
<file path=[Content_Types].xml><?xml version="1.0" encoding="utf-8"?>
<Types xmlns="http://schemas.openxmlformats.org/package/2006/content-types">
  <Default Extension="fntdata" ContentType="application/x-fontdata"/>
  <Default Extension="gif" ContentType="image/gif"/>
  <Default Extension="jfif" ContentType="image/jpeg"/>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tmp" ContentType="image/png"/>
  <Default Extension="wav" ContentType="audio/x-wav"/>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52" r:id="rId3"/>
    <p:sldMasterId id="2147483665" r:id="rId4"/>
    <p:sldMasterId id="2147483677" r:id="rId5"/>
    <p:sldMasterId id="2147483689" r:id="rId6"/>
    <p:sldMasterId id="2147483720" r:id="rId7"/>
    <p:sldMasterId id="2147483734" r:id="rId8"/>
    <p:sldMasterId id="2147483747" r:id="rId9"/>
    <p:sldMasterId id="2147483771" r:id="rId10"/>
    <p:sldMasterId id="2147483783" r:id="rId11"/>
    <p:sldMasterId id="2147483795" r:id="rId12"/>
  </p:sldMasterIdLst>
  <p:notesMasterIdLst>
    <p:notesMasterId r:id="rId69"/>
  </p:notesMasterIdLst>
  <p:handoutMasterIdLst>
    <p:handoutMasterId r:id="rId70"/>
  </p:handoutMasterIdLst>
  <p:sldIdLst>
    <p:sldId id="830" r:id="rId13"/>
    <p:sldId id="720" r:id="rId14"/>
    <p:sldId id="485" r:id="rId15"/>
    <p:sldId id="719" r:id="rId16"/>
    <p:sldId id="835" r:id="rId17"/>
    <p:sldId id="730" r:id="rId18"/>
    <p:sldId id="595" r:id="rId19"/>
    <p:sldId id="726" r:id="rId20"/>
    <p:sldId id="597" r:id="rId21"/>
    <p:sldId id="721" r:id="rId22"/>
    <p:sldId id="620" r:id="rId23"/>
    <p:sldId id="519" r:id="rId24"/>
    <p:sldId id="526" r:id="rId25"/>
    <p:sldId id="619" r:id="rId26"/>
    <p:sldId id="556" r:id="rId27"/>
    <p:sldId id="481" r:id="rId28"/>
    <p:sldId id="841" r:id="rId29"/>
    <p:sldId id="840" r:id="rId30"/>
    <p:sldId id="618" r:id="rId31"/>
    <p:sldId id="592" r:id="rId32"/>
    <p:sldId id="837" r:id="rId33"/>
    <p:sldId id="480" r:id="rId34"/>
    <p:sldId id="493" r:id="rId35"/>
    <p:sldId id="541" r:id="rId36"/>
    <p:sldId id="558" r:id="rId37"/>
    <p:sldId id="479" r:id="rId38"/>
    <p:sldId id="461" r:id="rId39"/>
    <p:sldId id="612" r:id="rId40"/>
    <p:sldId id="724" r:id="rId41"/>
    <p:sldId id="759" r:id="rId42"/>
    <p:sldId id="826" r:id="rId43"/>
    <p:sldId id="748" r:id="rId44"/>
    <p:sldId id="827" r:id="rId45"/>
    <p:sldId id="637" r:id="rId46"/>
    <p:sldId id="828" r:id="rId47"/>
    <p:sldId id="725" r:id="rId48"/>
    <p:sldId id="732" r:id="rId49"/>
    <p:sldId id="733" r:id="rId50"/>
    <p:sldId id="659" r:id="rId51"/>
    <p:sldId id="604" r:id="rId52"/>
    <p:sldId id="701" r:id="rId53"/>
    <p:sldId id="606" r:id="rId54"/>
    <p:sldId id="607" r:id="rId55"/>
    <p:sldId id="727" r:id="rId56"/>
    <p:sldId id="752" r:id="rId57"/>
    <p:sldId id="754" r:id="rId58"/>
    <p:sldId id="757" r:id="rId59"/>
    <p:sldId id="756" r:id="rId60"/>
    <p:sldId id="751" r:id="rId61"/>
    <p:sldId id="506" r:id="rId62"/>
    <p:sldId id="486" r:id="rId63"/>
    <p:sldId id="487" r:id="rId64"/>
    <p:sldId id="488" r:id="rId65"/>
    <p:sldId id="489" r:id="rId66"/>
    <p:sldId id="842" r:id="rId67"/>
    <p:sldId id="839" r:id="rId68"/>
  </p:sldIdLst>
  <p:sldSz cx="12192000" cy="6858000"/>
  <p:notesSz cx="7010400" cy="9296400"/>
  <p:embeddedFontLst>
    <p:embeddedFont>
      <p:font typeface="Aharoni" panose="02010803020104030203" pitchFamily="2" charset="-79"/>
      <p:bold r:id="rId71"/>
    </p:embeddedFont>
    <p:embeddedFont>
      <p:font typeface="Century Gothic" panose="020B0502020202020204" pitchFamily="34" charset="0"/>
      <p:regular r:id="rId72"/>
      <p:bold r:id="rId73"/>
      <p:italic r:id="rId74"/>
      <p:boldItalic r:id="rId75"/>
    </p:embeddedFont>
    <p:embeddedFont>
      <p:font typeface="Comic Sans MS" panose="030F0702030302020204" pitchFamily="66" charset="0"/>
      <p:regular r:id="rId76"/>
      <p:bold r:id="rId77"/>
      <p:italic r:id="rId78"/>
      <p:boldItalic r:id="rId79"/>
    </p:embeddedFont>
    <p:embeddedFont>
      <p:font typeface="Corbel" panose="020B0503020204020204" pitchFamily="34" charset="0"/>
      <p:regular r:id="rId80"/>
      <p:bold r:id="rId81"/>
      <p:italic r:id="rId82"/>
      <p:boldItalic r:id="rId83"/>
    </p:embeddedFont>
    <p:embeddedFont>
      <p:font typeface="Juice ITC" panose="04040403040A02020202" pitchFamily="82" charset="0"/>
      <p:regular r:id="rId84"/>
    </p:embeddedFont>
    <p:embeddedFont>
      <p:font typeface="Open Sans" panose="020B0606030504020204" pitchFamily="34" charset="0"/>
      <p:regular r:id="rId85"/>
      <p:bold r:id="rId86"/>
      <p:italic r:id="rId87"/>
      <p:boldItalic r:id="rId88"/>
    </p:embeddedFont>
    <p:embeddedFont>
      <p:font typeface="Segoe UI Light" panose="020B0502040204020203" pitchFamily="34" charset="0"/>
      <p:regular r:id="rId89"/>
      <p:italic r:id="rId90"/>
    </p:embeddedFont>
    <p:embeddedFont>
      <p:font typeface="Wingdings 2" panose="05020102010507070707" pitchFamily="18" charset="2"/>
      <p:regular r:id="rId9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4654FD4-0CF2-430A-BB5E-853BA344739A}">
          <p14:sldIdLst>
            <p14:sldId id="830"/>
            <p14:sldId id="720"/>
            <p14:sldId id="485"/>
            <p14:sldId id="719"/>
            <p14:sldId id="835"/>
            <p14:sldId id="730"/>
            <p14:sldId id="595"/>
            <p14:sldId id="726"/>
            <p14:sldId id="597"/>
          </p14:sldIdLst>
        </p14:section>
        <p14:section name="Active Managerial Control" id="{8705F288-994C-4AD6-ACDF-536BCB60A54F}">
          <p14:sldIdLst>
            <p14:sldId id="721"/>
            <p14:sldId id="620"/>
            <p14:sldId id="519"/>
            <p14:sldId id="526"/>
            <p14:sldId id="619"/>
            <p14:sldId id="556"/>
            <p14:sldId id="481"/>
            <p14:sldId id="841"/>
            <p14:sldId id="840"/>
            <p14:sldId id="618"/>
            <p14:sldId id="592"/>
            <p14:sldId id="837"/>
            <p14:sldId id="480"/>
            <p14:sldId id="493"/>
            <p14:sldId id="541"/>
            <p14:sldId id="558"/>
            <p14:sldId id="479"/>
            <p14:sldId id="461"/>
            <p14:sldId id="612"/>
            <p14:sldId id="724"/>
            <p14:sldId id="759"/>
            <p14:sldId id="826"/>
            <p14:sldId id="748"/>
            <p14:sldId id="827"/>
            <p14:sldId id="637"/>
            <p14:sldId id="828"/>
          </p14:sldIdLst>
        </p14:section>
        <p14:section name="Food Safety" id="{3253BA99-7E30-4A58-9F39-0C254AA27B18}">
          <p14:sldIdLst>
            <p14:sldId id="725"/>
            <p14:sldId id="732"/>
            <p14:sldId id="733"/>
            <p14:sldId id="659"/>
            <p14:sldId id="604"/>
            <p14:sldId id="701"/>
            <p14:sldId id="606"/>
            <p14:sldId id="607"/>
            <p14:sldId id="727"/>
            <p14:sldId id="752"/>
            <p14:sldId id="754"/>
            <p14:sldId id="757"/>
            <p14:sldId id="756"/>
            <p14:sldId id="751"/>
          </p14:sldIdLst>
        </p14:section>
        <p14:section name="Food Safety Plan" id="{F100F0BC-3D90-4F75-96C6-64EA155F958A}">
          <p14:sldIdLst>
            <p14:sldId id="506"/>
            <p14:sldId id="486"/>
            <p14:sldId id="487"/>
            <p14:sldId id="488"/>
            <p14:sldId id="489"/>
            <p14:sldId id="842"/>
            <p14:sldId id="839"/>
          </p14:sldIdLst>
        </p14:section>
        <p14:section name="Closing" id="{E8D104F3-952C-4450-BAE7-F82FB7EAE8C4}">
          <p14:sldIdLst/>
        </p14:section>
      </p14:sectionLst>
    </p:ext>
    <p:ext uri="{EFAFB233-063F-42B5-8137-9DF3F51BA10A}">
      <p15:sldGuideLst xmlns:p15="http://schemas.microsoft.com/office/powerpoint/2012/main">
        <p15:guide id="1" orient="horz" pos="2160" userDrawn="1">
          <p15:clr>
            <a:srgbClr val="A4A3A4"/>
          </p15:clr>
        </p15:guide>
        <p15:guide id="2" pos="3904" userDrawn="1">
          <p15:clr>
            <a:srgbClr val="A4A3A4"/>
          </p15:clr>
        </p15:guide>
      </p15:sldGuideLst>
    </p:ext>
    <p:ext uri="{2D200454-40CA-4A62-9FC3-DE9A4176ACB9}">
      <p15:notesGuideLst xmlns:p15="http://schemas.microsoft.com/office/powerpoint/2012/main">
        <p15:guide id="1" orient="horz" pos="2929" userDrawn="1">
          <p15:clr>
            <a:srgbClr val="A4A3A4"/>
          </p15:clr>
        </p15:guide>
        <p15:guide id="2" pos="2209"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lores, Bryan" initials="FB" lastIdx="2" clrIdx="0">
    <p:extLst>
      <p:ext uri="{19B8F6BF-5375-455C-9EA6-DF929625EA0E}">
        <p15:presenceInfo xmlns:p15="http://schemas.microsoft.com/office/powerpoint/2012/main" userId="Flores, Bry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0000"/>
    <a:srgbClr val="712766"/>
    <a:srgbClr val="71296A"/>
    <a:srgbClr val="ED745A"/>
    <a:srgbClr val="FB7915"/>
    <a:srgbClr val="E84929"/>
    <a:srgbClr val="314559"/>
    <a:srgbClr val="FDE9D8"/>
    <a:srgbClr val="FF4C4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50" autoAdjust="0"/>
    <p:restoredTop sz="94133" autoAdjust="0"/>
  </p:normalViewPr>
  <p:slideViewPr>
    <p:cSldViewPr snapToGrid="0" snapToObjects="1">
      <p:cViewPr varScale="1">
        <p:scale>
          <a:sx n="107" d="100"/>
          <a:sy n="107" d="100"/>
        </p:scale>
        <p:origin x="1098" y="108"/>
      </p:cViewPr>
      <p:guideLst>
        <p:guide orient="horz" pos="2160"/>
        <p:guide pos="3904"/>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11424"/>
    </p:cViewPr>
  </p:sorterViewPr>
  <p:notesViewPr>
    <p:cSldViewPr snapToGrid="0" snapToObjects="1">
      <p:cViewPr varScale="1">
        <p:scale>
          <a:sx n="65" d="100"/>
          <a:sy n="65" d="100"/>
        </p:scale>
        <p:origin x="918" y="48"/>
      </p:cViewPr>
      <p:guideLst>
        <p:guide orient="horz" pos="2929"/>
        <p:guide pos="2209"/>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font" Target="fonts/font14.fntdata"/><Relationship Id="rId89" Type="http://schemas.openxmlformats.org/officeDocument/2006/relationships/font" Target="fonts/font19.fntdata"/><Relationship Id="rId16" Type="http://schemas.openxmlformats.org/officeDocument/2006/relationships/slide" Target="slides/slide4.xml"/><Relationship Id="rId11" Type="http://schemas.openxmlformats.org/officeDocument/2006/relationships/slideMaster" Target="slideMasters/slideMaster9.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font" Target="fonts/font4.fntdata"/><Relationship Id="rId79" Type="http://schemas.openxmlformats.org/officeDocument/2006/relationships/font" Target="fonts/font9.fntdata"/><Relationship Id="rId5" Type="http://schemas.openxmlformats.org/officeDocument/2006/relationships/slideMaster" Target="slideMasters/slideMaster3.xml"/><Relationship Id="rId90" Type="http://schemas.openxmlformats.org/officeDocument/2006/relationships/font" Target="fonts/font20.fntdata"/><Relationship Id="rId95" Type="http://schemas.openxmlformats.org/officeDocument/2006/relationships/theme" Target="theme/theme1.xml"/><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slide" Target="slides/slide36.xml"/><Relationship Id="rId64" Type="http://schemas.openxmlformats.org/officeDocument/2006/relationships/slide" Target="slides/slide52.xml"/><Relationship Id="rId69" Type="http://schemas.openxmlformats.org/officeDocument/2006/relationships/notesMaster" Target="notesMasters/notesMaster1.xml"/><Relationship Id="rId80" Type="http://schemas.openxmlformats.org/officeDocument/2006/relationships/font" Target="fonts/font10.fntdata"/><Relationship Id="rId85" Type="http://schemas.openxmlformats.org/officeDocument/2006/relationships/font" Target="fonts/font15.fntdata"/><Relationship Id="rId3" Type="http://schemas.openxmlformats.org/officeDocument/2006/relationships/slideMaster" Target="slideMasters/slideMaster1.xml"/><Relationship Id="rId12" Type="http://schemas.openxmlformats.org/officeDocument/2006/relationships/slideMaster" Target="slideMasters/slideMaster10.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handoutMaster" Target="handoutMasters/handoutMaster1.xml"/><Relationship Id="rId75" Type="http://schemas.openxmlformats.org/officeDocument/2006/relationships/font" Target="fonts/font5.fntdata"/><Relationship Id="rId83" Type="http://schemas.openxmlformats.org/officeDocument/2006/relationships/font" Target="fonts/font13.fntdata"/><Relationship Id="rId88" Type="http://schemas.openxmlformats.org/officeDocument/2006/relationships/font" Target="fonts/font18.fntdata"/><Relationship Id="rId91" Type="http://schemas.openxmlformats.org/officeDocument/2006/relationships/font" Target="fonts/font21.fntdata"/><Relationship Id="rId9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4.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8.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font" Target="fonts/font3.fntdata"/><Relationship Id="rId78" Type="http://schemas.openxmlformats.org/officeDocument/2006/relationships/font" Target="fonts/font8.fntdata"/><Relationship Id="rId81" Type="http://schemas.openxmlformats.org/officeDocument/2006/relationships/font" Target="fonts/font11.fntdata"/><Relationship Id="rId86" Type="http://schemas.openxmlformats.org/officeDocument/2006/relationships/font" Target="fonts/font16.fntdata"/><Relationship Id="rId94" Type="http://schemas.openxmlformats.org/officeDocument/2006/relationships/viewProps" Target="viewProps.xml"/><Relationship Id="rId4" Type="http://schemas.openxmlformats.org/officeDocument/2006/relationships/slideMaster" Target="slideMasters/slideMaster2.xml"/><Relationship Id="rId9" Type="http://schemas.openxmlformats.org/officeDocument/2006/relationships/slideMaster" Target="slideMasters/slideMaster7.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font" Target="fonts/font6.fntdata"/><Relationship Id="rId97" Type="http://schemas.microsoft.com/office/2016/11/relationships/changesInfo" Target="changesInfos/changesInfo1.xml"/><Relationship Id="rId7" Type="http://schemas.openxmlformats.org/officeDocument/2006/relationships/slideMaster" Target="slideMasters/slideMaster5.xml"/><Relationship Id="rId71" Type="http://schemas.openxmlformats.org/officeDocument/2006/relationships/font" Target="fonts/font1.fntdata"/><Relationship Id="rId92" Type="http://schemas.openxmlformats.org/officeDocument/2006/relationships/commentAuthors" Target="commentAuthors.xml"/><Relationship Id="rId2" Type="http://schemas.openxmlformats.org/officeDocument/2006/relationships/customXml" Target="../customXml/item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font" Target="fonts/font17.fntdata"/><Relationship Id="rId61" Type="http://schemas.openxmlformats.org/officeDocument/2006/relationships/slide" Target="slides/slide49.xml"/><Relationship Id="rId82" Type="http://schemas.openxmlformats.org/officeDocument/2006/relationships/font" Target="fonts/font12.fntdata"/><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font" Target="fonts/font7.fntdata"/><Relationship Id="rId8" Type="http://schemas.openxmlformats.org/officeDocument/2006/relationships/slideMaster" Target="slideMasters/slideMaster6.xml"/><Relationship Id="rId51" Type="http://schemas.openxmlformats.org/officeDocument/2006/relationships/slide" Target="slides/slide39.xml"/><Relationship Id="rId72" Type="http://schemas.openxmlformats.org/officeDocument/2006/relationships/font" Target="fonts/font2.fntdata"/><Relationship Id="rId93"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ney, Genea" userId="ce9af466-6407-4e59-8be5-897e6f4f1c2d" providerId="ADAL" clId="{8B5D8717-37B5-4EAA-90DC-34658B94B5EB}"/>
    <pc:docChg chg="undo custSel addSld delSld modSld modSection">
      <pc:chgData name="Chaney, Genea" userId="ce9af466-6407-4e59-8be5-897e6f4f1c2d" providerId="ADAL" clId="{8B5D8717-37B5-4EAA-90DC-34658B94B5EB}" dt="2024-08-09T15:55:11.888" v="6" actId="2696"/>
      <pc:docMkLst>
        <pc:docMk/>
      </pc:docMkLst>
      <pc:sldChg chg="add del">
        <pc:chgData name="Chaney, Genea" userId="ce9af466-6407-4e59-8be5-897e6f4f1c2d" providerId="ADAL" clId="{8B5D8717-37B5-4EAA-90DC-34658B94B5EB}" dt="2024-08-09T15:54:28.448" v="4" actId="2696"/>
        <pc:sldMkLst>
          <pc:docMk/>
          <pc:sldMk cId="3344273785" sldId="723"/>
        </pc:sldMkLst>
      </pc:sldChg>
      <pc:sldChg chg="add del mod modShow">
        <pc:chgData name="Chaney, Genea" userId="ce9af466-6407-4e59-8be5-897e6f4f1c2d" providerId="ADAL" clId="{8B5D8717-37B5-4EAA-90DC-34658B94B5EB}" dt="2024-08-09T15:55:11.888" v="6" actId="2696"/>
        <pc:sldMkLst>
          <pc:docMk/>
          <pc:sldMk cId="2236467445" sldId="750"/>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3" tIns="46583" rIns="93163" bIns="46583" rtlCol="0"/>
          <a:lstStyle>
            <a:lvl1pPr algn="l">
              <a:defRPr sz="1200"/>
            </a:lvl1pPr>
          </a:lstStyle>
          <a:p>
            <a:endParaRPr lang="en-US" dirty="0"/>
          </a:p>
        </p:txBody>
      </p:sp>
      <p:sp>
        <p:nvSpPr>
          <p:cNvPr id="3" name="Date Placeholder 2"/>
          <p:cNvSpPr>
            <a:spLocks noGrp="1"/>
          </p:cNvSpPr>
          <p:nvPr>
            <p:ph type="dt" sz="quarter" idx="1"/>
          </p:nvPr>
        </p:nvSpPr>
        <p:spPr>
          <a:xfrm>
            <a:off x="3970939" y="0"/>
            <a:ext cx="3037840" cy="464820"/>
          </a:xfrm>
          <a:prstGeom prst="rect">
            <a:avLst/>
          </a:prstGeom>
        </p:spPr>
        <p:txBody>
          <a:bodyPr vert="horz" lIns="93163" tIns="46583" rIns="93163" bIns="46583" rtlCol="0"/>
          <a:lstStyle>
            <a:lvl1pPr algn="r">
              <a:defRPr sz="1200"/>
            </a:lvl1pPr>
          </a:lstStyle>
          <a:p>
            <a:fld id="{08A17FAA-1E96-4660-AE1D-AFF2A1A95EE7}" type="datetimeFigureOut">
              <a:rPr lang="en-US" smtClean="0"/>
              <a:pPr/>
              <a:t>8/9/2024</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63" tIns="46583" rIns="93163" bIns="46583"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9" y="8829967"/>
            <a:ext cx="3037840" cy="464820"/>
          </a:xfrm>
          <a:prstGeom prst="rect">
            <a:avLst/>
          </a:prstGeom>
        </p:spPr>
        <p:txBody>
          <a:bodyPr vert="horz" lIns="93163" tIns="46583" rIns="93163" bIns="46583" rtlCol="0" anchor="b"/>
          <a:lstStyle>
            <a:lvl1pPr algn="r">
              <a:defRPr sz="1200"/>
            </a:lvl1pPr>
          </a:lstStyle>
          <a:p>
            <a:fld id="{47BCA075-FF7F-42F3-BB19-526830F87290}" type="slidenum">
              <a:rPr lang="en-US" smtClean="0"/>
              <a:pPr/>
              <a:t>‹#›</a:t>
            </a:fld>
            <a:endParaRPr lang="en-US" dirty="0"/>
          </a:p>
        </p:txBody>
      </p:sp>
    </p:spTree>
    <p:extLst>
      <p:ext uri="{BB962C8B-B14F-4D97-AF65-F5344CB8AC3E}">
        <p14:creationId xmlns:p14="http://schemas.microsoft.com/office/powerpoint/2010/main" val="25974338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5138"/>
          </a:xfrm>
          <a:prstGeom prst="rect">
            <a:avLst/>
          </a:prstGeom>
        </p:spPr>
        <p:txBody>
          <a:bodyPr vert="horz" lIns="91427" tIns="45714" rIns="91427" bIns="45714" rtlCol="0"/>
          <a:lstStyle>
            <a:lvl1pPr algn="l">
              <a:defRPr sz="1200"/>
            </a:lvl1pPr>
          </a:lstStyle>
          <a:p>
            <a:endParaRPr lang="en-US" dirty="0"/>
          </a:p>
        </p:txBody>
      </p:sp>
      <p:sp>
        <p:nvSpPr>
          <p:cNvPr id="3" name="Date Placeholder 2"/>
          <p:cNvSpPr>
            <a:spLocks noGrp="1"/>
          </p:cNvSpPr>
          <p:nvPr>
            <p:ph type="dt" idx="1"/>
          </p:nvPr>
        </p:nvSpPr>
        <p:spPr>
          <a:xfrm>
            <a:off x="3970339" y="0"/>
            <a:ext cx="3038475" cy="465138"/>
          </a:xfrm>
          <a:prstGeom prst="rect">
            <a:avLst/>
          </a:prstGeom>
        </p:spPr>
        <p:txBody>
          <a:bodyPr vert="horz" lIns="91427" tIns="45714" rIns="91427" bIns="45714" rtlCol="0"/>
          <a:lstStyle>
            <a:lvl1pPr algn="r">
              <a:defRPr sz="1200"/>
            </a:lvl1pPr>
          </a:lstStyle>
          <a:p>
            <a:fld id="{31CBE6AC-9492-4292-8BDB-BD48EBBDE8D1}" type="datetimeFigureOut">
              <a:rPr lang="en-US" smtClean="0"/>
              <a:pPr/>
              <a:t>8/9/2024</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1427" tIns="45714" rIns="91427" bIns="45714" rtlCol="0" anchor="ctr"/>
          <a:lstStyle/>
          <a:p>
            <a:endParaRPr lang="en-US" dirty="0"/>
          </a:p>
        </p:txBody>
      </p:sp>
      <p:sp>
        <p:nvSpPr>
          <p:cNvPr id="5" name="Notes Placeholder 4"/>
          <p:cNvSpPr>
            <a:spLocks noGrp="1"/>
          </p:cNvSpPr>
          <p:nvPr>
            <p:ph type="body" sz="quarter" idx="3"/>
          </p:nvPr>
        </p:nvSpPr>
        <p:spPr>
          <a:xfrm>
            <a:off x="701675" y="4416426"/>
            <a:ext cx="5607050" cy="4183063"/>
          </a:xfrm>
          <a:prstGeom prst="rect">
            <a:avLst/>
          </a:prstGeom>
        </p:spPr>
        <p:txBody>
          <a:bodyPr vert="horz" lIns="91427" tIns="45714" rIns="91427" bIns="457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675"/>
            <a:ext cx="3038475" cy="465138"/>
          </a:xfrm>
          <a:prstGeom prst="rect">
            <a:avLst/>
          </a:prstGeom>
        </p:spPr>
        <p:txBody>
          <a:bodyPr vert="horz" lIns="91427" tIns="45714" rIns="91427" bIns="457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9" y="8829675"/>
            <a:ext cx="3038475" cy="465138"/>
          </a:xfrm>
          <a:prstGeom prst="rect">
            <a:avLst/>
          </a:prstGeom>
        </p:spPr>
        <p:txBody>
          <a:bodyPr vert="horz" lIns="91427" tIns="45714" rIns="91427" bIns="45714" rtlCol="0" anchor="b"/>
          <a:lstStyle>
            <a:lvl1pPr algn="r">
              <a:defRPr sz="1200"/>
            </a:lvl1pPr>
          </a:lstStyle>
          <a:p>
            <a:fld id="{D516E0BC-51EE-4218-A209-CC610A508EDD}" type="slidenum">
              <a:rPr lang="en-US" smtClean="0"/>
              <a:pPr/>
              <a:t>‹#›</a:t>
            </a:fld>
            <a:endParaRPr lang="en-US" dirty="0"/>
          </a:p>
        </p:txBody>
      </p:sp>
    </p:spTree>
    <p:extLst>
      <p:ext uri="{BB962C8B-B14F-4D97-AF65-F5344CB8AC3E}">
        <p14:creationId xmlns:p14="http://schemas.microsoft.com/office/powerpoint/2010/main" val="36663764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pPr marL="0" lvl="2" defTabSz="914266">
              <a:defRPr/>
            </a:pPr>
            <a:r>
              <a:rPr lang="en-US" dirty="0"/>
              <a:t> </a:t>
            </a:r>
            <a:r>
              <a:rPr lang="en-US" b="1" dirty="0"/>
              <a:t>TELL </a:t>
            </a:r>
            <a:r>
              <a:rPr lang="en-US" dirty="0"/>
              <a:t>: </a:t>
            </a:r>
            <a:r>
              <a:rPr lang="en-US" dirty="0">
                <a:solidFill>
                  <a:srgbClr val="000000"/>
                </a:solidFill>
              </a:rPr>
              <a:t>Food safety is important as it helps to protect students from the risk of foodborne illnesses. </a:t>
            </a:r>
          </a:p>
          <a:p>
            <a:pPr marL="0" lvl="2" defTabSz="914266">
              <a:defRPr/>
            </a:pPr>
            <a:endParaRPr lang="en-US" dirty="0">
              <a:solidFill>
                <a:srgbClr val="000000"/>
              </a:solidFill>
            </a:endParaRPr>
          </a:p>
        </p:txBody>
      </p:sp>
      <p:sp>
        <p:nvSpPr>
          <p:cNvPr id="4" name="Slide Number Placeholder 3"/>
          <p:cNvSpPr>
            <a:spLocks noGrp="1"/>
          </p:cNvSpPr>
          <p:nvPr>
            <p:ph type="sldNum" sz="quarter" idx="10"/>
          </p:nvPr>
        </p:nvSpPr>
        <p:spPr/>
        <p:txBody>
          <a:bodyPr/>
          <a:lstStyle/>
          <a:p>
            <a:fld id="{D516E0BC-51EE-4218-A209-CC610A508EDD}" type="slidenum">
              <a:rPr lang="en-US" smtClean="0"/>
              <a:pPr/>
              <a:t>2</a:t>
            </a:fld>
            <a:endParaRPr lang="en-US" dirty="0"/>
          </a:p>
        </p:txBody>
      </p:sp>
    </p:spTree>
    <p:extLst>
      <p:ext uri="{BB962C8B-B14F-4D97-AF65-F5344CB8AC3E}">
        <p14:creationId xmlns:p14="http://schemas.microsoft.com/office/powerpoint/2010/main" val="38843897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pPr marL="0" lvl="2" defTabSz="914266">
              <a:defRPr/>
            </a:pPr>
            <a:r>
              <a:rPr lang="en-US" b="1" dirty="0"/>
              <a:t>TELL</a:t>
            </a:r>
            <a:r>
              <a:rPr lang="en-US" dirty="0"/>
              <a:t>: Active </a:t>
            </a:r>
            <a:r>
              <a:rPr lang="en-US" dirty="0">
                <a:solidFill>
                  <a:srgbClr val="000000"/>
                </a:solidFill>
              </a:rPr>
              <a:t>Managerial</a:t>
            </a:r>
            <a:r>
              <a:rPr lang="en-US" dirty="0"/>
              <a:t> Control (AMC) is </a:t>
            </a:r>
            <a:r>
              <a:rPr lang="en-US" dirty="0">
                <a:solidFill>
                  <a:srgbClr val="000000"/>
                </a:solidFill>
                <a:latin typeface="Calibri" panose="020F0502020204030204" pitchFamily="34" charset="0"/>
              </a:rPr>
              <a:t>essential</a:t>
            </a:r>
            <a:r>
              <a:rPr lang="en-US" dirty="0"/>
              <a:t> to the success of a food safety program.</a:t>
            </a:r>
            <a:r>
              <a:rPr lang="en-US" dirty="0">
                <a:solidFill>
                  <a:srgbClr val="000000"/>
                </a:solidFill>
              </a:rPr>
              <a:t> Food Service Managers should utilize “Active Managerial Control” (AMC) to regulate the food safety risks within the cafeteria. In the following slide we will discuss the three steps in “Active Managerial Control”</a:t>
            </a:r>
          </a:p>
          <a:p>
            <a:pPr marL="0" lvl="2" defTabSz="914266">
              <a:defRPr/>
            </a:pPr>
            <a:endParaRPr lang="en-US" dirty="0"/>
          </a:p>
          <a:p>
            <a:pPr marL="0" lvl="2" defTabSz="914266">
              <a:defRPr/>
            </a:pPr>
            <a:endParaRPr lang="en-US" dirty="0">
              <a:solidFill>
                <a:srgbClr val="000000"/>
              </a:solidFill>
            </a:endParaRPr>
          </a:p>
        </p:txBody>
      </p:sp>
      <p:sp>
        <p:nvSpPr>
          <p:cNvPr id="4" name="Slide Number Placeholder 3"/>
          <p:cNvSpPr>
            <a:spLocks noGrp="1"/>
          </p:cNvSpPr>
          <p:nvPr>
            <p:ph type="sldNum" sz="quarter" idx="10"/>
          </p:nvPr>
        </p:nvSpPr>
        <p:spPr/>
        <p:txBody>
          <a:bodyPr/>
          <a:lstStyle/>
          <a:p>
            <a:pPr defTabSz="460309">
              <a:defRPr/>
            </a:pPr>
            <a:fld id="{D516E0BC-51EE-4218-A209-CC610A508EDD}" type="slidenum">
              <a:rPr lang="en-US">
                <a:solidFill>
                  <a:prstClr val="black"/>
                </a:solidFill>
                <a:latin typeface="Calibri"/>
              </a:rPr>
              <a:pPr defTabSz="460309">
                <a:defRPr/>
              </a:pPr>
              <a:t>11</a:t>
            </a:fld>
            <a:endParaRPr lang="en-US" dirty="0">
              <a:solidFill>
                <a:prstClr val="black"/>
              </a:solidFill>
              <a:latin typeface="Calibri"/>
            </a:endParaRPr>
          </a:p>
        </p:txBody>
      </p:sp>
    </p:spTree>
    <p:extLst>
      <p:ext uri="{BB962C8B-B14F-4D97-AF65-F5344CB8AC3E}">
        <p14:creationId xmlns:p14="http://schemas.microsoft.com/office/powerpoint/2010/main" val="6066596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pPr defTabSz="920618">
              <a:spcAft>
                <a:spcPts val="403"/>
              </a:spcAft>
              <a:defRPr/>
            </a:pPr>
            <a:r>
              <a:rPr lang="en-US" b="1" dirty="0"/>
              <a:t>TELL</a:t>
            </a:r>
            <a:r>
              <a:rPr lang="en-US" dirty="0"/>
              <a:t>: The first step in Active Manager Control (AMC) is to </a:t>
            </a:r>
            <a:r>
              <a:rPr lang="en-US" dirty="0">
                <a:solidFill>
                  <a:srgbClr val="000000"/>
                </a:solidFill>
              </a:rPr>
              <a:t>Identify the risks in the cafeteria and formulate a plan to address the problem. Common findings include Incorrect cooking techniques, improper dating of inventory, improper use of personal protective equipment and Unapproved work attire.</a:t>
            </a:r>
          </a:p>
          <a:p>
            <a:pPr>
              <a:spcAft>
                <a:spcPts val="403"/>
              </a:spcAft>
            </a:pPr>
            <a:endParaRPr lang="en-US" sz="2500" dirty="0">
              <a:solidFill>
                <a:srgbClr val="000000"/>
              </a:solidFill>
            </a:endParaRPr>
          </a:p>
          <a:p>
            <a:pPr marL="0" lvl="2" defTabSz="914266">
              <a:defRPr/>
            </a:pPr>
            <a:endParaRPr lang="en-US" dirty="0">
              <a:solidFill>
                <a:srgbClr val="000000"/>
              </a:solidFill>
            </a:endParaRPr>
          </a:p>
          <a:p>
            <a:pPr marL="0" lvl="2" defTabSz="914266">
              <a:defRPr/>
            </a:pPr>
            <a:endParaRPr lang="en-US" dirty="0">
              <a:solidFill>
                <a:srgbClr val="000000"/>
              </a:solidFill>
            </a:endParaRPr>
          </a:p>
        </p:txBody>
      </p:sp>
      <p:sp>
        <p:nvSpPr>
          <p:cNvPr id="4" name="Slide Number Placeholder 3"/>
          <p:cNvSpPr>
            <a:spLocks noGrp="1"/>
          </p:cNvSpPr>
          <p:nvPr>
            <p:ph type="sldNum" sz="quarter" idx="10"/>
          </p:nvPr>
        </p:nvSpPr>
        <p:spPr/>
        <p:txBody>
          <a:bodyPr/>
          <a:lstStyle/>
          <a:p>
            <a:pPr defTabSz="460309">
              <a:defRPr/>
            </a:pPr>
            <a:fld id="{D516E0BC-51EE-4218-A209-CC610A508EDD}" type="slidenum">
              <a:rPr lang="en-US">
                <a:solidFill>
                  <a:prstClr val="black"/>
                </a:solidFill>
                <a:latin typeface="Calibri"/>
              </a:rPr>
              <a:pPr defTabSz="460309">
                <a:defRPr/>
              </a:pPr>
              <a:t>12</a:t>
            </a:fld>
            <a:endParaRPr lang="en-US" dirty="0">
              <a:solidFill>
                <a:prstClr val="black"/>
              </a:solidFill>
              <a:latin typeface="Calibri"/>
            </a:endParaRPr>
          </a:p>
        </p:txBody>
      </p:sp>
    </p:spTree>
    <p:extLst>
      <p:ext uri="{BB962C8B-B14F-4D97-AF65-F5344CB8AC3E}">
        <p14:creationId xmlns:p14="http://schemas.microsoft.com/office/powerpoint/2010/main" val="20442793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pPr marL="0" lvl="2" defTabSz="914266">
              <a:defRPr/>
            </a:pPr>
            <a:r>
              <a:rPr lang="en-US" dirty="0"/>
              <a:t> </a:t>
            </a:r>
            <a:r>
              <a:rPr lang="en-US" b="1" dirty="0"/>
              <a:t>TELL</a:t>
            </a:r>
            <a:r>
              <a:rPr lang="en-US" dirty="0"/>
              <a:t>: The second step in Active Manager Control (AMC) is to address the </a:t>
            </a:r>
            <a:r>
              <a:rPr lang="en-US" dirty="0">
                <a:solidFill>
                  <a:srgbClr val="000000"/>
                </a:solidFill>
              </a:rPr>
              <a:t>risks as you identify them, make corrective actions before other issues arise. Example: If your staff is not completing the Food Temperature logs correctly </a:t>
            </a:r>
            <a:r>
              <a:rPr lang="en-US" b="1" dirty="0">
                <a:solidFill>
                  <a:srgbClr val="000000"/>
                </a:solidFill>
              </a:rPr>
              <a:t>, address </a:t>
            </a:r>
            <a:r>
              <a:rPr lang="en-US" dirty="0">
                <a:solidFill>
                  <a:srgbClr val="000000"/>
                </a:solidFill>
              </a:rPr>
              <a:t>the risk that you </a:t>
            </a:r>
            <a:r>
              <a:rPr lang="en-US" b="1" dirty="0">
                <a:solidFill>
                  <a:srgbClr val="000000"/>
                </a:solidFill>
              </a:rPr>
              <a:t>identify</a:t>
            </a:r>
            <a:r>
              <a:rPr lang="en-US" dirty="0">
                <a:solidFill>
                  <a:srgbClr val="000000"/>
                </a:solidFill>
              </a:rPr>
              <a:t> and re-train staff on how to correctly fill out the Food Temperature Log</a:t>
            </a:r>
          </a:p>
        </p:txBody>
      </p:sp>
      <p:sp>
        <p:nvSpPr>
          <p:cNvPr id="4" name="Slide Number Placeholder 3"/>
          <p:cNvSpPr>
            <a:spLocks noGrp="1"/>
          </p:cNvSpPr>
          <p:nvPr>
            <p:ph type="sldNum" sz="quarter" idx="10"/>
          </p:nvPr>
        </p:nvSpPr>
        <p:spPr/>
        <p:txBody>
          <a:bodyPr/>
          <a:lstStyle/>
          <a:p>
            <a:pPr defTabSz="460309">
              <a:defRPr/>
            </a:pPr>
            <a:fld id="{D516E0BC-51EE-4218-A209-CC610A508EDD}" type="slidenum">
              <a:rPr lang="en-US">
                <a:solidFill>
                  <a:prstClr val="black"/>
                </a:solidFill>
                <a:latin typeface="Calibri"/>
              </a:rPr>
              <a:pPr defTabSz="460309">
                <a:defRPr/>
              </a:pPr>
              <a:t>13</a:t>
            </a:fld>
            <a:endParaRPr lang="en-US" dirty="0">
              <a:solidFill>
                <a:prstClr val="black"/>
              </a:solidFill>
              <a:latin typeface="Calibri"/>
            </a:endParaRPr>
          </a:p>
        </p:txBody>
      </p:sp>
    </p:spTree>
    <p:extLst>
      <p:ext uri="{BB962C8B-B14F-4D97-AF65-F5344CB8AC3E}">
        <p14:creationId xmlns:p14="http://schemas.microsoft.com/office/powerpoint/2010/main" val="3241305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pPr marL="0" lvl="2" defTabSz="914266">
              <a:defRPr/>
            </a:pPr>
            <a:r>
              <a:rPr lang="en-US" sz="2000" dirty="0"/>
              <a:t> </a:t>
            </a:r>
            <a:r>
              <a:rPr lang="en-US" sz="2000" b="1" dirty="0"/>
              <a:t>TELL</a:t>
            </a:r>
            <a:r>
              <a:rPr lang="en-US" sz="2000" dirty="0"/>
              <a:t>: This is the final step in Active Manager Control (AMC), You must </a:t>
            </a:r>
            <a:r>
              <a:rPr lang="en-US" sz="2000" b="1" dirty="0">
                <a:solidFill>
                  <a:srgbClr val="000000"/>
                </a:solidFill>
              </a:rPr>
              <a:t>verify</a:t>
            </a:r>
            <a:r>
              <a:rPr lang="en-US" sz="2000" dirty="0">
                <a:solidFill>
                  <a:srgbClr val="000000"/>
                </a:solidFill>
              </a:rPr>
              <a:t> the appropriate corrective actions have been taken for the risks that were </a:t>
            </a:r>
            <a:r>
              <a:rPr lang="en-US" sz="2000" b="1" dirty="0">
                <a:solidFill>
                  <a:srgbClr val="000000"/>
                </a:solidFill>
              </a:rPr>
              <a:t>identified</a:t>
            </a:r>
            <a:r>
              <a:rPr lang="en-US" sz="2000" dirty="0">
                <a:solidFill>
                  <a:srgbClr val="000000"/>
                </a:solidFill>
              </a:rPr>
              <a:t> and </a:t>
            </a:r>
            <a:r>
              <a:rPr lang="en-US" sz="2000" b="1" dirty="0">
                <a:solidFill>
                  <a:srgbClr val="000000"/>
                </a:solidFill>
              </a:rPr>
              <a:t>addressed</a:t>
            </a:r>
            <a:r>
              <a:rPr lang="en-US" sz="2000" dirty="0">
                <a:solidFill>
                  <a:srgbClr val="000000"/>
                </a:solidFill>
              </a:rPr>
              <a:t>. </a:t>
            </a:r>
          </a:p>
          <a:p>
            <a:pPr marL="0" lvl="2" defTabSz="914266">
              <a:defRPr/>
            </a:pPr>
            <a:r>
              <a:rPr lang="en-US" sz="2000" dirty="0">
                <a:solidFill>
                  <a:srgbClr val="000000"/>
                </a:solidFill>
              </a:rPr>
              <a:t>Example: Once the Food Temperature logs have been completed by your staff, Verify that the information is correct .Sign the Food Temperature logs once you have Verified the information is </a:t>
            </a:r>
            <a:r>
              <a:rPr lang="en-US" sz="2000" dirty="0"/>
              <a:t>is true, correct and in accordance with Food Services policies and procedures.</a:t>
            </a:r>
            <a:r>
              <a:rPr lang="en-US" sz="2000" dirty="0">
                <a:solidFill>
                  <a:srgbClr val="000000"/>
                </a:solidFill>
              </a:rPr>
              <a:t> </a:t>
            </a:r>
          </a:p>
          <a:p>
            <a:pPr marL="0" lvl="2" defTabSz="914266">
              <a:defRPr/>
            </a:pPr>
            <a:endParaRPr lang="en-US" dirty="0"/>
          </a:p>
          <a:p>
            <a:pPr marL="0" lvl="2" defTabSz="914266">
              <a:defRPr/>
            </a:pPr>
            <a:endParaRPr lang="en-US" dirty="0">
              <a:solidFill>
                <a:srgbClr val="000000"/>
              </a:solidFill>
            </a:endParaRPr>
          </a:p>
        </p:txBody>
      </p:sp>
      <p:sp>
        <p:nvSpPr>
          <p:cNvPr id="4" name="Slide Number Placeholder 3"/>
          <p:cNvSpPr>
            <a:spLocks noGrp="1"/>
          </p:cNvSpPr>
          <p:nvPr>
            <p:ph type="sldNum" sz="quarter" idx="10"/>
          </p:nvPr>
        </p:nvSpPr>
        <p:spPr/>
        <p:txBody>
          <a:bodyPr/>
          <a:lstStyle/>
          <a:p>
            <a:pPr defTabSz="460309">
              <a:defRPr/>
            </a:pPr>
            <a:fld id="{D516E0BC-51EE-4218-A209-CC610A508EDD}" type="slidenum">
              <a:rPr lang="en-US">
                <a:solidFill>
                  <a:prstClr val="black"/>
                </a:solidFill>
                <a:latin typeface="Calibri"/>
              </a:rPr>
              <a:pPr defTabSz="460309">
                <a:defRPr/>
              </a:pPr>
              <a:t>14</a:t>
            </a:fld>
            <a:endParaRPr lang="en-US" dirty="0">
              <a:solidFill>
                <a:prstClr val="black"/>
              </a:solidFill>
              <a:latin typeface="Calibri"/>
            </a:endParaRPr>
          </a:p>
        </p:txBody>
      </p:sp>
    </p:spTree>
    <p:extLst>
      <p:ext uri="{BB962C8B-B14F-4D97-AF65-F5344CB8AC3E}">
        <p14:creationId xmlns:p14="http://schemas.microsoft.com/office/powerpoint/2010/main" val="6553200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pPr indent="-460309">
              <a:lnSpc>
                <a:spcPct val="90000"/>
              </a:lnSpc>
              <a:spcAft>
                <a:spcPts val="403"/>
              </a:spcAft>
            </a:pPr>
            <a:r>
              <a:rPr lang="en-US" sz="2000" b="1" dirty="0"/>
              <a:t>TELL</a:t>
            </a:r>
            <a:r>
              <a:rPr lang="en-US" sz="2000" dirty="0"/>
              <a:t>: </a:t>
            </a:r>
            <a:r>
              <a:rPr lang="en-US" altLang="en-US" sz="2000" dirty="0">
                <a:solidFill>
                  <a:srgbClr val="000000"/>
                </a:solidFill>
              </a:rPr>
              <a:t>When managers complete the “Monthly Cafeteria Sanitation Checklist” candidly they are holding their cafeteria to the highest standard. When conducting your inspection utilize the “Active Managerial Control” by Identifying the risk honestly , addressing the corrective action and monitoring staff to verify they are completing the “Monthly Cafeteria Sanitation Checklist” correctly .The verification step may indicate that retraining is necessary .</a:t>
            </a:r>
          </a:p>
          <a:p>
            <a:pPr marL="0" lvl="2" defTabSz="914266">
              <a:defRPr/>
            </a:pPr>
            <a:endParaRPr lang="en-US" dirty="0">
              <a:solidFill>
                <a:srgbClr val="000000"/>
              </a:solidFill>
            </a:endParaRPr>
          </a:p>
        </p:txBody>
      </p:sp>
      <p:sp>
        <p:nvSpPr>
          <p:cNvPr id="4" name="Slide Number Placeholder 3"/>
          <p:cNvSpPr>
            <a:spLocks noGrp="1"/>
          </p:cNvSpPr>
          <p:nvPr>
            <p:ph type="sldNum" sz="quarter" idx="10"/>
          </p:nvPr>
        </p:nvSpPr>
        <p:spPr/>
        <p:txBody>
          <a:bodyPr/>
          <a:lstStyle/>
          <a:p>
            <a:fld id="{D516E0BC-51EE-4218-A209-CC610A508EDD}" type="slidenum">
              <a:rPr lang="en-US" smtClean="0"/>
              <a:pPr/>
              <a:t>15</a:t>
            </a:fld>
            <a:endParaRPr lang="en-US" dirty="0"/>
          </a:p>
        </p:txBody>
      </p:sp>
    </p:spTree>
    <p:extLst>
      <p:ext uri="{BB962C8B-B14F-4D97-AF65-F5344CB8AC3E}">
        <p14:creationId xmlns:p14="http://schemas.microsoft.com/office/powerpoint/2010/main" val="6898374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lvl="1" defTabSz="920618">
              <a:defRPr/>
            </a:pPr>
            <a:r>
              <a:rPr lang="en-US" b="1" dirty="0">
                <a:solidFill>
                  <a:prstClr val="black"/>
                </a:solidFill>
              </a:rPr>
              <a:t>Tell: </a:t>
            </a:r>
            <a:r>
              <a:rPr lang="en-US" dirty="0">
                <a:solidFill>
                  <a:prstClr val="black"/>
                </a:solidFill>
              </a:rPr>
              <a:t>During your morning </a:t>
            </a:r>
            <a:r>
              <a:rPr lang="en-US" dirty="0">
                <a:solidFill>
                  <a:srgbClr val="000000"/>
                </a:solidFill>
              </a:rPr>
              <a:t>walk-through, includes a visual inspection of the entire cafeteria. When conducting your morning inspection, make sure you are looking underneath equipment for  trash , rodent droppings, spider webs, insects and debris .</a:t>
            </a:r>
          </a:p>
          <a:p>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pPr/>
              <a:t>16</a:t>
            </a:fld>
            <a:endParaRPr lang="en-US" dirty="0"/>
          </a:p>
        </p:txBody>
      </p:sp>
    </p:spTree>
    <p:extLst>
      <p:ext uri="{BB962C8B-B14F-4D97-AF65-F5344CB8AC3E}">
        <p14:creationId xmlns:p14="http://schemas.microsoft.com/office/powerpoint/2010/main" val="14096541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lvl="1" defTabSz="920618">
              <a:defRPr/>
            </a:pPr>
            <a:r>
              <a:rPr lang="en-US" b="1" dirty="0">
                <a:solidFill>
                  <a:prstClr val="black"/>
                </a:solidFill>
              </a:rPr>
              <a:t>Tell: </a:t>
            </a:r>
            <a:r>
              <a:rPr lang="en-US" dirty="0">
                <a:solidFill>
                  <a:prstClr val="black"/>
                </a:solidFill>
              </a:rPr>
              <a:t>During your morning </a:t>
            </a:r>
            <a:r>
              <a:rPr lang="en-US" dirty="0">
                <a:solidFill>
                  <a:srgbClr val="000000"/>
                </a:solidFill>
              </a:rPr>
              <a:t>walk-through, includes a visual inspection of the entire cafeteria. When conducting your morning inspection, make sure you are looking underneath equipment for  trash , rodent droppings, spider webs, insects and debris .</a:t>
            </a:r>
          </a:p>
          <a:p>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pPr/>
              <a:t>17</a:t>
            </a:fld>
            <a:endParaRPr lang="en-US" dirty="0"/>
          </a:p>
        </p:txBody>
      </p:sp>
    </p:spTree>
    <p:extLst>
      <p:ext uri="{BB962C8B-B14F-4D97-AF65-F5344CB8AC3E}">
        <p14:creationId xmlns:p14="http://schemas.microsoft.com/office/powerpoint/2010/main" val="8180266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pPr marL="0" lvl="2" defTabSz="914266">
              <a:defRPr/>
            </a:pPr>
            <a:r>
              <a:rPr lang="en-US" sz="2000" dirty="0"/>
              <a:t> </a:t>
            </a:r>
            <a:r>
              <a:rPr lang="en-US" sz="2000" b="1" dirty="0"/>
              <a:t>TELL</a:t>
            </a:r>
            <a:r>
              <a:rPr lang="en-US" sz="2000" dirty="0"/>
              <a:t>: This is the final step in Active Manager Control (AMC), You must </a:t>
            </a:r>
            <a:r>
              <a:rPr lang="en-US" sz="2000" b="1" dirty="0">
                <a:solidFill>
                  <a:srgbClr val="000000"/>
                </a:solidFill>
              </a:rPr>
              <a:t>verify</a:t>
            </a:r>
            <a:r>
              <a:rPr lang="en-US" sz="2000" dirty="0">
                <a:solidFill>
                  <a:srgbClr val="000000"/>
                </a:solidFill>
              </a:rPr>
              <a:t> the appropriate corrective actions have been taken for the risks that were </a:t>
            </a:r>
            <a:r>
              <a:rPr lang="en-US" sz="2000" b="1" dirty="0">
                <a:solidFill>
                  <a:srgbClr val="000000"/>
                </a:solidFill>
              </a:rPr>
              <a:t>identified</a:t>
            </a:r>
            <a:r>
              <a:rPr lang="en-US" sz="2000" dirty="0">
                <a:solidFill>
                  <a:srgbClr val="000000"/>
                </a:solidFill>
              </a:rPr>
              <a:t> and </a:t>
            </a:r>
            <a:r>
              <a:rPr lang="en-US" sz="2000" b="1" dirty="0">
                <a:solidFill>
                  <a:srgbClr val="000000"/>
                </a:solidFill>
              </a:rPr>
              <a:t>addressed</a:t>
            </a:r>
            <a:r>
              <a:rPr lang="en-US" sz="2000" dirty="0">
                <a:solidFill>
                  <a:srgbClr val="000000"/>
                </a:solidFill>
              </a:rPr>
              <a:t>. </a:t>
            </a:r>
          </a:p>
          <a:p>
            <a:pPr marL="0" lvl="2" defTabSz="914266">
              <a:defRPr/>
            </a:pPr>
            <a:r>
              <a:rPr lang="en-US" sz="2000" dirty="0">
                <a:solidFill>
                  <a:srgbClr val="000000"/>
                </a:solidFill>
              </a:rPr>
              <a:t>Example: Once the Food Temperature logs have been completed by your staff, Verify that the information is correct .Sign the Food Temperature logs once you have Verified the information is </a:t>
            </a:r>
            <a:r>
              <a:rPr lang="en-US" sz="2000" dirty="0"/>
              <a:t>is true, correct and in accordance with Food Services policies and procedures.</a:t>
            </a:r>
            <a:r>
              <a:rPr lang="en-US" sz="2000" dirty="0">
                <a:solidFill>
                  <a:srgbClr val="000000"/>
                </a:solidFill>
              </a:rPr>
              <a:t> </a:t>
            </a:r>
          </a:p>
          <a:p>
            <a:pPr marL="0" lvl="2" defTabSz="914266">
              <a:defRPr/>
            </a:pPr>
            <a:endParaRPr lang="en-US" dirty="0"/>
          </a:p>
          <a:p>
            <a:pPr marL="0" lvl="2" defTabSz="914266">
              <a:defRPr/>
            </a:pPr>
            <a:endParaRPr lang="en-US" dirty="0">
              <a:solidFill>
                <a:srgbClr val="000000"/>
              </a:solidFill>
            </a:endParaRPr>
          </a:p>
        </p:txBody>
      </p:sp>
      <p:sp>
        <p:nvSpPr>
          <p:cNvPr id="4" name="Slide Number Placeholder 3"/>
          <p:cNvSpPr>
            <a:spLocks noGrp="1"/>
          </p:cNvSpPr>
          <p:nvPr>
            <p:ph type="sldNum" sz="quarter" idx="10"/>
          </p:nvPr>
        </p:nvSpPr>
        <p:spPr/>
        <p:txBody>
          <a:bodyPr/>
          <a:lstStyle/>
          <a:p>
            <a:pPr defTabSz="460309">
              <a:defRPr/>
            </a:pPr>
            <a:fld id="{D516E0BC-51EE-4218-A209-CC610A508EDD}" type="slidenum">
              <a:rPr lang="en-US">
                <a:solidFill>
                  <a:prstClr val="black"/>
                </a:solidFill>
                <a:latin typeface="Calibri"/>
              </a:rPr>
              <a:pPr defTabSz="460309">
                <a:defRPr/>
              </a:pPr>
              <a:t>18</a:t>
            </a:fld>
            <a:endParaRPr lang="en-US" dirty="0">
              <a:solidFill>
                <a:prstClr val="black"/>
              </a:solidFill>
              <a:latin typeface="Calibri"/>
            </a:endParaRPr>
          </a:p>
        </p:txBody>
      </p:sp>
    </p:spTree>
    <p:extLst>
      <p:ext uri="{BB962C8B-B14F-4D97-AF65-F5344CB8AC3E}">
        <p14:creationId xmlns:p14="http://schemas.microsoft.com/office/powerpoint/2010/main" val="21406709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baseline="0" dirty="0"/>
              <a:t>NEXT SLIDE</a:t>
            </a:r>
            <a:endParaRPr lang="en-US" b="1" dirty="0"/>
          </a:p>
        </p:txBody>
      </p:sp>
      <p:sp>
        <p:nvSpPr>
          <p:cNvPr id="4" name="Slide Number Placeholder 3"/>
          <p:cNvSpPr>
            <a:spLocks noGrp="1"/>
          </p:cNvSpPr>
          <p:nvPr>
            <p:ph type="sldNum" sz="quarter" idx="10"/>
          </p:nvPr>
        </p:nvSpPr>
        <p:spPr/>
        <p:txBody>
          <a:bodyPr/>
          <a:lstStyle/>
          <a:p>
            <a:pPr defTabSz="460309">
              <a:defRPr/>
            </a:pPr>
            <a:fld id="{D516E0BC-51EE-4218-A209-CC610A508EDD}" type="slidenum">
              <a:rPr lang="en-US">
                <a:solidFill>
                  <a:prstClr val="black"/>
                </a:solidFill>
                <a:latin typeface="Calibri"/>
              </a:rPr>
              <a:pPr defTabSz="460309">
                <a:defRPr/>
              </a:pPr>
              <a:t>19</a:t>
            </a:fld>
            <a:endParaRPr lang="en-US">
              <a:solidFill>
                <a:prstClr val="black"/>
              </a:solidFill>
              <a:latin typeface="Calibri"/>
            </a:endParaRPr>
          </a:p>
        </p:txBody>
      </p:sp>
    </p:spTree>
    <p:extLst>
      <p:ext uri="{BB962C8B-B14F-4D97-AF65-F5344CB8AC3E}">
        <p14:creationId xmlns:p14="http://schemas.microsoft.com/office/powerpoint/2010/main" val="10665796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dirty="0"/>
              <a:t>READ: Please read slide </a:t>
            </a:r>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t>20</a:t>
            </a:fld>
            <a:endParaRPr lang="en-US" dirty="0"/>
          </a:p>
        </p:txBody>
      </p:sp>
    </p:spTree>
    <p:extLst>
      <p:ext uri="{BB962C8B-B14F-4D97-AF65-F5344CB8AC3E}">
        <p14:creationId xmlns:p14="http://schemas.microsoft.com/office/powerpoint/2010/main" val="3677126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pPr marL="0" lvl="2" defTabSz="914266">
              <a:defRPr/>
            </a:pPr>
            <a:r>
              <a:rPr lang="en-US" baseline="0" dirty="0"/>
              <a:t> </a:t>
            </a:r>
            <a:r>
              <a:rPr lang="en-US" b="1" baseline="0" dirty="0"/>
              <a:t>TELL </a:t>
            </a:r>
            <a:r>
              <a:rPr lang="en-US" baseline="0" dirty="0"/>
              <a:t>:</a:t>
            </a:r>
            <a:r>
              <a:rPr lang="en-US" dirty="0">
                <a:solidFill>
                  <a:srgbClr val="000000"/>
                </a:solidFill>
              </a:rPr>
              <a:t>When a foodborne illness breakout occurs there are serious consequences .Children may become ill or sick due to not practicing proper food safety .Parents , students and the public may loose confidence in LAUSD with the food we provide. This can result in financial lost to Food Services which may lower morale among staff . </a:t>
            </a:r>
          </a:p>
        </p:txBody>
      </p:sp>
      <p:sp>
        <p:nvSpPr>
          <p:cNvPr id="4" name="Slide Number Placeholder 3"/>
          <p:cNvSpPr>
            <a:spLocks noGrp="1"/>
          </p:cNvSpPr>
          <p:nvPr>
            <p:ph type="sldNum" sz="quarter" idx="10"/>
          </p:nvPr>
        </p:nvSpPr>
        <p:spPr/>
        <p:txBody>
          <a:bodyPr/>
          <a:lstStyle/>
          <a:p>
            <a:pPr defTabSz="460309">
              <a:defRPr/>
            </a:pPr>
            <a:fld id="{D516E0BC-51EE-4218-A209-CC610A508EDD}" type="slidenum">
              <a:rPr lang="en-US">
                <a:solidFill>
                  <a:prstClr val="black"/>
                </a:solidFill>
                <a:latin typeface="Calibri"/>
              </a:rPr>
              <a:pPr defTabSz="460309">
                <a:defRPr/>
              </a:pPr>
              <a:t>3</a:t>
            </a:fld>
            <a:endParaRPr lang="en-US" dirty="0">
              <a:solidFill>
                <a:prstClr val="black"/>
              </a:solidFill>
              <a:latin typeface="Calibri"/>
            </a:endParaRPr>
          </a:p>
        </p:txBody>
      </p:sp>
    </p:spTree>
    <p:extLst>
      <p:ext uri="{BB962C8B-B14F-4D97-AF65-F5344CB8AC3E}">
        <p14:creationId xmlns:p14="http://schemas.microsoft.com/office/powerpoint/2010/main" val="37797117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dirty="0"/>
              <a:t>READ: Please read slide </a:t>
            </a:r>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t>21</a:t>
            </a:fld>
            <a:endParaRPr lang="en-US" dirty="0"/>
          </a:p>
        </p:txBody>
      </p:sp>
    </p:spTree>
    <p:extLst>
      <p:ext uri="{BB962C8B-B14F-4D97-AF65-F5344CB8AC3E}">
        <p14:creationId xmlns:p14="http://schemas.microsoft.com/office/powerpoint/2010/main" val="40250331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dirty="0">
                <a:solidFill>
                  <a:prstClr val="black"/>
                </a:solidFill>
              </a:rPr>
              <a:t>Tell: </a:t>
            </a:r>
            <a:r>
              <a:rPr lang="en-US" dirty="0">
                <a:solidFill>
                  <a:srgbClr val="000000"/>
                </a:solidFill>
              </a:rPr>
              <a:t>Cafeteria work areas are not always in the same condition they were the day before. Overnight visitors can include ,pest activity, School staff and Delivery personnel .</a:t>
            </a:r>
            <a:endParaRPr lang="en-US" dirty="0"/>
          </a:p>
          <a:p>
            <a:r>
              <a:rPr lang="en-US" dirty="0">
                <a:solidFill>
                  <a:srgbClr val="000000"/>
                </a:solidFill>
              </a:rPr>
              <a:t>Clean and sanitize surfaces prior to use following the five step process .</a:t>
            </a:r>
          </a:p>
          <a:p>
            <a:r>
              <a:rPr lang="en-US" dirty="0">
                <a:solidFill>
                  <a:srgbClr val="000000"/>
                </a:solidFill>
              </a:rPr>
              <a:t>1.Pre-clean - remove excess food waste by wiping counter.</a:t>
            </a:r>
          </a:p>
          <a:p>
            <a:r>
              <a:rPr lang="en-US" dirty="0">
                <a:solidFill>
                  <a:srgbClr val="000000"/>
                </a:solidFill>
              </a:rPr>
              <a:t>2.Main clean - loosen surface waste and grease using a detergent.</a:t>
            </a:r>
          </a:p>
          <a:p>
            <a:r>
              <a:rPr lang="en-US" dirty="0">
                <a:solidFill>
                  <a:srgbClr val="000000"/>
                </a:solidFill>
              </a:rPr>
              <a:t>3.Rinse - remove loose food waste, grease and detergent with clean water .</a:t>
            </a:r>
          </a:p>
          <a:p>
            <a:r>
              <a:rPr lang="en-US" dirty="0">
                <a:solidFill>
                  <a:srgbClr val="000000"/>
                </a:solidFill>
              </a:rPr>
              <a:t>4.Disinfection - kill the bacteria with disinfectant  .</a:t>
            </a:r>
          </a:p>
          <a:p>
            <a:pPr defTabSz="920618">
              <a:defRPr/>
            </a:pPr>
            <a:r>
              <a:rPr lang="en-US" dirty="0"/>
              <a:t>5.Air Drying – allow the sure to dry on it own to remove all moisture.</a:t>
            </a:r>
          </a:p>
          <a:p>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pPr/>
              <a:t>22</a:t>
            </a:fld>
            <a:endParaRPr lang="en-US" dirty="0"/>
          </a:p>
        </p:txBody>
      </p:sp>
    </p:spTree>
    <p:extLst>
      <p:ext uri="{BB962C8B-B14F-4D97-AF65-F5344CB8AC3E}">
        <p14:creationId xmlns:p14="http://schemas.microsoft.com/office/powerpoint/2010/main" val="37593149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lvl="1" defTabSz="920618">
              <a:defRPr/>
            </a:pPr>
            <a:r>
              <a:rPr lang="en-US" sz="2400" dirty="0">
                <a:solidFill>
                  <a:srgbClr val="000000"/>
                </a:solidFill>
              </a:rPr>
              <a:t>Tell: By working with the Plant Manager to ensure the hand wash sink is always has following:  filled soap dispenser soap , signage that indicates “Employees Must Wash Hands’’, and single use paper towels, garbage container</a:t>
            </a:r>
            <a:r>
              <a:rPr lang="en-US" sz="2400" dirty="0">
                <a:solidFill>
                  <a:srgbClr val="008000">
                    <a:lumMod val="75000"/>
                  </a:srgbClr>
                </a:solidFill>
              </a:rPr>
              <a:t> and cold and hot running water at least 100 degrees F.</a:t>
            </a:r>
          </a:p>
          <a:p>
            <a:endParaRPr lang="en-US" dirty="0"/>
          </a:p>
        </p:txBody>
      </p:sp>
      <p:sp>
        <p:nvSpPr>
          <p:cNvPr id="4" name="Slide Number Placeholder 3"/>
          <p:cNvSpPr>
            <a:spLocks noGrp="1"/>
          </p:cNvSpPr>
          <p:nvPr>
            <p:ph type="sldNum" sz="quarter" idx="10"/>
          </p:nvPr>
        </p:nvSpPr>
        <p:spPr/>
        <p:txBody>
          <a:bodyPr/>
          <a:lstStyle/>
          <a:p>
            <a:pPr defTabSz="460309">
              <a:defRPr/>
            </a:pPr>
            <a:fld id="{D516E0BC-51EE-4218-A209-CC610A508EDD}" type="slidenum">
              <a:rPr lang="en-US">
                <a:solidFill>
                  <a:prstClr val="black"/>
                </a:solidFill>
                <a:latin typeface="Calibri"/>
              </a:rPr>
              <a:pPr defTabSz="460309">
                <a:defRPr/>
              </a:pPr>
              <a:t>23</a:t>
            </a:fld>
            <a:endParaRPr lang="en-US" dirty="0">
              <a:solidFill>
                <a:prstClr val="black"/>
              </a:solidFill>
              <a:latin typeface="Calibri"/>
            </a:endParaRPr>
          </a:p>
        </p:txBody>
      </p:sp>
    </p:spTree>
    <p:extLst>
      <p:ext uri="{BB962C8B-B14F-4D97-AF65-F5344CB8AC3E}">
        <p14:creationId xmlns:p14="http://schemas.microsoft.com/office/powerpoint/2010/main" val="9666842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lvl="1" defTabSz="920618">
              <a:spcAft>
                <a:spcPts val="805"/>
              </a:spcAft>
              <a:defRPr/>
            </a:pPr>
            <a:r>
              <a:rPr lang="en-US" b="1" dirty="0"/>
              <a:t>Tell: </a:t>
            </a:r>
            <a:r>
              <a:rPr lang="en-US" dirty="0">
                <a:solidFill>
                  <a:srgbClr val="000000"/>
                </a:solidFill>
              </a:rPr>
              <a:t>Keeping vinyl gloves readily available at each work station in a verity of sizes , will ensure your staff have the proper tools to safely serve meals in compliance with the “Food Safety Plan you are aiding your staff in the right direction .Never use gloves in place of hand washing . You must remind  your staff that they must change gloves after touching other surfaces such as doors or telephones to ensure we are not cross contamination .</a:t>
            </a:r>
          </a:p>
          <a:p>
            <a:pPr marL="0" lvl="1" defTabSz="920618">
              <a:spcAft>
                <a:spcPts val="805"/>
              </a:spcAft>
              <a:defRPr/>
            </a:pPr>
            <a:endParaRPr lang="en-US" dirty="0"/>
          </a:p>
        </p:txBody>
      </p:sp>
      <p:sp>
        <p:nvSpPr>
          <p:cNvPr id="4" name="Slide Number Placeholder 3"/>
          <p:cNvSpPr>
            <a:spLocks noGrp="1"/>
          </p:cNvSpPr>
          <p:nvPr>
            <p:ph type="sldNum" sz="quarter" idx="10"/>
          </p:nvPr>
        </p:nvSpPr>
        <p:spPr/>
        <p:txBody>
          <a:bodyPr/>
          <a:lstStyle/>
          <a:p>
            <a:pPr defTabSz="460309">
              <a:defRPr/>
            </a:pPr>
            <a:fld id="{D516E0BC-51EE-4218-A209-CC610A508EDD}" type="slidenum">
              <a:rPr lang="en-US">
                <a:solidFill>
                  <a:prstClr val="black"/>
                </a:solidFill>
                <a:latin typeface="Calibri"/>
              </a:rPr>
              <a:pPr defTabSz="460309">
                <a:defRPr/>
              </a:pPr>
              <a:t>24</a:t>
            </a:fld>
            <a:endParaRPr lang="en-US" dirty="0">
              <a:solidFill>
                <a:prstClr val="black"/>
              </a:solidFill>
              <a:latin typeface="Calibri"/>
            </a:endParaRPr>
          </a:p>
        </p:txBody>
      </p:sp>
    </p:spTree>
    <p:extLst>
      <p:ext uri="{BB962C8B-B14F-4D97-AF65-F5344CB8AC3E}">
        <p14:creationId xmlns:p14="http://schemas.microsoft.com/office/powerpoint/2010/main" val="16220612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a:spcAft>
                <a:spcPts val="403"/>
              </a:spcAft>
            </a:pPr>
            <a:r>
              <a:rPr lang="en-US" b="1" dirty="0">
                <a:solidFill>
                  <a:prstClr val="black"/>
                </a:solidFill>
              </a:rPr>
              <a:t>Tell: </a:t>
            </a:r>
            <a:r>
              <a:rPr lang="en-US" dirty="0">
                <a:solidFill>
                  <a:srgbClr val="000000"/>
                </a:solidFill>
              </a:rPr>
              <a:t>Cafeteria restrooms and employees locker area are not to be use for storage of food supplies ,paper goods, chemicals or Cleaning supplies. A small supply of hairnets and aprons is permitted .</a:t>
            </a:r>
            <a:r>
              <a:rPr lang="en-US" b="1" dirty="0">
                <a:solidFill>
                  <a:prstClr val="black"/>
                </a:solidFill>
              </a:rPr>
              <a:t> </a:t>
            </a:r>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pPr/>
              <a:t>25</a:t>
            </a:fld>
            <a:endParaRPr lang="en-US" dirty="0"/>
          </a:p>
        </p:txBody>
      </p:sp>
    </p:spTree>
    <p:extLst>
      <p:ext uri="{BB962C8B-B14F-4D97-AF65-F5344CB8AC3E}">
        <p14:creationId xmlns:p14="http://schemas.microsoft.com/office/powerpoint/2010/main" val="15310966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lvl="1" defTabSz="920618">
              <a:defRPr/>
            </a:pPr>
            <a:r>
              <a:rPr lang="en-US" b="1" dirty="0">
                <a:solidFill>
                  <a:prstClr val="black"/>
                </a:solidFill>
              </a:rPr>
              <a:t>Tell: </a:t>
            </a:r>
            <a:r>
              <a:rPr lang="en-US" dirty="0">
                <a:solidFill>
                  <a:srgbClr val="000000"/>
                </a:solidFill>
              </a:rPr>
              <a:t>If the hopper room is adjacent to the cafeteria, the health department will include it in their "Retail Food Official Inspection Report". To make sure we are in compliance, do a visual inspection. Check for pest activity, ensuring the room is clean .</a:t>
            </a:r>
            <a:endParaRPr lang="en-US" dirty="0"/>
          </a:p>
        </p:txBody>
      </p:sp>
      <p:sp>
        <p:nvSpPr>
          <p:cNvPr id="4" name="Slide Number Placeholder 3"/>
          <p:cNvSpPr>
            <a:spLocks noGrp="1"/>
          </p:cNvSpPr>
          <p:nvPr>
            <p:ph type="sldNum" sz="quarter" idx="5"/>
          </p:nvPr>
        </p:nvSpPr>
        <p:spPr/>
        <p:txBody>
          <a:bodyPr/>
          <a:lstStyle/>
          <a:p>
            <a:fld id="{D516E0BC-51EE-4218-A209-CC610A508EDD}" type="slidenum">
              <a:rPr lang="en-US" smtClean="0"/>
              <a:pPr/>
              <a:t>26</a:t>
            </a:fld>
            <a:endParaRPr lang="en-US" dirty="0"/>
          </a:p>
        </p:txBody>
      </p:sp>
    </p:spTree>
    <p:extLst>
      <p:ext uri="{BB962C8B-B14F-4D97-AF65-F5344CB8AC3E}">
        <p14:creationId xmlns:p14="http://schemas.microsoft.com/office/powerpoint/2010/main" val="12681419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pPr marL="0" lvl="2" defTabSz="914266">
              <a:defRPr/>
            </a:pPr>
            <a:r>
              <a:rPr lang="en-US" b="1" dirty="0"/>
              <a:t>TELL</a:t>
            </a:r>
            <a:r>
              <a:rPr lang="en-US" dirty="0"/>
              <a:t>: Active </a:t>
            </a:r>
            <a:r>
              <a:rPr lang="en-US" dirty="0">
                <a:solidFill>
                  <a:srgbClr val="000000"/>
                </a:solidFill>
              </a:rPr>
              <a:t>Managerial</a:t>
            </a:r>
            <a:r>
              <a:rPr lang="en-US" dirty="0"/>
              <a:t> Control (AMC) is </a:t>
            </a:r>
            <a:r>
              <a:rPr lang="en-US" dirty="0">
                <a:solidFill>
                  <a:srgbClr val="000000"/>
                </a:solidFill>
                <a:latin typeface="Calibri" panose="020F0502020204030204" pitchFamily="34" charset="0"/>
              </a:rPr>
              <a:t>essential</a:t>
            </a:r>
            <a:r>
              <a:rPr lang="en-US" dirty="0"/>
              <a:t> to the success of a food safety program.</a:t>
            </a:r>
            <a:r>
              <a:rPr lang="en-US" dirty="0">
                <a:solidFill>
                  <a:srgbClr val="000000"/>
                </a:solidFill>
              </a:rPr>
              <a:t> Food Service Managers should utilize “Active Managerial Control” (AMC) to regulate the food safety risks within the cafeteria. In the following slide we will discuss the three steps in “Active Managerial Control”</a:t>
            </a:r>
          </a:p>
          <a:p>
            <a:pPr marL="0" lvl="2" defTabSz="914266">
              <a:defRPr/>
            </a:pPr>
            <a:endParaRPr lang="en-US" dirty="0"/>
          </a:p>
          <a:p>
            <a:pPr marL="0" lvl="2" defTabSz="914266">
              <a:defRPr/>
            </a:pPr>
            <a:endParaRPr lang="en-US" dirty="0">
              <a:solidFill>
                <a:srgbClr val="000000"/>
              </a:solidFill>
            </a:endParaRPr>
          </a:p>
        </p:txBody>
      </p:sp>
      <p:sp>
        <p:nvSpPr>
          <p:cNvPr id="4" name="Slide Number Placeholder 3"/>
          <p:cNvSpPr>
            <a:spLocks noGrp="1"/>
          </p:cNvSpPr>
          <p:nvPr>
            <p:ph type="sldNum" sz="quarter" idx="10"/>
          </p:nvPr>
        </p:nvSpPr>
        <p:spPr/>
        <p:txBody>
          <a:bodyPr/>
          <a:lstStyle/>
          <a:p>
            <a:pPr defTabSz="460309">
              <a:defRPr/>
            </a:pPr>
            <a:fld id="{D516E0BC-51EE-4218-A209-CC610A508EDD}" type="slidenum">
              <a:rPr lang="en-US">
                <a:solidFill>
                  <a:prstClr val="black"/>
                </a:solidFill>
                <a:latin typeface="Calibri"/>
              </a:rPr>
              <a:pPr defTabSz="460309">
                <a:defRPr/>
              </a:pPr>
              <a:t>27</a:t>
            </a:fld>
            <a:endParaRPr lang="en-US" dirty="0">
              <a:solidFill>
                <a:prstClr val="black"/>
              </a:solidFill>
              <a:latin typeface="Calibri"/>
            </a:endParaRPr>
          </a:p>
        </p:txBody>
      </p:sp>
    </p:spTree>
    <p:extLst>
      <p:ext uri="{BB962C8B-B14F-4D97-AF65-F5344CB8AC3E}">
        <p14:creationId xmlns:p14="http://schemas.microsoft.com/office/powerpoint/2010/main" val="20499420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lvl="1" defTabSz="920618">
              <a:defRPr/>
            </a:pPr>
            <a:r>
              <a:rPr lang="en-US" b="1" dirty="0">
                <a:solidFill>
                  <a:prstClr val="black"/>
                </a:solidFill>
              </a:rPr>
              <a:t>Tell:</a:t>
            </a:r>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pPr/>
              <a:t>28</a:t>
            </a:fld>
            <a:endParaRPr lang="en-US" dirty="0"/>
          </a:p>
        </p:txBody>
      </p:sp>
    </p:spTree>
    <p:extLst>
      <p:ext uri="{BB962C8B-B14F-4D97-AF65-F5344CB8AC3E}">
        <p14:creationId xmlns:p14="http://schemas.microsoft.com/office/powerpoint/2010/main" val="15016534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920618">
              <a:defRPr/>
            </a:pPr>
            <a:r>
              <a:rPr lang="en-US" b="1" dirty="0"/>
              <a:t>Tell : </a:t>
            </a:r>
            <a:r>
              <a:rPr lang="en-US" dirty="0"/>
              <a:t>The “R” in ALERT stands for  Reports .</a:t>
            </a:r>
            <a:r>
              <a:rPr lang="en-US" dirty="0">
                <a:solidFill>
                  <a:srgbClr val="000000"/>
                </a:solidFill>
              </a:rPr>
              <a:t> Provide reports about the safety of the products we serve. Stay up to date with Daily Update messages, food recall notices, and district notifications regarding potential threats.</a:t>
            </a:r>
          </a:p>
          <a:p>
            <a:pPr defTabSz="920618">
              <a:defRPr/>
            </a:pPr>
            <a:endParaRPr lang="en-US" b="1" dirty="0">
              <a:solidFill>
                <a:srgbClr val="000000"/>
              </a:solidFill>
            </a:endParaRPr>
          </a:p>
          <a:p>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pPr/>
              <a:t>29</a:t>
            </a:fld>
            <a:endParaRPr lang="en-US" dirty="0"/>
          </a:p>
        </p:txBody>
      </p:sp>
    </p:spTree>
    <p:extLst>
      <p:ext uri="{BB962C8B-B14F-4D97-AF65-F5344CB8AC3E}">
        <p14:creationId xmlns:p14="http://schemas.microsoft.com/office/powerpoint/2010/main" val="23881218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920618">
              <a:defRPr/>
            </a:pPr>
            <a:r>
              <a:rPr lang="en-US" b="1" dirty="0"/>
              <a:t>Tell : </a:t>
            </a:r>
            <a:r>
              <a:rPr lang="en-US" dirty="0"/>
              <a:t>The “R” in ALERT stands for  Reports .</a:t>
            </a:r>
            <a:r>
              <a:rPr lang="en-US" dirty="0">
                <a:solidFill>
                  <a:srgbClr val="000000"/>
                </a:solidFill>
              </a:rPr>
              <a:t> Provide reports about the safety of the products we serve. Stay up to date with Daily Update messages, food recall notices, and district notifications regarding potential threats.</a:t>
            </a:r>
          </a:p>
          <a:p>
            <a:pPr defTabSz="920618">
              <a:defRPr/>
            </a:pPr>
            <a:endParaRPr lang="en-US" b="1" dirty="0">
              <a:solidFill>
                <a:srgbClr val="000000"/>
              </a:solidFill>
            </a:endParaRPr>
          </a:p>
          <a:p>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pPr/>
              <a:t>30</a:t>
            </a:fld>
            <a:endParaRPr lang="en-US" dirty="0"/>
          </a:p>
        </p:txBody>
      </p:sp>
    </p:spTree>
    <p:extLst>
      <p:ext uri="{BB962C8B-B14F-4D97-AF65-F5344CB8AC3E}">
        <p14:creationId xmlns:p14="http://schemas.microsoft.com/office/powerpoint/2010/main" val="27107554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pPr marL="0" lvl="2" defTabSz="914266">
              <a:defRPr/>
            </a:pPr>
            <a:r>
              <a:rPr lang="en-US" baseline="0" dirty="0"/>
              <a:t> </a:t>
            </a:r>
            <a:r>
              <a:rPr lang="en-US" b="1" baseline="0" dirty="0"/>
              <a:t>TELL </a:t>
            </a:r>
            <a:r>
              <a:rPr lang="en-US" baseline="0" dirty="0"/>
              <a:t>:</a:t>
            </a:r>
            <a:r>
              <a:rPr lang="en-US" dirty="0">
                <a:solidFill>
                  <a:srgbClr val="000000"/>
                </a:solidFill>
              </a:rPr>
              <a:t>When a foodborne illness breakout occurs there are serious consequences .Children may become ill or sick due to not practicing proper food safety .Parents , students and the public may loose confidence in LAUSD with the food we provide. This can result in financial lost to Food Services which may lower morale among staff . </a:t>
            </a:r>
          </a:p>
        </p:txBody>
      </p:sp>
      <p:sp>
        <p:nvSpPr>
          <p:cNvPr id="4" name="Slide Number Placeholder 3"/>
          <p:cNvSpPr>
            <a:spLocks noGrp="1"/>
          </p:cNvSpPr>
          <p:nvPr>
            <p:ph type="sldNum" sz="quarter" idx="10"/>
          </p:nvPr>
        </p:nvSpPr>
        <p:spPr/>
        <p:txBody>
          <a:bodyPr/>
          <a:lstStyle/>
          <a:p>
            <a:pPr defTabSz="460309">
              <a:defRPr/>
            </a:pPr>
            <a:fld id="{D516E0BC-51EE-4218-A209-CC610A508EDD}" type="slidenum">
              <a:rPr lang="en-US">
                <a:solidFill>
                  <a:prstClr val="black"/>
                </a:solidFill>
                <a:latin typeface="Calibri"/>
              </a:rPr>
              <a:pPr defTabSz="460309">
                <a:defRPr/>
              </a:pPr>
              <a:t>4</a:t>
            </a:fld>
            <a:endParaRPr lang="en-US" dirty="0">
              <a:solidFill>
                <a:prstClr val="black"/>
              </a:solidFill>
              <a:latin typeface="Calibri"/>
            </a:endParaRPr>
          </a:p>
        </p:txBody>
      </p:sp>
    </p:spTree>
    <p:extLst>
      <p:ext uri="{BB962C8B-B14F-4D97-AF65-F5344CB8AC3E}">
        <p14:creationId xmlns:p14="http://schemas.microsoft.com/office/powerpoint/2010/main" val="25600452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920618">
              <a:defRPr/>
            </a:pPr>
            <a:r>
              <a:rPr lang="en-US" b="1" dirty="0"/>
              <a:t>Tell : </a:t>
            </a:r>
            <a:r>
              <a:rPr lang="en-US" dirty="0"/>
              <a:t>The “R” in ALERT stands for  Reports .</a:t>
            </a:r>
            <a:r>
              <a:rPr lang="en-US" dirty="0">
                <a:solidFill>
                  <a:srgbClr val="000000"/>
                </a:solidFill>
              </a:rPr>
              <a:t> Provide reports about the safety of the products we serve. Stay up to date with Daily Update messages, food recall notices, and district notifications regarding potential threats.</a:t>
            </a:r>
          </a:p>
          <a:p>
            <a:pPr defTabSz="920618">
              <a:defRPr/>
            </a:pPr>
            <a:endParaRPr lang="en-US" b="1" dirty="0">
              <a:solidFill>
                <a:srgbClr val="000000"/>
              </a:solidFill>
            </a:endParaRPr>
          </a:p>
          <a:p>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pPr/>
              <a:t>32</a:t>
            </a:fld>
            <a:endParaRPr lang="en-US" dirty="0"/>
          </a:p>
        </p:txBody>
      </p:sp>
    </p:spTree>
    <p:extLst>
      <p:ext uri="{BB962C8B-B14F-4D97-AF65-F5344CB8AC3E}">
        <p14:creationId xmlns:p14="http://schemas.microsoft.com/office/powerpoint/2010/main" val="28980896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920618">
              <a:defRPr/>
            </a:pPr>
            <a:r>
              <a:rPr lang="en-US" b="1" dirty="0"/>
              <a:t>Tell : </a:t>
            </a:r>
            <a:r>
              <a:rPr lang="en-US" dirty="0"/>
              <a:t>The “R” in ALERT stands for  Reports .</a:t>
            </a:r>
            <a:r>
              <a:rPr lang="en-US" dirty="0">
                <a:solidFill>
                  <a:srgbClr val="000000"/>
                </a:solidFill>
              </a:rPr>
              <a:t> Provide reports about the safety of the products we serve. Stay up to date with Daily Update messages, food recall notices, and district notifications regarding potential threats.</a:t>
            </a:r>
          </a:p>
          <a:p>
            <a:pPr defTabSz="920618">
              <a:defRPr/>
            </a:pPr>
            <a:endParaRPr lang="en-US" b="1" dirty="0">
              <a:solidFill>
                <a:srgbClr val="000000"/>
              </a:solidFill>
            </a:endParaRPr>
          </a:p>
          <a:p>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pPr/>
              <a:t>33</a:t>
            </a:fld>
            <a:endParaRPr lang="en-US" dirty="0"/>
          </a:p>
        </p:txBody>
      </p:sp>
    </p:spTree>
    <p:extLst>
      <p:ext uri="{BB962C8B-B14F-4D97-AF65-F5344CB8AC3E}">
        <p14:creationId xmlns:p14="http://schemas.microsoft.com/office/powerpoint/2010/main" val="22755704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920618">
              <a:defRPr/>
            </a:pPr>
            <a:r>
              <a:rPr lang="en-US" b="1" dirty="0"/>
              <a:t>Tell : </a:t>
            </a:r>
            <a:r>
              <a:rPr lang="en-US" dirty="0"/>
              <a:t>The “R” in ALERT stands for  Reports .</a:t>
            </a:r>
            <a:r>
              <a:rPr lang="en-US" dirty="0">
                <a:solidFill>
                  <a:srgbClr val="000000"/>
                </a:solidFill>
              </a:rPr>
              <a:t> Provide reports about the safety of the products we serve. Stay up to date with Daily Update messages, food recall notices, and district notifications regarding potential threats.</a:t>
            </a:r>
          </a:p>
          <a:p>
            <a:pPr defTabSz="920618">
              <a:defRPr/>
            </a:pPr>
            <a:endParaRPr lang="en-US" b="1" dirty="0">
              <a:solidFill>
                <a:srgbClr val="000000"/>
              </a:solidFill>
            </a:endParaRPr>
          </a:p>
          <a:p>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pPr/>
              <a:t>34</a:t>
            </a:fld>
            <a:endParaRPr lang="en-US" dirty="0"/>
          </a:p>
        </p:txBody>
      </p:sp>
    </p:spTree>
    <p:extLst>
      <p:ext uri="{BB962C8B-B14F-4D97-AF65-F5344CB8AC3E}">
        <p14:creationId xmlns:p14="http://schemas.microsoft.com/office/powerpoint/2010/main" val="18071916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a:spcAft>
                <a:spcPts val="403"/>
              </a:spcAft>
            </a:pPr>
            <a:r>
              <a:rPr lang="en-US" sz="2000" b="1" dirty="0"/>
              <a:t>TELL</a:t>
            </a:r>
            <a:r>
              <a:rPr lang="en-US" sz="2000" dirty="0"/>
              <a:t>: </a:t>
            </a:r>
            <a:r>
              <a:rPr lang="en-US" sz="2000" dirty="0">
                <a:solidFill>
                  <a:srgbClr val="000000"/>
                </a:solidFill>
              </a:rPr>
              <a:t>Evaluate every aspect of the operation and follow up with necessary corrective actions if needed. </a:t>
            </a:r>
            <a:r>
              <a:rPr lang="en-US" sz="2000" dirty="0"/>
              <a:t>Listed are a few samples we must revaluate on a consistence basis. </a:t>
            </a:r>
            <a:r>
              <a:rPr lang="en-US" sz="2000" dirty="0">
                <a:solidFill>
                  <a:srgbClr val="000000"/>
                </a:solidFill>
              </a:rPr>
              <a:t>Evaluate Potential kitchen hazards such as slips, trips and fall hazards . </a:t>
            </a:r>
          </a:p>
          <a:p>
            <a:pPr defTabSz="920618">
              <a:spcAft>
                <a:spcPts val="403"/>
              </a:spcAft>
              <a:defRPr/>
            </a:pPr>
            <a:r>
              <a:rPr lang="en-US" sz="2000" dirty="0">
                <a:solidFill>
                  <a:srgbClr val="000000"/>
                </a:solidFill>
              </a:rPr>
              <a:t>Evaluate that the HACCP logs ( “Monthly Cafeteria Sanitation Checklist”) are accurately completed.</a:t>
            </a:r>
          </a:p>
          <a:p>
            <a:pPr>
              <a:spcAft>
                <a:spcPts val="403"/>
              </a:spcAft>
            </a:pPr>
            <a:r>
              <a:rPr lang="en-US" sz="2000" dirty="0">
                <a:solidFill>
                  <a:srgbClr val="000000"/>
                </a:solidFill>
              </a:rPr>
              <a:t>Follow up with the effectiveness of employee training. </a:t>
            </a:r>
          </a:p>
          <a:p>
            <a:pPr>
              <a:spcAft>
                <a:spcPts val="403"/>
              </a:spcAft>
            </a:pPr>
            <a:r>
              <a:rPr lang="en-US" sz="2000" dirty="0">
                <a:solidFill>
                  <a:srgbClr val="000000"/>
                </a:solidFill>
              </a:rPr>
              <a:t>Evaluate the Health Department inspection report for corrective actions.</a:t>
            </a:r>
          </a:p>
          <a:p>
            <a:r>
              <a:rPr lang="en-US" sz="2000" dirty="0"/>
              <a:t>  </a:t>
            </a:r>
          </a:p>
        </p:txBody>
      </p:sp>
      <p:sp>
        <p:nvSpPr>
          <p:cNvPr id="4" name="Slide Number Placeholder 3"/>
          <p:cNvSpPr>
            <a:spLocks noGrp="1"/>
          </p:cNvSpPr>
          <p:nvPr>
            <p:ph type="sldNum" sz="quarter" idx="10"/>
          </p:nvPr>
        </p:nvSpPr>
        <p:spPr/>
        <p:txBody>
          <a:bodyPr/>
          <a:lstStyle/>
          <a:p>
            <a:fld id="{D516E0BC-51EE-4218-A209-CC610A508EDD}" type="slidenum">
              <a:rPr lang="en-US" smtClean="0"/>
              <a:pPr/>
              <a:t>36</a:t>
            </a:fld>
            <a:endParaRPr lang="en-US" dirty="0"/>
          </a:p>
        </p:txBody>
      </p:sp>
    </p:spTree>
    <p:extLst>
      <p:ext uri="{BB962C8B-B14F-4D97-AF65-F5344CB8AC3E}">
        <p14:creationId xmlns:p14="http://schemas.microsoft.com/office/powerpoint/2010/main" val="2569567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 </a:t>
            </a:r>
            <a:r>
              <a:rPr lang="en-US" b="1" dirty="0"/>
              <a:t>TELL</a:t>
            </a:r>
            <a:r>
              <a:rPr lang="en-US" dirty="0"/>
              <a:t>: We are going to introduce a concept that ensures you apply the</a:t>
            </a:r>
            <a:r>
              <a:rPr lang="en-US" b="1" dirty="0"/>
              <a:t> Seven Principles of HACCP, called AMC</a:t>
            </a:r>
          </a:p>
        </p:txBody>
      </p:sp>
      <p:sp>
        <p:nvSpPr>
          <p:cNvPr id="4" name="Slide Number Placeholder 3"/>
          <p:cNvSpPr>
            <a:spLocks noGrp="1"/>
          </p:cNvSpPr>
          <p:nvPr>
            <p:ph type="sldNum" sz="quarter" idx="10"/>
          </p:nvPr>
        </p:nvSpPr>
        <p:spPr/>
        <p:txBody>
          <a:bodyPr/>
          <a:lstStyle/>
          <a:p>
            <a:fld id="{D516E0BC-51EE-4218-A209-CC610A508EDD}" type="slidenum">
              <a:rPr lang="en-US" smtClean="0"/>
              <a:pPr/>
              <a:t>37</a:t>
            </a:fld>
            <a:endParaRPr lang="en-US" dirty="0"/>
          </a:p>
        </p:txBody>
      </p:sp>
    </p:spTree>
    <p:extLst>
      <p:ext uri="{BB962C8B-B14F-4D97-AF65-F5344CB8AC3E}">
        <p14:creationId xmlns:p14="http://schemas.microsoft.com/office/powerpoint/2010/main" val="13218454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a:spcAft>
                <a:spcPts val="403"/>
              </a:spcAft>
            </a:pPr>
            <a:r>
              <a:rPr lang="en-US" sz="2000" b="1" dirty="0"/>
              <a:t>TELL</a:t>
            </a:r>
            <a:r>
              <a:rPr lang="en-US" sz="2000" dirty="0"/>
              <a:t>: </a:t>
            </a:r>
            <a:r>
              <a:rPr lang="en-US" sz="2000" dirty="0">
                <a:solidFill>
                  <a:srgbClr val="000000"/>
                </a:solidFill>
              </a:rPr>
              <a:t>Evaluate every aspect of the operation and follow up with necessary corrective actions if needed. </a:t>
            </a:r>
            <a:r>
              <a:rPr lang="en-US" sz="2000" dirty="0"/>
              <a:t>Listed are a few samples we must revaluate on a consistence basis. </a:t>
            </a:r>
            <a:r>
              <a:rPr lang="en-US" sz="2000" dirty="0">
                <a:solidFill>
                  <a:srgbClr val="000000"/>
                </a:solidFill>
              </a:rPr>
              <a:t>Evaluate Potential kitchen hazards such as slips, trips and fall hazards . </a:t>
            </a:r>
          </a:p>
          <a:p>
            <a:pPr defTabSz="920618">
              <a:spcAft>
                <a:spcPts val="403"/>
              </a:spcAft>
              <a:defRPr/>
            </a:pPr>
            <a:r>
              <a:rPr lang="en-US" sz="2000" dirty="0">
                <a:solidFill>
                  <a:srgbClr val="000000"/>
                </a:solidFill>
              </a:rPr>
              <a:t>Evaluate that the HACCP logs ( “Monthly Cafeteria Sanitation Checklist”) are accurately completed.</a:t>
            </a:r>
          </a:p>
          <a:p>
            <a:pPr>
              <a:spcAft>
                <a:spcPts val="403"/>
              </a:spcAft>
            </a:pPr>
            <a:r>
              <a:rPr lang="en-US" sz="2000" dirty="0">
                <a:solidFill>
                  <a:srgbClr val="000000"/>
                </a:solidFill>
              </a:rPr>
              <a:t>Follow up with the effectiveness of employee training. </a:t>
            </a:r>
          </a:p>
          <a:p>
            <a:pPr>
              <a:spcAft>
                <a:spcPts val="403"/>
              </a:spcAft>
            </a:pPr>
            <a:r>
              <a:rPr lang="en-US" sz="2000" dirty="0">
                <a:solidFill>
                  <a:srgbClr val="000000"/>
                </a:solidFill>
              </a:rPr>
              <a:t>Evaluate the Health Department inspection report for corrective actions.</a:t>
            </a:r>
          </a:p>
          <a:p>
            <a:r>
              <a:rPr lang="en-US" sz="2000" dirty="0"/>
              <a:t>  </a:t>
            </a:r>
          </a:p>
        </p:txBody>
      </p:sp>
      <p:sp>
        <p:nvSpPr>
          <p:cNvPr id="4" name="Slide Number Placeholder 3"/>
          <p:cNvSpPr>
            <a:spLocks noGrp="1"/>
          </p:cNvSpPr>
          <p:nvPr>
            <p:ph type="sldNum" sz="quarter" idx="10"/>
          </p:nvPr>
        </p:nvSpPr>
        <p:spPr/>
        <p:txBody>
          <a:bodyPr/>
          <a:lstStyle/>
          <a:p>
            <a:fld id="{D516E0BC-51EE-4218-A209-CC610A508EDD}" type="slidenum">
              <a:rPr lang="en-US" smtClean="0"/>
              <a:pPr/>
              <a:t>38</a:t>
            </a:fld>
            <a:endParaRPr lang="en-US" dirty="0"/>
          </a:p>
        </p:txBody>
      </p:sp>
    </p:spTree>
    <p:extLst>
      <p:ext uri="{BB962C8B-B14F-4D97-AF65-F5344CB8AC3E}">
        <p14:creationId xmlns:p14="http://schemas.microsoft.com/office/powerpoint/2010/main" val="3694213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60309">
              <a:defRPr/>
            </a:pPr>
            <a:fld id="{618325E3-9EEA-4E0A-8267-091F32D43F7A}" type="slidenum">
              <a:rPr lang="en-US">
                <a:solidFill>
                  <a:prstClr val="black"/>
                </a:solidFill>
                <a:latin typeface="Calibri"/>
              </a:rPr>
              <a:pPr defTabSz="460309">
                <a:defRPr/>
              </a:pPr>
              <a:t>39</a:t>
            </a:fld>
            <a:endParaRPr lang="en-US" dirty="0">
              <a:solidFill>
                <a:prstClr val="black"/>
              </a:solidFill>
              <a:latin typeface="Calibri"/>
            </a:endParaRPr>
          </a:p>
        </p:txBody>
      </p:sp>
    </p:spTree>
    <p:extLst>
      <p:ext uri="{BB962C8B-B14F-4D97-AF65-F5344CB8AC3E}">
        <p14:creationId xmlns:p14="http://schemas.microsoft.com/office/powerpoint/2010/main" val="4583790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920618">
              <a:defRPr/>
            </a:pPr>
            <a:r>
              <a:rPr lang="en-US" b="1" dirty="0"/>
              <a:t>TELL:</a:t>
            </a:r>
            <a:r>
              <a:rPr lang="en-US" dirty="0">
                <a:solidFill>
                  <a:schemeClr val="tx2">
                    <a:lumMod val="75000"/>
                  </a:schemeClr>
                </a:solidFill>
              </a:rPr>
              <a:t> Here are some examples of the HACCP logs we use on a daily basis . </a:t>
            </a:r>
            <a:r>
              <a:rPr lang="en-US" b="0" dirty="0"/>
              <a:t>Food Temperature Log” , “Monthly Sanitation Checklist “, “Pest Control Log”, “Equipment Cleaning Log” , “Thermometer Calibration Log”, and the “Refrigerator and Freezer Log”.</a:t>
            </a:r>
            <a:r>
              <a:rPr lang="en-US" b="0" baseline="0" dirty="0"/>
              <a:t> </a:t>
            </a:r>
            <a:r>
              <a:rPr lang="en-US" dirty="0">
                <a:solidFill>
                  <a:schemeClr val="tx2">
                    <a:lumMod val="75000"/>
                  </a:schemeClr>
                </a:solidFill>
              </a:rPr>
              <a:t>Each form must have its own manila folder and filed according to the “Record Retention Guidelines” and placed in Folder # 2 in your file cabinet .</a:t>
            </a:r>
          </a:p>
          <a:p>
            <a:pPr defTabSz="920618">
              <a:defRPr/>
            </a:pPr>
            <a:endParaRPr lang="en-US" dirty="0">
              <a:solidFill>
                <a:schemeClr val="tx2">
                  <a:lumMod val="75000"/>
                </a:schemeClr>
              </a:solidFill>
            </a:endParaRPr>
          </a:p>
        </p:txBody>
      </p:sp>
      <p:sp>
        <p:nvSpPr>
          <p:cNvPr id="4" name="Slide Number Placeholder 3"/>
          <p:cNvSpPr>
            <a:spLocks noGrp="1"/>
          </p:cNvSpPr>
          <p:nvPr>
            <p:ph type="sldNum" sz="quarter" idx="10"/>
          </p:nvPr>
        </p:nvSpPr>
        <p:spPr/>
        <p:txBody>
          <a:bodyPr/>
          <a:lstStyle/>
          <a:p>
            <a:fld id="{D516E0BC-51EE-4218-A209-CC610A508EDD}" type="slidenum">
              <a:rPr lang="en-US" smtClean="0"/>
              <a:pPr/>
              <a:t>40</a:t>
            </a:fld>
            <a:endParaRPr lang="en-US" dirty="0"/>
          </a:p>
        </p:txBody>
      </p:sp>
    </p:spTree>
    <p:extLst>
      <p:ext uri="{BB962C8B-B14F-4D97-AF65-F5344CB8AC3E}">
        <p14:creationId xmlns:p14="http://schemas.microsoft.com/office/powerpoint/2010/main" val="8557816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baseline="0" dirty="0"/>
              <a:t>NEXT SLIDE</a:t>
            </a:r>
            <a:endParaRPr lang="en-US" b="1" dirty="0"/>
          </a:p>
        </p:txBody>
      </p:sp>
      <p:sp>
        <p:nvSpPr>
          <p:cNvPr id="4" name="Slide Number Placeholder 3"/>
          <p:cNvSpPr>
            <a:spLocks noGrp="1"/>
          </p:cNvSpPr>
          <p:nvPr>
            <p:ph type="sldNum" sz="quarter" idx="10"/>
          </p:nvPr>
        </p:nvSpPr>
        <p:spPr/>
        <p:txBody>
          <a:bodyPr/>
          <a:lstStyle/>
          <a:p>
            <a:pPr defTabSz="460309">
              <a:defRPr/>
            </a:pPr>
            <a:fld id="{D516E0BC-51EE-4218-A209-CC610A508EDD}" type="slidenum">
              <a:rPr lang="en-US">
                <a:solidFill>
                  <a:prstClr val="black"/>
                </a:solidFill>
                <a:latin typeface="Calibri"/>
              </a:rPr>
              <a:pPr defTabSz="460309">
                <a:defRPr/>
              </a:pPr>
              <a:t>41</a:t>
            </a:fld>
            <a:endParaRPr lang="en-US">
              <a:solidFill>
                <a:prstClr val="black"/>
              </a:solidFill>
              <a:latin typeface="Calibri"/>
            </a:endParaRPr>
          </a:p>
        </p:txBody>
      </p:sp>
    </p:spTree>
    <p:extLst>
      <p:ext uri="{BB962C8B-B14F-4D97-AF65-F5344CB8AC3E}">
        <p14:creationId xmlns:p14="http://schemas.microsoft.com/office/powerpoint/2010/main" val="24198269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460309" lvl="1" defTabSz="920618">
              <a:spcBef>
                <a:spcPct val="20000"/>
              </a:spcBef>
              <a:defRPr/>
            </a:pPr>
            <a:r>
              <a:rPr lang="en-US" altLang="en-US" b="1" dirty="0">
                <a:solidFill>
                  <a:srgbClr val="000000"/>
                </a:solidFill>
              </a:rPr>
              <a:t>TELL: </a:t>
            </a:r>
            <a:r>
              <a:rPr lang="en-US" altLang="en-US" dirty="0">
                <a:solidFill>
                  <a:srgbClr val="000000"/>
                </a:solidFill>
              </a:rPr>
              <a:t>All refrigerators, milk coolers, freezers, and ovens should have two functional thermometers. In addition to the thermometer installed in the equipment, a secondary thermometer must be present to be incompliance with the “Food Safety Plan”. Please order from the Food Service Warehouse . Be mindful that we have two kind in stock, one for hot equipment  and one for cold equipment . </a:t>
            </a:r>
          </a:p>
          <a:p>
            <a:pPr lvl="1">
              <a:spcBef>
                <a:spcPct val="20000"/>
              </a:spcBef>
            </a:pPr>
            <a:endParaRPr lang="en-US" altLang="en-US" b="1" dirty="0">
              <a:solidFill>
                <a:srgbClr val="000000"/>
              </a:solidFill>
            </a:endParaRPr>
          </a:p>
        </p:txBody>
      </p:sp>
      <p:sp>
        <p:nvSpPr>
          <p:cNvPr id="4" name="Slide Number Placeholder 3"/>
          <p:cNvSpPr>
            <a:spLocks noGrp="1"/>
          </p:cNvSpPr>
          <p:nvPr>
            <p:ph type="sldNum" sz="quarter" idx="10"/>
          </p:nvPr>
        </p:nvSpPr>
        <p:spPr/>
        <p:txBody>
          <a:bodyPr/>
          <a:lstStyle/>
          <a:p>
            <a:pPr defTabSz="460309">
              <a:defRPr/>
            </a:pPr>
            <a:fld id="{D516E0BC-51EE-4218-A209-CC610A508EDD}" type="slidenum">
              <a:rPr lang="en-US">
                <a:solidFill>
                  <a:prstClr val="black"/>
                </a:solidFill>
                <a:latin typeface="Calibri"/>
              </a:rPr>
              <a:pPr defTabSz="460309">
                <a:defRPr/>
              </a:pPr>
              <a:t>42</a:t>
            </a:fld>
            <a:endParaRPr lang="en-US" dirty="0">
              <a:solidFill>
                <a:prstClr val="black"/>
              </a:solidFill>
              <a:latin typeface="Calibri"/>
            </a:endParaRPr>
          </a:p>
        </p:txBody>
      </p:sp>
    </p:spTree>
    <p:extLst>
      <p:ext uri="{BB962C8B-B14F-4D97-AF65-F5344CB8AC3E}">
        <p14:creationId xmlns:p14="http://schemas.microsoft.com/office/powerpoint/2010/main" val="215212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pPr indent="-460309">
              <a:lnSpc>
                <a:spcPct val="90000"/>
              </a:lnSpc>
              <a:spcAft>
                <a:spcPts val="403"/>
              </a:spcAft>
            </a:pPr>
            <a:r>
              <a:rPr lang="en-US" sz="2000" b="1" dirty="0"/>
              <a:t>TELL</a:t>
            </a:r>
            <a:r>
              <a:rPr lang="en-US" sz="2000" dirty="0"/>
              <a:t>: </a:t>
            </a:r>
            <a:r>
              <a:rPr lang="en-US" altLang="en-US" sz="2000" dirty="0">
                <a:solidFill>
                  <a:srgbClr val="000000"/>
                </a:solidFill>
              </a:rPr>
              <a:t>When managers complete the “Monthly Cafeteria Sanitation Checklist” candidly they are holding their cafeteria to the highest standard. When conducting your inspection utilize the “Active Managerial Control” by Identifying the risk honestly , addressing the corrective action and monitoring staff to verify they are completing the “Monthly Cafeteria Sanitation Checklist” correctly .The verification step may indicate that retraining is necessary .</a:t>
            </a:r>
          </a:p>
          <a:p>
            <a:pPr marL="0" lvl="2" defTabSz="914266">
              <a:defRPr/>
            </a:pPr>
            <a:endParaRPr lang="en-US" dirty="0">
              <a:solidFill>
                <a:srgbClr val="000000"/>
              </a:solidFill>
            </a:endParaRPr>
          </a:p>
        </p:txBody>
      </p:sp>
      <p:sp>
        <p:nvSpPr>
          <p:cNvPr id="4" name="Slide Number Placeholder 3"/>
          <p:cNvSpPr>
            <a:spLocks noGrp="1"/>
          </p:cNvSpPr>
          <p:nvPr>
            <p:ph type="sldNum" sz="quarter" idx="10"/>
          </p:nvPr>
        </p:nvSpPr>
        <p:spPr/>
        <p:txBody>
          <a:bodyPr/>
          <a:lstStyle/>
          <a:p>
            <a:fld id="{D516E0BC-51EE-4218-A209-CC610A508EDD}" type="slidenum">
              <a:rPr lang="en-US" smtClean="0"/>
              <a:pPr/>
              <a:t>5</a:t>
            </a:fld>
            <a:endParaRPr lang="en-US" dirty="0"/>
          </a:p>
        </p:txBody>
      </p:sp>
    </p:spTree>
    <p:extLst>
      <p:ext uri="{BB962C8B-B14F-4D97-AF65-F5344CB8AC3E}">
        <p14:creationId xmlns:p14="http://schemas.microsoft.com/office/powerpoint/2010/main" val="29769091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lvl="1" defTabSz="920618">
              <a:defRPr/>
            </a:pPr>
            <a:r>
              <a:rPr lang="en-US" b="1" dirty="0">
                <a:solidFill>
                  <a:prstClr val="black"/>
                </a:solidFill>
              </a:rPr>
              <a:t>Tell:</a:t>
            </a:r>
            <a:r>
              <a:rPr lang="en-US" dirty="0">
                <a:solidFill>
                  <a:prstClr val="black"/>
                </a:solidFill>
              </a:rPr>
              <a:t> </a:t>
            </a:r>
            <a:r>
              <a:rPr lang="en-US" dirty="0">
                <a:solidFill>
                  <a:srgbClr val="000000"/>
                </a:solidFill>
              </a:rPr>
              <a:t>It is vital that refrigerator and freezer temperatures are checked at the beginning and end of each day to ensure that they are in good working condition. Record temperatures on “Refrigerator and Freezer Temperature Log”’ , once in the morning and once in the afternoon.</a:t>
            </a:r>
            <a:r>
              <a:rPr lang="en-US" dirty="0"/>
              <a:t> If the refrigerator or freezer is not in the appropriate temperature zone , relocate food to a working unit. </a:t>
            </a:r>
            <a:r>
              <a:rPr lang="en-US" dirty="0">
                <a:solidFill>
                  <a:srgbClr val="000000"/>
                </a:solidFill>
              </a:rPr>
              <a:t>Avoid having foods fall into the temperature danger zone by keeping doors shut when not in use . Make corrective actions when equipment is not operating properly , place a trouble call or input a ticket to Maintenance and Operations(M&amp;O) for repairs  managers.</a:t>
            </a:r>
            <a:endParaRPr lang="en-US" dirty="0"/>
          </a:p>
          <a:p>
            <a:pPr marL="0" lvl="1" defTabSz="920618">
              <a:defRPr/>
            </a:pPr>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pPr/>
              <a:t>43</a:t>
            </a:fld>
            <a:endParaRPr lang="en-US" dirty="0"/>
          </a:p>
        </p:txBody>
      </p:sp>
    </p:spTree>
    <p:extLst>
      <p:ext uri="{BB962C8B-B14F-4D97-AF65-F5344CB8AC3E}">
        <p14:creationId xmlns:p14="http://schemas.microsoft.com/office/powerpoint/2010/main" val="21900599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pPr marL="0" lvl="2" defTabSz="914266">
              <a:defRPr/>
            </a:pPr>
            <a:r>
              <a:rPr lang="en-US" dirty="0"/>
              <a:t> </a:t>
            </a:r>
            <a:r>
              <a:rPr lang="en-US" b="1" dirty="0"/>
              <a:t>TELL </a:t>
            </a:r>
            <a:r>
              <a:rPr lang="en-US" dirty="0"/>
              <a:t>: </a:t>
            </a:r>
            <a:r>
              <a:rPr lang="en-US" dirty="0">
                <a:solidFill>
                  <a:srgbClr val="000000"/>
                </a:solidFill>
              </a:rPr>
              <a:t>Food safety is important as it helps to protect students from the risk of foodborne illnesses. </a:t>
            </a:r>
          </a:p>
          <a:p>
            <a:pPr marL="0" lvl="2" defTabSz="914266">
              <a:defRPr/>
            </a:pPr>
            <a:endParaRPr lang="en-US" dirty="0">
              <a:solidFill>
                <a:srgbClr val="000000"/>
              </a:solidFill>
            </a:endParaRPr>
          </a:p>
        </p:txBody>
      </p:sp>
      <p:sp>
        <p:nvSpPr>
          <p:cNvPr id="4" name="Slide Number Placeholder 3"/>
          <p:cNvSpPr>
            <a:spLocks noGrp="1"/>
          </p:cNvSpPr>
          <p:nvPr>
            <p:ph type="sldNum" sz="quarter" idx="10"/>
          </p:nvPr>
        </p:nvSpPr>
        <p:spPr/>
        <p:txBody>
          <a:bodyPr/>
          <a:lstStyle/>
          <a:p>
            <a:fld id="{D516E0BC-51EE-4218-A209-CC610A508EDD}" type="slidenum">
              <a:rPr lang="en-US" smtClean="0"/>
              <a:pPr/>
              <a:t>44</a:t>
            </a:fld>
            <a:endParaRPr lang="en-US" dirty="0"/>
          </a:p>
        </p:txBody>
      </p:sp>
    </p:spTree>
    <p:extLst>
      <p:ext uri="{BB962C8B-B14F-4D97-AF65-F5344CB8AC3E}">
        <p14:creationId xmlns:p14="http://schemas.microsoft.com/office/powerpoint/2010/main" val="29303276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dirty="0">
                <a:solidFill>
                  <a:prstClr val="black"/>
                </a:solidFill>
              </a:rPr>
              <a:t>Tell: </a:t>
            </a:r>
            <a:r>
              <a:rPr lang="en-US" dirty="0">
                <a:solidFill>
                  <a:srgbClr val="000000"/>
                </a:solidFill>
              </a:rPr>
              <a:t>Cafeteria work areas are not always in the same condition they were the day before. Overnight visitors can include ,pest activity, School staff and Delivery personnel .</a:t>
            </a:r>
            <a:endParaRPr lang="en-US" dirty="0"/>
          </a:p>
          <a:p>
            <a:r>
              <a:rPr lang="en-US" dirty="0">
                <a:solidFill>
                  <a:srgbClr val="000000"/>
                </a:solidFill>
              </a:rPr>
              <a:t>Clean and sanitize surfaces prior to use following the five step process .</a:t>
            </a:r>
          </a:p>
          <a:p>
            <a:r>
              <a:rPr lang="en-US" dirty="0">
                <a:solidFill>
                  <a:srgbClr val="000000"/>
                </a:solidFill>
              </a:rPr>
              <a:t>1.Pre-clean - remove excess food waste by wiping counter.</a:t>
            </a:r>
          </a:p>
          <a:p>
            <a:r>
              <a:rPr lang="en-US" dirty="0">
                <a:solidFill>
                  <a:srgbClr val="000000"/>
                </a:solidFill>
              </a:rPr>
              <a:t>2.Main clean - loosen surface waste and grease using a detergent.</a:t>
            </a:r>
          </a:p>
          <a:p>
            <a:r>
              <a:rPr lang="en-US" dirty="0">
                <a:solidFill>
                  <a:srgbClr val="000000"/>
                </a:solidFill>
              </a:rPr>
              <a:t>3.Rinse - remove loose food waste, grease and detergent with clean water .</a:t>
            </a:r>
          </a:p>
          <a:p>
            <a:r>
              <a:rPr lang="en-US" dirty="0">
                <a:solidFill>
                  <a:srgbClr val="000000"/>
                </a:solidFill>
              </a:rPr>
              <a:t>4.Disinfection - kill the bacteria with disinfectant  .</a:t>
            </a:r>
          </a:p>
          <a:p>
            <a:pPr defTabSz="920618">
              <a:defRPr/>
            </a:pPr>
            <a:r>
              <a:rPr lang="en-US" dirty="0"/>
              <a:t>5.Air Drying – allow the sure to dry on it own to remove all moisture.</a:t>
            </a:r>
          </a:p>
          <a:p>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pPr/>
              <a:t>45</a:t>
            </a:fld>
            <a:endParaRPr lang="en-US" dirty="0"/>
          </a:p>
        </p:txBody>
      </p:sp>
    </p:spTree>
    <p:extLst>
      <p:ext uri="{BB962C8B-B14F-4D97-AF65-F5344CB8AC3E}">
        <p14:creationId xmlns:p14="http://schemas.microsoft.com/office/powerpoint/2010/main" val="7686409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dirty="0">
                <a:solidFill>
                  <a:prstClr val="black"/>
                </a:solidFill>
              </a:rPr>
              <a:t>Tell: </a:t>
            </a:r>
            <a:r>
              <a:rPr lang="en-US" dirty="0">
                <a:solidFill>
                  <a:srgbClr val="000000"/>
                </a:solidFill>
              </a:rPr>
              <a:t>Cafeteria work areas are not always in the same condition they were the day before. Overnight visitors can include ,pest activity, School staff and Delivery personnel .</a:t>
            </a:r>
            <a:endParaRPr lang="en-US" dirty="0"/>
          </a:p>
          <a:p>
            <a:r>
              <a:rPr lang="en-US" dirty="0">
                <a:solidFill>
                  <a:srgbClr val="000000"/>
                </a:solidFill>
              </a:rPr>
              <a:t>Clean and sanitize surfaces prior to use following the five step process .</a:t>
            </a:r>
          </a:p>
          <a:p>
            <a:r>
              <a:rPr lang="en-US" dirty="0">
                <a:solidFill>
                  <a:srgbClr val="000000"/>
                </a:solidFill>
              </a:rPr>
              <a:t>1.Pre-clean - remove excess food waste by wiping counter.</a:t>
            </a:r>
          </a:p>
          <a:p>
            <a:r>
              <a:rPr lang="en-US" dirty="0">
                <a:solidFill>
                  <a:srgbClr val="000000"/>
                </a:solidFill>
              </a:rPr>
              <a:t>2.Main clean - loosen surface waste and grease using a detergent.</a:t>
            </a:r>
          </a:p>
          <a:p>
            <a:r>
              <a:rPr lang="en-US" dirty="0">
                <a:solidFill>
                  <a:srgbClr val="000000"/>
                </a:solidFill>
              </a:rPr>
              <a:t>3.Rinse - remove loose food waste, grease and detergent with clean water .</a:t>
            </a:r>
          </a:p>
          <a:p>
            <a:r>
              <a:rPr lang="en-US" dirty="0">
                <a:solidFill>
                  <a:srgbClr val="000000"/>
                </a:solidFill>
              </a:rPr>
              <a:t>4.Disinfection - kill the bacteria with disinfectant  .</a:t>
            </a:r>
          </a:p>
          <a:p>
            <a:pPr defTabSz="920618">
              <a:defRPr/>
            </a:pPr>
            <a:r>
              <a:rPr lang="en-US" dirty="0"/>
              <a:t>5.Air Drying – allow the sure to dry on it own to remove all moisture.</a:t>
            </a:r>
          </a:p>
          <a:p>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pPr/>
              <a:t>46</a:t>
            </a:fld>
            <a:endParaRPr lang="en-US" dirty="0"/>
          </a:p>
        </p:txBody>
      </p:sp>
    </p:spTree>
    <p:extLst>
      <p:ext uri="{BB962C8B-B14F-4D97-AF65-F5344CB8AC3E}">
        <p14:creationId xmlns:p14="http://schemas.microsoft.com/office/powerpoint/2010/main" val="11332477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dirty="0">
                <a:solidFill>
                  <a:prstClr val="black"/>
                </a:solidFill>
              </a:rPr>
              <a:t>Tell: </a:t>
            </a:r>
            <a:r>
              <a:rPr lang="en-US" dirty="0">
                <a:solidFill>
                  <a:srgbClr val="000000"/>
                </a:solidFill>
              </a:rPr>
              <a:t>Cafeteria work areas are not always in the same condition they were the day before. Overnight visitors can include ,pest activity, School staff and Delivery personnel .</a:t>
            </a:r>
            <a:endParaRPr lang="en-US" dirty="0"/>
          </a:p>
          <a:p>
            <a:r>
              <a:rPr lang="en-US" dirty="0">
                <a:solidFill>
                  <a:srgbClr val="000000"/>
                </a:solidFill>
              </a:rPr>
              <a:t>Clean and sanitize surfaces prior to use following the five step process .</a:t>
            </a:r>
          </a:p>
          <a:p>
            <a:r>
              <a:rPr lang="en-US" dirty="0">
                <a:solidFill>
                  <a:srgbClr val="000000"/>
                </a:solidFill>
              </a:rPr>
              <a:t>1.Pre-clean - remove excess food waste by wiping counter.</a:t>
            </a:r>
          </a:p>
          <a:p>
            <a:r>
              <a:rPr lang="en-US" dirty="0">
                <a:solidFill>
                  <a:srgbClr val="000000"/>
                </a:solidFill>
              </a:rPr>
              <a:t>2.Main clean - loosen surface waste and grease using a detergent.</a:t>
            </a:r>
          </a:p>
          <a:p>
            <a:r>
              <a:rPr lang="en-US" dirty="0">
                <a:solidFill>
                  <a:srgbClr val="000000"/>
                </a:solidFill>
              </a:rPr>
              <a:t>3.Rinse - remove loose food waste, grease and detergent with clean water .</a:t>
            </a:r>
          </a:p>
          <a:p>
            <a:r>
              <a:rPr lang="en-US" dirty="0">
                <a:solidFill>
                  <a:srgbClr val="000000"/>
                </a:solidFill>
              </a:rPr>
              <a:t>4.Disinfection - kill the bacteria with disinfectant  .</a:t>
            </a:r>
          </a:p>
          <a:p>
            <a:pPr defTabSz="920618">
              <a:defRPr/>
            </a:pPr>
            <a:r>
              <a:rPr lang="en-US" dirty="0"/>
              <a:t>5.Air Drying – allow the sure to dry on it own to remove all moisture.</a:t>
            </a:r>
          </a:p>
          <a:p>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pPr/>
              <a:t>47</a:t>
            </a:fld>
            <a:endParaRPr lang="en-US" dirty="0"/>
          </a:p>
        </p:txBody>
      </p:sp>
    </p:spTree>
    <p:extLst>
      <p:ext uri="{BB962C8B-B14F-4D97-AF65-F5344CB8AC3E}">
        <p14:creationId xmlns:p14="http://schemas.microsoft.com/office/powerpoint/2010/main" val="2247606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dirty="0">
                <a:solidFill>
                  <a:prstClr val="black"/>
                </a:solidFill>
              </a:rPr>
              <a:t>Tell: </a:t>
            </a:r>
            <a:r>
              <a:rPr lang="en-US" dirty="0">
                <a:solidFill>
                  <a:srgbClr val="000000"/>
                </a:solidFill>
              </a:rPr>
              <a:t>Cafeteria work areas are not always in the same condition they were the day before. Overnight visitors can include ,pest activity, School staff and Delivery personnel .</a:t>
            </a:r>
            <a:endParaRPr lang="en-US" dirty="0"/>
          </a:p>
          <a:p>
            <a:r>
              <a:rPr lang="en-US" dirty="0">
                <a:solidFill>
                  <a:srgbClr val="000000"/>
                </a:solidFill>
              </a:rPr>
              <a:t>Clean and sanitize surfaces prior to use following the five step process .</a:t>
            </a:r>
          </a:p>
          <a:p>
            <a:r>
              <a:rPr lang="en-US" dirty="0">
                <a:solidFill>
                  <a:srgbClr val="000000"/>
                </a:solidFill>
              </a:rPr>
              <a:t>1.Pre-clean - remove excess food waste by wiping counter.</a:t>
            </a:r>
          </a:p>
          <a:p>
            <a:r>
              <a:rPr lang="en-US" dirty="0">
                <a:solidFill>
                  <a:srgbClr val="000000"/>
                </a:solidFill>
              </a:rPr>
              <a:t>2.Main clean - loosen surface waste and grease using a detergent.</a:t>
            </a:r>
          </a:p>
          <a:p>
            <a:r>
              <a:rPr lang="en-US" dirty="0">
                <a:solidFill>
                  <a:srgbClr val="000000"/>
                </a:solidFill>
              </a:rPr>
              <a:t>3.Rinse - remove loose food waste, grease and detergent with clean water .</a:t>
            </a:r>
          </a:p>
          <a:p>
            <a:r>
              <a:rPr lang="en-US" dirty="0">
                <a:solidFill>
                  <a:srgbClr val="000000"/>
                </a:solidFill>
              </a:rPr>
              <a:t>4.Disinfection - kill the bacteria with disinfectant  .</a:t>
            </a:r>
          </a:p>
          <a:p>
            <a:pPr defTabSz="920618">
              <a:defRPr/>
            </a:pPr>
            <a:r>
              <a:rPr lang="en-US" dirty="0"/>
              <a:t>5.Air Drying – allow the sure to dry on it own to remove all moisture.</a:t>
            </a:r>
          </a:p>
          <a:p>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pPr/>
              <a:t>48</a:t>
            </a:fld>
            <a:endParaRPr lang="en-US" dirty="0"/>
          </a:p>
        </p:txBody>
      </p:sp>
    </p:spTree>
    <p:extLst>
      <p:ext uri="{BB962C8B-B14F-4D97-AF65-F5344CB8AC3E}">
        <p14:creationId xmlns:p14="http://schemas.microsoft.com/office/powerpoint/2010/main" val="1347553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lvl="1" defTabSz="920618">
              <a:defRPr/>
            </a:pPr>
            <a:r>
              <a:rPr lang="en-US" b="1" dirty="0">
                <a:solidFill>
                  <a:prstClr val="black"/>
                </a:solidFill>
              </a:rPr>
              <a:t>Tell:</a:t>
            </a:r>
            <a:r>
              <a:rPr lang="en-US" dirty="0">
                <a:solidFill>
                  <a:prstClr val="black"/>
                </a:solidFill>
              </a:rPr>
              <a:t> </a:t>
            </a:r>
            <a:r>
              <a:rPr lang="en-US" dirty="0">
                <a:solidFill>
                  <a:srgbClr val="000000"/>
                </a:solidFill>
              </a:rPr>
              <a:t>It is vital that refrigerator and freezer temperatures are checked at the beginning and end of each day to ensure that they are in good working condition. Record temperatures on “Refrigerator and Freezer Temperature Log”’ , once in the morning and once in the afternoon.</a:t>
            </a:r>
            <a:r>
              <a:rPr lang="en-US" dirty="0"/>
              <a:t> If the refrigerator or freezer is not in the appropriate temperature zone , relocate food to a working unit. </a:t>
            </a:r>
            <a:r>
              <a:rPr lang="en-US" dirty="0">
                <a:solidFill>
                  <a:srgbClr val="000000"/>
                </a:solidFill>
              </a:rPr>
              <a:t>Avoid having foods fall into the temperature danger zone by keeping doors shut when not in use . Make corrective actions when equipment is not operating properly , place a trouble call or input a ticket to Maintenance and Operations(M&amp;O) for repairs  managers.</a:t>
            </a:r>
            <a:endParaRPr lang="en-US" dirty="0"/>
          </a:p>
          <a:p>
            <a:pPr marL="0" lvl="1" defTabSz="920618">
              <a:defRPr/>
            </a:pPr>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pPr/>
              <a:t>49</a:t>
            </a:fld>
            <a:endParaRPr lang="en-US" dirty="0"/>
          </a:p>
        </p:txBody>
      </p:sp>
    </p:spTree>
    <p:extLst>
      <p:ext uri="{BB962C8B-B14F-4D97-AF65-F5344CB8AC3E}">
        <p14:creationId xmlns:p14="http://schemas.microsoft.com/office/powerpoint/2010/main" val="7142322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pPr>
              <a:spcAft>
                <a:spcPts val="403"/>
              </a:spcAft>
            </a:pPr>
            <a:r>
              <a:rPr lang="en-US" sz="2000" dirty="0"/>
              <a:t> </a:t>
            </a:r>
            <a:r>
              <a:rPr lang="en-US" sz="2000" b="1" dirty="0"/>
              <a:t>TELL</a:t>
            </a:r>
            <a:r>
              <a:rPr lang="en-US" sz="2000" dirty="0"/>
              <a:t>: </a:t>
            </a:r>
            <a:r>
              <a:rPr lang="en-US" sz="2000" dirty="0">
                <a:solidFill>
                  <a:srgbClr val="000000"/>
                </a:solidFill>
              </a:rPr>
              <a:t>The Food and Drug Administration (FDA) requires a written food safety plan. Food Services Division (FSD) has an established HACCP(</a:t>
            </a:r>
            <a:r>
              <a:rPr lang="en-US" sz="2000" dirty="0"/>
              <a:t> Hazard Analysis and Critical Control Point)</a:t>
            </a:r>
            <a:r>
              <a:rPr lang="en-US" sz="2000" dirty="0">
                <a:solidFill>
                  <a:srgbClr val="000000"/>
                </a:solidFill>
              </a:rPr>
              <a:t> food safety plan that includes</a:t>
            </a:r>
            <a:r>
              <a:rPr lang="en-US" sz="2000" dirty="0">
                <a:solidFill>
                  <a:srgbClr val="000000"/>
                </a:solidFill>
                <a:latin typeface="Open Sans"/>
              </a:rPr>
              <a:t> </a:t>
            </a:r>
            <a:r>
              <a:rPr lang="en-US" sz="2000" dirty="0">
                <a:solidFill>
                  <a:srgbClr val="000000"/>
                </a:solidFill>
              </a:rPr>
              <a:t>Education and Training, Hazard Analysis, Preventive Controls and Reanalysis. </a:t>
            </a:r>
            <a:r>
              <a:rPr lang="en-US" sz="2000" dirty="0">
                <a:solidFill>
                  <a:srgbClr val="000000"/>
                </a:solidFill>
                <a:latin typeface="Open Sans"/>
              </a:rPr>
              <a:t>In the following </a:t>
            </a:r>
            <a:r>
              <a:rPr lang="en-US" sz="2000" dirty="0">
                <a:solidFill>
                  <a:srgbClr val="C00000"/>
                </a:solidFill>
                <a:latin typeface="Open Sans"/>
              </a:rPr>
              <a:t>slides</a:t>
            </a:r>
            <a:r>
              <a:rPr lang="en-US" sz="2000" dirty="0">
                <a:solidFill>
                  <a:srgbClr val="000000"/>
                </a:solidFill>
                <a:latin typeface="Open Sans"/>
              </a:rPr>
              <a:t> we will go over the required steps in The Food Safety Plan .</a:t>
            </a:r>
            <a:endParaRPr lang="en-US" sz="2000" dirty="0">
              <a:solidFill>
                <a:srgbClr val="000000"/>
              </a:solidFill>
            </a:endParaRPr>
          </a:p>
        </p:txBody>
      </p:sp>
      <p:sp>
        <p:nvSpPr>
          <p:cNvPr id="4" name="Slide Number Placeholder 3"/>
          <p:cNvSpPr>
            <a:spLocks noGrp="1"/>
          </p:cNvSpPr>
          <p:nvPr>
            <p:ph type="sldNum" sz="quarter" idx="10"/>
          </p:nvPr>
        </p:nvSpPr>
        <p:spPr/>
        <p:txBody>
          <a:bodyPr/>
          <a:lstStyle/>
          <a:p>
            <a:pPr defTabSz="460309">
              <a:defRPr/>
            </a:pPr>
            <a:fld id="{D516E0BC-51EE-4218-A209-CC610A508EDD}" type="slidenum">
              <a:rPr lang="en-US">
                <a:solidFill>
                  <a:prstClr val="black"/>
                </a:solidFill>
                <a:latin typeface="Calibri"/>
              </a:rPr>
              <a:pPr defTabSz="460309">
                <a:defRPr/>
              </a:pPr>
              <a:t>50</a:t>
            </a:fld>
            <a:endParaRPr lang="en-US" dirty="0">
              <a:solidFill>
                <a:prstClr val="black"/>
              </a:solidFill>
              <a:latin typeface="Calibri"/>
            </a:endParaRPr>
          </a:p>
        </p:txBody>
      </p:sp>
    </p:spTree>
    <p:extLst>
      <p:ext uri="{BB962C8B-B14F-4D97-AF65-F5344CB8AC3E}">
        <p14:creationId xmlns:p14="http://schemas.microsoft.com/office/powerpoint/2010/main" val="4268442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920618">
              <a:defRPr/>
            </a:pPr>
            <a:r>
              <a:rPr lang="en-US" sz="2000" b="1" dirty="0" err="1"/>
              <a:t>TELL</a:t>
            </a:r>
            <a:r>
              <a:rPr lang="en-US" sz="2000" dirty="0" err="1"/>
              <a:t>:</a:t>
            </a:r>
            <a:r>
              <a:rPr lang="en-US" sz="2000" b="1" dirty="0" err="1"/>
              <a:t>Always</a:t>
            </a:r>
            <a:r>
              <a:rPr lang="en-US" sz="2000" b="1" dirty="0"/>
              <a:t> offer a copy of agendas</a:t>
            </a:r>
            <a:r>
              <a:rPr lang="en-US" sz="2000" dirty="0"/>
              <a:t> </a:t>
            </a:r>
          </a:p>
          <a:p>
            <a:pPr defTabSz="920618">
              <a:defRPr/>
            </a:pPr>
            <a:r>
              <a:rPr lang="en-US" sz="2000" dirty="0">
                <a:solidFill>
                  <a:srgbClr val="000000"/>
                </a:solidFill>
              </a:rPr>
              <a:t>By providing your staff with the “Monthly Cafeteria Sanitation Training,” you are accomplishing a portion of the education and training element of the food safety plan. </a:t>
            </a:r>
            <a:r>
              <a:rPr lang="en-US" sz="2000" dirty="0"/>
              <a:t>Some additional training provided by Food Services is  Managers Orientation , Managers Certification Course and My PLN training . </a:t>
            </a:r>
          </a:p>
        </p:txBody>
      </p:sp>
      <p:sp>
        <p:nvSpPr>
          <p:cNvPr id="4" name="Slide Number Placeholder 3"/>
          <p:cNvSpPr>
            <a:spLocks noGrp="1"/>
          </p:cNvSpPr>
          <p:nvPr>
            <p:ph type="sldNum" sz="quarter" idx="10"/>
          </p:nvPr>
        </p:nvSpPr>
        <p:spPr/>
        <p:txBody>
          <a:bodyPr/>
          <a:lstStyle/>
          <a:p>
            <a:fld id="{D516E0BC-51EE-4218-A209-CC610A508EDD}" type="slidenum">
              <a:rPr lang="en-US" smtClean="0"/>
              <a:pPr/>
              <a:t>51</a:t>
            </a:fld>
            <a:endParaRPr lang="en-US" dirty="0"/>
          </a:p>
        </p:txBody>
      </p:sp>
    </p:spTree>
    <p:extLst>
      <p:ext uri="{BB962C8B-B14F-4D97-AF65-F5344CB8AC3E}">
        <p14:creationId xmlns:p14="http://schemas.microsoft.com/office/powerpoint/2010/main" val="30536657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460309">
              <a:defRPr/>
            </a:pPr>
            <a:r>
              <a:rPr lang="en-US" sz="2000" b="1" dirty="0"/>
              <a:t>TELL</a:t>
            </a:r>
            <a:r>
              <a:rPr lang="en-US" sz="2000" dirty="0"/>
              <a:t>: </a:t>
            </a:r>
            <a:r>
              <a:rPr lang="en-US" sz="2000" dirty="0">
                <a:solidFill>
                  <a:srgbClr val="000000"/>
                </a:solidFill>
                <a:cs typeface="Segoe UI Light" panose="020B0502040204020203" pitchFamily="34" charset="0"/>
              </a:rPr>
              <a:t>A hazard analysis is used to assess risk.</a:t>
            </a:r>
            <a:r>
              <a:rPr lang="en-US" sz="2000" dirty="0">
                <a:solidFill>
                  <a:prstClr val="white"/>
                </a:solidFill>
                <a:cs typeface="Segoe UI Light" panose="020B0502040204020203" pitchFamily="34" charset="0"/>
              </a:rPr>
              <a:t> A hazard is any agent that can cause harm </a:t>
            </a:r>
            <a:r>
              <a:rPr lang="en-US" sz="2000" b="1" dirty="0">
                <a:solidFill>
                  <a:prstClr val="white"/>
                </a:solidFill>
                <a:cs typeface="Segoe UI Light" panose="020B0502040204020203" pitchFamily="34" charset="0"/>
              </a:rPr>
              <a:t>or</a:t>
            </a:r>
            <a:r>
              <a:rPr lang="en-US" sz="2000" dirty="0">
                <a:solidFill>
                  <a:prstClr val="white"/>
                </a:solidFill>
                <a:cs typeface="Segoe UI Light" panose="020B0502040204020203" pitchFamily="34" charset="0"/>
              </a:rPr>
              <a:t> damage to humans, property, or the environment. Some examples are m</a:t>
            </a:r>
            <a:r>
              <a:rPr lang="en-US" sz="2000" dirty="0"/>
              <a:t>etal fragments from worn or chipped utensils and containers . </a:t>
            </a:r>
            <a:r>
              <a:rPr lang="en-US" sz="2000" dirty="0">
                <a:solidFill>
                  <a:srgbClr val="000000"/>
                </a:solidFill>
                <a:cs typeface="Segoe UI Light" panose="020B0502040204020203" pitchFamily="34" charset="0"/>
              </a:rPr>
              <a:t>One tool used by Food Services to aide in the  prevention of foodborne illness is the “Monthly Cafeteria Sanitation Checklist.” </a:t>
            </a:r>
          </a:p>
          <a:p>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pPr/>
              <a:t>52</a:t>
            </a:fld>
            <a:endParaRPr lang="en-US" dirty="0"/>
          </a:p>
        </p:txBody>
      </p:sp>
    </p:spTree>
    <p:extLst>
      <p:ext uri="{BB962C8B-B14F-4D97-AF65-F5344CB8AC3E}">
        <p14:creationId xmlns:p14="http://schemas.microsoft.com/office/powerpoint/2010/main" val="1675732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pPr marL="0" lvl="2" defTabSz="914266">
              <a:defRPr/>
            </a:pPr>
            <a:r>
              <a:rPr lang="en-US" sz="2000" dirty="0"/>
              <a:t> </a:t>
            </a:r>
            <a:r>
              <a:rPr lang="en-US" sz="2000" b="1" dirty="0"/>
              <a:t>TELL</a:t>
            </a:r>
            <a:r>
              <a:rPr lang="en-US" sz="2000" dirty="0"/>
              <a:t>: This is the final step in Active Manager Control (AMC), You must </a:t>
            </a:r>
            <a:r>
              <a:rPr lang="en-US" sz="2000" b="1" dirty="0">
                <a:solidFill>
                  <a:srgbClr val="000000"/>
                </a:solidFill>
              </a:rPr>
              <a:t>verify</a:t>
            </a:r>
            <a:r>
              <a:rPr lang="en-US" sz="2000" dirty="0">
                <a:solidFill>
                  <a:srgbClr val="000000"/>
                </a:solidFill>
              </a:rPr>
              <a:t> the appropriate corrective actions have been taken for the risks that were </a:t>
            </a:r>
            <a:r>
              <a:rPr lang="en-US" sz="2000" b="1" dirty="0">
                <a:solidFill>
                  <a:srgbClr val="000000"/>
                </a:solidFill>
              </a:rPr>
              <a:t>identified</a:t>
            </a:r>
            <a:r>
              <a:rPr lang="en-US" sz="2000" dirty="0">
                <a:solidFill>
                  <a:srgbClr val="000000"/>
                </a:solidFill>
              </a:rPr>
              <a:t> and </a:t>
            </a:r>
            <a:r>
              <a:rPr lang="en-US" sz="2000" b="1" dirty="0">
                <a:solidFill>
                  <a:srgbClr val="000000"/>
                </a:solidFill>
              </a:rPr>
              <a:t>addressed</a:t>
            </a:r>
            <a:r>
              <a:rPr lang="en-US" sz="2000" dirty="0">
                <a:solidFill>
                  <a:srgbClr val="000000"/>
                </a:solidFill>
              </a:rPr>
              <a:t>. </a:t>
            </a:r>
          </a:p>
          <a:p>
            <a:pPr marL="0" lvl="2" defTabSz="914266">
              <a:defRPr/>
            </a:pPr>
            <a:r>
              <a:rPr lang="en-US" sz="2000" dirty="0">
                <a:solidFill>
                  <a:srgbClr val="000000"/>
                </a:solidFill>
              </a:rPr>
              <a:t>Example: Once the Food Temperature logs have been completed by your staff, Verify that the information is correct .Sign the Food Temperature logs once you have Verified the information is </a:t>
            </a:r>
            <a:r>
              <a:rPr lang="en-US" sz="2000" dirty="0"/>
              <a:t>is true, correct and in accordance with Food Services policies and procedures.</a:t>
            </a:r>
            <a:r>
              <a:rPr lang="en-US" sz="2000" dirty="0">
                <a:solidFill>
                  <a:srgbClr val="000000"/>
                </a:solidFill>
              </a:rPr>
              <a:t> </a:t>
            </a:r>
          </a:p>
          <a:p>
            <a:pPr marL="0" lvl="2" defTabSz="914266">
              <a:defRPr/>
            </a:pPr>
            <a:endParaRPr lang="en-US" dirty="0"/>
          </a:p>
          <a:p>
            <a:pPr marL="0" lvl="2" defTabSz="914266">
              <a:defRPr/>
            </a:pPr>
            <a:endParaRPr lang="en-US" dirty="0">
              <a:solidFill>
                <a:srgbClr val="000000"/>
              </a:solidFill>
            </a:endParaRPr>
          </a:p>
        </p:txBody>
      </p:sp>
      <p:sp>
        <p:nvSpPr>
          <p:cNvPr id="4" name="Slide Number Placeholder 3"/>
          <p:cNvSpPr>
            <a:spLocks noGrp="1"/>
          </p:cNvSpPr>
          <p:nvPr>
            <p:ph type="sldNum" sz="quarter" idx="10"/>
          </p:nvPr>
        </p:nvSpPr>
        <p:spPr/>
        <p:txBody>
          <a:bodyPr/>
          <a:lstStyle/>
          <a:p>
            <a:pPr defTabSz="460309">
              <a:defRPr/>
            </a:pPr>
            <a:fld id="{D516E0BC-51EE-4218-A209-CC610A508EDD}" type="slidenum">
              <a:rPr lang="en-US">
                <a:solidFill>
                  <a:prstClr val="black"/>
                </a:solidFill>
                <a:latin typeface="Calibri"/>
              </a:rPr>
              <a:pPr defTabSz="460309">
                <a:defRPr/>
              </a:pPr>
              <a:t>6</a:t>
            </a:fld>
            <a:endParaRPr lang="en-US" dirty="0">
              <a:solidFill>
                <a:prstClr val="black"/>
              </a:solidFill>
              <a:latin typeface="Calibri"/>
            </a:endParaRPr>
          </a:p>
        </p:txBody>
      </p:sp>
    </p:spTree>
    <p:extLst>
      <p:ext uri="{BB962C8B-B14F-4D97-AF65-F5344CB8AC3E}">
        <p14:creationId xmlns:p14="http://schemas.microsoft.com/office/powerpoint/2010/main" val="5956502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920618">
              <a:defRPr/>
            </a:pPr>
            <a:r>
              <a:rPr lang="en-US" sz="2000" b="1" dirty="0"/>
              <a:t>TELL</a:t>
            </a:r>
            <a:r>
              <a:rPr lang="en-US" sz="2000" dirty="0"/>
              <a:t>: </a:t>
            </a:r>
            <a:r>
              <a:rPr lang="en-US" sz="2000" dirty="0">
                <a:solidFill>
                  <a:srgbClr val="000000"/>
                </a:solidFill>
              </a:rPr>
              <a:t>Preventive controls are designed to avoid errors from occurring. HACCP logs are a proactive measure managers use on a daily basis to protect our customers. </a:t>
            </a:r>
            <a:r>
              <a:rPr lang="en-US" sz="2000" dirty="0">
                <a:solidFill>
                  <a:schemeClr val="bg1"/>
                </a:solidFill>
              </a:rPr>
              <a:t>The rule on Preventive Controls for Human Food is mandated by the 2011 FDA Food Safety Modernization Act. </a:t>
            </a:r>
          </a:p>
          <a:p>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pPr/>
              <a:t>53</a:t>
            </a:fld>
            <a:endParaRPr lang="en-US" dirty="0"/>
          </a:p>
        </p:txBody>
      </p:sp>
    </p:spTree>
    <p:extLst>
      <p:ext uri="{BB962C8B-B14F-4D97-AF65-F5344CB8AC3E}">
        <p14:creationId xmlns:p14="http://schemas.microsoft.com/office/powerpoint/2010/main" val="34767154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a:spcAft>
                <a:spcPts val="403"/>
              </a:spcAft>
            </a:pPr>
            <a:r>
              <a:rPr lang="en-US" sz="2000" b="1" dirty="0"/>
              <a:t>TELL</a:t>
            </a:r>
            <a:r>
              <a:rPr lang="en-US" sz="2000" dirty="0"/>
              <a:t>: </a:t>
            </a:r>
            <a:r>
              <a:rPr lang="en-US" sz="2000" dirty="0">
                <a:solidFill>
                  <a:srgbClr val="000000"/>
                </a:solidFill>
              </a:rPr>
              <a:t>Evaluate every aspect of the operation and follow up with necessary corrective actions if needed. </a:t>
            </a:r>
            <a:r>
              <a:rPr lang="en-US" sz="2000" dirty="0"/>
              <a:t>Listed are a few samples we must revaluate on a consistence basis. </a:t>
            </a:r>
            <a:r>
              <a:rPr lang="en-US" sz="2000" dirty="0">
                <a:solidFill>
                  <a:srgbClr val="000000"/>
                </a:solidFill>
              </a:rPr>
              <a:t>Evaluate Potential kitchen hazards such as slips, trips and fall hazards . </a:t>
            </a:r>
          </a:p>
          <a:p>
            <a:pPr defTabSz="920618">
              <a:spcAft>
                <a:spcPts val="403"/>
              </a:spcAft>
              <a:defRPr/>
            </a:pPr>
            <a:r>
              <a:rPr lang="en-US" sz="2000" dirty="0">
                <a:solidFill>
                  <a:srgbClr val="000000"/>
                </a:solidFill>
              </a:rPr>
              <a:t>Evaluate that the HACCP logs ( “Monthly Cafeteria Sanitation Checklist”) are accurately completed.</a:t>
            </a:r>
          </a:p>
          <a:p>
            <a:pPr>
              <a:spcAft>
                <a:spcPts val="403"/>
              </a:spcAft>
            </a:pPr>
            <a:r>
              <a:rPr lang="en-US" sz="2000" dirty="0">
                <a:solidFill>
                  <a:srgbClr val="000000"/>
                </a:solidFill>
              </a:rPr>
              <a:t>Follow up with the effectiveness of employee training. </a:t>
            </a:r>
          </a:p>
          <a:p>
            <a:pPr>
              <a:spcAft>
                <a:spcPts val="403"/>
              </a:spcAft>
            </a:pPr>
            <a:r>
              <a:rPr lang="en-US" sz="2000" dirty="0">
                <a:solidFill>
                  <a:srgbClr val="000000"/>
                </a:solidFill>
              </a:rPr>
              <a:t>Evaluate the Health Department inspection report for corrective actions.</a:t>
            </a:r>
          </a:p>
          <a:p>
            <a:r>
              <a:rPr lang="en-US" sz="2000" dirty="0"/>
              <a:t>  </a:t>
            </a:r>
          </a:p>
        </p:txBody>
      </p:sp>
      <p:sp>
        <p:nvSpPr>
          <p:cNvPr id="4" name="Slide Number Placeholder 3"/>
          <p:cNvSpPr>
            <a:spLocks noGrp="1"/>
          </p:cNvSpPr>
          <p:nvPr>
            <p:ph type="sldNum" sz="quarter" idx="10"/>
          </p:nvPr>
        </p:nvSpPr>
        <p:spPr/>
        <p:txBody>
          <a:bodyPr/>
          <a:lstStyle/>
          <a:p>
            <a:fld id="{D516E0BC-51EE-4218-A209-CC610A508EDD}" type="slidenum">
              <a:rPr lang="en-US" smtClean="0"/>
              <a:pPr/>
              <a:t>54</a:t>
            </a:fld>
            <a:endParaRPr lang="en-US" dirty="0"/>
          </a:p>
        </p:txBody>
      </p:sp>
    </p:spTree>
    <p:extLst>
      <p:ext uri="{BB962C8B-B14F-4D97-AF65-F5344CB8AC3E}">
        <p14:creationId xmlns:p14="http://schemas.microsoft.com/office/powerpoint/2010/main" val="26044667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pPr marL="0" lvl="2" defTabSz="914266">
              <a:defRPr/>
            </a:pPr>
            <a:r>
              <a:rPr lang="en-US" dirty="0"/>
              <a:t> </a:t>
            </a:r>
            <a:r>
              <a:rPr lang="en-US" b="1" dirty="0"/>
              <a:t>TELL </a:t>
            </a:r>
            <a:r>
              <a:rPr lang="en-US" dirty="0"/>
              <a:t>: </a:t>
            </a:r>
            <a:r>
              <a:rPr lang="en-US" dirty="0">
                <a:solidFill>
                  <a:srgbClr val="000000"/>
                </a:solidFill>
              </a:rPr>
              <a:t>Food safety is important as it helps to protect students from the risk of foodborne illnesses. </a:t>
            </a:r>
          </a:p>
          <a:p>
            <a:pPr marL="0" lvl="2" defTabSz="914266">
              <a:defRPr/>
            </a:pPr>
            <a:endParaRPr lang="en-US" dirty="0">
              <a:solidFill>
                <a:srgbClr val="000000"/>
              </a:solidFill>
            </a:endParaRPr>
          </a:p>
        </p:txBody>
      </p:sp>
      <p:sp>
        <p:nvSpPr>
          <p:cNvPr id="4" name="Slide Number Placeholder 3"/>
          <p:cNvSpPr>
            <a:spLocks noGrp="1"/>
          </p:cNvSpPr>
          <p:nvPr>
            <p:ph type="sldNum" sz="quarter" idx="10"/>
          </p:nvPr>
        </p:nvSpPr>
        <p:spPr/>
        <p:txBody>
          <a:bodyPr/>
          <a:lstStyle/>
          <a:p>
            <a:fld id="{D516E0BC-51EE-4218-A209-CC610A508EDD}" type="slidenum">
              <a:rPr lang="en-US" smtClean="0"/>
              <a:pPr/>
              <a:t>55</a:t>
            </a:fld>
            <a:endParaRPr lang="en-US" dirty="0"/>
          </a:p>
        </p:txBody>
      </p:sp>
    </p:spTree>
    <p:extLst>
      <p:ext uri="{BB962C8B-B14F-4D97-AF65-F5344CB8AC3E}">
        <p14:creationId xmlns:p14="http://schemas.microsoft.com/office/powerpoint/2010/main" val="32556730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pPr marL="0" lvl="2" defTabSz="914266">
              <a:defRPr/>
            </a:pPr>
            <a:r>
              <a:rPr lang="en-US" dirty="0"/>
              <a:t> </a:t>
            </a:r>
            <a:r>
              <a:rPr lang="en-US" b="1" dirty="0"/>
              <a:t>TELL </a:t>
            </a:r>
            <a:r>
              <a:rPr lang="en-US" dirty="0"/>
              <a:t>: </a:t>
            </a:r>
            <a:r>
              <a:rPr lang="en-US" dirty="0">
                <a:solidFill>
                  <a:srgbClr val="000000"/>
                </a:solidFill>
              </a:rPr>
              <a:t>Food safety is important as it helps to protect students from the risk of foodborne illnesses. </a:t>
            </a:r>
          </a:p>
          <a:p>
            <a:pPr marL="0" lvl="2" defTabSz="914266">
              <a:defRPr/>
            </a:pPr>
            <a:endParaRPr lang="en-US" dirty="0">
              <a:solidFill>
                <a:srgbClr val="000000"/>
              </a:solidFill>
            </a:endParaRPr>
          </a:p>
        </p:txBody>
      </p:sp>
      <p:sp>
        <p:nvSpPr>
          <p:cNvPr id="4" name="Slide Number Placeholder 3"/>
          <p:cNvSpPr>
            <a:spLocks noGrp="1"/>
          </p:cNvSpPr>
          <p:nvPr>
            <p:ph type="sldNum" sz="quarter" idx="10"/>
          </p:nvPr>
        </p:nvSpPr>
        <p:spPr/>
        <p:txBody>
          <a:bodyPr/>
          <a:lstStyle/>
          <a:p>
            <a:fld id="{D516E0BC-51EE-4218-A209-CC610A508EDD}" type="slidenum">
              <a:rPr lang="en-US" smtClean="0"/>
              <a:pPr/>
              <a:t>56</a:t>
            </a:fld>
            <a:endParaRPr lang="en-US" dirty="0"/>
          </a:p>
        </p:txBody>
      </p:sp>
    </p:spTree>
    <p:extLst>
      <p:ext uri="{BB962C8B-B14F-4D97-AF65-F5344CB8AC3E}">
        <p14:creationId xmlns:p14="http://schemas.microsoft.com/office/powerpoint/2010/main" val="24802200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pPr marL="0" lvl="1" defTabSz="920618">
              <a:lnSpc>
                <a:spcPct val="90000"/>
              </a:lnSpc>
              <a:defRPr/>
            </a:pPr>
            <a:r>
              <a:rPr lang="en-US" dirty="0"/>
              <a:t> </a:t>
            </a:r>
            <a:r>
              <a:rPr lang="en-US" b="1" dirty="0"/>
              <a:t>TELL</a:t>
            </a:r>
            <a:r>
              <a:rPr lang="en-US" dirty="0"/>
              <a:t>:</a:t>
            </a:r>
            <a:r>
              <a:rPr lang="en-US" altLang="en-US" dirty="0">
                <a:solidFill>
                  <a:srgbClr val="000000"/>
                </a:solidFill>
              </a:rPr>
              <a:t>. Do a honestly self assessment of your cafeteria . Think of it as constructive criticism , which will make your cafeteria stronger . The “Monthly Cafeteria Sanitation Checklist” is a tool managers should use throughout the month to monitor the condition of the cafeteria. Establish an</a:t>
            </a:r>
            <a:r>
              <a:rPr lang="en-US" altLang="en-US" baseline="0" dirty="0">
                <a:solidFill>
                  <a:srgbClr val="000000"/>
                </a:solidFill>
              </a:rPr>
              <a:t> </a:t>
            </a:r>
            <a:r>
              <a:rPr lang="en-US" altLang="en-US" dirty="0">
                <a:solidFill>
                  <a:srgbClr val="000000"/>
                </a:solidFill>
              </a:rPr>
              <a:t>end of the day walk through with your “Monthly Cafeteria Sanitation Checklist”  to make sure you are in compliance</a:t>
            </a:r>
            <a:r>
              <a:rPr lang="en-US" altLang="en-US" baseline="0" dirty="0">
                <a:solidFill>
                  <a:srgbClr val="000000"/>
                </a:solidFill>
              </a:rPr>
              <a:t>.</a:t>
            </a:r>
            <a:endParaRPr lang="en-US" altLang="en-US" dirty="0">
              <a:solidFill>
                <a:srgbClr val="000000"/>
              </a:solidFill>
            </a:endParaRPr>
          </a:p>
          <a:p>
            <a:pPr marL="0" lvl="1" defTabSz="920618">
              <a:lnSpc>
                <a:spcPct val="90000"/>
              </a:lnSpc>
              <a:defRPr/>
            </a:pPr>
            <a:endParaRPr lang="en-US" altLang="en-US" dirty="0">
              <a:solidFill>
                <a:srgbClr val="000000"/>
              </a:solidFill>
            </a:endParaRPr>
          </a:p>
          <a:p>
            <a:pPr marL="0" lvl="1">
              <a:lnSpc>
                <a:spcPct val="90000"/>
              </a:lnSpc>
              <a:spcAft>
                <a:spcPts val="805"/>
              </a:spcAft>
            </a:pPr>
            <a:endParaRPr lang="en-US" altLang="en-US" dirty="0">
              <a:solidFill>
                <a:srgbClr val="000000"/>
              </a:solidFill>
            </a:endParaRPr>
          </a:p>
          <a:p>
            <a:pPr marL="0" lvl="2" defTabSz="914266">
              <a:defRPr/>
            </a:pPr>
            <a:endParaRPr lang="en-US" dirty="0">
              <a:solidFill>
                <a:srgbClr val="000000"/>
              </a:solidFill>
            </a:endParaRPr>
          </a:p>
        </p:txBody>
      </p:sp>
      <p:sp>
        <p:nvSpPr>
          <p:cNvPr id="4" name="Slide Number Placeholder 3"/>
          <p:cNvSpPr>
            <a:spLocks noGrp="1"/>
          </p:cNvSpPr>
          <p:nvPr>
            <p:ph type="sldNum" sz="quarter" idx="10"/>
          </p:nvPr>
        </p:nvSpPr>
        <p:spPr/>
        <p:txBody>
          <a:bodyPr/>
          <a:lstStyle/>
          <a:p>
            <a:fld id="{D516E0BC-51EE-4218-A209-CC610A508EDD}" type="slidenum">
              <a:rPr lang="en-US" smtClean="0"/>
              <a:pPr/>
              <a:t>7</a:t>
            </a:fld>
            <a:endParaRPr lang="en-US" dirty="0"/>
          </a:p>
        </p:txBody>
      </p:sp>
    </p:spTree>
    <p:extLst>
      <p:ext uri="{BB962C8B-B14F-4D97-AF65-F5344CB8AC3E}">
        <p14:creationId xmlns:p14="http://schemas.microsoft.com/office/powerpoint/2010/main" val="16658509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pPr defTabSz="460309">
              <a:spcAft>
                <a:spcPts val="403"/>
              </a:spcAft>
              <a:defRPr/>
            </a:pPr>
            <a:r>
              <a:rPr lang="en-US" b="1" dirty="0"/>
              <a:t>TELL</a:t>
            </a:r>
            <a:r>
              <a:rPr lang="en-US" dirty="0"/>
              <a:t>: </a:t>
            </a:r>
            <a:r>
              <a:rPr lang="en-US" altLang="en-US" dirty="0">
                <a:solidFill>
                  <a:srgbClr val="000000"/>
                </a:solidFill>
              </a:rPr>
              <a:t>The “Monthly Cafeteria Sanitation Checklist”</a:t>
            </a:r>
            <a:r>
              <a:rPr lang="en-US" dirty="0">
                <a:solidFill>
                  <a:srgbClr val="000000"/>
                </a:solidFill>
              </a:rPr>
              <a:t> is a report that will aide you in meeting standards during a Health Department inspection. </a:t>
            </a:r>
            <a:r>
              <a:rPr lang="en-US" altLang="en-US" dirty="0">
                <a:solidFill>
                  <a:srgbClr val="000000"/>
                </a:solidFill>
              </a:rPr>
              <a:t>When conducting your inspection for your“ Monthly Cafeteria Sanitation Checklist” answer honestly if it meets standards or does not meet standards ,there is no grey area .Completing the comment section on the “Monthly Cafeteria Sanitation Checklist” will help </a:t>
            </a:r>
            <a:r>
              <a:rPr lang="en-US" dirty="0">
                <a:solidFill>
                  <a:srgbClr val="000000"/>
                </a:solidFill>
              </a:rPr>
              <a:t>Identify, address and verify any possible risks that does not meet standards . Make sure you complete your </a:t>
            </a:r>
            <a:r>
              <a:rPr lang="en-US" altLang="en-US" dirty="0">
                <a:solidFill>
                  <a:srgbClr val="000000"/>
                </a:solidFill>
              </a:rPr>
              <a:t>“Monthly Cafeteria Sanitation Checklist” by the 15</a:t>
            </a:r>
            <a:r>
              <a:rPr lang="en-US" altLang="en-US" baseline="30000" dirty="0">
                <a:solidFill>
                  <a:srgbClr val="000000"/>
                </a:solidFill>
              </a:rPr>
              <a:t>th</a:t>
            </a:r>
            <a:r>
              <a:rPr lang="en-US" altLang="en-US" dirty="0">
                <a:solidFill>
                  <a:srgbClr val="000000"/>
                </a:solidFill>
              </a:rPr>
              <a:t> of every month .</a:t>
            </a:r>
          </a:p>
          <a:p>
            <a:pPr marL="0" lvl="2" defTabSz="914266">
              <a:defRPr/>
            </a:pPr>
            <a:endParaRPr lang="en-US" dirty="0">
              <a:solidFill>
                <a:srgbClr val="000000"/>
              </a:solidFill>
            </a:endParaRPr>
          </a:p>
        </p:txBody>
      </p:sp>
      <p:sp>
        <p:nvSpPr>
          <p:cNvPr id="4" name="Slide Number Placeholder 3"/>
          <p:cNvSpPr>
            <a:spLocks noGrp="1"/>
          </p:cNvSpPr>
          <p:nvPr>
            <p:ph type="sldNum" sz="quarter" idx="10"/>
          </p:nvPr>
        </p:nvSpPr>
        <p:spPr/>
        <p:txBody>
          <a:bodyPr/>
          <a:lstStyle/>
          <a:p>
            <a:fld id="{D516E0BC-51EE-4218-A209-CC610A508EDD}" type="slidenum">
              <a:rPr lang="en-US" smtClean="0"/>
              <a:pPr/>
              <a:t>8</a:t>
            </a:fld>
            <a:endParaRPr lang="en-US" dirty="0"/>
          </a:p>
        </p:txBody>
      </p:sp>
    </p:spTree>
    <p:extLst>
      <p:ext uri="{BB962C8B-B14F-4D97-AF65-F5344CB8AC3E}">
        <p14:creationId xmlns:p14="http://schemas.microsoft.com/office/powerpoint/2010/main" val="6457144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pPr marL="0" lvl="2" defTabSz="914266">
              <a:defRPr/>
            </a:pPr>
            <a:r>
              <a:rPr lang="en-US" dirty="0"/>
              <a:t> </a:t>
            </a:r>
            <a:r>
              <a:rPr lang="en-US" b="1" dirty="0"/>
              <a:t>TELL</a:t>
            </a:r>
            <a:r>
              <a:rPr lang="en-US" dirty="0"/>
              <a:t>:</a:t>
            </a:r>
            <a:r>
              <a:rPr lang="en-US" altLang="en-US" dirty="0">
                <a:solidFill>
                  <a:srgbClr val="000000"/>
                </a:solidFill>
              </a:rPr>
              <a:t>. Train your staff on how to conduct the inspection</a:t>
            </a:r>
            <a:r>
              <a:rPr lang="en-US" altLang="en-US" baseline="0" dirty="0">
                <a:solidFill>
                  <a:srgbClr val="000000"/>
                </a:solidFill>
              </a:rPr>
              <a:t> </a:t>
            </a:r>
            <a:r>
              <a:rPr lang="en-US" altLang="en-US" dirty="0">
                <a:solidFill>
                  <a:srgbClr val="000000"/>
                </a:solidFill>
              </a:rPr>
              <a:t>by giving them a walk through of how to properly complete the “Monthly Cafeteria Sanitation Checklist”. When</a:t>
            </a:r>
            <a:r>
              <a:rPr lang="en-US" altLang="en-US" baseline="0" dirty="0">
                <a:solidFill>
                  <a:srgbClr val="000000"/>
                </a:solidFill>
              </a:rPr>
              <a:t> staff is competent , incorporate into their work schedule .</a:t>
            </a:r>
            <a:r>
              <a:rPr lang="en-US" altLang="en-US" dirty="0">
                <a:solidFill>
                  <a:srgbClr val="000000"/>
                </a:solidFill>
              </a:rPr>
              <a:t> The responsibility of completing the “Monthly Cafeteria Sanitation Checklist” should be rotated among all food service staff. This will heighten the staff awareness regarding the “Monthly Cafeteria Sanitation Checklist” </a:t>
            </a:r>
            <a:r>
              <a:rPr lang="en-US" altLang="en-US" baseline="0" dirty="0">
                <a:solidFill>
                  <a:srgbClr val="000000"/>
                </a:solidFill>
              </a:rPr>
              <a:t> </a:t>
            </a:r>
            <a:r>
              <a:rPr lang="en-US" altLang="en-US" dirty="0">
                <a:solidFill>
                  <a:srgbClr val="000000"/>
                </a:solidFill>
              </a:rPr>
              <a:t> </a:t>
            </a:r>
            <a:endParaRPr lang="en-US" dirty="0">
              <a:solidFill>
                <a:srgbClr val="000000"/>
              </a:solidFill>
            </a:endParaRPr>
          </a:p>
        </p:txBody>
      </p:sp>
      <p:sp>
        <p:nvSpPr>
          <p:cNvPr id="4" name="Slide Number Placeholder 3"/>
          <p:cNvSpPr>
            <a:spLocks noGrp="1"/>
          </p:cNvSpPr>
          <p:nvPr>
            <p:ph type="sldNum" sz="quarter" idx="10"/>
          </p:nvPr>
        </p:nvSpPr>
        <p:spPr/>
        <p:txBody>
          <a:bodyPr/>
          <a:lstStyle/>
          <a:p>
            <a:fld id="{D516E0BC-51EE-4218-A209-CC610A508EDD}" type="slidenum">
              <a:rPr lang="en-US" smtClean="0"/>
              <a:pPr/>
              <a:t>9</a:t>
            </a:fld>
            <a:endParaRPr lang="en-US" dirty="0"/>
          </a:p>
        </p:txBody>
      </p:sp>
    </p:spTree>
    <p:extLst>
      <p:ext uri="{BB962C8B-B14F-4D97-AF65-F5344CB8AC3E}">
        <p14:creationId xmlns:p14="http://schemas.microsoft.com/office/powerpoint/2010/main" val="26875483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a:spcAft>
                <a:spcPts val="403"/>
              </a:spcAft>
            </a:pPr>
            <a:r>
              <a:rPr lang="en-US" sz="2000" b="1" dirty="0"/>
              <a:t>TELL</a:t>
            </a:r>
            <a:r>
              <a:rPr lang="en-US" sz="2000" dirty="0"/>
              <a:t>: </a:t>
            </a:r>
            <a:r>
              <a:rPr lang="en-US" sz="2000" dirty="0">
                <a:solidFill>
                  <a:srgbClr val="000000"/>
                </a:solidFill>
              </a:rPr>
              <a:t>Evaluate every aspect of the operation and follow up with necessary corrective actions if needed. </a:t>
            </a:r>
            <a:r>
              <a:rPr lang="en-US" sz="2000" dirty="0"/>
              <a:t>Listed are a few samples we must revaluate on a consistence basis. </a:t>
            </a:r>
            <a:r>
              <a:rPr lang="en-US" sz="2000" dirty="0">
                <a:solidFill>
                  <a:srgbClr val="000000"/>
                </a:solidFill>
              </a:rPr>
              <a:t>Evaluate Potential kitchen hazards such as slips, trips and fall hazards . </a:t>
            </a:r>
          </a:p>
          <a:p>
            <a:pPr defTabSz="920618">
              <a:spcAft>
                <a:spcPts val="403"/>
              </a:spcAft>
              <a:defRPr/>
            </a:pPr>
            <a:r>
              <a:rPr lang="en-US" sz="2000" dirty="0">
                <a:solidFill>
                  <a:srgbClr val="000000"/>
                </a:solidFill>
              </a:rPr>
              <a:t>Evaluate that the HACCP logs ( “Monthly Cafeteria Sanitation Checklist”) are accurately completed.</a:t>
            </a:r>
          </a:p>
          <a:p>
            <a:pPr>
              <a:spcAft>
                <a:spcPts val="403"/>
              </a:spcAft>
            </a:pPr>
            <a:r>
              <a:rPr lang="en-US" sz="2000" dirty="0">
                <a:solidFill>
                  <a:srgbClr val="000000"/>
                </a:solidFill>
              </a:rPr>
              <a:t>Follow up with the effectiveness of employee training. </a:t>
            </a:r>
          </a:p>
          <a:p>
            <a:pPr>
              <a:spcAft>
                <a:spcPts val="403"/>
              </a:spcAft>
            </a:pPr>
            <a:r>
              <a:rPr lang="en-US" sz="2000" dirty="0">
                <a:solidFill>
                  <a:srgbClr val="000000"/>
                </a:solidFill>
              </a:rPr>
              <a:t>Evaluate the Health Department inspection report for corrective actions.</a:t>
            </a:r>
          </a:p>
          <a:p>
            <a:r>
              <a:rPr lang="en-US" sz="2000" dirty="0"/>
              <a:t>  </a:t>
            </a:r>
          </a:p>
        </p:txBody>
      </p:sp>
      <p:sp>
        <p:nvSpPr>
          <p:cNvPr id="4" name="Slide Number Placeholder 3"/>
          <p:cNvSpPr>
            <a:spLocks noGrp="1"/>
          </p:cNvSpPr>
          <p:nvPr>
            <p:ph type="sldNum" sz="quarter" idx="10"/>
          </p:nvPr>
        </p:nvSpPr>
        <p:spPr/>
        <p:txBody>
          <a:bodyPr/>
          <a:lstStyle/>
          <a:p>
            <a:fld id="{D516E0BC-51EE-4218-A209-CC610A508EDD}" type="slidenum">
              <a:rPr lang="en-US" smtClean="0"/>
              <a:pPr/>
              <a:t>10</a:t>
            </a:fld>
            <a:endParaRPr lang="en-US" dirty="0"/>
          </a:p>
        </p:txBody>
      </p:sp>
    </p:spTree>
    <p:extLst>
      <p:ext uri="{BB962C8B-B14F-4D97-AF65-F5344CB8AC3E}">
        <p14:creationId xmlns:p14="http://schemas.microsoft.com/office/powerpoint/2010/main" val="33134598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32762D3-DF72-D540-898C-C4A40E3E62D9}" type="datetimeFigureOut">
              <a:rPr lang="en-US" smtClean="0"/>
              <a:pPr/>
              <a:t>8/9/2024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9AE1649-C190-1E44-AAD5-C129AA553731}" type="slidenum">
              <a:rPr lang="en-US" smtClean="0"/>
              <a:pPr/>
              <a:t>‹#›</a:t>
            </a:fld>
            <a:endParaRPr lang="en-US" dirty="0"/>
          </a:p>
        </p:txBody>
      </p:sp>
      <p:pic>
        <p:nvPicPr>
          <p:cNvPr id="7" name="Picture 6"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13234515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pPr/>
              <a:t>8/9/2024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9AE1649-C190-1E44-AAD5-C129AA553731}" type="slidenum">
              <a:rPr lang="en-US" smtClean="0"/>
              <a:pPr/>
              <a:t>‹#›</a:t>
            </a:fld>
            <a:endParaRPr lang="en-US" dirty="0"/>
          </a:p>
        </p:txBody>
      </p:sp>
      <p:pic>
        <p:nvPicPr>
          <p:cNvPr id="7" name="Picture 6"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222942614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6" descr="FSD PPP Temp 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03901"/>
            <a:ext cx="12192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4"/>
          <p:cNvSpPr>
            <a:spLocks noGrp="1"/>
          </p:cNvSpPr>
          <p:nvPr>
            <p:ph type="dt" sz="half" idx="10"/>
          </p:nvPr>
        </p:nvSpPr>
        <p:spPr/>
        <p:txBody>
          <a:bodyPr/>
          <a:lstStyle>
            <a:lvl1pPr>
              <a:defRPr/>
            </a:lvl1pPr>
          </a:lstStyle>
          <a:p>
            <a:pPr>
              <a:defRPr/>
            </a:pPr>
            <a:endParaRPr lang="en-US">
              <a:solidFill>
                <a:srgbClr val="008000">
                  <a:tint val="75000"/>
                </a:srgbClr>
              </a:solidFill>
            </a:endParaRPr>
          </a:p>
        </p:txBody>
      </p:sp>
      <p:sp>
        <p:nvSpPr>
          <p:cNvPr id="7" name="Footer Placeholder 5"/>
          <p:cNvSpPr>
            <a:spLocks noGrp="1"/>
          </p:cNvSpPr>
          <p:nvPr>
            <p:ph type="ftr" sz="quarter" idx="11"/>
          </p:nvPr>
        </p:nvSpPr>
        <p:spPr/>
        <p:txBody>
          <a:bodyPr/>
          <a:lstStyle>
            <a:lvl1pPr>
              <a:defRPr/>
            </a:lvl1pPr>
          </a:lstStyle>
          <a:p>
            <a:pPr>
              <a:defRPr/>
            </a:pPr>
            <a:r>
              <a:rPr lang="en-US">
                <a:solidFill>
                  <a:srgbClr val="008000">
                    <a:tint val="75000"/>
                  </a:srgbClr>
                </a:solidFill>
              </a:rPr>
              <a:t>7-26</a:t>
            </a:r>
          </a:p>
        </p:txBody>
      </p:sp>
      <p:sp>
        <p:nvSpPr>
          <p:cNvPr id="8" name="Slide Number Placeholder 6"/>
          <p:cNvSpPr>
            <a:spLocks noGrp="1"/>
          </p:cNvSpPr>
          <p:nvPr>
            <p:ph type="sldNum" sz="quarter" idx="12"/>
          </p:nvPr>
        </p:nvSpPr>
        <p:spPr/>
        <p:txBody>
          <a:bodyPr/>
          <a:lstStyle>
            <a:lvl1pPr>
              <a:defRPr/>
            </a:lvl1pPr>
          </a:lstStyle>
          <a:p>
            <a:pPr>
              <a:defRPr/>
            </a:pPr>
            <a:fld id="{9AC335DC-9DA0-4F8F-BEBD-292E69251A32}" type="slidenum">
              <a:rPr lang="en-US" smtClean="0">
                <a:solidFill>
                  <a:srgbClr val="008000">
                    <a:tint val="75000"/>
                  </a:srgbClr>
                </a:solidFill>
              </a:rPr>
              <a:pPr>
                <a:defRPr/>
              </a:pPr>
              <a:t>‹#›</a:t>
            </a:fld>
            <a:endParaRPr lang="en-US" dirty="0">
              <a:solidFill>
                <a:srgbClr val="008000">
                  <a:tint val="75000"/>
                </a:srgbClr>
              </a:solidFill>
            </a:endParaRPr>
          </a:p>
        </p:txBody>
      </p:sp>
    </p:spTree>
    <p:extLst>
      <p:ext uri="{BB962C8B-B14F-4D97-AF65-F5344CB8AC3E}">
        <p14:creationId xmlns:p14="http://schemas.microsoft.com/office/powerpoint/2010/main" val="17331472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6" descr="FSD PPP Temp 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03901"/>
            <a:ext cx="12192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solidFill>
                <a:srgbClr val="008000">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r>
              <a:rPr lang="en-US">
                <a:solidFill>
                  <a:srgbClr val="008000">
                    <a:tint val="75000"/>
                  </a:srgbClr>
                </a:solidFill>
              </a:rPr>
              <a:t>7-26</a:t>
            </a:r>
          </a:p>
        </p:txBody>
      </p:sp>
      <p:sp>
        <p:nvSpPr>
          <p:cNvPr id="7" name="Slide Number Placeholder 5"/>
          <p:cNvSpPr>
            <a:spLocks noGrp="1"/>
          </p:cNvSpPr>
          <p:nvPr>
            <p:ph type="sldNum" sz="quarter" idx="12"/>
          </p:nvPr>
        </p:nvSpPr>
        <p:spPr/>
        <p:txBody>
          <a:bodyPr/>
          <a:lstStyle>
            <a:lvl1pPr>
              <a:defRPr/>
            </a:lvl1pPr>
          </a:lstStyle>
          <a:p>
            <a:pPr>
              <a:defRPr/>
            </a:pPr>
            <a:fld id="{1F648DAD-EE5D-4320-87F7-70E3EF34959D}" type="slidenum">
              <a:rPr lang="en-US" smtClean="0">
                <a:solidFill>
                  <a:srgbClr val="008000">
                    <a:tint val="75000"/>
                  </a:srgbClr>
                </a:solidFill>
              </a:rPr>
              <a:pPr>
                <a:defRPr/>
              </a:pPr>
              <a:t>‹#›</a:t>
            </a:fld>
            <a:endParaRPr lang="en-US" dirty="0">
              <a:solidFill>
                <a:srgbClr val="008000">
                  <a:tint val="75000"/>
                </a:srgbClr>
              </a:solidFill>
            </a:endParaRPr>
          </a:p>
        </p:txBody>
      </p:sp>
    </p:spTree>
    <p:extLst>
      <p:ext uri="{BB962C8B-B14F-4D97-AF65-F5344CB8AC3E}">
        <p14:creationId xmlns:p14="http://schemas.microsoft.com/office/powerpoint/2010/main" val="72409171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6" descr="FSD PPP Temp 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03901"/>
            <a:ext cx="12192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solidFill>
                <a:srgbClr val="008000">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r>
              <a:rPr lang="en-US">
                <a:solidFill>
                  <a:srgbClr val="008000">
                    <a:tint val="75000"/>
                  </a:srgbClr>
                </a:solidFill>
              </a:rPr>
              <a:t>7-26</a:t>
            </a:r>
          </a:p>
        </p:txBody>
      </p:sp>
      <p:sp>
        <p:nvSpPr>
          <p:cNvPr id="7" name="Slide Number Placeholder 5"/>
          <p:cNvSpPr>
            <a:spLocks noGrp="1"/>
          </p:cNvSpPr>
          <p:nvPr>
            <p:ph type="sldNum" sz="quarter" idx="12"/>
          </p:nvPr>
        </p:nvSpPr>
        <p:spPr/>
        <p:txBody>
          <a:bodyPr/>
          <a:lstStyle>
            <a:lvl1pPr>
              <a:defRPr/>
            </a:lvl1pPr>
          </a:lstStyle>
          <a:p>
            <a:pPr>
              <a:defRPr/>
            </a:pPr>
            <a:fld id="{CCF2A3C6-EB75-412E-AE69-58A72A383DBC}" type="slidenum">
              <a:rPr lang="en-US" smtClean="0">
                <a:solidFill>
                  <a:srgbClr val="008000">
                    <a:tint val="75000"/>
                  </a:srgbClr>
                </a:solidFill>
              </a:rPr>
              <a:pPr>
                <a:defRPr/>
              </a:pPr>
              <a:t>‹#›</a:t>
            </a:fld>
            <a:endParaRPr lang="en-US" dirty="0">
              <a:solidFill>
                <a:srgbClr val="008000">
                  <a:tint val="75000"/>
                </a:srgbClr>
              </a:solidFill>
            </a:endParaRPr>
          </a:p>
        </p:txBody>
      </p:sp>
    </p:spTree>
    <p:extLst>
      <p:ext uri="{BB962C8B-B14F-4D97-AF65-F5344CB8AC3E}">
        <p14:creationId xmlns:p14="http://schemas.microsoft.com/office/powerpoint/2010/main" val="36737347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pPr/>
              <a:t>8/9/2024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9AE1649-C190-1E44-AAD5-C129AA553731}" type="slidenum">
              <a:rPr lang="en-US" smtClean="0"/>
              <a:pPr/>
              <a:t>‹#›</a:t>
            </a:fld>
            <a:endParaRPr lang="en-US" dirty="0"/>
          </a:p>
        </p:txBody>
      </p:sp>
      <p:pic>
        <p:nvPicPr>
          <p:cNvPr id="7" name="Picture 6"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36751541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32762D3-DF72-D540-898C-C4A40E3E62D9}" type="datetimeFigureOut">
              <a:rPr lang="en-US" smtClean="0"/>
              <a:pPr/>
              <a:t>8/9/2024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9AE1649-C190-1E44-AAD5-C129AA553731}" type="slidenum">
              <a:rPr lang="en-US" smtClean="0"/>
              <a:pPr/>
              <a:t>‹#›</a:t>
            </a:fld>
            <a:endParaRPr lang="en-US" dirty="0"/>
          </a:p>
        </p:txBody>
      </p:sp>
      <p:pic>
        <p:nvPicPr>
          <p:cNvPr id="7" name="Picture 6"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3"/>
            <a:ext cx="12192000" cy="1064029"/>
          </a:xfrm>
          <a:prstGeom prst="rect">
            <a:avLst/>
          </a:prstGeom>
        </p:spPr>
      </p:pic>
      <p:pic>
        <p:nvPicPr>
          <p:cNvPr id="8" name="Picture 7"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13234515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5">
              <a:lumMod val="40000"/>
              <a:lumOff val="60000"/>
            </a:schemeClr>
          </a:solidFill>
        </p:spPr>
        <p:txBody>
          <a:bodyPr/>
          <a:lstStyle>
            <a:lvl1pPr>
              <a:defRPr>
                <a:solidFill>
                  <a:srgbClr val="000000"/>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pPr/>
              <a:t>8/9/2024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9AE1649-C190-1E44-AAD5-C129AA553731}" type="slidenum">
              <a:rPr lang="en-US" smtClean="0"/>
              <a:pPr/>
              <a:t>‹#›</a:t>
            </a:fld>
            <a:endParaRPr lang="en-US" dirty="0"/>
          </a:p>
        </p:txBody>
      </p:sp>
      <p:pic>
        <p:nvPicPr>
          <p:cNvPr id="7" name="Picture 6"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3"/>
            <a:ext cx="12192000" cy="1064029"/>
          </a:xfrm>
          <a:prstGeom prst="rect">
            <a:avLst/>
          </a:prstGeom>
        </p:spPr>
      </p:pic>
      <p:pic>
        <p:nvPicPr>
          <p:cNvPr id="8" name="Picture 7"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39534915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8" name="Picture 7" descr="Sunny Back.png"/>
          <p:cNvPicPr>
            <a:picLocks noChangeAspect="1"/>
          </p:cNvPicPr>
          <p:nvPr/>
        </p:nvPicPr>
        <p:blipFill>
          <a:blip r:embed="rId2">
            <a:alphaModFix amt="69000"/>
            <a:extLst>
              <a:ext uri="{28A0092B-C50C-407E-A947-70E740481C1C}">
                <a14:useLocalDpi xmlns:a14="http://schemas.microsoft.com/office/drawing/2010/main" val="0"/>
              </a:ext>
            </a:extLst>
          </a:blip>
          <a:stretch>
            <a:fillRect/>
          </a:stretch>
        </p:blipFill>
        <p:spPr>
          <a:xfrm>
            <a:off x="-23245" y="0"/>
            <a:ext cx="12215245" cy="6880414"/>
          </a:xfrm>
          <a:prstGeom prst="rect">
            <a:avLst/>
          </a:prstGeom>
        </p:spPr>
      </p:pic>
      <p:sp>
        <p:nvSpPr>
          <p:cNvPr id="2" name="Title 1"/>
          <p:cNvSpPr>
            <a:spLocks noGrp="1"/>
          </p:cNvSpPr>
          <p:nvPr>
            <p:ph type="title"/>
          </p:nvPr>
        </p:nvSpPr>
        <p:spPr>
          <a:xfrm>
            <a:off x="3356783" y="4406901"/>
            <a:ext cx="7969501"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3356783" y="2906713"/>
            <a:ext cx="79695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392DC5D-2FFA-1D43-BE67-4498328BF505}" type="datetimeFigureOut">
              <a:rPr lang="en-US" smtClean="0"/>
              <a:pPr/>
              <a:t>8/9/2024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15C4280-C049-3F4D-9821-9F213D5518C1}" type="slidenum">
              <a:rPr lang="en-US" smtClean="0"/>
              <a:pPr/>
              <a:t>‹#›</a:t>
            </a:fld>
            <a:endParaRPr lang="en-US" dirty="0"/>
          </a:p>
        </p:txBody>
      </p:sp>
      <p:pic>
        <p:nvPicPr>
          <p:cNvPr id="7" name="Picture 6" descr="FSD PPP Templa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7" y="0"/>
            <a:ext cx="3593055" cy="6858000"/>
          </a:xfrm>
          <a:prstGeom prst="rect">
            <a:avLst/>
          </a:prstGeom>
        </p:spPr>
      </p:pic>
      <p:pic>
        <p:nvPicPr>
          <p:cNvPr id="9" name="Picture 8" descr="Sunny Back.png"/>
          <p:cNvPicPr>
            <a:picLocks noChangeAspect="1"/>
          </p:cNvPicPr>
          <p:nvPr userDrawn="1"/>
        </p:nvPicPr>
        <p:blipFill>
          <a:blip r:embed="rId2">
            <a:alphaModFix amt="69000"/>
            <a:extLst>
              <a:ext uri="{28A0092B-C50C-407E-A947-70E740481C1C}">
                <a14:useLocalDpi xmlns:a14="http://schemas.microsoft.com/office/drawing/2010/main" val="0"/>
              </a:ext>
            </a:extLst>
          </a:blip>
          <a:stretch>
            <a:fillRect/>
          </a:stretch>
        </p:blipFill>
        <p:spPr>
          <a:xfrm>
            <a:off x="-23245" y="0"/>
            <a:ext cx="12215245" cy="6880414"/>
          </a:xfrm>
          <a:prstGeom prst="rect">
            <a:avLst/>
          </a:prstGeom>
        </p:spPr>
      </p:pic>
      <p:pic>
        <p:nvPicPr>
          <p:cNvPr id="10" name="Picture 9" descr="FSD PPP Templa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27" y="0"/>
            <a:ext cx="3593055" cy="6858000"/>
          </a:xfrm>
          <a:prstGeom prst="rect">
            <a:avLst/>
          </a:prstGeom>
        </p:spPr>
      </p:pic>
    </p:spTree>
    <p:extLst>
      <p:ext uri="{BB962C8B-B14F-4D97-AF65-F5344CB8AC3E}">
        <p14:creationId xmlns:p14="http://schemas.microsoft.com/office/powerpoint/2010/main" val="31179864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5">
              <a:lumMod val="40000"/>
              <a:lumOff val="60000"/>
            </a:schemeClr>
          </a:solidFill>
        </p:spPr>
        <p:txBody>
          <a:bodyPr/>
          <a:lstStyle>
            <a:lvl1pPr>
              <a:defRPr>
                <a:solidFill>
                  <a:srgbClr val="000000"/>
                </a:solidFill>
                <a:latin typeface="Gotham SSm A"/>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2762D3-DF72-D540-898C-C4A40E3E62D9}" type="datetimeFigureOut">
              <a:rPr lang="en-US" smtClean="0"/>
              <a:pPr/>
              <a:t>8/9/2024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9AE1649-C190-1E44-AAD5-C129AA553731}" type="slidenum">
              <a:rPr lang="en-US" smtClean="0"/>
              <a:pPr/>
              <a:t>‹#›</a:t>
            </a:fld>
            <a:endParaRPr lang="en-US" dirty="0"/>
          </a:p>
        </p:txBody>
      </p:sp>
      <p:pic>
        <p:nvPicPr>
          <p:cNvPr id="8" name="Picture 7"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3"/>
            <a:ext cx="12192000" cy="1064029"/>
          </a:xfrm>
          <a:prstGeom prst="rect">
            <a:avLst/>
          </a:prstGeom>
        </p:spPr>
      </p:pic>
      <p:pic>
        <p:nvPicPr>
          <p:cNvPr id="9" name="Picture 8"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17582076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32762D3-DF72-D540-898C-C4A40E3E62D9}" type="datetimeFigureOut">
              <a:rPr lang="en-US" smtClean="0"/>
              <a:pPr/>
              <a:t>8/9/2024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9AE1649-C190-1E44-AAD5-C129AA553731}" type="slidenum">
              <a:rPr lang="en-US" smtClean="0"/>
              <a:pPr/>
              <a:t>‹#›</a:t>
            </a:fld>
            <a:endParaRPr lang="en-US" dirty="0"/>
          </a:p>
        </p:txBody>
      </p:sp>
      <p:pic>
        <p:nvPicPr>
          <p:cNvPr id="10" name="Picture 9"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3"/>
            <a:ext cx="12192000" cy="1064029"/>
          </a:xfrm>
          <a:prstGeom prst="rect">
            <a:avLst/>
          </a:prstGeom>
        </p:spPr>
      </p:pic>
      <p:pic>
        <p:nvPicPr>
          <p:cNvPr id="11" name="Picture 10"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24930630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2762D3-DF72-D540-898C-C4A40E3E62D9}" type="datetimeFigureOut">
              <a:rPr lang="en-US" smtClean="0"/>
              <a:pPr/>
              <a:t>8/9/2024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9AE1649-C190-1E44-AAD5-C129AA553731}" type="slidenum">
              <a:rPr lang="en-US" smtClean="0"/>
              <a:pPr/>
              <a:t>‹#›</a:t>
            </a:fld>
            <a:endParaRPr lang="en-US" dirty="0"/>
          </a:p>
        </p:txBody>
      </p:sp>
      <p:pic>
        <p:nvPicPr>
          <p:cNvPr id="6" name="Picture 5"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3"/>
            <a:ext cx="12192000" cy="1064029"/>
          </a:xfrm>
          <a:prstGeom prst="rect">
            <a:avLst/>
          </a:prstGeom>
        </p:spPr>
      </p:pic>
      <p:pic>
        <p:nvPicPr>
          <p:cNvPr id="7" name="Picture 6"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14370182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762D3-DF72-D540-898C-C4A40E3E62D9}" type="datetimeFigureOut">
              <a:rPr lang="en-US" smtClean="0"/>
              <a:pPr/>
              <a:t>8/9/2024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9AE1649-C190-1E44-AAD5-C129AA553731}" type="slidenum">
              <a:rPr lang="en-US" smtClean="0"/>
              <a:pPr/>
              <a:t>‹#›</a:t>
            </a:fld>
            <a:endParaRPr lang="en-US" dirty="0"/>
          </a:p>
        </p:txBody>
      </p:sp>
      <p:pic>
        <p:nvPicPr>
          <p:cNvPr id="5" name="Picture 4"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3"/>
            <a:ext cx="12192000" cy="1064029"/>
          </a:xfrm>
          <a:prstGeom prst="rect">
            <a:avLst/>
          </a:prstGeom>
        </p:spPr>
      </p:pic>
      <p:pic>
        <p:nvPicPr>
          <p:cNvPr id="6" name="Picture 5"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22195291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pPr/>
              <a:t>8/9/2024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9AE1649-C190-1E44-AAD5-C129AA553731}" type="slidenum">
              <a:rPr lang="en-US" smtClean="0"/>
              <a:pPr/>
              <a:t>‹#›</a:t>
            </a:fld>
            <a:endParaRPr lang="en-US" dirty="0"/>
          </a:p>
        </p:txBody>
      </p:sp>
      <p:pic>
        <p:nvPicPr>
          <p:cNvPr id="8" name="Picture 7"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3"/>
            <a:ext cx="12192000" cy="1064029"/>
          </a:xfrm>
          <a:prstGeom prst="rect">
            <a:avLst/>
          </a:prstGeom>
        </p:spPr>
      </p:pic>
      <p:pic>
        <p:nvPicPr>
          <p:cNvPr id="9" name="Picture 8"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6257842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pPr/>
              <a:t>8/9/2024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9AE1649-C190-1E44-AAD5-C129AA553731}" type="slidenum">
              <a:rPr lang="en-US" smtClean="0"/>
              <a:pPr/>
              <a:t>‹#›</a:t>
            </a:fld>
            <a:endParaRPr lang="en-US" dirty="0"/>
          </a:p>
        </p:txBody>
      </p:sp>
      <p:pic>
        <p:nvPicPr>
          <p:cNvPr id="7" name="Picture 6"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39534915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pPr/>
              <a:t>8/9/2024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9AE1649-C190-1E44-AAD5-C129AA553731}" type="slidenum">
              <a:rPr lang="en-US" smtClean="0"/>
              <a:pPr/>
              <a:t>‹#›</a:t>
            </a:fld>
            <a:endParaRPr lang="en-US" dirty="0"/>
          </a:p>
        </p:txBody>
      </p:sp>
      <p:pic>
        <p:nvPicPr>
          <p:cNvPr id="8" name="Picture 7"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3"/>
            <a:ext cx="12192000" cy="1064029"/>
          </a:xfrm>
          <a:prstGeom prst="rect">
            <a:avLst/>
          </a:prstGeom>
        </p:spPr>
      </p:pic>
      <p:pic>
        <p:nvPicPr>
          <p:cNvPr id="9" name="Picture 8"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33135638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pPr/>
              <a:t>8/9/2024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9AE1649-C190-1E44-AAD5-C129AA553731}" type="slidenum">
              <a:rPr lang="en-US" smtClean="0"/>
              <a:pPr/>
              <a:t>‹#›</a:t>
            </a:fld>
            <a:endParaRPr lang="en-US" dirty="0"/>
          </a:p>
        </p:txBody>
      </p:sp>
      <p:pic>
        <p:nvPicPr>
          <p:cNvPr id="7" name="Picture 6"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3"/>
            <a:ext cx="12192000" cy="1064029"/>
          </a:xfrm>
          <a:prstGeom prst="rect">
            <a:avLst/>
          </a:prstGeom>
        </p:spPr>
      </p:pic>
      <p:pic>
        <p:nvPicPr>
          <p:cNvPr id="8" name="Picture 7"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22294261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pPr/>
              <a:t>8/9/2024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9AE1649-C190-1E44-AAD5-C129AA553731}" type="slidenum">
              <a:rPr lang="en-US" smtClean="0"/>
              <a:pPr/>
              <a:t>‹#›</a:t>
            </a:fld>
            <a:endParaRPr lang="en-US" dirty="0"/>
          </a:p>
        </p:txBody>
      </p:sp>
      <p:pic>
        <p:nvPicPr>
          <p:cNvPr id="7" name="Picture 6"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3"/>
            <a:ext cx="12192000" cy="1064029"/>
          </a:xfrm>
          <a:prstGeom prst="rect">
            <a:avLst/>
          </a:prstGeom>
        </p:spPr>
      </p:pic>
      <p:pic>
        <p:nvPicPr>
          <p:cNvPr id="8" name="Picture 7"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36751541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Section Head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807437D-04BA-084F-B057-B6ADBA146ED3}"/>
              </a:ext>
            </a:extLst>
          </p:cNvPr>
          <p:cNvSpPr>
            <a:spLocks noGrp="1"/>
          </p:cNvSpPr>
          <p:nvPr>
            <p:ph type="ctrTitle" hasCustomPrompt="1"/>
          </p:nvPr>
        </p:nvSpPr>
        <p:spPr>
          <a:xfrm>
            <a:off x="1524000" y="2671072"/>
            <a:ext cx="9144000" cy="1032423"/>
          </a:xfrm>
        </p:spPr>
        <p:txBody>
          <a:bodyPr anchor="b">
            <a:normAutofit/>
          </a:bodyPr>
          <a:lstStyle>
            <a:lvl1pPr algn="ctr">
              <a:defRPr sz="4800" b="0" i="0">
                <a:solidFill>
                  <a:schemeClr val="bg1"/>
                </a:solidFill>
                <a:latin typeface="+mj-lt"/>
                <a:cs typeface="Arial" panose="020B0604020202020204" pitchFamily="34" charset="0"/>
              </a:defRPr>
            </a:lvl1pPr>
          </a:lstStyle>
          <a:p>
            <a:r>
              <a:rPr lang="en-US" dirty="0"/>
              <a:t>Put Section Title Here</a:t>
            </a:r>
          </a:p>
        </p:txBody>
      </p:sp>
    </p:spTree>
    <p:extLst>
      <p:ext uri="{BB962C8B-B14F-4D97-AF65-F5344CB8AC3E}">
        <p14:creationId xmlns:p14="http://schemas.microsoft.com/office/powerpoint/2010/main" val="882757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32762D3-DF72-D540-898C-C4A40E3E62D9}" type="datetimeFigureOut">
              <a:rPr lang="en-US" smtClean="0"/>
              <a:t>8/9/2024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dirty="0"/>
          </a:p>
        </p:txBody>
      </p:sp>
      <p:pic>
        <p:nvPicPr>
          <p:cNvPr id="7" name="Picture 6"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pic>
        <p:nvPicPr>
          <p:cNvPr id="8" name="Picture 7"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11977960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4000" b="1">
                <a:solidFill>
                  <a:srgbClr val="000000"/>
                </a:solidFill>
              </a:defRPr>
            </a:lvl1pPr>
          </a:lstStyle>
          <a:p>
            <a:r>
              <a:rPr lang="en-US" dirty="0"/>
              <a:t>Click to edit Master title style</a:t>
            </a:r>
          </a:p>
        </p:txBody>
      </p:sp>
      <p:sp>
        <p:nvSpPr>
          <p:cNvPr id="3" name="Content Placeholder 2"/>
          <p:cNvSpPr>
            <a:spLocks noGrp="1"/>
          </p:cNvSpPr>
          <p:nvPr>
            <p:ph idx="1"/>
          </p:nvPr>
        </p:nvSpPr>
        <p:spPr/>
        <p:txBody>
          <a:bodyPr/>
          <a:lstStyle>
            <a:lvl1pPr marL="0" indent="0">
              <a:spcBef>
                <a:spcPts val="0"/>
              </a:spcBef>
              <a:spcAft>
                <a:spcPts val="600"/>
              </a:spcAft>
              <a:buNone/>
              <a:defRPr sz="2800">
                <a:solidFill>
                  <a:srgbClr val="000000"/>
                </a:solidFill>
              </a:defRPr>
            </a:lvl1pPr>
            <a:lvl2pPr marL="742950" indent="-285750">
              <a:spcBef>
                <a:spcPts val="0"/>
              </a:spcBef>
              <a:spcAft>
                <a:spcPts val="600"/>
              </a:spcAft>
              <a:buFont typeface="Wingdings" panose="05000000000000000000" pitchFamily="2" charset="2"/>
              <a:buChar char="Ø"/>
              <a:defRPr sz="2600">
                <a:solidFill>
                  <a:srgbClr val="000000"/>
                </a:solidFill>
              </a:defRPr>
            </a:lvl2pPr>
            <a:lvl3pPr>
              <a:spcBef>
                <a:spcPts val="0"/>
              </a:spcBef>
              <a:spcAft>
                <a:spcPts val="600"/>
              </a:spcAft>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8/9/2024</a:t>
            </a:fld>
            <a:endParaRPr lang="en-US" dirty="0"/>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dirty="0"/>
          </a:p>
        </p:txBody>
      </p:sp>
      <p:pic>
        <p:nvPicPr>
          <p:cNvPr id="7" name="Picture 6"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pic>
        <p:nvPicPr>
          <p:cNvPr id="8" name="Picture 7"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7246284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9" name="Picture 8" descr="Sunny Back.png"/>
          <p:cNvPicPr>
            <a:picLocks noChangeAspect="1"/>
          </p:cNvPicPr>
          <p:nvPr userDrawn="1"/>
        </p:nvPicPr>
        <p:blipFill>
          <a:blip r:embed="rId2">
            <a:alphaModFix amt="69000"/>
            <a:extLst>
              <a:ext uri="{28A0092B-C50C-407E-A947-70E740481C1C}">
                <a14:useLocalDpi xmlns:a14="http://schemas.microsoft.com/office/drawing/2010/main"/>
              </a:ext>
            </a:extLst>
          </a:blip>
          <a:stretch>
            <a:fillRect/>
          </a:stretch>
        </p:blipFill>
        <p:spPr>
          <a:xfrm>
            <a:off x="-23245" y="0"/>
            <a:ext cx="12215245" cy="6880414"/>
          </a:xfrm>
          <a:prstGeom prst="rect">
            <a:avLst/>
          </a:prstGeom>
        </p:spPr>
      </p:pic>
      <p:pic>
        <p:nvPicPr>
          <p:cNvPr id="8" name="Picture 7" descr="Sunny Back.png"/>
          <p:cNvPicPr>
            <a:picLocks noChangeAspect="1"/>
          </p:cNvPicPr>
          <p:nvPr/>
        </p:nvPicPr>
        <p:blipFill>
          <a:blip r:embed="rId2">
            <a:alphaModFix amt="69000"/>
            <a:extLst>
              <a:ext uri="{28A0092B-C50C-407E-A947-70E740481C1C}">
                <a14:useLocalDpi xmlns:a14="http://schemas.microsoft.com/office/drawing/2010/main"/>
              </a:ext>
            </a:extLst>
          </a:blip>
          <a:stretch>
            <a:fillRect/>
          </a:stretch>
        </p:blipFill>
        <p:spPr>
          <a:xfrm>
            <a:off x="-23245" y="0"/>
            <a:ext cx="12215245" cy="6880414"/>
          </a:xfrm>
          <a:prstGeom prst="rect">
            <a:avLst/>
          </a:prstGeom>
        </p:spPr>
      </p:pic>
      <p:sp>
        <p:nvSpPr>
          <p:cNvPr id="2" name="Title 1"/>
          <p:cNvSpPr>
            <a:spLocks noGrp="1"/>
          </p:cNvSpPr>
          <p:nvPr>
            <p:ph type="title"/>
          </p:nvPr>
        </p:nvSpPr>
        <p:spPr>
          <a:xfrm>
            <a:off x="3999981" y="1509600"/>
            <a:ext cx="7969501" cy="1362075"/>
          </a:xfrm>
        </p:spPr>
        <p:txBody>
          <a:bodyPr anchor="t"/>
          <a:lstStyle>
            <a:lvl1pPr algn="l">
              <a:defRPr sz="4000" b="1" cap="all">
                <a:solidFill>
                  <a:srgbClr val="000000"/>
                </a:solidFill>
              </a:defRPr>
            </a:lvl1pPr>
          </a:lstStyle>
          <a:p>
            <a:r>
              <a:rPr lang="en-US" dirty="0"/>
              <a:t>Click to edit Master title style</a:t>
            </a:r>
          </a:p>
        </p:txBody>
      </p:sp>
      <p:sp>
        <p:nvSpPr>
          <p:cNvPr id="3" name="Text Placeholder 2"/>
          <p:cNvSpPr>
            <a:spLocks noGrp="1"/>
          </p:cNvSpPr>
          <p:nvPr>
            <p:ph type="body" idx="1"/>
          </p:nvPr>
        </p:nvSpPr>
        <p:spPr>
          <a:xfrm>
            <a:off x="3999983" y="2906713"/>
            <a:ext cx="7969500" cy="1500187"/>
          </a:xfrm>
        </p:spPr>
        <p:txBody>
          <a:bodyPr anchor="b"/>
          <a:lstStyle>
            <a:lvl1pPr marL="0" indent="0">
              <a:buNone/>
              <a:defRPr sz="200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rgbClr val="000000"/>
                </a:solidFill>
              </a:defRPr>
            </a:lvl1pPr>
          </a:lstStyle>
          <a:p>
            <a:fld id="{B392DC5D-2FFA-1D43-BE67-4498328BF505}" type="datetimeFigureOut">
              <a:rPr lang="en-US" smtClean="0"/>
              <a:pPr/>
              <a:t>8/9/2024</a:t>
            </a:fld>
            <a:endParaRPr lang="en-US" dirty="0"/>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415C4280-C049-3F4D-9821-9F213D5518C1}" type="slidenum">
              <a:rPr lang="en-US" smtClean="0"/>
              <a:pPr/>
              <a:t>‹#›</a:t>
            </a:fld>
            <a:endParaRPr lang="en-US" dirty="0"/>
          </a:p>
        </p:txBody>
      </p:sp>
      <p:pic>
        <p:nvPicPr>
          <p:cNvPr id="7" name="Picture 6" descr="FSD PPP Templat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27" y="0"/>
            <a:ext cx="3593055" cy="6858000"/>
          </a:xfrm>
          <a:prstGeom prst="rect">
            <a:avLst/>
          </a:prstGeom>
        </p:spPr>
      </p:pic>
      <p:pic>
        <p:nvPicPr>
          <p:cNvPr id="10" name="Picture 9" descr="FSD PPP Templa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27" y="0"/>
            <a:ext cx="3593055" cy="6858000"/>
          </a:xfrm>
          <a:prstGeom prst="rect">
            <a:avLst/>
          </a:prstGeom>
        </p:spPr>
      </p:pic>
    </p:spTree>
    <p:extLst>
      <p:ext uri="{BB962C8B-B14F-4D97-AF65-F5344CB8AC3E}">
        <p14:creationId xmlns:p14="http://schemas.microsoft.com/office/powerpoint/2010/main" val="2316317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solidFill>
                  <a:srgbClr val="000000"/>
                </a:solidFill>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solidFill>
                  <a:srgbClr val="000000"/>
                </a:solidFill>
              </a:defRPr>
            </a:lvl1pPr>
            <a:lvl2pPr>
              <a:defRPr sz="2400">
                <a:solidFill>
                  <a:srgbClr val="000000"/>
                </a:solidFill>
              </a:defRPr>
            </a:lvl2pPr>
            <a:lvl3pPr>
              <a:defRPr sz="2000">
                <a:solidFill>
                  <a:srgbClr val="000000"/>
                </a:solidFill>
              </a:defRPr>
            </a:lvl3pPr>
            <a:lvl4pPr>
              <a:defRPr sz="1800">
                <a:solidFill>
                  <a:srgbClr val="000000"/>
                </a:solidFill>
              </a:defRPr>
            </a:lvl4pPr>
            <a:lvl5pPr>
              <a:defRPr sz="1800">
                <a:solidFill>
                  <a:srgbClr val="00000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solidFill>
                  <a:srgbClr val="000000"/>
                </a:solidFill>
              </a:defRPr>
            </a:lvl1pPr>
            <a:lvl2pPr>
              <a:defRPr sz="2400">
                <a:solidFill>
                  <a:srgbClr val="000000"/>
                </a:solidFill>
              </a:defRPr>
            </a:lvl2pPr>
            <a:lvl3pPr>
              <a:defRPr sz="2000">
                <a:solidFill>
                  <a:srgbClr val="000000"/>
                </a:solidFill>
              </a:defRPr>
            </a:lvl3pPr>
            <a:lvl4pPr>
              <a:defRPr sz="1800">
                <a:solidFill>
                  <a:srgbClr val="000000"/>
                </a:solidFill>
              </a:defRPr>
            </a:lvl4pPr>
            <a:lvl5pPr>
              <a:defRPr sz="1800">
                <a:solidFill>
                  <a:srgbClr val="00000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8/9/2024</a:t>
            </a:fld>
            <a:endParaRPr lang="en-US" dirty="0"/>
          </a:p>
        </p:txBody>
      </p:sp>
      <p:sp>
        <p:nvSpPr>
          <p:cNvPr id="6" name="Footer Placeholder 5"/>
          <p:cNvSpPr>
            <a:spLocks noGrp="1"/>
          </p:cNvSpPr>
          <p:nvPr>
            <p:ph type="ftr" sz="quarter" idx="11"/>
          </p:nvPr>
        </p:nvSpPr>
        <p:spPr/>
        <p:txBody>
          <a:bodyPr/>
          <a:lstStyle>
            <a:lvl1pPr>
              <a:defRPr>
                <a:solidFill>
                  <a:srgbClr val="000000"/>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dirty="0"/>
          </a:p>
        </p:txBody>
      </p:sp>
      <p:pic>
        <p:nvPicPr>
          <p:cNvPr id="8" name="Picture 7"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pic>
        <p:nvPicPr>
          <p:cNvPr id="9" name="Picture 8"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4003037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solidFill>
                  <a:srgbClr val="000000"/>
                </a:solidFill>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solidFill>
                  <a:srgbClr val="000000"/>
                </a:solidFill>
              </a:defRPr>
            </a:lvl1pPr>
            <a:lvl2pPr>
              <a:defRPr sz="20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solidFill>
                  <a:srgbClr val="000000"/>
                </a:solidFill>
              </a:defRPr>
            </a:lvl1pPr>
            <a:lvl2pPr>
              <a:defRPr sz="20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8/9/2024</a:t>
            </a:fld>
            <a:endParaRPr lang="en-US" dirty="0"/>
          </a:p>
        </p:txBody>
      </p:sp>
      <p:sp>
        <p:nvSpPr>
          <p:cNvPr id="8" name="Footer Placeholder 7"/>
          <p:cNvSpPr>
            <a:spLocks noGrp="1"/>
          </p:cNvSpPr>
          <p:nvPr>
            <p:ph type="ftr" sz="quarter" idx="11"/>
          </p:nvPr>
        </p:nvSpPr>
        <p:spPr/>
        <p:txBody>
          <a:bodyPr/>
          <a:lstStyle>
            <a:lvl1pPr>
              <a:defRPr>
                <a:solidFill>
                  <a:srgbClr val="000000"/>
                </a:solidFill>
              </a:defRPr>
            </a:lvl1pPr>
          </a:lstStyle>
          <a:p>
            <a:endParaRPr lang="en-US" dirty="0"/>
          </a:p>
        </p:txBody>
      </p:sp>
      <p:sp>
        <p:nvSpPr>
          <p:cNvPr id="9" name="Slide Number Placeholder 8"/>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dirty="0"/>
          </a:p>
        </p:txBody>
      </p:sp>
      <p:pic>
        <p:nvPicPr>
          <p:cNvPr id="10" name="Picture 9"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pic>
        <p:nvPicPr>
          <p:cNvPr id="11" name="Picture 10"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30374495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solidFill>
                  <a:srgbClr val="000000"/>
                </a:solidFill>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8/9/2024</a:t>
            </a:fld>
            <a:endParaRPr lang="en-US" dirty="0"/>
          </a:p>
        </p:txBody>
      </p:sp>
      <p:sp>
        <p:nvSpPr>
          <p:cNvPr id="4" name="Footer Placeholder 3"/>
          <p:cNvSpPr>
            <a:spLocks noGrp="1"/>
          </p:cNvSpPr>
          <p:nvPr>
            <p:ph type="ftr" sz="quarter" idx="11"/>
          </p:nvPr>
        </p:nvSpPr>
        <p:spPr/>
        <p:txBody>
          <a:bodyPr/>
          <a:lstStyle>
            <a:lvl1pPr>
              <a:defRPr>
                <a:solidFill>
                  <a:srgbClr val="000000"/>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dirty="0"/>
          </a:p>
        </p:txBody>
      </p:sp>
      <p:pic>
        <p:nvPicPr>
          <p:cNvPr id="6" name="Picture 5"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pic>
        <p:nvPicPr>
          <p:cNvPr id="7" name="Picture 6"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31014113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8" name="Picture 7" descr="Sunny Back.png"/>
          <p:cNvPicPr>
            <a:picLocks noChangeAspect="1"/>
          </p:cNvPicPr>
          <p:nvPr userDrawn="1"/>
        </p:nvPicPr>
        <p:blipFill>
          <a:blip r:embed="rId2">
            <a:alphaModFix amt="69000"/>
            <a:extLst>
              <a:ext uri="{28A0092B-C50C-407E-A947-70E740481C1C}">
                <a14:useLocalDpi xmlns:a14="http://schemas.microsoft.com/office/drawing/2010/main" val="0"/>
              </a:ext>
            </a:extLst>
          </a:blip>
          <a:stretch>
            <a:fillRect/>
          </a:stretch>
        </p:blipFill>
        <p:spPr>
          <a:xfrm>
            <a:off x="-23245" y="0"/>
            <a:ext cx="12215245" cy="6880414"/>
          </a:xfrm>
          <a:prstGeom prst="rect">
            <a:avLst/>
          </a:prstGeom>
        </p:spPr>
      </p:pic>
      <p:sp>
        <p:nvSpPr>
          <p:cNvPr id="2" name="Title 1"/>
          <p:cNvSpPr>
            <a:spLocks noGrp="1"/>
          </p:cNvSpPr>
          <p:nvPr>
            <p:ph type="title"/>
          </p:nvPr>
        </p:nvSpPr>
        <p:spPr>
          <a:xfrm>
            <a:off x="3356783" y="4406901"/>
            <a:ext cx="7969501"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3356783" y="2906713"/>
            <a:ext cx="79695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392DC5D-2FFA-1D43-BE67-4498328BF505}" type="datetimeFigureOut">
              <a:rPr lang="en-US" smtClean="0"/>
              <a:pPr/>
              <a:t>8/9/2024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15C4280-C049-3F4D-9821-9F213D5518C1}" type="slidenum">
              <a:rPr lang="en-US" smtClean="0"/>
              <a:pPr/>
              <a:t>‹#›</a:t>
            </a:fld>
            <a:endParaRPr lang="en-US" dirty="0"/>
          </a:p>
        </p:txBody>
      </p:sp>
      <p:pic>
        <p:nvPicPr>
          <p:cNvPr id="7" name="Picture 6" descr="FSD PPP Templa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27" y="0"/>
            <a:ext cx="3593055" cy="6858000"/>
          </a:xfrm>
          <a:prstGeom prst="rect">
            <a:avLst/>
          </a:prstGeom>
        </p:spPr>
      </p:pic>
    </p:spTree>
    <p:extLst>
      <p:ext uri="{BB962C8B-B14F-4D97-AF65-F5344CB8AC3E}">
        <p14:creationId xmlns:p14="http://schemas.microsoft.com/office/powerpoint/2010/main" val="31179864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762D3-DF72-D540-898C-C4A40E3E62D9}" type="datetimeFigureOut">
              <a:rPr lang="en-US" smtClean="0"/>
              <a:t>8/9/2024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9AE1649-C190-1E44-AAD5-C129AA553731}" type="slidenum">
              <a:rPr lang="en-US" smtClean="0"/>
              <a:t>‹#›</a:t>
            </a:fld>
            <a:endParaRPr lang="en-US" dirty="0"/>
          </a:p>
        </p:txBody>
      </p:sp>
      <p:pic>
        <p:nvPicPr>
          <p:cNvPr id="5" name="Picture 4"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pic>
        <p:nvPicPr>
          <p:cNvPr id="6" name="Picture 5"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1215177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solidFill>
                  <a:srgbClr val="000000"/>
                </a:solidFill>
              </a:defRPr>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solidFill>
                  <a:srgbClr val="000000"/>
                </a:solidFill>
              </a:defRPr>
            </a:lvl1pPr>
            <a:lvl2pPr>
              <a:defRPr sz="2800">
                <a:solidFill>
                  <a:srgbClr val="000000"/>
                </a:solidFill>
              </a:defRPr>
            </a:lvl2pPr>
            <a:lvl3pPr>
              <a:defRPr sz="2400">
                <a:solidFill>
                  <a:srgbClr val="000000"/>
                </a:solidFill>
              </a:defRPr>
            </a:lvl3pPr>
            <a:lvl4pPr>
              <a:defRPr sz="2000">
                <a:solidFill>
                  <a:srgbClr val="000000"/>
                </a:solidFill>
              </a:defRPr>
            </a:lvl4pPr>
            <a:lvl5pPr>
              <a:defRPr sz="2000">
                <a:solidFill>
                  <a:srgbClr val="000000"/>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8/9/2024</a:t>
            </a:fld>
            <a:endParaRPr lang="en-US" dirty="0"/>
          </a:p>
        </p:txBody>
      </p:sp>
      <p:sp>
        <p:nvSpPr>
          <p:cNvPr id="6" name="Footer Placeholder 5"/>
          <p:cNvSpPr>
            <a:spLocks noGrp="1"/>
          </p:cNvSpPr>
          <p:nvPr>
            <p:ph type="ftr" sz="quarter" idx="11"/>
          </p:nvPr>
        </p:nvSpPr>
        <p:spPr/>
        <p:txBody>
          <a:bodyPr/>
          <a:lstStyle>
            <a:lvl1pPr>
              <a:defRPr>
                <a:solidFill>
                  <a:srgbClr val="000000"/>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dirty="0"/>
          </a:p>
        </p:txBody>
      </p:sp>
      <p:pic>
        <p:nvPicPr>
          <p:cNvPr id="8" name="Picture 7"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pic>
        <p:nvPicPr>
          <p:cNvPr id="9" name="Picture 8"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35199028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solidFill>
                  <a:srgbClr val="000000"/>
                </a:solidFill>
              </a:defRPr>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8/9/2024</a:t>
            </a:fld>
            <a:endParaRPr lang="en-US" dirty="0"/>
          </a:p>
        </p:txBody>
      </p:sp>
      <p:sp>
        <p:nvSpPr>
          <p:cNvPr id="6" name="Footer Placeholder 5"/>
          <p:cNvSpPr>
            <a:spLocks noGrp="1"/>
          </p:cNvSpPr>
          <p:nvPr>
            <p:ph type="ftr" sz="quarter" idx="11"/>
          </p:nvPr>
        </p:nvSpPr>
        <p:spPr/>
        <p:txBody>
          <a:bodyPr/>
          <a:lstStyle>
            <a:lvl1pPr>
              <a:defRPr>
                <a:solidFill>
                  <a:srgbClr val="000000"/>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dirty="0"/>
          </a:p>
        </p:txBody>
      </p:sp>
      <p:pic>
        <p:nvPicPr>
          <p:cNvPr id="8" name="Picture 7"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pic>
        <p:nvPicPr>
          <p:cNvPr id="9" name="Picture 8"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13697726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0000"/>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8/9/2024</a:t>
            </a:fld>
            <a:endParaRPr lang="en-US" dirty="0"/>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dirty="0"/>
          </a:p>
        </p:txBody>
      </p:sp>
      <p:pic>
        <p:nvPicPr>
          <p:cNvPr id="7" name="Picture 6"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pic>
        <p:nvPicPr>
          <p:cNvPr id="8" name="Picture 7"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6185814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lvl1pPr>
              <a:defRPr>
                <a:solidFill>
                  <a:srgbClr val="000000"/>
                </a:solidFill>
              </a:defRPr>
            </a:lvl1pPr>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8/9/2024</a:t>
            </a:fld>
            <a:endParaRPr lang="en-US" dirty="0"/>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dirty="0"/>
          </a:p>
        </p:txBody>
      </p:sp>
      <p:pic>
        <p:nvPicPr>
          <p:cNvPr id="7" name="Picture 6"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pic>
        <p:nvPicPr>
          <p:cNvPr id="8" name="Picture 7"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37813295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532762D3-DF72-D540-898C-C4A40E3E62D9}" type="datetimeFigureOut">
              <a:rPr lang="en-US" smtClean="0">
                <a:solidFill>
                  <a:srgbClr val="008000">
                    <a:tint val="75000"/>
                  </a:srgbClr>
                </a:solidFill>
              </a:rPr>
              <a:pPr>
                <a:defRPr/>
              </a:pPr>
              <a:t>8/9/2024</a:t>
            </a:fld>
            <a:endParaRPr lang="en-US" dirty="0">
              <a:solidFill>
                <a:srgbClr val="008000">
                  <a:tint val="75000"/>
                </a:srgbClr>
              </a:solidFill>
            </a:endParaRPr>
          </a:p>
        </p:txBody>
      </p:sp>
      <p:sp>
        <p:nvSpPr>
          <p:cNvPr id="5" name="Footer Placeholder 4"/>
          <p:cNvSpPr>
            <a:spLocks noGrp="1"/>
          </p:cNvSpPr>
          <p:nvPr>
            <p:ph type="ftr" sz="quarter" idx="11"/>
          </p:nvPr>
        </p:nvSpPr>
        <p:spPr/>
        <p:txBody>
          <a:bodyPr/>
          <a:lstStyle/>
          <a:p>
            <a:pPr>
              <a:defRPr/>
            </a:pPr>
            <a:endParaRPr lang="en-US" dirty="0">
              <a:solidFill>
                <a:srgbClr val="008000">
                  <a:tint val="75000"/>
                </a:srgbClr>
              </a:solidFill>
            </a:endParaRPr>
          </a:p>
        </p:txBody>
      </p:sp>
      <p:sp>
        <p:nvSpPr>
          <p:cNvPr id="6" name="Slide Number Placeholder 5"/>
          <p:cNvSpPr>
            <a:spLocks noGrp="1"/>
          </p:cNvSpPr>
          <p:nvPr>
            <p:ph type="sldNum" sz="quarter" idx="12"/>
          </p:nvPr>
        </p:nvSpPr>
        <p:spPr/>
        <p:txBody>
          <a:bodyPr/>
          <a:lstStyle/>
          <a:p>
            <a:pPr>
              <a:defRPr/>
            </a:pPr>
            <a:fld id="{59AE1649-C190-1E44-AAD5-C129AA553731}" type="slidenum">
              <a:rPr lang="en-US" smtClean="0">
                <a:solidFill>
                  <a:srgbClr val="008000">
                    <a:tint val="75000"/>
                  </a:srgbClr>
                </a:solidFill>
              </a:rPr>
              <a:pPr>
                <a:defRPr/>
              </a:pPr>
              <a:t>‹#›</a:t>
            </a:fld>
            <a:endParaRPr lang="en-US" dirty="0">
              <a:solidFill>
                <a:srgbClr val="008000">
                  <a:tint val="75000"/>
                </a:srgbClr>
              </a:solidFill>
            </a:endParaRPr>
          </a:p>
        </p:txBody>
      </p:sp>
      <p:pic>
        <p:nvPicPr>
          <p:cNvPr id="7" name="Picture 6"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577295425"/>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532762D3-DF72-D540-898C-C4A40E3E62D9}" type="datetimeFigureOut">
              <a:rPr lang="en-US" smtClean="0">
                <a:solidFill>
                  <a:srgbClr val="008000">
                    <a:tint val="75000"/>
                  </a:srgbClr>
                </a:solidFill>
              </a:rPr>
              <a:pPr>
                <a:defRPr/>
              </a:pPr>
              <a:t>8/9/2024</a:t>
            </a:fld>
            <a:endParaRPr lang="en-US" dirty="0">
              <a:solidFill>
                <a:srgbClr val="008000">
                  <a:tint val="75000"/>
                </a:srgbClr>
              </a:solidFill>
            </a:endParaRPr>
          </a:p>
        </p:txBody>
      </p:sp>
      <p:sp>
        <p:nvSpPr>
          <p:cNvPr id="5" name="Footer Placeholder 4"/>
          <p:cNvSpPr>
            <a:spLocks noGrp="1"/>
          </p:cNvSpPr>
          <p:nvPr>
            <p:ph type="ftr" sz="quarter" idx="11"/>
          </p:nvPr>
        </p:nvSpPr>
        <p:spPr/>
        <p:txBody>
          <a:bodyPr/>
          <a:lstStyle/>
          <a:p>
            <a:pPr>
              <a:defRPr/>
            </a:pPr>
            <a:endParaRPr lang="en-US" dirty="0">
              <a:solidFill>
                <a:srgbClr val="008000">
                  <a:tint val="75000"/>
                </a:srgbClr>
              </a:solidFill>
            </a:endParaRPr>
          </a:p>
        </p:txBody>
      </p:sp>
      <p:sp>
        <p:nvSpPr>
          <p:cNvPr id="6" name="Slide Number Placeholder 5"/>
          <p:cNvSpPr>
            <a:spLocks noGrp="1"/>
          </p:cNvSpPr>
          <p:nvPr>
            <p:ph type="sldNum" sz="quarter" idx="12"/>
          </p:nvPr>
        </p:nvSpPr>
        <p:spPr/>
        <p:txBody>
          <a:bodyPr/>
          <a:lstStyle/>
          <a:p>
            <a:pPr>
              <a:defRPr/>
            </a:pPr>
            <a:fld id="{59AE1649-C190-1E44-AAD5-C129AA553731}" type="slidenum">
              <a:rPr lang="en-US" smtClean="0">
                <a:solidFill>
                  <a:srgbClr val="008000">
                    <a:tint val="75000"/>
                  </a:srgbClr>
                </a:solidFill>
              </a:rPr>
              <a:pPr>
                <a:defRPr/>
              </a:pPr>
              <a:t>‹#›</a:t>
            </a:fld>
            <a:endParaRPr lang="en-US" dirty="0">
              <a:solidFill>
                <a:srgbClr val="008000">
                  <a:tint val="75000"/>
                </a:srgbClr>
              </a:solidFill>
            </a:endParaRPr>
          </a:p>
        </p:txBody>
      </p:sp>
      <p:pic>
        <p:nvPicPr>
          <p:cNvPr id="7" name="Picture 6"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3705275544"/>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8" name="Picture 7" descr="Sunny Back.png"/>
          <p:cNvPicPr>
            <a:picLocks noChangeAspect="1"/>
          </p:cNvPicPr>
          <p:nvPr userDrawn="1"/>
        </p:nvPicPr>
        <p:blipFill>
          <a:blip r:embed="rId2" cstate="email">
            <a:alphaModFix amt="69000"/>
            <a:extLst>
              <a:ext uri="{28A0092B-C50C-407E-A947-70E740481C1C}">
                <a14:useLocalDpi xmlns:a14="http://schemas.microsoft.com/office/drawing/2010/main"/>
              </a:ext>
            </a:extLst>
          </a:blip>
          <a:stretch>
            <a:fillRect/>
          </a:stretch>
        </p:blipFill>
        <p:spPr>
          <a:xfrm>
            <a:off x="-23245" y="0"/>
            <a:ext cx="12215245" cy="6880414"/>
          </a:xfrm>
          <a:prstGeom prst="rect">
            <a:avLst/>
          </a:prstGeom>
        </p:spPr>
      </p:pic>
      <p:sp>
        <p:nvSpPr>
          <p:cNvPr id="2" name="Title 1"/>
          <p:cNvSpPr>
            <a:spLocks noGrp="1"/>
          </p:cNvSpPr>
          <p:nvPr>
            <p:ph type="title"/>
          </p:nvPr>
        </p:nvSpPr>
        <p:spPr>
          <a:xfrm>
            <a:off x="3356783" y="4406901"/>
            <a:ext cx="7969501"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3356783" y="2906713"/>
            <a:ext cx="79695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B392DC5D-2FFA-1D43-BE67-4498328BF505}" type="datetimeFigureOut">
              <a:rPr lang="en-US" smtClean="0">
                <a:solidFill>
                  <a:srgbClr val="008000">
                    <a:tint val="75000"/>
                  </a:srgbClr>
                </a:solidFill>
              </a:rPr>
              <a:pPr>
                <a:defRPr/>
              </a:pPr>
              <a:t>8/9/2024</a:t>
            </a:fld>
            <a:endParaRPr lang="en-US" dirty="0">
              <a:solidFill>
                <a:srgbClr val="008000">
                  <a:tint val="75000"/>
                </a:srgbClr>
              </a:solidFill>
            </a:endParaRPr>
          </a:p>
        </p:txBody>
      </p:sp>
      <p:sp>
        <p:nvSpPr>
          <p:cNvPr id="5" name="Footer Placeholder 4"/>
          <p:cNvSpPr>
            <a:spLocks noGrp="1"/>
          </p:cNvSpPr>
          <p:nvPr>
            <p:ph type="ftr" sz="quarter" idx="11"/>
          </p:nvPr>
        </p:nvSpPr>
        <p:spPr/>
        <p:txBody>
          <a:bodyPr/>
          <a:lstStyle/>
          <a:p>
            <a:pPr>
              <a:defRPr/>
            </a:pPr>
            <a:endParaRPr lang="en-US" dirty="0">
              <a:solidFill>
                <a:srgbClr val="008000">
                  <a:tint val="75000"/>
                </a:srgbClr>
              </a:solidFill>
            </a:endParaRPr>
          </a:p>
        </p:txBody>
      </p:sp>
      <p:sp>
        <p:nvSpPr>
          <p:cNvPr id="6" name="Slide Number Placeholder 5"/>
          <p:cNvSpPr>
            <a:spLocks noGrp="1"/>
          </p:cNvSpPr>
          <p:nvPr>
            <p:ph type="sldNum" sz="quarter" idx="12"/>
          </p:nvPr>
        </p:nvSpPr>
        <p:spPr/>
        <p:txBody>
          <a:bodyPr/>
          <a:lstStyle/>
          <a:p>
            <a:pPr>
              <a:defRPr/>
            </a:pPr>
            <a:fld id="{415C4280-C049-3F4D-9821-9F213D5518C1}" type="slidenum">
              <a:rPr lang="en-US" smtClean="0">
                <a:solidFill>
                  <a:srgbClr val="008000">
                    <a:tint val="75000"/>
                  </a:srgbClr>
                </a:solidFill>
              </a:rPr>
              <a:pPr>
                <a:defRPr/>
              </a:pPr>
              <a:t>‹#›</a:t>
            </a:fld>
            <a:endParaRPr lang="en-US" dirty="0">
              <a:solidFill>
                <a:srgbClr val="008000">
                  <a:tint val="75000"/>
                </a:srgbClr>
              </a:solidFill>
            </a:endParaRPr>
          </a:p>
        </p:txBody>
      </p:sp>
      <p:pic>
        <p:nvPicPr>
          <p:cNvPr id="7" name="Picture 6" descr="FSD PPP Templat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27" y="0"/>
            <a:ext cx="3593055" cy="6858000"/>
          </a:xfrm>
          <a:prstGeom prst="rect">
            <a:avLst/>
          </a:prstGeom>
        </p:spPr>
      </p:pic>
    </p:spTree>
    <p:extLst>
      <p:ext uri="{BB962C8B-B14F-4D97-AF65-F5344CB8AC3E}">
        <p14:creationId xmlns:p14="http://schemas.microsoft.com/office/powerpoint/2010/main" val="2021102465"/>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532762D3-DF72-D540-898C-C4A40E3E62D9}" type="datetimeFigureOut">
              <a:rPr lang="en-US" smtClean="0">
                <a:solidFill>
                  <a:srgbClr val="008000">
                    <a:tint val="75000"/>
                  </a:srgbClr>
                </a:solidFill>
              </a:rPr>
              <a:pPr>
                <a:defRPr/>
              </a:pPr>
              <a:t>8/9/2024</a:t>
            </a:fld>
            <a:endParaRPr lang="en-US" dirty="0">
              <a:solidFill>
                <a:srgbClr val="008000">
                  <a:tint val="75000"/>
                </a:srgbClr>
              </a:solidFill>
            </a:endParaRPr>
          </a:p>
        </p:txBody>
      </p:sp>
      <p:sp>
        <p:nvSpPr>
          <p:cNvPr id="6" name="Footer Placeholder 5"/>
          <p:cNvSpPr>
            <a:spLocks noGrp="1"/>
          </p:cNvSpPr>
          <p:nvPr>
            <p:ph type="ftr" sz="quarter" idx="11"/>
          </p:nvPr>
        </p:nvSpPr>
        <p:spPr/>
        <p:txBody>
          <a:bodyPr/>
          <a:lstStyle/>
          <a:p>
            <a:pPr>
              <a:defRPr/>
            </a:pPr>
            <a:endParaRPr lang="en-US" dirty="0">
              <a:solidFill>
                <a:srgbClr val="008000">
                  <a:tint val="75000"/>
                </a:srgbClr>
              </a:solidFill>
            </a:endParaRPr>
          </a:p>
        </p:txBody>
      </p:sp>
      <p:sp>
        <p:nvSpPr>
          <p:cNvPr id="7" name="Slide Number Placeholder 6"/>
          <p:cNvSpPr>
            <a:spLocks noGrp="1"/>
          </p:cNvSpPr>
          <p:nvPr>
            <p:ph type="sldNum" sz="quarter" idx="12"/>
          </p:nvPr>
        </p:nvSpPr>
        <p:spPr/>
        <p:txBody>
          <a:bodyPr/>
          <a:lstStyle/>
          <a:p>
            <a:pPr>
              <a:defRPr/>
            </a:pPr>
            <a:fld id="{59AE1649-C190-1E44-AAD5-C129AA553731}" type="slidenum">
              <a:rPr lang="en-US" smtClean="0">
                <a:solidFill>
                  <a:srgbClr val="008000">
                    <a:tint val="75000"/>
                  </a:srgbClr>
                </a:solidFill>
              </a:rPr>
              <a:pPr>
                <a:defRPr/>
              </a:pPr>
              <a:t>‹#›</a:t>
            </a:fld>
            <a:endParaRPr lang="en-US" dirty="0">
              <a:solidFill>
                <a:srgbClr val="008000">
                  <a:tint val="75000"/>
                </a:srgbClr>
              </a:solidFill>
            </a:endParaRPr>
          </a:p>
        </p:txBody>
      </p:sp>
      <p:pic>
        <p:nvPicPr>
          <p:cNvPr id="8" name="Picture 7"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4268220868"/>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532762D3-DF72-D540-898C-C4A40E3E62D9}" type="datetimeFigureOut">
              <a:rPr lang="en-US" smtClean="0">
                <a:solidFill>
                  <a:srgbClr val="008000">
                    <a:tint val="75000"/>
                  </a:srgbClr>
                </a:solidFill>
              </a:rPr>
              <a:pPr>
                <a:defRPr/>
              </a:pPr>
              <a:t>8/9/2024</a:t>
            </a:fld>
            <a:endParaRPr lang="en-US" dirty="0">
              <a:solidFill>
                <a:srgbClr val="008000">
                  <a:tint val="75000"/>
                </a:srgbClr>
              </a:solidFill>
            </a:endParaRPr>
          </a:p>
        </p:txBody>
      </p:sp>
      <p:sp>
        <p:nvSpPr>
          <p:cNvPr id="8" name="Footer Placeholder 7"/>
          <p:cNvSpPr>
            <a:spLocks noGrp="1"/>
          </p:cNvSpPr>
          <p:nvPr>
            <p:ph type="ftr" sz="quarter" idx="11"/>
          </p:nvPr>
        </p:nvSpPr>
        <p:spPr/>
        <p:txBody>
          <a:bodyPr/>
          <a:lstStyle/>
          <a:p>
            <a:pPr>
              <a:defRPr/>
            </a:pPr>
            <a:endParaRPr lang="en-US" dirty="0">
              <a:solidFill>
                <a:srgbClr val="008000">
                  <a:tint val="75000"/>
                </a:srgbClr>
              </a:solidFill>
            </a:endParaRPr>
          </a:p>
        </p:txBody>
      </p:sp>
      <p:sp>
        <p:nvSpPr>
          <p:cNvPr id="9" name="Slide Number Placeholder 8"/>
          <p:cNvSpPr>
            <a:spLocks noGrp="1"/>
          </p:cNvSpPr>
          <p:nvPr>
            <p:ph type="sldNum" sz="quarter" idx="12"/>
          </p:nvPr>
        </p:nvSpPr>
        <p:spPr/>
        <p:txBody>
          <a:bodyPr/>
          <a:lstStyle/>
          <a:p>
            <a:pPr>
              <a:defRPr/>
            </a:pPr>
            <a:fld id="{59AE1649-C190-1E44-AAD5-C129AA553731}" type="slidenum">
              <a:rPr lang="en-US" smtClean="0">
                <a:solidFill>
                  <a:srgbClr val="008000">
                    <a:tint val="75000"/>
                  </a:srgbClr>
                </a:solidFill>
              </a:rPr>
              <a:pPr>
                <a:defRPr/>
              </a:pPr>
              <a:t>‹#›</a:t>
            </a:fld>
            <a:endParaRPr lang="en-US" dirty="0">
              <a:solidFill>
                <a:srgbClr val="008000">
                  <a:tint val="75000"/>
                </a:srgbClr>
              </a:solidFill>
            </a:endParaRPr>
          </a:p>
        </p:txBody>
      </p:sp>
      <p:pic>
        <p:nvPicPr>
          <p:cNvPr id="10" name="Picture 9"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220757960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2762D3-DF72-D540-898C-C4A40E3E62D9}" type="datetimeFigureOut">
              <a:rPr lang="en-US" smtClean="0"/>
              <a:pPr/>
              <a:t>8/9/2024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9AE1649-C190-1E44-AAD5-C129AA553731}" type="slidenum">
              <a:rPr lang="en-US" smtClean="0"/>
              <a:pPr/>
              <a:t>‹#›</a:t>
            </a:fld>
            <a:endParaRPr lang="en-US" dirty="0"/>
          </a:p>
        </p:txBody>
      </p:sp>
      <p:pic>
        <p:nvPicPr>
          <p:cNvPr id="8" name="Picture 7"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17582076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532762D3-DF72-D540-898C-C4A40E3E62D9}" type="datetimeFigureOut">
              <a:rPr lang="en-US" smtClean="0">
                <a:solidFill>
                  <a:srgbClr val="008000">
                    <a:tint val="75000"/>
                  </a:srgbClr>
                </a:solidFill>
              </a:rPr>
              <a:pPr>
                <a:defRPr/>
              </a:pPr>
              <a:t>8/9/2024</a:t>
            </a:fld>
            <a:endParaRPr lang="en-US" dirty="0">
              <a:solidFill>
                <a:srgbClr val="008000">
                  <a:tint val="75000"/>
                </a:srgbClr>
              </a:solidFill>
            </a:endParaRPr>
          </a:p>
        </p:txBody>
      </p:sp>
      <p:sp>
        <p:nvSpPr>
          <p:cNvPr id="4" name="Footer Placeholder 3"/>
          <p:cNvSpPr>
            <a:spLocks noGrp="1"/>
          </p:cNvSpPr>
          <p:nvPr>
            <p:ph type="ftr" sz="quarter" idx="11"/>
          </p:nvPr>
        </p:nvSpPr>
        <p:spPr/>
        <p:txBody>
          <a:bodyPr/>
          <a:lstStyle/>
          <a:p>
            <a:pPr>
              <a:defRPr/>
            </a:pPr>
            <a:endParaRPr lang="en-US" dirty="0">
              <a:solidFill>
                <a:srgbClr val="008000">
                  <a:tint val="75000"/>
                </a:srgbClr>
              </a:solidFill>
            </a:endParaRPr>
          </a:p>
        </p:txBody>
      </p:sp>
      <p:sp>
        <p:nvSpPr>
          <p:cNvPr id="5" name="Slide Number Placeholder 4"/>
          <p:cNvSpPr>
            <a:spLocks noGrp="1"/>
          </p:cNvSpPr>
          <p:nvPr>
            <p:ph type="sldNum" sz="quarter" idx="12"/>
          </p:nvPr>
        </p:nvSpPr>
        <p:spPr/>
        <p:txBody>
          <a:bodyPr/>
          <a:lstStyle/>
          <a:p>
            <a:pPr>
              <a:defRPr/>
            </a:pPr>
            <a:fld id="{59AE1649-C190-1E44-AAD5-C129AA553731}" type="slidenum">
              <a:rPr lang="en-US" smtClean="0">
                <a:solidFill>
                  <a:srgbClr val="008000">
                    <a:tint val="75000"/>
                  </a:srgbClr>
                </a:solidFill>
              </a:rPr>
              <a:pPr>
                <a:defRPr/>
              </a:pPr>
              <a:t>‹#›</a:t>
            </a:fld>
            <a:endParaRPr lang="en-US" dirty="0">
              <a:solidFill>
                <a:srgbClr val="008000">
                  <a:tint val="75000"/>
                </a:srgbClr>
              </a:solidFill>
            </a:endParaRPr>
          </a:p>
        </p:txBody>
      </p:sp>
      <p:pic>
        <p:nvPicPr>
          <p:cNvPr id="6" name="Picture 5"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1075145847"/>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532762D3-DF72-D540-898C-C4A40E3E62D9}" type="datetimeFigureOut">
              <a:rPr lang="en-US" smtClean="0">
                <a:solidFill>
                  <a:srgbClr val="008000">
                    <a:tint val="75000"/>
                  </a:srgbClr>
                </a:solidFill>
              </a:rPr>
              <a:pPr>
                <a:defRPr/>
              </a:pPr>
              <a:t>8/9/2024</a:t>
            </a:fld>
            <a:endParaRPr lang="en-US" dirty="0">
              <a:solidFill>
                <a:srgbClr val="008000">
                  <a:tint val="75000"/>
                </a:srgbClr>
              </a:solidFill>
            </a:endParaRPr>
          </a:p>
        </p:txBody>
      </p:sp>
      <p:sp>
        <p:nvSpPr>
          <p:cNvPr id="3" name="Footer Placeholder 2"/>
          <p:cNvSpPr>
            <a:spLocks noGrp="1"/>
          </p:cNvSpPr>
          <p:nvPr>
            <p:ph type="ftr" sz="quarter" idx="11"/>
          </p:nvPr>
        </p:nvSpPr>
        <p:spPr/>
        <p:txBody>
          <a:bodyPr/>
          <a:lstStyle/>
          <a:p>
            <a:pPr>
              <a:defRPr/>
            </a:pPr>
            <a:endParaRPr lang="en-US" dirty="0">
              <a:solidFill>
                <a:srgbClr val="008000">
                  <a:tint val="75000"/>
                </a:srgbClr>
              </a:solidFill>
            </a:endParaRPr>
          </a:p>
        </p:txBody>
      </p:sp>
      <p:sp>
        <p:nvSpPr>
          <p:cNvPr id="4" name="Slide Number Placeholder 3"/>
          <p:cNvSpPr>
            <a:spLocks noGrp="1"/>
          </p:cNvSpPr>
          <p:nvPr>
            <p:ph type="sldNum" sz="quarter" idx="12"/>
          </p:nvPr>
        </p:nvSpPr>
        <p:spPr/>
        <p:txBody>
          <a:bodyPr/>
          <a:lstStyle/>
          <a:p>
            <a:pPr>
              <a:defRPr/>
            </a:pPr>
            <a:fld id="{59AE1649-C190-1E44-AAD5-C129AA553731}" type="slidenum">
              <a:rPr lang="en-US" smtClean="0">
                <a:solidFill>
                  <a:srgbClr val="008000">
                    <a:tint val="75000"/>
                  </a:srgbClr>
                </a:solidFill>
              </a:rPr>
              <a:pPr>
                <a:defRPr/>
              </a:pPr>
              <a:t>‹#›</a:t>
            </a:fld>
            <a:endParaRPr lang="en-US" dirty="0">
              <a:solidFill>
                <a:srgbClr val="008000">
                  <a:tint val="75000"/>
                </a:srgbClr>
              </a:solidFill>
            </a:endParaRPr>
          </a:p>
        </p:txBody>
      </p:sp>
      <p:pic>
        <p:nvPicPr>
          <p:cNvPr id="5" name="Picture 4"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3159576067"/>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532762D3-DF72-D540-898C-C4A40E3E62D9}" type="datetimeFigureOut">
              <a:rPr lang="en-US" smtClean="0">
                <a:solidFill>
                  <a:srgbClr val="008000">
                    <a:tint val="75000"/>
                  </a:srgbClr>
                </a:solidFill>
              </a:rPr>
              <a:pPr>
                <a:defRPr/>
              </a:pPr>
              <a:t>8/9/2024</a:t>
            </a:fld>
            <a:endParaRPr lang="en-US" dirty="0">
              <a:solidFill>
                <a:srgbClr val="008000">
                  <a:tint val="75000"/>
                </a:srgbClr>
              </a:solidFill>
            </a:endParaRPr>
          </a:p>
        </p:txBody>
      </p:sp>
      <p:sp>
        <p:nvSpPr>
          <p:cNvPr id="6" name="Footer Placeholder 5"/>
          <p:cNvSpPr>
            <a:spLocks noGrp="1"/>
          </p:cNvSpPr>
          <p:nvPr>
            <p:ph type="ftr" sz="quarter" idx="11"/>
          </p:nvPr>
        </p:nvSpPr>
        <p:spPr/>
        <p:txBody>
          <a:bodyPr/>
          <a:lstStyle/>
          <a:p>
            <a:pPr>
              <a:defRPr/>
            </a:pPr>
            <a:endParaRPr lang="en-US" dirty="0">
              <a:solidFill>
                <a:srgbClr val="008000">
                  <a:tint val="75000"/>
                </a:srgbClr>
              </a:solidFill>
            </a:endParaRPr>
          </a:p>
        </p:txBody>
      </p:sp>
      <p:sp>
        <p:nvSpPr>
          <p:cNvPr id="7" name="Slide Number Placeholder 6"/>
          <p:cNvSpPr>
            <a:spLocks noGrp="1"/>
          </p:cNvSpPr>
          <p:nvPr>
            <p:ph type="sldNum" sz="quarter" idx="12"/>
          </p:nvPr>
        </p:nvSpPr>
        <p:spPr/>
        <p:txBody>
          <a:bodyPr/>
          <a:lstStyle/>
          <a:p>
            <a:pPr>
              <a:defRPr/>
            </a:pPr>
            <a:fld id="{59AE1649-C190-1E44-AAD5-C129AA553731}" type="slidenum">
              <a:rPr lang="en-US" smtClean="0">
                <a:solidFill>
                  <a:srgbClr val="008000">
                    <a:tint val="75000"/>
                  </a:srgbClr>
                </a:solidFill>
              </a:rPr>
              <a:pPr>
                <a:defRPr/>
              </a:pPr>
              <a:t>‹#›</a:t>
            </a:fld>
            <a:endParaRPr lang="en-US" dirty="0">
              <a:solidFill>
                <a:srgbClr val="008000">
                  <a:tint val="75000"/>
                </a:srgbClr>
              </a:solidFill>
            </a:endParaRPr>
          </a:p>
        </p:txBody>
      </p:sp>
      <p:pic>
        <p:nvPicPr>
          <p:cNvPr id="8" name="Picture 7"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2303428528"/>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532762D3-DF72-D540-898C-C4A40E3E62D9}" type="datetimeFigureOut">
              <a:rPr lang="en-US" smtClean="0">
                <a:solidFill>
                  <a:srgbClr val="008000">
                    <a:tint val="75000"/>
                  </a:srgbClr>
                </a:solidFill>
              </a:rPr>
              <a:pPr>
                <a:defRPr/>
              </a:pPr>
              <a:t>8/9/2024</a:t>
            </a:fld>
            <a:endParaRPr lang="en-US" dirty="0">
              <a:solidFill>
                <a:srgbClr val="008000">
                  <a:tint val="75000"/>
                </a:srgbClr>
              </a:solidFill>
            </a:endParaRPr>
          </a:p>
        </p:txBody>
      </p:sp>
      <p:sp>
        <p:nvSpPr>
          <p:cNvPr id="6" name="Footer Placeholder 5"/>
          <p:cNvSpPr>
            <a:spLocks noGrp="1"/>
          </p:cNvSpPr>
          <p:nvPr>
            <p:ph type="ftr" sz="quarter" idx="11"/>
          </p:nvPr>
        </p:nvSpPr>
        <p:spPr/>
        <p:txBody>
          <a:bodyPr/>
          <a:lstStyle/>
          <a:p>
            <a:pPr>
              <a:defRPr/>
            </a:pPr>
            <a:endParaRPr lang="en-US" dirty="0">
              <a:solidFill>
                <a:srgbClr val="008000">
                  <a:tint val="75000"/>
                </a:srgbClr>
              </a:solidFill>
            </a:endParaRPr>
          </a:p>
        </p:txBody>
      </p:sp>
      <p:sp>
        <p:nvSpPr>
          <p:cNvPr id="7" name="Slide Number Placeholder 6"/>
          <p:cNvSpPr>
            <a:spLocks noGrp="1"/>
          </p:cNvSpPr>
          <p:nvPr>
            <p:ph type="sldNum" sz="quarter" idx="12"/>
          </p:nvPr>
        </p:nvSpPr>
        <p:spPr/>
        <p:txBody>
          <a:bodyPr/>
          <a:lstStyle/>
          <a:p>
            <a:pPr>
              <a:defRPr/>
            </a:pPr>
            <a:fld id="{59AE1649-C190-1E44-AAD5-C129AA553731}" type="slidenum">
              <a:rPr lang="en-US" smtClean="0">
                <a:solidFill>
                  <a:srgbClr val="008000">
                    <a:tint val="75000"/>
                  </a:srgbClr>
                </a:solidFill>
              </a:rPr>
              <a:pPr>
                <a:defRPr/>
              </a:pPr>
              <a:t>‹#›</a:t>
            </a:fld>
            <a:endParaRPr lang="en-US" dirty="0">
              <a:solidFill>
                <a:srgbClr val="008000">
                  <a:tint val="75000"/>
                </a:srgbClr>
              </a:solidFill>
            </a:endParaRPr>
          </a:p>
        </p:txBody>
      </p:sp>
      <p:pic>
        <p:nvPicPr>
          <p:cNvPr id="8" name="Picture 7"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1189123564"/>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532762D3-DF72-D540-898C-C4A40E3E62D9}" type="datetimeFigureOut">
              <a:rPr lang="en-US" smtClean="0">
                <a:solidFill>
                  <a:srgbClr val="008000">
                    <a:tint val="75000"/>
                  </a:srgbClr>
                </a:solidFill>
              </a:rPr>
              <a:pPr>
                <a:defRPr/>
              </a:pPr>
              <a:t>8/9/2024</a:t>
            </a:fld>
            <a:endParaRPr lang="en-US" dirty="0">
              <a:solidFill>
                <a:srgbClr val="008000">
                  <a:tint val="75000"/>
                </a:srgbClr>
              </a:solidFill>
            </a:endParaRPr>
          </a:p>
        </p:txBody>
      </p:sp>
      <p:sp>
        <p:nvSpPr>
          <p:cNvPr id="5" name="Footer Placeholder 4"/>
          <p:cNvSpPr>
            <a:spLocks noGrp="1"/>
          </p:cNvSpPr>
          <p:nvPr>
            <p:ph type="ftr" sz="quarter" idx="11"/>
          </p:nvPr>
        </p:nvSpPr>
        <p:spPr/>
        <p:txBody>
          <a:bodyPr/>
          <a:lstStyle/>
          <a:p>
            <a:pPr>
              <a:defRPr/>
            </a:pPr>
            <a:endParaRPr lang="en-US" dirty="0">
              <a:solidFill>
                <a:srgbClr val="008000">
                  <a:tint val="75000"/>
                </a:srgbClr>
              </a:solidFill>
            </a:endParaRPr>
          </a:p>
        </p:txBody>
      </p:sp>
      <p:sp>
        <p:nvSpPr>
          <p:cNvPr id="6" name="Slide Number Placeholder 5"/>
          <p:cNvSpPr>
            <a:spLocks noGrp="1"/>
          </p:cNvSpPr>
          <p:nvPr>
            <p:ph type="sldNum" sz="quarter" idx="12"/>
          </p:nvPr>
        </p:nvSpPr>
        <p:spPr/>
        <p:txBody>
          <a:bodyPr/>
          <a:lstStyle/>
          <a:p>
            <a:pPr>
              <a:defRPr/>
            </a:pPr>
            <a:fld id="{59AE1649-C190-1E44-AAD5-C129AA553731}" type="slidenum">
              <a:rPr lang="en-US" smtClean="0">
                <a:solidFill>
                  <a:srgbClr val="008000">
                    <a:tint val="75000"/>
                  </a:srgbClr>
                </a:solidFill>
              </a:rPr>
              <a:pPr>
                <a:defRPr/>
              </a:pPr>
              <a:t>‹#›</a:t>
            </a:fld>
            <a:endParaRPr lang="en-US" dirty="0">
              <a:solidFill>
                <a:srgbClr val="008000">
                  <a:tint val="75000"/>
                </a:srgbClr>
              </a:solidFill>
            </a:endParaRPr>
          </a:p>
        </p:txBody>
      </p:sp>
      <p:pic>
        <p:nvPicPr>
          <p:cNvPr id="7" name="Picture 6"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3472487777"/>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532762D3-DF72-D540-898C-C4A40E3E62D9}" type="datetimeFigureOut">
              <a:rPr lang="en-US" smtClean="0">
                <a:solidFill>
                  <a:srgbClr val="008000">
                    <a:tint val="75000"/>
                  </a:srgbClr>
                </a:solidFill>
              </a:rPr>
              <a:pPr>
                <a:defRPr/>
              </a:pPr>
              <a:t>8/9/2024</a:t>
            </a:fld>
            <a:endParaRPr lang="en-US" dirty="0">
              <a:solidFill>
                <a:srgbClr val="008000">
                  <a:tint val="75000"/>
                </a:srgbClr>
              </a:solidFill>
            </a:endParaRPr>
          </a:p>
        </p:txBody>
      </p:sp>
      <p:sp>
        <p:nvSpPr>
          <p:cNvPr id="5" name="Footer Placeholder 4"/>
          <p:cNvSpPr>
            <a:spLocks noGrp="1"/>
          </p:cNvSpPr>
          <p:nvPr>
            <p:ph type="ftr" sz="quarter" idx="11"/>
          </p:nvPr>
        </p:nvSpPr>
        <p:spPr/>
        <p:txBody>
          <a:bodyPr/>
          <a:lstStyle/>
          <a:p>
            <a:pPr>
              <a:defRPr/>
            </a:pPr>
            <a:endParaRPr lang="en-US" dirty="0">
              <a:solidFill>
                <a:srgbClr val="008000">
                  <a:tint val="75000"/>
                </a:srgbClr>
              </a:solidFill>
            </a:endParaRPr>
          </a:p>
        </p:txBody>
      </p:sp>
      <p:sp>
        <p:nvSpPr>
          <p:cNvPr id="6" name="Slide Number Placeholder 5"/>
          <p:cNvSpPr>
            <a:spLocks noGrp="1"/>
          </p:cNvSpPr>
          <p:nvPr>
            <p:ph type="sldNum" sz="quarter" idx="12"/>
          </p:nvPr>
        </p:nvSpPr>
        <p:spPr/>
        <p:txBody>
          <a:bodyPr/>
          <a:lstStyle/>
          <a:p>
            <a:pPr>
              <a:defRPr/>
            </a:pPr>
            <a:fld id="{59AE1649-C190-1E44-AAD5-C129AA553731}" type="slidenum">
              <a:rPr lang="en-US" smtClean="0">
                <a:solidFill>
                  <a:srgbClr val="008000">
                    <a:tint val="75000"/>
                  </a:srgbClr>
                </a:solidFill>
              </a:rPr>
              <a:pPr>
                <a:defRPr/>
              </a:pPr>
              <a:t>‹#›</a:t>
            </a:fld>
            <a:endParaRPr lang="en-US" dirty="0">
              <a:solidFill>
                <a:srgbClr val="008000">
                  <a:tint val="75000"/>
                </a:srgbClr>
              </a:solidFill>
            </a:endParaRPr>
          </a:p>
        </p:txBody>
      </p:sp>
      <p:pic>
        <p:nvPicPr>
          <p:cNvPr id="7" name="Picture 6"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3574130456"/>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11484"/>
            <a:ext cx="10972800" cy="1143000"/>
          </a:xfrm>
        </p:spPr>
        <p:txBody>
          <a:bodyPr/>
          <a:lstStyle>
            <a:lvl1pPr algn="l">
              <a:defRPr b="1">
                <a:solidFill>
                  <a:srgbClr val="000000"/>
                </a:solidFill>
              </a:defRPr>
            </a:lvl1pPr>
          </a:lstStyle>
          <a:p>
            <a:r>
              <a:rPr lang="en-US" dirty="0"/>
              <a:t>Click to edit Master title style</a:t>
            </a:r>
          </a:p>
        </p:txBody>
      </p:sp>
      <p:sp>
        <p:nvSpPr>
          <p:cNvPr id="3" name="Content Placeholder 2"/>
          <p:cNvSpPr>
            <a:spLocks noGrp="1"/>
          </p:cNvSpPr>
          <p:nvPr>
            <p:ph idx="1"/>
          </p:nvPr>
        </p:nvSpPr>
        <p:spPr/>
        <p:txBody>
          <a:bodyPr/>
          <a:lstStyle>
            <a:lvl1pPr marL="0" indent="0">
              <a:buNone/>
              <a:defRPr sz="2800">
                <a:solidFill>
                  <a:srgbClr val="000000"/>
                </a:solidFill>
              </a:defRPr>
            </a:lvl1pPr>
            <a:lvl2pPr marL="914400" indent="-457200">
              <a:buFont typeface="Wingdings" panose="05000000000000000000" pitchFamily="2" charset="2"/>
              <a:buChar char="Ø"/>
              <a:defRPr sz="2600">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EE9C2CDE-449F-4D27-A0C1-7445CF681E3A}" type="slidenum">
              <a:rPr lang="en-US" smtClean="0"/>
              <a:pPr>
                <a:defRPr/>
              </a:pPr>
              <a:t>‹#›</a:t>
            </a:fld>
            <a:endParaRPr lang="en-US" dirty="0"/>
          </a:p>
        </p:txBody>
      </p:sp>
      <p:pic>
        <p:nvPicPr>
          <p:cNvPr id="7" name="Picture 6"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39534915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914400" fontAlgn="base">
              <a:spcBef>
                <a:spcPct val="0"/>
              </a:spcBef>
              <a:spcAft>
                <a:spcPct val="0"/>
              </a:spcAft>
              <a:defRPr/>
            </a:pPr>
            <a:endParaRPr lang="en-US" dirty="0">
              <a:solidFill>
                <a:srgbClr val="008000">
                  <a:tint val="75000"/>
                </a:srgbClr>
              </a:solidFill>
              <a:latin typeface="Arial" charset="0"/>
            </a:endParaRPr>
          </a:p>
        </p:txBody>
      </p:sp>
      <p:sp>
        <p:nvSpPr>
          <p:cNvPr id="5" name="Footer Placeholder 4"/>
          <p:cNvSpPr>
            <a:spLocks noGrp="1"/>
          </p:cNvSpPr>
          <p:nvPr>
            <p:ph type="ftr" sz="quarter" idx="11"/>
          </p:nvPr>
        </p:nvSpPr>
        <p:spPr/>
        <p:txBody>
          <a:bodyPr/>
          <a:lstStyle/>
          <a:p>
            <a:pPr defTabSz="914400" fontAlgn="base">
              <a:spcBef>
                <a:spcPct val="0"/>
              </a:spcBef>
              <a:spcAft>
                <a:spcPct val="0"/>
              </a:spcAft>
              <a:defRPr/>
            </a:pPr>
            <a:endParaRPr lang="en-US" dirty="0">
              <a:solidFill>
                <a:srgbClr val="008000">
                  <a:tint val="75000"/>
                </a:srgbClr>
              </a:solidFill>
              <a:latin typeface="Arial" charset="0"/>
            </a:endParaRPr>
          </a:p>
        </p:txBody>
      </p:sp>
      <p:sp>
        <p:nvSpPr>
          <p:cNvPr id="6" name="Slide Number Placeholder 5"/>
          <p:cNvSpPr>
            <a:spLocks noGrp="1"/>
          </p:cNvSpPr>
          <p:nvPr>
            <p:ph type="sldNum" sz="quarter" idx="12"/>
          </p:nvPr>
        </p:nvSpPr>
        <p:spPr/>
        <p:txBody>
          <a:bodyPr/>
          <a:lstStyle/>
          <a:p>
            <a:pPr defTabSz="914400" fontAlgn="base">
              <a:spcBef>
                <a:spcPct val="0"/>
              </a:spcBef>
              <a:spcAft>
                <a:spcPct val="0"/>
              </a:spcAft>
              <a:defRPr/>
            </a:pPr>
            <a:fld id="{7AC34F1E-2398-44A4-9CB5-DAF856C76C40}" type="slidenum">
              <a:rPr lang="en-US" smtClean="0">
                <a:solidFill>
                  <a:srgbClr val="008000">
                    <a:tint val="75000"/>
                  </a:srgbClr>
                </a:solidFill>
                <a:latin typeface="Arial" charset="0"/>
              </a:rPr>
              <a:pPr defTabSz="914400" fontAlgn="base">
                <a:spcBef>
                  <a:spcPct val="0"/>
                </a:spcBef>
                <a:spcAft>
                  <a:spcPct val="0"/>
                </a:spcAft>
                <a:defRPr/>
              </a:pPr>
              <a:t>‹#›</a:t>
            </a:fld>
            <a:endParaRPr lang="en-US" dirty="0">
              <a:solidFill>
                <a:srgbClr val="008000">
                  <a:tint val="75000"/>
                </a:srgbClr>
              </a:solidFill>
              <a:latin typeface="Arial" charset="0"/>
            </a:endParaRPr>
          </a:p>
        </p:txBody>
      </p:sp>
      <p:pic>
        <p:nvPicPr>
          <p:cNvPr id="7" name="Picture 6"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765649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11484"/>
            <a:ext cx="10972800" cy="1143000"/>
          </a:xfrm>
        </p:spPr>
        <p:txBody>
          <a:bodyPr/>
          <a:lstStyle>
            <a:lvl1pPr algn="l">
              <a:defRPr b="1">
                <a:solidFill>
                  <a:srgbClr val="000000"/>
                </a:solidFill>
              </a:defRPr>
            </a:lvl1pPr>
          </a:lstStyle>
          <a:p>
            <a:r>
              <a:rPr lang="en-US" dirty="0"/>
              <a:t>Click to edit Master title style</a:t>
            </a:r>
          </a:p>
        </p:txBody>
      </p:sp>
      <p:sp>
        <p:nvSpPr>
          <p:cNvPr id="3" name="Content Placeholder 2"/>
          <p:cNvSpPr>
            <a:spLocks noGrp="1"/>
          </p:cNvSpPr>
          <p:nvPr>
            <p:ph idx="1"/>
          </p:nvPr>
        </p:nvSpPr>
        <p:spPr/>
        <p:txBody>
          <a:bodyPr/>
          <a:lstStyle>
            <a:lvl1pPr marL="0" indent="0">
              <a:buNone/>
              <a:defRPr sz="2800">
                <a:solidFill>
                  <a:srgbClr val="000000"/>
                </a:solidFill>
              </a:defRPr>
            </a:lvl1pPr>
            <a:lvl2pPr marL="914400" indent="-457200">
              <a:buFont typeface="Wingdings" panose="05000000000000000000" pitchFamily="2" charset="2"/>
              <a:buChar char="Ø"/>
              <a:defRPr sz="2600">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pPr defTabSz="914400" fontAlgn="base">
              <a:spcBef>
                <a:spcPct val="0"/>
              </a:spcBef>
              <a:spcAft>
                <a:spcPct val="0"/>
              </a:spcAft>
              <a:defRPr/>
            </a:pPr>
            <a:endParaRPr lang="en-US" dirty="0">
              <a:solidFill>
                <a:srgbClr val="008000">
                  <a:tint val="75000"/>
                </a:srgbClr>
              </a:solidFill>
              <a:latin typeface="Arial" charset="0"/>
            </a:endParaRPr>
          </a:p>
        </p:txBody>
      </p:sp>
      <p:sp>
        <p:nvSpPr>
          <p:cNvPr id="5" name="Footer Placeholder 4"/>
          <p:cNvSpPr>
            <a:spLocks noGrp="1"/>
          </p:cNvSpPr>
          <p:nvPr>
            <p:ph type="ftr" sz="quarter" idx="11"/>
          </p:nvPr>
        </p:nvSpPr>
        <p:spPr/>
        <p:txBody>
          <a:bodyPr/>
          <a:lstStyle/>
          <a:p>
            <a:pPr defTabSz="914400" fontAlgn="base">
              <a:spcBef>
                <a:spcPct val="0"/>
              </a:spcBef>
              <a:spcAft>
                <a:spcPct val="0"/>
              </a:spcAft>
              <a:defRPr/>
            </a:pPr>
            <a:endParaRPr lang="en-US" dirty="0">
              <a:solidFill>
                <a:srgbClr val="008000">
                  <a:tint val="75000"/>
                </a:srgbClr>
              </a:solidFill>
              <a:latin typeface="Arial" charset="0"/>
            </a:endParaRPr>
          </a:p>
        </p:txBody>
      </p:sp>
      <p:sp>
        <p:nvSpPr>
          <p:cNvPr id="6" name="Slide Number Placeholder 5"/>
          <p:cNvSpPr>
            <a:spLocks noGrp="1"/>
          </p:cNvSpPr>
          <p:nvPr>
            <p:ph type="sldNum" sz="quarter" idx="12"/>
          </p:nvPr>
        </p:nvSpPr>
        <p:spPr/>
        <p:txBody>
          <a:bodyPr/>
          <a:lstStyle/>
          <a:p>
            <a:pPr defTabSz="914400" fontAlgn="base">
              <a:spcBef>
                <a:spcPct val="0"/>
              </a:spcBef>
              <a:spcAft>
                <a:spcPct val="0"/>
              </a:spcAft>
              <a:defRPr/>
            </a:pPr>
            <a:fld id="{EE9C2CDE-449F-4D27-A0C1-7445CF681E3A}" type="slidenum">
              <a:rPr lang="en-US" smtClean="0">
                <a:solidFill>
                  <a:srgbClr val="008000">
                    <a:tint val="75000"/>
                  </a:srgbClr>
                </a:solidFill>
                <a:latin typeface="Arial" charset="0"/>
              </a:rPr>
              <a:pPr defTabSz="914400" fontAlgn="base">
                <a:spcBef>
                  <a:spcPct val="0"/>
                </a:spcBef>
                <a:spcAft>
                  <a:spcPct val="0"/>
                </a:spcAft>
                <a:defRPr/>
              </a:pPr>
              <a:t>‹#›</a:t>
            </a:fld>
            <a:endParaRPr lang="en-US" dirty="0">
              <a:solidFill>
                <a:srgbClr val="008000">
                  <a:tint val="75000"/>
                </a:srgbClr>
              </a:solidFill>
              <a:latin typeface="Arial" charset="0"/>
            </a:endParaRPr>
          </a:p>
        </p:txBody>
      </p:sp>
      <p:pic>
        <p:nvPicPr>
          <p:cNvPr id="7" name="Picture 6"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19960130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400" fontAlgn="base">
              <a:spcBef>
                <a:spcPct val="0"/>
              </a:spcBef>
              <a:spcAft>
                <a:spcPct val="0"/>
              </a:spcAft>
              <a:defRPr/>
            </a:pPr>
            <a:endParaRPr lang="en-US" dirty="0">
              <a:solidFill>
                <a:srgbClr val="008000">
                  <a:tint val="75000"/>
                </a:srgbClr>
              </a:solidFill>
              <a:latin typeface="Arial" charset="0"/>
            </a:endParaRPr>
          </a:p>
        </p:txBody>
      </p:sp>
      <p:sp>
        <p:nvSpPr>
          <p:cNvPr id="5" name="Footer Placeholder 4"/>
          <p:cNvSpPr>
            <a:spLocks noGrp="1"/>
          </p:cNvSpPr>
          <p:nvPr>
            <p:ph type="ftr" sz="quarter" idx="11"/>
          </p:nvPr>
        </p:nvSpPr>
        <p:spPr/>
        <p:txBody>
          <a:bodyPr/>
          <a:lstStyle/>
          <a:p>
            <a:pPr defTabSz="914400" fontAlgn="base">
              <a:spcBef>
                <a:spcPct val="0"/>
              </a:spcBef>
              <a:spcAft>
                <a:spcPct val="0"/>
              </a:spcAft>
              <a:defRPr/>
            </a:pPr>
            <a:endParaRPr lang="en-US" dirty="0">
              <a:solidFill>
                <a:srgbClr val="008000">
                  <a:tint val="75000"/>
                </a:srgbClr>
              </a:solidFill>
              <a:latin typeface="Arial" charset="0"/>
            </a:endParaRPr>
          </a:p>
        </p:txBody>
      </p:sp>
      <p:sp>
        <p:nvSpPr>
          <p:cNvPr id="6" name="Slide Number Placeholder 5"/>
          <p:cNvSpPr>
            <a:spLocks noGrp="1"/>
          </p:cNvSpPr>
          <p:nvPr>
            <p:ph type="sldNum" sz="quarter" idx="12"/>
          </p:nvPr>
        </p:nvSpPr>
        <p:spPr/>
        <p:txBody>
          <a:bodyPr/>
          <a:lstStyle/>
          <a:p>
            <a:pPr defTabSz="914400" fontAlgn="base">
              <a:spcBef>
                <a:spcPct val="0"/>
              </a:spcBef>
              <a:spcAft>
                <a:spcPct val="0"/>
              </a:spcAft>
              <a:defRPr/>
            </a:pPr>
            <a:fld id="{EE9C2CDE-449F-4D27-A0C1-7445CF681E3A}" type="slidenum">
              <a:rPr lang="en-US" smtClean="0">
                <a:solidFill>
                  <a:srgbClr val="008000">
                    <a:tint val="75000"/>
                  </a:srgbClr>
                </a:solidFill>
                <a:latin typeface="Arial" charset="0"/>
              </a:rPr>
              <a:pPr defTabSz="914400" fontAlgn="base">
                <a:spcBef>
                  <a:spcPct val="0"/>
                </a:spcBef>
                <a:spcAft>
                  <a:spcPct val="0"/>
                </a:spcAft>
                <a:defRPr/>
              </a:pPr>
              <a:t>‹#›</a:t>
            </a:fld>
            <a:endParaRPr lang="en-US" dirty="0">
              <a:solidFill>
                <a:srgbClr val="008000">
                  <a:tint val="75000"/>
                </a:srgbClr>
              </a:solidFill>
              <a:latin typeface="Arial" charset="0"/>
            </a:endParaRPr>
          </a:p>
        </p:txBody>
      </p:sp>
      <p:pic>
        <p:nvPicPr>
          <p:cNvPr id="7" name="Picture 6"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39791275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32762D3-DF72-D540-898C-C4A40E3E62D9}" type="datetimeFigureOut">
              <a:rPr lang="en-US" smtClean="0"/>
              <a:pPr/>
              <a:t>8/9/2024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9AE1649-C190-1E44-AAD5-C129AA553731}" type="slidenum">
              <a:rPr lang="en-US" smtClean="0"/>
              <a:pPr/>
              <a:t>‹#›</a:t>
            </a:fld>
            <a:endParaRPr lang="en-US" dirty="0"/>
          </a:p>
        </p:txBody>
      </p:sp>
      <p:pic>
        <p:nvPicPr>
          <p:cNvPr id="10" name="Picture 9"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24930630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8" name="Picture 7" descr="Sunny Back.png"/>
          <p:cNvPicPr>
            <a:picLocks noChangeAspect="1"/>
          </p:cNvPicPr>
          <p:nvPr/>
        </p:nvPicPr>
        <p:blipFill>
          <a:blip r:embed="rId2">
            <a:alphaModFix amt="69000"/>
            <a:extLst>
              <a:ext uri="{28A0092B-C50C-407E-A947-70E740481C1C}">
                <a14:useLocalDpi xmlns:a14="http://schemas.microsoft.com/office/drawing/2010/main" val="0"/>
              </a:ext>
            </a:extLst>
          </a:blip>
          <a:stretch>
            <a:fillRect/>
          </a:stretch>
        </p:blipFill>
        <p:spPr>
          <a:xfrm>
            <a:off x="-23245" y="0"/>
            <a:ext cx="12215245" cy="6880414"/>
          </a:xfrm>
          <a:prstGeom prst="rect">
            <a:avLst/>
          </a:prstGeom>
        </p:spPr>
      </p:pic>
      <p:sp>
        <p:nvSpPr>
          <p:cNvPr id="2" name="Title 1"/>
          <p:cNvSpPr>
            <a:spLocks noGrp="1"/>
          </p:cNvSpPr>
          <p:nvPr>
            <p:ph type="title"/>
          </p:nvPr>
        </p:nvSpPr>
        <p:spPr>
          <a:xfrm>
            <a:off x="3356783" y="4406901"/>
            <a:ext cx="7969501"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3356783" y="2906713"/>
            <a:ext cx="79695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400" fontAlgn="base">
              <a:spcBef>
                <a:spcPct val="0"/>
              </a:spcBef>
              <a:spcAft>
                <a:spcPct val="0"/>
              </a:spcAft>
              <a:defRPr/>
            </a:pPr>
            <a:endParaRPr lang="en-US" dirty="0">
              <a:solidFill>
                <a:srgbClr val="008000">
                  <a:tint val="75000"/>
                </a:srgbClr>
              </a:solidFill>
              <a:latin typeface="Arial" charset="0"/>
            </a:endParaRPr>
          </a:p>
        </p:txBody>
      </p:sp>
      <p:sp>
        <p:nvSpPr>
          <p:cNvPr id="5" name="Footer Placeholder 4"/>
          <p:cNvSpPr>
            <a:spLocks noGrp="1"/>
          </p:cNvSpPr>
          <p:nvPr>
            <p:ph type="ftr" sz="quarter" idx="11"/>
          </p:nvPr>
        </p:nvSpPr>
        <p:spPr/>
        <p:txBody>
          <a:bodyPr/>
          <a:lstStyle/>
          <a:p>
            <a:pPr defTabSz="914400" fontAlgn="base">
              <a:spcBef>
                <a:spcPct val="0"/>
              </a:spcBef>
              <a:spcAft>
                <a:spcPct val="0"/>
              </a:spcAft>
              <a:defRPr/>
            </a:pPr>
            <a:endParaRPr lang="en-US" dirty="0">
              <a:solidFill>
                <a:srgbClr val="008000">
                  <a:tint val="75000"/>
                </a:srgbClr>
              </a:solidFill>
              <a:latin typeface="Arial" charset="0"/>
            </a:endParaRPr>
          </a:p>
        </p:txBody>
      </p:sp>
      <p:sp>
        <p:nvSpPr>
          <p:cNvPr id="6" name="Slide Number Placeholder 5"/>
          <p:cNvSpPr>
            <a:spLocks noGrp="1"/>
          </p:cNvSpPr>
          <p:nvPr>
            <p:ph type="sldNum" sz="quarter" idx="12"/>
          </p:nvPr>
        </p:nvSpPr>
        <p:spPr/>
        <p:txBody>
          <a:bodyPr/>
          <a:lstStyle/>
          <a:p>
            <a:pPr defTabSz="914400" fontAlgn="base">
              <a:spcBef>
                <a:spcPct val="0"/>
              </a:spcBef>
              <a:spcAft>
                <a:spcPct val="0"/>
              </a:spcAft>
              <a:defRPr/>
            </a:pPr>
            <a:fld id="{A363CF05-B679-43F0-A2B9-AEE5D7E069E3}" type="slidenum">
              <a:rPr lang="en-US" smtClean="0">
                <a:solidFill>
                  <a:srgbClr val="008000">
                    <a:tint val="75000"/>
                  </a:srgbClr>
                </a:solidFill>
                <a:latin typeface="Arial" charset="0"/>
              </a:rPr>
              <a:pPr defTabSz="914400" fontAlgn="base">
                <a:spcBef>
                  <a:spcPct val="0"/>
                </a:spcBef>
                <a:spcAft>
                  <a:spcPct val="0"/>
                </a:spcAft>
                <a:defRPr/>
              </a:pPr>
              <a:t>‹#›</a:t>
            </a:fld>
            <a:endParaRPr lang="en-US" dirty="0">
              <a:solidFill>
                <a:srgbClr val="008000">
                  <a:tint val="75000"/>
                </a:srgbClr>
              </a:solidFill>
              <a:latin typeface="Arial" charset="0"/>
            </a:endParaRPr>
          </a:p>
        </p:txBody>
      </p:sp>
      <p:pic>
        <p:nvPicPr>
          <p:cNvPr id="7" name="Picture 6" descr="FSD PPP Templa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7" y="0"/>
            <a:ext cx="3593055" cy="6858000"/>
          </a:xfrm>
          <a:prstGeom prst="rect">
            <a:avLst/>
          </a:prstGeom>
        </p:spPr>
      </p:pic>
    </p:spTree>
    <p:extLst>
      <p:ext uri="{BB962C8B-B14F-4D97-AF65-F5344CB8AC3E}">
        <p14:creationId xmlns:p14="http://schemas.microsoft.com/office/powerpoint/2010/main" val="283192362"/>
      </p:ext>
    </p:extLst>
  </p:cSld>
  <p:clrMapOvr>
    <a:masterClrMapping/>
  </p:clrMapOvr>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400" fontAlgn="base">
              <a:spcBef>
                <a:spcPct val="0"/>
              </a:spcBef>
              <a:spcAft>
                <a:spcPct val="0"/>
              </a:spcAft>
              <a:defRPr/>
            </a:pPr>
            <a:endParaRPr lang="en-US" dirty="0">
              <a:solidFill>
                <a:srgbClr val="008000">
                  <a:tint val="75000"/>
                </a:srgbClr>
              </a:solidFill>
              <a:latin typeface="Arial" charset="0"/>
            </a:endParaRPr>
          </a:p>
        </p:txBody>
      </p:sp>
      <p:sp>
        <p:nvSpPr>
          <p:cNvPr id="6" name="Footer Placeholder 5"/>
          <p:cNvSpPr>
            <a:spLocks noGrp="1"/>
          </p:cNvSpPr>
          <p:nvPr>
            <p:ph type="ftr" sz="quarter" idx="11"/>
          </p:nvPr>
        </p:nvSpPr>
        <p:spPr/>
        <p:txBody>
          <a:bodyPr/>
          <a:lstStyle/>
          <a:p>
            <a:pPr defTabSz="914400" fontAlgn="base">
              <a:spcBef>
                <a:spcPct val="0"/>
              </a:spcBef>
              <a:spcAft>
                <a:spcPct val="0"/>
              </a:spcAft>
              <a:defRPr/>
            </a:pPr>
            <a:endParaRPr lang="en-US" dirty="0">
              <a:solidFill>
                <a:srgbClr val="008000">
                  <a:tint val="75000"/>
                </a:srgbClr>
              </a:solidFill>
              <a:latin typeface="Arial" charset="0"/>
            </a:endParaRPr>
          </a:p>
        </p:txBody>
      </p:sp>
      <p:sp>
        <p:nvSpPr>
          <p:cNvPr id="7" name="Slide Number Placeholder 6"/>
          <p:cNvSpPr>
            <a:spLocks noGrp="1"/>
          </p:cNvSpPr>
          <p:nvPr>
            <p:ph type="sldNum" sz="quarter" idx="12"/>
          </p:nvPr>
        </p:nvSpPr>
        <p:spPr/>
        <p:txBody>
          <a:bodyPr/>
          <a:lstStyle/>
          <a:p>
            <a:pPr defTabSz="914400" fontAlgn="base">
              <a:spcBef>
                <a:spcPct val="0"/>
              </a:spcBef>
              <a:spcAft>
                <a:spcPct val="0"/>
              </a:spcAft>
              <a:defRPr/>
            </a:pPr>
            <a:fld id="{907A53AF-3C04-4734-9A3F-E1A6F805E73B}" type="slidenum">
              <a:rPr lang="en-US" smtClean="0">
                <a:solidFill>
                  <a:srgbClr val="008000">
                    <a:tint val="75000"/>
                  </a:srgbClr>
                </a:solidFill>
                <a:latin typeface="Arial" charset="0"/>
              </a:rPr>
              <a:pPr defTabSz="914400" fontAlgn="base">
                <a:spcBef>
                  <a:spcPct val="0"/>
                </a:spcBef>
                <a:spcAft>
                  <a:spcPct val="0"/>
                </a:spcAft>
                <a:defRPr/>
              </a:pPr>
              <a:t>‹#›</a:t>
            </a:fld>
            <a:endParaRPr lang="en-US" dirty="0">
              <a:solidFill>
                <a:srgbClr val="008000">
                  <a:tint val="75000"/>
                </a:srgbClr>
              </a:solidFill>
              <a:latin typeface="Arial" charset="0"/>
            </a:endParaRPr>
          </a:p>
        </p:txBody>
      </p:sp>
      <p:pic>
        <p:nvPicPr>
          <p:cNvPr id="8" name="Picture 7"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20045872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400" fontAlgn="base">
              <a:spcBef>
                <a:spcPct val="0"/>
              </a:spcBef>
              <a:spcAft>
                <a:spcPct val="0"/>
              </a:spcAft>
              <a:defRPr/>
            </a:pPr>
            <a:endParaRPr lang="en-US" dirty="0">
              <a:solidFill>
                <a:srgbClr val="008000">
                  <a:tint val="75000"/>
                </a:srgbClr>
              </a:solidFill>
              <a:latin typeface="Arial" charset="0"/>
            </a:endParaRPr>
          </a:p>
        </p:txBody>
      </p:sp>
      <p:sp>
        <p:nvSpPr>
          <p:cNvPr id="8" name="Footer Placeholder 7"/>
          <p:cNvSpPr>
            <a:spLocks noGrp="1"/>
          </p:cNvSpPr>
          <p:nvPr>
            <p:ph type="ftr" sz="quarter" idx="11"/>
          </p:nvPr>
        </p:nvSpPr>
        <p:spPr/>
        <p:txBody>
          <a:bodyPr/>
          <a:lstStyle/>
          <a:p>
            <a:pPr defTabSz="914400" fontAlgn="base">
              <a:spcBef>
                <a:spcPct val="0"/>
              </a:spcBef>
              <a:spcAft>
                <a:spcPct val="0"/>
              </a:spcAft>
              <a:defRPr/>
            </a:pPr>
            <a:endParaRPr lang="en-US" dirty="0">
              <a:solidFill>
                <a:srgbClr val="008000">
                  <a:tint val="75000"/>
                </a:srgbClr>
              </a:solidFill>
              <a:latin typeface="Arial" charset="0"/>
            </a:endParaRPr>
          </a:p>
        </p:txBody>
      </p:sp>
      <p:sp>
        <p:nvSpPr>
          <p:cNvPr id="9" name="Slide Number Placeholder 8"/>
          <p:cNvSpPr>
            <a:spLocks noGrp="1"/>
          </p:cNvSpPr>
          <p:nvPr>
            <p:ph type="sldNum" sz="quarter" idx="12"/>
          </p:nvPr>
        </p:nvSpPr>
        <p:spPr/>
        <p:txBody>
          <a:bodyPr/>
          <a:lstStyle/>
          <a:p>
            <a:pPr defTabSz="914400" fontAlgn="base">
              <a:spcBef>
                <a:spcPct val="0"/>
              </a:spcBef>
              <a:spcAft>
                <a:spcPct val="0"/>
              </a:spcAft>
              <a:defRPr/>
            </a:pPr>
            <a:fld id="{2AE40CA9-DA7F-419E-966F-A035FFC7110D}" type="slidenum">
              <a:rPr lang="en-US" smtClean="0">
                <a:solidFill>
                  <a:srgbClr val="008000">
                    <a:tint val="75000"/>
                  </a:srgbClr>
                </a:solidFill>
                <a:latin typeface="Arial" charset="0"/>
              </a:rPr>
              <a:pPr defTabSz="914400" fontAlgn="base">
                <a:spcBef>
                  <a:spcPct val="0"/>
                </a:spcBef>
                <a:spcAft>
                  <a:spcPct val="0"/>
                </a:spcAft>
                <a:defRPr/>
              </a:pPr>
              <a:t>‹#›</a:t>
            </a:fld>
            <a:endParaRPr lang="en-US" dirty="0">
              <a:solidFill>
                <a:srgbClr val="008000">
                  <a:tint val="75000"/>
                </a:srgbClr>
              </a:solidFill>
              <a:latin typeface="Arial" charset="0"/>
            </a:endParaRPr>
          </a:p>
        </p:txBody>
      </p:sp>
      <p:pic>
        <p:nvPicPr>
          <p:cNvPr id="10" name="Picture 9"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19805118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400" fontAlgn="base">
              <a:spcBef>
                <a:spcPct val="0"/>
              </a:spcBef>
              <a:spcAft>
                <a:spcPct val="0"/>
              </a:spcAft>
              <a:defRPr/>
            </a:pPr>
            <a:endParaRPr lang="en-US" dirty="0">
              <a:solidFill>
                <a:srgbClr val="008000">
                  <a:tint val="75000"/>
                </a:srgbClr>
              </a:solidFill>
              <a:latin typeface="Arial" charset="0"/>
            </a:endParaRPr>
          </a:p>
        </p:txBody>
      </p:sp>
      <p:sp>
        <p:nvSpPr>
          <p:cNvPr id="4" name="Footer Placeholder 3"/>
          <p:cNvSpPr>
            <a:spLocks noGrp="1"/>
          </p:cNvSpPr>
          <p:nvPr>
            <p:ph type="ftr" sz="quarter" idx="11"/>
          </p:nvPr>
        </p:nvSpPr>
        <p:spPr/>
        <p:txBody>
          <a:bodyPr/>
          <a:lstStyle/>
          <a:p>
            <a:pPr defTabSz="914400" fontAlgn="base">
              <a:spcBef>
                <a:spcPct val="0"/>
              </a:spcBef>
              <a:spcAft>
                <a:spcPct val="0"/>
              </a:spcAft>
              <a:defRPr/>
            </a:pPr>
            <a:endParaRPr lang="en-US" dirty="0">
              <a:solidFill>
                <a:srgbClr val="008000">
                  <a:tint val="75000"/>
                </a:srgbClr>
              </a:solidFill>
              <a:latin typeface="Arial" charset="0"/>
            </a:endParaRPr>
          </a:p>
        </p:txBody>
      </p:sp>
      <p:sp>
        <p:nvSpPr>
          <p:cNvPr id="5" name="Slide Number Placeholder 4"/>
          <p:cNvSpPr>
            <a:spLocks noGrp="1"/>
          </p:cNvSpPr>
          <p:nvPr>
            <p:ph type="sldNum" sz="quarter" idx="12"/>
          </p:nvPr>
        </p:nvSpPr>
        <p:spPr/>
        <p:txBody>
          <a:bodyPr/>
          <a:lstStyle/>
          <a:p>
            <a:pPr defTabSz="914400" fontAlgn="base">
              <a:spcBef>
                <a:spcPct val="0"/>
              </a:spcBef>
              <a:spcAft>
                <a:spcPct val="0"/>
              </a:spcAft>
              <a:defRPr/>
            </a:pPr>
            <a:fld id="{A0130732-D46C-4CD5-8AED-557B3465CA3A}" type="slidenum">
              <a:rPr lang="en-US" smtClean="0">
                <a:solidFill>
                  <a:srgbClr val="008000">
                    <a:tint val="75000"/>
                  </a:srgbClr>
                </a:solidFill>
                <a:latin typeface="Arial" charset="0"/>
              </a:rPr>
              <a:pPr defTabSz="914400" fontAlgn="base">
                <a:spcBef>
                  <a:spcPct val="0"/>
                </a:spcBef>
                <a:spcAft>
                  <a:spcPct val="0"/>
                </a:spcAft>
                <a:defRPr/>
              </a:pPr>
              <a:t>‹#›</a:t>
            </a:fld>
            <a:endParaRPr lang="en-US" dirty="0">
              <a:solidFill>
                <a:srgbClr val="008000">
                  <a:tint val="75000"/>
                </a:srgbClr>
              </a:solidFill>
              <a:latin typeface="Arial" charset="0"/>
            </a:endParaRPr>
          </a:p>
        </p:txBody>
      </p:sp>
      <p:pic>
        <p:nvPicPr>
          <p:cNvPr id="6" name="Picture 5"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39536435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400" fontAlgn="base">
              <a:spcBef>
                <a:spcPct val="0"/>
              </a:spcBef>
              <a:spcAft>
                <a:spcPct val="0"/>
              </a:spcAft>
              <a:defRPr/>
            </a:pPr>
            <a:endParaRPr lang="en-US" dirty="0">
              <a:solidFill>
                <a:srgbClr val="008000">
                  <a:tint val="75000"/>
                </a:srgbClr>
              </a:solidFill>
              <a:latin typeface="Arial" charset="0"/>
            </a:endParaRPr>
          </a:p>
        </p:txBody>
      </p:sp>
      <p:sp>
        <p:nvSpPr>
          <p:cNvPr id="3" name="Footer Placeholder 2"/>
          <p:cNvSpPr>
            <a:spLocks noGrp="1"/>
          </p:cNvSpPr>
          <p:nvPr>
            <p:ph type="ftr" sz="quarter" idx="11"/>
          </p:nvPr>
        </p:nvSpPr>
        <p:spPr/>
        <p:txBody>
          <a:bodyPr/>
          <a:lstStyle/>
          <a:p>
            <a:pPr defTabSz="914400" fontAlgn="base">
              <a:spcBef>
                <a:spcPct val="0"/>
              </a:spcBef>
              <a:spcAft>
                <a:spcPct val="0"/>
              </a:spcAft>
              <a:defRPr/>
            </a:pPr>
            <a:endParaRPr lang="en-US" dirty="0">
              <a:solidFill>
                <a:srgbClr val="008000">
                  <a:tint val="75000"/>
                </a:srgbClr>
              </a:solidFill>
              <a:latin typeface="Arial" charset="0"/>
            </a:endParaRPr>
          </a:p>
        </p:txBody>
      </p:sp>
      <p:sp>
        <p:nvSpPr>
          <p:cNvPr id="4" name="Slide Number Placeholder 3"/>
          <p:cNvSpPr>
            <a:spLocks noGrp="1"/>
          </p:cNvSpPr>
          <p:nvPr>
            <p:ph type="sldNum" sz="quarter" idx="12"/>
          </p:nvPr>
        </p:nvSpPr>
        <p:spPr/>
        <p:txBody>
          <a:bodyPr/>
          <a:lstStyle/>
          <a:p>
            <a:pPr defTabSz="914400" fontAlgn="base">
              <a:spcBef>
                <a:spcPct val="0"/>
              </a:spcBef>
              <a:spcAft>
                <a:spcPct val="0"/>
              </a:spcAft>
              <a:defRPr/>
            </a:pPr>
            <a:fld id="{5AEB41AB-164A-4DFF-A34B-1B3C6A43F9ED}" type="slidenum">
              <a:rPr lang="en-US" smtClean="0">
                <a:solidFill>
                  <a:srgbClr val="008000">
                    <a:tint val="75000"/>
                  </a:srgbClr>
                </a:solidFill>
                <a:latin typeface="Arial" charset="0"/>
              </a:rPr>
              <a:pPr defTabSz="914400" fontAlgn="base">
                <a:spcBef>
                  <a:spcPct val="0"/>
                </a:spcBef>
                <a:spcAft>
                  <a:spcPct val="0"/>
                </a:spcAft>
                <a:defRPr/>
              </a:pPr>
              <a:t>‹#›</a:t>
            </a:fld>
            <a:endParaRPr lang="en-US" dirty="0">
              <a:solidFill>
                <a:srgbClr val="008000">
                  <a:tint val="75000"/>
                </a:srgbClr>
              </a:solidFill>
              <a:latin typeface="Arial" charset="0"/>
            </a:endParaRPr>
          </a:p>
        </p:txBody>
      </p:sp>
      <p:pic>
        <p:nvPicPr>
          <p:cNvPr id="5" name="Picture 4"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42869427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400" fontAlgn="base">
              <a:spcBef>
                <a:spcPct val="0"/>
              </a:spcBef>
              <a:spcAft>
                <a:spcPct val="0"/>
              </a:spcAft>
              <a:defRPr/>
            </a:pPr>
            <a:endParaRPr lang="en-US" dirty="0">
              <a:solidFill>
                <a:srgbClr val="008000">
                  <a:tint val="75000"/>
                </a:srgbClr>
              </a:solidFill>
              <a:latin typeface="Arial" charset="0"/>
            </a:endParaRPr>
          </a:p>
        </p:txBody>
      </p:sp>
      <p:sp>
        <p:nvSpPr>
          <p:cNvPr id="6" name="Footer Placeholder 5"/>
          <p:cNvSpPr>
            <a:spLocks noGrp="1"/>
          </p:cNvSpPr>
          <p:nvPr>
            <p:ph type="ftr" sz="quarter" idx="11"/>
          </p:nvPr>
        </p:nvSpPr>
        <p:spPr/>
        <p:txBody>
          <a:bodyPr/>
          <a:lstStyle/>
          <a:p>
            <a:pPr defTabSz="914400" fontAlgn="base">
              <a:spcBef>
                <a:spcPct val="0"/>
              </a:spcBef>
              <a:spcAft>
                <a:spcPct val="0"/>
              </a:spcAft>
              <a:defRPr/>
            </a:pPr>
            <a:endParaRPr lang="en-US" dirty="0">
              <a:solidFill>
                <a:srgbClr val="008000">
                  <a:tint val="75000"/>
                </a:srgbClr>
              </a:solidFill>
              <a:latin typeface="Arial" charset="0"/>
            </a:endParaRPr>
          </a:p>
        </p:txBody>
      </p:sp>
      <p:sp>
        <p:nvSpPr>
          <p:cNvPr id="7" name="Slide Number Placeholder 6"/>
          <p:cNvSpPr>
            <a:spLocks noGrp="1"/>
          </p:cNvSpPr>
          <p:nvPr>
            <p:ph type="sldNum" sz="quarter" idx="12"/>
          </p:nvPr>
        </p:nvSpPr>
        <p:spPr/>
        <p:txBody>
          <a:bodyPr/>
          <a:lstStyle/>
          <a:p>
            <a:pPr defTabSz="914400" fontAlgn="base">
              <a:spcBef>
                <a:spcPct val="0"/>
              </a:spcBef>
              <a:spcAft>
                <a:spcPct val="0"/>
              </a:spcAft>
              <a:defRPr/>
            </a:pPr>
            <a:fld id="{207B4929-2088-4530-B153-C56BE2561901}" type="slidenum">
              <a:rPr lang="en-US" smtClean="0">
                <a:solidFill>
                  <a:srgbClr val="008000">
                    <a:tint val="75000"/>
                  </a:srgbClr>
                </a:solidFill>
                <a:latin typeface="Arial" charset="0"/>
              </a:rPr>
              <a:pPr defTabSz="914400" fontAlgn="base">
                <a:spcBef>
                  <a:spcPct val="0"/>
                </a:spcBef>
                <a:spcAft>
                  <a:spcPct val="0"/>
                </a:spcAft>
                <a:defRPr/>
              </a:pPr>
              <a:t>‹#›</a:t>
            </a:fld>
            <a:endParaRPr lang="en-US" dirty="0">
              <a:solidFill>
                <a:srgbClr val="008000">
                  <a:tint val="75000"/>
                </a:srgbClr>
              </a:solidFill>
              <a:latin typeface="Arial" charset="0"/>
            </a:endParaRPr>
          </a:p>
        </p:txBody>
      </p:sp>
      <p:pic>
        <p:nvPicPr>
          <p:cNvPr id="8" name="Picture 7"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3745449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400" fontAlgn="base">
              <a:spcBef>
                <a:spcPct val="0"/>
              </a:spcBef>
              <a:spcAft>
                <a:spcPct val="0"/>
              </a:spcAft>
              <a:defRPr/>
            </a:pPr>
            <a:endParaRPr lang="en-US" dirty="0">
              <a:solidFill>
                <a:srgbClr val="008000">
                  <a:tint val="75000"/>
                </a:srgbClr>
              </a:solidFill>
              <a:latin typeface="Arial" charset="0"/>
            </a:endParaRPr>
          </a:p>
        </p:txBody>
      </p:sp>
      <p:sp>
        <p:nvSpPr>
          <p:cNvPr id="6" name="Footer Placeholder 5"/>
          <p:cNvSpPr>
            <a:spLocks noGrp="1"/>
          </p:cNvSpPr>
          <p:nvPr>
            <p:ph type="ftr" sz="quarter" idx="11"/>
          </p:nvPr>
        </p:nvSpPr>
        <p:spPr/>
        <p:txBody>
          <a:bodyPr/>
          <a:lstStyle/>
          <a:p>
            <a:pPr defTabSz="914400" fontAlgn="base">
              <a:spcBef>
                <a:spcPct val="0"/>
              </a:spcBef>
              <a:spcAft>
                <a:spcPct val="0"/>
              </a:spcAft>
              <a:defRPr/>
            </a:pPr>
            <a:endParaRPr lang="en-US" dirty="0">
              <a:solidFill>
                <a:srgbClr val="008000">
                  <a:tint val="75000"/>
                </a:srgbClr>
              </a:solidFill>
              <a:latin typeface="Arial" charset="0"/>
            </a:endParaRPr>
          </a:p>
        </p:txBody>
      </p:sp>
      <p:sp>
        <p:nvSpPr>
          <p:cNvPr id="7" name="Slide Number Placeholder 6"/>
          <p:cNvSpPr>
            <a:spLocks noGrp="1"/>
          </p:cNvSpPr>
          <p:nvPr>
            <p:ph type="sldNum" sz="quarter" idx="12"/>
          </p:nvPr>
        </p:nvSpPr>
        <p:spPr/>
        <p:txBody>
          <a:bodyPr/>
          <a:lstStyle/>
          <a:p>
            <a:pPr defTabSz="914400" fontAlgn="base">
              <a:spcBef>
                <a:spcPct val="0"/>
              </a:spcBef>
              <a:spcAft>
                <a:spcPct val="0"/>
              </a:spcAft>
              <a:defRPr/>
            </a:pPr>
            <a:fld id="{2BA523A8-C68C-4CC7-B673-CDFB3328D129}" type="slidenum">
              <a:rPr lang="en-US" smtClean="0">
                <a:solidFill>
                  <a:srgbClr val="008000">
                    <a:tint val="75000"/>
                  </a:srgbClr>
                </a:solidFill>
                <a:latin typeface="Arial" charset="0"/>
              </a:rPr>
              <a:pPr defTabSz="914400" fontAlgn="base">
                <a:spcBef>
                  <a:spcPct val="0"/>
                </a:spcBef>
                <a:spcAft>
                  <a:spcPct val="0"/>
                </a:spcAft>
                <a:defRPr/>
              </a:pPr>
              <a:t>‹#›</a:t>
            </a:fld>
            <a:endParaRPr lang="en-US" dirty="0">
              <a:solidFill>
                <a:srgbClr val="008000">
                  <a:tint val="75000"/>
                </a:srgbClr>
              </a:solidFill>
              <a:latin typeface="Arial" charset="0"/>
            </a:endParaRPr>
          </a:p>
        </p:txBody>
      </p:sp>
      <p:pic>
        <p:nvPicPr>
          <p:cNvPr id="8" name="Picture 7"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27773226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400" fontAlgn="base">
              <a:spcBef>
                <a:spcPct val="0"/>
              </a:spcBef>
              <a:spcAft>
                <a:spcPct val="0"/>
              </a:spcAft>
              <a:defRPr/>
            </a:pPr>
            <a:endParaRPr lang="en-US" dirty="0">
              <a:solidFill>
                <a:srgbClr val="008000">
                  <a:tint val="75000"/>
                </a:srgbClr>
              </a:solidFill>
              <a:latin typeface="Arial" charset="0"/>
            </a:endParaRPr>
          </a:p>
        </p:txBody>
      </p:sp>
      <p:sp>
        <p:nvSpPr>
          <p:cNvPr id="5" name="Footer Placeholder 4"/>
          <p:cNvSpPr>
            <a:spLocks noGrp="1"/>
          </p:cNvSpPr>
          <p:nvPr>
            <p:ph type="ftr" sz="quarter" idx="11"/>
          </p:nvPr>
        </p:nvSpPr>
        <p:spPr/>
        <p:txBody>
          <a:bodyPr/>
          <a:lstStyle/>
          <a:p>
            <a:pPr defTabSz="914400" fontAlgn="base">
              <a:spcBef>
                <a:spcPct val="0"/>
              </a:spcBef>
              <a:spcAft>
                <a:spcPct val="0"/>
              </a:spcAft>
              <a:defRPr/>
            </a:pPr>
            <a:endParaRPr lang="en-US" dirty="0">
              <a:solidFill>
                <a:srgbClr val="008000">
                  <a:tint val="75000"/>
                </a:srgbClr>
              </a:solidFill>
              <a:latin typeface="Arial" charset="0"/>
            </a:endParaRPr>
          </a:p>
        </p:txBody>
      </p:sp>
      <p:sp>
        <p:nvSpPr>
          <p:cNvPr id="6" name="Slide Number Placeholder 5"/>
          <p:cNvSpPr>
            <a:spLocks noGrp="1"/>
          </p:cNvSpPr>
          <p:nvPr>
            <p:ph type="sldNum" sz="quarter" idx="12"/>
          </p:nvPr>
        </p:nvSpPr>
        <p:spPr/>
        <p:txBody>
          <a:bodyPr/>
          <a:lstStyle/>
          <a:p>
            <a:pPr defTabSz="914400" fontAlgn="base">
              <a:spcBef>
                <a:spcPct val="0"/>
              </a:spcBef>
              <a:spcAft>
                <a:spcPct val="0"/>
              </a:spcAft>
              <a:defRPr/>
            </a:pPr>
            <a:fld id="{9BCD12ED-DA95-4C47-8BFE-210D7DDF8609}" type="slidenum">
              <a:rPr lang="en-US" smtClean="0">
                <a:solidFill>
                  <a:srgbClr val="008000">
                    <a:tint val="75000"/>
                  </a:srgbClr>
                </a:solidFill>
                <a:latin typeface="Arial" charset="0"/>
              </a:rPr>
              <a:pPr defTabSz="914400" fontAlgn="base">
                <a:spcBef>
                  <a:spcPct val="0"/>
                </a:spcBef>
                <a:spcAft>
                  <a:spcPct val="0"/>
                </a:spcAft>
                <a:defRPr/>
              </a:pPr>
              <a:t>‹#›</a:t>
            </a:fld>
            <a:endParaRPr lang="en-US" dirty="0">
              <a:solidFill>
                <a:srgbClr val="008000">
                  <a:tint val="75000"/>
                </a:srgbClr>
              </a:solidFill>
              <a:latin typeface="Arial" charset="0"/>
            </a:endParaRPr>
          </a:p>
        </p:txBody>
      </p:sp>
      <p:pic>
        <p:nvPicPr>
          <p:cNvPr id="7" name="Picture 6"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5014211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400" fontAlgn="base">
              <a:spcBef>
                <a:spcPct val="0"/>
              </a:spcBef>
              <a:spcAft>
                <a:spcPct val="0"/>
              </a:spcAft>
              <a:defRPr/>
            </a:pPr>
            <a:endParaRPr lang="en-US" dirty="0">
              <a:solidFill>
                <a:srgbClr val="008000">
                  <a:tint val="75000"/>
                </a:srgbClr>
              </a:solidFill>
              <a:latin typeface="Arial" charset="0"/>
            </a:endParaRPr>
          </a:p>
        </p:txBody>
      </p:sp>
      <p:sp>
        <p:nvSpPr>
          <p:cNvPr id="5" name="Footer Placeholder 4"/>
          <p:cNvSpPr>
            <a:spLocks noGrp="1"/>
          </p:cNvSpPr>
          <p:nvPr>
            <p:ph type="ftr" sz="quarter" idx="11"/>
          </p:nvPr>
        </p:nvSpPr>
        <p:spPr/>
        <p:txBody>
          <a:bodyPr/>
          <a:lstStyle/>
          <a:p>
            <a:pPr defTabSz="914400" fontAlgn="base">
              <a:spcBef>
                <a:spcPct val="0"/>
              </a:spcBef>
              <a:spcAft>
                <a:spcPct val="0"/>
              </a:spcAft>
              <a:defRPr/>
            </a:pPr>
            <a:endParaRPr lang="en-US" dirty="0">
              <a:solidFill>
                <a:srgbClr val="008000">
                  <a:tint val="75000"/>
                </a:srgbClr>
              </a:solidFill>
              <a:latin typeface="Arial" charset="0"/>
            </a:endParaRPr>
          </a:p>
        </p:txBody>
      </p:sp>
      <p:sp>
        <p:nvSpPr>
          <p:cNvPr id="6" name="Slide Number Placeholder 5"/>
          <p:cNvSpPr>
            <a:spLocks noGrp="1"/>
          </p:cNvSpPr>
          <p:nvPr>
            <p:ph type="sldNum" sz="quarter" idx="12"/>
          </p:nvPr>
        </p:nvSpPr>
        <p:spPr/>
        <p:txBody>
          <a:bodyPr/>
          <a:lstStyle/>
          <a:p>
            <a:pPr defTabSz="914400" fontAlgn="base">
              <a:spcBef>
                <a:spcPct val="0"/>
              </a:spcBef>
              <a:spcAft>
                <a:spcPct val="0"/>
              </a:spcAft>
              <a:defRPr/>
            </a:pPr>
            <a:fld id="{8C4DFD13-2095-4D23-A3D0-2E35BDF25EF4}" type="slidenum">
              <a:rPr lang="en-US" smtClean="0">
                <a:solidFill>
                  <a:srgbClr val="008000">
                    <a:tint val="75000"/>
                  </a:srgbClr>
                </a:solidFill>
                <a:latin typeface="Arial" charset="0"/>
              </a:rPr>
              <a:pPr defTabSz="914400" fontAlgn="base">
                <a:spcBef>
                  <a:spcPct val="0"/>
                </a:spcBef>
                <a:spcAft>
                  <a:spcPct val="0"/>
                </a:spcAft>
                <a:defRPr/>
              </a:pPr>
              <a:t>‹#›</a:t>
            </a:fld>
            <a:endParaRPr lang="en-US" dirty="0">
              <a:solidFill>
                <a:srgbClr val="008000">
                  <a:tint val="75000"/>
                </a:srgbClr>
              </a:solidFill>
              <a:latin typeface="Arial" charset="0"/>
            </a:endParaRPr>
          </a:p>
        </p:txBody>
      </p:sp>
      <p:pic>
        <p:nvPicPr>
          <p:cNvPr id="7" name="Picture 6"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12545327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532762D3-DF72-D540-898C-C4A40E3E62D9}" type="datetimeFigureOut">
              <a:rPr lang="en-US" smtClean="0">
                <a:solidFill>
                  <a:srgbClr val="008000">
                    <a:tint val="75000"/>
                  </a:srgbClr>
                </a:solidFill>
              </a:rPr>
              <a:pPr>
                <a:defRPr/>
              </a:pPr>
              <a:t>8/9/2024</a:t>
            </a:fld>
            <a:endParaRPr lang="en-US" dirty="0">
              <a:solidFill>
                <a:srgbClr val="008000">
                  <a:tint val="75000"/>
                </a:srgbClr>
              </a:solidFill>
            </a:endParaRPr>
          </a:p>
        </p:txBody>
      </p:sp>
      <p:sp>
        <p:nvSpPr>
          <p:cNvPr id="5" name="Footer Placeholder 4"/>
          <p:cNvSpPr>
            <a:spLocks noGrp="1"/>
          </p:cNvSpPr>
          <p:nvPr>
            <p:ph type="ftr" sz="quarter" idx="11"/>
          </p:nvPr>
        </p:nvSpPr>
        <p:spPr/>
        <p:txBody>
          <a:bodyPr/>
          <a:lstStyle/>
          <a:p>
            <a:pPr>
              <a:defRPr/>
            </a:pPr>
            <a:endParaRPr lang="en-US" dirty="0">
              <a:solidFill>
                <a:srgbClr val="008000">
                  <a:tint val="75000"/>
                </a:srgbClr>
              </a:solidFill>
            </a:endParaRPr>
          </a:p>
        </p:txBody>
      </p:sp>
      <p:sp>
        <p:nvSpPr>
          <p:cNvPr id="6" name="Slide Number Placeholder 5"/>
          <p:cNvSpPr>
            <a:spLocks noGrp="1"/>
          </p:cNvSpPr>
          <p:nvPr>
            <p:ph type="sldNum" sz="quarter" idx="12"/>
          </p:nvPr>
        </p:nvSpPr>
        <p:spPr/>
        <p:txBody>
          <a:bodyPr/>
          <a:lstStyle/>
          <a:p>
            <a:pPr>
              <a:defRPr/>
            </a:pPr>
            <a:fld id="{59AE1649-C190-1E44-AAD5-C129AA553731}" type="slidenum">
              <a:rPr lang="en-US" smtClean="0">
                <a:solidFill>
                  <a:srgbClr val="008000">
                    <a:tint val="75000"/>
                  </a:srgbClr>
                </a:solidFill>
              </a:rPr>
              <a:pPr>
                <a:defRPr/>
              </a:pPr>
              <a:t>‹#›</a:t>
            </a:fld>
            <a:endParaRPr lang="en-US" dirty="0">
              <a:solidFill>
                <a:srgbClr val="008000">
                  <a:tint val="75000"/>
                </a:srgbClr>
              </a:solidFill>
            </a:endParaRPr>
          </a:p>
        </p:txBody>
      </p:sp>
      <p:pic>
        <p:nvPicPr>
          <p:cNvPr id="7" name="Picture 6"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pic>
        <p:nvPicPr>
          <p:cNvPr id="8" name="Picture 7"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1228112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2762D3-DF72-D540-898C-C4A40E3E62D9}" type="datetimeFigureOut">
              <a:rPr lang="en-US" smtClean="0"/>
              <a:pPr/>
              <a:t>8/9/2024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9AE1649-C190-1E44-AAD5-C129AA553731}" type="slidenum">
              <a:rPr lang="en-US" smtClean="0"/>
              <a:pPr/>
              <a:t>‹#›</a:t>
            </a:fld>
            <a:endParaRPr lang="en-US" dirty="0"/>
          </a:p>
        </p:txBody>
      </p:sp>
      <p:pic>
        <p:nvPicPr>
          <p:cNvPr id="6" name="Picture 5"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14370182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4000" b="1">
                <a:solidFill>
                  <a:srgbClr val="000000"/>
                </a:solidFill>
              </a:defRPr>
            </a:lvl1pPr>
          </a:lstStyle>
          <a:p>
            <a:r>
              <a:rPr lang="en-US" dirty="0"/>
              <a:t>Click to edit Master title style</a:t>
            </a:r>
          </a:p>
        </p:txBody>
      </p:sp>
      <p:sp>
        <p:nvSpPr>
          <p:cNvPr id="3" name="Content Placeholder 2"/>
          <p:cNvSpPr>
            <a:spLocks noGrp="1"/>
          </p:cNvSpPr>
          <p:nvPr>
            <p:ph idx="1"/>
          </p:nvPr>
        </p:nvSpPr>
        <p:spPr/>
        <p:txBody>
          <a:bodyPr/>
          <a:lstStyle>
            <a:lvl1pPr marL="0" indent="0">
              <a:spcBef>
                <a:spcPts val="0"/>
              </a:spcBef>
              <a:spcAft>
                <a:spcPts val="600"/>
              </a:spcAft>
              <a:buNone/>
              <a:defRPr sz="2800">
                <a:solidFill>
                  <a:srgbClr val="000000"/>
                </a:solidFill>
              </a:defRPr>
            </a:lvl1pPr>
            <a:lvl2pPr marL="742950" indent="-285750">
              <a:spcBef>
                <a:spcPts val="0"/>
              </a:spcBef>
              <a:spcAft>
                <a:spcPts val="600"/>
              </a:spcAft>
              <a:buFont typeface="Wingdings" panose="05000000000000000000" pitchFamily="2" charset="2"/>
              <a:buChar char="Ø"/>
              <a:defRPr sz="2600">
                <a:solidFill>
                  <a:srgbClr val="000000"/>
                </a:solidFill>
              </a:defRPr>
            </a:lvl2pPr>
            <a:lvl3pPr>
              <a:spcBef>
                <a:spcPts val="0"/>
              </a:spcBef>
              <a:spcAft>
                <a:spcPts val="600"/>
              </a:spcAft>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solidFill>
                  <a:srgbClr val="000000"/>
                </a:solidFill>
              </a:defRPr>
            </a:lvl1pPr>
          </a:lstStyle>
          <a:p>
            <a:pPr>
              <a:defRPr/>
            </a:pPr>
            <a:fld id="{532762D3-DF72-D540-898C-C4A40E3E62D9}" type="datetimeFigureOut">
              <a:rPr lang="en-US" smtClean="0"/>
              <a:pPr>
                <a:defRPr/>
              </a:pPr>
              <a:t>8/9/2024</a:t>
            </a:fld>
            <a:endParaRPr lang="en-US" dirty="0"/>
          </a:p>
        </p:txBody>
      </p:sp>
      <p:sp>
        <p:nvSpPr>
          <p:cNvPr id="5" name="Footer Placeholder 4"/>
          <p:cNvSpPr>
            <a:spLocks noGrp="1"/>
          </p:cNvSpPr>
          <p:nvPr>
            <p:ph type="ftr" sz="quarter" idx="11"/>
          </p:nvPr>
        </p:nvSpPr>
        <p:spPr/>
        <p:txBody>
          <a:bodyPr/>
          <a:lstStyle>
            <a:lvl1pPr>
              <a:defRPr>
                <a:solidFill>
                  <a:srgbClr val="000000"/>
                </a:solidFill>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solidFill>
                  <a:srgbClr val="000000"/>
                </a:solidFill>
              </a:defRPr>
            </a:lvl1pPr>
          </a:lstStyle>
          <a:p>
            <a:pPr>
              <a:defRPr/>
            </a:pPr>
            <a:fld id="{59AE1649-C190-1E44-AAD5-C129AA553731}" type="slidenum">
              <a:rPr lang="en-US" smtClean="0"/>
              <a:pPr>
                <a:defRPr/>
              </a:pPr>
              <a:t>‹#›</a:t>
            </a:fld>
            <a:endParaRPr lang="en-US" dirty="0"/>
          </a:p>
        </p:txBody>
      </p:sp>
      <p:pic>
        <p:nvPicPr>
          <p:cNvPr id="7" name="Picture 6"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pic>
        <p:nvPicPr>
          <p:cNvPr id="8" name="Picture 7"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35924320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9" name="Picture 8" descr="Sunny Back.png"/>
          <p:cNvPicPr>
            <a:picLocks noChangeAspect="1"/>
          </p:cNvPicPr>
          <p:nvPr userDrawn="1"/>
        </p:nvPicPr>
        <p:blipFill>
          <a:blip r:embed="rId2">
            <a:alphaModFix amt="69000"/>
            <a:extLst>
              <a:ext uri="{28A0092B-C50C-407E-A947-70E740481C1C}">
                <a14:useLocalDpi xmlns:a14="http://schemas.microsoft.com/office/drawing/2010/main"/>
              </a:ext>
            </a:extLst>
          </a:blip>
          <a:stretch>
            <a:fillRect/>
          </a:stretch>
        </p:blipFill>
        <p:spPr>
          <a:xfrm>
            <a:off x="-23245" y="0"/>
            <a:ext cx="12215245" cy="6880414"/>
          </a:xfrm>
          <a:prstGeom prst="rect">
            <a:avLst/>
          </a:prstGeom>
        </p:spPr>
      </p:pic>
      <p:pic>
        <p:nvPicPr>
          <p:cNvPr id="8" name="Picture 7" descr="Sunny Back.png"/>
          <p:cNvPicPr>
            <a:picLocks noChangeAspect="1"/>
          </p:cNvPicPr>
          <p:nvPr/>
        </p:nvPicPr>
        <p:blipFill>
          <a:blip r:embed="rId2">
            <a:alphaModFix amt="69000"/>
            <a:extLst>
              <a:ext uri="{28A0092B-C50C-407E-A947-70E740481C1C}">
                <a14:useLocalDpi xmlns:a14="http://schemas.microsoft.com/office/drawing/2010/main"/>
              </a:ext>
            </a:extLst>
          </a:blip>
          <a:stretch>
            <a:fillRect/>
          </a:stretch>
        </p:blipFill>
        <p:spPr>
          <a:xfrm>
            <a:off x="-23245" y="0"/>
            <a:ext cx="12215245" cy="6880414"/>
          </a:xfrm>
          <a:prstGeom prst="rect">
            <a:avLst/>
          </a:prstGeom>
        </p:spPr>
      </p:pic>
      <p:sp>
        <p:nvSpPr>
          <p:cNvPr id="2" name="Title 1"/>
          <p:cNvSpPr>
            <a:spLocks noGrp="1"/>
          </p:cNvSpPr>
          <p:nvPr>
            <p:ph type="title"/>
          </p:nvPr>
        </p:nvSpPr>
        <p:spPr>
          <a:xfrm>
            <a:off x="3999981" y="1509600"/>
            <a:ext cx="7969501" cy="1362075"/>
          </a:xfrm>
        </p:spPr>
        <p:txBody>
          <a:bodyPr anchor="t"/>
          <a:lstStyle>
            <a:lvl1pPr algn="l">
              <a:defRPr sz="4000" b="1" cap="all">
                <a:solidFill>
                  <a:srgbClr val="000000"/>
                </a:solidFill>
              </a:defRPr>
            </a:lvl1pPr>
          </a:lstStyle>
          <a:p>
            <a:r>
              <a:rPr lang="en-US" dirty="0"/>
              <a:t>Click to edit Master title style</a:t>
            </a:r>
          </a:p>
        </p:txBody>
      </p:sp>
      <p:sp>
        <p:nvSpPr>
          <p:cNvPr id="3" name="Text Placeholder 2"/>
          <p:cNvSpPr>
            <a:spLocks noGrp="1"/>
          </p:cNvSpPr>
          <p:nvPr>
            <p:ph type="body" idx="1"/>
          </p:nvPr>
        </p:nvSpPr>
        <p:spPr>
          <a:xfrm>
            <a:off x="3999983" y="2906713"/>
            <a:ext cx="7969500" cy="1500187"/>
          </a:xfrm>
        </p:spPr>
        <p:txBody>
          <a:bodyPr anchor="b"/>
          <a:lstStyle>
            <a:lvl1pPr marL="0" indent="0">
              <a:buNone/>
              <a:defRPr sz="200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rgbClr val="000000"/>
                </a:solidFill>
              </a:defRPr>
            </a:lvl1pPr>
          </a:lstStyle>
          <a:p>
            <a:pPr>
              <a:defRPr/>
            </a:pPr>
            <a:fld id="{B392DC5D-2FFA-1D43-BE67-4498328BF505}" type="datetimeFigureOut">
              <a:rPr lang="en-US" smtClean="0"/>
              <a:pPr>
                <a:defRPr/>
              </a:pPr>
              <a:t>8/9/2024</a:t>
            </a:fld>
            <a:endParaRPr lang="en-US" dirty="0"/>
          </a:p>
        </p:txBody>
      </p:sp>
      <p:sp>
        <p:nvSpPr>
          <p:cNvPr id="5" name="Footer Placeholder 4"/>
          <p:cNvSpPr>
            <a:spLocks noGrp="1"/>
          </p:cNvSpPr>
          <p:nvPr>
            <p:ph type="ftr" sz="quarter" idx="11"/>
          </p:nvPr>
        </p:nvSpPr>
        <p:spPr/>
        <p:txBody>
          <a:bodyPr/>
          <a:lstStyle>
            <a:lvl1pPr>
              <a:defRPr>
                <a:solidFill>
                  <a:srgbClr val="000000"/>
                </a:solidFill>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solidFill>
                  <a:srgbClr val="000000"/>
                </a:solidFill>
              </a:defRPr>
            </a:lvl1pPr>
          </a:lstStyle>
          <a:p>
            <a:pPr>
              <a:defRPr/>
            </a:pPr>
            <a:fld id="{415C4280-C049-3F4D-9821-9F213D5518C1}" type="slidenum">
              <a:rPr lang="en-US" smtClean="0"/>
              <a:pPr>
                <a:defRPr/>
              </a:pPr>
              <a:t>‹#›</a:t>
            </a:fld>
            <a:endParaRPr lang="en-US" dirty="0"/>
          </a:p>
        </p:txBody>
      </p:sp>
      <p:pic>
        <p:nvPicPr>
          <p:cNvPr id="7" name="Picture 6" descr="FSD PPP Templat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27" y="0"/>
            <a:ext cx="3593055" cy="6858000"/>
          </a:xfrm>
          <a:prstGeom prst="rect">
            <a:avLst/>
          </a:prstGeom>
        </p:spPr>
      </p:pic>
      <p:pic>
        <p:nvPicPr>
          <p:cNvPr id="10" name="Picture 9" descr="FSD PPP Templa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27" y="0"/>
            <a:ext cx="3593055" cy="6858000"/>
          </a:xfrm>
          <a:prstGeom prst="rect">
            <a:avLst/>
          </a:prstGeom>
        </p:spPr>
      </p:pic>
    </p:spTree>
    <p:extLst>
      <p:ext uri="{BB962C8B-B14F-4D97-AF65-F5344CB8AC3E}">
        <p14:creationId xmlns:p14="http://schemas.microsoft.com/office/powerpoint/2010/main" val="11709085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solidFill>
                  <a:srgbClr val="000000"/>
                </a:solidFill>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solidFill>
                  <a:srgbClr val="000000"/>
                </a:solidFill>
              </a:defRPr>
            </a:lvl1pPr>
            <a:lvl2pPr>
              <a:defRPr sz="2400">
                <a:solidFill>
                  <a:srgbClr val="000000"/>
                </a:solidFill>
              </a:defRPr>
            </a:lvl2pPr>
            <a:lvl3pPr>
              <a:defRPr sz="2000">
                <a:solidFill>
                  <a:srgbClr val="000000"/>
                </a:solidFill>
              </a:defRPr>
            </a:lvl3pPr>
            <a:lvl4pPr>
              <a:defRPr sz="1800">
                <a:solidFill>
                  <a:srgbClr val="000000"/>
                </a:solidFill>
              </a:defRPr>
            </a:lvl4pPr>
            <a:lvl5pPr>
              <a:defRPr sz="1800">
                <a:solidFill>
                  <a:srgbClr val="00000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solidFill>
                  <a:srgbClr val="000000"/>
                </a:solidFill>
              </a:defRPr>
            </a:lvl1pPr>
            <a:lvl2pPr>
              <a:defRPr sz="2400">
                <a:solidFill>
                  <a:srgbClr val="000000"/>
                </a:solidFill>
              </a:defRPr>
            </a:lvl2pPr>
            <a:lvl3pPr>
              <a:defRPr sz="2000">
                <a:solidFill>
                  <a:srgbClr val="000000"/>
                </a:solidFill>
              </a:defRPr>
            </a:lvl3pPr>
            <a:lvl4pPr>
              <a:defRPr sz="1800">
                <a:solidFill>
                  <a:srgbClr val="000000"/>
                </a:solidFill>
              </a:defRPr>
            </a:lvl4pPr>
            <a:lvl5pPr>
              <a:defRPr sz="1800">
                <a:solidFill>
                  <a:srgbClr val="00000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solidFill>
                  <a:srgbClr val="000000"/>
                </a:solidFill>
              </a:defRPr>
            </a:lvl1pPr>
          </a:lstStyle>
          <a:p>
            <a:pPr>
              <a:defRPr/>
            </a:pPr>
            <a:fld id="{532762D3-DF72-D540-898C-C4A40E3E62D9}" type="datetimeFigureOut">
              <a:rPr lang="en-US" smtClean="0"/>
              <a:pPr>
                <a:defRPr/>
              </a:pPr>
              <a:t>8/9/2024</a:t>
            </a:fld>
            <a:endParaRPr lang="en-US" dirty="0"/>
          </a:p>
        </p:txBody>
      </p:sp>
      <p:sp>
        <p:nvSpPr>
          <p:cNvPr id="6" name="Footer Placeholder 5"/>
          <p:cNvSpPr>
            <a:spLocks noGrp="1"/>
          </p:cNvSpPr>
          <p:nvPr>
            <p:ph type="ftr" sz="quarter" idx="11"/>
          </p:nvPr>
        </p:nvSpPr>
        <p:spPr/>
        <p:txBody>
          <a:bodyPr/>
          <a:lstStyle>
            <a:lvl1pPr>
              <a:defRPr>
                <a:solidFill>
                  <a:srgbClr val="000000"/>
                </a:solidFill>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solidFill>
                  <a:srgbClr val="000000"/>
                </a:solidFill>
              </a:defRPr>
            </a:lvl1pPr>
          </a:lstStyle>
          <a:p>
            <a:pPr>
              <a:defRPr/>
            </a:pPr>
            <a:fld id="{59AE1649-C190-1E44-AAD5-C129AA553731}" type="slidenum">
              <a:rPr lang="en-US" smtClean="0"/>
              <a:pPr>
                <a:defRPr/>
              </a:pPr>
              <a:t>‹#›</a:t>
            </a:fld>
            <a:endParaRPr lang="en-US" dirty="0"/>
          </a:p>
        </p:txBody>
      </p:sp>
      <p:pic>
        <p:nvPicPr>
          <p:cNvPr id="8" name="Picture 7"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pic>
        <p:nvPicPr>
          <p:cNvPr id="9" name="Picture 8"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427202990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solidFill>
                  <a:srgbClr val="000000"/>
                </a:solidFill>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solidFill>
                  <a:srgbClr val="000000"/>
                </a:solidFill>
              </a:defRPr>
            </a:lvl1pPr>
            <a:lvl2pPr>
              <a:defRPr sz="20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solidFill>
                  <a:srgbClr val="000000"/>
                </a:solidFill>
              </a:defRPr>
            </a:lvl1pPr>
            <a:lvl2pPr>
              <a:defRPr sz="20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solidFill>
                  <a:srgbClr val="000000"/>
                </a:solidFill>
              </a:defRPr>
            </a:lvl1pPr>
          </a:lstStyle>
          <a:p>
            <a:pPr>
              <a:defRPr/>
            </a:pPr>
            <a:fld id="{532762D3-DF72-D540-898C-C4A40E3E62D9}" type="datetimeFigureOut">
              <a:rPr lang="en-US" smtClean="0"/>
              <a:pPr>
                <a:defRPr/>
              </a:pPr>
              <a:t>8/9/2024</a:t>
            </a:fld>
            <a:endParaRPr lang="en-US" dirty="0"/>
          </a:p>
        </p:txBody>
      </p:sp>
      <p:sp>
        <p:nvSpPr>
          <p:cNvPr id="8" name="Footer Placeholder 7"/>
          <p:cNvSpPr>
            <a:spLocks noGrp="1"/>
          </p:cNvSpPr>
          <p:nvPr>
            <p:ph type="ftr" sz="quarter" idx="11"/>
          </p:nvPr>
        </p:nvSpPr>
        <p:spPr/>
        <p:txBody>
          <a:bodyPr/>
          <a:lstStyle>
            <a:lvl1pPr>
              <a:defRPr>
                <a:solidFill>
                  <a:srgbClr val="000000"/>
                </a:solidFill>
              </a:defRPr>
            </a:lvl1pPr>
          </a:lstStyle>
          <a:p>
            <a:pPr>
              <a:defRPr/>
            </a:pPr>
            <a:endParaRPr lang="en-US" dirty="0"/>
          </a:p>
        </p:txBody>
      </p:sp>
      <p:sp>
        <p:nvSpPr>
          <p:cNvPr id="9" name="Slide Number Placeholder 8"/>
          <p:cNvSpPr>
            <a:spLocks noGrp="1"/>
          </p:cNvSpPr>
          <p:nvPr>
            <p:ph type="sldNum" sz="quarter" idx="12"/>
          </p:nvPr>
        </p:nvSpPr>
        <p:spPr/>
        <p:txBody>
          <a:bodyPr/>
          <a:lstStyle>
            <a:lvl1pPr>
              <a:defRPr>
                <a:solidFill>
                  <a:srgbClr val="000000"/>
                </a:solidFill>
              </a:defRPr>
            </a:lvl1pPr>
          </a:lstStyle>
          <a:p>
            <a:pPr>
              <a:defRPr/>
            </a:pPr>
            <a:fld id="{59AE1649-C190-1E44-AAD5-C129AA553731}" type="slidenum">
              <a:rPr lang="en-US" smtClean="0"/>
              <a:pPr>
                <a:defRPr/>
              </a:pPr>
              <a:t>‹#›</a:t>
            </a:fld>
            <a:endParaRPr lang="en-US" dirty="0"/>
          </a:p>
        </p:txBody>
      </p:sp>
      <p:pic>
        <p:nvPicPr>
          <p:cNvPr id="10" name="Picture 9"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pic>
        <p:nvPicPr>
          <p:cNvPr id="11" name="Picture 10"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27965116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solidFill>
                  <a:srgbClr val="000000"/>
                </a:solidFill>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solidFill>
                  <a:srgbClr val="000000"/>
                </a:solidFill>
              </a:defRPr>
            </a:lvl1pPr>
          </a:lstStyle>
          <a:p>
            <a:pPr>
              <a:defRPr/>
            </a:pPr>
            <a:fld id="{532762D3-DF72-D540-898C-C4A40E3E62D9}" type="datetimeFigureOut">
              <a:rPr lang="en-US" smtClean="0"/>
              <a:pPr>
                <a:defRPr/>
              </a:pPr>
              <a:t>8/9/2024</a:t>
            </a:fld>
            <a:endParaRPr lang="en-US" dirty="0"/>
          </a:p>
        </p:txBody>
      </p:sp>
      <p:sp>
        <p:nvSpPr>
          <p:cNvPr id="4" name="Footer Placeholder 3"/>
          <p:cNvSpPr>
            <a:spLocks noGrp="1"/>
          </p:cNvSpPr>
          <p:nvPr>
            <p:ph type="ftr" sz="quarter" idx="11"/>
          </p:nvPr>
        </p:nvSpPr>
        <p:spPr/>
        <p:txBody>
          <a:bodyPr/>
          <a:lstStyle>
            <a:lvl1pPr>
              <a:defRPr>
                <a:solidFill>
                  <a:srgbClr val="000000"/>
                </a:solidFill>
              </a:defRPr>
            </a:lvl1pPr>
          </a:lstStyle>
          <a:p>
            <a:pPr>
              <a:defRPr/>
            </a:pPr>
            <a:endParaRPr lang="en-US" dirty="0"/>
          </a:p>
        </p:txBody>
      </p:sp>
      <p:sp>
        <p:nvSpPr>
          <p:cNvPr id="5" name="Slide Number Placeholder 4"/>
          <p:cNvSpPr>
            <a:spLocks noGrp="1"/>
          </p:cNvSpPr>
          <p:nvPr>
            <p:ph type="sldNum" sz="quarter" idx="12"/>
          </p:nvPr>
        </p:nvSpPr>
        <p:spPr/>
        <p:txBody>
          <a:bodyPr/>
          <a:lstStyle>
            <a:lvl1pPr>
              <a:defRPr>
                <a:solidFill>
                  <a:srgbClr val="000000"/>
                </a:solidFill>
              </a:defRPr>
            </a:lvl1pPr>
          </a:lstStyle>
          <a:p>
            <a:pPr>
              <a:defRPr/>
            </a:pPr>
            <a:fld id="{59AE1649-C190-1E44-AAD5-C129AA553731}" type="slidenum">
              <a:rPr lang="en-US" smtClean="0"/>
              <a:pPr>
                <a:defRPr/>
              </a:pPr>
              <a:t>‹#›</a:t>
            </a:fld>
            <a:endParaRPr lang="en-US" dirty="0"/>
          </a:p>
        </p:txBody>
      </p:sp>
      <p:pic>
        <p:nvPicPr>
          <p:cNvPr id="6" name="Picture 5"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pic>
        <p:nvPicPr>
          <p:cNvPr id="7" name="Picture 6"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5147333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532762D3-DF72-D540-898C-C4A40E3E62D9}" type="datetimeFigureOut">
              <a:rPr lang="en-US" smtClean="0">
                <a:solidFill>
                  <a:srgbClr val="008000">
                    <a:tint val="75000"/>
                  </a:srgbClr>
                </a:solidFill>
              </a:rPr>
              <a:pPr>
                <a:defRPr/>
              </a:pPr>
              <a:t>8/9/2024</a:t>
            </a:fld>
            <a:endParaRPr lang="en-US" dirty="0">
              <a:solidFill>
                <a:srgbClr val="008000">
                  <a:tint val="75000"/>
                </a:srgbClr>
              </a:solidFill>
            </a:endParaRPr>
          </a:p>
        </p:txBody>
      </p:sp>
      <p:sp>
        <p:nvSpPr>
          <p:cNvPr id="3" name="Footer Placeholder 2"/>
          <p:cNvSpPr>
            <a:spLocks noGrp="1"/>
          </p:cNvSpPr>
          <p:nvPr>
            <p:ph type="ftr" sz="quarter" idx="11"/>
          </p:nvPr>
        </p:nvSpPr>
        <p:spPr/>
        <p:txBody>
          <a:bodyPr/>
          <a:lstStyle/>
          <a:p>
            <a:pPr>
              <a:defRPr/>
            </a:pPr>
            <a:endParaRPr lang="en-US" dirty="0">
              <a:solidFill>
                <a:srgbClr val="008000">
                  <a:tint val="75000"/>
                </a:srgbClr>
              </a:solidFill>
            </a:endParaRPr>
          </a:p>
        </p:txBody>
      </p:sp>
      <p:sp>
        <p:nvSpPr>
          <p:cNvPr id="4" name="Slide Number Placeholder 3"/>
          <p:cNvSpPr>
            <a:spLocks noGrp="1"/>
          </p:cNvSpPr>
          <p:nvPr>
            <p:ph type="sldNum" sz="quarter" idx="12"/>
          </p:nvPr>
        </p:nvSpPr>
        <p:spPr/>
        <p:txBody>
          <a:bodyPr/>
          <a:lstStyle/>
          <a:p>
            <a:pPr>
              <a:defRPr/>
            </a:pPr>
            <a:fld id="{59AE1649-C190-1E44-AAD5-C129AA553731}" type="slidenum">
              <a:rPr lang="en-US" smtClean="0">
                <a:solidFill>
                  <a:srgbClr val="008000">
                    <a:tint val="75000"/>
                  </a:srgbClr>
                </a:solidFill>
              </a:rPr>
              <a:pPr>
                <a:defRPr/>
              </a:pPr>
              <a:t>‹#›</a:t>
            </a:fld>
            <a:endParaRPr lang="en-US" dirty="0">
              <a:solidFill>
                <a:srgbClr val="008000">
                  <a:tint val="75000"/>
                </a:srgbClr>
              </a:solidFill>
            </a:endParaRPr>
          </a:p>
        </p:txBody>
      </p:sp>
      <p:pic>
        <p:nvPicPr>
          <p:cNvPr id="5" name="Picture 4"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pic>
        <p:nvPicPr>
          <p:cNvPr id="6" name="Picture 5"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333756642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solidFill>
                  <a:srgbClr val="000000"/>
                </a:solidFill>
              </a:defRPr>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solidFill>
                  <a:srgbClr val="000000"/>
                </a:solidFill>
              </a:defRPr>
            </a:lvl1pPr>
            <a:lvl2pPr>
              <a:defRPr sz="2800">
                <a:solidFill>
                  <a:srgbClr val="000000"/>
                </a:solidFill>
              </a:defRPr>
            </a:lvl2pPr>
            <a:lvl3pPr>
              <a:defRPr sz="2400">
                <a:solidFill>
                  <a:srgbClr val="000000"/>
                </a:solidFill>
              </a:defRPr>
            </a:lvl3pPr>
            <a:lvl4pPr>
              <a:defRPr sz="2000">
                <a:solidFill>
                  <a:srgbClr val="000000"/>
                </a:solidFill>
              </a:defRPr>
            </a:lvl4pPr>
            <a:lvl5pPr>
              <a:defRPr sz="2000">
                <a:solidFill>
                  <a:srgbClr val="000000"/>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000000"/>
                </a:solidFill>
              </a:defRPr>
            </a:lvl1pPr>
          </a:lstStyle>
          <a:p>
            <a:pPr>
              <a:defRPr/>
            </a:pPr>
            <a:fld id="{532762D3-DF72-D540-898C-C4A40E3E62D9}" type="datetimeFigureOut">
              <a:rPr lang="en-US" smtClean="0"/>
              <a:pPr>
                <a:defRPr/>
              </a:pPr>
              <a:t>8/9/2024</a:t>
            </a:fld>
            <a:endParaRPr lang="en-US" dirty="0"/>
          </a:p>
        </p:txBody>
      </p:sp>
      <p:sp>
        <p:nvSpPr>
          <p:cNvPr id="6" name="Footer Placeholder 5"/>
          <p:cNvSpPr>
            <a:spLocks noGrp="1"/>
          </p:cNvSpPr>
          <p:nvPr>
            <p:ph type="ftr" sz="quarter" idx="11"/>
          </p:nvPr>
        </p:nvSpPr>
        <p:spPr/>
        <p:txBody>
          <a:bodyPr/>
          <a:lstStyle>
            <a:lvl1pPr>
              <a:defRPr>
                <a:solidFill>
                  <a:srgbClr val="000000"/>
                </a:solidFill>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solidFill>
                  <a:srgbClr val="000000"/>
                </a:solidFill>
              </a:defRPr>
            </a:lvl1pPr>
          </a:lstStyle>
          <a:p>
            <a:pPr>
              <a:defRPr/>
            </a:pPr>
            <a:fld id="{59AE1649-C190-1E44-AAD5-C129AA553731}" type="slidenum">
              <a:rPr lang="en-US" smtClean="0"/>
              <a:pPr>
                <a:defRPr/>
              </a:pPr>
              <a:t>‹#›</a:t>
            </a:fld>
            <a:endParaRPr lang="en-US" dirty="0"/>
          </a:p>
        </p:txBody>
      </p:sp>
      <p:pic>
        <p:nvPicPr>
          <p:cNvPr id="8" name="Picture 7"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pic>
        <p:nvPicPr>
          <p:cNvPr id="9" name="Picture 8"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35606867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solidFill>
                  <a:srgbClr val="000000"/>
                </a:solidFill>
              </a:defRPr>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000000"/>
                </a:solidFill>
              </a:defRPr>
            </a:lvl1pPr>
          </a:lstStyle>
          <a:p>
            <a:pPr>
              <a:defRPr/>
            </a:pPr>
            <a:fld id="{532762D3-DF72-D540-898C-C4A40E3E62D9}" type="datetimeFigureOut">
              <a:rPr lang="en-US" smtClean="0"/>
              <a:pPr>
                <a:defRPr/>
              </a:pPr>
              <a:t>8/9/2024</a:t>
            </a:fld>
            <a:endParaRPr lang="en-US" dirty="0"/>
          </a:p>
        </p:txBody>
      </p:sp>
      <p:sp>
        <p:nvSpPr>
          <p:cNvPr id="6" name="Footer Placeholder 5"/>
          <p:cNvSpPr>
            <a:spLocks noGrp="1"/>
          </p:cNvSpPr>
          <p:nvPr>
            <p:ph type="ftr" sz="quarter" idx="11"/>
          </p:nvPr>
        </p:nvSpPr>
        <p:spPr/>
        <p:txBody>
          <a:bodyPr/>
          <a:lstStyle>
            <a:lvl1pPr>
              <a:defRPr>
                <a:solidFill>
                  <a:srgbClr val="000000"/>
                </a:solidFill>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solidFill>
                  <a:srgbClr val="000000"/>
                </a:solidFill>
              </a:defRPr>
            </a:lvl1pPr>
          </a:lstStyle>
          <a:p>
            <a:pPr>
              <a:defRPr/>
            </a:pPr>
            <a:fld id="{59AE1649-C190-1E44-AAD5-C129AA553731}" type="slidenum">
              <a:rPr lang="en-US" smtClean="0"/>
              <a:pPr>
                <a:defRPr/>
              </a:pPr>
              <a:t>‹#›</a:t>
            </a:fld>
            <a:endParaRPr lang="en-US" dirty="0"/>
          </a:p>
        </p:txBody>
      </p:sp>
      <p:pic>
        <p:nvPicPr>
          <p:cNvPr id="8" name="Picture 7"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pic>
        <p:nvPicPr>
          <p:cNvPr id="9" name="Picture 8"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42446641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0000"/>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rgbClr val="000000"/>
                </a:solidFill>
              </a:defRPr>
            </a:lvl1pPr>
          </a:lstStyle>
          <a:p>
            <a:pPr>
              <a:defRPr/>
            </a:pPr>
            <a:fld id="{532762D3-DF72-D540-898C-C4A40E3E62D9}" type="datetimeFigureOut">
              <a:rPr lang="en-US" smtClean="0"/>
              <a:pPr>
                <a:defRPr/>
              </a:pPr>
              <a:t>8/9/2024</a:t>
            </a:fld>
            <a:endParaRPr lang="en-US" dirty="0"/>
          </a:p>
        </p:txBody>
      </p:sp>
      <p:sp>
        <p:nvSpPr>
          <p:cNvPr id="5" name="Footer Placeholder 4"/>
          <p:cNvSpPr>
            <a:spLocks noGrp="1"/>
          </p:cNvSpPr>
          <p:nvPr>
            <p:ph type="ftr" sz="quarter" idx="11"/>
          </p:nvPr>
        </p:nvSpPr>
        <p:spPr/>
        <p:txBody>
          <a:bodyPr/>
          <a:lstStyle>
            <a:lvl1pPr>
              <a:defRPr>
                <a:solidFill>
                  <a:srgbClr val="000000"/>
                </a:solidFill>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solidFill>
                  <a:srgbClr val="000000"/>
                </a:solidFill>
              </a:defRPr>
            </a:lvl1pPr>
          </a:lstStyle>
          <a:p>
            <a:pPr>
              <a:defRPr/>
            </a:pPr>
            <a:fld id="{59AE1649-C190-1E44-AAD5-C129AA553731}" type="slidenum">
              <a:rPr lang="en-US" smtClean="0"/>
              <a:pPr>
                <a:defRPr/>
              </a:pPr>
              <a:t>‹#›</a:t>
            </a:fld>
            <a:endParaRPr lang="en-US" dirty="0"/>
          </a:p>
        </p:txBody>
      </p:sp>
      <p:pic>
        <p:nvPicPr>
          <p:cNvPr id="7" name="Picture 6"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pic>
        <p:nvPicPr>
          <p:cNvPr id="8" name="Picture 7"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20624977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lvl1pPr>
              <a:defRPr>
                <a:solidFill>
                  <a:srgbClr val="000000"/>
                </a:solidFill>
              </a:defRPr>
            </a:lvl1pPr>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rgbClr val="000000"/>
                </a:solidFill>
              </a:defRPr>
            </a:lvl1pPr>
          </a:lstStyle>
          <a:p>
            <a:pPr>
              <a:defRPr/>
            </a:pPr>
            <a:fld id="{532762D3-DF72-D540-898C-C4A40E3E62D9}" type="datetimeFigureOut">
              <a:rPr lang="en-US" smtClean="0"/>
              <a:pPr>
                <a:defRPr/>
              </a:pPr>
              <a:t>8/9/2024</a:t>
            </a:fld>
            <a:endParaRPr lang="en-US" dirty="0"/>
          </a:p>
        </p:txBody>
      </p:sp>
      <p:sp>
        <p:nvSpPr>
          <p:cNvPr id="5" name="Footer Placeholder 4"/>
          <p:cNvSpPr>
            <a:spLocks noGrp="1"/>
          </p:cNvSpPr>
          <p:nvPr>
            <p:ph type="ftr" sz="quarter" idx="11"/>
          </p:nvPr>
        </p:nvSpPr>
        <p:spPr/>
        <p:txBody>
          <a:bodyPr/>
          <a:lstStyle>
            <a:lvl1pPr>
              <a:defRPr>
                <a:solidFill>
                  <a:srgbClr val="000000"/>
                </a:solidFill>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solidFill>
                  <a:srgbClr val="000000"/>
                </a:solidFill>
              </a:defRPr>
            </a:lvl1pPr>
          </a:lstStyle>
          <a:p>
            <a:pPr>
              <a:defRPr/>
            </a:pPr>
            <a:fld id="{59AE1649-C190-1E44-AAD5-C129AA553731}" type="slidenum">
              <a:rPr lang="en-US" smtClean="0"/>
              <a:pPr>
                <a:defRPr/>
              </a:pPr>
              <a:t>‹#›</a:t>
            </a:fld>
            <a:endParaRPr lang="en-US" dirty="0"/>
          </a:p>
        </p:txBody>
      </p:sp>
      <p:pic>
        <p:nvPicPr>
          <p:cNvPr id="7" name="Picture 6"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pic>
        <p:nvPicPr>
          <p:cNvPr id="8" name="Picture 7"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752828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762D3-DF72-D540-898C-C4A40E3E62D9}" type="datetimeFigureOut">
              <a:rPr lang="en-US" smtClean="0"/>
              <a:pPr/>
              <a:t>8/9/2024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9AE1649-C190-1E44-AAD5-C129AA553731}" type="slidenum">
              <a:rPr lang="en-US" smtClean="0"/>
              <a:pPr/>
              <a:t>‹#›</a:t>
            </a:fld>
            <a:endParaRPr lang="en-US" dirty="0"/>
          </a:p>
        </p:txBody>
      </p:sp>
      <p:pic>
        <p:nvPicPr>
          <p:cNvPr id="5" name="Picture 4"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221952917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descr="FSD PPP Temp 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03901"/>
            <a:ext cx="12192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Date Placeholder 3"/>
          <p:cNvSpPr>
            <a:spLocks noGrp="1"/>
          </p:cNvSpPr>
          <p:nvPr>
            <p:ph type="dt" sz="half" idx="10"/>
          </p:nvPr>
        </p:nvSpPr>
        <p:spPr/>
        <p:txBody>
          <a:bodyPr/>
          <a:lstStyle>
            <a:lvl1pPr>
              <a:defRPr/>
            </a:lvl1pPr>
          </a:lstStyle>
          <a:p>
            <a:pPr>
              <a:defRPr/>
            </a:pPr>
            <a:endParaRPr lang="en-US">
              <a:solidFill>
                <a:srgbClr val="008000">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r>
              <a:rPr lang="en-US">
                <a:solidFill>
                  <a:srgbClr val="008000">
                    <a:tint val="75000"/>
                  </a:srgbClr>
                </a:solidFill>
              </a:rPr>
              <a:t>7-26</a:t>
            </a:r>
          </a:p>
        </p:txBody>
      </p:sp>
      <p:sp>
        <p:nvSpPr>
          <p:cNvPr id="7" name="Slide Number Placeholder 5"/>
          <p:cNvSpPr>
            <a:spLocks noGrp="1"/>
          </p:cNvSpPr>
          <p:nvPr>
            <p:ph type="sldNum" sz="quarter" idx="12"/>
          </p:nvPr>
        </p:nvSpPr>
        <p:spPr/>
        <p:txBody>
          <a:bodyPr/>
          <a:lstStyle>
            <a:lvl1pPr>
              <a:defRPr/>
            </a:lvl1pPr>
          </a:lstStyle>
          <a:p>
            <a:pPr>
              <a:defRPr/>
            </a:pPr>
            <a:fld id="{99820505-F4B5-479B-BCFE-A23CA5B7D6BF}" type="slidenum">
              <a:rPr lang="en-US" smtClean="0">
                <a:solidFill>
                  <a:srgbClr val="008000">
                    <a:tint val="75000"/>
                  </a:srgbClr>
                </a:solidFill>
              </a:rPr>
              <a:pPr>
                <a:defRPr/>
              </a:pPr>
              <a:t>‹#›</a:t>
            </a:fld>
            <a:endParaRPr lang="en-US" dirty="0">
              <a:solidFill>
                <a:srgbClr val="008000">
                  <a:tint val="75000"/>
                </a:srgbClr>
              </a:solidFill>
            </a:endParaRPr>
          </a:p>
        </p:txBody>
      </p:sp>
    </p:spTree>
    <p:extLst>
      <p:ext uri="{BB962C8B-B14F-4D97-AF65-F5344CB8AC3E}">
        <p14:creationId xmlns:p14="http://schemas.microsoft.com/office/powerpoint/2010/main" val="254877892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descr="FSD PPP Temp 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03901"/>
            <a:ext cx="12192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solidFill>
                <a:srgbClr val="008000">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r>
              <a:rPr lang="en-US">
                <a:solidFill>
                  <a:srgbClr val="008000">
                    <a:tint val="75000"/>
                  </a:srgbClr>
                </a:solidFill>
              </a:rPr>
              <a:t>7-26</a:t>
            </a:r>
          </a:p>
        </p:txBody>
      </p:sp>
      <p:sp>
        <p:nvSpPr>
          <p:cNvPr id="7" name="Slide Number Placeholder 5"/>
          <p:cNvSpPr>
            <a:spLocks noGrp="1"/>
          </p:cNvSpPr>
          <p:nvPr>
            <p:ph type="sldNum" sz="quarter" idx="12"/>
          </p:nvPr>
        </p:nvSpPr>
        <p:spPr/>
        <p:txBody>
          <a:bodyPr/>
          <a:lstStyle>
            <a:lvl1pPr>
              <a:defRPr/>
            </a:lvl1pPr>
          </a:lstStyle>
          <a:p>
            <a:pPr>
              <a:defRPr/>
            </a:pPr>
            <a:fld id="{6842A37D-74F9-4751-9A29-1656DCD9EF19}" type="slidenum">
              <a:rPr lang="en-US" smtClean="0">
                <a:solidFill>
                  <a:srgbClr val="008000">
                    <a:tint val="75000"/>
                  </a:srgbClr>
                </a:solidFill>
              </a:rPr>
              <a:pPr>
                <a:defRPr/>
              </a:pPr>
              <a:t>‹#›</a:t>
            </a:fld>
            <a:endParaRPr lang="en-US" dirty="0">
              <a:solidFill>
                <a:srgbClr val="008000">
                  <a:tint val="75000"/>
                </a:srgbClr>
              </a:solidFill>
            </a:endParaRPr>
          </a:p>
        </p:txBody>
      </p:sp>
    </p:spTree>
    <p:extLst>
      <p:ext uri="{BB962C8B-B14F-4D97-AF65-F5344CB8AC3E}">
        <p14:creationId xmlns:p14="http://schemas.microsoft.com/office/powerpoint/2010/main" val="995610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4" name="Picture 6" descr="Sunny Back.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283" y="0"/>
            <a:ext cx="12215284"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FSD PPP Templat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585" y="0"/>
            <a:ext cx="35941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356783" y="4406901"/>
            <a:ext cx="7969501"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3356783" y="2906713"/>
            <a:ext cx="79695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Date Placeholder 3"/>
          <p:cNvSpPr>
            <a:spLocks noGrp="1"/>
          </p:cNvSpPr>
          <p:nvPr>
            <p:ph type="dt" sz="half" idx="10"/>
          </p:nvPr>
        </p:nvSpPr>
        <p:spPr/>
        <p:txBody>
          <a:bodyPr/>
          <a:lstStyle>
            <a:lvl1pPr>
              <a:defRPr/>
            </a:lvl1pPr>
          </a:lstStyle>
          <a:p>
            <a:pPr>
              <a:defRPr/>
            </a:pPr>
            <a:endParaRPr lang="en-US">
              <a:solidFill>
                <a:srgbClr val="008000">
                  <a:tint val="75000"/>
                </a:srgbClr>
              </a:solidFill>
            </a:endParaRPr>
          </a:p>
        </p:txBody>
      </p:sp>
      <p:sp>
        <p:nvSpPr>
          <p:cNvPr id="7" name="Footer Placeholder 4"/>
          <p:cNvSpPr>
            <a:spLocks noGrp="1"/>
          </p:cNvSpPr>
          <p:nvPr>
            <p:ph type="ftr" sz="quarter" idx="11"/>
          </p:nvPr>
        </p:nvSpPr>
        <p:spPr/>
        <p:txBody>
          <a:bodyPr/>
          <a:lstStyle>
            <a:lvl1pPr>
              <a:defRPr/>
            </a:lvl1pPr>
          </a:lstStyle>
          <a:p>
            <a:pPr>
              <a:defRPr/>
            </a:pPr>
            <a:r>
              <a:rPr lang="en-US">
                <a:solidFill>
                  <a:srgbClr val="008000">
                    <a:tint val="75000"/>
                  </a:srgbClr>
                </a:solidFill>
              </a:rPr>
              <a:t>7-26</a:t>
            </a:r>
          </a:p>
        </p:txBody>
      </p:sp>
      <p:sp>
        <p:nvSpPr>
          <p:cNvPr id="8" name="Slide Number Placeholder 5"/>
          <p:cNvSpPr>
            <a:spLocks noGrp="1"/>
          </p:cNvSpPr>
          <p:nvPr>
            <p:ph type="sldNum" sz="quarter" idx="12"/>
          </p:nvPr>
        </p:nvSpPr>
        <p:spPr/>
        <p:txBody>
          <a:bodyPr/>
          <a:lstStyle>
            <a:lvl1pPr>
              <a:defRPr/>
            </a:lvl1pPr>
          </a:lstStyle>
          <a:p>
            <a:pPr>
              <a:defRPr/>
            </a:pPr>
            <a:fld id="{0762FEA8-43E7-48D2-9F9A-5B2F255AA7A8}" type="slidenum">
              <a:rPr lang="en-US" smtClean="0">
                <a:solidFill>
                  <a:srgbClr val="008000">
                    <a:tint val="75000"/>
                  </a:srgbClr>
                </a:solidFill>
              </a:rPr>
              <a:pPr>
                <a:defRPr/>
              </a:pPr>
              <a:t>‹#›</a:t>
            </a:fld>
            <a:endParaRPr lang="en-US" dirty="0">
              <a:solidFill>
                <a:srgbClr val="008000">
                  <a:tint val="75000"/>
                </a:srgbClr>
              </a:solidFill>
            </a:endParaRPr>
          </a:p>
        </p:txBody>
      </p:sp>
    </p:spTree>
    <p:extLst>
      <p:ext uri="{BB962C8B-B14F-4D97-AF65-F5344CB8AC3E}">
        <p14:creationId xmlns:p14="http://schemas.microsoft.com/office/powerpoint/2010/main" val="280891013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6" descr="FSD PPP Temp 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03901"/>
            <a:ext cx="12192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p:cNvSpPr>
            <a:spLocks noGrp="1"/>
          </p:cNvSpPr>
          <p:nvPr>
            <p:ph type="dt" sz="half" idx="10"/>
          </p:nvPr>
        </p:nvSpPr>
        <p:spPr/>
        <p:txBody>
          <a:bodyPr/>
          <a:lstStyle>
            <a:lvl1pPr>
              <a:defRPr/>
            </a:lvl1pPr>
          </a:lstStyle>
          <a:p>
            <a:pPr>
              <a:defRPr/>
            </a:pPr>
            <a:endParaRPr lang="en-US">
              <a:solidFill>
                <a:srgbClr val="008000">
                  <a:tint val="75000"/>
                </a:srgbClr>
              </a:solidFill>
            </a:endParaRPr>
          </a:p>
        </p:txBody>
      </p:sp>
      <p:sp>
        <p:nvSpPr>
          <p:cNvPr id="7" name="Footer Placeholder 5"/>
          <p:cNvSpPr>
            <a:spLocks noGrp="1"/>
          </p:cNvSpPr>
          <p:nvPr>
            <p:ph type="ftr" sz="quarter" idx="11"/>
          </p:nvPr>
        </p:nvSpPr>
        <p:spPr/>
        <p:txBody>
          <a:bodyPr/>
          <a:lstStyle>
            <a:lvl1pPr>
              <a:defRPr/>
            </a:lvl1pPr>
          </a:lstStyle>
          <a:p>
            <a:pPr>
              <a:defRPr/>
            </a:pPr>
            <a:r>
              <a:rPr lang="en-US">
                <a:solidFill>
                  <a:srgbClr val="008000">
                    <a:tint val="75000"/>
                  </a:srgbClr>
                </a:solidFill>
              </a:rPr>
              <a:t>7-26</a:t>
            </a:r>
          </a:p>
        </p:txBody>
      </p:sp>
      <p:sp>
        <p:nvSpPr>
          <p:cNvPr id="8" name="Slide Number Placeholder 6"/>
          <p:cNvSpPr>
            <a:spLocks noGrp="1"/>
          </p:cNvSpPr>
          <p:nvPr>
            <p:ph type="sldNum" sz="quarter" idx="12"/>
          </p:nvPr>
        </p:nvSpPr>
        <p:spPr/>
        <p:txBody>
          <a:bodyPr/>
          <a:lstStyle>
            <a:lvl1pPr>
              <a:defRPr/>
            </a:lvl1pPr>
          </a:lstStyle>
          <a:p>
            <a:pPr>
              <a:defRPr/>
            </a:pPr>
            <a:fld id="{F89972F0-032F-4367-A3E7-05C15025BF82}" type="slidenum">
              <a:rPr lang="en-US" smtClean="0">
                <a:solidFill>
                  <a:srgbClr val="008000">
                    <a:tint val="75000"/>
                  </a:srgbClr>
                </a:solidFill>
              </a:rPr>
              <a:pPr>
                <a:defRPr/>
              </a:pPr>
              <a:t>‹#›</a:t>
            </a:fld>
            <a:endParaRPr lang="en-US" dirty="0">
              <a:solidFill>
                <a:srgbClr val="008000">
                  <a:tint val="75000"/>
                </a:srgbClr>
              </a:solidFill>
            </a:endParaRPr>
          </a:p>
        </p:txBody>
      </p:sp>
    </p:spTree>
    <p:extLst>
      <p:ext uri="{BB962C8B-B14F-4D97-AF65-F5344CB8AC3E}">
        <p14:creationId xmlns:p14="http://schemas.microsoft.com/office/powerpoint/2010/main" val="293868709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6" descr="FSD PPP Temp 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03901"/>
            <a:ext cx="12192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6"/>
          <p:cNvSpPr>
            <a:spLocks noGrp="1"/>
          </p:cNvSpPr>
          <p:nvPr>
            <p:ph type="dt" sz="half" idx="10"/>
          </p:nvPr>
        </p:nvSpPr>
        <p:spPr/>
        <p:txBody>
          <a:bodyPr/>
          <a:lstStyle>
            <a:lvl1pPr>
              <a:defRPr/>
            </a:lvl1pPr>
          </a:lstStyle>
          <a:p>
            <a:pPr>
              <a:defRPr/>
            </a:pPr>
            <a:endParaRPr lang="en-US">
              <a:solidFill>
                <a:srgbClr val="008000">
                  <a:tint val="75000"/>
                </a:srgbClr>
              </a:solidFill>
            </a:endParaRPr>
          </a:p>
        </p:txBody>
      </p:sp>
      <p:sp>
        <p:nvSpPr>
          <p:cNvPr id="9" name="Footer Placeholder 7"/>
          <p:cNvSpPr>
            <a:spLocks noGrp="1"/>
          </p:cNvSpPr>
          <p:nvPr>
            <p:ph type="ftr" sz="quarter" idx="11"/>
          </p:nvPr>
        </p:nvSpPr>
        <p:spPr/>
        <p:txBody>
          <a:bodyPr/>
          <a:lstStyle>
            <a:lvl1pPr>
              <a:defRPr/>
            </a:lvl1pPr>
          </a:lstStyle>
          <a:p>
            <a:pPr>
              <a:defRPr/>
            </a:pPr>
            <a:r>
              <a:rPr lang="en-US">
                <a:solidFill>
                  <a:srgbClr val="008000">
                    <a:tint val="75000"/>
                  </a:srgbClr>
                </a:solidFill>
              </a:rPr>
              <a:t>7-26</a:t>
            </a:r>
          </a:p>
        </p:txBody>
      </p:sp>
      <p:sp>
        <p:nvSpPr>
          <p:cNvPr id="10" name="Slide Number Placeholder 8"/>
          <p:cNvSpPr>
            <a:spLocks noGrp="1"/>
          </p:cNvSpPr>
          <p:nvPr>
            <p:ph type="sldNum" sz="quarter" idx="12"/>
          </p:nvPr>
        </p:nvSpPr>
        <p:spPr/>
        <p:txBody>
          <a:bodyPr/>
          <a:lstStyle>
            <a:lvl1pPr>
              <a:defRPr/>
            </a:lvl1pPr>
          </a:lstStyle>
          <a:p>
            <a:pPr>
              <a:defRPr/>
            </a:pPr>
            <a:fld id="{D32ABD10-85D0-4FEB-99ED-EFFD52B90749}" type="slidenum">
              <a:rPr lang="en-US" smtClean="0">
                <a:solidFill>
                  <a:srgbClr val="008000">
                    <a:tint val="75000"/>
                  </a:srgbClr>
                </a:solidFill>
              </a:rPr>
              <a:pPr>
                <a:defRPr/>
              </a:pPr>
              <a:t>‹#›</a:t>
            </a:fld>
            <a:endParaRPr lang="en-US" dirty="0">
              <a:solidFill>
                <a:srgbClr val="008000">
                  <a:tint val="75000"/>
                </a:srgbClr>
              </a:solidFill>
            </a:endParaRPr>
          </a:p>
        </p:txBody>
      </p:sp>
    </p:spTree>
    <p:extLst>
      <p:ext uri="{BB962C8B-B14F-4D97-AF65-F5344CB8AC3E}">
        <p14:creationId xmlns:p14="http://schemas.microsoft.com/office/powerpoint/2010/main" val="130310141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6" descr="FSD PPP Temp 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03901"/>
            <a:ext cx="12192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4" name="Date Placeholder 2"/>
          <p:cNvSpPr>
            <a:spLocks noGrp="1"/>
          </p:cNvSpPr>
          <p:nvPr>
            <p:ph type="dt" sz="half" idx="10"/>
          </p:nvPr>
        </p:nvSpPr>
        <p:spPr/>
        <p:txBody>
          <a:bodyPr/>
          <a:lstStyle>
            <a:lvl1pPr>
              <a:defRPr/>
            </a:lvl1pPr>
          </a:lstStyle>
          <a:p>
            <a:pPr>
              <a:defRPr/>
            </a:pPr>
            <a:endParaRPr lang="en-US">
              <a:solidFill>
                <a:srgbClr val="008000">
                  <a:tint val="75000"/>
                </a:srgbClr>
              </a:solidFill>
            </a:endParaRPr>
          </a:p>
        </p:txBody>
      </p:sp>
      <p:sp>
        <p:nvSpPr>
          <p:cNvPr id="5" name="Footer Placeholder 3"/>
          <p:cNvSpPr>
            <a:spLocks noGrp="1"/>
          </p:cNvSpPr>
          <p:nvPr>
            <p:ph type="ftr" sz="quarter" idx="11"/>
          </p:nvPr>
        </p:nvSpPr>
        <p:spPr/>
        <p:txBody>
          <a:bodyPr/>
          <a:lstStyle>
            <a:lvl1pPr>
              <a:defRPr/>
            </a:lvl1pPr>
          </a:lstStyle>
          <a:p>
            <a:pPr>
              <a:defRPr/>
            </a:pPr>
            <a:r>
              <a:rPr lang="en-US">
                <a:solidFill>
                  <a:srgbClr val="008000">
                    <a:tint val="75000"/>
                  </a:srgbClr>
                </a:solidFill>
              </a:rPr>
              <a:t>7-26</a:t>
            </a:r>
          </a:p>
        </p:txBody>
      </p:sp>
      <p:sp>
        <p:nvSpPr>
          <p:cNvPr id="6" name="Slide Number Placeholder 4"/>
          <p:cNvSpPr>
            <a:spLocks noGrp="1"/>
          </p:cNvSpPr>
          <p:nvPr>
            <p:ph type="sldNum" sz="quarter" idx="12"/>
          </p:nvPr>
        </p:nvSpPr>
        <p:spPr/>
        <p:txBody>
          <a:bodyPr/>
          <a:lstStyle>
            <a:lvl1pPr>
              <a:defRPr/>
            </a:lvl1pPr>
          </a:lstStyle>
          <a:p>
            <a:pPr>
              <a:defRPr/>
            </a:pPr>
            <a:fld id="{CD946B33-D1EA-403F-8B31-D070BD9F2157}" type="slidenum">
              <a:rPr lang="en-US" smtClean="0">
                <a:solidFill>
                  <a:srgbClr val="008000">
                    <a:tint val="75000"/>
                  </a:srgbClr>
                </a:solidFill>
              </a:rPr>
              <a:pPr>
                <a:defRPr/>
              </a:pPr>
              <a:t>‹#›</a:t>
            </a:fld>
            <a:endParaRPr lang="en-US" dirty="0">
              <a:solidFill>
                <a:srgbClr val="008000">
                  <a:tint val="75000"/>
                </a:srgbClr>
              </a:solidFill>
            </a:endParaRPr>
          </a:p>
        </p:txBody>
      </p:sp>
    </p:spTree>
    <p:extLst>
      <p:ext uri="{BB962C8B-B14F-4D97-AF65-F5344CB8AC3E}">
        <p14:creationId xmlns:p14="http://schemas.microsoft.com/office/powerpoint/2010/main" val="66275468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6" descr="FSD PPP Temp 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03901"/>
            <a:ext cx="12192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1"/>
          <p:cNvSpPr>
            <a:spLocks noGrp="1"/>
          </p:cNvSpPr>
          <p:nvPr>
            <p:ph type="dt" sz="half" idx="10"/>
          </p:nvPr>
        </p:nvSpPr>
        <p:spPr/>
        <p:txBody>
          <a:bodyPr/>
          <a:lstStyle>
            <a:lvl1pPr>
              <a:defRPr/>
            </a:lvl1pPr>
          </a:lstStyle>
          <a:p>
            <a:pPr>
              <a:defRPr/>
            </a:pPr>
            <a:endParaRPr lang="en-US">
              <a:solidFill>
                <a:srgbClr val="008000">
                  <a:tint val="75000"/>
                </a:srgbClr>
              </a:solidFill>
            </a:endParaRPr>
          </a:p>
        </p:txBody>
      </p:sp>
      <p:sp>
        <p:nvSpPr>
          <p:cNvPr id="4" name="Footer Placeholder 2"/>
          <p:cNvSpPr>
            <a:spLocks noGrp="1"/>
          </p:cNvSpPr>
          <p:nvPr>
            <p:ph type="ftr" sz="quarter" idx="11"/>
          </p:nvPr>
        </p:nvSpPr>
        <p:spPr/>
        <p:txBody>
          <a:bodyPr/>
          <a:lstStyle>
            <a:lvl1pPr>
              <a:defRPr/>
            </a:lvl1pPr>
          </a:lstStyle>
          <a:p>
            <a:pPr>
              <a:defRPr/>
            </a:pPr>
            <a:r>
              <a:rPr lang="en-US">
                <a:solidFill>
                  <a:srgbClr val="008000">
                    <a:tint val="75000"/>
                  </a:srgbClr>
                </a:solidFill>
              </a:rPr>
              <a:t>7-26</a:t>
            </a:r>
          </a:p>
        </p:txBody>
      </p:sp>
      <p:sp>
        <p:nvSpPr>
          <p:cNvPr id="5" name="Slide Number Placeholder 3"/>
          <p:cNvSpPr>
            <a:spLocks noGrp="1"/>
          </p:cNvSpPr>
          <p:nvPr>
            <p:ph type="sldNum" sz="quarter" idx="12"/>
          </p:nvPr>
        </p:nvSpPr>
        <p:spPr/>
        <p:txBody>
          <a:bodyPr/>
          <a:lstStyle>
            <a:lvl1pPr>
              <a:defRPr/>
            </a:lvl1pPr>
          </a:lstStyle>
          <a:p>
            <a:pPr>
              <a:defRPr/>
            </a:pPr>
            <a:fld id="{28CC7466-02B4-41E3-894E-0637EF17B883}" type="slidenum">
              <a:rPr lang="en-US" smtClean="0">
                <a:solidFill>
                  <a:srgbClr val="008000">
                    <a:tint val="75000"/>
                  </a:srgbClr>
                </a:solidFill>
              </a:rPr>
              <a:pPr>
                <a:defRPr/>
              </a:pPr>
              <a:t>‹#›</a:t>
            </a:fld>
            <a:endParaRPr lang="en-US" dirty="0">
              <a:solidFill>
                <a:srgbClr val="008000">
                  <a:tint val="75000"/>
                </a:srgbClr>
              </a:solidFill>
            </a:endParaRPr>
          </a:p>
        </p:txBody>
      </p:sp>
    </p:spTree>
    <p:extLst>
      <p:ext uri="{BB962C8B-B14F-4D97-AF65-F5344CB8AC3E}">
        <p14:creationId xmlns:p14="http://schemas.microsoft.com/office/powerpoint/2010/main" val="178770674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6" descr="FSD PPP Temp 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03901"/>
            <a:ext cx="12192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4"/>
          <p:cNvSpPr>
            <a:spLocks noGrp="1"/>
          </p:cNvSpPr>
          <p:nvPr>
            <p:ph type="dt" sz="half" idx="10"/>
          </p:nvPr>
        </p:nvSpPr>
        <p:spPr/>
        <p:txBody>
          <a:bodyPr/>
          <a:lstStyle>
            <a:lvl1pPr>
              <a:defRPr/>
            </a:lvl1pPr>
          </a:lstStyle>
          <a:p>
            <a:pPr>
              <a:defRPr/>
            </a:pPr>
            <a:endParaRPr lang="en-US">
              <a:solidFill>
                <a:srgbClr val="008000">
                  <a:tint val="75000"/>
                </a:srgbClr>
              </a:solidFill>
            </a:endParaRPr>
          </a:p>
        </p:txBody>
      </p:sp>
      <p:sp>
        <p:nvSpPr>
          <p:cNvPr id="7" name="Footer Placeholder 5"/>
          <p:cNvSpPr>
            <a:spLocks noGrp="1"/>
          </p:cNvSpPr>
          <p:nvPr>
            <p:ph type="ftr" sz="quarter" idx="11"/>
          </p:nvPr>
        </p:nvSpPr>
        <p:spPr/>
        <p:txBody>
          <a:bodyPr/>
          <a:lstStyle>
            <a:lvl1pPr>
              <a:defRPr/>
            </a:lvl1pPr>
          </a:lstStyle>
          <a:p>
            <a:pPr>
              <a:defRPr/>
            </a:pPr>
            <a:r>
              <a:rPr lang="en-US">
                <a:solidFill>
                  <a:srgbClr val="008000">
                    <a:tint val="75000"/>
                  </a:srgbClr>
                </a:solidFill>
              </a:rPr>
              <a:t>7-26</a:t>
            </a:r>
          </a:p>
        </p:txBody>
      </p:sp>
      <p:sp>
        <p:nvSpPr>
          <p:cNvPr id="8" name="Slide Number Placeholder 6"/>
          <p:cNvSpPr>
            <a:spLocks noGrp="1"/>
          </p:cNvSpPr>
          <p:nvPr>
            <p:ph type="sldNum" sz="quarter" idx="12"/>
          </p:nvPr>
        </p:nvSpPr>
        <p:spPr/>
        <p:txBody>
          <a:bodyPr/>
          <a:lstStyle>
            <a:lvl1pPr>
              <a:defRPr/>
            </a:lvl1pPr>
          </a:lstStyle>
          <a:p>
            <a:pPr>
              <a:defRPr/>
            </a:pPr>
            <a:fld id="{FBE929D8-AA2A-4532-951C-5A38133B2446}" type="slidenum">
              <a:rPr lang="en-US" smtClean="0">
                <a:solidFill>
                  <a:srgbClr val="008000">
                    <a:tint val="75000"/>
                  </a:srgbClr>
                </a:solidFill>
              </a:rPr>
              <a:pPr>
                <a:defRPr/>
              </a:pPr>
              <a:t>‹#›</a:t>
            </a:fld>
            <a:endParaRPr lang="en-US" dirty="0">
              <a:solidFill>
                <a:srgbClr val="008000">
                  <a:tint val="75000"/>
                </a:srgbClr>
              </a:solidFill>
            </a:endParaRPr>
          </a:p>
        </p:txBody>
      </p:sp>
    </p:spTree>
    <p:extLst>
      <p:ext uri="{BB962C8B-B14F-4D97-AF65-F5344CB8AC3E}">
        <p14:creationId xmlns:p14="http://schemas.microsoft.com/office/powerpoint/2010/main" val="84262570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6" descr="FSD PPP Temp 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03901"/>
            <a:ext cx="12192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4"/>
          <p:cNvSpPr>
            <a:spLocks noGrp="1"/>
          </p:cNvSpPr>
          <p:nvPr>
            <p:ph type="dt" sz="half" idx="10"/>
          </p:nvPr>
        </p:nvSpPr>
        <p:spPr/>
        <p:txBody>
          <a:bodyPr/>
          <a:lstStyle>
            <a:lvl1pPr>
              <a:defRPr/>
            </a:lvl1pPr>
          </a:lstStyle>
          <a:p>
            <a:pPr>
              <a:defRPr/>
            </a:pPr>
            <a:endParaRPr lang="en-US">
              <a:solidFill>
                <a:srgbClr val="008000">
                  <a:tint val="75000"/>
                </a:srgbClr>
              </a:solidFill>
            </a:endParaRPr>
          </a:p>
        </p:txBody>
      </p:sp>
      <p:sp>
        <p:nvSpPr>
          <p:cNvPr id="7" name="Footer Placeholder 5"/>
          <p:cNvSpPr>
            <a:spLocks noGrp="1"/>
          </p:cNvSpPr>
          <p:nvPr>
            <p:ph type="ftr" sz="quarter" idx="11"/>
          </p:nvPr>
        </p:nvSpPr>
        <p:spPr/>
        <p:txBody>
          <a:bodyPr/>
          <a:lstStyle>
            <a:lvl1pPr>
              <a:defRPr/>
            </a:lvl1pPr>
          </a:lstStyle>
          <a:p>
            <a:pPr>
              <a:defRPr/>
            </a:pPr>
            <a:r>
              <a:rPr lang="en-US">
                <a:solidFill>
                  <a:srgbClr val="008000">
                    <a:tint val="75000"/>
                  </a:srgbClr>
                </a:solidFill>
              </a:rPr>
              <a:t>7-26</a:t>
            </a:r>
          </a:p>
        </p:txBody>
      </p:sp>
      <p:sp>
        <p:nvSpPr>
          <p:cNvPr id="8" name="Slide Number Placeholder 6"/>
          <p:cNvSpPr>
            <a:spLocks noGrp="1"/>
          </p:cNvSpPr>
          <p:nvPr>
            <p:ph type="sldNum" sz="quarter" idx="12"/>
          </p:nvPr>
        </p:nvSpPr>
        <p:spPr/>
        <p:txBody>
          <a:bodyPr/>
          <a:lstStyle>
            <a:lvl1pPr>
              <a:defRPr/>
            </a:lvl1pPr>
          </a:lstStyle>
          <a:p>
            <a:pPr>
              <a:defRPr/>
            </a:pPr>
            <a:fld id="{9AC335DC-9DA0-4F8F-BEBD-292E69251A32}" type="slidenum">
              <a:rPr lang="en-US" smtClean="0">
                <a:solidFill>
                  <a:srgbClr val="008000">
                    <a:tint val="75000"/>
                  </a:srgbClr>
                </a:solidFill>
              </a:rPr>
              <a:pPr>
                <a:defRPr/>
              </a:pPr>
              <a:t>‹#›</a:t>
            </a:fld>
            <a:endParaRPr lang="en-US" dirty="0">
              <a:solidFill>
                <a:srgbClr val="008000">
                  <a:tint val="75000"/>
                </a:srgbClr>
              </a:solidFill>
            </a:endParaRPr>
          </a:p>
        </p:txBody>
      </p:sp>
    </p:spTree>
    <p:extLst>
      <p:ext uri="{BB962C8B-B14F-4D97-AF65-F5344CB8AC3E}">
        <p14:creationId xmlns:p14="http://schemas.microsoft.com/office/powerpoint/2010/main" val="349430876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6" descr="FSD PPP Temp 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03901"/>
            <a:ext cx="12192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solidFill>
                <a:srgbClr val="008000">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r>
              <a:rPr lang="en-US">
                <a:solidFill>
                  <a:srgbClr val="008000">
                    <a:tint val="75000"/>
                  </a:srgbClr>
                </a:solidFill>
              </a:rPr>
              <a:t>7-26</a:t>
            </a:r>
          </a:p>
        </p:txBody>
      </p:sp>
      <p:sp>
        <p:nvSpPr>
          <p:cNvPr id="7" name="Slide Number Placeholder 5"/>
          <p:cNvSpPr>
            <a:spLocks noGrp="1"/>
          </p:cNvSpPr>
          <p:nvPr>
            <p:ph type="sldNum" sz="quarter" idx="12"/>
          </p:nvPr>
        </p:nvSpPr>
        <p:spPr/>
        <p:txBody>
          <a:bodyPr/>
          <a:lstStyle>
            <a:lvl1pPr>
              <a:defRPr/>
            </a:lvl1pPr>
          </a:lstStyle>
          <a:p>
            <a:pPr>
              <a:defRPr/>
            </a:pPr>
            <a:fld id="{1F648DAD-EE5D-4320-87F7-70E3EF34959D}" type="slidenum">
              <a:rPr lang="en-US" smtClean="0">
                <a:solidFill>
                  <a:srgbClr val="008000">
                    <a:tint val="75000"/>
                  </a:srgbClr>
                </a:solidFill>
              </a:rPr>
              <a:pPr>
                <a:defRPr/>
              </a:pPr>
              <a:t>‹#›</a:t>
            </a:fld>
            <a:endParaRPr lang="en-US" dirty="0">
              <a:solidFill>
                <a:srgbClr val="008000">
                  <a:tint val="75000"/>
                </a:srgbClr>
              </a:solidFill>
            </a:endParaRPr>
          </a:p>
        </p:txBody>
      </p:sp>
    </p:spTree>
    <p:extLst>
      <p:ext uri="{BB962C8B-B14F-4D97-AF65-F5344CB8AC3E}">
        <p14:creationId xmlns:p14="http://schemas.microsoft.com/office/powerpoint/2010/main" val="42389687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pPr/>
              <a:t>8/9/2024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9AE1649-C190-1E44-AAD5-C129AA553731}" type="slidenum">
              <a:rPr lang="en-US" smtClean="0"/>
              <a:pPr/>
              <a:t>‹#›</a:t>
            </a:fld>
            <a:endParaRPr lang="en-US" dirty="0"/>
          </a:p>
        </p:txBody>
      </p:sp>
      <p:pic>
        <p:nvPicPr>
          <p:cNvPr id="8" name="Picture 7"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62578424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6" descr="FSD PPP Temp 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03901"/>
            <a:ext cx="12192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solidFill>
                <a:srgbClr val="008000">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r>
              <a:rPr lang="en-US">
                <a:solidFill>
                  <a:srgbClr val="008000">
                    <a:tint val="75000"/>
                  </a:srgbClr>
                </a:solidFill>
              </a:rPr>
              <a:t>7-26</a:t>
            </a:r>
          </a:p>
        </p:txBody>
      </p:sp>
      <p:sp>
        <p:nvSpPr>
          <p:cNvPr id="7" name="Slide Number Placeholder 5"/>
          <p:cNvSpPr>
            <a:spLocks noGrp="1"/>
          </p:cNvSpPr>
          <p:nvPr>
            <p:ph type="sldNum" sz="quarter" idx="12"/>
          </p:nvPr>
        </p:nvSpPr>
        <p:spPr/>
        <p:txBody>
          <a:bodyPr/>
          <a:lstStyle>
            <a:lvl1pPr>
              <a:defRPr/>
            </a:lvl1pPr>
          </a:lstStyle>
          <a:p>
            <a:pPr>
              <a:defRPr/>
            </a:pPr>
            <a:fld id="{CCF2A3C6-EB75-412E-AE69-58A72A383DBC}" type="slidenum">
              <a:rPr lang="en-US" smtClean="0">
                <a:solidFill>
                  <a:srgbClr val="008000">
                    <a:tint val="75000"/>
                  </a:srgbClr>
                </a:solidFill>
              </a:rPr>
              <a:pPr>
                <a:defRPr/>
              </a:pPr>
              <a:t>‹#›</a:t>
            </a:fld>
            <a:endParaRPr lang="en-US" dirty="0">
              <a:solidFill>
                <a:srgbClr val="008000">
                  <a:tint val="75000"/>
                </a:srgbClr>
              </a:solidFill>
            </a:endParaRPr>
          </a:p>
        </p:txBody>
      </p:sp>
    </p:spTree>
    <p:extLst>
      <p:ext uri="{BB962C8B-B14F-4D97-AF65-F5344CB8AC3E}">
        <p14:creationId xmlns:p14="http://schemas.microsoft.com/office/powerpoint/2010/main" val="372769049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891" indent="0" algn="ctr">
              <a:buNone/>
              <a:defRPr>
                <a:solidFill>
                  <a:schemeClr val="tx1">
                    <a:tint val="75000"/>
                  </a:schemeClr>
                </a:solidFill>
              </a:defRPr>
            </a:lvl2pPr>
            <a:lvl3pPr marL="685783" indent="0" algn="ctr">
              <a:buNone/>
              <a:defRPr>
                <a:solidFill>
                  <a:schemeClr val="tx1">
                    <a:tint val="75000"/>
                  </a:schemeClr>
                </a:solidFill>
              </a:defRPr>
            </a:lvl3pPr>
            <a:lvl4pPr marL="1028674"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532762D3-DF72-D540-898C-C4A40E3E62D9}" type="datetimeFigureOut">
              <a:rPr lang="en-US" smtClean="0">
                <a:solidFill>
                  <a:srgbClr val="008000">
                    <a:tint val="75000"/>
                  </a:srgbClr>
                </a:solidFill>
              </a:rPr>
              <a:pPr>
                <a:defRPr/>
              </a:pPr>
              <a:t>8/9/2024</a:t>
            </a:fld>
            <a:endParaRPr lang="en-US" dirty="0">
              <a:solidFill>
                <a:srgbClr val="008000">
                  <a:tint val="75000"/>
                </a:srgbClr>
              </a:solidFill>
            </a:endParaRPr>
          </a:p>
        </p:txBody>
      </p:sp>
      <p:sp>
        <p:nvSpPr>
          <p:cNvPr id="5" name="Footer Placeholder 4"/>
          <p:cNvSpPr>
            <a:spLocks noGrp="1"/>
          </p:cNvSpPr>
          <p:nvPr>
            <p:ph type="ftr" sz="quarter" idx="11"/>
          </p:nvPr>
        </p:nvSpPr>
        <p:spPr/>
        <p:txBody>
          <a:bodyPr/>
          <a:lstStyle/>
          <a:p>
            <a:pPr>
              <a:defRPr/>
            </a:pPr>
            <a:endParaRPr lang="en-US" dirty="0">
              <a:solidFill>
                <a:srgbClr val="008000">
                  <a:tint val="75000"/>
                </a:srgbClr>
              </a:solidFill>
            </a:endParaRPr>
          </a:p>
        </p:txBody>
      </p:sp>
      <p:sp>
        <p:nvSpPr>
          <p:cNvPr id="6" name="Slide Number Placeholder 5"/>
          <p:cNvSpPr>
            <a:spLocks noGrp="1"/>
          </p:cNvSpPr>
          <p:nvPr>
            <p:ph type="sldNum" sz="quarter" idx="12"/>
          </p:nvPr>
        </p:nvSpPr>
        <p:spPr/>
        <p:txBody>
          <a:bodyPr/>
          <a:lstStyle/>
          <a:p>
            <a:pPr>
              <a:defRPr/>
            </a:pPr>
            <a:fld id="{59AE1649-C190-1E44-AAD5-C129AA553731}" type="slidenum">
              <a:rPr lang="en-US" smtClean="0">
                <a:solidFill>
                  <a:srgbClr val="008000">
                    <a:tint val="75000"/>
                  </a:srgbClr>
                </a:solidFill>
              </a:rPr>
              <a:pPr>
                <a:defRPr/>
              </a:pPr>
              <a:t>‹#›</a:t>
            </a:fld>
            <a:endParaRPr lang="en-US" dirty="0">
              <a:solidFill>
                <a:srgbClr val="008000">
                  <a:tint val="75000"/>
                </a:srgbClr>
              </a:solidFill>
            </a:endParaRPr>
          </a:p>
        </p:txBody>
      </p:sp>
      <p:pic>
        <p:nvPicPr>
          <p:cNvPr id="7" name="Picture 6"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9"/>
            <a:ext cx="12192000" cy="1064029"/>
          </a:xfrm>
          <a:prstGeom prst="rect">
            <a:avLst/>
          </a:prstGeom>
        </p:spPr>
      </p:pic>
    </p:spTree>
    <p:extLst>
      <p:ext uri="{BB962C8B-B14F-4D97-AF65-F5344CB8AC3E}">
        <p14:creationId xmlns:p14="http://schemas.microsoft.com/office/powerpoint/2010/main" val="583263159"/>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532762D3-DF72-D540-898C-C4A40E3E62D9}" type="datetimeFigureOut">
              <a:rPr lang="en-US" smtClean="0">
                <a:solidFill>
                  <a:srgbClr val="008000">
                    <a:tint val="75000"/>
                  </a:srgbClr>
                </a:solidFill>
              </a:rPr>
              <a:pPr>
                <a:defRPr/>
              </a:pPr>
              <a:t>8/9/2024</a:t>
            </a:fld>
            <a:endParaRPr lang="en-US" dirty="0">
              <a:solidFill>
                <a:srgbClr val="008000">
                  <a:tint val="75000"/>
                </a:srgbClr>
              </a:solidFill>
            </a:endParaRPr>
          </a:p>
        </p:txBody>
      </p:sp>
      <p:sp>
        <p:nvSpPr>
          <p:cNvPr id="5" name="Footer Placeholder 4"/>
          <p:cNvSpPr>
            <a:spLocks noGrp="1"/>
          </p:cNvSpPr>
          <p:nvPr>
            <p:ph type="ftr" sz="quarter" idx="11"/>
          </p:nvPr>
        </p:nvSpPr>
        <p:spPr/>
        <p:txBody>
          <a:bodyPr/>
          <a:lstStyle/>
          <a:p>
            <a:pPr>
              <a:defRPr/>
            </a:pPr>
            <a:endParaRPr lang="en-US" dirty="0">
              <a:solidFill>
                <a:srgbClr val="008000">
                  <a:tint val="75000"/>
                </a:srgbClr>
              </a:solidFill>
            </a:endParaRPr>
          </a:p>
        </p:txBody>
      </p:sp>
      <p:sp>
        <p:nvSpPr>
          <p:cNvPr id="6" name="Slide Number Placeholder 5"/>
          <p:cNvSpPr>
            <a:spLocks noGrp="1"/>
          </p:cNvSpPr>
          <p:nvPr>
            <p:ph type="sldNum" sz="quarter" idx="12"/>
          </p:nvPr>
        </p:nvSpPr>
        <p:spPr/>
        <p:txBody>
          <a:bodyPr/>
          <a:lstStyle/>
          <a:p>
            <a:pPr>
              <a:defRPr/>
            </a:pPr>
            <a:fld id="{59AE1649-C190-1E44-AAD5-C129AA553731}" type="slidenum">
              <a:rPr lang="en-US" smtClean="0">
                <a:solidFill>
                  <a:srgbClr val="008000">
                    <a:tint val="75000"/>
                  </a:srgbClr>
                </a:solidFill>
              </a:rPr>
              <a:pPr>
                <a:defRPr/>
              </a:pPr>
              <a:t>‹#›</a:t>
            </a:fld>
            <a:endParaRPr lang="en-US" dirty="0">
              <a:solidFill>
                <a:srgbClr val="008000">
                  <a:tint val="75000"/>
                </a:srgbClr>
              </a:solidFill>
            </a:endParaRPr>
          </a:p>
        </p:txBody>
      </p:sp>
      <p:pic>
        <p:nvPicPr>
          <p:cNvPr id="7" name="Picture 6"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9"/>
            <a:ext cx="12192000" cy="1064029"/>
          </a:xfrm>
          <a:prstGeom prst="rect">
            <a:avLst/>
          </a:prstGeom>
        </p:spPr>
      </p:pic>
    </p:spTree>
    <p:extLst>
      <p:ext uri="{BB962C8B-B14F-4D97-AF65-F5344CB8AC3E}">
        <p14:creationId xmlns:p14="http://schemas.microsoft.com/office/powerpoint/2010/main" val="875637142"/>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8" name="Picture 7" descr="Sunny Back.png"/>
          <p:cNvPicPr>
            <a:picLocks noChangeAspect="1"/>
          </p:cNvPicPr>
          <p:nvPr userDrawn="1"/>
        </p:nvPicPr>
        <p:blipFill>
          <a:blip r:embed="rId2" cstate="email">
            <a:alphaModFix amt="69000"/>
            <a:extLst>
              <a:ext uri="{28A0092B-C50C-407E-A947-70E740481C1C}">
                <a14:useLocalDpi xmlns:a14="http://schemas.microsoft.com/office/drawing/2010/main"/>
              </a:ext>
            </a:extLst>
          </a:blip>
          <a:stretch>
            <a:fillRect/>
          </a:stretch>
        </p:blipFill>
        <p:spPr>
          <a:xfrm>
            <a:off x="-23245" y="0"/>
            <a:ext cx="12215245" cy="6880414"/>
          </a:xfrm>
          <a:prstGeom prst="rect">
            <a:avLst/>
          </a:prstGeom>
        </p:spPr>
      </p:pic>
      <p:sp>
        <p:nvSpPr>
          <p:cNvPr id="2" name="Title 1"/>
          <p:cNvSpPr>
            <a:spLocks noGrp="1"/>
          </p:cNvSpPr>
          <p:nvPr>
            <p:ph type="title"/>
          </p:nvPr>
        </p:nvSpPr>
        <p:spPr>
          <a:xfrm>
            <a:off x="3356784" y="4406907"/>
            <a:ext cx="7969501"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3356783" y="2906713"/>
            <a:ext cx="7969500" cy="1500187"/>
          </a:xfrm>
        </p:spPr>
        <p:txBody>
          <a:bodyPr anchor="b"/>
          <a:lstStyle>
            <a:lvl1pPr marL="0" indent="0">
              <a:buNone/>
              <a:defRPr sz="1500">
                <a:solidFill>
                  <a:schemeClr val="tx1">
                    <a:tint val="75000"/>
                  </a:schemeClr>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B392DC5D-2FFA-1D43-BE67-4498328BF505}" type="datetimeFigureOut">
              <a:rPr lang="en-US" smtClean="0">
                <a:solidFill>
                  <a:srgbClr val="008000">
                    <a:tint val="75000"/>
                  </a:srgbClr>
                </a:solidFill>
              </a:rPr>
              <a:pPr>
                <a:defRPr/>
              </a:pPr>
              <a:t>8/9/2024</a:t>
            </a:fld>
            <a:endParaRPr lang="en-US" dirty="0">
              <a:solidFill>
                <a:srgbClr val="008000">
                  <a:tint val="75000"/>
                </a:srgbClr>
              </a:solidFill>
            </a:endParaRPr>
          </a:p>
        </p:txBody>
      </p:sp>
      <p:sp>
        <p:nvSpPr>
          <p:cNvPr id="5" name="Footer Placeholder 4"/>
          <p:cNvSpPr>
            <a:spLocks noGrp="1"/>
          </p:cNvSpPr>
          <p:nvPr>
            <p:ph type="ftr" sz="quarter" idx="11"/>
          </p:nvPr>
        </p:nvSpPr>
        <p:spPr/>
        <p:txBody>
          <a:bodyPr/>
          <a:lstStyle/>
          <a:p>
            <a:pPr>
              <a:defRPr/>
            </a:pPr>
            <a:endParaRPr lang="en-US" dirty="0">
              <a:solidFill>
                <a:srgbClr val="008000">
                  <a:tint val="75000"/>
                </a:srgbClr>
              </a:solidFill>
            </a:endParaRPr>
          </a:p>
        </p:txBody>
      </p:sp>
      <p:sp>
        <p:nvSpPr>
          <p:cNvPr id="6" name="Slide Number Placeholder 5"/>
          <p:cNvSpPr>
            <a:spLocks noGrp="1"/>
          </p:cNvSpPr>
          <p:nvPr>
            <p:ph type="sldNum" sz="quarter" idx="12"/>
          </p:nvPr>
        </p:nvSpPr>
        <p:spPr/>
        <p:txBody>
          <a:bodyPr/>
          <a:lstStyle/>
          <a:p>
            <a:pPr>
              <a:defRPr/>
            </a:pPr>
            <a:fld id="{415C4280-C049-3F4D-9821-9F213D5518C1}" type="slidenum">
              <a:rPr lang="en-US" smtClean="0">
                <a:solidFill>
                  <a:srgbClr val="008000">
                    <a:tint val="75000"/>
                  </a:srgbClr>
                </a:solidFill>
              </a:rPr>
              <a:pPr>
                <a:defRPr/>
              </a:pPr>
              <a:t>‹#›</a:t>
            </a:fld>
            <a:endParaRPr lang="en-US" dirty="0">
              <a:solidFill>
                <a:srgbClr val="008000">
                  <a:tint val="75000"/>
                </a:srgbClr>
              </a:solidFill>
            </a:endParaRPr>
          </a:p>
        </p:txBody>
      </p:sp>
      <p:pic>
        <p:nvPicPr>
          <p:cNvPr id="7" name="Picture 6" descr="FSD PPP Templat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31" y="0"/>
            <a:ext cx="3593055" cy="6858000"/>
          </a:xfrm>
          <a:prstGeom prst="rect">
            <a:avLst/>
          </a:prstGeom>
        </p:spPr>
      </p:pic>
    </p:spTree>
    <p:extLst>
      <p:ext uri="{BB962C8B-B14F-4D97-AF65-F5344CB8AC3E}">
        <p14:creationId xmlns:p14="http://schemas.microsoft.com/office/powerpoint/2010/main" val="3946457699"/>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532762D3-DF72-D540-898C-C4A40E3E62D9}" type="datetimeFigureOut">
              <a:rPr lang="en-US" smtClean="0">
                <a:solidFill>
                  <a:srgbClr val="008000">
                    <a:tint val="75000"/>
                  </a:srgbClr>
                </a:solidFill>
              </a:rPr>
              <a:pPr>
                <a:defRPr/>
              </a:pPr>
              <a:t>8/9/2024</a:t>
            </a:fld>
            <a:endParaRPr lang="en-US" dirty="0">
              <a:solidFill>
                <a:srgbClr val="008000">
                  <a:tint val="75000"/>
                </a:srgbClr>
              </a:solidFill>
            </a:endParaRPr>
          </a:p>
        </p:txBody>
      </p:sp>
      <p:sp>
        <p:nvSpPr>
          <p:cNvPr id="6" name="Footer Placeholder 5"/>
          <p:cNvSpPr>
            <a:spLocks noGrp="1"/>
          </p:cNvSpPr>
          <p:nvPr>
            <p:ph type="ftr" sz="quarter" idx="11"/>
          </p:nvPr>
        </p:nvSpPr>
        <p:spPr/>
        <p:txBody>
          <a:bodyPr/>
          <a:lstStyle/>
          <a:p>
            <a:pPr>
              <a:defRPr/>
            </a:pPr>
            <a:endParaRPr lang="en-US" dirty="0">
              <a:solidFill>
                <a:srgbClr val="008000">
                  <a:tint val="75000"/>
                </a:srgbClr>
              </a:solidFill>
            </a:endParaRPr>
          </a:p>
        </p:txBody>
      </p:sp>
      <p:sp>
        <p:nvSpPr>
          <p:cNvPr id="7" name="Slide Number Placeholder 6"/>
          <p:cNvSpPr>
            <a:spLocks noGrp="1"/>
          </p:cNvSpPr>
          <p:nvPr>
            <p:ph type="sldNum" sz="quarter" idx="12"/>
          </p:nvPr>
        </p:nvSpPr>
        <p:spPr/>
        <p:txBody>
          <a:bodyPr/>
          <a:lstStyle/>
          <a:p>
            <a:pPr>
              <a:defRPr/>
            </a:pPr>
            <a:fld id="{59AE1649-C190-1E44-AAD5-C129AA553731}" type="slidenum">
              <a:rPr lang="en-US" smtClean="0">
                <a:solidFill>
                  <a:srgbClr val="008000">
                    <a:tint val="75000"/>
                  </a:srgbClr>
                </a:solidFill>
              </a:rPr>
              <a:pPr>
                <a:defRPr/>
              </a:pPr>
              <a:t>‹#›</a:t>
            </a:fld>
            <a:endParaRPr lang="en-US" dirty="0">
              <a:solidFill>
                <a:srgbClr val="008000">
                  <a:tint val="75000"/>
                </a:srgbClr>
              </a:solidFill>
            </a:endParaRPr>
          </a:p>
        </p:txBody>
      </p:sp>
      <p:pic>
        <p:nvPicPr>
          <p:cNvPr id="8" name="Picture 7"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9"/>
            <a:ext cx="12192000" cy="1064029"/>
          </a:xfrm>
          <a:prstGeom prst="rect">
            <a:avLst/>
          </a:prstGeom>
        </p:spPr>
      </p:pic>
    </p:spTree>
    <p:extLst>
      <p:ext uri="{BB962C8B-B14F-4D97-AF65-F5344CB8AC3E}">
        <p14:creationId xmlns:p14="http://schemas.microsoft.com/office/powerpoint/2010/main" val="964178250"/>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532762D3-DF72-D540-898C-C4A40E3E62D9}" type="datetimeFigureOut">
              <a:rPr lang="en-US" smtClean="0">
                <a:solidFill>
                  <a:srgbClr val="008000">
                    <a:tint val="75000"/>
                  </a:srgbClr>
                </a:solidFill>
              </a:rPr>
              <a:pPr>
                <a:defRPr/>
              </a:pPr>
              <a:t>8/9/2024</a:t>
            </a:fld>
            <a:endParaRPr lang="en-US" dirty="0">
              <a:solidFill>
                <a:srgbClr val="008000">
                  <a:tint val="75000"/>
                </a:srgbClr>
              </a:solidFill>
            </a:endParaRPr>
          </a:p>
        </p:txBody>
      </p:sp>
      <p:sp>
        <p:nvSpPr>
          <p:cNvPr id="8" name="Footer Placeholder 7"/>
          <p:cNvSpPr>
            <a:spLocks noGrp="1"/>
          </p:cNvSpPr>
          <p:nvPr>
            <p:ph type="ftr" sz="quarter" idx="11"/>
          </p:nvPr>
        </p:nvSpPr>
        <p:spPr/>
        <p:txBody>
          <a:bodyPr/>
          <a:lstStyle/>
          <a:p>
            <a:pPr>
              <a:defRPr/>
            </a:pPr>
            <a:endParaRPr lang="en-US" dirty="0">
              <a:solidFill>
                <a:srgbClr val="008000">
                  <a:tint val="75000"/>
                </a:srgbClr>
              </a:solidFill>
            </a:endParaRPr>
          </a:p>
        </p:txBody>
      </p:sp>
      <p:sp>
        <p:nvSpPr>
          <p:cNvPr id="9" name="Slide Number Placeholder 8"/>
          <p:cNvSpPr>
            <a:spLocks noGrp="1"/>
          </p:cNvSpPr>
          <p:nvPr>
            <p:ph type="sldNum" sz="quarter" idx="12"/>
          </p:nvPr>
        </p:nvSpPr>
        <p:spPr/>
        <p:txBody>
          <a:bodyPr/>
          <a:lstStyle/>
          <a:p>
            <a:pPr>
              <a:defRPr/>
            </a:pPr>
            <a:fld id="{59AE1649-C190-1E44-AAD5-C129AA553731}" type="slidenum">
              <a:rPr lang="en-US" smtClean="0">
                <a:solidFill>
                  <a:srgbClr val="008000">
                    <a:tint val="75000"/>
                  </a:srgbClr>
                </a:solidFill>
              </a:rPr>
              <a:pPr>
                <a:defRPr/>
              </a:pPr>
              <a:t>‹#›</a:t>
            </a:fld>
            <a:endParaRPr lang="en-US" dirty="0">
              <a:solidFill>
                <a:srgbClr val="008000">
                  <a:tint val="75000"/>
                </a:srgbClr>
              </a:solidFill>
            </a:endParaRPr>
          </a:p>
        </p:txBody>
      </p:sp>
      <p:pic>
        <p:nvPicPr>
          <p:cNvPr id="10" name="Picture 9"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9"/>
            <a:ext cx="12192000" cy="1064029"/>
          </a:xfrm>
          <a:prstGeom prst="rect">
            <a:avLst/>
          </a:prstGeom>
        </p:spPr>
      </p:pic>
    </p:spTree>
    <p:extLst>
      <p:ext uri="{BB962C8B-B14F-4D97-AF65-F5344CB8AC3E}">
        <p14:creationId xmlns:p14="http://schemas.microsoft.com/office/powerpoint/2010/main" val="900820761"/>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532762D3-DF72-D540-898C-C4A40E3E62D9}" type="datetimeFigureOut">
              <a:rPr lang="en-US" smtClean="0">
                <a:solidFill>
                  <a:srgbClr val="008000">
                    <a:tint val="75000"/>
                  </a:srgbClr>
                </a:solidFill>
              </a:rPr>
              <a:pPr>
                <a:defRPr/>
              </a:pPr>
              <a:t>8/9/2024</a:t>
            </a:fld>
            <a:endParaRPr lang="en-US" dirty="0">
              <a:solidFill>
                <a:srgbClr val="008000">
                  <a:tint val="75000"/>
                </a:srgbClr>
              </a:solidFill>
            </a:endParaRPr>
          </a:p>
        </p:txBody>
      </p:sp>
      <p:sp>
        <p:nvSpPr>
          <p:cNvPr id="4" name="Footer Placeholder 3"/>
          <p:cNvSpPr>
            <a:spLocks noGrp="1"/>
          </p:cNvSpPr>
          <p:nvPr>
            <p:ph type="ftr" sz="quarter" idx="11"/>
          </p:nvPr>
        </p:nvSpPr>
        <p:spPr/>
        <p:txBody>
          <a:bodyPr/>
          <a:lstStyle/>
          <a:p>
            <a:pPr>
              <a:defRPr/>
            </a:pPr>
            <a:endParaRPr lang="en-US" dirty="0">
              <a:solidFill>
                <a:srgbClr val="008000">
                  <a:tint val="75000"/>
                </a:srgbClr>
              </a:solidFill>
            </a:endParaRPr>
          </a:p>
        </p:txBody>
      </p:sp>
      <p:sp>
        <p:nvSpPr>
          <p:cNvPr id="5" name="Slide Number Placeholder 4"/>
          <p:cNvSpPr>
            <a:spLocks noGrp="1"/>
          </p:cNvSpPr>
          <p:nvPr>
            <p:ph type="sldNum" sz="quarter" idx="12"/>
          </p:nvPr>
        </p:nvSpPr>
        <p:spPr/>
        <p:txBody>
          <a:bodyPr/>
          <a:lstStyle/>
          <a:p>
            <a:pPr>
              <a:defRPr/>
            </a:pPr>
            <a:fld id="{59AE1649-C190-1E44-AAD5-C129AA553731}" type="slidenum">
              <a:rPr lang="en-US" smtClean="0">
                <a:solidFill>
                  <a:srgbClr val="008000">
                    <a:tint val="75000"/>
                  </a:srgbClr>
                </a:solidFill>
              </a:rPr>
              <a:pPr>
                <a:defRPr/>
              </a:pPr>
              <a:t>‹#›</a:t>
            </a:fld>
            <a:endParaRPr lang="en-US" dirty="0">
              <a:solidFill>
                <a:srgbClr val="008000">
                  <a:tint val="75000"/>
                </a:srgbClr>
              </a:solidFill>
            </a:endParaRPr>
          </a:p>
        </p:txBody>
      </p:sp>
      <p:pic>
        <p:nvPicPr>
          <p:cNvPr id="6" name="Picture 5"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9"/>
            <a:ext cx="12192000" cy="1064029"/>
          </a:xfrm>
          <a:prstGeom prst="rect">
            <a:avLst/>
          </a:prstGeom>
        </p:spPr>
      </p:pic>
    </p:spTree>
    <p:extLst>
      <p:ext uri="{BB962C8B-B14F-4D97-AF65-F5344CB8AC3E}">
        <p14:creationId xmlns:p14="http://schemas.microsoft.com/office/powerpoint/2010/main" val="3432665096"/>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532762D3-DF72-D540-898C-C4A40E3E62D9}" type="datetimeFigureOut">
              <a:rPr lang="en-US" smtClean="0">
                <a:solidFill>
                  <a:srgbClr val="008000">
                    <a:tint val="75000"/>
                  </a:srgbClr>
                </a:solidFill>
              </a:rPr>
              <a:pPr>
                <a:defRPr/>
              </a:pPr>
              <a:t>8/9/2024</a:t>
            </a:fld>
            <a:endParaRPr lang="en-US" dirty="0">
              <a:solidFill>
                <a:srgbClr val="008000">
                  <a:tint val="75000"/>
                </a:srgbClr>
              </a:solidFill>
            </a:endParaRPr>
          </a:p>
        </p:txBody>
      </p:sp>
      <p:sp>
        <p:nvSpPr>
          <p:cNvPr id="3" name="Footer Placeholder 2"/>
          <p:cNvSpPr>
            <a:spLocks noGrp="1"/>
          </p:cNvSpPr>
          <p:nvPr>
            <p:ph type="ftr" sz="quarter" idx="11"/>
          </p:nvPr>
        </p:nvSpPr>
        <p:spPr/>
        <p:txBody>
          <a:bodyPr/>
          <a:lstStyle/>
          <a:p>
            <a:pPr>
              <a:defRPr/>
            </a:pPr>
            <a:endParaRPr lang="en-US" dirty="0">
              <a:solidFill>
                <a:srgbClr val="008000">
                  <a:tint val="75000"/>
                </a:srgbClr>
              </a:solidFill>
            </a:endParaRPr>
          </a:p>
        </p:txBody>
      </p:sp>
      <p:sp>
        <p:nvSpPr>
          <p:cNvPr id="4" name="Slide Number Placeholder 3"/>
          <p:cNvSpPr>
            <a:spLocks noGrp="1"/>
          </p:cNvSpPr>
          <p:nvPr>
            <p:ph type="sldNum" sz="quarter" idx="12"/>
          </p:nvPr>
        </p:nvSpPr>
        <p:spPr/>
        <p:txBody>
          <a:bodyPr/>
          <a:lstStyle/>
          <a:p>
            <a:pPr>
              <a:defRPr/>
            </a:pPr>
            <a:fld id="{59AE1649-C190-1E44-AAD5-C129AA553731}" type="slidenum">
              <a:rPr lang="en-US" smtClean="0">
                <a:solidFill>
                  <a:srgbClr val="008000">
                    <a:tint val="75000"/>
                  </a:srgbClr>
                </a:solidFill>
              </a:rPr>
              <a:pPr>
                <a:defRPr/>
              </a:pPr>
              <a:t>‹#›</a:t>
            </a:fld>
            <a:endParaRPr lang="en-US" dirty="0">
              <a:solidFill>
                <a:srgbClr val="008000">
                  <a:tint val="75000"/>
                </a:srgbClr>
              </a:solidFill>
            </a:endParaRPr>
          </a:p>
        </p:txBody>
      </p:sp>
      <p:pic>
        <p:nvPicPr>
          <p:cNvPr id="5" name="Picture 4"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9"/>
            <a:ext cx="12192000" cy="1064029"/>
          </a:xfrm>
          <a:prstGeom prst="rect">
            <a:avLst/>
          </a:prstGeom>
        </p:spPr>
      </p:pic>
    </p:spTree>
    <p:extLst>
      <p:ext uri="{BB962C8B-B14F-4D97-AF65-F5344CB8AC3E}">
        <p14:creationId xmlns:p14="http://schemas.microsoft.com/office/powerpoint/2010/main" val="4097159709"/>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7"/>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051"/>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532762D3-DF72-D540-898C-C4A40E3E62D9}" type="datetimeFigureOut">
              <a:rPr lang="en-US" smtClean="0">
                <a:solidFill>
                  <a:srgbClr val="008000">
                    <a:tint val="75000"/>
                  </a:srgbClr>
                </a:solidFill>
              </a:rPr>
              <a:pPr>
                <a:defRPr/>
              </a:pPr>
              <a:t>8/9/2024</a:t>
            </a:fld>
            <a:endParaRPr lang="en-US" dirty="0">
              <a:solidFill>
                <a:srgbClr val="008000">
                  <a:tint val="75000"/>
                </a:srgbClr>
              </a:solidFill>
            </a:endParaRPr>
          </a:p>
        </p:txBody>
      </p:sp>
      <p:sp>
        <p:nvSpPr>
          <p:cNvPr id="6" name="Footer Placeholder 5"/>
          <p:cNvSpPr>
            <a:spLocks noGrp="1"/>
          </p:cNvSpPr>
          <p:nvPr>
            <p:ph type="ftr" sz="quarter" idx="11"/>
          </p:nvPr>
        </p:nvSpPr>
        <p:spPr/>
        <p:txBody>
          <a:bodyPr/>
          <a:lstStyle/>
          <a:p>
            <a:pPr>
              <a:defRPr/>
            </a:pPr>
            <a:endParaRPr lang="en-US" dirty="0">
              <a:solidFill>
                <a:srgbClr val="008000">
                  <a:tint val="75000"/>
                </a:srgbClr>
              </a:solidFill>
            </a:endParaRPr>
          </a:p>
        </p:txBody>
      </p:sp>
      <p:sp>
        <p:nvSpPr>
          <p:cNvPr id="7" name="Slide Number Placeholder 6"/>
          <p:cNvSpPr>
            <a:spLocks noGrp="1"/>
          </p:cNvSpPr>
          <p:nvPr>
            <p:ph type="sldNum" sz="quarter" idx="12"/>
          </p:nvPr>
        </p:nvSpPr>
        <p:spPr/>
        <p:txBody>
          <a:bodyPr/>
          <a:lstStyle/>
          <a:p>
            <a:pPr>
              <a:defRPr/>
            </a:pPr>
            <a:fld id="{59AE1649-C190-1E44-AAD5-C129AA553731}" type="slidenum">
              <a:rPr lang="en-US" smtClean="0">
                <a:solidFill>
                  <a:srgbClr val="008000">
                    <a:tint val="75000"/>
                  </a:srgbClr>
                </a:solidFill>
              </a:rPr>
              <a:pPr>
                <a:defRPr/>
              </a:pPr>
              <a:t>‹#›</a:t>
            </a:fld>
            <a:endParaRPr lang="en-US" dirty="0">
              <a:solidFill>
                <a:srgbClr val="008000">
                  <a:tint val="75000"/>
                </a:srgbClr>
              </a:solidFill>
            </a:endParaRPr>
          </a:p>
        </p:txBody>
      </p:sp>
      <p:pic>
        <p:nvPicPr>
          <p:cNvPr id="8" name="Picture 7"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9"/>
            <a:ext cx="12192000" cy="1064029"/>
          </a:xfrm>
          <a:prstGeom prst="rect">
            <a:avLst/>
          </a:prstGeom>
        </p:spPr>
      </p:pic>
    </p:spTree>
    <p:extLst>
      <p:ext uri="{BB962C8B-B14F-4D97-AF65-F5344CB8AC3E}">
        <p14:creationId xmlns:p14="http://schemas.microsoft.com/office/powerpoint/2010/main" val="1463463558"/>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r>
              <a:rPr lang="en-US"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1"/>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532762D3-DF72-D540-898C-C4A40E3E62D9}" type="datetimeFigureOut">
              <a:rPr lang="en-US" smtClean="0">
                <a:solidFill>
                  <a:srgbClr val="008000">
                    <a:tint val="75000"/>
                  </a:srgbClr>
                </a:solidFill>
              </a:rPr>
              <a:pPr>
                <a:defRPr/>
              </a:pPr>
              <a:t>8/9/2024</a:t>
            </a:fld>
            <a:endParaRPr lang="en-US" dirty="0">
              <a:solidFill>
                <a:srgbClr val="008000">
                  <a:tint val="75000"/>
                </a:srgbClr>
              </a:solidFill>
            </a:endParaRPr>
          </a:p>
        </p:txBody>
      </p:sp>
      <p:sp>
        <p:nvSpPr>
          <p:cNvPr id="6" name="Footer Placeholder 5"/>
          <p:cNvSpPr>
            <a:spLocks noGrp="1"/>
          </p:cNvSpPr>
          <p:nvPr>
            <p:ph type="ftr" sz="quarter" idx="11"/>
          </p:nvPr>
        </p:nvSpPr>
        <p:spPr/>
        <p:txBody>
          <a:bodyPr/>
          <a:lstStyle/>
          <a:p>
            <a:pPr>
              <a:defRPr/>
            </a:pPr>
            <a:endParaRPr lang="en-US" dirty="0">
              <a:solidFill>
                <a:srgbClr val="008000">
                  <a:tint val="75000"/>
                </a:srgbClr>
              </a:solidFill>
            </a:endParaRPr>
          </a:p>
        </p:txBody>
      </p:sp>
      <p:sp>
        <p:nvSpPr>
          <p:cNvPr id="7" name="Slide Number Placeholder 6"/>
          <p:cNvSpPr>
            <a:spLocks noGrp="1"/>
          </p:cNvSpPr>
          <p:nvPr>
            <p:ph type="sldNum" sz="quarter" idx="12"/>
          </p:nvPr>
        </p:nvSpPr>
        <p:spPr/>
        <p:txBody>
          <a:bodyPr/>
          <a:lstStyle/>
          <a:p>
            <a:pPr>
              <a:defRPr/>
            </a:pPr>
            <a:fld id="{59AE1649-C190-1E44-AAD5-C129AA553731}" type="slidenum">
              <a:rPr lang="en-US" smtClean="0">
                <a:solidFill>
                  <a:srgbClr val="008000">
                    <a:tint val="75000"/>
                  </a:srgbClr>
                </a:solidFill>
              </a:rPr>
              <a:pPr>
                <a:defRPr/>
              </a:pPr>
              <a:t>‹#›</a:t>
            </a:fld>
            <a:endParaRPr lang="en-US" dirty="0">
              <a:solidFill>
                <a:srgbClr val="008000">
                  <a:tint val="75000"/>
                </a:srgbClr>
              </a:solidFill>
            </a:endParaRPr>
          </a:p>
        </p:txBody>
      </p:sp>
      <p:pic>
        <p:nvPicPr>
          <p:cNvPr id="8" name="Picture 7"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9"/>
            <a:ext cx="12192000" cy="1064029"/>
          </a:xfrm>
          <a:prstGeom prst="rect">
            <a:avLst/>
          </a:prstGeom>
        </p:spPr>
      </p:pic>
    </p:spTree>
    <p:extLst>
      <p:ext uri="{BB962C8B-B14F-4D97-AF65-F5344CB8AC3E}">
        <p14:creationId xmlns:p14="http://schemas.microsoft.com/office/powerpoint/2010/main" val="3003624902"/>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pPr/>
              <a:t>8/9/2024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9AE1649-C190-1E44-AAD5-C129AA553731}" type="slidenum">
              <a:rPr lang="en-US" smtClean="0"/>
              <a:pPr/>
              <a:t>‹#›</a:t>
            </a:fld>
            <a:endParaRPr lang="en-US" dirty="0"/>
          </a:p>
        </p:txBody>
      </p:sp>
      <p:pic>
        <p:nvPicPr>
          <p:cNvPr id="8" name="Picture 7"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331356383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532762D3-DF72-D540-898C-C4A40E3E62D9}" type="datetimeFigureOut">
              <a:rPr lang="en-US" smtClean="0">
                <a:solidFill>
                  <a:srgbClr val="008000">
                    <a:tint val="75000"/>
                  </a:srgbClr>
                </a:solidFill>
              </a:rPr>
              <a:pPr>
                <a:defRPr/>
              </a:pPr>
              <a:t>8/9/2024</a:t>
            </a:fld>
            <a:endParaRPr lang="en-US" dirty="0">
              <a:solidFill>
                <a:srgbClr val="008000">
                  <a:tint val="75000"/>
                </a:srgbClr>
              </a:solidFill>
            </a:endParaRPr>
          </a:p>
        </p:txBody>
      </p:sp>
      <p:sp>
        <p:nvSpPr>
          <p:cNvPr id="5" name="Footer Placeholder 4"/>
          <p:cNvSpPr>
            <a:spLocks noGrp="1"/>
          </p:cNvSpPr>
          <p:nvPr>
            <p:ph type="ftr" sz="quarter" idx="11"/>
          </p:nvPr>
        </p:nvSpPr>
        <p:spPr/>
        <p:txBody>
          <a:bodyPr/>
          <a:lstStyle/>
          <a:p>
            <a:pPr>
              <a:defRPr/>
            </a:pPr>
            <a:endParaRPr lang="en-US" dirty="0">
              <a:solidFill>
                <a:srgbClr val="008000">
                  <a:tint val="75000"/>
                </a:srgbClr>
              </a:solidFill>
            </a:endParaRPr>
          </a:p>
        </p:txBody>
      </p:sp>
      <p:sp>
        <p:nvSpPr>
          <p:cNvPr id="6" name="Slide Number Placeholder 5"/>
          <p:cNvSpPr>
            <a:spLocks noGrp="1"/>
          </p:cNvSpPr>
          <p:nvPr>
            <p:ph type="sldNum" sz="quarter" idx="12"/>
          </p:nvPr>
        </p:nvSpPr>
        <p:spPr/>
        <p:txBody>
          <a:bodyPr/>
          <a:lstStyle/>
          <a:p>
            <a:pPr>
              <a:defRPr/>
            </a:pPr>
            <a:fld id="{59AE1649-C190-1E44-AAD5-C129AA553731}" type="slidenum">
              <a:rPr lang="en-US" smtClean="0">
                <a:solidFill>
                  <a:srgbClr val="008000">
                    <a:tint val="75000"/>
                  </a:srgbClr>
                </a:solidFill>
              </a:rPr>
              <a:pPr>
                <a:defRPr/>
              </a:pPr>
              <a:t>‹#›</a:t>
            </a:fld>
            <a:endParaRPr lang="en-US" dirty="0">
              <a:solidFill>
                <a:srgbClr val="008000">
                  <a:tint val="75000"/>
                </a:srgbClr>
              </a:solidFill>
            </a:endParaRPr>
          </a:p>
        </p:txBody>
      </p:sp>
      <p:pic>
        <p:nvPicPr>
          <p:cNvPr id="7" name="Picture 6"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9"/>
            <a:ext cx="12192000" cy="1064029"/>
          </a:xfrm>
          <a:prstGeom prst="rect">
            <a:avLst/>
          </a:prstGeom>
        </p:spPr>
      </p:pic>
    </p:spTree>
    <p:extLst>
      <p:ext uri="{BB962C8B-B14F-4D97-AF65-F5344CB8AC3E}">
        <p14:creationId xmlns:p14="http://schemas.microsoft.com/office/powerpoint/2010/main" val="3168907271"/>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5"/>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5"/>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532762D3-DF72-D540-898C-C4A40E3E62D9}" type="datetimeFigureOut">
              <a:rPr lang="en-US" smtClean="0">
                <a:solidFill>
                  <a:srgbClr val="008000">
                    <a:tint val="75000"/>
                  </a:srgbClr>
                </a:solidFill>
              </a:rPr>
              <a:pPr>
                <a:defRPr/>
              </a:pPr>
              <a:t>8/9/2024</a:t>
            </a:fld>
            <a:endParaRPr lang="en-US" dirty="0">
              <a:solidFill>
                <a:srgbClr val="008000">
                  <a:tint val="75000"/>
                </a:srgbClr>
              </a:solidFill>
            </a:endParaRPr>
          </a:p>
        </p:txBody>
      </p:sp>
      <p:sp>
        <p:nvSpPr>
          <p:cNvPr id="5" name="Footer Placeholder 4"/>
          <p:cNvSpPr>
            <a:spLocks noGrp="1"/>
          </p:cNvSpPr>
          <p:nvPr>
            <p:ph type="ftr" sz="quarter" idx="11"/>
          </p:nvPr>
        </p:nvSpPr>
        <p:spPr/>
        <p:txBody>
          <a:bodyPr/>
          <a:lstStyle/>
          <a:p>
            <a:pPr>
              <a:defRPr/>
            </a:pPr>
            <a:endParaRPr lang="en-US" dirty="0">
              <a:solidFill>
                <a:srgbClr val="008000">
                  <a:tint val="75000"/>
                </a:srgbClr>
              </a:solidFill>
            </a:endParaRPr>
          </a:p>
        </p:txBody>
      </p:sp>
      <p:sp>
        <p:nvSpPr>
          <p:cNvPr id="6" name="Slide Number Placeholder 5"/>
          <p:cNvSpPr>
            <a:spLocks noGrp="1"/>
          </p:cNvSpPr>
          <p:nvPr>
            <p:ph type="sldNum" sz="quarter" idx="12"/>
          </p:nvPr>
        </p:nvSpPr>
        <p:spPr/>
        <p:txBody>
          <a:bodyPr/>
          <a:lstStyle/>
          <a:p>
            <a:pPr>
              <a:defRPr/>
            </a:pPr>
            <a:fld id="{59AE1649-C190-1E44-AAD5-C129AA553731}" type="slidenum">
              <a:rPr lang="en-US" smtClean="0">
                <a:solidFill>
                  <a:srgbClr val="008000">
                    <a:tint val="75000"/>
                  </a:srgbClr>
                </a:solidFill>
              </a:rPr>
              <a:pPr>
                <a:defRPr/>
              </a:pPr>
              <a:t>‹#›</a:t>
            </a:fld>
            <a:endParaRPr lang="en-US" dirty="0">
              <a:solidFill>
                <a:srgbClr val="008000">
                  <a:tint val="75000"/>
                </a:srgbClr>
              </a:solidFill>
            </a:endParaRPr>
          </a:p>
        </p:txBody>
      </p:sp>
      <p:pic>
        <p:nvPicPr>
          <p:cNvPr id="7" name="Picture 6"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9"/>
            <a:ext cx="12192000" cy="1064029"/>
          </a:xfrm>
          <a:prstGeom prst="rect">
            <a:avLst/>
          </a:prstGeom>
        </p:spPr>
      </p:pic>
    </p:spTree>
    <p:extLst>
      <p:ext uri="{BB962C8B-B14F-4D97-AF65-F5344CB8AC3E}">
        <p14:creationId xmlns:p14="http://schemas.microsoft.com/office/powerpoint/2010/main" val="1031801785"/>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descr="FSD PPP Temp 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03901"/>
            <a:ext cx="12192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Date Placeholder 3"/>
          <p:cNvSpPr>
            <a:spLocks noGrp="1"/>
          </p:cNvSpPr>
          <p:nvPr>
            <p:ph type="dt" sz="half" idx="10"/>
          </p:nvPr>
        </p:nvSpPr>
        <p:spPr/>
        <p:txBody>
          <a:bodyPr/>
          <a:lstStyle>
            <a:lvl1pPr>
              <a:defRPr/>
            </a:lvl1pPr>
          </a:lstStyle>
          <a:p>
            <a:pPr>
              <a:defRPr/>
            </a:pPr>
            <a:endParaRPr lang="en-US">
              <a:solidFill>
                <a:srgbClr val="008000">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r>
              <a:rPr lang="en-US">
                <a:solidFill>
                  <a:srgbClr val="008000">
                    <a:tint val="75000"/>
                  </a:srgbClr>
                </a:solidFill>
              </a:rPr>
              <a:t>7-26</a:t>
            </a:r>
          </a:p>
        </p:txBody>
      </p:sp>
      <p:sp>
        <p:nvSpPr>
          <p:cNvPr id="7" name="Slide Number Placeholder 5"/>
          <p:cNvSpPr>
            <a:spLocks noGrp="1"/>
          </p:cNvSpPr>
          <p:nvPr>
            <p:ph type="sldNum" sz="quarter" idx="12"/>
          </p:nvPr>
        </p:nvSpPr>
        <p:spPr/>
        <p:txBody>
          <a:bodyPr/>
          <a:lstStyle>
            <a:lvl1pPr>
              <a:defRPr/>
            </a:lvl1pPr>
          </a:lstStyle>
          <a:p>
            <a:pPr>
              <a:defRPr/>
            </a:pPr>
            <a:fld id="{99820505-F4B5-479B-BCFE-A23CA5B7D6BF}" type="slidenum">
              <a:rPr lang="en-US" smtClean="0">
                <a:solidFill>
                  <a:srgbClr val="008000">
                    <a:tint val="75000"/>
                  </a:srgbClr>
                </a:solidFill>
              </a:rPr>
              <a:pPr>
                <a:defRPr/>
              </a:pPr>
              <a:t>‹#›</a:t>
            </a:fld>
            <a:endParaRPr lang="en-US" dirty="0">
              <a:solidFill>
                <a:srgbClr val="008000">
                  <a:tint val="75000"/>
                </a:srgbClr>
              </a:solidFill>
            </a:endParaRPr>
          </a:p>
        </p:txBody>
      </p:sp>
    </p:spTree>
    <p:extLst>
      <p:ext uri="{BB962C8B-B14F-4D97-AF65-F5344CB8AC3E}">
        <p14:creationId xmlns:p14="http://schemas.microsoft.com/office/powerpoint/2010/main" val="395572403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descr="FSD PPP Temp 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03901"/>
            <a:ext cx="12192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solidFill>
                <a:srgbClr val="008000">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r>
              <a:rPr lang="en-US">
                <a:solidFill>
                  <a:srgbClr val="008000">
                    <a:tint val="75000"/>
                  </a:srgbClr>
                </a:solidFill>
              </a:rPr>
              <a:t>7-26</a:t>
            </a:r>
          </a:p>
        </p:txBody>
      </p:sp>
      <p:sp>
        <p:nvSpPr>
          <p:cNvPr id="7" name="Slide Number Placeholder 5"/>
          <p:cNvSpPr>
            <a:spLocks noGrp="1"/>
          </p:cNvSpPr>
          <p:nvPr>
            <p:ph type="sldNum" sz="quarter" idx="12"/>
          </p:nvPr>
        </p:nvSpPr>
        <p:spPr/>
        <p:txBody>
          <a:bodyPr/>
          <a:lstStyle>
            <a:lvl1pPr>
              <a:defRPr/>
            </a:lvl1pPr>
          </a:lstStyle>
          <a:p>
            <a:pPr>
              <a:defRPr/>
            </a:pPr>
            <a:fld id="{6842A37D-74F9-4751-9A29-1656DCD9EF19}" type="slidenum">
              <a:rPr lang="en-US" smtClean="0">
                <a:solidFill>
                  <a:srgbClr val="008000">
                    <a:tint val="75000"/>
                  </a:srgbClr>
                </a:solidFill>
              </a:rPr>
              <a:pPr>
                <a:defRPr/>
              </a:pPr>
              <a:t>‹#›</a:t>
            </a:fld>
            <a:endParaRPr lang="en-US" dirty="0">
              <a:solidFill>
                <a:srgbClr val="008000">
                  <a:tint val="75000"/>
                </a:srgbClr>
              </a:solidFill>
            </a:endParaRPr>
          </a:p>
        </p:txBody>
      </p:sp>
    </p:spTree>
    <p:extLst>
      <p:ext uri="{BB962C8B-B14F-4D97-AF65-F5344CB8AC3E}">
        <p14:creationId xmlns:p14="http://schemas.microsoft.com/office/powerpoint/2010/main" val="328503384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4" name="Picture 6" descr="Sunny Back.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283" y="0"/>
            <a:ext cx="12215284"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FSD PPP Templat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585" y="0"/>
            <a:ext cx="35941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356783" y="4406901"/>
            <a:ext cx="7969501"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3356783" y="2906713"/>
            <a:ext cx="79695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Date Placeholder 3"/>
          <p:cNvSpPr>
            <a:spLocks noGrp="1"/>
          </p:cNvSpPr>
          <p:nvPr>
            <p:ph type="dt" sz="half" idx="10"/>
          </p:nvPr>
        </p:nvSpPr>
        <p:spPr/>
        <p:txBody>
          <a:bodyPr/>
          <a:lstStyle>
            <a:lvl1pPr>
              <a:defRPr/>
            </a:lvl1pPr>
          </a:lstStyle>
          <a:p>
            <a:pPr>
              <a:defRPr/>
            </a:pPr>
            <a:endParaRPr lang="en-US">
              <a:solidFill>
                <a:srgbClr val="008000">
                  <a:tint val="75000"/>
                </a:srgbClr>
              </a:solidFill>
            </a:endParaRPr>
          </a:p>
        </p:txBody>
      </p:sp>
      <p:sp>
        <p:nvSpPr>
          <p:cNvPr id="7" name="Footer Placeholder 4"/>
          <p:cNvSpPr>
            <a:spLocks noGrp="1"/>
          </p:cNvSpPr>
          <p:nvPr>
            <p:ph type="ftr" sz="quarter" idx="11"/>
          </p:nvPr>
        </p:nvSpPr>
        <p:spPr/>
        <p:txBody>
          <a:bodyPr/>
          <a:lstStyle>
            <a:lvl1pPr>
              <a:defRPr/>
            </a:lvl1pPr>
          </a:lstStyle>
          <a:p>
            <a:pPr>
              <a:defRPr/>
            </a:pPr>
            <a:r>
              <a:rPr lang="en-US">
                <a:solidFill>
                  <a:srgbClr val="008000">
                    <a:tint val="75000"/>
                  </a:srgbClr>
                </a:solidFill>
              </a:rPr>
              <a:t>7-26</a:t>
            </a:r>
          </a:p>
        </p:txBody>
      </p:sp>
      <p:sp>
        <p:nvSpPr>
          <p:cNvPr id="8" name="Slide Number Placeholder 5"/>
          <p:cNvSpPr>
            <a:spLocks noGrp="1"/>
          </p:cNvSpPr>
          <p:nvPr>
            <p:ph type="sldNum" sz="quarter" idx="12"/>
          </p:nvPr>
        </p:nvSpPr>
        <p:spPr/>
        <p:txBody>
          <a:bodyPr/>
          <a:lstStyle>
            <a:lvl1pPr>
              <a:defRPr/>
            </a:lvl1pPr>
          </a:lstStyle>
          <a:p>
            <a:pPr>
              <a:defRPr/>
            </a:pPr>
            <a:fld id="{0762FEA8-43E7-48D2-9F9A-5B2F255AA7A8}" type="slidenum">
              <a:rPr lang="en-US" smtClean="0">
                <a:solidFill>
                  <a:srgbClr val="008000">
                    <a:tint val="75000"/>
                  </a:srgbClr>
                </a:solidFill>
              </a:rPr>
              <a:pPr>
                <a:defRPr/>
              </a:pPr>
              <a:t>‹#›</a:t>
            </a:fld>
            <a:endParaRPr lang="en-US" dirty="0">
              <a:solidFill>
                <a:srgbClr val="008000">
                  <a:tint val="75000"/>
                </a:srgbClr>
              </a:solidFill>
            </a:endParaRPr>
          </a:p>
        </p:txBody>
      </p:sp>
    </p:spTree>
    <p:extLst>
      <p:ext uri="{BB962C8B-B14F-4D97-AF65-F5344CB8AC3E}">
        <p14:creationId xmlns:p14="http://schemas.microsoft.com/office/powerpoint/2010/main" val="147063799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6" descr="FSD PPP Temp 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03901"/>
            <a:ext cx="12192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p:cNvSpPr>
            <a:spLocks noGrp="1"/>
          </p:cNvSpPr>
          <p:nvPr>
            <p:ph type="dt" sz="half" idx="10"/>
          </p:nvPr>
        </p:nvSpPr>
        <p:spPr/>
        <p:txBody>
          <a:bodyPr/>
          <a:lstStyle>
            <a:lvl1pPr>
              <a:defRPr/>
            </a:lvl1pPr>
          </a:lstStyle>
          <a:p>
            <a:pPr>
              <a:defRPr/>
            </a:pPr>
            <a:endParaRPr lang="en-US">
              <a:solidFill>
                <a:srgbClr val="008000">
                  <a:tint val="75000"/>
                </a:srgbClr>
              </a:solidFill>
            </a:endParaRPr>
          </a:p>
        </p:txBody>
      </p:sp>
      <p:sp>
        <p:nvSpPr>
          <p:cNvPr id="7" name="Footer Placeholder 5"/>
          <p:cNvSpPr>
            <a:spLocks noGrp="1"/>
          </p:cNvSpPr>
          <p:nvPr>
            <p:ph type="ftr" sz="quarter" idx="11"/>
          </p:nvPr>
        </p:nvSpPr>
        <p:spPr/>
        <p:txBody>
          <a:bodyPr/>
          <a:lstStyle>
            <a:lvl1pPr>
              <a:defRPr/>
            </a:lvl1pPr>
          </a:lstStyle>
          <a:p>
            <a:pPr>
              <a:defRPr/>
            </a:pPr>
            <a:r>
              <a:rPr lang="en-US">
                <a:solidFill>
                  <a:srgbClr val="008000">
                    <a:tint val="75000"/>
                  </a:srgbClr>
                </a:solidFill>
              </a:rPr>
              <a:t>7-26</a:t>
            </a:r>
          </a:p>
        </p:txBody>
      </p:sp>
      <p:sp>
        <p:nvSpPr>
          <p:cNvPr id="8" name="Slide Number Placeholder 6"/>
          <p:cNvSpPr>
            <a:spLocks noGrp="1"/>
          </p:cNvSpPr>
          <p:nvPr>
            <p:ph type="sldNum" sz="quarter" idx="12"/>
          </p:nvPr>
        </p:nvSpPr>
        <p:spPr/>
        <p:txBody>
          <a:bodyPr/>
          <a:lstStyle>
            <a:lvl1pPr>
              <a:defRPr/>
            </a:lvl1pPr>
          </a:lstStyle>
          <a:p>
            <a:pPr>
              <a:defRPr/>
            </a:pPr>
            <a:fld id="{F89972F0-032F-4367-A3E7-05C15025BF82}" type="slidenum">
              <a:rPr lang="en-US" smtClean="0">
                <a:solidFill>
                  <a:srgbClr val="008000">
                    <a:tint val="75000"/>
                  </a:srgbClr>
                </a:solidFill>
              </a:rPr>
              <a:pPr>
                <a:defRPr/>
              </a:pPr>
              <a:t>‹#›</a:t>
            </a:fld>
            <a:endParaRPr lang="en-US" dirty="0">
              <a:solidFill>
                <a:srgbClr val="008000">
                  <a:tint val="75000"/>
                </a:srgbClr>
              </a:solidFill>
            </a:endParaRPr>
          </a:p>
        </p:txBody>
      </p:sp>
    </p:spTree>
    <p:extLst>
      <p:ext uri="{BB962C8B-B14F-4D97-AF65-F5344CB8AC3E}">
        <p14:creationId xmlns:p14="http://schemas.microsoft.com/office/powerpoint/2010/main" val="308430699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6" descr="FSD PPP Temp 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03901"/>
            <a:ext cx="12192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6"/>
          <p:cNvSpPr>
            <a:spLocks noGrp="1"/>
          </p:cNvSpPr>
          <p:nvPr>
            <p:ph type="dt" sz="half" idx="10"/>
          </p:nvPr>
        </p:nvSpPr>
        <p:spPr/>
        <p:txBody>
          <a:bodyPr/>
          <a:lstStyle>
            <a:lvl1pPr>
              <a:defRPr/>
            </a:lvl1pPr>
          </a:lstStyle>
          <a:p>
            <a:pPr>
              <a:defRPr/>
            </a:pPr>
            <a:endParaRPr lang="en-US">
              <a:solidFill>
                <a:srgbClr val="008000">
                  <a:tint val="75000"/>
                </a:srgbClr>
              </a:solidFill>
            </a:endParaRPr>
          </a:p>
        </p:txBody>
      </p:sp>
      <p:sp>
        <p:nvSpPr>
          <p:cNvPr id="9" name="Footer Placeholder 7"/>
          <p:cNvSpPr>
            <a:spLocks noGrp="1"/>
          </p:cNvSpPr>
          <p:nvPr>
            <p:ph type="ftr" sz="quarter" idx="11"/>
          </p:nvPr>
        </p:nvSpPr>
        <p:spPr/>
        <p:txBody>
          <a:bodyPr/>
          <a:lstStyle>
            <a:lvl1pPr>
              <a:defRPr/>
            </a:lvl1pPr>
          </a:lstStyle>
          <a:p>
            <a:pPr>
              <a:defRPr/>
            </a:pPr>
            <a:r>
              <a:rPr lang="en-US">
                <a:solidFill>
                  <a:srgbClr val="008000">
                    <a:tint val="75000"/>
                  </a:srgbClr>
                </a:solidFill>
              </a:rPr>
              <a:t>7-26</a:t>
            </a:r>
          </a:p>
        </p:txBody>
      </p:sp>
      <p:sp>
        <p:nvSpPr>
          <p:cNvPr id="10" name="Slide Number Placeholder 8"/>
          <p:cNvSpPr>
            <a:spLocks noGrp="1"/>
          </p:cNvSpPr>
          <p:nvPr>
            <p:ph type="sldNum" sz="quarter" idx="12"/>
          </p:nvPr>
        </p:nvSpPr>
        <p:spPr/>
        <p:txBody>
          <a:bodyPr/>
          <a:lstStyle>
            <a:lvl1pPr>
              <a:defRPr/>
            </a:lvl1pPr>
          </a:lstStyle>
          <a:p>
            <a:pPr>
              <a:defRPr/>
            </a:pPr>
            <a:fld id="{D32ABD10-85D0-4FEB-99ED-EFFD52B90749}" type="slidenum">
              <a:rPr lang="en-US" smtClean="0">
                <a:solidFill>
                  <a:srgbClr val="008000">
                    <a:tint val="75000"/>
                  </a:srgbClr>
                </a:solidFill>
              </a:rPr>
              <a:pPr>
                <a:defRPr/>
              </a:pPr>
              <a:t>‹#›</a:t>
            </a:fld>
            <a:endParaRPr lang="en-US" dirty="0">
              <a:solidFill>
                <a:srgbClr val="008000">
                  <a:tint val="75000"/>
                </a:srgbClr>
              </a:solidFill>
            </a:endParaRPr>
          </a:p>
        </p:txBody>
      </p:sp>
    </p:spTree>
    <p:extLst>
      <p:ext uri="{BB962C8B-B14F-4D97-AF65-F5344CB8AC3E}">
        <p14:creationId xmlns:p14="http://schemas.microsoft.com/office/powerpoint/2010/main" val="137593996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6" descr="FSD PPP Temp 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03901"/>
            <a:ext cx="12192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4" name="Date Placeholder 2"/>
          <p:cNvSpPr>
            <a:spLocks noGrp="1"/>
          </p:cNvSpPr>
          <p:nvPr>
            <p:ph type="dt" sz="half" idx="10"/>
          </p:nvPr>
        </p:nvSpPr>
        <p:spPr/>
        <p:txBody>
          <a:bodyPr/>
          <a:lstStyle>
            <a:lvl1pPr>
              <a:defRPr/>
            </a:lvl1pPr>
          </a:lstStyle>
          <a:p>
            <a:pPr>
              <a:defRPr/>
            </a:pPr>
            <a:endParaRPr lang="en-US">
              <a:solidFill>
                <a:srgbClr val="008000">
                  <a:tint val="75000"/>
                </a:srgbClr>
              </a:solidFill>
            </a:endParaRPr>
          </a:p>
        </p:txBody>
      </p:sp>
      <p:sp>
        <p:nvSpPr>
          <p:cNvPr id="5" name="Footer Placeholder 3"/>
          <p:cNvSpPr>
            <a:spLocks noGrp="1"/>
          </p:cNvSpPr>
          <p:nvPr>
            <p:ph type="ftr" sz="quarter" idx="11"/>
          </p:nvPr>
        </p:nvSpPr>
        <p:spPr/>
        <p:txBody>
          <a:bodyPr/>
          <a:lstStyle>
            <a:lvl1pPr>
              <a:defRPr/>
            </a:lvl1pPr>
          </a:lstStyle>
          <a:p>
            <a:pPr>
              <a:defRPr/>
            </a:pPr>
            <a:r>
              <a:rPr lang="en-US">
                <a:solidFill>
                  <a:srgbClr val="008000">
                    <a:tint val="75000"/>
                  </a:srgbClr>
                </a:solidFill>
              </a:rPr>
              <a:t>7-26</a:t>
            </a:r>
          </a:p>
        </p:txBody>
      </p:sp>
      <p:sp>
        <p:nvSpPr>
          <p:cNvPr id="6" name="Slide Number Placeholder 4"/>
          <p:cNvSpPr>
            <a:spLocks noGrp="1"/>
          </p:cNvSpPr>
          <p:nvPr>
            <p:ph type="sldNum" sz="quarter" idx="12"/>
          </p:nvPr>
        </p:nvSpPr>
        <p:spPr/>
        <p:txBody>
          <a:bodyPr/>
          <a:lstStyle>
            <a:lvl1pPr>
              <a:defRPr/>
            </a:lvl1pPr>
          </a:lstStyle>
          <a:p>
            <a:pPr>
              <a:defRPr/>
            </a:pPr>
            <a:fld id="{CD946B33-D1EA-403F-8B31-D070BD9F2157}" type="slidenum">
              <a:rPr lang="en-US" smtClean="0">
                <a:solidFill>
                  <a:srgbClr val="008000">
                    <a:tint val="75000"/>
                  </a:srgbClr>
                </a:solidFill>
              </a:rPr>
              <a:pPr>
                <a:defRPr/>
              </a:pPr>
              <a:t>‹#›</a:t>
            </a:fld>
            <a:endParaRPr lang="en-US" dirty="0">
              <a:solidFill>
                <a:srgbClr val="008000">
                  <a:tint val="75000"/>
                </a:srgbClr>
              </a:solidFill>
            </a:endParaRPr>
          </a:p>
        </p:txBody>
      </p:sp>
    </p:spTree>
    <p:extLst>
      <p:ext uri="{BB962C8B-B14F-4D97-AF65-F5344CB8AC3E}">
        <p14:creationId xmlns:p14="http://schemas.microsoft.com/office/powerpoint/2010/main" val="339437250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6" descr="FSD PPP Temp 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03901"/>
            <a:ext cx="12192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1"/>
          <p:cNvSpPr>
            <a:spLocks noGrp="1"/>
          </p:cNvSpPr>
          <p:nvPr>
            <p:ph type="dt" sz="half" idx="10"/>
          </p:nvPr>
        </p:nvSpPr>
        <p:spPr/>
        <p:txBody>
          <a:bodyPr/>
          <a:lstStyle>
            <a:lvl1pPr>
              <a:defRPr/>
            </a:lvl1pPr>
          </a:lstStyle>
          <a:p>
            <a:pPr>
              <a:defRPr/>
            </a:pPr>
            <a:endParaRPr lang="en-US">
              <a:solidFill>
                <a:srgbClr val="008000">
                  <a:tint val="75000"/>
                </a:srgbClr>
              </a:solidFill>
            </a:endParaRPr>
          </a:p>
        </p:txBody>
      </p:sp>
      <p:sp>
        <p:nvSpPr>
          <p:cNvPr id="4" name="Footer Placeholder 2"/>
          <p:cNvSpPr>
            <a:spLocks noGrp="1"/>
          </p:cNvSpPr>
          <p:nvPr>
            <p:ph type="ftr" sz="quarter" idx="11"/>
          </p:nvPr>
        </p:nvSpPr>
        <p:spPr/>
        <p:txBody>
          <a:bodyPr/>
          <a:lstStyle>
            <a:lvl1pPr>
              <a:defRPr/>
            </a:lvl1pPr>
          </a:lstStyle>
          <a:p>
            <a:pPr>
              <a:defRPr/>
            </a:pPr>
            <a:r>
              <a:rPr lang="en-US">
                <a:solidFill>
                  <a:srgbClr val="008000">
                    <a:tint val="75000"/>
                  </a:srgbClr>
                </a:solidFill>
              </a:rPr>
              <a:t>7-26</a:t>
            </a:r>
          </a:p>
        </p:txBody>
      </p:sp>
      <p:sp>
        <p:nvSpPr>
          <p:cNvPr id="5" name="Slide Number Placeholder 3"/>
          <p:cNvSpPr>
            <a:spLocks noGrp="1"/>
          </p:cNvSpPr>
          <p:nvPr>
            <p:ph type="sldNum" sz="quarter" idx="12"/>
          </p:nvPr>
        </p:nvSpPr>
        <p:spPr/>
        <p:txBody>
          <a:bodyPr/>
          <a:lstStyle>
            <a:lvl1pPr>
              <a:defRPr/>
            </a:lvl1pPr>
          </a:lstStyle>
          <a:p>
            <a:pPr>
              <a:defRPr/>
            </a:pPr>
            <a:fld id="{28CC7466-02B4-41E3-894E-0637EF17B883}" type="slidenum">
              <a:rPr lang="en-US" smtClean="0">
                <a:solidFill>
                  <a:srgbClr val="008000">
                    <a:tint val="75000"/>
                  </a:srgbClr>
                </a:solidFill>
              </a:rPr>
              <a:pPr>
                <a:defRPr/>
              </a:pPr>
              <a:t>‹#›</a:t>
            </a:fld>
            <a:endParaRPr lang="en-US" dirty="0">
              <a:solidFill>
                <a:srgbClr val="008000">
                  <a:tint val="75000"/>
                </a:srgbClr>
              </a:solidFill>
            </a:endParaRPr>
          </a:p>
        </p:txBody>
      </p:sp>
    </p:spTree>
    <p:extLst>
      <p:ext uri="{BB962C8B-B14F-4D97-AF65-F5344CB8AC3E}">
        <p14:creationId xmlns:p14="http://schemas.microsoft.com/office/powerpoint/2010/main" val="400854817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6" descr="FSD PPP Temp 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03901"/>
            <a:ext cx="12192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4"/>
          <p:cNvSpPr>
            <a:spLocks noGrp="1"/>
          </p:cNvSpPr>
          <p:nvPr>
            <p:ph type="dt" sz="half" idx="10"/>
          </p:nvPr>
        </p:nvSpPr>
        <p:spPr/>
        <p:txBody>
          <a:bodyPr/>
          <a:lstStyle>
            <a:lvl1pPr>
              <a:defRPr/>
            </a:lvl1pPr>
          </a:lstStyle>
          <a:p>
            <a:pPr>
              <a:defRPr/>
            </a:pPr>
            <a:endParaRPr lang="en-US">
              <a:solidFill>
                <a:srgbClr val="008000">
                  <a:tint val="75000"/>
                </a:srgbClr>
              </a:solidFill>
            </a:endParaRPr>
          </a:p>
        </p:txBody>
      </p:sp>
      <p:sp>
        <p:nvSpPr>
          <p:cNvPr id="7" name="Footer Placeholder 5"/>
          <p:cNvSpPr>
            <a:spLocks noGrp="1"/>
          </p:cNvSpPr>
          <p:nvPr>
            <p:ph type="ftr" sz="quarter" idx="11"/>
          </p:nvPr>
        </p:nvSpPr>
        <p:spPr/>
        <p:txBody>
          <a:bodyPr/>
          <a:lstStyle>
            <a:lvl1pPr>
              <a:defRPr/>
            </a:lvl1pPr>
          </a:lstStyle>
          <a:p>
            <a:pPr>
              <a:defRPr/>
            </a:pPr>
            <a:r>
              <a:rPr lang="en-US">
                <a:solidFill>
                  <a:srgbClr val="008000">
                    <a:tint val="75000"/>
                  </a:srgbClr>
                </a:solidFill>
              </a:rPr>
              <a:t>7-26</a:t>
            </a:r>
          </a:p>
        </p:txBody>
      </p:sp>
      <p:sp>
        <p:nvSpPr>
          <p:cNvPr id="8" name="Slide Number Placeholder 6"/>
          <p:cNvSpPr>
            <a:spLocks noGrp="1"/>
          </p:cNvSpPr>
          <p:nvPr>
            <p:ph type="sldNum" sz="quarter" idx="12"/>
          </p:nvPr>
        </p:nvSpPr>
        <p:spPr/>
        <p:txBody>
          <a:bodyPr/>
          <a:lstStyle>
            <a:lvl1pPr>
              <a:defRPr/>
            </a:lvl1pPr>
          </a:lstStyle>
          <a:p>
            <a:pPr>
              <a:defRPr/>
            </a:pPr>
            <a:fld id="{FBE929D8-AA2A-4532-951C-5A38133B2446}" type="slidenum">
              <a:rPr lang="en-US" smtClean="0">
                <a:solidFill>
                  <a:srgbClr val="008000">
                    <a:tint val="75000"/>
                  </a:srgbClr>
                </a:solidFill>
              </a:rPr>
              <a:pPr>
                <a:defRPr/>
              </a:pPr>
              <a:t>‹#›</a:t>
            </a:fld>
            <a:endParaRPr lang="en-US" dirty="0">
              <a:solidFill>
                <a:srgbClr val="008000">
                  <a:tint val="75000"/>
                </a:srgbClr>
              </a:solidFill>
            </a:endParaRPr>
          </a:p>
        </p:txBody>
      </p:sp>
    </p:spTree>
    <p:extLst>
      <p:ext uri="{BB962C8B-B14F-4D97-AF65-F5344CB8AC3E}">
        <p14:creationId xmlns:p14="http://schemas.microsoft.com/office/powerpoint/2010/main" val="41824728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6.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9.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2762D3-DF72-D540-898C-C4A40E3E62D9}" type="datetimeFigureOut">
              <a:rPr lang="en-US" smtClean="0"/>
              <a:pPr/>
              <a:t>8/9/2024</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E1649-C190-1E44-AAD5-C129AA553731}" type="slidenum">
              <a:rPr lang="en-US" smtClean="0"/>
              <a:pPr/>
              <a:t>‹#›</a:t>
            </a:fld>
            <a:endParaRPr lang="en-US" dirty="0"/>
          </a:p>
        </p:txBody>
      </p:sp>
    </p:spTree>
    <p:extLst>
      <p:ext uri="{BB962C8B-B14F-4D97-AF65-F5344CB8AC3E}">
        <p14:creationId xmlns:p14="http://schemas.microsoft.com/office/powerpoint/2010/main" val="2610120627"/>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64"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fontAlgn="base">
              <a:spcBef>
                <a:spcPct val="0"/>
              </a:spcBef>
              <a:spcAft>
                <a:spcPct val="0"/>
              </a:spcAft>
              <a:defRPr/>
            </a:pPr>
            <a:endParaRPr lang="en-US">
              <a:solidFill>
                <a:srgbClr val="008000">
                  <a:tint val="75000"/>
                </a:srgbClr>
              </a:solidFill>
              <a:latin typeface="Comic Sans MS" pitchFamily="66"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fontAlgn="base">
              <a:spcBef>
                <a:spcPct val="0"/>
              </a:spcBef>
              <a:spcAft>
                <a:spcPct val="0"/>
              </a:spcAft>
              <a:defRPr/>
            </a:pPr>
            <a:r>
              <a:rPr lang="en-US">
                <a:solidFill>
                  <a:srgbClr val="008000">
                    <a:tint val="75000"/>
                  </a:srgbClr>
                </a:solidFill>
                <a:latin typeface="Comic Sans MS" pitchFamily="66" charset="0"/>
              </a:rPr>
              <a:t>7-26</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smtClean="0">
                <a:solidFill>
                  <a:schemeClr val="tx1">
                    <a:tint val="75000"/>
                  </a:schemeClr>
                </a:solidFill>
              </a:defRPr>
            </a:lvl1pPr>
          </a:lstStyle>
          <a:p>
            <a:pPr defTabSz="914400" fontAlgn="base">
              <a:spcBef>
                <a:spcPct val="0"/>
              </a:spcBef>
              <a:spcAft>
                <a:spcPct val="0"/>
              </a:spcAft>
              <a:defRPr/>
            </a:pPr>
            <a:fld id="{E1107917-7F0C-4F83-BE86-78B7B10ED558}" type="slidenum">
              <a:rPr lang="en-US" smtClean="0">
                <a:solidFill>
                  <a:srgbClr val="008000">
                    <a:tint val="75000"/>
                  </a:srgbClr>
                </a:solidFill>
                <a:latin typeface="Comic Sans MS" pitchFamily="66" charset="0"/>
              </a:rPr>
              <a:pPr defTabSz="914400" fontAlgn="base">
                <a:spcBef>
                  <a:spcPct val="0"/>
                </a:spcBef>
                <a:spcAft>
                  <a:spcPct val="0"/>
                </a:spcAft>
                <a:defRPr/>
              </a:pPr>
              <a:t>‹#›</a:t>
            </a:fld>
            <a:endParaRPr lang="en-US" dirty="0">
              <a:solidFill>
                <a:srgbClr val="008000">
                  <a:tint val="75000"/>
                </a:srgbClr>
              </a:solidFill>
              <a:latin typeface="Comic Sans MS" pitchFamily="66" charset="0"/>
            </a:endParaRPr>
          </a:p>
        </p:txBody>
      </p:sp>
    </p:spTree>
    <p:extLst>
      <p:ext uri="{BB962C8B-B14F-4D97-AF65-F5344CB8AC3E}">
        <p14:creationId xmlns:p14="http://schemas.microsoft.com/office/powerpoint/2010/main" val="2432330055"/>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hf sldNum="0" hdr="0" ftr="0" dt="0"/>
  <p:txStyles>
    <p:title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2762D3-DF72-D540-898C-C4A40E3E62D9}" type="datetimeFigureOut">
              <a:rPr lang="en-US" smtClean="0"/>
              <a:pPr/>
              <a:t>8/9/2024</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E1649-C190-1E44-AAD5-C129AA553731}" type="slidenum">
              <a:rPr lang="en-US" smtClean="0"/>
              <a:pPr/>
              <a:t>‹#›</a:t>
            </a:fld>
            <a:endParaRPr lang="en-US" dirty="0"/>
          </a:p>
        </p:txBody>
      </p:sp>
    </p:spTree>
    <p:extLst>
      <p:ext uri="{BB962C8B-B14F-4D97-AF65-F5344CB8AC3E}">
        <p14:creationId xmlns:p14="http://schemas.microsoft.com/office/powerpoint/2010/main" val="261012062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857"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2762D3-DF72-D540-898C-C4A40E3E62D9}" type="datetimeFigureOut">
              <a:rPr lang="en-US" smtClean="0"/>
              <a:t>8/9/2024</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E1649-C190-1E44-AAD5-C129AA553731}" type="slidenum">
              <a:rPr lang="en-US" smtClean="0"/>
              <a:t>‹#›</a:t>
            </a:fld>
            <a:endParaRPr lang="en-US" dirty="0"/>
          </a:p>
        </p:txBody>
      </p:sp>
    </p:spTree>
    <p:extLst>
      <p:ext uri="{BB962C8B-B14F-4D97-AF65-F5344CB8AC3E}">
        <p14:creationId xmlns:p14="http://schemas.microsoft.com/office/powerpoint/2010/main" val="414577300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532762D3-DF72-D540-898C-C4A40E3E62D9}" type="datetimeFigureOut">
              <a:rPr lang="en-US" smtClean="0">
                <a:solidFill>
                  <a:srgbClr val="008000">
                    <a:tint val="75000"/>
                  </a:srgbClr>
                </a:solidFill>
              </a:rPr>
              <a:pPr>
                <a:defRPr/>
              </a:pPr>
              <a:t>8/9/2024</a:t>
            </a:fld>
            <a:endParaRPr lang="en-US" dirty="0">
              <a:solidFill>
                <a:srgbClr val="008000">
                  <a:tint val="75000"/>
                </a:srgb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dirty="0">
              <a:solidFill>
                <a:srgbClr val="008000">
                  <a:tint val="75000"/>
                </a:srgb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9AE1649-C190-1E44-AAD5-C129AA553731}" type="slidenum">
              <a:rPr lang="en-US" smtClean="0">
                <a:solidFill>
                  <a:srgbClr val="008000">
                    <a:tint val="75000"/>
                  </a:srgbClr>
                </a:solidFill>
              </a:rPr>
              <a:pPr>
                <a:defRPr/>
              </a:pPr>
              <a:t>‹#›</a:t>
            </a:fld>
            <a:endParaRPr lang="en-US" dirty="0">
              <a:solidFill>
                <a:srgbClr val="008000">
                  <a:tint val="75000"/>
                </a:srgbClr>
              </a:solidFill>
            </a:endParaRPr>
          </a:p>
        </p:txBody>
      </p:sp>
    </p:spTree>
    <p:extLst>
      <p:ext uri="{BB962C8B-B14F-4D97-AF65-F5344CB8AC3E}">
        <p14:creationId xmlns:p14="http://schemas.microsoft.com/office/powerpoint/2010/main" val="194696886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ransition/>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A363CF05-B679-43F0-A2B9-AEE5D7E069E3}" type="slidenum">
              <a:rPr lang="en-US" smtClean="0"/>
              <a:pPr>
                <a:defRPr/>
              </a:pPr>
              <a:t>‹#›</a:t>
            </a:fld>
            <a:endParaRPr lang="en-US" dirty="0"/>
          </a:p>
        </p:txBody>
      </p:sp>
    </p:spTree>
    <p:extLst>
      <p:ext uri="{BB962C8B-B14F-4D97-AF65-F5344CB8AC3E}">
        <p14:creationId xmlns:p14="http://schemas.microsoft.com/office/powerpoint/2010/main" val="2610120627"/>
      </p:ext>
    </p:extLst>
  </p:cSld>
  <p:clrMap bg1="lt1" tx1="dk1" bg2="lt2" tx2="dk2" accent1="accent1" accent2="accent2" accent3="accent3" accent4="accent4" accent5="accent5" accent6="accent6" hlink="hlink" folHlink="folHlink"/>
  <p:sldLayoutIdLst>
    <p:sldLayoutId id="2147483722"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fontAlgn="base">
              <a:spcBef>
                <a:spcPct val="0"/>
              </a:spcBef>
              <a:spcAft>
                <a:spcPct val="0"/>
              </a:spcAft>
              <a:defRPr/>
            </a:pPr>
            <a:endParaRPr lang="en-US" dirty="0">
              <a:solidFill>
                <a:srgbClr val="008000">
                  <a:tint val="75000"/>
                </a:srgbClr>
              </a:solidFill>
              <a:latin typeface="Arial"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fontAlgn="base">
              <a:spcBef>
                <a:spcPct val="0"/>
              </a:spcBef>
              <a:spcAft>
                <a:spcPct val="0"/>
              </a:spcAft>
              <a:defRPr/>
            </a:pPr>
            <a:endParaRPr lang="en-US" dirty="0">
              <a:solidFill>
                <a:srgbClr val="008000">
                  <a:tint val="75000"/>
                </a:srgbClr>
              </a:solidFill>
              <a:latin typeface="Arial"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fontAlgn="base">
              <a:spcBef>
                <a:spcPct val="0"/>
              </a:spcBef>
              <a:spcAft>
                <a:spcPct val="0"/>
              </a:spcAft>
              <a:defRPr/>
            </a:pPr>
            <a:fld id="{A363CF05-B679-43F0-A2B9-AEE5D7E069E3}" type="slidenum">
              <a:rPr lang="en-US" smtClean="0">
                <a:solidFill>
                  <a:srgbClr val="008000">
                    <a:tint val="75000"/>
                  </a:srgbClr>
                </a:solidFill>
                <a:latin typeface="Arial" charset="0"/>
              </a:rPr>
              <a:pPr defTabSz="914400" fontAlgn="base">
                <a:spcBef>
                  <a:spcPct val="0"/>
                </a:spcBef>
                <a:spcAft>
                  <a:spcPct val="0"/>
                </a:spcAft>
                <a:defRPr/>
              </a:pPr>
              <a:t>‹#›</a:t>
            </a:fld>
            <a:endParaRPr lang="en-US" dirty="0">
              <a:solidFill>
                <a:srgbClr val="008000">
                  <a:tint val="75000"/>
                </a:srgbClr>
              </a:solidFill>
              <a:latin typeface="Arial" charset="0"/>
            </a:endParaRPr>
          </a:p>
        </p:txBody>
      </p:sp>
    </p:spTree>
    <p:extLst>
      <p:ext uri="{BB962C8B-B14F-4D97-AF65-F5344CB8AC3E}">
        <p14:creationId xmlns:p14="http://schemas.microsoft.com/office/powerpoint/2010/main" val="3254113364"/>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532762D3-DF72-D540-898C-C4A40E3E62D9}" type="datetimeFigureOut">
              <a:rPr lang="en-US" smtClean="0">
                <a:solidFill>
                  <a:srgbClr val="008000">
                    <a:tint val="75000"/>
                  </a:srgbClr>
                </a:solidFill>
              </a:rPr>
              <a:pPr>
                <a:defRPr/>
              </a:pPr>
              <a:t>8/9/2024</a:t>
            </a:fld>
            <a:endParaRPr lang="en-US" dirty="0">
              <a:solidFill>
                <a:srgbClr val="008000">
                  <a:tint val="75000"/>
                </a:srgb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dirty="0">
              <a:solidFill>
                <a:srgbClr val="008000">
                  <a:tint val="75000"/>
                </a:srgb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9AE1649-C190-1E44-AAD5-C129AA553731}" type="slidenum">
              <a:rPr lang="en-US" smtClean="0">
                <a:solidFill>
                  <a:srgbClr val="008000">
                    <a:tint val="75000"/>
                  </a:srgbClr>
                </a:solidFill>
              </a:rPr>
              <a:pPr>
                <a:defRPr/>
              </a:pPr>
              <a:t>‹#›</a:t>
            </a:fld>
            <a:endParaRPr lang="en-US" dirty="0">
              <a:solidFill>
                <a:srgbClr val="008000">
                  <a:tint val="75000"/>
                </a:srgbClr>
              </a:solidFill>
            </a:endParaRPr>
          </a:p>
        </p:txBody>
      </p:sp>
    </p:spTree>
    <p:extLst>
      <p:ext uri="{BB962C8B-B14F-4D97-AF65-F5344CB8AC3E}">
        <p14:creationId xmlns:p14="http://schemas.microsoft.com/office/powerpoint/2010/main" val="1759808833"/>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fontAlgn="base">
              <a:spcBef>
                <a:spcPct val="0"/>
              </a:spcBef>
              <a:spcAft>
                <a:spcPct val="0"/>
              </a:spcAft>
              <a:defRPr/>
            </a:pPr>
            <a:endParaRPr lang="en-US">
              <a:solidFill>
                <a:srgbClr val="008000">
                  <a:tint val="75000"/>
                </a:srgbClr>
              </a:solidFill>
              <a:latin typeface="Comic Sans MS" pitchFamily="66"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fontAlgn="base">
              <a:spcBef>
                <a:spcPct val="0"/>
              </a:spcBef>
              <a:spcAft>
                <a:spcPct val="0"/>
              </a:spcAft>
              <a:defRPr/>
            </a:pPr>
            <a:r>
              <a:rPr lang="en-US">
                <a:solidFill>
                  <a:srgbClr val="008000">
                    <a:tint val="75000"/>
                  </a:srgbClr>
                </a:solidFill>
                <a:latin typeface="Comic Sans MS" pitchFamily="66" charset="0"/>
              </a:rPr>
              <a:t>7-26</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smtClean="0">
                <a:solidFill>
                  <a:schemeClr val="tx1">
                    <a:tint val="75000"/>
                  </a:schemeClr>
                </a:solidFill>
              </a:defRPr>
            </a:lvl1pPr>
          </a:lstStyle>
          <a:p>
            <a:pPr defTabSz="914400" fontAlgn="base">
              <a:spcBef>
                <a:spcPct val="0"/>
              </a:spcBef>
              <a:spcAft>
                <a:spcPct val="0"/>
              </a:spcAft>
              <a:defRPr/>
            </a:pPr>
            <a:fld id="{E1107917-7F0C-4F83-BE86-78B7B10ED558}" type="slidenum">
              <a:rPr lang="en-US" smtClean="0">
                <a:solidFill>
                  <a:srgbClr val="008000">
                    <a:tint val="75000"/>
                  </a:srgbClr>
                </a:solidFill>
                <a:latin typeface="Comic Sans MS" pitchFamily="66" charset="0"/>
              </a:rPr>
              <a:pPr defTabSz="914400" fontAlgn="base">
                <a:spcBef>
                  <a:spcPct val="0"/>
                </a:spcBef>
                <a:spcAft>
                  <a:spcPct val="0"/>
                </a:spcAft>
                <a:defRPr/>
              </a:pPr>
              <a:t>‹#›</a:t>
            </a:fld>
            <a:endParaRPr lang="en-US" dirty="0">
              <a:solidFill>
                <a:srgbClr val="008000">
                  <a:tint val="75000"/>
                </a:srgbClr>
              </a:solidFill>
              <a:latin typeface="Comic Sans MS" pitchFamily="66" charset="0"/>
            </a:endParaRPr>
          </a:p>
        </p:txBody>
      </p:sp>
    </p:spTree>
    <p:extLst>
      <p:ext uri="{BB962C8B-B14F-4D97-AF65-F5344CB8AC3E}">
        <p14:creationId xmlns:p14="http://schemas.microsoft.com/office/powerpoint/2010/main" val="2180139204"/>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hf sldNum="0" hdr="0" ftr="0" dt="0"/>
  <p:txStyles>
    <p:title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7"/>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532762D3-DF72-D540-898C-C4A40E3E62D9}" type="datetimeFigureOut">
              <a:rPr lang="en-US" smtClean="0">
                <a:solidFill>
                  <a:srgbClr val="008000">
                    <a:tint val="75000"/>
                  </a:srgbClr>
                </a:solidFill>
              </a:rPr>
              <a:pPr>
                <a:defRPr/>
              </a:pPr>
              <a:t>8/9/2024</a:t>
            </a:fld>
            <a:endParaRPr lang="en-US" dirty="0">
              <a:solidFill>
                <a:srgbClr val="008000">
                  <a:tint val="75000"/>
                </a:srgbClr>
              </a:solidFill>
            </a:endParaRPr>
          </a:p>
        </p:txBody>
      </p:sp>
      <p:sp>
        <p:nvSpPr>
          <p:cNvPr id="5" name="Footer Placeholder 4"/>
          <p:cNvSpPr>
            <a:spLocks noGrp="1"/>
          </p:cNvSpPr>
          <p:nvPr>
            <p:ph type="ftr" sz="quarter" idx="3"/>
          </p:nvPr>
        </p:nvSpPr>
        <p:spPr>
          <a:xfrm>
            <a:off x="4165600" y="6356357"/>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dirty="0">
              <a:solidFill>
                <a:srgbClr val="008000">
                  <a:tint val="75000"/>
                </a:srgbClr>
              </a:solidFill>
            </a:endParaRPr>
          </a:p>
        </p:txBody>
      </p:sp>
      <p:sp>
        <p:nvSpPr>
          <p:cNvPr id="6" name="Slide Number Placeholder 5"/>
          <p:cNvSpPr>
            <a:spLocks noGrp="1"/>
          </p:cNvSpPr>
          <p:nvPr>
            <p:ph type="sldNum" sz="quarter" idx="4"/>
          </p:nvPr>
        </p:nvSpPr>
        <p:spPr>
          <a:xfrm>
            <a:off x="8737600" y="6356357"/>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59AE1649-C190-1E44-AAD5-C129AA553731}" type="slidenum">
              <a:rPr lang="en-US" smtClean="0">
                <a:solidFill>
                  <a:srgbClr val="008000">
                    <a:tint val="75000"/>
                  </a:srgbClr>
                </a:solidFill>
              </a:rPr>
              <a:pPr>
                <a:defRPr/>
              </a:pPr>
              <a:t>‹#›</a:t>
            </a:fld>
            <a:endParaRPr lang="en-US" dirty="0">
              <a:solidFill>
                <a:srgbClr val="008000">
                  <a:tint val="75000"/>
                </a:srgbClr>
              </a:solidFill>
            </a:endParaRPr>
          </a:p>
        </p:txBody>
      </p:sp>
    </p:spTree>
    <p:extLst>
      <p:ext uri="{BB962C8B-B14F-4D97-AF65-F5344CB8AC3E}">
        <p14:creationId xmlns:p14="http://schemas.microsoft.com/office/powerpoint/2010/main" val="3647352717"/>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txStyles>
    <p:titleStyle>
      <a:lvl1pPr algn="ctr" defTabSz="342891" rtl="0" eaLnBrk="1" latinLnBrk="0" hangingPunct="1">
        <a:spcBef>
          <a:spcPct val="0"/>
        </a:spcBef>
        <a:buNone/>
        <a:defRPr sz="3300" kern="1200">
          <a:solidFill>
            <a:schemeClr val="tx1"/>
          </a:solidFill>
          <a:latin typeface="+mj-lt"/>
          <a:ea typeface="+mj-ea"/>
          <a:cs typeface="+mj-cs"/>
        </a:defRPr>
      </a:lvl1pPr>
    </p:titleStyle>
    <p:bodyStyle>
      <a:lvl1pPr marL="257168" indent="-257168" algn="l" defTabSz="342891" rtl="0" eaLnBrk="1" latinLnBrk="0" hangingPunct="1">
        <a:spcBef>
          <a:spcPct val="20000"/>
        </a:spcBef>
        <a:buFont typeface="Arial"/>
        <a:buChar char="•"/>
        <a:defRPr sz="2400" kern="1200">
          <a:solidFill>
            <a:schemeClr val="tx1"/>
          </a:solidFill>
          <a:latin typeface="+mn-lt"/>
          <a:ea typeface="+mn-ea"/>
          <a:cs typeface="+mn-cs"/>
        </a:defRPr>
      </a:lvl1pPr>
      <a:lvl2pPr marL="557199" indent="-214308" algn="l" defTabSz="342891" rtl="0" eaLnBrk="1" latinLnBrk="0" hangingPunct="1">
        <a:spcBef>
          <a:spcPct val="20000"/>
        </a:spcBef>
        <a:buFont typeface="Arial"/>
        <a:buChar char="–"/>
        <a:defRPr sz="2100" kern="1200">
          <a:solidFill>
            <a:schemeClr val="tx1"/>
          </a:solidFill>
          <a:latin typeface="+mn-lt"/>
          <a:ea typeface="+mn-ea"/>
          <a:cs typeface="+mn-cs"/>
        </a:defRPr>
      </a:lvl2pPr>
      <a:lvl3pPr marL="857229" indent="-171446" algn="l" defTabSz="342891" rtl="0" eaLnBrk="1" latinLnBrk="0" hangingPunct="1">
        <a:spcBef>
          <a:spcPct val="20000"/>
        </a:spcBef>
        <a:buFont typeface="Arial"/>
        <a:buChar char="•"/>
        <a:defRPr sz="1800" kern="1200">
          <a:solidFill>
            <a:schemeClr val="tx1"/>
          </a:solidFill>
          <a:latin typeface="+mn-lt"/>
          <a:ea typeface="+mn-ea"/>
          <a:cs typeface="+mn-cs"/>
        </a:defRPr>
      </a:lvl3pPr>
      <a:lvl4pPr marL="1200121" indent="-171446" algn="l" defTabSz="342891" rtl="0" eaLnBrk="1" latinLnBrk="0" hangingPunct="1">
        <a:spcBef>
          <a:spcPct val="20000"/>
        </a:spcBef>
        <a:buFont typeface="Arial"/>
        <a:buChar char="–"/>
        <a:defRPr sz="1500" kern="1200">
          <a:solidFill>
            <a:schemeClr val="tx1"/>
          </a:solidFill>
          <a:latin typeface="+mn-lt"/>
          <a:ea typeface="+mn-ea"/>
          <a:cs typeface="+mn-cs"/>
        </a:defRPr>
      </a:lvl4pPr>
      <a:lvl5pPr marL="1543012" indent="-171446" algn="l" defTabSz="342891" rtl="0" eaLnBrk="1" latinLnBrk="0" hangingPunct="1">
        <a:spcBef>
          <a:spcPct val="20000"/>
        </a:spcBef>
        <a:buFont typeface="Arial"/>
        <a:buChar char="»"/>
        <a:defRPr sz="1500" kern="1200">
          <a:solidFill>
            <a:schemeClr val="tx1"/>
          </a:solidFill>
          <a:latin typeface="+mn-lt"/>
          <a:ea typeface="+mn-ea"/>
          <a:cs typeface="+mn-cs"/>
        </a:defRPr>
      </a:lvl5pPr>
      <a:lvl6pPr marL="1885904" indent="-171446" algn="l" defTabSz="342891"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1"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1" rtl="0" eaLnBrk="1" latinLnBrk="0" hangingPunct="1">
        <a:spcBef>
          <a:spcPct val="20000"/>
        </a:spcBef>
        <a:buFont typeface="Arial"/>
        <a:buChar char="•"/>
        <a:defRPr sz="1500" kern="1200">
          <a:solidFill>
            <a:schemeClr val="tx1"/>
          </a:solidFill>
          <a:latin typeface="+mn-lt"/>
          <a:ea typeface="+mn-ea"/>
          <a:cs typeface="+mn-cs"/>
        </a:defRPr>
      </a:lvl8pPr>
      <a:lvl9pPr marL="2914578" indent="-171446" algn="l" defTabSz="342891"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91" rtl="0" eaLnBrk="1" latinLnBrk="0" hangingPunct="1">
        <a:defRPr sz="1351" kern="1200">
          <a:solidFill>
            <a:schemeClr val="tx1"/>
          </a:solidFill>
          <a:latin typeface="+mn-lt"/>
          <a:ea typeface="+mn-ea"/>
          <a:cs typeface="+mn-cs"/>
        </a:defRPr>
      </a:lvl1pPr>
      <a:lvl2pPr marL="342891" algn="l" defTabSz="342891" rtl="0" eaLnBrk="1" latinLnBrk="0" hangingPunct="1">
        <a:defRPr sz="1351" kern="1200">
          <a:solidFill>
            <a:schemeClr val="tx1"/>
          </a:solidFill>
          <a:latin typeface="+mn-lt"/>
          <a:ea typeface="+mn-ea"/>
          <a:cs typeface="+mn-cs"/>
        </a:defRPr>
      </a:lvl2pPr>
      <a:lvl3pPr marL="685783" algn="l" defTabSz="342891" rtl="0" eaLnBrk="1" latinLnBrk="0" hangingPunct="1">
        <a:defRPr sz="1351" kern="1200">
          <a:solidFill>
            <a:schemeClr val="tx1"/>
          </a:solidFill>
          <a:latin typeface="+mn-lt"/>
          <a:ea typeface="+mn-ea"/>
          <a:cs typeface="+mn-cs"/>
        </a:defRPr>
      </a:lvl3pPr>
      <a:lvl4pPr marL="1028674" algn="l" defTabSz="342891" rtl="0" eaLnBrk="1" latinLnBrk="0" hangingPunct="1">
        <a:defRPr sz="1351" kern="1200">
          <a:solidFill>
            <a:schemeClr val="tx1"/>
          </a:solidFill>
          <a:latin typeface="+mn-lt"/>
          <a:ea typeface="+mn-ea"/>
          <a:cs typeface="+mn-cs"/>
        </a:defRPr>
      </a:lvl4pPr>
      <a:lvl5pPr marL="1371566" algn="l" defTabSz="342891" rtl="0" eaLnBrk="1" latinLnBrk="0" hangingPunct="1">
        <a:defRPr sz="1351" kern="1200">
          <a:solidFill>
            <a:schemeClr val="tx1"/>
          </a:solidFill>
          <a:latin typeface="+mn-lt"/>
          <a:ea typeface="+mn-ea"/>
          <a:cs typeface="+mn-cs"/>
        </a:defRPr>
      </a:lvl5pPr>
      <a:lvl6pPr marL="1714457" algn="l" defTabSz="342891" rtl="0" eaLnBrk="1" latinLnBrk="0" hangingPunct="1">
        <a:defRPr sz="1351" kern="1200">
          <a:solidFill>
            <a:schemeClr val="tx1"/>
          </a:solidFill>
          <a:latin typeface="+mn-lt"/>
          <a:ea typeface="+mn-ea"/>
          <a:cs typeface="+mn-cs"/>
        </a:defRPr>
      </a:lvl6pPr>
      <a:lvl7pPr marL="2057349" algn="l" defTabSz="342891" rtl="0" eaLnBrk="1" latinLnBrk="0" hangingPunct="1">
        <a:defRPr sz="1351" kern="1200">
          <a:solidFill>
            <a:schemeClr val="tx1"/>
          </a:solidFill>
          <a:latin typeface="+mn-lt"/>
          <a:ea typeface="+mn-ea"/>
          <a:cs typeface="+mn-cs"/>
        </a:defRPr>
      </a:lvl7pPr>
      <a:lvl8pPr marL="2400240" algn="l" defTabSz="342891" rtl="0" eaLnBrk="1" latinLnBrk="0" hangingPunct="1">
        <a:defRPr sz="1351" kern="1200">
          <a:solidFill>
            <a:schemeClr val="tx1"/>
          </a:solidFill>
          <a:latin typeface="+mn-lt"/>
          <a:ea typeface="+mn-ea"/>
          <a:cs typeface="+mn-cs"/>
        </a:defRPr>
      </a:lvl8pPr>
      <a:lvl9pPr marL="2743131" algn="l" defTabSz="342891" rtl="0" eaLnBrk="1" latinLnBrk="0" hangingPunct="1">
        <a:defRPr sz="135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microsoft.com/office/2007/relationships/media" Target="../media/media1.mp3"/><Relationship Id="rId1" Type="http://schemas.openxmlformats.org/officeDocument/2006/relationships/audio" Target="NULL" TargetMode="Externa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microsoft.com/office/2007/relationships/hdphoto" Target="../media/hdphoto6.wdp"/><Relationship Id="rId5" Type="http://schemas.openxmlformats.org/officeDocument/2006/relationships/image" Target="../media/image20.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microsoft.com/office/2007/relationships/hdphoto" Target="../media/hdphoto6.wdp"/><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microsoft.com/office/2007/relationships/hdphoto" Target="../media/hdphoto12.wdp"/><Relationship Id="rId11" Type="http://schemas.microsoft.com/office/2007/relationships/hdphoto" Target="../media/hdphoto6.wdp"/><Relationship Id="rId5" Type="http://schemas.openxmlformats.org/officeDocument/2006/relationships/image" Target="../media/image37.png"/><Relationship Id="rId10" Type="http://schemas.openxmlformats.org/officeDocument/2006/relationships/image" Target="../media/image20.png"/><Relationship Id="rId4" Type="http://schemas.openxmlformats.org/officeDocument/2006/relationships/image" Target="../media/image36.png"/><Relationship Id="rId9" Type="http://schemas.microsoft.com/office/2007/relationships/hdphoto" Target="../media/hdphoto13.wdp"/></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0.png"/><Relationship Id="rId7" Type="http://schemas.microsoft.com/office/2007/relationships/hdphoto" Target="../media/hdphoto14.wdp"/><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microsoft.com/office/2007/relationships/hdphoto" Target="../media/hdphoto6.wdp"/></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7" Type="http://schemas.microsoft.com/office/2007/relationships/hdphoto" Target="../media/hdphoto6.wdp"/><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20.png"/><Relationship Id="rId5" Type="http://schemas.microsoft.com/office/2007/relationships/hdphoto" Target="../media/hdphoto14.wdp"/><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5.png"/><Relationship Id="rId7"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image" Target="../media/image31.tmp"/><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46.jpeg"/><Relationship Id="rId4" Type="http://schemas.microsoft.com/office/2007/relationships/hdphoto" Target="../media/hdphoto6.wdp"/></Relationships>
</file>

<file path=ppt/slides/_rels/slide1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7.jpg"/><Relationship Id="rId7"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48.png"/><Relationship Id="rId10" Type="http://schemas.openxmlformats.org/officeDocument/2006/relationships/image" Target="../media/image49.png"/><Relationship Id="rId4" Type="http://schemas.openxmlformats.org/officeDocument/2006/relationships/image" Target="../media/image47.jpg"/><Relationship Id="rId9" Type="http://schemas.microsoft.com/office/2007/relationships/hdphoto" Target="../media/hdphoto6.wdp"/></Relationships>
</file>

<file path=ppt/slides/_rels/slide18.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slideLayout" Target="../slideLayouts/slideLayout13.xml"/><Relationship Id="rId7" Type="http://schemas.openxmlformats.org/officeDocument/2006/relationships/image" Target="../media/image20.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7.png"/><Relationship Id="rId5" Type="http://schemas.openxmlformats.org/officeDocument/2006/relationships/image" Target="../media/image50.jp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slideLayout" Target="../slideLayouts/slideLayout76.xml"/><Relationship Id="rId7" Type="http://schemas.openxmlformats.org/officeDocument/2006/relationships/image" Target="../media/image27.jpg"/><Relationship Id="rId12" Type="http://schemas.microsoft.com/office/2007/relationships/hdphoto" Target="../media/hdphoto6.wdp"/><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52.jpeg"/><Relationship Id="rId11" Type="http://schemas.openxmlformats.org/officeDocument/2006/relationships/image" Target="../media/image49.png"/><Relationship Id="rId5" Type="http://schemas.openxmlformats.org/officeDocument/2006/relationships/image" Target="../media/image51.png"/><Relationship Id="rId10" Type="http://schemas.openxmlformats.org/officeDocument/2006/relationships/image" Target="../media/image20.png"/><Relationship Id="rId4" Type="http://schemas.openxmlformats.org/officeDocument/2006/relationships/notesSlide" Target="../notesSlides/notesSlide18.xml"/><Relationship Id="rId9"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7" Type="http://schemas.microsoft.com/office/2007/relationships/hdphoto" Target="../media/hdphoto6.wdp"/><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57.jpg"/><Relationship Id="rId4" Type="http://schemas.openxmlformats.org/officeDocument/2006/relationships/image" Target="../media/image56.jfif"/></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58.png"/><Relationship Id="rId4" Type="http://schemas.microsoft.com/office/2007/relationships/hdphoto" Target="../media/hdphoto6.wdp"/></Relationships>
</file>

<file path=ppt/slides/_rels/slide22.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image" Target="../media/image47.jpg"/><Relationship Id="rId7" Type="http://schemas.openxmlformats.org/officeDocument/2006/relationships/image" Target="../media/image61.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60.png"/><Relationship Id="rId11" Type="http://schemas.openxmlformats.org/officeDocument/2006/relationships/image" Target="../media/image20.png"/><Relationship Id="rId5" Type="http://schemas.microsoft.com/office/2007/relationships/hdphoto" Target="../media/hdphoto15.wdp"/><Relationship Id="rId10" Type="http://schemas.openxmlformats.org/officeDocument/2006/relationships/image" Target="../media/image63.png"/><Relationship Id="rId4" Type="http://schemas.openxmlformats.org/officeDocument/2006/relationships/image" Target="../media/image59.png"/><Relationship Id="rId9" Type="http://schemas.openxmlformats.org/officeDocument/2006/relationships/image" Target="../media/image62.gif"/></Relationships>
</file>

<file path=ppt/slides/_rels/slide23.xml.rels><?xml version="1.0" encoding="UTF-8" standalone="yes"?>
<Relationships xmlns="http://schemas.openxmlformats.org/package/2006/relationships"><Relationship Id="rId8" Type="http://schemas.openxmlformats.org/officeDocument/2006/relationships/image" Target="../media/image68.png"/><Relationship Id="rId13" Type="http://schemas.microsoft.com/office/2007/relationships/hdphoto" Target="../media/hdphoto6.wdp"/><Relationship Id="rId3" Type="http://schemas.openxmlformats.org/officeDocument/2006/relationships/image" Target="../media/image64.png"/><Relationship Id="rId7" Type="http://schemas.openxmlformats.org/officeDocument/2006/relationships/image" Target="../media/image67.png"/><Relationship Id="rId12"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microsoft.com/office/2007/relationships/hdphoto" Target="../media/hdphoto17.wdp"/><Relationship Id="rId11" Type="http://schemas.microsoft.com/office/2007/relationships/hdphoto" Target="../media/hdphoto19.wdp"/><Relationship Id="rId5" Type="http://schemas.openxmlformats.org/officeDocument/2006/relationships/image" Target="../media/image66.png"/><Relationship Id="rId10" Type="http://schemas.openxmlformats.org/officeDocument/2006/relationships/image" Target="../media/image69.png"/><Relationship Id="rId4" Type="http://schemas.openxmlformats.org/officeDocument/2006/relationships/image" Target="../media/image65.png"/><Relationship Id="rId9" Type="http://schemas.microsoft.com/office/2007/relationships/hdphoto" Target="../media/hdphoto18.wdp"/></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70.jpeg"/><Relationship Id="rId4" Type="http://schemas.microsoft.com/office/2007/relationships/hdphoto" Target="../media/hdphoto6.wdp"/></Relationships>
</file>

<file path=ppt/slides/_rels/slide25.xml.rels><?xml version="1.0" encoding="UTF-8" standalone="yes"?>
<Relationships xmlns="http://schemas.openxmlformats.org/package/2006/relationships"><Relationship Id="rId8" Type="http://schemas.openxmlformats.org/officeDocument/2006/relationships/image" Target="../media/image73.png"/><Relationship Id="rId13" Type="http://schemas.microsoft.com/office/2007/relationships/hdphoto" Target="../media/hdphoto23.wdp"/><Relationship Id="rId3" Type="http://schemas.openxmlformats.org/officeDocument/2006/relationships/image" Target="../media/image71.png"/><Relationship Id="rId7" Type="http://schemas.openxmlformats.org/officeDocument/2006/relationships/image" Target="../media/image72.png"/><Relationship Id="rId12" Type="http://schemas.openxmlformats.org/officeDocument/2006/relationships/image" Target="../media/image75.png"/><Relationship Id="rId2" Type="http://schemas.openxmlformats.org/officeDocument/2006/relationships/notesSlide" Target="../notesSlides/notesSlide24.xml"/><Relationship Id="rId16" Type="http://schemas.microsoft.com/office/2007/relationships/hdphoto" Target="../media/hdphoto24.wdp"/><Relationship Id="rId1" Type="http://schemas.openxmlformats.org/officeDocument/2006/relationships/slideLayout" Target="../slideLayouts/slideLayout13.xml"/><Relationship Id="rId6" Type="http://schemas.microsoft.com/office/2007/relationships/hdphoto" Target="../media/hdphoto6.wdp"/><Relationship Id="rId11" Type="http://schemas.microsoft.com/office/2007/relationships/hdphoto" Target="../media/hdphoto22.wdp"/><Relationship Id="rId5" Type="http://schemas.openxmlformats.org/officeDocument/2006/relationships/image" Target="../media/image20.png"/><Relationship Id="rId15" Type="http://schemas.openxmlformats.org/officeDocument/2006/relationships/image" Target="../media/image77.png"/><Relationship Id="rId10" Type="http://schemas.openxmlformats.org/officeDocument/2006/relationships/image" Target="../media/image74.png"/><Relationship Id="rId4" Type="http://schemas.microsoft.com/office/2007/relationships/hdphoto" Target="../media/hdphoto20.wdp"/><Relationship Id="rId9" Type="http://schemas.microsoft.com/office/2007/relationships/hdphoto" Target="../media/hdphoto21.wdp"/><Relationship Id="rId14" Type="http://schemas.openxmlformats.org/officeDocument/2006/relationships/image" Target="../media/image76.png"/></Relationships>
</file>

<file path=ppt/slides/_rels/slide2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microsoft.com/office/2007/relationships/hdphoto" Target="../media/hdphoto6.wdp"/><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microsoft.com/office/2007/relationships/hdphoto" Target="../media/hdphoto6.wdp"/><Relationship Id="rId5" Type="http://schemas.openxmlformats.org/officeDocument/2006/relationships/image" Target="../media/image20.png"/><Relationship Id="rId4" Type="http://schemas.microsoft.com/office/2007/relationships/hdphoto" Target="../media/hdphoto25.wdp"/></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5.mp3"/><Relationship Id="rId1" Type="http://schemas.openxmlformats.org/officeDocument/2006/relationships/audio" Target="NULL" TargetMode="External"/><Relationship Id="rId6" Type="http://schemas.openxmlformats.org/officeDocument/2006/relationships/image" Target="../media/image7.png"/><Relationship Id="rId5" Type="http://schemas.openxmlformats.org/officeDocument/2006/relationships/image" Target="../media/image80.gif"/><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0.png"/><Relationship Id="rId7"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1.png"/><Relationship Id="rId11" Type="http://schemas.openxmlformats.org/officeDocument/2006/relationships/image" Target="../media/image14.jpg"/><Relationship Id="rId5" Type="http://schemas.openxmlformats.org/officeDocument/2006/relationships/image" Target="../media/image9.png"/><Relationship Id="rId10" Type="http://schemas.openxmlformats.org/officeDocument/2006/relationships/image" Target="../media/image13.png"/><Relationship Id="rId4" Type="http://schemas.microsoft.com/office/2007/relationships/hdphoto" Target="../media/hdphoto1.wdp"/><Relationship Id="rId9" Type="http://schemas.microsoft.com/office/2007/relationships/hdphoto" Target="../media/hdphoto3.wdp"/></Relationships>
</file>

<file path=ppt/slides/_rels/slide3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9.xml"/><Relationship Id="rId1" Type="http://schemas.openxmlformats.org/officeDocument/2006/relationships/slideLayout" Target="../slideLayouts/slideLayout13.xml"/><Relationship Id="rId5" Type="http://schemas.openxmlformats.org/officeDocument/2006/relationships/image" Target="../media/image82.jpg"/><Relationship Id="rId4" Type="http://schemas.openxmlformats.org/officeDocument/2006/relationships/image" Target="../media/image81.jpeg"/></Relationships>
</file>

<file path=ppt/slides/_rels/slide3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27.jp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0.xml"/><Relationship Id="rId1" Type="http://schemas.openxmlformats.org/officeDocument/2006/relationships/slideLayout" Target="../slideLayouts/slideLayout13.xml"/><Relationship Id="rId5" Type="http://schemas.microsoft.com/office/2007/relationships/hdphoto" Target="../media/hdphoto26.wdp"/><Relationship Id="rId4" Type="http://schemas.openxmlformats.org/officeDocument/2006/relationships/image" Target="../media/image83.png"/></Relationships>
</file>

<file path=ppt/slides/_rels/slide33.xml.rels><?xml version="1.0" encoding="UTF-8" standalone="yes"?>
<Relationships xmlns="http://schemas.openxmlformats.org/package/2006/relationships"><Relationship Id="rId8" Type="http://schemas.microsoft.com/office/2007/relationships/hdphoto" Target="../media/hdphoto26.wdp"/><Relationship Id="rId3" Type="http://schemas.openxmlformats.org/officeDocument/2006/relationships/image" Target="../media/image84.png"/><Relationship Id="rId7" Type="http://schemas.openxmlformats.org/officeDocument/2006/relationships/image" Target="../media/image83.png"/><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microsoft.com/office/2007/relationships/hdphoto" Target="../media/hdphoto27.wdp"/><Relationship Id="rId5" Type="http://schemas.openxmlformats.org/officeDocument/2006/relationships/image" Target="../media/image86.png"/><Relationship Id="rId4" Type="http://schemas.openxmlformats.org/officeDocument/2006/relationships/image" Target="../media/image85.svg"/></Relationships>
</file>

<file path=ppt/slides/_rels/slide34.xml.rels><?xml version="1.0" encoding="UTF-8" standalone="yes"?>
<Relationships xmlns="http://schemas.openxmlformats.org/package/2006/relationships"><Relationship Id="rId8" Type="http://schemas.microsoft.com/office/2007/relationships/hdphoto" Target="../media/hdphoto27.wdp"/><Relationship Id="rId3" Type="http://schemas.openxmlformats.org/officeDocument/2006/relationships/image" Target="../media/image87.png"/><Relationship Id="rId7" Type="http://schemas.openxmlformats.org/officeDocument/2006/relationships/image" Target="../media/image86.png"/><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microsoft.com/office/2007/relationships/hdphoto" Target="../media/hdphoto26.wdp"/><Relationship Id="rId5" Type="http://schemas.openxmlformats.org/officeDocument/2006/relationships/image" Target="../media/image83.png"/><Relationship Id="rId4" Type="http://schemas.microsoft.com/office/2007/relationships/hdphoto" Target="../media/hdphoto28.wdp"/></Relationships>
</file>

<file path=ppt/slides/_rels/slide35.xml.rels><?xml version="1.0" encoding="UTF-8" standalone="yes"?>
<Relationships xmlns="http://schemas.openxmlformats.org/package/2006/relationships"><Relationship Id="rId8" Type="http://schemas.microsoft.com/office/2007/relationships/hdphoto" Target="../media/hdphoto26.wdp"/><Relationship Id="rId3" Type="http://schemas.openxmlformats.org/officeDocument/2006/relationships/image" Target="../media/image84.png"/><Relationship Id="rId7" Type="http://schemas.openxmlformats.org/officeDocument/2006/relationships/image" Target="../media/image83.png"/><Relationship Id="rId2" Type="http://schemas.openxmlformats.org/officeDocument/2006/relationships/image" Target="../media/image27.jpg"/><Relationship Id="rId1" Type="http://schemas.openxmlformats.org/officeDocument/2006/relationships/slideLayout" Target="../slideLayouts/slideLayout13.xml"/><Relationship Id="rId6" Type="http://schemas.microsoft.com/office/2007/relationships/hdphoto" Target="../media/hdphoto27.wdp"/><Relationship Id="rId11" Type="http://schemas.openxmlformats.org/officeDocument/2006/relationships/image" Target="../media/image47.jpg"/><Relationship Id="rId5" Type="http://schemas.openxmlformats.org/officeDocument/2006/relationships/image" Target="../media/image86.png"/><Relationship Id="rId10" Type="http://schemas.microsoft.com/office/2007/relationships/hdphoto" Target="../media/hdphoto29.wdp"/><Relationship Id="rId4" Type="http://schemas.openxmlformats.org/officeDocument/2006/relationships/image" Target="../media/image85.svg"/><Relationship Id="rId9" Type="http://schemas.openxmlformats.org/officeDocument/2006/relationships/image" Target="../media/image88.png"/></Relationships>
</file>

<file path=ppt/slides/_rels/slide3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microsoft.com/office/2007/relationships/hdphoto" Target="../media/hdphoto6.wdp"/><Relationship Id="rId5" Type="http://schemas.openxmlformats.org/officeDocument/2006/relationships/image" Target="../media/image20.png"/><Relationship Id="rId4" Type="http://schemas.openxmlformats.org/officeDocument/2006/relationships/image" Target="../media/image27.jpg"/></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microsoft.com/office/2007/relationships/hdphoto" Target="../media/hdphoto6.wdp"/></Relationships>
</file>

<file path=ppt/slides/_rels/slide38.xml.rels><?xml version="1.0" encoding="UTF-8" standalone="yes"?>
<Relationships xmlns="http://schemas.openxmlformats.org/package/2006/relationships"><Relationship Id="rId8" Type="http://schemas.microsoft.com/office/2007/relationships/hdphoto" Target="../media/hdphoto31.wdp"/><Relationship Id="rId3" Type="http://schemas.openxmlformats.org/officeDocument/2006/relationships/image" Target="../media/image90.gif"/><Relationship Id="rId7" Type="http://schemas.openxmlformats.org/officeDocument/2006/relationships/image" Target="../media/image92.png"/><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microsoft.com/office/2007/relationships/hdphoto" Target="../media/hdphoto30.wdp"/><Relationship Id="rId5" Type="http://schemas.openxmlformats.org/officeDocument/2006/relationships/image" Target="../media/image91.png"/><Relationship Id="rId10" Type="http://schemas.microsoft.com/office/2007/relationships/hdphoto" Target="../media/hdphoto6.wdp"/><Relationship Id="rId4" Type="http://schemas.openxmlformats.org/officeDocument/2006/relationships/image" Target="../media/image27.jpg"/><Relationship Id="rId9" Type="http://schemas.openxmlformats.org/officeDocument/2006/relationships/image" Target="../media/image20.png"/></Relationships>
</file>

<file path=ppt/slides/_rels/slide39.xml.rels><?xml version="1.0" encoding="UTF-8" standalone="yes"?>
<Relationships xmlns="http://schemas.openxmlformats.org/package/2006/relationships"><Relationship Id="rId8" Type="http://schemas.openxmlformats.org/officeDocument/2006/relationships/image" Target="../media/image96.gif"/><Relationship Id="rId13" Type="http://schemas.openxmlformats.org/officeDocument/2006/relationships/image" Target="../media/image7.png"/><Relationship Id="rId3" Type="http://schemas.openxmlformats.org/officeDocument/2006/relationships/slideLayout" Target="../slideLayouts/slideLayout46.xml"/><Relationship Id="rId7" Type="http://schemas.openxmlformats.org/officeDocument/2006/relationships/image" Target="../media/image95.gif"/><Relationship Id="rId12" Type="http://schemas.microsoft.com/office/2007/relationships/hdphoto" Target="../media/hdphoto31.wdp"/><Relationship Id="rId2" Type="http://schemas.microsoft.com/office/2007/relationships/media" Target="../media/media6.mp3"/><Relationship Id="rId1" Type="http://schemas.openxmlformats.org/officeDocument/2006/relationships/audio" Target="NULL" TargetMode="External"/><Relationship Id="rId6" Type="http://schemas.openxmlformats.org/officeDocument/2006/relationships/image" Target="../media/image94.png"/><Relationship Id="rId11" Type="http://schemas.openxmlformats.org/officeDocument/2006/relationships/image" Target="../media/image92.png"/><Relationship Id="rId5" Type="http://schemas.openxmlformats.org/officeDocument/2006/relationships/image" Target="../media/image93.jfif"/><Relationship Id="rId10" Type="http://schemas.microsoft.com/office/2007/relationships/hdphoto" Target="../media/hdphoto32.wdp"/><Relationship Id="rId4" Type="http://schemas.openxmlformats.org/officeDocument/2006/relationships/notesSlide" Target="../notesSlides/notesSlide36.xml"/><Relationship Id="rId9" Type="http://schemas.openxmlformats.org/officeDocument/2006/relationships/image" Target="../media/image97.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0.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6.png"/><Relationship Id="rId11" Type="http://schemas.microsoft.com/office/2007/relationships/hdphoto" Target="../media/hdphoto5.wdp"/><Relationship Id="rId5" Type="http://schemas.openxmlformats.org/officeDocument/2006/relationships/image" Target="../media/image15.png"/><Relationship Id="rId10" Type="http://schemas.openxmlformats.org/officeDocument/2006/relationships/image" Target="../media/image19.png"/><Relationship Id="rId4" Type="http://schemas.microsoft.com/office/2007/relationships/hdphoto" Target="../media/hdphoto1.wdp"/><Relationship Id="rId9" Type="http://schemas.microsoft.com/office/2007/relationships/hdphoto" Target="../media/hdphoto4.wdp"/></Relationships>
</file>

<file path=ppt/slides/_rels/slide40.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8.png"/><Relationship Id="rId7" Type="http://schemas.openxmlformats.org/officeDocument/2006/relationships/image" Target="../media/image31.tmp"/><Relationship Id="rId2" Type="http://schemas.openxmlformats.org/officeDocument/2006/relationships/notesSlide" Target="../notesSlides/notesSlide37.xml"/><Relationship Id="rId1" Type="http://schemas.openxmlformats.org/officeDocument/2006/relationships/slideLayout" Target="../slideLayouts/slideLayout13.xml"/><Relationship Id="rId6" Type="http://schemas.openxmlformats.org/officeDocument/2006/relationships/image" Target="../media/image101.tmp"/><Relationship Id="rId5" Type="http://schemas.openxmlformats.org/officeDocument/2006/relationships/image" Target="../media/image100.png"/><Relationship Id="rId4" Type="http://schemas.openxmlformats.org/officeDocument/2006/relationships/image" Target="../media/image99.tmp"/></Relationships>
</file>

<file path=ppt/slides/_rels/slide4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03.png"/><Relationship Id="rId7" Type="http://schemas.openxmlformats.org/officeDocument/2006/relationships/image" Target="../media/image47.jpg"/><Relationship Id="rId12" Type="http://schemas.microsoft.com/office/2007/relationships/hdphoto" Target="../media/hdphoto6.wdp"/><Relationship Id="rId2" Type="http://schemas.openxmlformats.org/officeDocument/2006/relationships/notesSlide" Target="../notesSlides/notesSlide38.xml"/><Relationship Id="rId1" Type="http://schemas.openxmlformats.org/officeDocument/2006/relationships/slideLayout" Target="../slideLayouts/slideLayout98.xml"/><Relationship Id="rId6" Type="http://schemas.openxmlformats.org/officeDocument/2006/relationships/image" Target="../media/image27.jpg"/><Relationship Id="rId11" Type="http://schemas.openxmlformats.org/officeDocument/2006/relationships/image" Target="../media/image20.png"/><Relationship Id="rId5" Type="http://schemas.openxmlformats.org/officeDocument/2006/relationships/image" Target="../media/image104.png"/><Relationship Id="rId10" Type="http://schemas.openxmlformats.org/officeDocument/2006/relationships/image" Target="../media/image106.png"/><Relationship Id="rId4" Type="http://schemas.openxmlformats.org/officeDocument/2006/relationships/image" Target="../media/image62.gif"/><Relationship Id="rId9" Type="http://schemas.openxmlformats.org/officeDocument/2006/relationships/image" Target="../media/image105.png"/></Relationships>
</file>

<file path=ppt/slides/_rels/slide42.xml.rels><?xml version="1.0" encoding="UTF-8" standalone="yes"?>
<Relationships xmlns="http://schemas.openxmlformats.org/package/2006/relationships"><Relationship Id="rId8" Type="http://schemas.microsoft.com/office/2007/relationships/hdphoto" Target="../media/hdphoto35.wdp"/><Relationship Id="rId13" Type="http://schemas.openxmlformats.org/officeDocument/2006/relationships/image" Target="../media/image20.png"/><Relationship Id="rId3" Type="http://schemas.openxmlformats.org/officeDocument/2006/relationships/image" Target="../media/image107.png"/><Relationship Id="rId7" Type="http://schemas.openxmlformats.org/officeDocument/2006/relationships/image" Target="../media/image109.png"/><Relationship Id="rId12" Type="http://schemas.microsoft.com/office/2007/relationships/hdphoto" Target="../media/hdphoto37.wdp"/><Relationship Id="rId2" Type="http://schemas.openxmlformats.org/officeDocument/2006/relationships/notesSlide" Target="../notesSlides/notesSlide39.xml"/><Relationship Id="rId1" Type="http://schemas.openxmlformats.org/officeDocument/2006/relationships/slideLayout" Target="../slideLayouts/slideLayout13.xml"/><Relationship Id="rId6" Type="http://schemas.microsoft.com/office/2007/relationships/hdphoto" Target="../media/hdphoto34.wdp"/><Relationship Id="rId11" Type="http://schemas.openxmlformats.org/officeDocument/2006/relationships/image" Target="../media/image111.png"/><Relationship Id="rId5" Type="http://schemas.openxmlformats.org/officeDocument/2006/relationships/image" Target="../media/image108.png"/><Relationship Id="rId10" Type="http://schemas.microsoft.com/office/2007/relationships/hdphoto" Target="../media/hdphoto36.wdp"/><Relationship Id="rId4" Type="http://schemas.microsoft.com/office/2007/relationships/hdphoto" Target="../media/hdphoto33.wdp"/><Relationship Id="rId9" Type="http://schemas.openxmlformats.org/officeDocument/2006/relationships/image" Target="../media/image110.png"/><Relationship Id="rId14" Type="http://schemas.microsoft.com/office/2007/relationships/hdphoto" Target="../media/hdphoto6.wdp"/></Relationships>
</file>

<file path=ppt/slides/_rels/slide43.xml.rels><?xml version="1.0" encoding="UTF-8" standalone="yes"?>
<Relationships xmlns="http://schemas.openxmlformats.org/package/2006/relationships"><Relationship Id="rId3" Type="http://schemas.openxmlformats.org/officeDocument/2006/relationships/image" Target="../media/image99.tmp"/><Relationship Id="rId2" Type="http://schemas.openxmlformats.org/officeDocument/2006/relationships/notesSlide" Target="../notesSlides/notesSlide40.xml"/><Relationship Id="rId1" Type="http://schemas.openxmlformats.org/officeDocument/2006/relationships/slideLayout" Target="../slideLayouts/slideLayout13.xml"/><Relationship Id="rId5" Type="http://schemas.microsoft.com/office/2007/relationships/hdphoto" Target="../media/hdphoto6.wdp"/><Relationship Id="rId4" Type="http://schemas.openxmlformats.org/officeDocument/2006/relationships/image" Target="../media/image20.png"/></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1.xml"/><Relationship Id="rId1" Type="http://schemas.openxmlformats.org/officeDocument/2006/relationships/slideLayout" Target="../slideLayouts/slideLayout13.xml"/><Relationship Id="rId4" Type="http://schemas.microsoft.com/office/2007/relationships/hdphoto" Target="../media/hdphoto6.wdp"/></Relationships>
</file>

<file path=ppt/slides/_rels/slide45.xml.rels><?xml version="1.0" encoding="UTF-8" standalone="yes"?>
<Relationships xmlns="http://schemas.openxmlformats.org/package/2006/relationships"><Relationship Id="rId8" Type="http://schemas.microsoft.com/office/2007/relationships/hdphoto" Target="../media/hdphoto38.wdp"/><Relationship Id="rId3" Type="http://schemas.openxmlformats.org/officeDocument/2006/relationships/image" Target="../media/image47.jpg"/><Relationship Id="rId7" Type="http://schemas.openxmlformats.org/officeDocument/2006/relationships/image" Target="../media/image113.png"/><Relationship Id="rId2" Type="http://schemas.openxmlformats.org/officeDocument/2006/relationships/notesSlide" Target="../notesSlides/notesSlide42.xml"/><Relationship Id="rId1" Type="http://schemas.openxmlformats.org/officeDocument/2006/relationships/slideLayout" Target="../slideLayouts/slideLayout13.xml"/><Relationship Id="rId6" Type="http://schemas.openxmlformats.org/officeDocument/2006/relationships/image" Target="../media/image112.png"/><Relationship Id="rId5" Type="http://schemas.openxmlformats.org/officeDocument/2006/relationships/image" Target="../media/image20.png"/><Relationship Id="rId4" Type="http://schemas.openxmlformats.org/officeDocument/2006/relationships/image" Target="../media/image60.png"/></Relationships>
</file>

<file path=ppt/slides/_rels/slide46.xml.rels><?xml version="1.0" encoding="UTF-8" standalone="yes"?>
<Relationships xmlns="http://schemas.openxmlformats.org/package/2006/relationships"><Relationship Id="rId8" Type="http://schemas.microsoft.com/office/2007/relationships/hdphoto" Target="../media/hdphoto39.wdp"/><Relationship Id="rId3" Type="http://schemas.openxmlformats.org/officeDocument/2006/relationships/image" Target="../media/image81.jpeg"/><Relationship Id="rId7" Type="http://schemas.openxmlformats.org/officeDocument/2006/relationships/image" Target="../media/image114.png"/><Relationship Id="rId2" Type="http://schemas.openxmlformats.org/officeDocument/2006/relationships/notesSlide" Target="../notesSlides/notesSlide43.xml"/><Relationship Id="rId1" Type="http://schemas.openxmlformats.org/officeDocument/2006/relationships/slideLayout" Target="../slideLayouts/slideLayout13.xml"/><Relationship Id="rId6" Type="http://schemas.microsoft.com/office/2007/relationships/hdphoto" Target="../media/hdphoto38.wdp"/><Relationship Id="rId5" Type="http://schemas.openxmlformats.org/officeDocument/2006/relationships/image" Target="../media/image113.png"/><Relationship Id="rId4" Type="http://schemas.openxmlformats.org/officeDocument/2006/relationships/image" Target="../media/image112.png"/></Relationships>
</file>

<file path=ppt/slides/_rels/slide47.xml.rels><?xml version="1.0" encoding="UTF-8" standalone="yes"?>
<Relationships xmlns="http://schemas.openxmlformats.org/package/2006/relationships"><Relationship Id="rId3" Type="http://schemas.openxmlformats.org/officeDocument/2006/relationships/image" Target="../media/image47.jpg"/><Relationship Id="rId7" Type="http://schemas.openxmlformats.org/officeDocument/2006/relationships/image" Target="../media/image115.png"/><Relationship Id="rId2" Type="http://schemas.openxmlformats.org/officeDocument/2006/relationships/notesSlide" Target="../notesSlides/notesSlide44.xml"/><Relationship Id="rId1" Type="http://schemas.openxmlformats.org/officeDocument/2006/relationships/slideLayout" Target="../slideLayouts/slideLayout13.xml"/><Relationship Id="rId6" Type="http://schemas.microsoft.com/office/2007/relationships/hdphoto" Target="../media/hdphoto38.wdp"/><Relationship Id="rId5" Type="http://schemas.openxmlformats.org/officeDocument/2006/relationships/image" Target="../media/image113.png"/><Relationship Id="rId4" Type="http://schemas.openxmlformats.org/officeDocument/2006/relationships/image" Target="../media/image112.png"/></Relationships>
</file>

<file path=ppt/slides/_rels/slide4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5.xml"/><Relationship Id="rId1" Type="http://schemas.openxmlformats.org/officeDocument/2006/relationships/slideLayout" Target="../slideLayouts/slideLayout13.xml"/><Relationship Id="rId6" Type="http://schemas.microsoft.com/office/2007/relationships/hdphoto" Target="../media/hdphoto38.wdp"/><Relationship Id="rId5" Type="http://schemas.openxmlformats.org/officeDocument/2006/relationships/image" Target="../media/image113.png"/><Relationship Id="rId4" Type="http://schemas.openxmlformats.org/officeDocument/2006/relationships/image" Target="../media/image112.png"/></Relationships>
</file>

<file path=ppt/slides/_rels/slide4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6.xml"/><Relationship Id="rId1" Type="http://schemas.openxmlformats.org/officeDocument/2006/relationships/slideLayout" Target="../slideLayouts/slideLayout13.xml"/><Relationship Id="rId5" Type="http://schemas.microsoft.com/office/2007/relationships/hdphoto" Target="../media/hdphoto6.wdp"/><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21.png"/><Relationship Id="rId2" Type="http://schemas.openxmlformats.org/officeDocument/2006/relationships/video" Target="../media/media2.mp4"/><Relationship Id="rId1" Type="http://schemas.microsoft.com/office/2007/relationships/media" Target="../media/media2.mp4"/><Relationship Id="rId6" Type="http://schemas.microsoft.com/office/2007/relationships/hdphoto" Target="../media/hdphoto6.wdp"/><Relationship Id="rId5" Type="http://schemas.openxmlformats.org/officeDocument/2006/relationships/image" Target="../media/image20.png"/><Relationship Id="rId4"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8.xml"/><Relationship Id="rId1" Type="http://schemas.openxmlformats.org/officeDocument/2006/relationships/slideLayout" Target="../slideLayouts/slideLayout13.xml"/><Relationship Id="rId5" Type="http://schemas.openxmlformats.org/officeDocument/2006/relationships/image" Target="../media/image117.png"/><Relationship Id="rId4" Type="http://schemas.microsoft.com/office/2007/relationships/hdphoto" Target="../media/hdphoto40.wdp"/></Relationships>
</file>

<file path=ppt/slides/_rels/slide5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9.xml"/><Relationship Id="rId1" Type="http://schemas.openxmlformats.org/officeDocument/2006/relationships/slideLayout" Target="../slideLayouts/slideLayout13.xml"/><Relationship Id="rId6" Type="http://schemas.microsoft.com/office/2007/relationships/hdphoto" Target="../media/hdphoto41.wdp"/><Relationship Id="rId5" Type="http://schemas.openxmlformats.org/officeDocument/2006/relationships/image" Target="../media/image119.png"/><Relationship Id="rId4" Type="http://schemas.openxmlformats.org/officeDocument/2006/relationships/image" Target="../media/image31.tmp"/></Relationships>
</file>

<file path=ppt/slides/_rels/slide53.xml.rels><?xml version="1.0" encoding="UTF-8" standalone="yes"?>
<Relationships xmlns="http://schemas.openxmlformats.org/package/2006/relationships"><Relationship Id="rId3" Type="http://schemas.openxmlformats.org/officeDocument/2006/relationships/image" Target="../media/image120.png"/><Relationship Id="rId7" Type="http://schemas.openxmlformats.org/officeDocument/2006/relationships/image" Target="../media/image124.png"/><Relationship Id="rId2" Type="http://schemas.openxmlformats.org/officeDocument/2006/relationships/notesSlide" Target="../notesSlides/notesSlide50.xml"/><Relationship Id="rId1" Type="http://schemas.openxmlformats.org/officeDocument/2006/relationships/slideLayout" Target="../slideLayouts/slideLayout13.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54.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20.png"/><Relationship Id="rId3" Type="http://schemas.openxmlformats.org/officeDocument/2006/relationships/image" Target="../media/image27.jpg"/><Relationship Id="rId7" Type="http://schemas.openxmlformats.org/officeDocument/2006/relationships/image" Target="../media/image14.jpg"/><Relationship Id="rId12" Type="http://schemas.microsoft.com/office/2007/relationships/hdphoto" Target="../media/hdphoto44.wdp"/><Relationship Id="rId2" Type="http://schemas.openxmlformats.org/officeDocument/2006/relationships/notesSlide" Target="../notesSlides/notesSlide51.xml"/><Relationship Id="rId1" Type="http://schemas.openxmlformats.org/officeDocument/2006/relationships/slideLayout" Target="../slideLayouts/slideLayout13.xml"/><Relationship Id="rId6" Type="http://schemas.microsoft.com/office/2007/relationships/hdphoto" Target="../media/hdphoto42.wdp"/><Relationship Id="rId11" Type="http://schemas.openxmlformats.org/officeDocument/2006/relationships/image" Target="../media/image128.png"/><Relationship Id="rId5" Type="http://schemas.openxmlformats.org/officeDocument/2006/relationships/image" Target="../media/image125.png"/><Relationship Id="rId10" Type="http://schemas.microsoft.com/office/2007/relationships/hdphoto" Target="../media/hdphoto43.wdp"/><Relationship Id="rId4" Type="http://schemas.openxmlformats.org/officeDocument/2006/relationships/image" Target="../media/image28.png"/><Relationship Id="rId9" Type="http://schemas.openxmlformats.org/officeDocument/2006/relationships/image" Target="../media/image127.png"/><Relationship Id="rId14" Type="http://schemas.microsoft.com/office/2007/relationships/hdphoto" Target="../media/hdphoto6.wdp"/></Relationships>
</file>

<file path=ppt/slides/_rels/slide5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53.xml"/><Relationship Id="rId1" Type="http://schemas.openxmlformats.org/officeDocument/2006/relationships/slideLayout" Target="../slideLayouts/slideLayout13.xml"/><Relationship Id="rId4" Type="http://schemas.microsoft.com/office/2007/relationships/hdphoto" Target="../media/hdphoto45.wdp"/></Relationships>
</file>

<file path=ppt/slides/_rels/slide6.xml.rels><?xml version="1.0" encoding="UTF-8" standalone="yes"?>
<Relationships xmlns="http://schemas.openxmlformats.org/package/2006/relationships"><Relationship Id="rId8" Type="http://schemas.microsoft.com/office/2007/relationships/hdphoto" Target="../media/hdphoto9.wdp"/><Relationship Id="rId13" Type="http://schemas.microsoft.com/office/2007/relationships/hdphoto" Target="../media/hdphoto6.wdp"/><Relationship Id="rId3" Type="http://schemas.openxmlformats.org/officeDocument/2006/relationships/image" Target="../media/image22.png"/><Relationship Id="rId7" Type="http://schemas.openxmlformats.org/officeDocument/2006/relationships/image" Target="../media/image24.png"/><Relationship Id="rId12"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microsoft.com/office/2007/relationships/hdphoto" Target="../media/hdphoto8.wdp"/><Relationship Id="rId11" Type="http://schemas.openxmlformats.org/officeDocument/2006/relationships/image" Target="../media/image26.png"/><Relationship Id="rId5" Type="http://schemas.openxmlformats.org/officeDocument/2006/relationships/image" Target="../media/image23.png"/><Relationship Id="rId10" Type="http://schemas.microsoft.com/office/2007/relationships/hdphoto" Target="../media/hdphoto10.wdp"/><Relationship Id="rId4" Type="http://schemas.microsoft.com/office/2007/relationships/hdphoto" Target="../media/hdphoto7.wdp"/><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1.tmp"/><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7" Type="http://schemas.microsoft.com/office/2007/relationships/hdphoto" Target="../media/hdphoto6.wdp"/><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31.tmp"/><Relationship Id="rId4" Type="http://schemas.microsoft.com/office/2007/relationships/hdphoto" Target="../media/hdphoto11.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1296A"/>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B193B50-8A60-49C7-C3FF-24BBD6518D30}"/>
              </a:ext>
            </a:extLst>
          </p:cNvPr>
          <p:cNvSpPr/>
          <p:nvPr/>
        </p:nvSpPr>
        <p:spPr>
          <a:xfrm>
            <a:off x="0" y="2113774"/>
            <a:ext cx="12192000" cy="1495140"/>
          </a:xfrm>
          <a:prstGeom prst="rect">
            <a:avLst/>
          </a:prstGeom>
          <a:solidFill>
            <a:schemeClr val="bg1"/>
          </a:solidFill>
          <a:ln w="57150" cmpd="thinThick">
            <a:solidFill>
              <a:srgbClr val="ED745A">
                <a:alpha val="85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648E690-D0E3-CCAB-785F-23A613AEEDD3}"/>
              </a:ext>
            </a:extLst>
          </p:cNvPr>
          <p:cNvSpPr/>
          <p:nvPr/>
        </p:nvSpPr>
        <p:spPr>
          <a:xfrm>
            <a:off x="1881455" y="2509939"/>
            <a:ext cx="2400811" cy="2133638"/>
          </a:xfrm>
          <a:prstGeom prst="rect">
            <a:avLst/>
          </a:prstGeom>
          <a:solidFill>
            <a:srgbClr val="FB791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800" dirty="0">
                <a:ln w="0"/>
                <a:solidFill>
                  <a:schemeClr val="bg1"/>
                </a:solidFill>
                <a:effectLst>
                  <a:outerShdw blurRad="38100" dist="25400" dir="5400000" algn="ctr" rotWithShape="0">
                    <a:srgbClr val="6E747A">
                      <a:alpha val="43000"/>
                    </a:srgbClr>
                  </a:outerShdw>
                </a:effectLst>
              </a:rPr>
              <a:t>F</a:t>
            </a:r>
          </a:p>
        </p:txBody>
      </p:sp>
      <p:sp>
        <p:nvSpPr>
          <p:cNvPr id="7" name="Rectangle 6">
            <a:extLst>
              <a:ext uri="{FF2B5EF4-FFF2-40B4-BE49-F238E27FC236}">
                <a16:creationId xmlns:a16="http://schemas.microsoft.com/office/drawing/2014/main" id="{24DFCE67-C2DF-2672-506F-6182EA9A0039}"/>
              </a:ext>
            </a:extLst>
          </p:cNvPr>
          <p:cNvSpPr/>
          <p:nvPr/>
        </p:nvSpPr>
        <p:spPr>
          <a:xfrm>
            <a:off x="7572528" y="1014799"/>
            <a:ext cx="2400811" cy="2133638"/>
          </a:xfrm>
          <a:prstGeom prst="rect">
            <a:avLst/>
          </a:prstGeom>
          <a:solidFill>
            <a:srgbClr val="04AB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800" dirty="0">
                <a:ln w="0"/>
                <a:solidFill>
                  <a:schemeClr val="bg1"/>
                </a:solidFill>
                <a:effectLst>
                  <a:outerShdw blurRad="38100" dist="25400" dir="5400000" algn="ctr" rotWithShape="0">
                    <a:srgbClr val="6E747A">
                      <a:alpha val="43000"/>
                    </a:srgbClr>
                  </a:outerShdw>
                </a:effectLst>
              </a:rPr>
              <a:t>T</a:t>
            </a:r>
          </a:p>
        </p:txBody>
      </p:sp>
      <p:sp>
        <p:nvSpPr>
          <p:cNvPr id="8" name="Rectangle 7">
            <a:extLst>
              <a:ext uri="{FF2B5EF4-FFF2-40B4-BE49-F238E27FC236}">
                <a16:creationId xmlns:a16="http://schemas.microsoft.com/office/drawing/2014/main" id="{FD571360-3339-1819-A092-E30FF3AC1F3F}"/>
              </a:ext>
            </a:extLst>
          </p:cNvPr>
          <p:cNvSpPr/>
          <p:nvPr/>
        </p:nvSpPr>
        <p:spPr>
          <a:xfrm>
            <a:off x="4814260" y="1762369"/>
            <a:ext cx="2400811" cy="2133638"/>
          </a:xfrm>
          <a:prstGeom prst="rect">
            <a:avLst/>
          </a:prstGeom>
          <a:solidFill>
            <a:srgbClr val="F6B90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800" dirty="0">
                <a:ln w="0"/>
                <a:solidFill>
                  <a:schemeClr val="bg1"/>
                </a:solidFill>
                <a:effectLst>
                  <a:outerShdw blurRad="38100" dist="25400" dir="5400000" algn="ctr" rotWithShape="0">
                    <a:srgbClr val="6E747A">
                      <a:alpha val="43000"/>
                    </a:srgbClr>
                  </a:outerShdw>
                </a:effectLst>
              </a:rPr>
              <a:t>I</a:t>
            </a:r>
          </a:p>
        </p:txBody>
      </p:sp>
      <p:sp>
        <p:nvSpPr>
          <p:cNvPr id="3" name="Title 1">
            <a:extLst>
              <a:ext uri="{FF2B5EF4-FFF2-40B4-BE49-F238E27FC236}">
                <a16:creationId xmlns:a16="http://schemas.microsoft.com/office/drawing/2014/main" id="{A11CC11F-8931-AB2C-DCB1-CB955F1723AB}"/>
              </a:ext>
            </a:extLst>
          </p:cNvPr>
          <p:cNvSpPr>
            <a:spLocks noGrp="1"/>
          </p:cNvSpPr>
          <p:nvPr>
            <p:ph type="ctrTitle"/>
          </p:nvPr>
        </p:nvSpPr>
        <p:spPr>
          <a:xfrm>
            <a:off x="1036300" y="-408790"/>
            <a:ext cx="2910967" cy="2297831"/>
          </a:xfrm>
        </p:spPr>
        <p:txBody>
          <a:bodyPr>
            <a:noAutofit/>
          </a:bodyPr>
          <a:lstStyle/>
          <a:p>
            <a:r>
              <a:rPr lang="en-US" sz="11500" dirty="0">
                <a:latin typeface="Juice ITC" panose="04040403040A02020202" pitchFamily="82" charset="0"/>
                <a:cs typeface="Dreaming Outloud Pro" panose="03050502040302030504" pitchFamily="66" charset="0"/>
              </a:rPr>
              <a:t>BE</a:t>
            </a:r>
          </a:p>
        </p:txBody>
      </p:sp>
      <p:sp>
        <p:nvSpPr>
          <p:cNvPr id="10" name="Title 1">
            <a:extLst>
              <a:ext uri="{FF2B5EF4-FFF2-40B4-BE49-F238E27FC236}">
                <a16:creationId xmlns:a16="http://schemas.microsoft.com/office/drawing/2014/main" id="{EEE06E46-E4D1-D56D-A10E-40423CE8AE65}"/>
              </a:ext>
            </a:extLst>
          </p:cNvPr>
          <p:cNvSpPr txBox="1">
            <a:spLocks/>
          </p:cNvSpPr>
          <p:nvPr/>
        </p:nvSpPr>
        <p:spPr>
          <a:xfrm>
            <a:off x="4073113" y="5160717"/>
            <a:ext cx="7530456" cy="1766919"/>
          </a:xfrm>
          <a:prstGeom prst="rect">
            <a:avLst/>
          </a:prstGeom>
        </p:spPr>
        <p:txBody>
          <a:bodyPr vert="horz" lIns="91440" tIns="45720" rIns="91440" bIns="45720" rtlCol="0" anchor="b">
            <a:normAutofit lnSpcReduction="10000"/>
          </a:bodyPr>
          <a:lstStyle>
            <a:lvl1pPr algn="ctr" defTabSz="457200" rtl="0" eaLnBrk="1" latinLnBrk="0" hangingPunct="1">
              <a:spcBef>
                <a:spcPct val="0"/>
              </a:spcBef>
              <a:buNone/>
              <a:defRPr sz="4800" b="0" i="0" kern="1200">
                <a:solidFill>
                  <a:schemeClr val="bg1"/>
                </a:solidFill>
                <a:latin typeface="+mj-lt"/>
                <a:ea typeface="+mj-ea"/>
                <a:cs typeface="Arial" panose="020B0604020202020204" pitchFamily="34" charset="0"/>
              </a:defRPr>
            </a:lvl1pPr>
          </a:lstStyle>
          <a:p>
            <a:r>
              <a:rPr lang="en-US" sz="11500" dirty="0">
                <a:latin typeface="Juice ITC" panose="04040403040A02020202" pitchFamily="82" charset="0"/>
                <a:cs typeface="Dreaming Outloud Pro" panose="03050502040302030504" pitchFamily="66" charset="0"/>
              </a:rPr>
              <a:t>FOOD SAFETY</a:t>
            </a:r>
          </a:p>
        </p:txBody>
      </p:sp>
      <p:sp>
        <p:nvSpPr>
          <p:cNvPr id="15" name="TextBox 14">
            <a:extLst>
              <a:ext uri="{FF2B5EF4-FFF2-40B4-BE49-F238E27FC236}">
                <a16:creationId xmlns:a16="http://schemas.microsoft.com/office/drawing/2014/main" id="{D0B27717-E29C-1FC7-96B9-50BE4DDC3769}"/>
              </a:ext>
            </a:extLst>
          </p:cNvPr>
          <p:cNvSpPr txBox="1"/>
          <p:nvPr/>
        </p:nvSpPr>
        <p:spPr>
          <a:xfrm>
            <a:off x="3968448" y="4126181"/>
            <a:ext cx="2111137" cy="1446550"/>
          </a:xfrm>
          <a:prstGeom prst="rect">
            <a:avLst/>
          </a:prstGeom>
          <a:noFill/>
        </p:spPr>
        <p:txBody>
          <a:bodyPr wrap="square">
            <a:spAutoFit/>
          </a:bodyPr>
          <a:lstStyle/>
          <a:p>
            <a:pPr algn="ctr"/>
            <a:r>
              <a:rPr lang="en-US" sz="8800" dirty="0">
                <a:solidFill>
                  <a:schemeClr val="bg1"/>
                </a:solidFill>
                <a:latin typeface="Juice ITC" panose="04040403040A02020202" pitchFamily="82" charset="0"/>
                <a:cs typeface="Dreaming Outloud Pro" panose="03050502040302030504" pitchFamily="66" charset="0"/>
              </a:rPr>
              <a:t>FOR </a:t>
            </a:r>
            <a:endParaRPr lang="en-US" sz="1600" dirty="0">
              <a:solidFill>
                <a:schemeClr val="bg1"/>
              </a:solidFill>
            </a:endParaRPr>
          </a:p>
        </p:txBody>
      </p:sp>
      <p:pic>
        <p:nvPicPr>
          <p:cNvPr id="2" name="[YT2mp3.info] - Gonna Make You Sweat (Everybody Dance Now) (Official HD Video) (320kbps)">
            <a:hlinkClick r:id="" action="ppaction://media"/>
            <a:extLst>
              <a:ext uri="{FF2B5EF4-FFF2-40B4-BE49-F238E27FC236}">
                <a16:creationId xmlns:a16="http://schemas.microsoft.com/office/drawing/2014/main" id="{C4B65917-0FED-1EE4-748F-0DB6A277E79C}"/>
              </a:ext>
            </a:extLst>
          </p:cNvPr>
          <p:cNvPicPr>
            <a:picLocks noChangeAspect="1"/>
          </p:cNvPicPr>
          <p:nvPr>
            <a:audioFile r:link="rId1"/>
            <p:extLst>
              <p:ext uri="{DAA4B4D4-6D71-4841-9C94-3DE7FCFB9230}">
                <p14:media xmlns:p14="http://schemas.microsoft.com/office/powerpoint/2010/main" r:embed="rId2">
                  <p14:trim st="18228" end="218796.5"/>
                </p14:media>
              </p:ext>
            </p:extLst>
          </p:nvPr>
        </p:nvPicPr>
        <p:blipFill>
          <a:blip r:embed="rId4"/>
          <a:stretch>
            <a:fillRect/>
          </a:stretch>
        </p:blipFill>
        <p:spPr>
          <a:xfrm>
            <a:off x="-1498600" y="2942759"/>
            <a:ext cx="406400" cy="406400"/>
          </a:xfrm>
          <a:prstGeom prst="rect">
            <a:avLst/>
          </a:prstGeom>
        </p:spPr>
      </p:pic>
    </p:spTree>
    <p:extLst>
      <p:ext uri="{BB962C8B-B14F-4D97-AF65-F5344CB8AC3E}">
        <p14:creationId xmlns:p14="http://schemas.microsoft.com/office/powerpoint/2010/main" val="2844813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097280"/>
          </a:xfrm>
          <a:solidFill>
            <a:srgbClr val="712766"/>
          </a:solidFill>
        </p:spPr>
        <p:txBody>
          <a:bodyPr>
            <a:normAutofit/>
          </a:bodyPr>
          <a:lstStyle/>
          <a:p>
            <a:pPr marL="457200" algn="l"/>
            <a:r>
              <a:rPr lang="en-US" sz="4800" b="1" dirty="0">
                <a:solidFill>
                  <a:schemeClr val="bg1"/>
                </a:solidFill>
                <a:latin typeface="Juice ITC" panose="04040403040A02020202" pitchFamily="82" charset="0"/>
              </a:rPr>
              <a:t>Why Practice AMC?</a:t>
            </a:r>
            <a:endParaRPr lang="en-US" sz="4800" dirty="0">
              <a:solidFill>
                <a:schemeClr val="bg1"/>
              </a:solidFill>
              <a:latin typeface="Juice ITC" panose="04040403040A02020202" pitchFamily="82" charset="0"/>
            </a:endParaRPr>
          </a:p>
        </p:txBody>
      </p:sp>
      <p:grpSp>
        <p:nvGrpSpPr>
          <p:cNvPr id="8" name="Group 7">
            <a:extLst>
              <a:ext uri="{FF2B5EF4-FFF2-40B4-BE49-F238E27FC236}">
                <a16:creationId xmlns:a16="http://schemas.microsoft.com/office/drawing/2014/main" id="{12C17B02-5EA6-4489-8C65-54153F6CA7E1}"/>
              </a:ext>
            </a:extLst>
          </p:cNvPr>
          <p:cNvGrpSpPr/>
          <p:nvPr/>
        </p:nvGrpSpPr>
        <p:grpSpPr>
          <a:xfrm>
            <a:off x="0" y="5251360"/>
            <a:ext cx="12438743" cy="2000341"/>
            <a:chOff x="4670" y="4705259"/>
            <a:chExt cx="9347052" cy="2000341"/>
          </a:xfrm>
        </p:grpSpPr>
        <p:sp>
          <p:nvSpPr>
            <p:cNvPr id="13" name="Rectangle 12">
              <a:extLst>
                <a:ext uri="{FF2B5EF4-FFF2-40B4-BE49-F238E27FC236}">
                  <a16:creationId xmlns:a16="http://schemas.microsoft.com/office/drawing/2014/main" id="{B33E18FC-555E-4F4E-8E4F-E3E787297731}"/>
                </a:ext>
              </a:extLst>
            </p:cNvPr>
            <p:cNvSpPr/>
            <p:nvPr/>
          </p:nvSpPr>
          <p:spPr>
            <a:xfrm>
              <a:off x="3938581" y="5099811"/>
              <a:ext cx="1319178" cy="870876"/>
            </a:xfrm>
            <a:prstGeom prst="rect">
              <a:avLst/>
            </a:prstGeom>
            <a:solidFill>
              <a:srgbClr val="CB7B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6A55048-4E28-4E4D-AD0D-E954F1B165B7}"/>
                </a:ext>
              </a:extLst>
            </p:cNvPr>
            <p:cNvSpPr/>
            <p:nvPr/>
          </p:nvSpPr>
          <p:spPr>
            <a:xfrm>
              <a:off x="4620311" y="4705259"/>
              <a:ext cx="4731411" cy="1999648"/>
            </a:xfrm>
            <a:prstGeom prst="rect">
              <a:avLst/>
            </a:prstGeom>
            <a:blipFill>
              <a:blip r:embed="rId3"/>
              <a:stretch>
                <a:fillRect/>
              </a:stretch>
            </a:blipFill>
            <a:ln>
              <a:noFill/>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sp>
          <p:nvSpPr>
            <p:cNvPr id="15" name="Rectangle 14">
              <a:extLst>
                <a:ext uri="{FF2B5EF4-FFF2-40B4-BE49-F238E27FC236}">
                  <a16:creationId xmlns:a16="http://schemas.microsoft.com/office/drawing/2014/main" id="{C78FDDE2-8DD2-4D7E-B45C-F82AD42FF52A}"/>
                </a:ext>
              </a:extLst>
            </p:cNvPr>
            <p:cNvSpPr/>
            <p:nvPr/>
          </p:nvSpPr>
          <p:spPr>
            <a:xfrm>
              <a:off x="4670" y="4705952"/>
              <a:ext cx="4731411" cy="1999648"/>
            </a:xfrm>
            <a:prstGeom prst="rect">
              <a:avLst/>
            </a:prstGeom>
            <a:blipFill>
              <a:blip r:embed="rId3"/>
              <a:stretch>
                <a:fillRect/>
              </a:stretch>
            </a:blipFill>
            <a:ln>
              <a:noFill/>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grpSp>
      <p:sp>
        <p:nvSpPr>
          <p:cNvPr id="124" name="Speech Bubble: Oval 238">
            <a:extLst>
              <a:ext uri="{FF2B5EF4-FFF2-40B4-BE49-F238E27FC236}">
                <a16:creationId xmlns:a16="http://schemas.microsoft.com/office/drawing/2014/main" id="{05FAAA30-3E8F-4DCE-868B-77BE0189A864}"/>
              </a:ext>
            </a:extLst>
          </p:cNvPr>
          <p:cNvSpPr/>
          <p:nvPr/>
        </p:nvSpPr>
        <p:spPr>
          <a:xfrm>
            <a:off x="2472582" y="1337460"/>
            <a:ext cx="3989823" cy="2285578"/>
          </a:xfrm>
          <a:prstGeom prst="wedgeEllipseCallout">
            <a:avLst>
              <a:gd name="adj1" fmla="val -40286"/>
              <a:gd name="adj2" fmla="val 75648"/>
            </a:avLst>
          </a:prstGeom>
          <a:solidFill>
            <a:sysClr val="window" lastClr="FFFFFF"/>
          </a:soli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noAutofit/>
          </a:bodyPr>
          <a:lstStyle/>
          <a:p>
            <a:pPr algn="ctr">
              <a:spcAft>
                <a:spcPts val="800"/>
              </a:spcAft>
            </a:pPr>
            <a:r>
              <a:rPr lang="en-US" sz="2400" dirty="0">
                <a:solidFill>
                  <a:srgbClr val="000000"/>
                </a:solidFill>
              </a:rPr>
              <a:t>Using “Active Managerial Control” (AMC) regulates the food safety risks within the cafeteria. </a:t>
            </a:r>
          </a:p>
        </p:txBody>
      </p:sp>
      <p:pic>
        <p:nvPicPr>
          <p:cNvPr id="125" name="Picture 124">
            <a:extLst>
              <a:ext uri="{FF2B5EF4-FFF2-40B4-BE49-F238E27FC236}">
                <a16:creationId xmlns:a16="http://schemas.microsoft.com/office/drawing/2014/main" id="{2556984A-7B2A-4D89-B228-AC4FA81D4C0E}"/>
              </a:ext>
            </a:extLst>
          </p:cNvPr>
          <p:cNvPicPr>
            <a:picLocks noChangeAspect="1"/>
          </p:cNvPicPr>
          <p:nvPr/>
        </p:nvPicPr>
        <p:blipFill>
          <a:blip r:embed="rId4"/>
          <a:stretch>
            <a:fillRect/>
          </a:stretch>
        </p:blipFill>
        <p:spPr>
          <a:xfrm>
            <a:off x="6893295" y="1366907"/>
            <a:ext cx="4391032" cy="4608013"/>
          </a:xfrm>
          <a:prstGeom prst="rect">
            <a:avLst/>
          </a:prstGeom>
        </p:spPr>
      </p:pic>
      <p:grpSp>
        <p:nvGrpSpPr>
          <p:cNvPr id="3" name="Group 2">
            <a:extLst>
              <a:ext uri="{FF2B5EF4-FFF2-40B4-BE49-F238E27FC236}">
                <a16:creationId xmlns:a16="http://schemas.microsoft.com/office/drawing/2014/main" id="{F93DA02B-6D8A-A066-1ABE-7B6182374D3A}"/>
              </a:ext>
            </a:extLst>
          </p:cNvPr>
          <p:cNvGrpSpPr/>
          <p:nvPr/>
        </p:nvGrpSpPr>
        <p:grpSpPr>
          <a:xfrm>
            <a:off x="1778328" y="3623039"/>
            <a:ext cx="1392766" cy="2681299"/>
            <a:chOff x="720551" y="1573392"/>
            <a:chExt cx="2290770" cy="4553780"/>
          </a:xfrm>
        </p:grpSpPr>
        <p:sp>
          <p:nvSpPr>
            <p:cNvPr id="4" name="Freeform: Shape 3">
              <a:extLst>
                <a:ext uri="{FF2B5EF4-FFF2-40B4-BE49-F238E27FC236}">
                  <a16:creationId xmlns:a16="http://schemas.microsoft.com/office/drawing/2014/main" id="{E78B730E-B5BF-E77A-2A49-A0EF8AF12257}"/>
                </a:ext>
              </a:extLst>
            </p:cNvPr>
            <p:cNvSpPr>
              <a:spLocks noChangeAspect="1"/>
            </p:cNvSpPr>
            <p:nvPr/>
          </p:nvSpPr>
          <p:spPr>
            <a:xfrm rot="20010427">
              <a:off x="2111959" y="3476407"/>
              <a:ext cx="899362" cy="802571"/>
            </a:xfrm>
            <a:custGeom>
              <a:avLst/>
              <a:gdLst>
                <a:gd name="connsiteX0" fmla="*/ 727777 w 977309"/>
                <a:gd name="connsiteY0" fmla="*/ 193137 h 872129"/>
                <a:gd name="connsiteX1" fmla="*/ 727785 w 977309"/>
                <a:gd name="connsiteY1" fmla="*/ 193288 h 872129"/>
                <a:gd name="connsiteX2" fmla="*/ 727863 w 977309"/>
                <a:gd name="connsiteY2" fmla="*/ 193369 h 872129"/>
                <a:gd name="connsiteX3" fmla="*/ 859327 w 977309"/>
                <a:gd name="connsiteY3" fmla="*/ 1992 h 872129"/>
                <a:gd name="connsiteX4" fmla="*/ 867099 w 977309"/>
                <a:gd name="connsiteY4" fmla="*/ 7451 h 872129"/>
                <a:gd name="connsiteX5" fmla="*/ 874336 w 977309"/>
                <a:gd name="connsiteY5" fmla="*/ 15073 h 872129"/>
                <a:gd name="connsiteX6" fmla="*/ 873456 w 977309"/>
                <a:gd name="connsiteY6" fmla="*/ 48886 h 872129"/>
                <a:gd name="connsiteX7" fmla="*/ 738232 w 977309"/>
                <a:gd name="connsiteY7" fmla="*/ 180451 h 872129"/>
                <a:gd name="connsiteX8" fmla="*/ 734701 w 977309"/>
                <a:gd name="connsiteY8" fmla="*/ 186577 h 872129"/>
                <a:gd name="connsiteX9" fmla="*/ 734792 w 977309"/>
                <a:gd name="connsiteY9" fmla="*/ 187865 h 872129"/>
                <a:gd name="connsiteX10" fmla="*/ 736765 w 977309"/>
                <a:gd name="connsiteY10" fmla="*/ 188259 h 872129"/>
                <a:gd name="connsiteX11" fmla="*/ 740521 w 977309"/>
                <a:gd name="connsiteY11" fmla="*/ 186910 h 872129"/>
                <a:gd name="connsiteX12" fmla="*/ 741372 w 977309"/>
                <a:gd name="connsiteY12" fmla="*/ 186398 h 872129"/>
                <a:gd name="connsiteX13" fmla="*/ 744464 w 977309"/>
                <a:gd name="connsiteY13" fmla="*/ 183942 h 872129"/>
                <a:gd name="connsiteX14" fmla="*/ 902899 w 977309"/>
                <a:gd name="connsiteY14" fmla="*/ 45136 h 872129"/>
                <a:gd name="connsiteX15" fmla="*/ 953514 w 977309"/>
                <a:gd name="connsiteY15" fmla="*/ 47775 h 872129"/>
                <a:gd name="connsiteX16" fmla="*/ 953716 w 977309"/>
                <a:gd name="connsiteY16" fmla="*/ 47999 h 872129"/>
                <a:gd name="connsiteX17" fmla="*/ 951358 w 977309"/>
                <a:gd name="connsiteY17" fmla="*/ 92284 h 872129"/>
                <a:gd name="connsiteX18" fmla="*/ 828310 w 977309"/>
                <a:gd name="connsiteY18" fmla="*/ 202893 h 872129"/>
                <a:gd name="connsiteX19" fmla="*/ 785758 w 977309"/>
                <a:gd name="connsiteY19" fmla="*/ 240432 h 872129"/>
                <a:gd name="connsiteX20" fmla="*/ 891421 w 977309"/>
                <a:gd name="connsiteY20" fmla="*/ 153002 h 872129"/>
                <a:gd name="connsiteX21" fmla="*/ 931233 w 977309"/>
                <a:gd name="connsiteY21" fmla="*/ 121399 h 872129"/>
                <a:gd name="connsiteX22" fmla="*/ 957473 w 977309"/>
                <a:gd name="connsiteY22" fmla="*/ 116563 h 872129"/>
                <a:gd name="connsiteX23" fmla="*/ 971150 w 977309"/>
                <a:gd name="connsiteY23" fmla="*/ 125988 h 872129"/>
                <a:gd name="connsiteX24" fmla="*/ 966562 w 977309"/>
                <a:gd name="connsiteY24" fmla="*/ 165907 h 872129"/>
                <a:gd name="connsiteX25" fmla="*/ 821575 w 977309"/>
                <a:gd name="connsiteY25" fmla="*/ 291671 h 872129"/>
                <a:gd name="connsiteX26" fmla="*/ 818242 w 977309"/>
                <a:gd name="connsiteY26" fmla="*/ 304146 h 872129"/>
                <a:gd name="connsiteX27" fmla="*/ 824030 w 977309"/>
                <a:gd name="connsiteY27" fmla="*/ 301801 h 872129"/>
                <a:gd name="connsiteX28" fmla="*/ 830191 w 977309"/>
                <a:gd name="connsiteY28" fmla="*/ 296872 h 872129"/>
                <a:gd name="connsiteX29" fmla="*/ 908526 w 977309"/>
                <a:gd name="connsiteY29" fmla="*/ 238712 h 872129"/>
                <a:gd name="connsiteX30" fmla="*/ 948444 w 977309"/>
                <a:gd name="connsiteY30" fmla="*/ 243299 h 872129"/>
                <a:gd name="connsiteX31" fmla="*/ 943855 w 977309"/>
                <a:gd name="connsiteY31" fmla="*/ 283218 h 872129"/>
                <a:gd name="connsiteX32" fmla="*/ 863136 w 977309"/>
                <a:gd name="connsiteY32" fmla="*/ 348342 h 872129"/>
                <a:gd name="connsiteX33" fmla="*/ 817278 w 977309"/>
                <a:gd name="connsiteY33" fmla="*/ 378305 h 872129"/>
                <a:gd name="connsiteX34" fmla="*/ 814780 w 977309"/>
                <a:gd name="connsiteY34" fmla="*/ 379576 h 872129"/>
                <a:gd name="connsiteX35" fmla="*/ 810574 w 977309"/>
                <a:gd name="connsiteY35" fmla="*/ 382319 h 872129"/>
                <a:gd name="connsiteX36" fmla="*/ 749973 w 977309"/>
                <a:gd name="connsiteY36" fmla="*/ 423501 h 872129"/>
                <a:gd name="connsiteX37" fmla="*/ 670631 w 977309"/>
                <a:gd name="connsiteY37" fmla="*/ 457344 h 872129"/>
                <a:gd name="connsiteX38" fmla="*/ 628565 w 977309"/>
                <a:gd name="connsiteY38" fmla="*/ 448617 h 872129"/>
                <a:gd name="connsiteX39" fmla="*/ 624642 w 977309"/>
                <a:gd name="connsiteY39" fmla="*/ 456078 h 872129"/>
                <a:gd name="connsiteX40" fmla="*/ 426470 w 977309"/>
                <a:gd name="connsiteY40" fmla="*/ 674023 h 872129"/>
                <a:gd name="connsiteX41" fmla="*/ 173316 w 977309"/>
                <a:gd name="connsiteY41" fmla="*/ 870821 h 872129"/>
                <a:gd name="connsiteX42" fmla="*/ 171003 w 977309"/>
                <a:gd name="connsiteY42" fmla="*/ 868408 h 872129"/>
                <a:gd name="connsiteX43" fmla="*/ 34129 w 977309"/>
                <a:gd name="connsiteY43" fmla="*/ 868408 h 872129"/>
                <a:gd name="connsiteX44" fmla="*/ 0 w 977309"/>
                <a:gd name="connsiteY44" fmla="*/ 493901 h 872129"/>
                <a:gd name="connsiteX45" fmla="*/ 34129 w 977309"/>
                <a:gd name="connsiteY45" fmla="*/ 119394 h 872129"/>
                <a:gd name="connsiteX46" fmla="*/ 178009 w 977309"/>
                <a:gd name="connsiteY46" fmla="*/ 119394 h 872129"/>
                <a:gd name="connsiteX47" fmla="*/ 212138 w 977309"/>
                <a:gd name="connsiteY47" fmla="*/ 493901 h 872129"/>
                <a:gd name="connsiteX48" fmla="*/ 210197 w 977309"/>
                <a:gd name="connsiteY48" fmla="*/ 599380 h 872129"/>
                <a:gd name="connsiteX49" fmla="*/ 284115 w 977309"/>
                <a:gd name="connsiteY49" fmla="*/ 525499 h 872129"/>
                <a:gd name="connsiteX50" fmla="*/ 510262 w 977309"/>
                <a:gd name="connsiteY50" fmla="*/ 336742 h 872129"/>
                <a:gd name="connsiteX51" fmla="*/ 512320 w 977309"/>
                <a:gd name="connsiteY51" fmla="*/ 335770 h 872129"/>
                <a:gd name="connsiteX52" fmla="*/ 511936 w 977309"/>
                <a:gd name="connsiteY52" fmla="*/ 335211 h 872129"/>
                <a:gd name="connsiteX53" fmla="*/ 528156 w 977309"/>
                <a:gd name="connsiteY53" fmla="*/ 206729 h 872129"/>
                <a:gd name="connsiteX54" fmla="*/ 555621 w 977309"/>
                <a:gd name="connsiteY54" fmla="*/ 123388 h 872129"/>
                <a:gd name="connsiteX55" fmla="*/ 530007 w 977309"/>
                <a:gd name="connsiteY55" fmla="*/ 54194 h 872129"/>
                <a:gd name="connsiteX56" fmla="*/ 530103 w 977309"/>
                <a:gd name="connsiteY56" fmla="*/ 51496 h 872129"/>
                <a:gd name="connsiteX57" fmla="*/ 529687 w 977309"/>
                <a:gd name="connsiteY57" fmla="*/ 47333 h 872129"/>
                <a:gd name="connsiteX58" fmla="*/ 537432 w 977309"/>
                <a:gd name="connsiteY58" fmla="*/ 27564 h 872129"/>
                <a:gd name="connsiteX59" fmla="*/ 600705 w 977309"/>
                <a:gd name="connsiteY59" fmla="*/ 49307 h 872129"/>
                <a:gd name="connsiteX60" fmla="*/ 615680 w 977309"/>
                <a:gd name="connsiteY60" fmla="*/ 72812 h 872129"/>
                <a:gd name="connsiteX61" fmla="*/ 618946 w 977309"/>
                <a:gd name="connsiteY61" fmla="*/ 82609 h 872129"/>
                <a:gd name="connsiteX62" fmla="*/ 619132 w 977309"/>
                <a:gd name="connsiteY62" fmla="*/ 84159 h 872129"/>
                <a:gd name="connsiteX63" fmla="*/ 614698 w 977309"/>
                <a:gd name="connsiteY63" fmla="*/ 122712 h 872129"/>
                <a:gd name="connsiteX64" fmla="*/ 614987 w 977309"/>
                <a:gd name="connsiteY64" fmla="*/ 122593 h 872129"/>
                <a:gd name="connsiteX65" fmla="*/ 614002 w 977309"/>
                <a:gd name="connsiteY65" fmla="*/ 127552 h 872129"/>
                <a:gd name="connsiteX66" fmla="*/ 620471 w 977309"/>
                <a:gd name="connsiteY66" fmla="*/ 148663 h 872129"/>
                <a:gd name="connsiteX67" fmla="*/ 623009 w 977309"/>
                <a:gd name="connsiteY67" fmla="*/ 151359 h 872129"/>
                <a:gd name="connsiteX68" fmla="*/ 623025 w 977309"/>
                <a:gd name="connsiteY68" fmla="*/ 152349 h 872129"/>
                <a:gd name="connsiteX69" fmla="*/ 624018 w 977309"/>
                <a:gd name="connsiteY69" fmla="*/ 152432 h 872129"/>
                <a:gd name="connsiteX70" fmla="*/ 624613 w 977309"/>
                <a:gd name="connsiteY70" fmla="*/ 153062 h 872129"/>
                <a:gd name="connsiteX71" fmla="*/ 635408 w 977309"/>
                <a:gd name="connsiteY71" fmla="*/ 159243 h 872129"/>
                <a:gd name="connsiteX72" fmla="*/ 638892 w 977309"/>
                <a:gd name="connsiteY72" fmla="*/ 159943 h 872129"/>
                <a:gd name="connsiteX73" fmla="*/ 641177 w 977309"/>
                <a:gd name="connsiteY73" fmla="*/ 161064 h 872129"/>
                <a:gd name="connsiteX74" fmla="*/ 664717 w 977309"/>
                <a:gd name="connsiteY74" fmla="*/ 158508 h 872129"/>
                <a:gd name="connsiteX75" fmla="*/ 669261 w 977309"/>
                <a:gd name="connsiteY75" fmla="*/ 155656 h 872129"/>
                <a:gd name="connsiteX76" fmla="*/ 671431 w 977309"/>
                <a:gd name="connsiteY76" fmla="*/ 153780 h 872129"/>
                <a:gd name="connsiteX77" fmla="*/ 671523 w 977309"/>
                <a:gd name="connsiteY77" fmla="*/ 153804 h 872129"/>
                <a:gd name="connsiteX78" fmla="*/ 674725 w 977309"/>
                <a:gd name="connsiteY78" fmla="*/ 150837 h 872129"/>
                <a:gd name="connsiteX79" fmla="*/ 833285 w 977309"/>
                <a:gd name="connsiteY79" fmla="*/ 6571 h 872129"/>
                <a:gd name="connsiteX80" fmla="*/ 859327 w 977309"/>
                <a:gd name="connsiteY80" fmla="*/ 1992 h 87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77309" h="872129">
                  <a:moveTo>
                    <a:pt x="727777" y="193137"/>
                  </a:moveTo>
                  <a:lnTo>
                    <a:pt x="727785" y="193288"/>
                  </a:lnTo>
                  <a:lnTo>
                    <a:pt x="727863" y="193369"/>
                  </a:lnTo>
                  <a:close/>
                  <a:moveTo>
                    <a:pt x="859327" y="1992"/>
                  </a:moveTo>
                  <a:cubicBezTo>
                    <a:pt x="862174" y="3234"/>
                    <a:pt x="864826" y="5055"/>
                    <a:pt x="867099" y="7451"/>
                  </a:cubicBezTo>
                  <a:lnTo>
                    <a:pt x="874336" y="15073"/>
                  </a:lnTo>
                  <a:cubicBezTo>
                    <a:pt x="883430" y="24653"/>
                    <a:pt x="883036" y="39791"/>
                    <a:pt x="873456" y="48886"/>
                  </a:cubicBezTo>
                  <a:lnTo>
                    <a:pt x="738232" y="180451"/>
                  </a:lnTo>
                  <a:cubicBezTo>
                    <a:pt x="735838" y="182725"/>
                    <a:pt x="734901" y="184836"/>
                    <a:pt x="734701" y="186577"/>
                  </a:cubicBezTo>
                  <a:lnTo>
                    <a:pt x="734792" y="187865"/>
                  </a:lnTo>
                  <a:lnTo>
                    <a:pt x="736765" y="188259"/>
                  </a:lnTo>
                  <a:cubicBezTo>
                    <a:pt x="737784" y="188092"/>
                    <a:pt x="739065" y="187629"/>
                    <a:pt x="740521" y="186910"/>
                  </a:cubicBezTo>
                  <a:lnTo>
                    <a:pt x="741372" y="186398"/>
                  </a:lnTo>
                  <a:lnTo>
                    <a:pt x="744464" y="183942"/>
                  </a:lnTo>
                  <a:cubicBezTo>
                    <a:pt x="766266" y="166246"/>
                    <a:pt x="812711" y="123904"/>
                    <a:pt x="902899" y="45136"/>
                  </a:cubicBezTo>
                  <a:cubicBezTo>
                    <a:pt x="915779" y="33558"/>
                    <a:pt x="941937" y="34894"/>
                    <a:pt x="953514" y="47775"/>
                  </a:cubicBezTo>
                  <a:lnTo>
                    <a:pt x="953716" y="47999"/>
                  </a:lnTo>
                  <a:cubicBezTo>
                    <a:pt x="965295" y="60879"/>
                    <a:pt x="964238" y="80706"/>
                    <a:pt x="951358" y="92284"/>
                  </a:cubicBezTo>
                  <a:lnTo>
                    <a:pt x="828310" y="202893"/>
                  </a:lnTo>
                  <a:lnTo>
                    <a:pt x="785758" y="240432"/>
                  </a:lnTo>
                  <a:lnTo>
                    <a:pt x="891421" y="153002"/>
                  </a:lnTo>
                  <a:lnTo>
                    <a:pt x="931233" y="121399"/>
                  </a:lnTo>
                  <a:cubicBezTo>
                    <a:pt x="938913" y="115302"/>
                    <a:pt x="948775" y="113819"/>
                    <a:pt x="957473" y="116563"/>
                  </a:cubicBezTo>
                  <a:cubicBezTo>
                    <a:pt x="962691" y="118210"/>
                    <a:pt x="967492" y="121380"/>
                    <a:pt x="971150" y="125988"/>
                  </a:cubicBezTo>
                  <a:cubicBezTo>
                    <a:pt x="980906" y="138279"/>
                    <a:pt x="978851" y="156150"/>
                    <a:pt x="966562" y="165907"/>
                  </a:cubicBezTo>
                  <a:cubicBezTo>
                    <a:pt x="910304" y="210741"/>
                    <a:pt x="877833" y="246835"/>
                    <a:pt x="821575" y="291671"/>
                  </a:cubicBezTo>
                  <a:cubicBezTo>
                    <a:pt x="799070" y="309889"/>
                    <a:pt x="806855" y="308502"/>
                    <a:pt x="818242" y="304146"/>
                  </a:cubicBezTo>
                  <a:lnTo>
                    <a:pt x="824030" y="301801"/>
                  </a:lnTo>
                  <a:lnTo>
                    <a:pt x="830191" y="296872"/>
                  </a:lnTo>
                  <a:cubicBezTo>
                    <a:pt x="859693" y="273255"/>
                    <a:pt x="891280" y="248171"/>
                    <a:pt x="908526" y="238712"/>
                  </a:cubicBezTo>
                  <a:cubicBezTo>
                    <a:pt x="936119" y="223576"/>
                    <a:pt x="938688" y="231009"/>
                    <a:pt x="948444" y="243299"/>
                  </a:cubicBezTo>
                  <a:cubicBezTo>
                    <a:pt x="958200" y="255589"/>
                    <a:pt x="956145" y="273462"/>
                    <a:pt x="943855" y="283218"/>
                  </a:cubicBezTo>
                  <a:cubicBezTo>
                    <a:pt x="929691" y="300047"/>
                    <a:pt x="884232" y="332494"/>
                    <a:pt x="863136" y="348342"/>
                  </a:cubicBezTo>
                  <a:cubicBezTo>
                    <a:pt x="842040" y="364189"/>
                    <a:pt x="832094" y="375641"/>
                    <a:pt x="817278" y="378305"/>
                  </a:cubicBezTo>
                  <a:lnTo>
                    <a:pt x="814780" y="379576"/>
                  </a:lnTo>
                  <a:lnTo>
                    <a:pt x="810574" y="382319"/>
                  </a:lnTo>
                  <a:cubicBezTo>
                    <a:pt x="761352" y="414676"/>
                    <a:pt x="775069" y="409399"/>
                    <a:pt x="749973" y="423501"/>
                  </a:cubicBezTo>
                  <a:cubicBezTo>
                    <a:pt x="719086" y="440858"/>
                    <a:pt x="699610" y="458388"/>
                    <a:pt x="670631" y="457344"/>
                  </a:cubicBezTo>
                  <a:lnTo>
                    <a:pt x="628565" y="448617"/>
                  </a:lnTo>
                  <a:lnTo>
                    <a:pt x="624642" y="456078"/>
                  </a:lnTo>
                  <a:cubicBezTo>
                    <a:pt x="597909" y="498155"/>
                    <a:pt x="521850" y="582604"/>
                    <a:pt x="426470" y="674023"/>
                  </a:cubicBezTo>
                  <a:cubicBezTo>
                    <a:pt x="299299" y="795914"/>
                    <a:pt x="185963" y="884016"/>
                    <a:pt x="173316" y="870821"/>
                  </a:cubicBezTo>
                  <a:lnTo>
                    <a:pt x="171003" y="868408"/>
                  </a:lnTo>
                  <a:lnTo>
                    <a:pt x="34129" y="868408"/>
                  </a:lnTo>
                  <a:cubicBezTo>
                    <a:pt x="15282" y="868408"/>
                    <a:pt x="0" y="700747"/>
                    <a:pt x="0" y="493901"/>
                  </a:cubicBezTo>
                  <a:cubicBezTo>
                    <a:pt x="0" y="287055"/>
                    <a:pt x="15282" y="119394"/>
                    <a:pt x="34129" y="119394"/>
                  </a:cubicBezTo>
                  <a:lnTo>
                    <a:pt x="178009" y="119394"/>
                  </a:lnTo>
                  <a:cubicBezTo>
                    <a:pt x="196856" y="119394"/>
                    <a:pt x="212138" y="287055"/>
                    <a:pt x="212138" y="493901"/>
                  </a:cubicBezTo>
                  <a:lnTo>
                    <a:pt x="210197" y="599380"/>
                  </a:lnTo>
                  <a:lnTo>
                    <a:pt x="284115" y="525499"/>
                  </a:lnTo>
                  <a:cubicBezTo>
                    <a:pt x="379493" y="434080"/>
                    <a:pt x="467090" y="361669"/>
                    <a:pt x="510262" y="336742"/>
                  </a:cubicBezTo>
                  <a:lnTo>
                    <a:pt x="512320" y="335770"/>
                  </a:lnTo>
                  <a:lnTo>
                    <a:pt x="511936" y="335211"/>
                  </a:lnTo>
                  <a:cubicBezTo>
                    <a:pt x="492898" y="296201"/>
                    <a:pt x="497341" y="256382"/>
                    <a:pt x="528156" y="206729"/>
                  </a:cubicBezTo>
                  <a:cubicBezTo>
                    <a:pt x="557695" y="142644"/>
                    <a:pt x="556398" y="150539"/>
                    <a:pt x="555621" y="123388"/>
                  </a:cubicBezTo>
                  <a:cubicBezTo>
                    <a:pt x="544928" y="98266"/>
                    <a:pt x="530676" y="69602"/>
                    <a:pt x="530007" y="54194"/>
                  </a:cubicBezTo>
                  <a:lnTo>
                    <a:pt x="530103" y="51496"/>
                  </a:lnTo>
                  <a:lnTo>
                    <a:pt x="529687" y="47333"/>
                  </a:lnTo>
                  <a:cubicBezTo>
                    <a:pt x="529662" y="39106"/>
                    <a:pt x="532169" y="32120"/>
                    <a:pt x="537432" y="27564"/>
                  </a:cubicBezTo>
                  <a:cubicBezTo>
                    <a:pt x="551470" y="15415"/>
                    <a:pt x="579798" y="25150"/>
                    <a:pt x="600705" y="49307"/>
                  </a:cubicBezTo>
                  <a:cubicBezTo>
                    <a:pt x="607238" y="56855"/>
                    <a:pt x="612273" y="64920"/>
                    <a:pt x="615680" y="72812"/>
                  </a:cubicBezTo>
                  <a:lnTo>
                    <a:pt x="618946" y="82609"/>
                  </a:lnTo>
                  <a:lnTo>
                    <a:pt x="619132" y="84159"/>
                  </a:lnTo>
                  <a:cubicBezTo>
                    <a:pt x="620102" y="98938"/>
                    <a:pt x="618581" y="112630"/>
                    <a:pt x="614698" y="122712"/>
                  </a:cubicBezTo>
                  <a:lnTo>
                    <a:pt x="614987" y="122593"/>
                  </a:lnTo>
                  <a:lnTo>
                    <a:pt x="614002" y="127552"/>
                  </a:lnTo>
                  <a:cubicBezTo>
                    <a:pt x="613476" y="135214"/>
                    <a:pt x="615868" y="142716"/>
                    <a:pt x="620471" y="148663"/>
                  </a:cubicBezTo>
                  <a:lnTo>
                    <a:pt x="623009" y="151359"/>
                  </a:lnTo>
                  <a:lnTo>
                    <a:pt x="623025" y="152349"/>
                  </a:lnTo>
                  <a:lnTo>
                    <a:pt x="624018" y="152432"/>
                  </a:lnTo>
                  <a:lnTo>
                    <a:pt x="624613" y="153062"/>
                  </a:lnTo>
                  <a:cubicBezTo>
                    <a:pt x="627671" y="155740"/>
                    <a:pt x="631305" y="157871"/>
                    <a:pt x="635408" y="159243"/>
                  </a:cubicBezTo>
                  <a:lnTo>
                    <a:pt x="638892" y="159943"/>
                  </a:lnTo>
                  <a:lnTo>
                    <a:pt x="641177" y="161064"/>
                  </a:lnTo>
                  <a:cubicBezTo>
                    <a:pt x="647852" y="163494"/>
                    <a:pt x="656612" y="162785"/>
                    <a:pt x="664717" y="158508"/>
                  </a:cubicBezTo>
                  <a:cubicBezTo>
                    <a:pt x="666337" y="157654"/>
                    <a:pt x="667855" y="156696"/>
                    <a:pt x="669261" y="155656"/>
                  </a:cubicBezTo>
                  <a:lnTo>
                    <a:pt x="671431" y="153780"/>
                  </a:lnTo>
                  <a:lnTo>
                    <a:pt x="671523" y="153804"/>
                  </a:lnTo>
                  <a:lnTo>
                    <a:pt x="674725" y="150837"/>
                  </a:lnTo>
                  <a:cubicBezTo>
                    <a:pt x="727578" y="102748"/>
                    <a:pt x="782058" y="55202"/>
                    <a:pt x="833285" y="6571"/>
                  </a:cubicBezTo>
                  <a:cubicBezTo>
                    <a:pt x="840471" y="-250"/>
                    <a:pt x="850783" y="-1734"/>
                    <a:pt x="859327" y="1992"/>
                  </a:cubicBezTo>
                  <a:close/>
                </a:path>
              </a:pathLst>
            </a:custGeom>
            <a:solidFill>
              <a:srgbClr val="EACC82"/>
            </a:solidFill>
            <a:ln w="9525" cap="flat" cmpd="sng" algn="ctr">
              <a:noFill/>
              <a:prstDash val="solid"/>
            </a:ln>
            <a:effectLst/>
          </p:spPr>
          <p:txBody>
            <a:bodyPr wrap="square" rtlCol="0" anchor="ctr">
              <a:noAutofit/>
            </a:bodyPr>
            <a:lstStyle/>
            <a:p>
              <a:pPr algn="ctr" defTabSz="914400" fontAlgn="base">
                <a:spcBef>
                  <a:spcPct val="0"/>
                </a:spcBef>
                <a:spcAft>
                  <a:spcPct val="0"/>
                </a:spcAft>
                <a:defRPr/>
              </a:pPr>
              <a:endParaRPr lang="en-US" sz="1530" kern="0">
                <a:solidFill>
                  <a:prstClr val="white"/>
                </a:solidFill>
                <a:latin typeface="Calibri"/>
              </a:endParaRPr>
            </a:p>
          </p:txBody>
        </p:sp>
        <p:sp>
          <p:nvSpPr>
            <p:cNvPr id="5" name="Flowchart: Terminator 4">
              <a:extLst>
                <a:ext uri="{FF2B5EF4-FFF2-40B4-BE49-F238E27FC236}">
                  <a16:creationId xmlns:a16="http://schemas.microsoft.com/office/drawing/2014/main" id="{8058A95E-33DC-039B-89B8-A762013AB2EA}"/>
                </a:ext>
              </a:extLst>
            </p:cNvPr>
            <p:cNvSpPr/>
            <p:nvPr/>
          </p:nvSpPr>
          <p:spPr>
            <a:xfrm rot="19999634" flipH="1">
              <a:off x="2143969" y="3710176"/>
              <a:ext cx="225594" cy="711363"/>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6" name="Flowchart: Delay 5">
              <a:extLst>
                <a:ext uri="{FF2B5EF4-FFF2-40B4-BE49-F238E27FC236}">
                  <a16:creationId xmlns:a16="http://schemas.microsoft.com/office/drawing/2014/main" id="{F93D3BA8-FAA6-C4B8-E11A-33C635BDE57F}"/>
                </a:ext>
              </a:extLst>
            </p:cNvPr>
            <p:cNvSpPr/>
            <p:nvPr/>
          </p:nvSpPr>
          <p:spPr>
            <a:xfrm rot="19976169">
              <a:off x="1918211" y="3358086"/>
              <a:ext cx="320445" cy="657015"/>
            </a:xfrm>
            <a:prstGeom prst="flowChartDelay">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grpSp>
          <p:nvGrpSpPr>
            <p:cNvPr id="7" name="Group 6">
              <a:extLst>
                <a:ext uri="{FF2B5EF4-FFF2-40B4-BE49-F238E27FC236}">
                  <a16:creationId xmlns:a16="http://schemas.microsoft.com/office/drawing/2014/main" id="{B30F834F-1730-3FA8-E02C-4FDCB3646D48}"/>
                </a:ext>
              </a:extLst>
            </p:cNvPr>
            <p:cNvGrpSpPr/>
            <p:nvPr/>
          </p:nvGrpSpPr>
          <p:grpSpPr>
            <a:xfrm>
              <a:off x="720551" y="1574772"/>
              <a:ext cx="1581557" cy="4552400"/>
              <a:chOff x="701501" y="393208"/>
              <a:chExt cx="1581557" cy="4552400"/>
            </a:xfrm>
          </p:grpSpPr>
          <p:grpSp>
            <p:nvGrpSpPr>
              <p:cNvPr id="109" name="Group 108">
                <a:extLst>
                  <a:ext uri="{FF2B5EF4-FFF2-40B4-BE49-F238E27FC236}">
                    <a16:creationId xmlns:a16="http://schemas.microsoft.com/office/drawing/2014/main" id="{BD2A13F6-84FB-3909-6129-D808EE3E8D1A}"/>
                  </a:ext>
                </a:extLst>
              </p:cNvPr>
              <p:cNvGrpSpPr/>
              <p:nvPr/>
            </p:nvGrpSpPr>
            <p:grpSpPr>
              <a:xfrm>
                <a:off x="1714624" y="4542287"/>
                <a:ext cx="330708" cy="403321"/>
                <a:chOff x="3312043" y="4084938"/>
                <a:chExt cx="189762" cy="211269"/>
              </a:xfrm>
            </p:grpSpPr>
            <p:sp>
              <p:nvSpPr>
                <p:cNvPr id="144" name="Chord 143">
                  <a:extLst>
                    <a:ext uri="{FF2B5EF4-FFF2-40B4-BE49-F238E27FC236}">
                      <a16:creationId xmlns:a16="http://schemas.microsoft.com/office/drawing/2014/main" id="{F424ECEE-DBD1-58CD-958E-DE0AF21D9B73}"/>
                    </a:ext>
                  </a:extLst>
                </p:cNvPr>
                <p:cNvSpPr/>
                <p:nvPr/>
              </p:nvSpPr>
              <p:spPr>
                <a:xfrm rot="17516835">
                  <a:off x="3301289" y="4095692"/>
                  <a:ext cx="211269" cy="189762"/>
                </a:xfrm>
                <a:prstGeom prst="chord">
                  <a:avLst/>
                </a:prstGeom>
                <a:solidFill>
                  <a:sysClr val="window" lastClr="FFFFFF"/>
                </a:solidFill>
                <a:ln w="3175" cap="flat" cmpd="sng" algn="ctr">
                  <a:solidFill>
                    <a:srgbClr val="008000"/>
                  </a:solidFill>
                  <a:prstDash val="solid"/>
                </a:ln>
                <a:effectLst/>
              </p:spPr>
              <p:txBody>
                <a:bodyPr rtlCol="0" anchor="ctr"/>
                <a:lstStyle/>
                <a:p>
                  <a:pPr algn="ctr" defTabSz="914400">
                    <a:defRPr/>
                  </a:pPr>
                  <a:endParaRPr lang="en-US" sz="1530" kern="0">
                    <a:solidFill>
                      <a:prstClr val="white"/>
                    </a:solidFill>
                    <a:latin typeface="Calibri"/>
                  </a:endParaRPr>
                </a:p>
              </p:txBody>
            </p:sp>
            <p:sp>
              <p:nvSpPr>
                <p:cNvPr id="145" name="Chord 144">
                  <a:extLst>
                    <a:ext uri="{FF2B5EF4-FFF2-40B4-BE49-F238E27FC236}">
                      <a16:creationId xmlns:a16="http://schemas.microsoft.com/office/drawing/2014/main" id="{3D588E4D-B205-0577-A878-222617709D17}"/>
                    </a:ext>
                  </a:extLst>
                </p:cNvPr>
                <p:cNvSpPr/>
                <p:nvPr/>
              </p:nvSpPr>
              <p:spPr>
                <a:xfrm rot="17516835">
                  <a:off x="3322124" y="4115676"/>
                  <a:ext cx="172341" cy="154797"/>
                </a:xfrm>
                <a:prstGeom prst="chord">
                  <a:avLst/>
                </a:prstGeom>
                <a:solidFill>
                  <a:srgbClr val="FF0000"/>
                </a:solidFill>
                <a:ln w="25400" cap="flat" cmpd="sng" algn="ctr">
                  <a:solidFill>
                    <a:srgbClr val="FF0000">
                      <a:shade val="50000"/>
                    </a:srgbClr>
                  </a:solidFill>
                  <a:prstDash val="solid"/>
                </a:ln>
                <a:effectLst/>
              </p:spPr>
              <p:txBody>
                <a:bodyPr rtlCol="0" anchor="ctr"/>
                <a:lstStyle/>
                <a:p>
                  <a:pPr algn="ctr" defTabSz="914400">
                    <a:defRPr/>
                  </a:pPr>
                  <a:endParaRPr lang="en-US" sz="1530" kern="0">
                    <a:solidFill>
                      <a:prstClr val="white"/>
                    </a:solidFill>
                    <a:latin typeface="Calibri"/>
                  </a:endParaRPr>
                </a:p>
              </p:txBody>
            </p:sp>
          </p:grpSp>
          <p:sp>
            <p:nvSpPr>
              <p:cNvPr id="110" name="Flowchart: Manual Operation 26">
                <a:extLst>
                  <a:ext uri="{FF2B5EF4-FFF2-40B4-BE49-F238E27FC236}">
                    <a16:creationId xmlns:a16="http://schemas.microsoft.com/office/drawing/2014/main" id="{6D697142-259B-C8C1-BD63-2B26F5BD2FB1}"/>
                  </a:ext>
                </a:extLst>
              </p:cNvPr>
              <p:cNvSpPr/>
              <p:nvPr/>
            </p:nvSpPr>
            <p:spPr>
              <a:xfrm rot="21326916" flipV="1">
                <a:off x="1604640" y="3444015"/>
                <a:ext cx="414978" cy="125148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grpSp>
            <p:nvGrpSpPr>
              <p:cNvPr id="111" name="Group 110">
                <a:extLst>
                  <a:ext uri="{FF2B5EF4-FFF2-40B4-BE49-F238E27FC236}">
                    <a16:creationId xmlns:a16="http://schemas.microsoft.com/office/drawing/2014/main" id="{6CE96998-5D62-B8BE-A180-7D38ADB48CA2}"/>
                  </a:ext>
                </a:extLst>
              </p:cNvPr>
              <p:cNvGrpSpPr/>
              <p:nvPr/>
            </p:nvGrpSpPr>
            <p:grpSpPr>
              <a:xfrm>
                <a:off x="1181542" y="4511574"/>
                <a:ext cx="330708" cy="403321"/>
                <a:chOff x="3312043" y="4084938"/>
                <a:chExt cx="189762" cy="211269"/>
              </a:xfrm>
            </p:grpSpPr>
            <p:sp>
              <p:nvSpPr>
                <p:cNvPr id="142" name="Chord 141">
                  <a:extLst>
                    <a:ext uri="{FF2B5EF4-FFF2-40B4-BE49-F238E27FC236}">
                      <a16:creationId xmlns:a16="http://schemas.microsoft.com/office/drawing/2014/main" id="{ABF828F7-A9BD-34E9-29A6-6E4AE0F171FE}"/>
                    </a:ext>
                  </a:extLst>
                </p:cNvPr>
                <p:cNvSpPr/>
                <p:nvPr/>
              </p:nvSpPr>
              <p:spPr>
                <a:xfrm rot="17516835">
                  <a:off x="3301289" y="4095692"/>
                  <a:ext cx="211269" cy="189762"/>
                </a:xfrm>
                <a:prstGeom prst="chord">
                  <a:avLst/>
                </a:prstGeom>
                <a:solidFill>
                  <a:sysClr val="window" lastClr="FFFFFF"/>
                </a:solidFill>
                <a:ln w="3175" cap="flat" cmpd="sng" algn="ctr">
                  <a:solidFill>
                    <a:srgbClr val="008000"/>
                  </a:solidFill>
                  <a:prstDash val="solid"/>
                </a:ln>
                <a:effectLst/>
              </p:spPr>
              <p:txBody>
                <a:bodyPr rtlCol="0" anchor="ctr"/>
                <a:lstStyle/>
                <a:p>
                  <a:pPr algn="ctr" defTabSz="914400">
                    <a:defRPr/>
                  </a:pPr>
                  <a:endParaRPr lang="en-US" sz="1530" kern="0">
                    <a:solidFill>
                      <a:prstClr val="white"/>
                    </a:solidFill>
                    <a:latin typeface="Calibri"/>
                  </a:endParaRPr>
                </a:p>
              </p:txBody>
            </p:sp>
            <p:sp>
              <p:nvSpPr>
                <p:cNvPr id="143" name="Chord 142">
                  <a:extLst>
                    <a:ext uri="{FF2B5EF4-FFF2-40B4-BE49-F238E27FC236}">
                      <a16:creationId xmlns:a16="http://schemas.microsoft.com/office/drawing/2014/main" id="{211AF24A-3271-F236-CE95-E73CAFDF42FE}"/>
                    </a:ext>
                  </a:extLst>
                </p:cNvPr>
                <p:cNvSpPr/>
                <p:nvPr/>
              </p:nvSpPr>
              <p:spPr>
                <a:xfrm rot="17516835">
                  <a:off x="3322124" y="4115676"/>
                  <a:ext cx="172341" cy="154797"/>
                </a:xfrm>
                <a:prstGeom prst="chord">
                  <a:avLst/>
                </a:prstGeom>
                <a:solidFill>
                  <a:srgbClr val="FF0000"/>
                </a:solidFill>
                <a:ln w="25400" cap="flat" cmpd="sng" algn="ctr">
                  <a:solidFill>
                    <a:srgbClr val="FF0000">
                      <a:shade val="50000"/>
                    </a:srgbClr>
                  </a:solidFill>
                  <a:prstDash val="solid"/>
                </a:ln>
                <a:effectLst/>
              </p:spPr>
              <p:txBody>
                <a:bodyPr rtlCol="0" anchor="ctr"/>
                <a:lstStyle/>
                <a:p>
                  <a:pPr algn="ctr" defTabSz="914400">
                    <a:defRPr/>
                  </a:pPr>
                  <a:endParaRPr lang="en-US" sz="1530" kern="0">
                    <a:solidFill>
                      <a:prstClr val="white"/>
                    </a:solidFill>
                    <a:latin typeface="Calibri"/>
                  </a:endParaRPr>
                </a:p>
              </p:txBody>
            </p:sp>
          </p:grpSp>
          <p:sp>
            <p:nvSpPr>
              <p:cNvPr id="112" name="Rectangle: Single Corner Snipped 29">
                <a:extLst>
                  <a:ext uri="{FF2B5EF4-FFF2-40B4-BE49-F238E27FC236}">
                    <a16:creationId xmlns:a16="http://schemas.microsoft.com/office/drawing/2014/main" id="{821E2257-D1BE-B306-1DCA-9E7BCAC50D99}"/>
                  </a:ext>
                </a:extLst>
              </p:cNvPr>
              <p:cNvSpPr/>
              <p:nvPr/>
            </p:nvSpPr>
            <p:spPr>
              <a:xfrm flipH="1">
                <a:off x="1159132" y="2229839"/>
                <a:ext cx="844823" cy="1228724"/>
              </a:xfrm>
              <a:prstGeom prst="snip1Rect">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13" name="Oval 112">
                <a:extLst>
                  <a:ext uri="{FF2B5EF4-FFF2-40B4-BE49-F238E27FC236}">
                    <a16:creationId xmlns:a16="http://schemas.microsoft.com/office/drawing/2014/main" id="{FC83BBFE-FECB-D341-ED0B-B4EDEFDCA52E}"/>
                  </a:ext>
                </a:extLst>
              </p:cNvPr>
              <p:cNvSpPr/>
              <p:nvPr/>
            </p:nvSpPr>
            <p:spPr>
              <a:xfrm>
                <a:off x="946431" y="1241108"/>
                <a:ext cx="184756" cy="409920"/>
              </a:xfrm>
              <a:prstGeom prst="ellipse">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114" name="Oval 113">
                <a:extLst>
                  <a:ext uri="{FF2B5EF4-FFF2-40B4-BE49-F238E27FC236}">
                    <a16:creationId xmlns:a16="http://schemas.microsoft.com/office/drawing/2014/main" id="{19F23735-E05D-CDEA-5F85-12DB711AB532}"/>
                  </a:ext>
                </a:extLst>
              </p:cNvPr>
              <p:cNvSpPr/>
              <p:nvPr/>
            </p:nvSpPr>
            <p:spPr>
              <a:xfrm>
                <a:off x="2098302" y="1228459"/>
                <a:ext cx="184756" cy="409920"/>
              </a:xfrm>
              <a:prstGeom prst="ellipse">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15" name="Flowchart: Off-page Connector 114">
                <a:extLst>
                  <a:ext uri="{FF2B5EF4-FFF2-40B4-BE49-F238E27FC236}">
                    <a16:creationId xmlns:a16="http://schemas.microsoft.com/office/drawing/2014/main" id="{F425A8F2-D1B0-459E-87B0-B89DE1B083FE}"/>
                  </a:ext>
                </a:extLst>
              </p:cNvPr>
              <p:cNvSpPr/>
              <p:nvPr/>
            </p:nvSpPr>
            <p:spPr>
              <a:xfrm>
                <a:off x="1451631" y="1940779"/>
                <a:ext cx="331997" cy="436406"/>
              </a:xfrm>
              <a:prstGeom prst="flowChartOffpageConnector">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16" name="Oval 115">
                <a:extLst>
                  <a:ext uri="{FF2B5EF4-FFF2-40B4-BE49-F238E27FC236}">
                    <a16:creationId xmlns:a16="http://schemas.microsoft.com/office/drawing/2014/main" id="{A45C0CB4-E30C-CA45-8B11-4387ADAB2882}"/>
                  </a:ext>
                </a:extLst>
              </p:cNvPr>
              <p:cNvSpPr/>
              <p:nvPr/>
            </p:nvSpPr>
            <p:spPr>
              <a:xfrm>
                <a:off x="1027261" y="631560"/>
                <a:ext cx="1154760" cy="1454687"/>
              </a:xfrm>
              <a:prstGeom prst="ellipse">
                <a:avLst/>
              </a:prstGeom>
              <a:solidFill>
                <a:srgbClr val="EED69D"/>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17" name="Flowchart: Terminator 116">
                <a:extLst>
                  <a:ext uri="{FF2B5EF4-FFF2-40B4-BE49-F238E27FC236}">
                    <a16:creationId xmlns:a16="http://schemas.microsoft.com/office/drawing/2014/main" id="{2EE701A3-F629-162B-B21A-0A8F29604FAD}"/>
                  </a:ext>
                </a:extLst>
              </p:cNvPr>
              <p:cNvSpPr/>
              <p:nvPr/>
            </p:nvSpPr>
            <p:spPr>
              <a:xfrm rot="1600366">
                <a:off x="828384" y="2510724"/>
                <a:ext cx="225594" cy="711363"/>
              </a:xfrm>
              <a:prstGeom prst="flowChartTerminator">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18" name="Flowchart: Delay 117">
                <a:extLst>
                  <a:ext uri="{FF2B5EF4-FFF2-40B4-BE49-F238E27FC236}">
                    <a16:creationId xmlns:a16="http://schemas.microsoft.com/office/drawing/2014/main" id="{05898685-7973-4B40-1113-FC9A0092EA14}"/>
                  </a:ext>
                </a:extLst>
              </p:cNvPr>
              <p:cNvSpPr/>
              <p:nvPr/>
            </p:nvSpPr>
            <p:spPr>
              <a:xfrm rot="2022916" flipH="1">
                <a:off x="957936" y="2194263"/>
                <a:ext cx="320445" cy="657015"/>
              </a:xfrm>
              <a:prstGeom prst="flowChartDelay">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119" name="Isosceles Triangle 118">
                <a:extLst>
                  <a:ext uri="{FF2B5EF4-FFF2-40B4-BE49-F238E27FC236}">
                    <a16:creationId xmlns:a16="http://schemas.microsoft.com/office/drawing/2014/main" id="{223F23CC-A8CF-76B4-6D4A-63FBA02D47A2}"/>
                  </a:ext>
                </a:extLst>
              </p:cNvPr>
              <p:cNvSpPr/>
              <p:nvPr/>
            </p:nvSpPr>
            <p:spPr>
              <a:xfrm rot="10800000">
                <a:off x="1436956" y="1744344"/>
                <a:ext cx="389712" cy="191484"/>
              </a:xfrm>
              <a:prstGeom prst="triangle">
                <a:avLst/>
              </a:prstGeom>
              <a:solidFill>
                <a:sysClr val="window" lastClr="FFFFFF"/>
              </a:solidFill>
              <a:ln w="19050" cap="flat" cmpd="sng" algn="ctr">
                <a:solidFill>
                  <a:srgbClr val="FF0000">
                    <a:lumMod val="40000"/>
                    <a:lumOff val="60000"/>
                  </a:srgbClr>
                </a:solid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20" name="Oval 119">
                <a:extLst>
                  <a:ext uri="{FF2B5EF4-FFF2-40B4-BE49-F238E27FC236}">
                    <a16:creationId xmlns:a16="http://schemas.microsoft.com/office/drawing/2014/main" id="{11389529-5BB9-C324-4413-CD2FA6A73BB7}"/>
                  </a:ext>
                </a:extLst>
              </p:cNvPr>
              <p:cNvSpPr/>
              <p:nvPr/>
            </p:nvSpPr>
            <p:spPr>
              <a:xfrm rot="21284756">
                <a:off x="1230140" y="1281950"/>
                <a:ext cx="254008" cy="362574"/>
              </a:xfrm>
              <a:prstGeom prst="ellipse">
                <a:avLst/>
              </a:prstGeom>
              <a:solidFill>
                <a:sysClr val="window" lastClr="FFFFFF"/>
              </a:solidFill>
              <a:ln w="12700"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21" name="Oval 120">
                <a:extLst>
                  <a:ext uri="{FF2B5EF4-FFF2-40B4-BE49-F238E27FC236}">
                    <a16:creationId xmlns:a16="http://schemas.microsoft.com/office/drawing/2014/main" id="{B0B7F18F-2074-C5F3-48CD-1969A52F6033}"/>
                  </a:ext>
                </a:extLst>
              </p:cNvPr>
              <p:cNvSpPr/>
              <p:nvPr/>
            </p:nvSpPr>
            <p:spPr>
              <a:xfrm>
                <a:off x="1310144" y="1370110"/>
                <a:ext cx="79677" cy="134263"/>
              </a:xfrm>
              <a:prstGeom prst="ellipse">
                <a:avLst/>
              </a:prstGeom>
              <a:solidFill>
                <a:srgbClr val="000000"/>
              </a:solidFill>
              <a:ln w="9525" cap="flat" cmpd="sng" algn="ctr">
                <a:solidFill>
                  <a:srgbClr val="000000"/>
                </a:solid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22" name="Oval 121">
                <a:extLst>
                  <a:ext uri="{FF2B5EF4-FFF2-40B4-BE49-F238E27FC236}">
                    <a16:creationId xmlns:a16="http://schemas.microsoft.com/office/drawing/2014/main" id="{5DB5EBCA-10A8-4CC7-3E36-615C556DB61F}"/>
                  </a:ext>
                </a:extLst>
              </p:cNvPr>
              <p:cNvSpPr/>
              <p:nvPr/>
            </p:nvSpPr>
            <p:spPr>
              <a:xfrm rot="315244" flipH="1">
                <a:off x="1757916" y="1268799"/>
                <a:ext cx="254008" cy="362574"/>
              </a:xfrm>
              <a:prstGeom prst="ellipse">
                <a:avLst/>
              </a:prstGeom>
              <a:solidFill>
                <a:sysClr val="window" lastClr="FFFFFF"/>
              </a:solidFill>
              <a:ln w="12700"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23" name="Oval 122">
                <a:extLst>
                  <a:ext uri="{FF2B5EF4-FFF2-40B4-BE49-F238E27FC236}">
                    <a16:creationId xmlns:a16="http://schemas.microsoft.com/office/drawing/2014/main" id="{B32CE625-2E1C-5B50-70FF-D581114F0318}"/>
                  </a:ext>
                </a:extLst>
              </p:cNvPr>
              <p:cNvSpPr/>
              <p:nvPr/>
            </p:nvSpPr>
            <p:spPr>
              <a:xfrm>
                <a:off x="1835910" y="1370110"/>
                <a:ext cx="79677" cy="134263"/>
              </a:xfrm>
              <a:prstGeom prst="ellipse">
                <a:avLst/>
              </a:prstGeom>
              <a:solidFill>
                <a:srgbClr val="000000"/>
              </a:solidFill>
              <a:ln w="9525" cap="flat" cmpd="sng" algn="ctr">
                <a:solidFill>
                  <a:srgbClr val="000000"/>
                </a:solid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26" name="Flowchart: Terminator 125">
                <a:extLst>
                  <a:ext uri="{FF2B5EF4-FFF2-40B4-BE49-F238E27FC236}">
                    <a16:creationId xmlns:a16="http://schemas.microsoft.com/office/drawing/2014/main" id="{D7C4ACE4-A624-9972-2FEC-FF9F106E7327}"/>
                  </a:ext>
                </a:extLst>
              </p:cNvPr>
              <p:cNvSpPr/>
              <p:nvPr/>
            </p:nvSpPr>
            <p:spPr>
              <a:xfrm rot="21216315">
                <a:off x="1212017" y="1176810"/>
                <a:ext cx="239614" cy="87279"/>
              </a:xfrm>
              <a:prstGeom prst="flowChartTerminator">
                <a:avLst/>
              </a:prstGeom>
              <a:solidFill>
                <a:srgbClr val="843F06"/>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27" name="Flowchart: Terminator 126">
                <a:extLst>
                  <a:ext uri="{FF2B5EF4-FFF2-40B4-BE49-F238E27FC236}">
                    <a16:creationId xmlns:a16="http://schemas.microsoft.com/office/drawing/2014/main" id="{8A932E73-22F0-9490-B9E1-D5197AC377E3}"/>
                  </a:ext>
                </a:extLst>
              </p:cNvPr>
              <p:cNvSpPr/>
              <p:nvPr/>
            </p:nvSpPr>
            <p:spPr>
              <a:xfrm rot="174846">
                <a:off x="1790356" y="1183986"/>
                <a:ext cx="239614" cy="87279"/>
              </a:xfrm>
              <a:prstGeom prst="flowChartTerminator">
                <a:avLst/>
              </a:prstGeom>
              <a:solidFill>
                <a:srgbClr val="843F06"/>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28" name="Moon 127">
                <a:extLst>
                  <a:ext uri="{FF2B5EF4-FFF2-40B4-BE49-F238E27FC236}">
                    <a16:creationId xmlns:a16="http://schemas.microsoft.com/office/drawing/2014/main" id="{4116900C-467A-60D7-D66B-40D4B90A7456}"/>
                  </a:ext>
                </a:extLst>
              </p:cNvPr>
              <p:cNvSpPr/>
              <p:nvPr/>
            </p:nvSpPr>
            <p:spPr>
              <a:xfrm rot="5400000">
                <a:off x="1178315" y="226418"/>
                <a:ext cx="852651" cy="1186231"/>
              </a:xfrm>
              <a:prstGeom prst="moon">
                <a:avLst>
                  <a:gd name="adj" fmla="val 65258"/>
                </a:avLst>
              </a:prstGeom>
              <a:pattFill prst="openDmnd">
                <a:fgClr>
                  <a:srgbClr val="000000"/>
                </a:fgClr>
                <a:bgClr>
                  <a:sysClr val="window" lastClr="FFFFFF"/>
                </a:bgClr>
              </a:pattFill>
              <a:ln w="3175" cap="flat" cmpd="sng" algn="ctr">
                <a:solidFill>
                  <a:srgbClr val="000000"/>
                </a:solidFill>
                <a:prstDash val="solid"/>
              </a:ln>
              <a:effectLst/>
            </p:spPr>
            <p:txBody>
              <a:bodyPr rtlCol="0" anchor="ctr"/>
              <a:lstStyle/>
              <a:p>
                <a:pPr algn="ctr" defTabSz="914400">
                  <a:defRPr/>
                </a:pPr>
                <a:endParaRPr lang="en-US" sz="1530" kern="0">
                  <a:solidFill>
                    <a:prstClr val="white"/>
                  </a:solidFill>
                  <a:latin typeface="Calibri"/>
                </a:endParaRPr>
              </a:p>
            </p:txBody>
          </p:sp>
          <p:sp>
            <p:nvSpPr>
              <p:cNvPr id="129" name="Moon 128">
                <a:extLst>
                  <a:ext uri="{FF2B5EF4-FFF2-40B4-BE49-F238E27FC236}">
                    <a16:creationId xmlns:a16="http://schemas.microsoft.com/office/drawing/2014/main" id="{22008CDB-741F-3F63-940A-3263F0B38653}"/>
                  </a:ext>
                </a:extLst>
              </p:cNvPr>
              <p:cNvSpPr/>
              <p:nvPr/>
            </p:nvSpPr>
            <p:spPr>
              <a:xfrm rot="5400000">
                <a:off x="1299359" y="359462"/>
                <a:ext cx="613097" cy="1157294"/>
              </a:xfrm>
              <a:prstGeom prst="moon">
                <a:avLst>
                  <a:gd name="adj" fmla="val 52142"/>
                </a:avLst>
              </a:prstGeom>
              <a:pattFill prst="dotDmnd">
                <a:fgClr>
                  <a:srgbClr val="000000"/>
                </a:fgClr>
                <a:bgClr>
                  <a:srgbClr val="C28446"/>
                </a:bgClr>
              </a:pattFill>
              <a:ln w="3175" cap="flat" cmpd="sng" algn="ctr">
                <a:noFill/>
                <a:prstDash val="solid"/>
              </a:ln>
              <a:effectLst/>
            </p:spPr>
            <p:txBody>
              <a:bodyPr rtlCol="0" anchor="ctr"/>
              <a:lstStyle/>
              <a:p>
                <a:pPr algn="ctr" defTabSz="914400">
                  <a:defRPr/>
                </a:pPr>
                <a:endParaRPr lang="en-US" sz="1530" kern="0">
                  <a:solidFill>
                    <a:prstClr val="white"/>
                  </a:solidFill>
                  <a:latin typeface="Calibri"/>
                </a:endParaRPr>
              </a:p>
            </p:txBody>
          </p:sp>
          <p:sp>
            <p:nvSpPr>
              <p:cNvPr id="130" name="Oval 129">
                <a:extLst>
                  <a:ext uri="{FF2B5EF4-FFF2-40B4-BE49-F238E27FC236}">
                    <a16:creationId xmlns:a16="http://schemas.microsoft.com/office/drawing/2014/main" id="{E38809F2-41C8-F961-4913-CE7CBC48F8DB}"/>
                  </a:ext>
                </a:extLst>
              </p:cNvPr>
              <p:cNvSpPr/>
              <p:nvPr/>
            </p:nvSpPr>
            <p:spPr>
              <a:xfrm>
                <a:off x="1385349" y="474517"/>
                <a:ext cx="458284" cy="195232"/>
              </a:xfrm>
              <a:prstGeom prst="ellipse">
                <a:avLst/>
              </a:prstGeom>
              <a:pattFill prst="dotDmnd">
                <a:fgClr>
                  <a:srgbClr val="F79646">
                    <a:lumMod val="50000"/>
                  </a:srgbClr>
                </a:fgClr>
                <a:bgClr>
                  <a:srgbClr val="C28446"/>
                </a:bgClr>
              </a:patt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131" name="Flowchart: Delay 130">
                <a:extLst>
                  <a:ext uri="{FF2B5EF4-FFF2-40B4-BE49-F238E27FC236}">
                    <a16:creationId xmlns:a16="http://schemas.microsoft.com/office/drawing/2014/main" id="{E955FA57-D272-58B5-665E-79F406FDA2C9}"/>
                  </a:ext>
                </a:extLst>
              </p:cNvPr>
              <p:cNvSpPr/>
              <p:nvPr/>
            </p:nvSpPr>
            <p:spPr>
              <a:xfrm rot="19976169">
                <a:off x="1902815" y="2179716"/>
                <a:ext cx="320445" cy="657015"/>
              </a:xfrm>
              <a:prstGeom prst="flowChartDelay">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132" name="Right Triangle 131">
                <a:extLst>
                  <a:ext uri="{FF2B5EF4-FFF2-40B4-BE49-F238E27FC236}">
                    <a16:creationId xmlns:a16="http://schemas.microsoft.com/office/drawing/2014/main" id="{105EF341-A2B9-CAD5-2FF7-DE308100C405}"/>
                  </a:ext>
                </a:extLst>
              </p:cNvPr>
              <p:cNvSpPr/>
              <p:nvPr/>
            </p:nvSpPr>
            <p:spPr>
              <a:xfrm rot="8699319">
                <a:off x="1289249" y="2189645"/>
                <a:ext cx="247965" cy="291800"/>
              </a:xfrm>
              <a:prstGeom prst="rtTriangle">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33" name="Right Triangle 132">
                <a:extLst>
                  <a:ext uri="{FF2B5EF4-FFF2-40B4-BE49-F238E27FC236}">
                    <a16:creationId xmlns:a16="http://schemas.microsoft.com/office/drawing/2014/main" id="{DD108571-93E1-6A67-C0E4-1624D432105D}"/>
                  </a:ext>
                </a:extLst>
              </p:cNvPr>
              <p:cNvSpPr/>
              <p:nvPr/>
            </p:nvSpPr>
            <p:spPr>
              <a:xfrm rot="12900681" flipH="1">
                <a:off x="1705827" y="2189645"/>
                <a:ext cx="247965" cy="291800"/>
              </a:xfrm>
              <a:prstGeom prst="rtTriangle">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34" name="Flowchart: Manual Operation 26">
                <a:extLst>
                  <a:ext uri="{FF2B5EF4-FFF2-40B4-BE49-F238E27FC236}">
                    <a16:creationId xmlns:a16="http://schemas.microsoft.com/office/drawing/2014/main" id="{B094DDE8-583E-AFE5-8A6C-2195147A5EEA}"/>
                  </a:ext>
                </a:extLst>
              </p:cNvPr>
              <p:cNvSpPr/>
              <p:nvPr/>
            </p:nvSpPr>
            <p:spPr>
              <a:xfrm rot="230863" flipV="1">
                <a:off x="1176218" y="3449570"/>
                <a:ext cx="414978" cy="125148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35" name="Flowchart: Terminator 134">
                <a:extLst>
                  <a:ext uri="{FF2B5EF4-FFF2-40B4-BE49-F238E27FC236}">
                    <a16:creationId xmlns:a16="http://schemas.microsoft.com/office/drawing/2014/main" id="{576073A9-B5B0-5C6D-FFFD-E040B2F0C5DC}"/>
                  </a:ext>
                </a:extLst>
              </p:cNvPr>
              <p:cNvSpPr/>
              <p:nvPr/>
            </p:nvSpPr>
            <p:spPr>
              <a:xfrm rot="18705810" flipH="1">
                <a:off x="838818" y="3059249"/>
                <a:ext cx="141402" cy="416035"/>
              </a:xfrm>
              <a:prstGeom prst="flowChartTerminator">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136" name="Flowchart: Connector 135">
                <a:extLst>
                  <a:ext uri="{FF2B5EF4-FFF2-40B4-BE49-F238E27FC236}">
                    <a16:creationId xmlns:a16="http://schemas.microsoft.com/office/drawing/2014/main" id="{5660F708-A4AE-98B0-1D48-44AD3FFB1394}"/>
                  </a:ext>
                </a:extLst>
              </p:cNvPr>
              <p:cNvSpPr/>
              <p:nvPr/>
            </p:nvSpPr>
            <p:spPr>
              <a:xfrm>
                <a:off x="1566067" y="2441565"/>
                <a:ext cx="79677" cy="87279"/>
              </a:xfrm>
              <a:prstGeom prst="flowChartConnector">
                <a:avLst/>
              </a:prstGeom>
              <a:solidFill>
                <a:srgbClr val="008000"/>
              </a:solidFill>
              <a:ln w="25400" cap="flat" cmpd="sng" algn="ctr">
                <a:noFill/>
                <a:prstDash val="solid"/>
              </a:ln>
              <a:effectLst/>
            </p:spPr>
            <p:txBody>
              <a:bodyPr rtlCol="0" anchor="ctr"/>
              <a:lstStyle/>
              <a:p>
                <a:pPr algn="ctr" defTabSz="914400">
                  <a:defRPr/>
                </a:pPr>
                <a:endParaRPr lang="en-US" sz="1530" kern="0">
                  <a:solidFill>
                    <a:prstClr val="white"/>
                  </a:solidFill>
                  <a:latin typeface="Calibri"/>
                </a:endParaRPr>
              </a:p>
            </p:txBody>
          </p:sp>
          <p:sp>
            <p:nvSpPr>
              <p:cNvPr id="137" name="Flowchart: Connector 136">
                <a:extLst>
                  <a:ext uri="{FF2B5EF4-FFF2-40B4-BE49-F238E27FC236}">
                    <a16:creationId xmlns:a16="http://schemas.microsoft.com/office/drawing/2014/main" id="{1E606799-75DC-E76A-8EB6-3CACFE38C778}"/>
                  </a:ext>
                </a:extLst>
              </p:cNvPr>
              <p:cNvSpPr/>
              <p:nvPr/>
            </p:nvSpPr>
            <p:spPr>
              <a:xfrm>
                <a:off x="1566067" y="2567989"/>
                <a:ext cx="79677" cy="87279"/>
              </a:xfrm>
              <a:prstGeom prst="flowChartConnector">
                <a:avLst/>
              </a:prstGeom>
              <a:solidFill>
                <a:srgbClr val="008000"/>
              </a:solidFill>
              <a:ln w="25400" cap="flat" cmpd="sng" algn="ctr">
                <a:noFill/>
                <a:prstDash val="solid"/>
              </a:ln>
              <a:effectLst/>
            </p:spPr>
            <p:txBody>
              <a:bodyPr rtlCol="0" anchor="ctr"/>
              <a:lstStyle/>
              <a:p>
                <a:pPr algn="ctr" defTabSz="914400">
                  <a:defRPr/>
                </a:pPr>
                <a:endParaRPr lang="en-US" sz="1530" kern="0">
                  <a:solidFill>
                    <a:prstClr val="white"/>
                  </a:solidFill>
                  <a:latin typeface="Calibri"/>
                </a:endParaRPr>
              </a:p>
            </p:txBody>
          </p:sp>
          <p:grpSp>
            <p:nvGrpSpPr>
              <p:cNvPr id="138" name="Group 137">
                <a:extLst>
                  <a:ext uri="{FF2B5EF4-FFF2-40B4-BE49-F238E27FC236}">
                    <a16:creationId xmlns:a16="http://schemas.microsoft.com/office/drawing/2014/main" id="{23BFBCA3-9EA7-AA08-9283-77481425D565}"/>
                  </a:ext>
                </a:extLst>
              </p:cNvPr>
              <p:cNvGrpSpPr/>
              <p:nvPr/>
            </p:nvGrpSpPr>
            <p:grpSpPr>
              <a:xfrm>
                <a:off x="1717423" y="2352216"/>
                <a:ext cx="325110" cy="522802"/>
                <a:chOff x="859632" y="2338402"/>
                <a:chExt cx="571500" cy="788345"/>
              </a:xfrm>
            </p:grpSpPr>
            <p:sp>
              <p:nvSpPr>
                <p:cNvPr id="140" name="Rectangle 139">
                  <a:extLst>
                    <a:ext uri="{FF2B5EF4-FFF2-40B4-BE49-F238E27FC236}">
                      <a16:creationId xmlns:a16="http://schemas.microsoft.com/office/drawing/2014/main" id="{5A18F81F-9E59-F4D0-9CC0-30F727FEC859}"/>
                    </a:ext>
                  </a:extLst>
                </p:cNvPr>
                <p:cNvSpPr/>
                <p:nvPr/>
              </p:nvSpPr>
              <p:spPr>
                <a:xfrm>
                  <a:off x="977900" y="2707482"/>
                  <a:ext cx="342900" cy="85080"/>
                </a:xfrm>
                <a:prstGeom prst="rect">
                  <a:avLst/>
                </a:prstGeom>
                <a:solidFill>
                  <a:sysClr val="window" lastClr="FFFFFF"/>
                </a:solidFill>
                <a:ln w="25400" cap="flat" cmpd="sng" algn="ctr">
                  <a:noFill/>
                  <a:prstDash val="solid"/>
                </a:ln>
                <a:effectLst/>
              </p:spPr>
              <p:txBody>
                <a:bodyPr rtlCol="0" anchor="ctr"/>
                <a:lstStyle/>
                <a:p>
                  <a:pPr algn="ctr" defTabSz="914400">
                    <a:defRPr/>
                  </a:pPr>
                  <a:endParaRPr lang="en-US" sz="1530" kern="0">
                    <a:solidFill>
                      <a:prstClr val="white"/>
                    </a:solidFill>
                    <a:latin typeface="Calibri"/>
                  </a:endParaRPr>
                </a:p>
              </p:txBody>
            </p:sp>
            <p:pic>
              <p:nvPicPr>
                <p:cNvPr id="141" name="Picture 140">
                  <a:extLst>
                    <a:ext uri="{FF2B5EF4-FFF2-40B4-BE49-F238E27FC236}">
                      <a16:creationId xmlns:a16="http://schemas.microsoft.com/office/drawing/2014/main" id="{58D99FAA-26D4-8E69-9CB5-3AEBEA97F887}"/>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31560" y1="31877" x2="31560" y2="31877"/>
                              <a14:foregroundMark x1="46454" y1="11054" x2="46454" y2="11054"/>
                              <a14:foregroundMark x1="42553" y1="9512" x2="42553" y2="9512"/>
                              <a14:foregroundMark x1="39362" y1="8997" x2="39362" y2="8997"/>
                              <a14:foregroundMark x1="59929" y1="8997" x2="59929" y2="8997"/>
                              <a14:foregroundMark x1="29787" y1="26735" x2="29787" y2="26735"/>
                              <a14:foregroundMark x1="71631" y1="12339" x2="71631" y2="12339"/>
                              <a14:foregroundMark x1="77660" y1="21337" x2="77660" y2="21337"/>
                              <a14:foregroundMark x1="73050" y1="30077" x2="73050" y2="30077"/>
                              <a14:foregroundMark x1="61702" y1="33162" x2="61702" y2="33162"/>
                              <a14:foregroundMark x1="37234" y1="29306" x2="37234" y2="29306"/>
                              <a14:foregroundMark x1="53546" y1="61697" x2="53546" y2="61697"/>
                              <a14:foregroundMark x1="67021" y1="64010" x2="67021" y2="64010"/>
                              <a14:foregroundMark x1="33688" y1="62468" x2="33688" y2="62468"/>
                              <a14:foregroundMark x1="28369" y1="80463" x2="28369" y2="80463"/>
                              <a14:foregroundMark x1="48227" y1="79949" x2="48227" y2="79949"/>
                              <a14:foregroundMark x1="33688" y1="34447" x2="33688" y2="34447"/>
                              <a14:foregroundMark x1="49645" y1="76864" x2="49645" y2="76864"/>
                              <a14:foregroundMark x1="26596" y1="50643" x2="26596" y2="50643"/>
                              <a14:foregroundMark x1="44326" y1="49871" x2="44326" y2="49871"/>
                              <a14:foregroundMark x1="56738" y1="51928" x2="56738" y2="51928"/>
                              <a14:foregroundMark x1="70567" y1="52185" x2="70567" y2="52185"/>
                              <a14:foregroundMark x1="24113" y1="27249" x2="24113" y2="27249"/>
                              <a14:backgroundMark x1="36879" y1="22365" x2="36879" y2="22365"/>
                              <a14:backgroundMark x1="43262" y1="30591" x2="43262" y2="30591"/>
                            </a14:backgroundRemoval>
                          </a14:imgEffect>
                        </a14:imgLayer>
                      </a14:imgProps>
                    </a:ext>
                    <a:ext uri="{28A0092B-C50C-407E-A947-70E740481C1C}">
                      <a14:useLocalDpi xmlns:a14="http://schemas.microsoft.com/office/drawing/2010/main" val="0"/>
                    </a:ext>
                  </a:extLst>
                </a:blip>
                <a:stretch>
                  <a:fillRect/>
                </a:stretch>
              </p:blipFill>
              <p:spPr>
                <a:xfrm>
                  <a:off x="859632" y="2338402"/>
                  <a:ext cx="571500" cy="788345"/>
                </a:xfrm>
                <a:prstGeom prst="rect">
                  <a:avLst/>
                </a:prstGeom>
                <a:ln>
                  <a:noFill/>
                </a:ln>
              </p:spPr>
            </p:pic>
          </p:grpSp>
          <p:sp>
            <p:nvSpPr>
              <p:cNvPr id="139" name="Freeform: Shape 138">
                <a:extLst>
                  <a:ext uri="{FF2B5EF4-FFF2-40B4-BE49-F238E27FC236}">
                    <a16:creationId xmlns:a16="http://schemas.microsoft.com/office/drawing/2014/main" id="{05938A3F-70EF-16F3-FD17-286BA5887F5B}"/>
                  </a:ext>
                </a:extLst>
              </p:cNvPr>
              <p:cNvSpPr/>
              <p:nvPr/>
            </p:nvSpPr>
            <p:spPr>
              <a:xfrm rot="14816196">
                <a:off x="1000545" y="3298367"/>
                <a:ext cx="274312" cy="262954"/>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E9CD87"/>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defRPr/>
                </a:pPr>
                <a:endParaRPr lang="en-US" kern="0">
                  <a:solidFill>
                    <a:prstClr val="white"/>
                  </a:solidFill>
                  <a:latin typeface="Calibri"/>
                </a:endParaRPr>
              </a:p>
            </p:txBody>
          </p:sp>
        </p:grpSp>
        <p:grpSp>
          <p:nvGrpSpPr>
            <p:cNvPr id="9" name="Group 8">
              <a:extLst>
                <a:ext uri="{FF2B5EF4-FFF2-40B4-BE49-F238E27FC236}">
                  <a16:creationId xmlns:a16="http://schemas.microsoft.com/office/drawing/2014/main" id="{D5111177-5395-6186-86E9-B33347FF3C9B}"/>
                </a:ext>
              </a:extLst>
            </p:cNvPr>
            <p:cNvGrpSpPr/>
            <p:nvPr/>
          </p:nvGrpSpPr>
          <p:grpSpPr>
            <a:xfrm>
              <a:off x="1200822" y="5691758"/>
              <a:ext cx="330708" cy="403321"/>
              <a:chOff x="3312043" y="4084938"/>
              <a:chExt cx="189762" cy="211269"/>
            </a:xfrm>
          </p:grpSpPr>
          <p:sp>
            <p:nvSpPr>
              <p:cNvPr id="106" name="Chord 105">
                <a:extLst>
                  <a:ext uri="{FF2B5EF4-FFF2-40B4-BE49-F238E27FC236}">
                    <a16:creationId xmlns:a16="http://schemas.microsoft.com/office/drawing/2014/main" id="{EB69841A-0FEB-AADA-A88A-7B745C6959CB}"/>
                  </a:ext>
                </a:extLst>
              </p:cNvPr>
              <p:cNvSpPr/>
              <p:nvPr/>
            </p:nvSpPr>
            <p:spPr>
              <a:xfrm rot="17516835">
                <a:off x="3301289" y="4095692"/>
                <a:ext cx="211269" cy="189762"/>
              </a:xfrm>
              <a:prstGeom prst="chord">
                <a:avLst/>
              </a:prstGeom>
              <a:solidFill>
                <a:sysClr val="window" lastClr="FFFFFF"/>
              </a:solidFill>
              <a:ln w="3175" cap="flat" cmpd="sng" algn="ctr">
                <a:solidFill>
                  <a:srgbClr val="008000"/>
                </a:solidFill>
                <a:prstDash val="solid"/>
              </a:ln>
              <a:effectLst/>
            </p:spPr>
            <p:txBody>
              <a:bodyPr rtlCol="0" anchor="ctr"/>
              <a:lstStyle/>
              <a:p>
                <a:pPr algn="ctr">
                  <a:defRPr/>
                </a:pPr>
                <a:endParaRPr lang="en-US" sz="1530" kern="0">
                  <a:solidFill>
                    <a:prstClr val="white"/>
                  </a:solidFill>
                  <a:latin typeface="Calibri"/>
                </a:endParaRPr>
              </a:p>
            </p:txBody>
          </p:sp>
          <p:sp>
            <p:nvSpPr>
              <p:cNvPr id="107" name="Chord 106">
                <a:extLst>
                  <a:ext uri="{FF2B5EF4-FFF2-40B4-BE49-F238E27FC236}">
                    <a16:creationId xmlns:a16="http://schemas.microsoft.com/office/drawing/2014/main" id="{BAAA1DFF-96DC-AE36-6DD9-56C189258F98}"/>
                  </a:ext>
                </a:extLst>
              </p:cNvPr>
              <p:cNvSpPr/>
              <p:nvPr/>
            </p:nvSpPr>
            <p:spPr>
              <a:xfrm rot="17516835">
                <a:off x="3322124" y="4115676"/>
                <a:ext cx="172341" cy="154797"/>
              </a:xfrm>
              <a:prstGeom prst="chord">
                <a:avLst/>
              </a:prstGeom>
              <a:solidFill>
                <a:srgbClr val="FF0000"/>
              </a:solidFill>
              <a:ln w="25400" cap="flat" cmpd="sng" algn="ctr">
                <a:solidFill>
                  <a:srgbClr val="FF0000">
                    <a:shade val="50000"/>
                  </a:srgbClr>
                </a:solidFill>
                <a:prstDash val="solid"/>
              </a:ln>
              <a:effectLst/>
            </p:spPr>
            <p:txBody>
              <a:bodyPr rtlCol="0" anchor="ctr"/>
              <a:lstStyle/>
              <a:p>
                <a:pPr algn="ctr">
                  <a:defRPr/>
                </a:pPr>
                <a:endParaRPr lang="en-US" sz="1530" kern="0">
                  <a:solidFill>
                    <a:prstClr val="white"/>
                  </a:solidFill>
                  <a:latin typeface="Calibri"/>
                </a:endParaRPr>
              </a:p>
            </p:txBody>
          </p:sp>
          <p:sp>
            <p:nvSpPr>
              <p:cNvPr id="108" name="Chord 107">
                <a:extLst>
                  <a:ext uri="{FF2B5EF4-FFF2-40B4-BE49-F238E27FC236}">
                    <a16:creationId xmlns:a16="http://schemas.microsoft.com/office/drawing/2014/main" id="{32419281-E2A9-8624-D01C-FF474C86BD51}"/>
                  </a:ext>
                </a:extLst>
              </p:cNvPr>
              <p:cNvSpPr/>
              <p:nvPr/>
            </p:nvSpPr>
            <p:spPr>
              <a:xfrm rot="17516835">
                <a:off x="3322123" y="4115676"/>
                <a:ext cx="172341" cy="154797"/>
              </a:xfrm>
              <a:prstGeom prst="chord">
                <a:avLst/>
              </a:prstGeom>
              <a:solidFill>
                <a:srgbClr val="FF0000"/>
              </a:solidFill>
              <a:ln w="25400" cap="flat" cmpd="sng" algn="ctr">
                <a:solidFill>
                  <a:srgbClr val="FF0000">
                    <a:shade val="50000"/>
                  </a:srgbClr>
                </a:solidFill>
                <a:prstDash val="solid"/>
              </a:ln>
              <a:effectLst/>
            </p:spPr>
            <p:txBody>
              <a:bodyPr rtlCol="0" anchor="ctr"/>
              <a:lstStyle/>
              <a:p>
                <a:pPr algn="ctr">
                  <a:defRPr/>
                </a:pPr>
                <a:endParaRPr lang="en-US" sz="1530" kern="0">
                  <a:solidFill>
                    <a:prstClr val="white"/>
                  </a:solidFill>
                  <a:latin typeface="Calibri"/>
                </a:endParaRPr>
              </a:p>
            </p:txBody>
          </p:sp>
        </p:grpSp>
        <p:sp>
          <p:nvSpPr>
            <p:cNvPr id="10" name="Flowchart: Manual Operation 26">
              <a:extLst>
                <a:ext uri="{FF2B5EF4-FFF2-40B4-BE49-F238E27FC236}">
                  <a16:creationId xmlns:a16="http://schemas.microsoft.com/office/drawing/2014/main" id="{17A51E72-4C21-BDD2-6556-3516546BBA73}"/>
                </a:ext>
              </a:extLst>
            </p:cNvPr>
            <p:cNvSpPr/>
            <p:nvPr/>
          </p:nvSpPr>
          <p:spPr>
            <a:xfrm rot="230863" flipV="1">
              <a:off x="1196234" y="4607827"/>
              <a:ext cx="414978" cy="1273438"/>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grpSp>
          <p:nvGrpSpPr>
            <p:cNvPr id="11" name="Group 10">
              <a:extLst>
                <a:ext uri="{FF2B5EF4-FFF2-40B4-BE49-F238E27FC236}">
                  <a16:creationId xmlns:a16="http://schemas.microsoft.com/office/drawing/2014/main" id="{7A3FF0A0-AE66-3CF3-A466-C6A830AD779D}"/>
                </a:ext>
              </a:extLst>
            </p:cNvPr>
            <p:cNvGrpSpPr/>
            <p:nvPr/>
          </p:nvGrpSpPr>
          <p:grpSpPr>
            <a:xfrm>
              <a:off x="1733904" y="5722471"/>
              <a:ext cx="330708" cy="403321"/>
              <a:chOff x="3312043" y="4084938"/>
              <a:chExt cx="189762" cy="211269"/>
            </a:xfrm>
          </p:grpSpPr>
          <p:sp>
            <p:nvSpPr>
              <p:cNvPr id="104" name="Chord 103">
                <a:extLst>
                  <a:ext uri="{FF2B5EF4-FFF2-40B4-BE49-F238E27FC236}">
                    <a16:creationId xmlns:a16="http://schemas.microsoft.com/office/drawing/2014/main" id="{297FE456-67F5-C0B1-FCDE-F61959E05053}"/>
                  </a:ext>
                </a:extLst>
              </p:cNvPr>
              <p:cNvSpPr/>
              <p:nvPr/>
            </p:nvSpPr>
            <p:spPr>
              <a:xfrm rot="17516835">
                <a:off x="3301289" y="4095692"/>
                <a:ext cx="211269" cy="189762"/>
              </a:xfrm>
              <a:prstGeom prst="chord">
                <a:avLst/>
              </a:prstGeom>
              <a:solidFill>
                <a:sysClr val="window" lastClr="FFFFFF"/>
              </a:solidFill>
              <a:ln w="3175" cap="flat" cmpd="sng" algn="ctr">
                <a:solidFill>
                  <a:srgbClr val="008000"/>
                </a:solidFill>
                <a:prstDash val="solid"/>
              </a:ln>
              <a:effectLst/>
            </p:spPr>
            <p:txBody>
              <a:bodyPr rtlCol="0" anchor="ctr"/>
              <a:lstStyle/>
              <a:p>
                <a:pPr algn="ctr">
                  <a:defRPr/>
                </a:pPr>
                <a:endParaRPr lang="en-US" sz="1530" kern="0">
                  <a:solidFill>
                    <a:prstClr val="white"/>
                  </a:solidFill>
                  <a:latin typeface="Calibri"/>
                </a:endParaRPr>
              </a:p>
            </p:txBody>
          </p:sp>
          <p:sp>
            <p:nvSpPr>
              <p:cNvPr id="105" name="Chord 104">
                <a:extLst>
                  <a:ext uri="{FF2B5EF4-FFF2-40B4-BE49-F238E27FC236}">
                    <a16:creationId xmlns:a16="http://schemas.microsoft.com/office/drawing/2014/main" id="{E6C50FF3-7FE2-694D-B372-F36965107144}"/>
                  </a:ext>
                </a:extLst>
              </p:cNvPr>
              <p:cNvSpPr/>
              <p:nvPr/>
            </p:nvSpPr>
            <p:spPr>
              <a:xfrm rot="17516835">
                <a:off x="3322124" y="4115676"/>
                <a:ext cx="172341" cy="154797"/>
              </a:xfrm>
              <a:prstGeom prst="chord">
                <a:avLst/>
              </a:prstGeom>
              <a:solidFill>
                <a:srgbClr val="FF0000"/>
              </a:solidFill>
              <a:ln w="25400" cap="flat" cmpd="sng" algn="ctr">
                <a:solidFill>
                  <a:srgbClr val="FF0000">
                    <a:shade val="50000"/>
                  </a:srgbClr>
                </a:solidFill>
                <a:prstDash val="solid"/>
              </a:ln>
              <a:effectLst/>
            </p:spPr>
            <p:txBody>
              <a:bodyPr rtlCol="0" anchor="ctr"/>
              <a:lstStyle/>
              <a:p>
                <a:pPr algn="ctr">
                  <a:defRPr/>
                </a:pPr>
                <a:endParaRPr lang="en-US" sz="1530" kern="0">
                  <a:solidFill>
                    <a:prstClr val="white"/>
                  </a:solidFill>
                  <a:latin typeface="Calibri"/>
                </a:endParaRPr>
              </a:p>
            </p:txBody>
          </p:sp>
        </p:grpSp>
        <p:sp>
          <p:nvSpPr>
            <p:cNvPr id="12" name="Flowchart: Manual Operation 26">
              <a:extLst>
                <a:ext uri="{FF2B5EF4-FFF2-40B4-BE49-F238E27FC236}">
                  <a16:creationId xmlns:a16="http://schemas.microsoft.com/office/drawing/2014/main" id="{F1875953-7FD5-CF5C-88E2-23720FB944E2}"/>
                </a:ext>
              </a:extLst>
            </p:cNvPr>
            <p:cNvSpPr/>
            <p:nvPr/>
          </p:nvSpPr>
          <p:spPr>
            <a:xfrm rot="21326916" flipV="1">
              <a:off x="1623920" y="4624199"/>
              <a:ext cx="414978" cy="125148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57" name="Rectangle: Single Corner Snipped 29">
              <a:extLst>
                <a:ext uri="{FF2B5EF4-FFF2-40B4-BE49-F238E27FC236}">
                  <a16:creationId xmlns:a16="http://schemas.microsoft.com/office/drawing/2014/main" id="{BFC08E81-326C-0AC7-579C-9476EE1ADBE0}"/>
                </a:ext>
              </a:extLst>
            </p:cNvPr>
            <p:cNvSpPr/>
            <p:nvPr/>
          </p:nvSpPr>
          <p:spPr>
            <a:xfrm flipH="1">
              <a:off x="1178412" y="3410023"/>
              <a:ext cx="844823" cy="1228724"/>
            </a:xfrm>
            <a:prstGeom prst="snip1Rect">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58" name="Oval 57">
              <a:extLst>
                <a:ext uri="{FF2B5EF4-FFF2-40B4-BE49-F238E27FC236}">
                  <a16:creationId xmlns:a16="http://schemas.microsoft.com/office/drawing/2014/main" id="{2CF8E10D-FBDF-1FA9-20D2-5CF851DC1623}"/>
                </a:ext>
              </a:extLst>
            </p:cNvPr>
            <p:cNvSpPr/>
            <p:nvPr/>
          </p:nvSpPr>
          <p:spPr>
            <a:xfrm>
              <a:off x="965711" y="2421292"/>
              <a:ext cx="184756" cy="409920"/>
            </a:xfrm>
            <a:prstGeom prst="ellipse">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59" name="Oval 58">
              <a:extLst>
                <a:ext uri="{FF2B5EF4-FFF2-40B4-BE49-F238E27FC236}">
                  <a16:creationId xmlns:a16="http://schemas.microsoft.com/office/drawing/2014/main" id="{732B0EC0-9B1C-38AB-3CBA-5165EF24D200}"/>
                </a:ext>
              </a:extLst>
            </p:cNvPr>
            <p:cNvSpPr/>
            <p:nvPr/>
          </p:nvSpPr>
          <p:spPr>
            <a:xfrm>
              <a:off x="2117582" y="2408643"/>
              <a:ext cx="184756" cy="409920"/>
            </a:xfrm>
            <a:prstGeom prst="ellipse">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60" name="Flowchart: Off-page Connector 59">
              <a:extLst>
                <a:ext uri="{FF2B5EF4-FFF2-40B4-BE49-F238E27FC236}">
                  <a16:creationId xmlns:a16="http://schemas.microsoft.com/office/drawing/2014/main" id="{244E1AFE-AC5E-67E4-5586-C27A36219A5B}"/>
                </a:ext>
              </a:extLst>
            </p:cNvPr>
            <p:cNvSpPr/>
            <p:nvPr/>
          </p:nvSpPr>
          <p:spPr>
            <a:xfrm>
              <a:off x="1470911" y="3120963"/>
              <a:ext cx="331997" cy="436406"/>
            </a:xfrm>
            <a:prstGeom prst="flowChartOffpageConnec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61" name="Oval 60">
              <a:extLst>
                <a:ext uri="{FF2B5EF4-FFF2-40B4-BE49-F238E27FC236}">
                  <a16:creationId xmlns:a16="http://schemas.microsoft.com/office/drawing/2014/main" id="{E1C343A7-8EB1-C4CC-BBBA-E80DAB51195F}"/>
                </a:ext>
              </a:extLst>
            </p:cNvPr>
            <p:cNvSpPr/>
            <p:nvPr/>
          </p:nvSpPr>
          <p:spPr>
            <a:xfrm>
              <a:off x="1046541" y="1811744"/>
              <a:ext cx="1154760" cy="1454687"/>
            </a:xfrm>
            <a:prstGeom prst="ellipse">
              <a:avLst/>
            </a:prstGeom>
            <a:solidFill>
              <a:srgbClr val="EED69D"/>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62" name="Flowchart: Terminator 61">
              <a:extLst>
                <a:ext uri="{FF2B5EF4-FFF2-40B4-BE49-F238E27FC236}">
                  <a16:creationId xmlns:a16="http://schemas.microsoft.com/office/drawing/2014/main" id="{C1C237EC-9F3F-8B34-41B4-8D752FB8435F}"/>
                </a:ext>
              </a:extLst>
            </p:cNvPr>
            <p:cNvSpPr/>
            <p:nvPr/>
          </p:nvSpPr>
          <p:spPr>
            <a:xfrm rot="1600366">
              <a:off x="847664" y="3690908"/>
              <a:ext cx="225594" cy="711363"/>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63" name="Flowchart: Delay 62">
              <a:extLst>
                <a:ext uri="{FF2B5EF4-FFF2-40B4-BE49-F238E27FC236}">
                  <a16:creationId xmlns:a16="http://schemas.microsoft.com/office/drawing/2014/main" id="{F2690CE7-3879-B6F0-FC85-AEFA4479019F}"/>
                </a:ext>
              </a:extLst>
            </p:cNvPr>
            <p:cNvSpPr/>
            <p:nvPr/>
          </p:nvSpPr>
          <p:spPr>
            <a:xfrm rot="2022916" flipH="1">
              <a:off x="977216" y="3374447"/>
              <a:ext cx="320445" cy="657015"/>
            </a:xfrm>
            <a:prstGeom prst="flowChartDelay">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64" name="Moon 63">
              <a:extLst>
                <a:ext uri="{FF2B5EF4-FFF2-40B4-BE49-F238E27FC236}">
                  <a16:creationId xmlns:a16="http://schemas.microsoft.com/office/drawing/2014/main" id="{422BD95D-1CB9-97E4-A919-DD6FB1D0E17D}"/>
                </a:ext>
              </a:extLst>
            </p:cNvPr>
            <p:cNvSpPr/>
            <p:nvPr/>
          </p:nvSpPr>
          <p:spPr>
            <a:xfrm rot="5400000">
              <a:off x="1197595" y="1406602"/>
              <a:ext cx="852651" cy="1186231"/>
            </a:xfrm>
            <a:prstGeom prst="moon">
              <a:avLst>
                <a:gd name="adj" fmla="val 65258"/>
              </a:avLst>
            </a:prstGeom>
            <a:pattFill prst="openDmnd">
              <a:fgClr>
                <a:srgbClr val="000000"/>
              </a:fgClr>
              <a:bgClr>
                <a:sysClr val="window" lastClr="FFFFFF"/>
              </a:bgClr>
            </a:pattFill>
            <a:ln w="3175" cap="flat" cmpd="sng" algn="ctr">
              <a:solidFill>
                <a:srgbClr val="000000"/>
              </a:solidFill>
              <a:prstDash val="solid"/>
            </a:ln>
            <a:effectLst/>
          </p:spPr>
          <p:txBody>
            <a:bodyPr rtlCol="0" anchor="ctr"/>
            <a:lstStyle/>
            <a:p>
              <a:pPr algn="ctr">
                <a:defRPr/>
              </a:pPr>
              <a:endParaRPr lang="en-US" sz="1530" kern="0">
                <a:solidFill>
                  <a:prstClr val="white"/>
                </a:solidFill>
                <a:latin typeface="Calibri"/>
              </a:endParaRPr>
            </a:p>
          </p:txBody>
        </p:sp>
        <p:sp>
          <p:nvSpPr>
            <p:cNvPr id="65" name="Moon 64">
              <a:extLst>
                <a:ext uri="{FF2B5EF4-FFF2-40B4-BE49-F238E27FC236}">
                  <a16:creationId xmlns:a16="http://schemas.microsoft.com/office/drawing/2014/main" id="{B8368815-793B-25EB-9D16-B90E6453C8D5}"/>
                </a:ext>
              </a:extLst>
            </p:cNvPr>
            <p:cNvSpPr/>
            <p:nvPr/>
          </p:nvSpPr>
          <p:spPr>
            <a:xfrm rot="5400000">
              <a:off x="1318639" y="1539646"/>
              <a:ext cx="613097" cy="1157294"/>
            </a:xfrm>
            <a:prstGeom prst="moon">
              <a:avLst>
                <a:gd name="adj" fmla="val 52142"/>
              </a:avLst>
            </a:prstGeom>
            <a:pattFill prst="dotDmnd">
              <a:fgClr>
                <a:srgbClr val="000000"/>
              </a:fgClr>
              <a:bgClr>
                <a:srgbClr val="C28446"/>
              </a:bgClr>
            </a:pattFill>
            <a:ln w="3175" cap="flat" cmpd="sng" algn="ctr">
              <a:noFill/>
              <a:prstDash val="solid"/>
            </a:ln>
            <a:effectLst/>
          </p:spPr>
          <p:txBody>
            <a:bodyPr rtlCol="0" anchor="ctr"/>
            <a:lstStyle/>
            <a:p>
              <a:pPr algn="ctr">
                <a:defRPr/>
              </a:pPr>
              <a:endParaRPr lang="en-US" sz="1530" kern="0">
                <a:solidFill>
                  <a:prstClr val="white"/>
                </a:solidFill>
                <a:latin typeface="Calibri"/>
              </a:endParaRPr>
            </a:p>
          </p:txBody>
        </p:sp>
        <p:sp>
          <p:nvSpPr>
            <p:cNvPr id="66" name="Oval 65">
              <a:extLst>
                <a:ext uri="{FF2B5EF4-FFF2-40B4-BE49-F238E27FC236}">
                  <a16:creationId xmlns:a16="http://schemas.microsoft.com/office/drawing/2014/main" id="{9287CA8E-8B36-D0BA-1698-3F1549978043}"/>
                </a:ext>
              </a:extLst>
            </p:cNvPr>
            <p:cNvSpPr/>
            <p:nvPr/>
          </p:nvSpPr>
          <p:spPr>
            <a:xfrm>
              <a:off x="1404629" y="1654701"/>
              <a:ext cx="458284" cy="195232"/>
            </a:xfrm>
            <a:prstGeom prst="ellipse">
              <a:avLst/>
            </a:prstGeom>
            <a:pattFill prst="dotDmnd">
              <a:fgClr>
                <a:srgbClr val="F79646">
                  <a:lumMod val="50000"/>
                </a:srgbClr>
              </a:fgClr>
              <a:bgClr>
                <a:srgbClr val="C28446"/>
              </a:bgClr>
            </a:patt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67" name="Right Triangle 66">
              <a:extLst>
                <a:ext uri="{FF2B5EF4-FFF2-40B4-BE49-F238E27FC236}">
                  <a16:creationId xmlns:a16="http://schemas.microsoft.com/office/drawing/2014/main" id="{FDCDE341-4007-7EBC-6063-F0AC848BB7DE}"/>
                </a:ext>
              </a:extLst>
            </p:cNvPr>
            <p:cNvSpPr/>
            <p:nvPr/>
          </p:nvSpPr>
          <p:spPr>
            <a:xfrm rot="8699319">
              <a:off x="1308529" y="3369829"/>
              <a:ext cx="247965" cy="291800"/>
            </a:xfrm>
            <a:prstGeom prst="rtTriangle">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68" name="Right Triangle 67">
              <a:extLst>
                <a:ext uri="{FF2B5EF4-FFF2-40B4-BE49-F238E27FC236}">
                  <a16:creationId xmlns:a16="http://schemas.microsoft.com/office/drawing/2014/main" id="{E384EB40-021A-85B5-E87A-D069107FEA5A}"/>
                </a:ext>
              </a:extLst>
            </p:cNvPr>
            <p:cNvSpPr/>
            <p:nvPr/>
          </p:nvSpPr>
          <p:spPr>
            <a:xfrm rot="12900681" flipH="1">
              <a:off x="1725107" y="3369829"/>
              <a:ext cx="247965" cy="291800"/>
            </a:xfrm>
            <a:prstGeom prst="rtTriangle">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69" name="Flowchart: Terminator 68">
              <a:extLst>
                <a:ext uri="{FF2B5EF4-FFF2-40B4-BE49-F238E27FC236}">
                  <a16:creationId xmlns:a16="http://schemas.microsoft.com/office/drawing/2014/main" id="{1041B4B3-9112-5371-72E0-38E574C92668}"/>
                </a:ext>
              </a:extLst>
            </p:cNvPr>
            <p:cNvSpPr/>
            <p:nvPr/>
          </p:nvSpPr>
          <p:spPr>
            <a:xfrm rot="18705810" flipH="1">
              <a:off x="858098" y="4239433"/>
              <a:ext cx="141402" cy="416035"/>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70" name="Flowchart: Connector 69">
              <a:extLst>
                <a:ext uri="{FF2B5EF4-FFF2-40B4-BE49-F238E27FC236}">
                  <a16:creationId xmlns:a16="http://schemas.microsoft.com/office/drawing/2014/main" id="{0B398CF7-D16F-065B-E817-1314BBC741F6}"/>
                </a:ext>
              </a:extLst>
            </p:cNvPr>
            <p:cNvSpPr/>
            <p:nvPr/>
          </p:nvSpPr>
          <p:spPr>
            <a:xfrm>
              <a:off x="1585347" y="3621749"/>
              <a:ext cx="79677" cy="87279"/>
            </a:xfrm>
            <a:prstGeom prst="flowChartConnector">
              <a:avLst/>
            </a:prstGeom>
            <a:solidFill>
              <a:srgbClr val="008000"/>
            </a:solidFill>
            <a:ln w="25400" cap="flat" cmpd="sng" algn="ctr">
              <a:noFill/>
              <a:prstDash val="solid"/>
            </a:ln>
            <a:effectLst/>
          </p:spPr>
          <p:txBody>
            <a:bodyPr rtlCol="0" anchor="ctr"/>
            <a:lstStyle/>
            <a:p>
              <a:pPr algn="ctr">
                <a:defRPr/>
              </a:pPr>
              <a:endParaRPr lang="en-US" sz="1530" kern="0">
                <a:solidFill>
                  <a:prstClr val="white"/>
                </a:solidFill>
                <a:latin typeface="Calibri"/>
              </a:endParaRPr>
            </a:p>
          </p:txBody>
        </p:sp>
        <p:sp>
          <p:nvSpPr>
            <p:cNvPr id="71" name="Flowchart: Connector 70">
              <a:extLst>
                <a:ext uri="{FF2B5EF4-FFF2-40B4-BE49-F238E27FC236}">
                  <a16:creationId xmlns:a16="http://schemas.microsoft.com/office/drawing/2014/main" id="{9A59CCE9-2511-8A9B-2167-1209C0F3C80C}"/>
                </a:ext>
              </a:extLst>
            </p:cNvPr>
            <p:cNvSpPr/>
            <p:nvPr/>
          </p:nvSpPr>
          <p:spPr>
            <a:xfrm>
              <a:off x="1585347" y="3748173"/>
              <a:ext cx="79677" cy="87279"/>
            </a:xfrm>
            <a:prstGeom prst="flowChartConnector">
              <a:avLst/>
            </a:prstGeom>
            <a:solidFill>
              <a:srgbClr val="008000"/>
            </a:solidFill>
            <a:ln w="25400" cap="flat" cmpd="sng" algn="ctr">
              <a:noFill/>
              <a:prstDash val="solid"/>
            </a:ln>
            <a:effectLst/>
          </p:spPr>
          <p:txBody>
            <a:bodyPr rtlCol="0" anchor="ctr"/>
            <a:lstStyle/>
            <a:p>
              <a:pPr algn="ctr">
                <a:defRPr/>
              </a:pPr>
              <a:endParaRPr lang="en-US" sz="1530" kern="0">
                <a:solidFill>
                  <a:prstClr val="white"/>
                </a:solidFill>
                <a:latin typeface="Calibri"/>
              </a:endParaRPr>
            </a:p>
          </p:txBody>
        </p:sp>
        <p:sp>
          <p:nvSpPr>
            <p:cNvPr id="72" name="Freeform: Shape 71">
              <a:extLst>
                <a:ext uri="{FF2B5EF4-FFF2-40B4-BE49-F238E27FC236}">
                  <a16:creationId xmlns:a16="http://schemas.microsoft.com/office/drawing/2014/main" id="{653388F6-1F0D-54F1-4DE4-E694A07F333A}"/>
                </a:ext>
              </a:extLst>
            </p:cNvPr>
            <p:cNvSpPr/>
            <p:nvPr/>
          </p:nvSpPr>
          <p:spPr>
            <a:xfrm rot="14816196">
              <a:off x="1019825" y="4478551"/>
              <a:ext cx="274312" cy="262954"/>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E9CD87"/>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grpSp>
          <p:nvGrpSpPr>
            <p:cNvPr id="73" name="Group 72">
              <a:extLst>
                <a:ext uri="{FF2B5EF4-FFF2-40B4-BE49-F238E27FC236}">
                  <a16:creationId xmlns:a16="http://schemas.microsoft.com/office/drawing/2014/main" id="{91E343C7-2475-BFF0-785B-59ECB950B9F9}"/>
                </a:ext>
              </a:extLst>
            </p:cNvPr>
            <p:cNvGrpSpPr/>
            <p:nvPr/>
          </p:nvGrpSpPr>
          <p:grpSpPr>
            <a:xfrm>
              <a:off x="1736703" y="3532400"/>
              <a:ext cx="325110" cy="522802"/>
              <a:chOff x="859632" y="2338402"/>
              <a:chExt cx="571500" cy="788345"/>
            </a:xfrm>
          </p:grpSpPr>
          <p:sp>
            <p:nvSpPr>
              <p:cNvPr id="102" name="Rectangle 101">
                <a:extLst>
                  <a:ext uri="{FF2B5EF4-FFF2-40B4-BE49-F238E27FC236}">
                    <a16:creationId xmlns:a16="http://schemas.microsoft.com/office/drawing/2014/main" id="{516400DD-3B57-25EC-867B-60F1D750C665}"/>
                  </a:ext>
                </a:extLst>
              </p:cNvPr>
              <p:cNvSpPr/>
              <p:nvPr/>
            </p:nvSpPr>
            <p:spPr>
              <a:xfrm>
                <a:off x="977900" y="2707482"/>
                <a:ext cx="342900" cy="85080"/>
              </a:xfrm>
              <a:prstGeom prst="rect">
                <a:avLst/>
              </a:prstGeom>
              <a:solidFill>
                <a:sysClr val="window" lastClr="FFFFFF"/>
              </a:solidFill>
              <a:ln w="25400" cap="flat" cmpd="sng" algn="ctr">
                <a:noFill/>
                <a:prstDash val="solid"/>
              </a:ln>
              <a:effectLst/>
            </p:spPr>
            <p:txBody>
              <a:bodyPr rtlCol="0" anchor="ctr"/>
              <a:lstStyle/>
              <a:p>
                <a:pPr algn="ctr">
                  <a:defRPr/>
                </a:pPr>
                <a:endParaRPr lang="en-US" sz="1530" kern="0">
                  <a:solidFill>
                    <a:prstClr val="white"/>
                  </a:solidFill>
                  <a:latin typeface="Calibri"/>
                </a:endParaRPr>
              </a:p>
            </p:txBody>
          </p:sp>
          <p:pic>
            <p:nvPicPr>
              <p:cNvPr id="103" name="Picture 102">
                <a:extLst>
                  <a:ext uri="{FF2B5EF4-FFF2-40B4-BE49-F238E27FC236}">
                    <a16:creationId xmlns:a16="http://schemas.microsoft.com/office/drawing/2014/main" id="{254DC507-EBC4-3655-BADD-4F7353756512}"/>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31560" y1="31877" x2="31560" y2="31877"/>
                            <a14:foregroundMark x1="46454" y1="11054" x2="46454" y2="11054"/>
                            <a14:foregroundMark x1="42553" y1="9512" x2="42553" y2="9512"/>
                            <a14:foregroundMark x1="39362" y1="8997" x2="39362" y2="8997"/>
                            <a14:foregroundMark x1="59929" y1="8997" x2="59929" y2="8997"/>
                            <a14:foregroundMark x1="29787" y1="26735" x2="29787" y2="26735"/>
                            <a14:foregroundMark x1="71631" y1="12339" x2="71631" y2="12339"/>
                            <a14:foregroundMark x1="77660" y1="21337" x2="77660" y2="21337"/>
                            <a14:foregroundMark x1="73050" y1="30077" x2="73050" y2="30077"/>
                            <a14:foregroundMark x1="61702" y1="33162" x2="61702" y2="33162"/>
                            <a14:foregroundMark x1="37234" y1="29306" x2="37234" y2="29306"/>
                            <a14:foregroundMark x1="53546" y1="61697" x2="53546" y2="61697"/>
                            <a14:foregroundMark x1="67021" y1="64010" x2="67021" y2="64010"/>
                            <a14:foregroundMark x1="33688" y1="62468" x2="33688" y2="62468"/>
                            <a14:foregroundMark x1="28369" y1="80463" x2="28369" y2="80463"/>
                            <a14:foregroundMark x1="48227" y1="79949" x2="48227" y2="79949"/>
                            <a14:foregroundMark x1="33688" y1="34447" x2="33688" y2="34447"/>
                            <a14:foregroundMark x1="49645" y1="76864" x2="49645" y2="76864"/>
                            <a14:foregroundMark x1="26596" y1="50643" x2="26596" y2="50643"/>
                            <a14:foregroundMark x1="44326" y1="49871" x2="44326" y2="49871"/>
                            <a14:foregroundMark x1="56738" y1="51928" x2="56738" y2="51928"/>
                            <a14:foregroundMark x1="70567" y1="52185" x2="70567" y2="52185"/>
                            <a14:foregroundMark x1="24113" y1="27249" x2="24113" y2="27249"/>
                            <a14:backgroundMark x1="36879" y1="22365" x2="36879" y2="22365"/>
                            <a14:backgroundMark x1="43262" y1="30591" x2="43262" y2="30591"/>
                          </a14:backgroundRemoval>
                        </a14:imgEffect>
                      </a14:imgLayer>
                    </a14:imgProps>
                  </a:ext>
                  <a:ext uri="{28A0092B-C50C-407E-A947-70E740481C1C}">
                    <a14:useLocalDpi xmlns:a14="http://schemas.microsoft.com/office/drawing/2010/main" val="0"/>
                  </a:ext>
                </a:extLst>
              </a:blip>
              <a:stretch>
                <a:fillRect/>
              </a:stretch>
            </p:blipFill>
            <p:spPr>
              <a:xfrm>
                <a:off x="859632" y="2338402"/>
                <a:ext cx="571500" cy="788345"/>
              </a:xfrm>
              <a:prstGeom prst="rect">
                <a:avLst/>
              </a:prstGeom>
              <a:ln>
                <a:noFill/>
              </a:ln>
            </p:spPr>
          </p:pic>
        </p:grpSp>
        <p:grpSp>
          <p:nvGrpSpPr>
            <p:cNvPr id="74" name="Group 73">
              <a:extLst>
                <a:ext uri="{FF2B5EF4-FFF2-40B4-BE49-F238E27FC236}">
                  <a16:creationId xmlns:a16="http://schemas.microsoft.com/office/drawing/2014/main" id="{3F0FC240-89CF-CA1E-50DF-EF6032DC5721}"/>
                </a:ext>
              </a:extLst>
            </p:cNvPr>
            <p:cNvGrpSpPr/>
            <p:nvPr/>
          </p:nvGrpSpPr>
          <p:grpSpPr>
            <a:xfrm rot="19720146">
              <a:off x="1182580" y="2371883"/>
              <a:ext cx="386764" cy="226743"/>
              <a:chOff x="5136060" y="1710152"/>
              <a:chExt cx="538831" cy="347248"/>
            </a:xfrm>
          </p:grpSpPr>
          <p:sp>
            <p:nvSpPr>
              <p:cNvPr id="92" name="Oval 5">
                <a:extLst>
                  <a:ext uri="{FF2B5EF4-FFF2-40B4-BE49-F238E27FC236}">
                    <a16:creationId xmlns:a16="http://schemas.microsoft.com/office/drawing/2014/main" id="{D60FB222-4739-9A36-C2F4-9F65321CF24A}"/>
                  </a:ext>
                </a:extLst>
              </p:cNvPr>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nvGrpSpPr>
              <p:cNvPr id="93" name="Group 92">
                <a:extLst>
                  <a:ext uri="{FF2B5EF4-FFF2-40B4-BE49-F238E27FC236}">
                    <a16:creationId xmlns:a16="http://schemas.microsoft.com/office/drawing/2014/main" id="{A6B49D1B-C032-0657-23D4-A1EFDAF6D055}"/>
                  </a:ext>
                </a:extLst>
              </p:cNvPr>
              <p:cNvGrpSpPr/>
              <p:nvPr/>
            </p:nvGrpSpPr>
            <p:grpSpPr>
              <a:xfrm rot="20545732">
                <a:off x="5242936" y="1710152"/>
                <a:ext cx="85726" cy="45719"/>
                <a:chOff x="5293988" y="1700325"/>
                <a:chExt cx="85726" cy="42639"/>
              </a:xfrm>
            </p:grpSpPr>
            <p:cxnSp>
              <p:nvCxnSpPr>
                <p:cNvPr id="99" name="Straight Connector 98">
                  <a:extLst>
                    <a:ext uri="{FF2B5EF4-FFF2-40B4-BE49-F238E27FC236}">
                      <a16:creationId xmlns:a16="http://schemas.microsoft.com/office/drawing/2014/main" id="{52B0C681-6535-606E-BE47-205CCB1D8057}"/>
                    </a:ext>
                  </a:extLst>
                </p:cNvPr>
                <p:cNvCxnSpPr/>
                <p:nvPr/>
              </p:nvCxnSpPr>
              <p:spPr>
                <a:xfrm>
                  <a:off x="5293988"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100" name="Straight Connector 99">
                  <a:extLst>
                    <a:ext uri="{FF2B5EF4-FFF2-40B4-BE49-F238E27FC236}">
                      <a16:creationId xmlns:a16="http://schemas.microsoft.com/office/drawing/2014/main" id="{B2024712-1340-70BF-F7D8-75880AFEFD0C}"/>
                    </a:ext>
                  </a:extLst>
                </p:cNvPr>
                <p:cNvCxnSpPr/>
                <p:nvPr/>
              </p:nvCxnSpPr>
              <p:spPr>
                <a:xfrm>
                  <a:off x="5336850"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101" name="Straight Connector 100">
                  <a:extLst>
                    <a:ext uri="{FF2B5EF4-FFF2-40B4-BE49-F238E27FC236}">
                      <a16:creationId xmlns:a16="http://schemas.microsoft.com/office/drawing/2014/main" id="{AC0CC196-E618-12A5-254F-74A1B61FC246}"/>
                    </a:ext>
                  </a:extLst>
                </p:cNvPr>
                <p:cNvCxnSpPr/>
                <p:nvPr/>
              </p:nvCxnSpPr>
              <p:spPr>
                <a:xfrm>
                  <a:off x="5379714" y="1700325"/>
                  <a:ext cx="0" cy="42639"/>
                </a:xfrm>
                <a:prstGeom prst="line">
                  <a:avLst/>
                </a:prstGeom>
                <a:noFill/>
                <a:ln w="31750" cap="sq" cmpd="dbl" algn="ctr">
                  <a:solidFill>
                    <a:sysClr val="windowText" lastClr="000000"/>
                  </a:solidFill>
                  <a:prstDash val="dashDot"/>
                  <a:round/>
                  <a:headEnd type="none" w="med" len="sm"/>
                  <a:tailEnd type="none"/>
                </a:ln>
                <a:effectLst/>
              </p:spPr>
            </p:cxnSp>
          </p:grpSp>
          <p:sp>
            <p:nvSpPr>
              <p:cNvPr id="94" name="Oval 4">
                <a:extLst>
                  <a:ext uri="{FF2B5EF4-FFF2-40B4-BE49-F238E27FC236}">
                    <a16:creationId xmlns:a16="http://schemas.microsoft.com/office/drawing/2014/main" id="{D32C70F9-9DC2-A816-C133-582E1E2D2895}"/>
                  </a:ext>
                </a:extLst>
              </p:cNvPr>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95" name="Oval 94">
                <a:extLst>
                  <a:ext uri="{FF2B5EF4-FFF2-40B4-BE49-F238E27FC236}">
                    <a16:creationId xmlns:a16="http://schemas.microsoft.com/office/drawing/2014/main" id="{C7D92775-DA63-B454-2D36-33677B1B687E}"/>
                  </a:ext>
                </a:extLst>
              </p:cNvPr>
              <p:cNvSpPr/>
              <p:nvPr/>
            </p:nvSpPr>
            <p:spPr>
              <a:xfrm>
                <a:off x="5275412" y="1778000"/>
                <a:ext cx="279400" cy="279400"/>
              </a:xfrm>
              <a:prstGeom prst="ellipse">
                <a:avLst/>
              </a:prstGeom>
              <a:solidFill>
                <a:srgbClr val="864826"/>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96" name="Oval 95">
                <a:extLst>
                  <a:ext uri="{FF2B5EF4-FFF2-40B4-BE49-F238E27FC236}">
                    <a16:creationId xmlns:a16="http://schemas.microsoft.com/office/drawing/2014/main" id="{7045D44E-498B-21C6-B7C3-9B8F76F12CA2}"/>
                  </a:ext>
                </a:extLst>
              </p:cNvPr>
              <p:cNvSpPr/>
              <p:nvPr/>
            </p:nvSpPr>
            <p:spPr>
              <a:xfrm>
                <a:off x="5331124" y="1833712"/>
                <a:ext cx="223688" cy="223688"/>
              </a:xfrm>
              <a:prstGeom prst="ellipse">
                <a:avLst/>
              </a:prstGeom>
              <a:solidFill>
                <a:srgbClr val="33030D"/>
              </a:solidFill>
              <a:ln w="12700" cap="flat" cmpd="sng" algn="ctr">
                <a:noFill/>
                <a:prstDash val="solid"/>
                <a:miter lim="800000"/>
              </a:ln>
              <a:effectLst/>
            </p:spPr>
            <p:txBody>
              <a:bodyPr rtlCol="0" anchor="ctr"/>
              <a:lstStyle/>
              <a:p>
                <a:pPr algn="ctr">
                  <a:defRPr/>
                </a:pPr>
                <a:endParaRPr lang="en-US" sz="1530" kern="0" dirty="0">
                  <a:solidFill>
                    <a:prstClr val="white"/>
                  </a:solidFill>
                  <a:latin typeface="Calibri"/>
                </a:endParaRPr>
              </a:p>
            </p:txBody>
          </p:sp>
          <p:sp>
            <p:nvSpPr>
              <p:cNvPr id="97" name="Oval 96">
                <a:extLst>
                  <a:ext uri="{FF2B5EF4-FFF2-40B4-BE49-F238E27FC236}">
                    <a16:creationId xmlns:a16="http://schemas.microsoft.com/office/drawing/2014/main" id="{B85DE5AA-0813-4B01-08F8-968EC99F0B62}"/>
                  </a:ext>
                </a:extLst>
              </p:cNvPr>
              <p:cNvSpPr/>
              <p:nvPr/>
            </p:nvSpPr>
            <p:spPr>
              <a:xfrm>
                <a:off x="5404868" y="1846412"/>
                <a:ext cx="127000" cy="127000"/>
              </a:xfrm>
              <a:prstGeom prst="ellipse">
                <a:avLst/>
              </a:prstGeom>
              <a:solidFill>
                <a:srgbClr val="B46004"/>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98" name="Oval 97">
                <a:extLst>
                  <a:ext uri="{FF2B5EF4-FFF2-40B4-BE49-F238E27FC236}">
                    <a16:creationId xmlns:a16="http://schemas.microsoft.com/office/drawing/2014/main" id="{52C30983-B53E-2BC0-7768-C93C42E04E8F}"/>
                  </a:ext>
                </a:extLst>
              </p:cNvPr>
              <p:cNvSpPr/>
              <p:nvPr/>
            </p:nvSpPr>
            <p:spPr>
              <a:xfrm>
                <a:off x="5442970" y="1903413"/>
                <a:ext cx="88898" cy="82699"/>
              </a:xfrm>
              <a:prstGeom prst="ellipse">
                <a:avLst/>
              </a:pr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grpSp>
          <p:nvGrpSpPr>
            <p:cNvPr id="75" name="Group 74">
              <a:extLst>
                <a:ext uri="{FF2B5EF4-FFF2-40B4-BE49-F238E27FC236}">
                  <a16:creationId xmlns:a16="http://schemas.microsoft.com/office/drawing/2014/main" id="{1F9A1E19-034B-677A-2502-0EA84DE97179}"/>
                </a:ext>
              </a:extLst>
            </p:cNvPr>
            <p:cNvGrpSpPr/>
            <p:nvPr/>
          </p:nvGrpSpPr>
          <p:grpSpPr>
            <a:xfrm rot="1705800" flipH="1">
              <a:off x="1678571" y="2367738"/>
              <a:ext cx="386764" cy="226743"/>
              <a:chOff x="5136060" y="1710152"/>
              <a:chExt cx="538831" cy="347248"/>
            </a:xfrm>
          </p:grpSpPr>
          <p:sp>
            <p:nvSpPr>
              <p:cNvPr id="82" name="Oval 5">
                <a:extLst>
                  <a:ext uri="{FF2B5EF4-FFF2-40B4-BE49-F238E27FC236}">
                    <a16:creationId xmlns:a16="http://schemas.microsoft.com/office/drawing/2014/main" id="{83D1231F-BA17-22CA-99AE-CD3A00CDC822}"/>
                  </a:ext>
                </a:extLst>
              </p:cNvPr>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nvGrpSpPr>
              <p:cNvPr id="83" name="Group 82">
                <a:extLst>
                  <a:ext uri="{FF2B5EF4-FFF2-40B4-BE49-F238E27FC236}">
                    <a16:creationId xmlns:a16="http://schemas.microsoft.com/office/drawing/2014/main" id="{F4676A4B-D639-E754-CB2C-7AEB7147EA2E}"/>
                  </a:ext>
                </a:extLst>
              </p:cNvPr>
              <p:cNvGrpSpPr/>
              <p:nvPr/>
            </p:nvGrpSpPr>
            <p:grpSpPr>
              <a:xfrm rot="20545732">
                <a:off x="5242936" y="1710152"/>
                <a:ext cx="85726" cy="45719"/>
                <a:chOff x="5293988" y="1700325"/>
                <a:chExt cx="85726" cy="42639"/>
              </a:xfrm>
            </p:grpSpPr>
            <p:cxnSp>
              <p:nvCxnSpPr>
                <p:cNvPr id="89" name="Straight Connector 88">
                  <a:extLst>
                    <a:ext uri="{FF2B5EF4-FFF2-40B4-BE49-F238E27FC236}">
                      <a16:creationId xmlns:a16="http://schemas.microsoft.com/office/drawing/2014/main" id="{6559687D-F67D-3E56-8D6C-75891F4A02EC}"/>
                    </a:ext>
                  </a:extLst>
                </p:cNvPr>
                <p:cNvCxnSpPr/>
                <p:nvPr/>
              </p:nvCxnSpPr>
              <p:spPr>
                <a:xfrm>
                  <a:off x="5293988"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90" name="Straight Connector 89">
                  <a:extLst>
                    <a:ext uri="{FF2B5EF4-FFF2-40B4-BE49-F238E27FC236}">
                      <a16:creationId xmlns:a16="http://schemas.microsoft.com/office/drawing/2014/main" id="{9326A1B0-D97D-DF14-5555-4FE98B3D96E3}"/>
                    </a:ext>
                  </a:extLst>
                </p:cNvPr>
                <p:cNvCxnSpPr/>
                <p:nvPr/>
              </p:nvCxnSpPr>
              <p:spPr>
                <a:xfrm>
                  <a:off x="5336850"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91" name="Straight Connector 90">
                  <a:extLst>
                    <a:ext uri="{FF2B5EF4-FFF2-40B4-BE49-F238E27FC236}">
                      <a16:creationId xmlns:a16="http://schemas.microsoft.com/office/drawing/2014/main" id="{ACB0AB7C-7875-D8C9-1757-7F05FC95D35F}"/>
                    </a:ext>
                  </a:extLst>
                </p:cNvPr>
                <p:cNvCxnSpPr/>
                <p:nvPr/>
              </p:nvCxnSpPr>
              <p:spPr>
                <a:xfrm>
                  <a:off x="5379714" y="1700325"/>
                  <a:ext cx="0" cy="42639"/>
                </a:xfrm>
                <a:prstGeom prst="line">
                  <a:avLst/>
                </a:prstGeom>
                <a:noFill/>
                <a:ln w="31750" cap="sq" cmpd="dbl" algn="ctr">
                  <a:solidFill>
                    <a:sysClr val="windowText" lastClr="000000"/>
                  </a:solidFill>
                  <a:prstDash val="dashDot"/>
                  <a:round/>
                  <a:headEnd type="none" w="med" len="sm"/>
                  <a:tailEnd type="none"/>
                </a:ln>
                <a:effectLst/>
              </p:spPr>
            </p:cxnSp>
          </p:grpSp>
          <p:sp>
            <p:nvSpPr>
              <p:cNvPr id="84" name="Oval 4">
                <a:extLst>
                  <a:ext uri="{FF2B5EF4-FFF2-40B4-BE49-F238E27FC236}">
                    <a16:creationId xmlns:a16="http://schemas.microsoft.com/office/drawing/2014/main" id="{D6B225D2-CAC6-E5A6-921E-4BAB2179D7A8}"/>
                  </a:ext>
                </a:extLst>
              </p:cNvPr>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85" name="Oval 84">
                <a:extLst>
                  <a:ext uri="{FF2B5EF4-FFF2-40B4-BE49-F238E27FC236}">
                    <a16:creationId xmlns:a16="http://schemas.microsoft.com/office/drawing/2014/main" id="{C9E012B8-81C7-21D6-6D1C-DD7C87260997}"/>
                  </a:ext>
                </a:extLst>
              </p:cNvPr>
              <p:cNvSpPr/>
              <p:nvPr/>
            </p:nvSpPr>
            <p:spPr>
              <a:xfrm>
                <a:off x="5275412" y="1778000"/>
                <a:ext cx="279400" cy="279400"/>
              </a:xfrm>
              <a:prstGeom prst="ellipse">
                <a:avLst/>
              </a:prstGeom>
              <a:solidFill>
                <a:srgbClr val="864826"/>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86" name="Oval 85">
                <a:extLst>
                  <a:ext uri="{FF2B5EF4-FFF2-40B4-BE49-F238E27FC236}">
                    <a16:creationId xmlns:a16="http://schemas.microsoft.com/office/drawing/2014/main" id="{9A1A14BE-8DC8-7BC5-8F5C-5C95184D6CC7}"/>
                  </a:ext>
                </a:extLst>
              </p:cNvPr>
              <p:cNvSpPr/>
              <p:nvPr/>
            </p:nvSpPr>
            <p:spPr>
              <a:xfrm>
                <a:off x="5331124" y="1833712"/>
                <a:ext cx="223688" cy="223688"/>
              </a:xfrm>
              <a:prstGeom prst="ellipse">
                <a:avLst/>
              </a:prstGeom>
              <a:solidFill>
                <a:srgbClr val="33030D"/>
              </a:solidFill>
              <a:ln w="12700" cap="flat" cmpd="sng" algn="ctr">
                <a:noFill/>
                <a:prstDash val="solid"/>
                <a:miter lim="800000"/>
              </a:ln>
              <a:effectLst/>
            </p:spPr>
            <p:txBody>
              <a:bodyPr rtlCol="0" anchor="ctr"/>
              <a:lstStyle/>
              <a:p>
                <a:pPr algn="ctr">
                  <a:defRPr/>
                </a:pPr>
                <a:endParaRPr lang="en-US" sz="1530" kern="0" dirty="0">
                  <a:solidFill>
                    <a:prstClr val="white"/>
                  </a:solidFill>
                  <a:latin typeface="Calibri"/>
                </a:endParaRPr>
              </a:p>
            </p:txBody>
          </p:sp>
          <p:sp>
            <p:nvSpPr>
              <p:cNvPr id="87" name="Oval 86">
                <a:extLst>
                  <a:ext uri="{FF2B5EF4-FFF2-40B4-BE49-F238E27FC236}">
                    <a16:creationId xmlns:a16="http://schemas.microsoft.com/office/drawing/2014/main" id="{E79B1701-6760-6D23-207F-FD3C1EC096DB}"/>
                  </a:ext>
                </a:extLst>
              </p:cNvPr>
              <p:cNvSpPr/>
              <p:nvPr/>
            </p:nvSpPr>
            <p:spPr>
              <a:xfrm>
                <a:off x="5404868" y="1846412"/>
                <a:ext cx="127000" cy="127000"/>
              </a:xfrm>
              <a:prstGeom prst="ellipse">
                <a:avLst/>
              </a:prstGeom>
              <a:solidFill>
                <a:srgbClr val="B46004"/>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88" name="Oval 87">
                <a:extLst>
                  <a:ext uri="{FF2B5EF4-FFF2-40B4-BE49-F238E27FC236}">
                    <a16:creationId xmlns:a16="http://schemas.microsoft.com/office/drawing/2014/main" id="{229D8DC1-E0ED-B92C-20A2-944793746E3A}"/>
                  </a:ext>
                </a:extLst>
              </p:cNvPr>
              <p:cNvSpPr/>
              <p:nvPr/>
            </p:nvSpPr>
            <p:spPr>
              <a:xfrm>
                <a:off x="5442970" y="1903413"/>
                <a:ext cx="88898" cy="82699"/>
              </a:xfrm>
              <a:prstGeom prst="ellipse">
                <a:avLst/>
              </a:pr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sp>
          <p:nvSpPr>
            <p:cNvPr id="76" name="Freeform: Shape 75">
              <a:extLst>
                <a:ext uri="{FF2B5EF4-FFF2-40B4-BE49-F238E27FC236}">
                  <a16:creationId xmlns:a16="http://schemas.microsoft.com/office/drawing/2014/main" id="{65630E45-91AD-1F17-1EB6-E7042276FFF2}"/>
                </a:ext>
              </a:extLst>
            </p:cNvPr>
            <p:cNvSpPr/>
            <p:nvPr/>
          </p:nvSpPr>
          <p:spPr>
            <a:xfrm>
              <a:off x="1520913" y="2715274"/>
              <a:ext cx="126565" cy="99681"/>
            </a:xfrm>
            <a:custGeom>
              <a:avLst/>
              <a:gdLst>
                <a:gd name="connsiteX0" fmla="*/ 52387 w 133350"/>
                <a:gd name="connsiteY0" fmla="*/ 0 h 104775"/>
                <a:gd name="connsiteX1" fmla="*/ 0 w 133350"/>
                <a:gd name="connsiteY1" fmla="*/ 95250 h 104775"/>
                <a:gd name="connsiteX2" fmla="*/ 133350 w 133350"/>
                <a:gd name="connsiteY2" fmla="*/ 104775 h 104775"/>
                <a:gd name="connsiteX0" fmla="*/ 52387 w 122112"/>
                <a:gd name="connsiteY0" fmla="*/ 0 h 95250"/>
                <a:gd name="connsiteX1" fmla="*/ 0 w 122112"/>
                <a:gd name="connsiteY1" fmla="*/ 95250 h 95250"/>
                <a:gd name="connsiteX2" fmla="*/ 122112 w 122112"/>
                <a:gd name="connsiteY2" fmla="*/ 78059 h 95250"/>
                <a:gd name="connsiteX0" fmla="*/ 54226 w 123951"/>
                <a:gd name="connsiteY0" fmla="*/ 0 h 99010"/>
                <a:gd name="connsiteX1" fmla="*/ 1839 w 123951"/>
                <a:gd name="connsiteY1" fmla="*/ 95250 h 99010"/>
                <a:gd name="connsiteX2" fmla="*/ 123951 w 123951"/>
                <a:gd name="connsiteY2" fmla="*/ 78059 h 99010"/>
                <a:gd name="connsiteX0" fmla="*/ 46040 w 124756"/>
                <a:gd name="connsiteY0" fmla="*/ 0 h 121163"/>
                <a:gd name="connsiteX1" fmla="*/ 2644 w 124756"/>
                <a:gd name="connsiteY1" fmla="*/ 116029 h 121163"/>
                <a:gd name="connsiteX2" fmla="*/ 124756 w 124756"/>
                <a:gd name="connsiteY2" fmla="*/ 98838 h 121163"/>
                <a:gd name="connsiteX0" fmla="*/ 44629 w 93376"/>
                <a:gd name="connsiteY0" fmla="*/ 0 h 129127"/>
                <a:gd name="connsiteX1" fmla="*/ 1233 w 93376"/>
                <a:gd name="connsiteY1" fmla="*/ 116029 h 129127"/>
                <a:gd name="connsiteX2" fmla="*/ 93376 w 93376"/>
                <a:gd name="connsiteY2" fmla="*/ 122587 h 129127"/>
                <a:gd name="connsiteX0" fmla="*/ 33810 w 94544"/>
                <a:gd name="connsiteY0" fmla="*/ 0 h 108102"/>
                <a:gd name="connsiteX1" fmla="*/ 2401 w 94544"/>
                <a:gd name="connsiteY1" fmla="*/ 96239 h 108102"/>
                <a:gd name="connsiteX2" fmla="*/ 94544 w 94544"/>
                <a:gd name="connsiteY2" fmla="*/ 102797 h 108102"/>
              </a:gdLst>
              <a:ahLst/>
              <a:cxnLst>
                <a:cxn ang="0">
                  <a:pos x="connsiteX0" y="connsiteY0"/>
                </a:cxn>
                <a:cxn ang="0">
                  <a:pos x="connsiteX1" y="connsiteY1"/>
                </a:cxn>
                <a:cxn ang="0">
                  <a:pos x="connsiteX2" y="connsiteY2"/>
                </a:cxn>
              </a:cxnLst>
              <a:rect l="l" t="t" r="r" b="b"/>
              <a:pathLst>
                <a:path w="94544" h="108102">
                  <a:moveTo>
                    <a:pt x="33810" y="0"/>
                  </a:moveTo>
                  <a:cubicBezTo>
                    <a:pt x="16348" y="31750"/>
                    <a:pt x="-7721" y="79106"/>
                    <a:pt x="2401" y="96239"/>
                  </a:cubicBezTo>
                  <a:cubicBezTo>
                    <a:pt x="12523" y="113372"/>
                    <a:pt x="53840" y="108527"/>
                    <a:pt x="94544" y="102797"/>
                  </a:cubicBezTo>
                </a:path>
              </a:pathLst>
            </a:custGeom>
            <a:noFill/>
            <a:ln w="12700" cap="flat" cmpd="sng" algn="ctr">
              <a:solidFill>
                <a:srgbClr val="A75809"/>
              </a:solid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77" name="Oval 76">
              <a:extLst>
                <a:ext uri="{FF2B5EF4-FFF2-40B4-BE49-F238E27FC236}">
                  <a16:creationId xmlns:a16="http://schemas.microsoft.com/office/drawing/2014/main" id="{51AC9EF9-E8A8-8C4C-7DF2-7BEC44C996EF}"/>
                </a:ext>
              </a:extLst>
            </p:cNvPr>
            <p:cNvSpPr/>
            <p:nvPr/>
          </p:nvSpPr>
          <p:spPr>
            <a:xfrm>
              <a:off x="1169129" y="2668732"/>
              <a:ext cx="247569" cy="200609"/>
            </a:xfrm>
            <a:prstGeom prst="ellipse">
              <a:avLst/>
            </a:prstGeom>
            <a:solidFill>
              <a:srgbClr val="FF0000">
                <a:alpha val="8000"/>
              </a:srgbClr>
            </a:solidFill>
            <a:ln w="12700" cap="flat" cmpd="sng" algn="ctr">
              <a:noFill/>
              <a:prstDash val="solid"/>
              <a:miter lim="800000"/>
            </a:ln>
            <a:effectLst/>
          </p:spPr>
          <p:txBody>
            <a:bodyPr rtlCol="0" anchor="ctr"/>
            <a:lstStyle/>
            <a:p>
              <a:pPr algn="ctr">
                <a:defRPr/>
              </a:pPr>
              <a:endParaRPr lang="en-US" kern="0">
                <a:solidFill>
                  <a:prstClr val="white"/>
                </a:solidFill>
                <a:latin typeface="Calibri"/>
              </a:endParaRPr>
            </a:p>
          </p:txBody>
        </p:sp>
        <p:sp>
          <p:nvSpPr>
            <p:cNvPr id="78" name="Oval 77">
              <a:extLst>
                <a:ext uri="{FF2B5EF4-FFF2-40B4-BE49-F238E27FC236}">
                  <a16:creationId xmlns:a16="http://schemas.microsoft.com/office/drawing/2014/main" id="{487951CF-F7BD-76F6-8249-12B701BAD8B5}"/>
                </a:ext>
              </a:extLst>
            </p:cNvPr>
            <p:cNvSpPr/>
            <p:nvPr/>
          </p:nvSpPr>
          <p:spPr>
            <a:xfrm>
              <a:off x="1798886" y="2670190"/>
              <a:ext cx="247569" cy="200609"/>
            </a:xfrm>
            <a:prstGeom prst="ellipse">
              <a:avLst/>
            </a:prstGeom>
            <a:solidFill>
              <a:srgbClr val="FF0000">
                <a:alpha val="8000"/>
              </a:srgbClr>
            </a:solidFill>
            <a:ln w="12700" cap="flat" cmpd="sng" algn="ctr">
              <a:noFill/>
              <a:prstDash val="solid"/>
              <a:miter lim="800000"/>
            </a:ln>
            <a:effectLst/>
          </p:spPr>
          <p:txBody>
            <a:bodyPr rtlCol="0" anchor="ctr"/>
            <a:lstStyle/>
            <a:p>
              <a:pPr algn="ctr">
                <a:defRPr/>
              </a:pPr>
              <a:endParaRPr lang="en-US" kern="0">
                <a:solidFill>
                  <a:prstClr val="white"/>
                </a:solidFill>
                <a:latin typeface="Calibri"/>
              </a:endParaRPr>
            </a:p>
          </p:txBody>
        </p:sp>
        <p:sp>
          <p:nvSpPr>
            <p:cNvPr id="79" name="Diagonal Stripe 78">
              <a:extLst>
                <a:ext uri="{FF2B5EF4-FFF2-40B4-BE49-F238E27FC236}">
                  <a16:creationId xmlns:a16="http://schemas.microsoft.com/office/drawing/2014/main" id="{98F5D741-87E2-579C-C8DF-459BEE147E78}"/>
                </a:ext>
              </a:extLst>
            </p:cNvPr>
            <p:cNvSpPr/>
            <p:nvPr/>
          </p:nvSpPr>
          <p:spPr>
            <a:xfrm rot="20990782" flipH="1">
              <a:off x="1198942" y="2296279"/>
              <a:ext cx="370838" cy="88647"/>
            </a:xfrm>
            <a:prstGeom prst="diagStripe">
              <a:avLst/>
            </a:prstGeom>
            <a:solidFill>
              <a:srgbClr val="843C0C"/>
            </a:solidFill>
            <a:ln w="12700" cap="flat" cmpd="sng" algn="ctr">
              <a:noFill/>
              <a:prstDash val="solid"/>
              <a:miter lim="800000"/>
            </a:ln>
            <a:effectLst/>
          </p:spPr>
          <p:txBody>
            <a:bodyPr rtlCol="0" anchor="ctr"/>
            <a:lstStyle/>
            <a:p>
              <a:pPr algn="ctr">
                <a:defRPr/>
              </a:pPr>
              <a:endParaRPr lang="en-US" kern="0">
                <a:solidFill>
                  <a:prstClr val="white"/>
                </a:solidFill>
                <a:latin typeface="Corbel" panose="020B0503020204020204"/>
              </a:endParaRPr>
            </a:p>
          </p:txBody>
        </p:sp>
        <p:sp>
          <p:nvSpPr>
            <p:cNvPr id="80" name="Diagonal Stripe 79">
              <a:extLst>
                <a:ext uri="{FF2B5EF4-FFF2-40B4-BE49-F238E27FC236}">
                  <a16:creationId xmlns:a16="http://schemas.microsoft.com/office/drawing/2014/main" id="{E0D1986A-91E8-98E3-258D-BE1C70E11CA5}"/>
                </a:ext>
              </a:extLst>
            </p:cNvPr>
            <p:cNvSpPr/>
            <p:nvPr/>
          </p:nvSpPr>
          <p:spPr>
            <a:xfrm rot="609218">
              <a:off x="1688061" y="2288356"/>
              <a:ext cx="370838" cy="98674"/>
            </a:xfrm>
            <a:prstGeom prst="diagStripe">
              <a:avLst/>
            </a:prstGeom>
            <a:solidFill>
              <a:srgbClr val="843C0C"/>
            </a:solidFill>
            <a:ln w="12700" cap="flat" cmpd="sng" algn="ctr">
              <a:noFill/>
              <a:prstDash val="solid"/>
              <a:miter lim="800000"/>
            </a:ln>
            <a:effectLst/>
          </p:spPr>
          <p:txBody>
            <a:bodyPr rtlCol="0" anchor="ctr"/>
            <a:lstStyle/>
            <a:p>
              <a:pPr algn="ctr">
                <a:defRPr/>
              </a:pPr>
              <a:endParaRPr lang="en-US" kern="0">
                <a:solidFill>
                  <a:prstClr val="white"/>
                </a:solidFill>
                <a:latin typeface="Corbel" panose="020B0503020204020204"/>
              </a:endParaRPr>
            </a:p>
          </p:txBody>
        </p:sp>
        <p:sp>
          <p:nvSpPr>
            <p:cNvPr id="81" name="Isosceles Triangle 80">
              <a:extLst>
                <a:ext uri="{FF2B5EF4-FFF2-40B4-BE49-F238E27FC236}">
                  <a16:creationId xmlns:a16="http://schemas.microsoft.com/office/drawing/2014/main" id="{FA1DA28A-6115-CF04-2744-66EDD31A3BF6}"/>
                </a:ext>
              </a:extLst>
            </p:cNvPr>
            <p:cNvSpPr/>
            <p:nvPr/>
          </p:nvSpPr>
          <p:spPr>
            <a:xfrm rot="10800000">
              <a:off x="1440270" y="2989332"/>
              <a:ext cx="343536" cy="163911"/>
            </a:xfrm>
            <a:prstGeom prst="triangle">
              <a:avLst/>
            </a:prstGeom>
            <a:solidFill>
              <a:sysClr val="window" lastClr="FFFFFF"/>
            </a:solidFill>
            <a:ln w="19050" cap="flat" cmpd="sng" algn="ctr">
              <a:solidFill>
                <a:srgbClr val="FF0000">
                  <a:lumMod val="40000"/>
                  <a:lumOff val="60000"/>
                </a:srgbClr>
              </a:solid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grpSp>
    </p:spTree>
    <p:extLst>
      <p:ext uri="{BB962C8B-B14F-4D97-AF65-F5344CB8AC3E}">
        <p14:creationId xmlns:p14="http://schemas.microsoft.com/office/powerpoint/2010/main" val="1050360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4FF6F752-9109-459E-8C9E-C855118228E0}"/>
              </a:ext>
            </a:extLst>
          </p:cNvPr>
          <p:cNvSpPr txBox="1"/>
          <p:nvPr/>
        </p:nvSpPr>
        <p:spPr>
          <a:xfrm>
            <a:off x="449942" y="1462794"/>
            <a:ext cx="8781143" cy="892552"/>
          </a:xfrm>
          <a:prstGeom prst="rect">
            <a:avLst/>
          </a:prstGeom>
          <a:noFill/>
        </p:spPr>
        <p:txBody>
          <a:bodyPr wrap="square" rtlCol="0">
            <a:spAutoFit/>
          </a:bodyPr>
          <a:lstStyle/>
          <a:p>
            <a:r>
              <a:rPr lang="en-US" sz="2600" dirty="0">
                <a:solidFill>
                  <a:srgbClr val="000000"/>
                </a:solidFill>
                <a:latin typeface="Calibri" panose="020F0502020204030204" pitchFamily="34" charset="0"/>
              </a:rPr>
              <a:t>“Active Managerial Control” is essential to the success of our food safety program.</a:t>
            </a:r>
            <a:endParaRPr lang="en-US" sz="2600" dirty="0"/>
          </a:p>
        </p:txBody>
      </p:sp>
      <p:sp>
        <p:nvSpPr>
          <p:cNvPr id="8" name="Title 1"/>
          <p:cNvSpPr txBox="1">
            <a:spLocks/>
          </p:cNvSpPr>
          <p:nvPr/>
        </p:nvSpPr>
        <p:spPr>
          <a:xfrm>
            <a:off x="0" y="0"/>
            <a:ext cx="12192000" cy="1097280"/>
          </a:xfrm>
          <a:prstGeom prst="rect">
            <a:avLst/>
          </a:prstGeom>
          <a:solidFill>
            <a:srgbClr val="712766"/>
          </a:solidFill>
          <a:ln w="25400">
            <a:noFill/>
          </a:ln>
        </p:spPr>
        <p:txBody>
          <a:bodyPr vert="horz" lIns="91440" tIns="45720" rIns="91440" bIns="45720" rtlCol="0" anchor="ctr">
            <a:norm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pPr marL="457200" algn="l"/>
            <a:r>
              <a:rPr lang="en-US" sz="4800" b="1" dirty="0">
                <a:solidFill>
                  <a:schemeClr val="bg1"/>
                </a:solidFill>
                <a:latin typeface="Juice ITC" panose="04040403040A02020202" pitchFamily="82" charset="0"/>
              </a:rPr>
              <a:t>Active Managerial Control</a:t>
            </a:r>
          </a:p>
        </p:txBody>
      </p:sp>
      <p:pic>
        <p:nvPicPr>
          <p:cNvPr id="3" name="Picture 2"/>
          <p:cNvPicPr>
            <a:picLocks noChangeAspect="1"/>
          </p:cNvPicPr>
          <p:nvPr/>
        </p:nvPicPr>
        <p:blipFill>
          <a:blip r:embed="rId3"/>
          <a:stretch>
            <a:fillRect/>
          </a:stretch>
        </p:blipFill>
        <p:spPr>
          <a:xfrm>
            <a:off x="1427002" y="2484708"/>
            <a:ext cx="4064931" cy="4265799"/>
          </a:xfrm>
          <a:prstGeom prst="rect">
            <a:avLst/>
          </a:prstGeom>
        </p:spPr>
      </p:pic>
      <p:sp>
        <p:nvSpPr>
          <p:cNvPr id="7" name="TextBox 6">
            <a:extLst>
              <a:ext uri="{FF2B5EF4-FFF2-40B4-BE49-F238E27FC236}">
                <a16:creationId xmlns:a16="http://schemas.microsoft.com/office/drawing/2014/main" id="{831F449C-B235-4EDB-B849-F100391B335F}"/>
              </a:ext>
            </a:extLst>
          </p:cNvPr>
          <p:cNvSpPr txBox="1"/>
          <p:nvPr/>
        </p:nvSpPr>
        <p:spPr>
          <a:xfrm>
            <a:off x="6649451" y="2688150"/>
            <a:ext cx="2594050" cy="783193"/>
          </a:xfrm>
          <a:prstGeom prst="roundRect">
            <a:avLst/>
          </a:prstGeom>
          <a:solidFill>
            <a:srgbClr val="71296A"/>
          </a:solidFill>
        </p:spPr>
        <p:txBody>
          <a:bodyPr wrap="square" rtlCol="0">
            <a:spAutoFit/>
          </a:bodyPr>
          <a:lstStyle/>
          <a:p>
            <a:pPr marL="0" lvl="1" algn="ctr">
              <a:spcAft>
                <a:spcPts val="400"/>
              </a:spcAft>
            </a:pPr>
            <a:r>
              <a:rPr lang="en-US" sz="4000" dirty="0">
                <a:solidFill>
                  <a:schemeClr val="bg1"/>
                </a:solidFill>
                <a:latin typeface="Juice ITC" panose="04040403040A02020202" pitchFamily="82" charset="0"/>
              </a:rPr>
              <a:t>Identify Risk</a:t>
            </a:r>
            <a:endParaRPr lang="en-US" sz="3200" dirty="0">
              <a:solidFill>
                <a:schemeClr val="bg1"/>
              </a:solidFill>
              <a:latin typeface="Juice ITC" panose="04040403040A02020202" pitchFamily="82" charset="0"/>
            </a:endParaRPr>
          </a:p>
        </p:txBody>
      </p:sp>
      <p:sp>
        <p:nvSpPr>
          <p:cNvPr id="9" name="TextBox 8">
            <a:extLst>
              <a:ext uri="{FF2B5EF4-FFF2-40B4-BE49-F238E27FC236}">
                <a16:creationId xmlns:a16="http://schemas.microsoft.com/office/drawing/2014/main" id="{5A2211ED-2F10-4B5F-B3AF-ED5761FF814F}"/>
              </a:ext>
            </a:extLst>
          </p:cNvPr>
          <p:cNvSpPr txBox="1"/>
          <p:nvPr/>
        </p:nvSpPr>
        <p:spPr>
          <a:xfrm>
            <a:off x="6606764" y="3904629"/>
            <a:ext cx="2679424" cy="783193"/>
          </a:xfrm>
          <a:prstGeom prst="roundRect">
            <a:avLst/>
          </a:prstGeom>
          <a:solidFill>
            <a:srgbClr val="71296A"/>
          </a:solidFill>
        </p:spPr>
        <p:txBody>
          <a:bodyPr wrap="square" rtlCol="0">
            <a:spAutoFit/>
          </a:bodyPr>
          <a:lstStyle/>
          <a:p>
            <a:pPr marL="0" lvl="1" algn="ctr">
              <a:spcAft>
                <a:spcPts val="400"/>
              </a:spcAft>
            </a:pPr>
            <a:r>
              <a:rPr lang="en-US" sz="4000" dirty="0">
                <a:solidFill>
                  <a:schemeClr val="bg1"/>
                </a:solidFill>
                <a:latin typeface="Juice ITC" panose="04040403040A02020202" pitchFamily="82" charset="0"/>
              </a:rPr>
              <a:t>Address Risk</a:t>
            </a:r>
          </a:p>
        </p:txBody>
      </p:sp>
      <p:sp>
        <p:nvSpPr>
          <p:cNvPr id="10" name="TextBox 9">
            <a:extLst>
              <a:ext uri="{FF2B5EF4-FFF2-40B4-BE49-F238E27FC236}">
                <a16:creationId xmlns:a16="http://schemas.microsoft.com/office/drawing/2014/main" id="{C73F6721-6680-411C-AAFE-F5A62AE9B4A4}"/>
              </a:ext>
            </a:extLst>
          </p:cNvPr>
          <p:cNvSpPr txBox="1"/>
          <p:nvPr/>
        </p:nvSpPr>
        <p:spPr>
          <a:xfrm>
            <a:off x="6606764" y="5121108"/>
            <a:ext cx="2679424" cy="783193"/>
          </a:xfrm>
          <a:prstGeom prst="roundRect">
            <a:avLst/>
          </a:prstGeom>
          <a:solidFill>
            <a:srgbClr val="71296A"/>
          </a:solidFill>
        </p:spPr>
        <p:txBody>
          <a:bodyPr wrap="square" rtlCol="0">
            <a:spAutoFit/>
          </a:bodyPr>
          <a:lstStyle/>
          <a:p>
            <a:pPr marL="0" lvl="1" algn="ctr">
              <a:spcAft>
                <a:spcPts val="400"/>
              </a:spcAft>
            </a:pPr>
            <a:r>
              <a:rPr lang="en-US" sz="4000" dirty="0">
                <a:solidFill>
                  <a:schemeClr val="bg1"/>
                </a:solidFill>
                <a:latin typeface="Juice ITC" panose="04040403040A02020202" pitchFamily="82" charset="0"/>
              </a:rPr>
              <a:t>Verify Risk</a:t>
            </a:r>
          </a:p>
        </p:txBody>
      </p:sp>
      <p:grpSp>
        <p:nvGrpSpPr>
          <p:cNvPr id="6" name="Group 5">
            <a:extLst>
              <a:ext uri="{FF2B5EF4-FFF2-40B4-BE49-F238E27FC236}">
                <a16:creationId xmlns:a16="http://schemas.microsoft.com/office/drawing/2014/main" id="{0AC2BE0A-F0A9-278C-DF7B-6A24E6E34750}"/>
              </a:ext>
            </a:extLst>
          </p:cNvPr>
          <p:cNvGrpSpPr/>
          <p:nvPr/>
        </p:nvGrpSpPr>
        <p:grpSpPr>
          <a:xfrm>
            <a:off x="10247086" y="1327829"/>
            <a:ext cx="1736205" cy="1891011"/>
            <a:chOff x="-1291755" y="2720076"/>
            <a:chExt cx="2982307" cy="3699774"/>
          </a:xfrm>
        </p:grpSpPr>
        <p:sp>
          <p:nvSpPr>
            <p:cNvPr id="93" name="Oval 92">
              <a:extLst>
                <a:ext uri="{FF2B5EF4-FFF2-40B4-BE49-F238E27FC236}">
                  <a16:creationId xmlns:a16="http://schemas.microsoft.com/office/drawing/2014/main" id="{C70475B3-645E-856F-87DB-D93E33428CB1}"/>
                </a:ext>
              </a:extLst>
            </p:cNvPr>
            <p:cNvSpPr/>
            <p:nvPr/>
          </p:nvSpPr>
          <p:spPr>
            <a:xfrm>
              <a:off x="-1162050" y="3524250"/>
              <a:ext cx="2743200" cy="2800350"/>
            </a:xfrm>
            <a:prstGeom prst="ellipse">
              <a:avLst/>
            </a:prstGeom>
            <a:solidFill>
              <a:srgbClr val="FDE9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F95EA1B1-D8A0-6B7D-5718-91DE92E7AE74}"/>
                </a:ext>
              </a:extLst>
            </p:cNvPr>
            <p:cNvSpPr/>
            <p:nvPr/>
          </p:nvSpPr>
          <p:spPr>
            <a:xfrm>
              <a:off x="-1291755" y="3429000"/>
              <a:ext cx="2982307" cy="2990850"/>
            </a:xfrm>
            <a:prstGeom prst="ellipse">
              <a:avLst/>
            </a:prstGeom>
            <a:noFill/>
            <a:ln w="38100">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5" name="Group 94">
              <a:extLst>
                <a:ext uri="{FF2B5EF4-FFF2-40B4-BE49-F238E27FC236}">
                  <a16:creationId xmlns:a16="http://schemas.microsoft.com/office/drawing/2014/main" id="{65FAE91E-AABB-F4DF-191E-D312DB4070BC}"/>
                </a:ext>
              </a:extLst>
            </p:cNvPr>
            <p:cNvGrpSpPr/>
            <p:nvPr/>
          </p:nvGrpSpPr>
          <p:grpSpPr>
            <a:xfrm flipH="1">
              <a:off x="-1205954" y="2720076"/>
              <a:ext cx="2290770" cy="3649875"/>
              <a:chOff x="720551" y="1573392"/>
              <a:chExt cx="2290770" cy="3649875"/>
            </a:xfrm>
          </p:grpSpPr>
          <p:sp>
            <p:nvSpPr>
              <p:cNvPr id="96" name="Freeform: Shape 95">
                <a:extLst>
                  <a:ext uri="{FF2B5EF4-FFF2-40B4-BE49-F238E27FC236}">
                    <a16:creationId xmlns:a16="http://schemas.microsoft.com/office/drawing/2014/main" id="{05EB68F9-A975-6DEE-1C34-525C106CF173}"/>
                  </a:ext>
                </a:extLst>
              </p:cNvPr>
              <p:cNvSpPr>
                <a:spLocks noChangeAspect="1"/>
              </p:cNvSpPr>
              <p:nvPr/>
            </p:nvSpPr>
            <p:spPr>
              <a:xfrm rot="20010427">
                <a:off x="2111959" y="3476407"/>
                <a:ext cx="899362" cy="802571"/>
              </a:xfrm>
              <a:custGeom>
                <a:avLst/>
                <a:gdLst>
                  <a:gd name="connsiteX0" fmla="*/ 727777 w 977309"/>
                  <a:gd name="connsiteY0" fmla="*/ 193137 h 872129"/>
                  <a:gd name="connsiteX1" fmla="*/ 727785 w 977309"/>
                  <a:gd name="connsiteY1" fmla="*/ 193288 h 872129"/>
                  <a:gd name="connsiteX2" fmla="*/ 727863 w 977309"/>
                  <a:gd name="connsiteY2" fmla="*/ 193369 h 872129"/>
                  <a:gd name="connsiteX3" fmla="*/ 859327 w 977309"/>
                  <a:gd name="connsiteY3" fmla="*/ 1992 h 872129"/>
                  <a:gd name="connsiteX4" fmla="*/ 867099 w 977309"/>
                  <a:gd name="connsiteY4" fmla="*/ 7451 h 872129"/>
                  <a:gd name="connsiteX5" fmla="*/ 874336 w 977309"/>
                  <a:gd name="connsiteY5" fmla="*/ 15073 h 872129"/>
                  <a:gd name="connsiteX6" fmla="*/ 873456 w 977309"/>
                  <a:gd name="connsiteY6" fmla="*/ 48886 h 872129"/>
                  <a:gd name="connsiteX7" fmla="*/ 738232 w 977309"/>
                  <a:gd name="connsiteY7" fmla="*/ 180451 h 872129"/>
                  <a:gd name="connsiteX8" fmla="*/ 734701 w 977309"/>
                  <a:gd name="connsiteY8" fmla="*/ 186577 h 872129"/>
                  <a:gd name="connsiteX9" fmla="*/ 734792 w 977309"/>
                  <a:gd name="connsiteY9" fmla="*/ 187865 h 872129"/>
                  <a:gd name="connsiteX10" fmla="*/ 736765 w 977309"/>
                  <a:gd name="connsiteY10" fmla="*/ 188259 h 872129"/>
                  <a:gd name="connsiteX11" fmla="*/ 740521 w 977309"/>
                  <a:gd name="connsiteY11" fmla="*/ 186910 h 872129"/>
                  <a:gd name="connsiteX12" fmla="*/ 741372 w 977309"/>
                  <a:gd name="connsiteY12" fmla="*/ 186398 h 872129"/>
                  <a:gd name="connsiteX13" fmla="*/ 744464 w 977309"/>
                  <a:gd name="connsiteY13" fmla="*/ 183942 h 872129"/>
                  <a:gd name="connsiteX14" fmla="*/ 902899 w 977309"/>
                  <a:gd name="connsiteY14" fmla="*/ 45136 h 872129"/>
                  <a:gd name="connsiteX15" fmla="*/ 953514 w 977309"/>
                  <a:gd name="connsiteY15" fmla="*/ 47775 h 872129"/>
                  <a:gd name="connsiteX16" fmla="*/ 953716 w 977309"/>
                  <a:gd name="connsiteY16" fmla="*/ 47999 h 872129"/>
                  <a:gd name="connsiteX17" fmla="*/ 951358 w 977309"/>
                  <a:gd name="connsiteY17" fmla="*/ 92284 h 872129"/>
                  <a:gd name="connsiteX18" fmla="*/ 828310 w 977309"/>
                  <a:gd name="connsiteY18" fmla="*/ 202893 h 872129"/>
                  <a:gd name="connsiteX19" fmla="*/ 785758 w 977309"/>
                  <a:gd name="connsiteY19" fmla="*/ 240432 h 872129"/>
                  <a:gd name="connsiteX20" fmla="*/ 891421 w 977309"/>
                  <a:gd name="connsiteY20" fmla="*/ 153002 h 872129"/>
                  <a:gd name="connsiteX21" fmla="*/ 931233 w 977309"/>
                  <a:gd name="connsiteY21" fmla="*/ 121399 h 872129"/>
                  <a:gd name="connsiteX22" fmla="*/ 957473 w 977309"/>
                  <a:gd name="connsiteY22" fmla="*/ 116563 h 872129"/>
                  <a:gd name="connsiteX23" fmla="*/ 971150 w 977309"/>
                  <a:gd name="connsiteY23" fmla="*/ 125988 h 872129"/>
                  <a:gd name="connsiteX24" fmla="*/ 966562 w 977309"/>
                  <a:gd name="connsiteY24" fmla="*/ 165907 h 872129"/>
                  <a:gd name="connsiteX25" fmla="*/ 821575 w 977309"/>
                  <a:gd name="connsiteY25" fmla="*/ 291671 h 872129"/>
                  <a:gd name="connsiteX26" fmla="*/ 818242 w 977309"/>
                  <a:gd name="connsiteY26" fmla="*/ 304146 h 872129"/>
                  <a:gd name="connsiteX27" fmla="*/ 824030 w 977309"/>
                  <a:gd name="connsiteY27" fmla="*/ 301801 h 872129"/>
                  <a:gd name="connsiteX28" fmla="*/ 830191 w 977309"/>
                  <a:gd name="connsiteY28" fmla="*/ 296872 h 872129"/>
                  <a:gd name="connsiteX29" fmla="*/ 908526 w 977309"/>
                  <a:gd name="connsiteY29" fmla="*/ 238712 h 872129"/>
                  <a:gd name="connsiteX30" fmla="*/ 948444 w 977309"/>
                  <a:gd name="connsiteY30" fmla="*/ 243299 h 872129"/>
                  <a:gd name="connsiteX31" fmla="*/ 943855 w 977309"/>
                  <a:gd name="connsiteY31" fmla="*/ 283218 h 872129"/>
                  <a:gd name="connsiteX32" fmla="*/ 863136 w 977309"/>
                  <a:gd name="connsiteY32" fmla="*/ 348342 h 872129"/>
                  <a:gd name="connsiteX33" fmla="*/ 817278 w 977309"/>
                  <a:gd name="connsiteY33" fmla="*/ 378305 h 872129"/>
                  <a:gd name="connsiteX34" fmla="*/ 814780 w 977309"/>
                  <a:gd name="connsiteY34" fmla="*/ 379576 h 872129"/>
                  <a:gd name="connsiteX35" fmla="*/ 810574 w 977309"/>
                  <a:gd name="connsiteY35" fmla="*/ 382319 h 872129"/>
                  <a:gd name="connsiteX36" fmla="*/ 749973 w 977309"/>
                  <a:gd name="connsiteY36" fmla="*/ 423501 h 872129"/>
                  <a:gd name="connsiteX37" fmla="*/ 670631 w 977309"/>
                  <a:gd name="connsiteY37" fmla="*/ 457344 h 872129"/>
                  <a:gd name="connsiteX38" fmla="*/ 628565 w 977309"/>
                  <a:gd name="connsiteY38" fmla="*/ 448617 h 872129"/>
                  <a:gd name="connsiteX39" fmla="*/ 624642 w 977309"/>
                  <a:gd name="connsiteY39" fmla="*/ 456078 h 872129"/>
                  <a:gd name="connsiteX40" fmla="*/ 426470 w 977309"/>
                  <a:gd name="connsiteY40" fmla="*/ 674023 h 872129"/>
                  <a:gd name="connsiteX41" fmla="*/ 173316 w 977309"/>
                  <a:gd name="connsiteY41" fmla="*/ 870821 h 872129"/>
                  <a:gd name="connsiteX42" fmla="*/ 171003 w 977309"/>
                  <a:gd name="connsiteY42" fmla="*/ 868408 h 872129"/>
                  <a:gd name="connsiteX43" fmla="*/ 34129 w 977309"/>
                  <a:gd name="connsiteY43" fmla="*/ 868408 h 872129"/>
                  <a:gd name="connsiteX44" fmla="*/ 0 w 977309"/>
                  <a:gd name="connsiteY44" fmla="*/ 493901 h 872129"/>
                  <a:gd name="connsiteX45" fmla="*/ 34129 w 977309"/>
                  <a:gd name="connsiteY45" fmla="*/ 119394 h 872129"/>
                  <a:gd name="connsiteX46" fmla="*/ 178009 w 977309"/>
                  <a:gd name="connsiteY46" fmla="*/ 119394 h 872129"/>
                  <a:gd name="connsiteX47" fmla="*/ 212138 w 977309"/>
                  <a:gd name="connsiteY47" fmla="*/ 493901 h 872129"/>
                  <a:gd name="connsiteX48" fmla="*/ 210197 w 977309"/>
                  <a:gd name="connsiteY48" fmla="*/ 599380 h 872129"/>
                  <a:gd name="connsiteX49" fmla="*/ 284115 w 977309"/>
                  <a:gd name="connsiteY49" fmla="*/ 525499 h 872129"/>
                  <a:gd name="connsiteX50" fmla="*/ 510262 w 977309"/>
                  <a:gd name="connsiteY50" fmla="*/ 336742 h 872129"/>
                  <a:gd name="connsiteX51" fmla="*/ 512320 w 977309"/>
                  <a:gd name="connsiteY51" fmla="*/ 335770 h 872129"/>
                  <a:gd name="connsiteX52" fmla="*/ 511936 w 977309"/>
                  <a:gd name="connsiteY52" fmla="*/ 335211 h 872129"/>
                  <a:gd name="connsiteX53" fmla="*/ 528156 w 977309"/>
                  <a:gd name="connsiteY53" fmla="*/ 206729 h 872129"/>
                  <a:gd name="connsiteX54" fmla="*/ 555621 w 977309"/>
                  <a:gd name="connsiteY54" fmla="*/ 123388 h 872129"/>
                  <a:gd name="connsiteX55" fmla="*/ 530007 w 977309"/>
                  <a:gd name="connsiteY55" fmla="*/ 54194 h 872129"/>
                  <a:gd name="connsiteX56" fmla="*/ 530103 w 977309"/>
                  <a:gd name="connsiteY56" fmla="*/ 51496 h 872129"/>
                  <a:gd name="connsiteX57" fmla="*/ 529687 w 977309"/>
                  <a:gd name="connsiteY57" fmla="*/ 47333 h 872129"/>
                  <a:gd name="connsiteX58" fmla="*/ 537432 w 977309"/>
                  <a:gd name="connsiteY58" fmla="*/ 27564 h 872129"/>
                  <a:gd name="connsiteX59" fmla="*/ 600705 w 977309"/>
                  <a:gd name="connsiteY59" fmla="*/ 49307 h 872129"/>
                  <a:gd name="connsiteX60" fmla="*/ 615680 w 977309"/>
                  <a:gd name="connsiteY60" fmla="*/ 72812 h 872129"/>
                  <a:gd name="connsiteX61" fmla="*/ 618946 w 977309"/>
                  <a:gd name="connsiteY61" fmla="*/ 82609 h 872129"/>
                  <a:gd name="connsiteX62" fmla="*/ 619132 w 977309"/>
                  <a:gd name="connsiteY62" fmla="*/ 84159 h 872129"/>
                  <a:gd name="connsiteX63" fmla="*/ 614698 w 977309"/>
                  <a:gd name="connsiteY63" fmla="*/ 122712 h 872129"/>
                  <a:gd name="connsiteX64" fmla="*/ 614987 w 977309"/>
                  <a:gd name="connsiteY64" fmla="*/ 122593 h 872129"/>
                  <a:gd name="connsiteX65" fmla="*/ 614002 w 977309"/>
                  <a:gd name="connsiteY65" fmla="*/ 127552 h 872129"/>
                  <a:gd name="connsiteX66" fmla="*/ 620471 w 977309"/>
                  <a:gd name="connsiteY66" fmla="*/ 148663 h 872129"/>
                  <a:gd name="connsiteX67" fmla="*/ 623009 w 977309"/>
                  <a:gd name="connsiteY67" fmla="*/ 151359 h 872129"/>
                  <a:gd name="connsiteX68" fmla="*/ 623025 w 977309"/>
                  <a:gd name="connsiteY68" fmla="*/ 152349 h 872129"/>
                  <a:gd name="connsiteX69" fmla="*/ 624018 w 977309"/>
                  <a:gd name="connsiteY69" fmla="*/ 152432 h 872129"/>
                  <a:gd name="connsiteX70" fmla="*/ 624613 w 977309"/>
                  <a:gd name="connsiteY70" fmla="*/ 153062 h 872129"/>
                  <a:gd name="connsiteX71" fmla="*/ 635408 w 977309"/>
                  <a:gd name="connsiteY71" fmla="*/ 159243 h 872129"/>
                  <a:gd name="connsiteX72" fmla="*/ 638892 w 977309"/>
                  <a:gd name="connsiteY72" fmla="*/ 159943 h 872129"/>
                  <a:gd name="connsiteX73" fmla="*/ 641177 w 977309"/>
                  <a:gd name="connsiteY73" fmla="*/ 161064 h 872129"/>
                  <a:gd name="connsiteX74" fmla="*/ 664717 w 977309"/>
                  <a:gd name="connsiteY74" fmla="*/ 158508 h 872129"/>
                  <a:gd name="connsiteX75" fmla="*/ 669261 w 977309"/>
                  <a:gd name="connsiteY75" fmla="*/ 155656 h 872129"/>
                  <a:gd name="connsiteX76" fmla="*/ 671431 w 977309"/>
                  <a:gd name="connsiteY76" fmla="*/ 153780 h 872129"/>
                  <a:gd name="connsiteX77" fmla="*/ 671523 w 977309"/>
                  <a:gd name="connsiteY77" fmla="*/ 153804 h 872129"/>
                  <a:gd name="connsiteX78" fmla="*/ 674725 w 977309"/>
                  <a:gd name="connsiteY78" fmla="*/ 150837 h 872129"/>
                  <a:gd name="connsiteX79" fmla="*/ 833285 w 977309"/>
                  <a:gd name="connsiteY79" fmla="*/ 6571 h 872129"/>
                  <a:gd name="connsiteX80" fmla="*/ 859327 w 977309"/>
                  <a:gd name="connsiteY80" fmla="*/ 1992 h 87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77309" h="872129">
                    <a:moveTo>
                      <a:pt x="727777" y="193137"/>
                    </a:moveTo>
                    <a:lnTo>
                      <a:pt x="727785" y="193288"/>
                    </a:lnTo>
                    <a:lnTo>
                      <a:pt x="727863" y="193369"/>
                    </a:lnTo>
                    <a:close/>
                    <a:moveTo>
                      <a:pt x="859327" y="1992"/>
                    </a:moveTo>
                    <a:cubicBezTo>
                      <a:pt x="862174" y="3234"/>
                      <a:pt x="864826" y="5055"/>
                      <a:pt x="867099" y="7451"/>
                    </a:cubicBezTo>
                    <a:lnTo>
                      <a:pt x="874336" y="15073"/>
                    </a:lnTo>
                    <a:cubicBezTo>
                      <a:pt x="883430" y="24653"/>
                      <a:pt x="883036" y="39791"/>
                      <a:pt x="873456" y="48886"/>
                    </a:cubicBezTo>
                    <a:lnTo>
                      <a:pt x="738232" y="180451"/>
                    </a:lnTo>
                    <a:cubicBezTo>
                      <a:pt x="735838" y="182725"/>
                      <a:pt x="734901" y="184836"/>
                      <a:pt x="734701" y="186577"/>
                    </a:cubicBezTo>
                    <a:lnTo>
                      <a:pt x="734792" y="187865"/>
                    </a:lnTo>
                    <a:lnTo>
                      <a:pt x="736765" y="188259"/>
                    </a:lnTo>
                    <a:cubicBezTo>
                      <a:pt x="737784" y="188092"/>
                      <a:pt x="739065" y="187629"/>
                      <a:pt x="740521" y="186910"/>
                    </a:cubicBezTo>
                    <a:lnTo>
                      <a:pt x="741372" y="186398"/>
                    </a:lnTo>
                    <a:lnTo>
                      <a:pt x="744464" y="183942"/>
                    </a:lnTo>
                    <a:cubicBezTo>
                      <a:pt x="766266" y="166246"/>
                      <a:pt x="812711" y="123904"/>
                      <a:pt x="902899" y="45136"/>
                    </a:cubicBezTo>
                    <a:cubicBezTo>
                      <a:pt x="915779" y="33558"/>
                      <a:pt x="941937" y="34894"/>
                      <a:pt x="953514" y="47775"/>
                    </a:cubicBezTo>
                    <a:lnTo>
                      <a:pt x="953716" y="47999"/>
                    </a:lnTo>
                    <a:cubicBezTo>
                      <a:pt x="965295" y="60879"/>
                      <a:pt x="964238" y="80706"/>
                      <a:pt x="951358" y="92284"/>
                    </a:cubicBezTo>
                    <a:lnTo>
                      <a:pt x="828310" y="202893"/>
                    </a:lnTo>
                    <a:lnTo>
                      <a:pt x="785758" y="240432"/>
                    </a:lnTo>
                    <a:lnTo>
                      <a:pt x="891421" y="153002"/>
                    </a:lnTo>
                    <a:lnTo>
                      <a:pt x="931233" y="121399"/>
                    </a:lnTo>
                    <a:cubicBezTo>
                      <a:pt x="938913" y="115302"/>
                      <a:pt x="948775" y="113819"/>
                      <a:pt x="957473" y="116563"/>
                    </a:cubicBezTo>
                    <a:cubicBezTo>
                      <a:pt x="962691" y="118210"/>
                      <a:pt x="967492" y="121380"/>
                      <a:pt x="971150" y="125988"/>
                    </a:cubicBezTo>
                    <a:cubicBezTo>
                      <a:pt x="980906" y="138279"/>
                      <a:pt x="978851" y="156150"/>
                      <a:pt x="966562" y="165907"/>
                    </a:cubicBezTo>
                    <a:cubicBezTo>
                      <a:pt x="910304" y="210741"/>
                      <a:pt x="877833" y="246835"/>
                      <a:pt x="821575" y="291671"/>
                    </a:cubicBezTo>
                    <a:cubicBezTo>
                      <a:pt x="799070" y="309889"/>
                      <a:pt x="806855" y="308502"/>
                      <a:pt x="818242" y="304146"/>
                    </a:cubicBezTo>
                    <a:lnTo>
                      <a:pt x="824030" y="301801"/>
                    </a:lnTo>
                    <a:lnTo>
                      <a:pt x="830191" y="296872"/>
                    </a:lnTo>
                    <a:cubicBezTo>
                      <a:pt x="859693" y="273255"/>
                      <a:pt x="891280" y="248171"/>
                      <a:pt x="908526" y="238712"/>
                    </a:cubicBezTo>
                    <a:cubicBezTo>
                      <a:pt x="936119" y="223576"/>
                      <a:pt x="938688" y="231009"/>
                      <a:pt x="948444" y="243299"/>
                    </a:cubicBezTo>
                    <a:cubicBezTo>
                      <a:pt x="958200" y="255589"/>
                      <a:pt x="956145" y="273462"/>
                      <a:pt x="943855" y="283218"/>
                    </a:cubicBezTo>
                    <a:cubicBezTo>
                      <a:pt x="929691" y="300047"/>
                      <a:pt x="884232" y="332494"/>
                      <a:pt x="863136" y="348342"/>
                    </a:cubicBezTo>
                    <a:cubicBezTo>
                      <a:pt x="842040" y="364189"/>
                      <a:pt x="832094" y="375641"/>
                      <a:pt x="817278" y="378305"/>
                    </a:cubicBezTo>
                    <a:lnTo>
                      <a:pt x="814780" y="379576"/>
                    </a:lnTo>
                    <a:lnTo>
                      <a:pt x="810574" y="382319"/>
                    </a:lnTo>
                    <a:cubicBezTo>
                      <a:pt x="761352" y="414676"/>
                      <a:pt x="775069" y="409399"/>
                      <a:pt x="749973" y="423501"/>
                    </a:cubicBezTo>
                    <a:cubicBezTo>
                      <a:pt x="719086" y="440858"/>
                      <a:pt x="699610" y="458388"/>
                      <a:pt x="670631" y="457344"/>
                    </a:cubicBezTo>
                    <a:lnTo>
                      <a:pt x="628565" y="448617"/>
                    </a:lnTo>
                    <a:lnTo>
                      <a:pt x="624642" y="456078"/>
                    </a:lnTo>
                    <a:cubicBezTo>
                      <a:pt x="597909" y="498155"/>
                      <a:pt x="521850" y="582604"/>
                      <a:pt x="426470" y="674023"/>
                    </a:cubicBezTo>
                    <a:cubicBezTo>
                      <a:pt x="299299" y="795914"/>
                      <a:pt x="185963" y="884016"/>
                      <a:pt x="173316" y="870821"/>
                    </a:cubicBezTo>
                    <a:lnTo>
                      <a:pt x="171003" y="868408"/>
                    </a:lnTo>
                    <a:lnTo>
                      <a:pt x="34129" y="868408"/>
                    </a:lnTo>
                    <a:cubicBezTo>
                      <a:pt x="15282" y="868408"/>
                      <a:pt x="0" y="700747"/>
                      <a:pt x="0" y="493901"/>
                    </a:cubicBezTo>
                    <a:cubicBezTo>
                      <a:pt x="0" y="287055"/>
                      <a:pt x="15282" y="119394"/>
                      <a:pt x="34129" y="119394"/>
                    </a:cubicBezTo>
                    <a:lnTo>
                      <a:pt x="178009" y="119394"/>
                    </a:lnTo>
                    <a:cubicBezTo>
                      <a:pt x="196856" y="119394"/>
                      <a:pt x="212138" y="287055"/>
                      <a:pt x="212138" y="493901"/>
                    </a:cubicBezTo>
                    <a:lnTo>
                      <a:pt x="210197" y="599380"/>
                    </a:lnTo>
                    <a:lnTo>
                      <a:pt x="284115" y="525499"/>
                    </a:lnTo>
                    <a:cubicBezTo>
                      <a:pt x="379493" y="434080"/>
                      <a:pt x="467090" y="361669"/>
                      <a:pt x="510262" y="336742"/>
                    </a:cubicBezTo>
                    <a:lnTo>
                      <a:pt x="512320" y="335770"/>
                    </a:lnTo>
                    <a:lnTo>
                      <a:pt x="511936" y="335211"/>
                    </a:lnTo>
                    <a:cubicBezTo>
                      <a:pt x="492898" y="296201"/>
                      <a:pt x="497341" y="256382"/>
                      <a:pt x="528156" y="206729"/>
                    </a:cubicBezTo>
                    <a:cubicBezTo>
                      <a:pt x="557695" y="142644"/>
                      <a:pt x="556398" y="150539"/>
                      <a:pt x="555621" y="123388"/>
                    </a:cubicBezTo>
                    <a:cubicBezTo>
                      <a:pt x="544928" y="98266"/>
                      <a:pt x="530676" y="69602"/>
                      <a:pt x="530007" y="54194"/>
                    </a:cubicBezTo>
                    <a:lnTo>
                      <a:pt x="530103" y="51496"/>
                    </a:lnTo>
                    <a:lnTo>
                      <a:pt x="529687" y="47333"/>
                    </a:lnTo>
                    <a:cubicBezTo>
                      <a:pt x="529662" y="39106"/>
                      <a:pt x="532169" y="32120"/>
                      <a:pt x="537432" y="27564"/>
                    </a:cubicBezTo>
                    <a:cubicBezTo>
                      <a:pt x="551470" y="15415"/>
                      <a:pt x="579798" y="25150"/>
                      <a:pt x="600705" y="49307"/>
                    </a:cubicBezTo>
                    <a:cubicBezTo>
                      <a:pt x="607238" y="56855"/>
                      <a:pt x="612273" y="64920"/>
                      <a:pt x="615680" y="72812"/>
                    </a:cubicBezTo>
                    <a:lnTo>
                      <a:pt x="618946" y="82609"/>
                    </a:lnTo>
                    <a:lnTo>
                      <a:pt x="619132" y="84159"/>
                    </a:lnTo>
                    <a:cubicBezTo>
                      <a:pt x="620102" y="98938"/>
                      <a:pt x="618581" y="112630"/>
                      <a:pt x="614698" y="122712"/>
                    </a:cubicBezTo>
                    <a:lnTo>
                      <a:pt x="614987" y="122593"/>
                    </a:lnTo>
                    <a:lnTo>
                      <a:pt x="614002" y="127552"/>
                    </a:lnTo>
                    <a:cubicBezTo>
                      <a:pt x="613476" y="135214"/>
                      <a:pt x="615868" y="142716"/>
                      <a:pt x="620471" y="148663"/>
                    </a:cubicBezTo>
                    <a:lnTo>
                      <a:pt x="623009" y="151359"/>
                    </a:lnTo>
                    <a:lnTo>
                      <a:pt x="623025" y="152349"/>
                    </a:lnTo>
                    <a:lnTo>
                      <a:pt x="624018" y="152432"/>
                    </a:lnTo>
                    <a:lnTo>
                      <a:pt x="624613" y="153062"/>
                    </a:lnTo>
                    <a:cubicBezTo>
                      <a:pt x="627671" y="155740"/>
                      <a:pt x="631305" y="157871"/>
                      <a:pt x="635408" y="159243"/>
                    </a:cubicBezTo>
                    <a:lnTo>
                      <a:pt x="638892" y="159943"/>
                    </a:lnTo>
                    <a:lnTo>
                      <a:pt x="641177" y="161064"/>
                    </a:lnTo>
                    <a:cubicBezTo>
                      <a:pt x="647852" y="163494"/>
                      <a:pt x="656612" y="162785"/>
                      <a:pt x="664717" y="158508"/>
                    </a:cubicBezTo>
                    <a:cubicBezTo>
                      <a:pt x="666337" y="157654"/>
                      <a:pt x="667855" y="156696"/>
                      <a:pt x="669261" y="155656"/>
                    </a:cubicBezTo>
                    <a:lnTo>
                      <a:pt x="671431" y="153780"/>
                    </a:lnTo>
                    <a:lnTo>
                      <a:pt x="671523" y="153804"/>
                    </a:lnTo>
                    <a:lnTo>
                      <a:pt x="674725" y="150837"/>
                    </a:lnTo>
                    <a:cubicBezTo>
                      <a:pt x="727578" y="102748"/>
                      <a:pt x="782058" y="55202"/>
                      <a:pt x="833285" y="6571"/>
                    </a:cubicBezTo>
                    <a:cubicBezTo>
                      <a:pt x="840471" y="-250"/>
                      <a:pt x="850783" y="-1734"/>
                      <a:pt x="859327" y="1992"/>
                    </a:cubicBezTo>
                    <a:close/>
                  </a:path>
                </a:pathLst>
              </a:custGeom>
              <a:solidFill>
                <a:srgbClr val="EACC82"/>
              </a:solidFill>
              <a:ln w="9525" cap="flat" cmpd="sng" algn="ctr">
                <a:noFill/>
                <a:prstDash val="solid"/>
              </a:ln>
              <a:effectLst/>
            </p:spPr>
            <p:txBody>
              <a:bodyPr wrap="square" rtlCol="0" anchor="ctr">
                <a:noAutofit/>
              </a:bodyPr>
              <a:lstStyle/>
              <a:p>
                <a:pPr algn="ctr" defTabSz="914400" fontAlgn="base">
                  <a:spcBef>
                    <a:spcPct val="0"/>
                  </a:spcBef>
                  <a:spcAft>
                    <a:spcPct val="0"/>
                  </a:spcAft>
                  <a:defRPr/>
                </a:pPr>
                <a:endParaRPr lang="en-US" sz="1530" kern="0">
                  <a:solidFill>
                    <a:prstClr val="white"/>
                  </a:solidFill>
                  <a:latin typeface="Calibri"/>
                </a:endParaRPr>
              </a:p>
            </p:txBody>
          </p:sp>
          <p:sp>
            <p:nvSpPr>
              <p:cNvPr id="97" name="Flowchart: Terminator 96">
                <a:extLst>
                  <a:ext uri="{FF2B5EF4-FFF2-40B4-BE49-F238E27FC236}">
                    <a16:creationId xmlns:a16="http://schemas.microsoft.com/office/drawing/2014/main" id="{AFF0826D-08F7-0BDD-AD41-7E8467E5BD62}"/>
                  </a:ext>
                </a:extLst>
              </p:cNvPr>
              <p:cNvSpPr/>
              <p:nvPr/>
            </p:nvSpPr>
            <p:spPr>
              <a:xfrm rot="19999634" flipH="1">
                <a:off x="2143969" y="3710176"/>
                <a:ext cx="225594" cy="711363"/>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98" name="Flowchart: Delay 97">
                <a:extLst>
                  <a:ext uri="{FF2B5EF4-FFF2-40B4-BE49-F238E27FC236}">
                    <a16:creationId xmlns:a16="http://schemas.microsoft.com/office/drawing/2014/main" id="{E68764BB-C955-CCAF-89D3-C17F43E0047C}"/>
                  </a:ext>
                </a:extLst>
              </p:cNvPr>
              <p:cNvSpPr/>
              <p:nvPr/>
            </p:nvSpPr>
            <p:spPr>
              <a:xfrm rot="19976169">
                <a:off x="1918211" y="3358086"/>
                <a:ext cx="320445" cy="657015"/>
              </a:xfrm>
              <a:prstGeom prst="flowChartDelay">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grpSp>
            <p:nvGrpSpPr>
              <p:cNvPr id="99" name="Group 98">
                <a:extLst>
                  <a:ext uri="{FF2B5EF4-FFF2-40B4-BE49-F238E27FC236}">
                    <a16:creationId xmlns:a16="http://schemas.microsoft.com/office/drawing/2014/main" id="{D87C89AF-26B8-DFCD-8331-4F9049835A73}"/>
                  </a:ext>
                </a:extLst>
              </p:cNvPr>
              <p:cNvGrpSpPr/>
              <p:nvPr/>
            </p:nvGrpSpPr>
            <p:grpSpPr>
              <a:xfrm>
                <a:off x="720551" y="1574772"/>
                <a:ext cx="1581557" cy="3648495"/>
                <a:chOff x="701501" y="393208"/>
                <a:chExt cx="1581557" cy="3648495"/>
              </a:xfrm>
            </p:grpSpPr>
            <p:sp>
              <p:nvSpPr>
                <p:cNvPr id="147" name="Flowchart: Manual Operation 26">
                  <a:extLst>
                    <a:ext uri="{FF2B5EF4-FFF2-40B4-BE49-F238E27FC236}">
                      <a16:creationId xmlns:a16="http://schemas.microsoft.com/office/drawing/2014/main" id="{B7A39936-E5B4-C632-6BEE-93BB1EE8B36F}"/>
                    </a:ext>
                  </a:extLst>
                </p:cNvPr>
                <p:cNvSpPr/>
                <p:nvPr/>
              </p:nvSpPr>
              <p:spPr>
                <a:xfrm rot="21326916" flipV="1">
                  <a:off x="1578450" y="3445054"/>
                  <a:ext cx="414978" cy="591391"/>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48" name="Rectangle: Single Corner Snipped 29">
                  <a:extLst>
                    <a:ext uri="{FF2B5EF4-FFF2-40B4-BE49-F238E27FC236}">
                      <a16:creationId xmlns:a16="http://schemas.microsoft.com/office/drawing/2014/main" id="{E03CCD51-F18B-D2D1-39C1-FCE64724671E}"/>
                    </a:ext>
                  </a:extLst>
                </p:cNvPr>
                <p:cNvSpPr/>
                <p:nvPr/>
              </p:nvSpPr>
              <p:spPr>
                <a:xfrm flipH="1">
                  <a:off x="1159132" y="2229839"/>
                  <a:ext cx="844823" cy="1228724"/>
                </a:xfrm>
                <a:prstGeom prst="snip1Rect">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49" name="Oval 148">
                  <a:extLst>
                    <a:ext uri="{FF2B5EF4-FFF2-40B4-BE49-F238E27FC236}">
                      <a16:creationId xmlns:a16="http://schemas.microsoft.com/office/drawing/2014/main" id="{CCA5F0E5-7534-C2A5-9758-278FF637481A}"/>
                    </a:ext>
                  </a:extLst>
                </p:cNvPr>
                <p:cNvSpPr/>
                <p:nvPr/>
              </p:nvSpPr>
              <p:spPr>
                <a:xfrm>
                  <a:off x="946431" y="1241108"/>
                  <a:ext cx="184756" cy="409920"/>
                </a:xfrm>
                <a:prstGeom prst="ellipse">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150" name="Oval 149">
                  <a:extLst>
                    <a:ext uri="{FF2B5EF4-FFF2-40B4-BE49-F238E27FC236}">
                      <a16:creationId xmlns:a16="http://schemas.microsoft.com/office/drawing/2014/main" id="{557029F4-DCC3-549A-A4F2-AF8EB1D42AFE}"/>
                    </a:ext>
                  </a:extLst>
                </p:cNvPr>
                <p:cNvSpPr/>
                <p:nvPr/>
              </p:nvSpPr>
              <p:spPr>
                <a:xfrm>
                  <a:off x="2098302" y="1228459"/>
                  <a:ext cx="184756" cy="409920"/>
                </a:xfrm>
                <a:prstGeom prst="ellipse">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51" name="Flowchart: Off-page Connector 150">
                  <a:extLst>
                    <a:ext uri="{FF2B5EF4-FFF2-40B4-BE49-F238E27FC236}">
                      <a16:creationId xmlns:a16="http://schemas.microsoft.com/office/drawing/2014/main" id="{838C57B0-F452-04AA-F018-6D70BC531515}"/>
                    </a:ext>
                  </a:extLst>
                </p:cNvPr>
                <p:cNvSpPr/>
                <p:nvPr/>
              </p:nvSpPr>
              <p:spPr>
                <a:xfrm>
                  <a:off x="1451631" y="1940779"/>
                  <a:ext cx="331997" cy="436406"/>
                </a:xfrm>
                <a:prstGeom prst="flowChartOffpageConnector">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52" name="Oval 151">
                  <a:extLst>
                    <a:ext uri="{FF2B5EF4-FFF2-40B4-BE49-F238E27FC236}">
                      <a16:creationId xmlns:a16="http://schemas.microsoft.com/office/drawing/2014/main" id="{B47CE4D1-F0A6-B984-6E9F-2A06F83D5A5B}"/>
                    </a:ext>
                  </a:extLst>
                </p:cNvPr>
                <p:cNvSpPr/>
                <p:nvPr/>
              </p:nvSpPr>
              <p:spPr>
                <a:xfrm>
                  <a:off x="1027261" y="631560"/>
                  <a:ext cx="1154760" cy="1454687"/>
                </a:xfrm>
                <a:prstGeom prst="ellipse">
                  <a:avLst/>
                </a:prstGeom>
                <a:solidFill>
                  <a:srgbClr val="EED69D"/>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53" name="Flowchart: Terminator 152">
                  <a:extLst>
                    <a:ext uri="{FF2B5EF4-FFF2-40B4-BE49-F238E27FC236}">
                      <a16:creationId xmlns:a16="http://schemas.microsoft.com/office/drawing/2014/main" id="{D357B165-D114-ACD4-649B-7E5D3B727851}"/>
                    </a:ext>
                  </a:extLst>
                </p:cNvPr>
                <p:cNvSpPr/>
                <p:nvPr/>
              </p:nvSpPr>
              <p:spPr>
                <a:xfrm rot="1600366">
                  <a:off x="828384" y="2510724"/>
                  <a:ext cx="225594" cy="711363"/>
                </a:xfrm>
                <a:prstGeom prst="flowChartTerminator">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54" name="Flowchart: Delay 153">
                  <a:extLst>
                    <a:ext uri="{FF2B5EF4-FFF2-40B4-BE49-F238E27FC236}">
                      <a16:creationId xmlns:a16="http://schemas.microsoft.com/office/drawing/2014/main" id="{CC5EF257-7838-140F-07B9-AD13FD721B87}"/>
                    </a:ext>
                  </a:extLst>
                </p:cNvPr>
                <p:cNvSpPr/>
                <p:nvPr/>
              </p:nvSpPr>
              <p:spPr>
                <a:xfrm rot="2022916" flipH="1">
                  <a:off x="957936" y="2194263"/>
                  <a:ext cx="320445" cy="657015"/>
                </a:xfrm>
                <a:prstGeom prst="flowChartDelay">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155" name="Isosceles Triangle 154">
                  <a:extLst>
                    <a:ext uri="{FF2B5EF4-FFF2-40B4-BE49-F238E27FC236}">
                      <a16:creationId xmlns:a16="http://schemas.microsoft.com/office/drawing/2014/main" id="{F8BA69CE-35A5-8392-F723-739D65726A5A}"/>
                    </a:ext>
                  </a:extLst>
                </p:cNvPr>
                <p:cNvSpPr/>
                <p:nvPr/>
              </p:nvSpPr>
              <p:spPr>
                <a:xfrm rot="10800000">
                  <a:off x="1436956" y="1744344"/>
                  <a:ext cx="389712" cy="191484"/>
                </a:xfrm>
                <a:prstGeom prst="triangle">
                  <a:avLst/>
                </a:prstGeom>
                <a:solidFill>
                  <a:sysClr val="window" lastClr="FFFFFF"/>
                </a:solidFill>
                <a:ln w="19050" cap="flat" cmpd="sng" algn="ctr">
                  <a:solidFill>
                    <a:srgbClr val="FF0000">
                      <a:lumMod val="40000"/>
                      <a:lumOff val="60000"/>
                    </a:srgbClr>
                  </a:solid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56" name="Oval 155">
                  <a:extLst>
                    <a:ext uri="{FF2B5EF4-FFF2-40B4-BE49-F238E27FC236}">
                      <a16:creationId xmlns:a16="http://schemas.microsoft.com/office/drawing/2014/main" id="{89508DF6-95E4-0E23-DA25-DFB394BE5F4D}"/>
                    </a:ext>
                  </a:extLst>
                </p:cNvPr>
                <p:cNvSpPr/>
                <p:nvPr/>
              </p:nvSpPr>
              <p:spPr>
                <a:xfrm rot="21284756">
                  <a:off x="1230140" y="1281950"/>
                  <a:ext cx="254008" cy="362574"/>
                </a:xfrm>
                <a:prstGeom prst="ellipse">
                  <a:avLst/>
                </a:prstGeom>
                <a:solidFill>
                  <a:sysClr val="window" lastClr="FFFFFF"/>
                </a:solidFill>
                <a:ln w="12700"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57" name="Oval 156">
                  <a:extLst>
                    <a:ext uri="{FF2B5EF4-FFF2-40B4-BE49-F238E27FC236}">
                      <a16:creationId xmlns:a16="http://schemas.microsoft.com/office/drawing/2014/main" id="{2735F4E0-E1F3-A4F4-450A-B271853F3BA2}"/>
                    </a:ext>
                  </a:extLst>
                </p:cNvPr>
                <p:cNvSpPr/>
                <p:nvPr/>
              </p:nvSpPr>
              <p:spPr>
                <a:xfrm>
                  <a:off x="1310144" y="1370110"/>
                  <a:ext cx="79677" cy="134263"/>
                </a:xfrm>
                <a:prstGeom prst="ellipse">
                  <a:avLst/>
                </a:prstGeom>
                <a:solidFill>
                  <a:srgbClr val="000000"/>
                </a:solidFill>
                <a:ln w="9525" cap="flat" cmpd="sng" algn="ctr">
                  <a:solidFill>
                    <a:srgbClr val="000000"/>
                  </a:solid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58" name="Oval 157">
                  <a:extLst>
                    <a:ext uri="{FF2B5EF4-FFF2-40B4-BE49-F238E27FC236}">
                      <a16:creationId xmlns:a16="http://schemas.microsoft.com/office/drawing/2014/main" id="{EEE3DB1B-9CD1-0F24-1F13-68BC184E1BDB}"/>
                    </a:ext>
                  </a:extLst>
                </p:cNvPr>
                <p:cNvSpPr/>
                <p:nvPr/>
              </p:nvSpPr>
              <p:spPr>
                <a:xfrm rot="315244" flipH="1">
                  <a:off x="1757916" y="1268799"/>
                  <a:ext cx="254008" cy="362574"/>
                </a:xfrm>
                <a:prstGeom prst="ellipse">
                  <a:avLst/>
                </a:prstGeom>
                <a:solidFill>
                  <a:sysClr val="window" lastClr="FFFFFF"/>
                </a:solidFill>
                <a:ln w="12700"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59" name="Oval 158">
                  <a:extLst>
                    <a:ext uri="{FF2B5EF4-FFF2-40B4-BE49-F238E27FC236}">
                      <a16:creationId xmlns:a16="http://schemas.microsoft.com/office/drawing/2014/main" id="{5D572851-5E80-BEC2-CAFA-F99626941F23}"/>
                    </a:ext>
                  </a:extLst>
                </p:cNvPr>
                <p:cNvSpPr/>
                <p:nvPr/>
              </p:nvSpPr>
              <p:spPr>
                <a:xfrm>
                  <a:off x="1835910" y="1370110"/>
                  <a:ext cx="79677" cy="134263"/>
                </a:xfrm>
                <a:prstGeom prst="ellipse">
                  <a:avLst/>
                </a:prstGeom>
                <a:solidFill>
                  <a:srgbClr val="000000"/>
                </a:solidFill>
                <a:ln w="9525" cap="flat" cmpd="sng" algn="ctr">
                  <a:solidFill>
                    <a:srgbClr val="000000"/>
                  </a:solid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60" name="Flowchart: Terminator 159">
                  <a:extLst>
                    <a:ext uri="{FF2B5EF4-FFF2-40B4-BE49-F238E27FC236}">
                      <a16:creationId xmlns:a16="http://schemas.microsoft.com/office/drawing/2014/main" id="{A757AFA9-65BA-BAFB-1E31-815D4D3B32E9}"/>
                    </a:ext>
                  </a:extLst>
                </p:cNvPr>
                <p:cNvSpPr/>
                <p:nvPr/>
              </p:nvSpPr>
              <p:spPr>
                <a:xfrm rot="21216315">
                  <a:off x="1212017" y="1176810"/>
                  <a:ext cx="239614" cy="87279"/>
                </a:xfrm>
                <a:prstGeom prst="flowChartTerminator">
                  <a:avLst/>
                </a:prstGeom>
                <a:solidFill>
                  <a:srgbClr val="843F06"/>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61" name="Flowchart: Terminator 160">
                  <a:extLst>
                    <a:ext uri="{FF2B5EF4-FFF2-40B4-BE49-F238E27FC236}">
                      <a16:creationId xmlns:a16="http://schemas.microsoft.com/office/drawing/2014/main" id="{D2737CEC-14F7-427E-CC03-20292CA5BA66}"/>
                    </a:ext>
                  </a:extLst>
                </p:cNvPr>
                <p:cNvSpPr/>
                <p:nvPr/>
              </p:nvSpPr>
              <p:spPr>
                <a:xfrm rot="174846">
                  <a:off x="1790356" y="1183986"/>
                  <a:ext cx="239614" cy="87279"/>
                </a:xfrm>
                <a:prstGeom prst="flowChartTerminator">
                  <a:avLst/>
                </a:prstGeom>
                <a:solidFill>
                  <a:srgbClr val="843F06"/>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62" name="Moon 161">
                  <a:extLst>
                    <a:ext uri="{FF2B5EF4-FFF2-40B4-BE49-F238E27FC236}">
                      <a16:creationId xmlns:a16="http://schemas.microsoft.com/office/drawing/2014/main" id="{07CE313D-A899-D721-5B9A-E84B6B269709}"/>
                    </a:ext>
                  </a:extLst>
                </p:cNvPr>
                <p:cNvSpPr/>
                <p:nvPr/>
              </p:nvSpPr>
              <p:spPr>
                <a:xfrm rot="5400000">
                  <a:off x="1178315" y="226418"/>
                  <a:ext cx="852651" cy="1186231"/>
                </a:xfrm>
                <a:prstGeom prst="moon">
                  <a:avLst>
                    <a:gd name="adj" fmla="val 65258"/>
                  </a:avLst>
                </a:prstGeom>
                <a:pattFill prst="openDmnd">
                  <a:fgClr>
                    <a:srgbClr val="000000"/>
                  </a:fgClr>
                  <a:bgClr>
                    <a:sysClr val="window" lastClr="FFFFFF"/>
                  </a:bgClr>
                </a:pattFill>
                <a:ln w="3175" cap="flat" cmpd="sng" algn="ctr">
                  <a:solidFill>
                    <a:srgbClr val="000000"/>
                  </a:solidFill>
                  <a:prstDash val="solid"/>
                </a:ln>
                <a:effectLst/>
              </p:spPr>
              <p:txBody>
                <a:bodyPr rtlCol="0" anchor="ctr"/>
                <a:lstStyle/>
                <a:p>
                  <a:pPr algn="ctr" defTabSz="914400">
                    <a:defRPr/>
                  </a:pPr>
                  <a:endParaRPr lang="en-US" sz="1530" kern="0">
                    <a:solidFill>
                      <a:prstClr val="white"/>
                    </a:solidFill>
                    <a:latin typeface="Calibri"/>
                  </a:endParaRPr>
                </a:p>
              </p:txBody>
            </p:sp>
            <p:sp>
              <p:nvSpPr>
                <p:cNvPr id="163" name="Moon 162">
                  <a:extLst>
                    <a:ext uri="{FF2B5EF4-FFF2-40B4-BE49-F238E27FC236}">
                      <a16:creationId xmlns:a16="http://schemas.microsoft.com/office/drawing/2014/main" id="{25A9067D-F67F-DD87-1098-BDEA05E5AF50}"/>
                    </a:ext>
                  </a:extLst>
                </p:cNvPr>
                <p:cNvSpPr/>
                <p:nvPr/>
              </p:nvSpPr>
              <p:spPr>
                <a:xfrm rot="5400000">
                  <a:off x="1299359" y="359462"/>
                  <a:ext cx="613097" cy="1157294"/>
                </a:xfrm>
                <a:prstGeom prst="moon">
                  <a:avLst>
                    <a:gd name="adj" fmla="val 52142"/>
                  </a:avLst>
                </a:prstGeom>
                <a:pattFill prst="dotDmnd">
                  <a:fgClr>
                    <a:srgbClr val="000000"/>
                  </a:fgClr>
                  <a:bgClr>
                    <a:srgbClr val="C28446"/>
                  </a:bgClr>
                </a:pattFill>
                <a:ln w="3175" cap="flat" cmpd="sng" algn="ctr">
                  <a:noFill/>
                  <a:prstDash val="solid"/>
                </a:ln>
                <a:effectLst/>
              </p:spPr>
              <p:txBody>
                <a:bodyPr rtlCol="0" anchor="ctr"/>
                <a:lstStyle/>
                <a:p>
                  <a:pPr algn="ctr" defTabSz="914400">
                    <a:defRPr/>
                  </a:pPr>
                  <a:endParaRPr lang="en-US" sz="1530" kern="0">
                    <a:solidFill>
                      <a:prstClr val="white"/>
                    </a:solidFill>
                    <a:latin typeface="Calibri"/>
                  </a:endParaRPr>
                </a:p>
              </p:txBody>
            </p:sp>
            <p:sp>
              <p:nvSpPr>
                <p:cNvPr id="164" name="Oval 163">
                  <a:extLst>
                    <a:ext uri="{FF2B5EF4-FFF2-40B4-BE49-F238E27FC236}">
                      <a16:creationId xmlns:a16="http://schemas.microsoft.com/office/drawing/2014/main" id="{17AE4ECA-B4F3-6A17-E149-1311EC486AC7}"/>
                    </a:ext>
                  </a:extLst>
                </p:cNvPr>
                <p:cNvSpPr/>
                <p:nvPr/>
              </p:nvSpPr>
              <p:spPr>
                <a:xfrm>
                  <a:off x="1385349" y="474517"/>
                  <a:ext cx="458284" cy="195232"/>
                </a:xfrm>
                <a:prstGeom prst="ellipse">
                  <a:avLst/>
                </a:prstGeom>
                <a:pattFill prst="dotDmnd">
                  <a:fgClr>
                    <a:srgbClr val="F79646">
                      <a:lumMod val="50000"/>
                    </a:srgbClr>
                  </a:fgClr>
                  <a:bgClr>
                    <a:srgbClr val="C28446"/>
                  </a:bgClr>
                </a:patt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165" name="Flowchart: Delay 164">
                  <a:extLst>
                    <a:ext uri="{FF2B5EF4-FFF2-40B4-BE49-F238E27FC236}">
                      <a16:creationId xmlns:a16="http://schemas.microsoft.com/office/drawing/2014/main" id="{946489F9-5B4A-DF0B-8F21-FCE5C2A4FBC3}"/>
                    </a:ext>
                  </a:extLst>
                </p:cNvPr>
                <p:cNvSpPr/>
                <p:nvPr/>
              </p:nvSpPr>
              <p:spPr>
                <a:xfrm rot="19976169">
                  <a:off x="1902815" y="2179716"/>
                  <a:ext cx="320445" cy="657015"/>
                </a:xfrm>
                <a:prstGeom prst="flowChartDelay">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166" name="Right Triangle 165">
                  <a:extLst>
                    <a:ext uri="{FF2B5EF4-FFF2-40B4-BE49-F238E27FC236}">
                      <a16:creationId xmlns:a16="http://schemas.microsoft.com/office/drawing/2014/main" id="{15A71C83-BFED-B5E3-AF04-73ED778E3416}"/>
                    </a:ext>
                  </a:extLst>
                </p:cNvPr>
                <p:cNvSpPr/>
                <p:nvPr/>
              </p:nvSpPr>
              <p:spPr>
                <a:xfrm rot="8699319">
                  <a:off x="1289249" y="2189645"/>
                  <a:ext cx="247965" cy="291800"/>
                </a:xfrm>
                <a:prstGeom prst="rtTriangle">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67" name="Right Triangle 166">
                  <a:extLst>
                    <a:ext uri="{FF2B5EF4-FFF2-40B4-BE49-F238E27FC236}">
                      <a16:creationId xmlns:a16="http://schemas.microsoft.com/office/drawing/2014/main" id="{35BC16AC-BE36-D140-99EF-CB43294DA6CE}"/>
                    </a:ext>
                  </a:extLst>
                </p:cNvPr>
                <p:cNvSpPr/>
                <p:nvPr/>
              </p:nvSpPr>
              <p:spPr>
                <a:xfrm rot="12900681" flipH="1">
                  <a:off x="1705827" y="2189645"/>
                  <a:ext cx="247965" cy="291800"/>
                </a:xfrm>
                <a:prstGeom prst="rtTriangle">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68" name="Flowchart: Manual Operation 26">
                  <a:extLst>
                    <a:ext uri="{FF2B5EF4-FFF2-40B4-BE49-F238E27FC236}">
                      <a16:creationId xmlns:a16="http://schemas.microsoft.com/office/drawing/2014/main" id="{E1F289E4-93F5-12D5-DF04-A14982D9D840}"/>
                    </a:ext>
                  </a:extLst>
                </p:cNvPr>
                <p:cNvSpPr/>
                <p:nvPr/>
              </p:nvSpPr>
              <p:spPr>
                <a:xfrm rot="230863" flipV="1">
                  <a:off x="1198365" y="3450312"/>
                  <a:ext cx="414978" cy="591391"/>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69" name="Flowchart: Terminator 168">
                  <a:extLst>
                    <a:ext uri="{FF2B5EF4-FFF2-40B4-BE49-F238E27FC236}">
                      <a16:creationId xmlns:a16="http://schemas.microsoft.com/office/drawing/2014/main" id="{46600EEE-3394-7D08-5B88-DA1CBBCF7C0C}"/>
                    </a:ext>
                  </a:extLst>
                </p:cNvPr>
                <p:cNvSpPr/>
                <p:nvPr/>
              </p:nvSpPr>
              <p:spPr>
                <a:xfrm rot="18705810" flipH="1">
                  <a:off x="838818" y="3059249"/>
                  <a:ext cx="141402" cy="416035"/>
                </a:xfrm>
                <a:prstGeom prst="flowChartTerminator">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170" name="Flowchart: Connector 169">
                  <a:extLst>
                    <a:ext uri="{FF2B5EF4-FFF2-40B4-BE49-F238E27FC236}">
                      <a16:creationId xmlns:a16="http://schemas.microsoft.com/office/drawing/2014/main" id="{134C790B-5F9C-74C3-C859-44E53272EEE2}"/>
                    </a:ext>
                  </a:extLst>
                </p:cNvPr>
                <p:cNvSpPr/>
                <p:nvPr/>
              </p:nvSpPr>
              <p:spPr>
                <a:xfrm>
                  <a:off x="1566067" y="2441565"/>
                  <a:ext cx="79677" cy="87279"/>
                </a:xfrm>
                <a:prstGeom prst="flowChartConnector">
                  <a:avLst/>
                </a:prstGeom>
                <a:solidFill>
                  <a:srgbClr val="008000"/>
                </a:solidFill>
                <a:ln w="25400" cap="flat" cmpd="sng" algn="ctr">
                  <a:noFill/>
                  <a:prstDash val="solid"/>
                </a:ln>
                <a:effectLst/>
              </p:spPr>
              <p:txBody>
                <a:bodyPr rtlCol="0" anchor="ctr"/>
                <a:lstStyle/>
                <a:p>
                  <a:pPr algn="ctr" defTabSz="914400">
                    <a:defRPr/>
                  </a:pPr>
                  <a:endParaRPr lang="en-US" sz="1530" kern="0">
                    <a:solidFill>
                      <a:prstClr val="white"/>
                    </a:solidFill>
                    <a:latin typeface="Calibri"/>
                  </a:endParaRPr>
                </a:p>
              </p:txBody>
            </p:sp>
            <p:sp>
              <p:nvSpPr>
                <p:cNvPr id="171" name="Flowchart: Connector 170">
                  <a:extLst>
                    <a:ext uri="{FF2B5EF4-FFF2-40B4-BE49-F238E27FC236}">
                      <a16:creationId xmlns:a16="http://schemas.microsoft.com/office/drawing/2014/main" id="{704DA3EB-F2DE-75A7-D9A4-35A00B7F25D6}"/>
                    </a:ext>
                  </a:extLst>
                </p:cNvPr>
                <p:cNvSpPr/>
                <p:nvPr/>
              </p:nvSpPr>
              <p:spPr>
                <a:xfrm>
                  <a:off x="1566067" y="2567989"/>
                  <a:ext cx="79677" cy="87279"/>
                </a:xfrm>
                <a:prstGeom prst="flowChartConnector">
                  <a:avLst/>
                </a:prstGeom>
                <a:solidFill>
                  <a:srgbClr val="008000"/>
                </a:solidFill>
                <a:ln w="25400" cap="flat" cmpd="sng" algn="ctr">
                  <a:noFill/>
                  <a:prstDash val="solid"/>
                </a:ln>
                <a:effectLst/>
              </p:spPr>
              <p:txBody>
                <a:bodyPr rtlCol="0" anchor="ctr"/>
                <a:lstStyle/>
                <a:p>
                  <a:pPr algn="ctr" defTabSz="914400">
                    <a:defRPr/>
                  </a:pPr>
                  <a:endParaRPr lang="en-US" sz="1530" kern="0">
                    <a:solidFill>
                      <a:prstClr val="white"/>
                    </a:solidFill>
                    <a:latin typeface="Calibri"/>
                  </a:endParaRPr>
                </a:p>
              </p:txBody>
            </p:sp>
            <p:grpSp>
              <p:nvGrpSpPr>
                <p:cNvPr id="172" name="Group 171">
                  <a:extLst>
                    <a:ext uri="{FF2B5EF4-FFF2-40B4-BE49-F238E27FC236}">
                      <a16:creationId xmlns:a16="http://schemas.microsoft.com/office/drawing/2014/main" id="{83D16950-4700-B2BA-C74E-E5FA73648114}"/>
                    </a:ext>
                  </a:extLst>
                </p:cNvPr>
                <p:cNvGrpSpPr/>
                <p:nvPr/>
              </p:nvGrpSpPr>
              <p:grpSpPr>
                <a:xfrm>
                  <a:off x="1717423" y="2352216"/>
                  <a:ext cx="325110" cy="522802"/>
                  <a:chOff x="859632" y="2338402"/>
                  <a:chExt cx="571500" cy="788345"/>
                </a:xfrm>
              </p:grpSpPr>
              <p:sp>
                <p:nvSpPr>
                  <p:cNvPr id="174" name="Rectangle 173">
                    <a:extLst>
                      <a:ext uri="{FF2B5EF4-FFF2-40B4-BE49-F238E27FC236}">
                        <a16:creationId xmlns:a16="http://schemas.microsoft.com/office/drawing/2014/main" id="{CAAFBF95-BEBA-3BDD-C959-885481D6C2CD}"/>
                      </a:ext>
                    </a:extLst>
                  </p:cNvPr>
                  <p:cNvSpPr/>
                  <p:nvPr/>
                </p:nvSpPr>
                <p:spPr>
                  <a:xfrm>
                    <a:off x="977900" y="2707482"/>
                    <a:ext cx="342900" cy="85080"/>
                  </a:xfrm>
                  <a:prstGeom prst="rect">
                    <a:avLst/>
                  </a:prstGeom>
                  <a:solidFill>
                    <a:sysClr val="window" lastClr="FFFFFF"/>
                  </a:solidFill>
                  <a:ln w="25400" cap="flat" cmpd="sng" algn="ctr">
                    <a:noFill/>
                    <a:prstDash val="solid"/>
                  </a:ln>
                  <a:effectLst/>
                </p:spPr>
                <p:txBody>
                  <a:bodyPr rtlCol="0" anchor="ctr"/>
                  <a:lstStyle/>
                  <a:p>
                    <a:pPr algn="ctr" defTabSz="914400">
                      <a:defRPr/>
                    </a:pPr>
                    <a:endParaRPr lang="en-US" sz="1530" kern="0">
                      <a:solidFill>
                        <a:prstClr val="white"/>
                      </a:solidFill>
                      <a:latin typeface="Calibri"/>
                    </a:endParaRPr>
                  </a:p>
                </p:txBody>
              </p:sp>
              <p:pic>
                <p:nvPicPr>
                  <p:cNvPr id="175" name="Picture 174">
                    <a:extLst>
                      <a:ext uri="{FF2B5EF4-FFF2-40B4-BE49-F238E27FC236}">
                        <a16:creationId xmlns:a16="http://schemas.microsoft.com/office/drawing/2014/main" id="{D5AABA7F-EAAA-5657-6F5D-3AE7A21418D5}"/>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31560" y1="31877" x2="31560" y2="31877"/>
                                <a14:foregroundMark x1="46454" y1="11054" x2="46454" y2="11054"/>
                                <a14:foregroundMark x1="42553" y1="9512" x2="42553" y2="9512"/>
                                <a14:foregroundMark x1="39362" y1="8997" x2="39362" y2="8997"/>
                                <a14:foregroundMark x1="59929" y1="8997" x2="59929" y2="8997"/>
                                <a14:foregroundMark x1="29787" y1="26735" x2="29787" y2="26735"/>
                                <a14:foregroundMark x1="71631" y1="12339" x2="71631" y2="12339"/>
                                <a14:foregroundMark x1="77660" y1="21337" x2="77660" y2="21337"/>
                                <a14:foregroundMark x1="73050" y1="30077" x2="73050" y2="30077"/>
                                <a14:foregroundMark x1="61702" y1="33162" x2="61702" y2="33162"/>
                                <a14:foregroundMark x1="37234" y1="29306" x2="37234" y2="29306"/>
                                <a14:foregroundMark x1="53546" y1="61697" x2="53546" y2="61697"/>
                                <a14:foregroundMark x1="67021" y1="64010" x2="67021" y2="64010"/>
                                <a14:foregroundMark x1="33688" y1="62468" x2="33688" y2="62468"/>
                                <a14:foregroundMark x1="28369" y1="80463" x2="28369" y2="80463"/>
                                <a14:foregroundMark x1="48227" y1="79949" x2="48227" y2="79949"/>
                                <a14:foregroundMark x1="33688" y1="34447" x2="33688" y2="34447"/>
                                <a14:foregroundMark x1="49645" y1="76864" x2="49645" y2="76864"/>
                                <a14:foregroundMark x1="26596" y1="50643" x2="26596" y2="50643"/>
                                <a14:foregroundMark x1="44326" y1="49871" x2="44326" y2="49871"/>
                                <a14:foregroundMark x1="56738" y1="51928" x2="56738" y2="51928"/>
                                <a14:foregroundMark x1="70567" y1="52185" x2="70567" y2="52185"/>
                                <a14:foregroundMark x1="24113" y1="27249" x2="24113" y2="27249"/>
                                <a14:backgroundMark x1="36879" y1="22365" x2="36879" y2="22365"/>
                                <a14:backgroundMark x1="43262" y1="30591" x2="43262" y2="30591"/>
                              </a14:backgroundRemoval>
                            </a14:imgEffect>
                          </a14:imgLayer>
                        </a14:imgProps>
                      </a:ext>
                      <a:ext uri="{28A0092B-C50C-407E-A947-70E740481C1C}">
                        <a14:useLocalDpi xmlns:a14="http://schemas.microsoft.com/office/drawing/2010/main" val="0"/>
                      </a:ext>
                    </a:extLst>
                  </a:blip>
                  <a:stretch>
                    <a:fillRect/>
                  </a:stretch>
                </p:blipFill>
                <p:spPr>
                  <a:xfrm>
                    <a:off x="859632" y="2338402"/>
                    <a:ext cx="571500" cy="788345"/>
                  </a:xfrm>
                  <a:prstGeom prst="rect">
                    <a:avLst/>
                  </a:prstGeom>
                  <a:ln>
                    <a:noFill/>
                  </a:ln>
                </p:spPr>
              </p:pic>
            </p:grpSp>
            <p:sp>
              <p:nvSpPr>
                <p:cNvPr id="173" name="Freeform: Shape 172">
                  <a:extLst>
                    <a:ext uri="{FF2B5EF4-FFF2-40B4-BE49-F238E27FC236}">
                      <a16:creationId xmlns:a16="http://schemas.microsoft.com/office/drawing/2014/main" id="{BD5EBEAA-50A2-DCAD-6F0F-5BCD3793D7C0}"/>
                    </a:ext>
                  </a:extLst>
                </p:cNvPr>
                <p:cNvSpPr/>
                <p:nvPr/>
              </p:nvSpPr>
              <p:spPr>
                <a:xfrm rot="14816196">
                  <a:off x="1000545" y="3298367"/>
                  <a:ext cx="274312" cy="262954"/>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E9CD87"/>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defRPr/>
                  </a:pPr>
                  <a:endParaRPr lang="en-US" kern="0">
                    <a:solidFill>
                      <a:prstClr val="white"/>
                    </a:solidFill>
                    <a:latin typeface="Calibri"/>
                  </a:endParaRPr>
                </a:p>
              </p:txBody>
            </p:sp>
          </p:grpSp>
          <p:sp>
            <p:nvSpPr>
              <p:cNvPr id="100" name="Rectangle: Single Corner Snipped 29">
                <a:extLst>
                  <a:ext uri="{FF2B5EF4-FFF2-40B4-BE49-F238E27FC236}">
                    <a16:creationId xmlns:a16="http://schemas.microsoft.com/office/drawing/2014/main" id="{5CD4668E-B2AC-B9CC-91E1-F1A29D76F62F}"/>
                  </a:ext>
                </a:extLst>
              </p:cNvPr>
              <p:cNvSpPr/>
              <p:nvPr/>
            </p:nvSpPr>
            <p:spPr>
              <a:xfrm flipH="1">
                <a:off x="1178412" y="3410023"/>
                <a:ext cx="844823" cy="1228724"/>
              </a:xfrm>
              <a:prstGeom prst="snip1Rect">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01" name="Oval 100">
                <a:extLst>
                  <a:ext uri="{FF2B5EF4-FFF2-40B4-BE49-F238E27FC236}">
                    <a16:creationId xmlns:a16="http://schemas.microsoft.com/office/drawing/2014/main" id="{BA049A6A-D6F4-D334-40D8-E50E4DBB8812}"/>
                  </a:ext>
                </a:extLst>
              </p:cNvPr>
              <p:cNvSpPr/>
              <p:nvPr/>
            </p:nvSpPr>
            <p:spPr>
              <a:xfrm>
                <a:off x="965711" y="2421292"/>
                <a:ext cx="184756" cy="409920"/>
              </a:xfrm>
              <a:prstGeom prst="ellipse">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102" name="Oval 101">
                <a:extLst>
                  <a:ext uri="{FF2B5EF4-FFF2-40B4-BE49-F238E27FC236}">
                    <a16:creationId xmlns:a16="http://schemas.microsoft.com/office/drawing/2014/main" id="{5AE4AD2E-9500-F75E-6C0A-C5D3DEBC48A8}"/>
                  </a:ext>
                </a:extLst>
              </p:cNvPr>
              <p:cNvSpPr/>
              <p:nvPr/>
            </p:nvSpPr>
            <p:spPr>
              <a:xfrm>
                <a:off x="2117582" y="2408643"/>
                <a:ext cx="184756" cy="409920"/>
              </a:xfrm>
              <a:prstGeom prst="ellipse">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03" name="Flowchart: Off-page Connector 102">
                <a:extLst>
                  <a:ext uri="{FF2B5EF4-FFF2-40B4-BE49-F238E27FC236}">
                    <a16:creationId xmlns:a16="http://schemas.microsoft.com/office/drawing/2014/main" id="{EEFF53DC-383B-E015-30CC-D87A30EB90FC}"/>
                  </a:ext>
                </a:extLst>
              </p:cNvPr>
              <p:cNvSpPr/>
              <p:nvPr/>
            </p:nvSpPr>
            <p:spPr>
              <a:xfrm>
                <a:off x="1470911" y="3120963"/>
                <a:ext cx="331997" cy="436406"/>
              </a:xfrm>
              <a:prstGeom prst="flowChartOffpageConnec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04" name="Oval 103">
                <a:extLst>
                  <a:ext uri="{FF2B5EF4-FFF2-40B4-BE49-F238E27FC236}">
                    <a16:creationId xmlns:a16="http://schemas.microsoft.com/office/drawing/2014/main" id="{45F2F66F-7E5B-64B9-FF33-6DC06F4169EC}"/>
                  </a:ext>
                </a:extLst>
              </p:cNvPr>
              <p:cNvSpPr/>
              <p:nvPr/>
            </p:nvSpPr>
            <p:spPr>
              <a:xfrm>
                <a:off x="1046541" y="1811744"/>
                <a:ext cx="1154760" cy="1454687"/>
              </a:xfrm>
              <a:prstGeom prst="ellipse">
                <a:avLst/>
              </a:prstGeom>
              <a:solidFill>
                <a:srgbClr val="EED69D"/>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05" name="Flowchart: Terminator 104">
                <a:extLst>
                  <a:ext uri="{FF2B5EF4-FFF2-40B4-BE49-F238E27FC236}">
                    <a16:creationId xmlns:a16="http://schemas.microsoft.com/office/drawing/2014/main" id="{500E29E2-BABA-D074-FDBF-2B3A8F3619E4}"/>
                  </a:ext>
                </a:extLst>
              </p:cNvPr>
              <p:cNvSpPr/>
              <p:nvPr/>
            </p:nvSpPr>
            <p:spPr>
              <a:xfrm rot="1600366">
                <a:off x="847664" y="3690908"/>
                <a:ext cx="225594" cy="711363"/>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06" name="Flowchart: Delay 105">
                <a:extLst>
                  <a:ext uri="{FF2B5EF4-FFF2-40B4-BE49-F238E27FC236}">
                    <a16:creationId xmlns:a16="http://schemas.microsoft.com/office/drawing/2014/main" id="{AC73C1FA-07D3-1188-0582-8A6C661DEB55}"/>
                  </a:ext>
                </a:extLst>
              </p:cNvPr>
              <p:cNvSpPr/>
              <p:nvPr/>
            </p:nvSpPr>
            <p:spPr>
              <a:xfrm rot="2022916" flipH="1">
                <a:off x="977216" y="3374447"/>
                <a:ext cx="320445" cy="657015"/>
              </a:xfrm>
              <a:prstGeom prst="flowChartDelay">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107" name="Moon 106">
                <a:extLst>
                  <a:ext uri="{FF2B5EF4-FFF2-40B4-BE49-F238E27FC236}">
                    <a16:creationId xmlns:a16="http://schemas.microsoft.com/office/drawing/2014/main" id="{ACF92800-A1D3-2167-B316-47268D852605}"/>
                  </a:ext>
                </a:extLst>
              </p:cNvPr>
              <p:cNvSpPr/>
              <p:nvPr/>
            </p:nvSpPr>
            <p:spPr>
              <a:xfrm rot="5400000">
                <a:off x="1197595" y="1406602"/>
                <a:ext cx="852651" cy="1186231"/>
              </a:xfrm>
              <a:prstGeom prst="moon">
                <a:avLst>
                  <a:gd name="adj" fmla="val 65258"/>
                </a:avLst>
              </a:prstGeom>
              <a:pattFill prst="openDmnd">
                <a:fgClr>
                  <a:srgbClr val="000000"/>
                </a:fgClr>
                <a:bgClr>
                  <a:sysClr val="window" lastClr="FFFFFF"/>
                </a:bgClr>
              </a:pattFill>
              <a:ln w="3175" cap="flat" cmpd="sng" algn="ctr">
                <a:solidFill>
                  <a:srgbClr val="000000"/>
                </a:solidFill>
                <a:prstDash val="solid"/>
              </a:ln>
              <a:effectLst/>
            </p:spPr>
            <p:txBody>
              <a:bodyPr rtlCol="0" anchor="ctr"/>
              <a:lstStyle/>
              <a:p>
                <a:pPr algn="ctr">
                  <a:defRPr/>
                </a:pPr>
                <a:endParaRPr lang="en-US" sz="1530" kern="0">
                  <a:solidFill>
                    <a:prstClr val="white"/>
                  </a:solidFill>
                  <a:latin typeface="Calibri"/>
                </a:endParaRPr>
              </a:p>
            </p:txBody>
          </p:sp>
          <p:sp>
            <p:nvSpPr>
              <p:cNvPr id="108" name="Moon 107">
                <a:extLst>
                  <a:ext uri="{FF2B5EF4-FFF2-40B4-BE49-F238E27FC236}">
                    <a16:creationId xmlns:a16="http://schemas.microsoft.com/office/drawing/2014/main" id="{CA010DA9-CBCA-DA27-9086-857A9274EF19}"/>
                  </a:ext>
                </a:extLst>
              </p:cNvPr>
              <p:cNvSpPr/>
              <p:nvPr/>
            </p:nvSpPr>
            <p:spPr>
              <a:xfrm rot="5400000">
                <a:off x="1318639" y="1539646"/>
                <a:ext cx="613097" cy="1157294"/>
              </a:xfrm>
              <a:prstGeom prst="moon">
                <a:avLst>
                  <a:gd name="adj" fmla="val 52142"/>
                </a:avLst>
              </a:prstGeom>
              <a:pattFill prst="dotDmnd">
                <a:fgClr>
                  <a:srgbClr val="000000"/>
                </a:fgClr>
                <a:bgClr>
                  <a:srgbClr val="C28446"/>
                </a:bgClr>
              </a:pattFill>
              <a:ln w="3175" cap="flat" cmpd="sng" algn="ctr">
                <a:noFill/>
                <a:prstDash val="solid"/>
              </a:ln>
              <a:effectLst/>
            </p:spPr>
            <p:txBody>
              <a:bodyPr rtlCol="0" anchor="ctr"/>
              <a:lstStyle/>
              <a:p>
                <a:pPr algn="ctr">
                  <a:defRPr/>
                </a:pPr>
                <a:endParaRPr lang="en-US" sz="1530" kern="0">
                  <a:solidFill>
                    <a:prstClr val="white"/>
                  </a:solidFill>
                  <a:latin typeface="Calibri"/>
                </a:endParaRPr>
              </a:p>
            </p:txBody>
          </p:sp>
          <p:sp>
            <p:nvSpPr>
              <p:cNvPr id="109" name="Oval 108">
                <a:extLst>
                  <a:ext uri="{FF2B5EF4-FFF2-40B4-BE49-F238E27FC236}">
                    <a16:creationId xmlns:a16="http://schemas.microsoft.com/office/drawing/2014/main" id="{D5C4D772-88C7-B7B6-CEB9-0321B48899C7}"/>
                  </a:ext>
                </a:extLst>
              </p:cNvPr>
              <p:cNvSpPr/>
              <p:nvPr/>
            </p:nvSpPr>
            <p:spPr>
              <a:xfrm>
                <a:off x="1404629" y="1654701"/>
                <a:ext cx="458284" cy="195232"/>
              </a:xfrm>
              <a:prstGeom prst="ellipse">
                <a:avLst/>
              </a:prstGeom>
              <a:pattFill prst="dotDmnd">
                <a:fgClr>
                  <a:srgbClr val="F79646">
                    <a:lumMod val="50000"/>
                  </a:srgbClr>
                </a:fgClr>
                <a:bgClr>
                  <a:srgbClr val="C28446"/>
                </a:bgClr>
              </a:patt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110" name="Right Triangle 109">
                <a:extLst>
                  <a:ext uri="{FF2B5EF4-FFF2-40B4-BE49-F238E27FC236}">
                    <a16:creationId xmlns:a16="http://schemas.microsoft.com/office/drawing/2014/main" id="{788B1A06-BA66-BCDE-3F5A-08F76AD23EE7}"/>
                  </a:ext>
                </a:extLst>
              </p:cNvPr>
              <p:cNvSpPr/>
              <p:nvPr/>
            </p:nvSpPr>
            <p:spPr>
              <a:xfrm rot="8699319">
                <a:off x="1308529" y="3369829"/>
                <a:ext cx="247965" cy="291800"/>
              </a:xfrm>
              <a:prstGeom prst="rtTriangle">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11" name="Right Triangle 110">
                <a:extLst>
                  <a:ext uri="{FF2B5EF4-FFF2-40B4-BE49-F238E27FC236}">
                    <a16:creationId xmlns:a16="http://schemas.microsoft.com/office/drawing/2014/main" id="{346CC2FF-EADB-DA24-D7B5-89FDC946BE70}"/>
                  </a:ext>
                </a:extLst>
              </p:cNvPr>
              <p:cNvSpPr/>
              <p:nvPr/>
            </p:nvSpPr>
            <p:spPr>
              <a:xfrm rot="12900681" flipH="1">
                <a:off x="1725107" y="3369829"/>
                <a:ext cx="247965" cy="291800"/>
              </a:xfrm>
              <a:prstGeom prst="rtTriangle">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12" name="Flowchart: Terminator 111">
                <a:extLst>
                  <a:ext uri="{FF2B5EF4-FFF2-40B4-BE49-F238E27FC236}">
                    <a16:creationId xmlns:a16="http://schemas.microsoft.com/office/drawing/2014/main" id="{860F5638-5EB6-87A9-FA7E-A76E764A2965}"/>
                  </a:ext>
                </a:extLst>
              </p:cNvPr>
              <p:cNvSpPr/>
              <p:nvPr/>
            </p:nvSpPr>
            <p:spPr>
              <a:xfrm rot="18705810" flipH="1">
                <a:off x="858098" y="4239433"/>
                <a:ext cx="141402" cy="416035"/>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113" name="Flowchart: Connector 112">
                <a:extLst>
                  <a:ext uri="{FF2B5EF4-FFF2-40B4-BE49-F238E27FC236}">
                    <a16:creationId xmlns:a16="http://schemas.microsoft.com/office/drawing/2014/main" id="{C369AEBB-D1DC-B5B7-81BF-1DA91FB3E4D1}"/>
                  </a:ext>
                </a:extLst>
              </p:cNvPr>
              <p:cNvSpPr/>
              <p:nvPr/>
            </p:nvSpPr>
            <p:spPr>
              <a:xfrm>
                <a:off x="1585347" y="3621749"/>
                <a:ext cx="79677" cy="87279"/>
              </a:xfrm>
              <a:prstGeom prst="flowChartConnector">
                <a:avLst/>
              </a:prstGeom>
              <a:solidFill>
                <a:srgbClr val="008000"/>
              </a:solidFill>
              <a:ln w="25400" cap="flat" cmpd="sng" algn="ctr">
                <a:noFill/>
                <a:prstDash val="solid"/>
              </a:ln>
              <a:effectLst/>
            </p:spPr>
            <p:txBody>
              <a:bodyPr rtlCol="0" anchor="ctr"/>
              <a:lstStyle/>
              <a:p>
                <a:pPr algn="ctr">
                  <a:defRPr/>
                </a:pPr>
                <a:endParaRPr lang="en-US" sz="1530" kern="0">
                  <a:solidFill>
                    <a:prstClr val="white"/>
                  </a:solidFill>
                  <a:latin typeface="Calibri"/>
                </a:endParaRPr>
              </a:p>
            </p:txBody>
          </p:sp>
          <p:sp>
            <p:nvSpPr>
              <p:cNvPr id="114" name="Flowchart: Connector 113">
                <a:extLst>
                  <a:ext uri="{FF2B5EF4-FFF2-40B4-BE49-F238E27FC236}">
                    <a16:creationId xmlns:a16="http://schemas.microsoft.com/office/drawing/2014/main" id="{BC4D11AD-575F-8471-B183-026CDA96E44A}"/>
                  </a:ext>
                </a:extLst>
              </p:cNvPr>
              <p:cNvSpPr/>
              <p:nvPr/>
            </p:nvSpPr>
            <p:spPr>
              <a:xfrm>
                <a:off x="1585347" y="3748173"/>
                <a:ext cx="79677" cy="87279"/>
              </a:xfrm>
              <a:prstGeom prst="flowChartConnector">
                <a:avLst/>
              </a:prstGeom>
              <a:solidFill>
                <a:srgbClr val="008000"/>
              </a:solidFill>
              <a:ln w="25400" cap="flat" cmpd="sng" algn="ctr">
                <a:noFill/>
                <a:prstDash val="solid"/>
              </a:ln>
              <a:effectLst/>
            </p:spPr>
            <p:txBody>
              <a:bodyPr rtlCol="0" anchor="ctr"/>
              <a:lstStyle/>
              <a:p>
                <a:pPr algn="ctr">
                  <a:defRPr/>
                </a:pPr>
                <a:endParaRPr lang="en-US" sz="1530" kern="0">
                  <a:solidFill>
                    <a:prstClr val="white"/>
                  </a:solidFill>
                  <a:latin typeface="Calibri"/>
                </a:endParaRPr>
              </a:p>
            </p:txBody>
          </p:sp>
          <p:sp>
            <p:nvSpPr>
              <p:cNvPr id="115" name="Freeform: Shape 114">
                <a:extLst>
                  <a:ext uri="{FF2B5EF4-FFF2-40B4-BE49-F238E27FC236}">
                    <a16:creationId xmlns:a16="http://schemas.microsoft.com/office/drawing/2014/main" id="{8D4A6399-18E6-85E1-7FE1-DDE5EC895C8F}"/>
                  </a:ext>
                </a:extLst>
              </p:cNvPr>
              <p:cNvSpPr/>
              <p:nvPr/>
            </p:nvSpPr>
            <p:spPr>
              <a:xfrm rot="14816196">
                <a:off x="1019825" y="4478551"/>
                <a:ext cx="274312" cy="262954"/>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E9CD87"/>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grpSp>
            <p:nvGrpSpPr>
              <p:cNvPr id="116" name="Group 115">
                <a:extLst>
                  <a:ext uri="{FF2B5EF4-FFF2-40B4-BE49-F238E27FC236}">
                    <a16:creationId xmlns:a16="http://schemas.microsoft.com/office/drawing/2014/main" id="{A1B5DCA1-5CCB-0132-40E6-2C3EE1679AB2}"/>
                  </a:ext>
                </a:extLst>
              </p:cNvPr>
              <p:cNvGrpSpPr/>
              <p:nvPr/>
            </p:nvGrpSpPr>
            <p:grpSpPr>
              <a:xfrm>
                <a:off x="1736703" y="3532400"/>
                <a:ext cx="325110" cy="522802"/>
                <a:chOff x="859632" y="2338402"/>
                <a:chExt cx="571500" cy="788345"/>
              </a:xfrm>
            </p:grpSpPr>
            <p:sp>
              <p:nvSpPr>
                <p:cNvPr id="145" name="Rectangle 144">
                  <a:extLst>
                    <a:ext uri="{FF2B5EF4-FFF2-40B4-BE49-F238E27FC236}">
                      <a16:creationId xmlns:a16="http://schemas.microsoft.com/office/drawing/2014/main" id="{F15BA068-DC7A-2997-D892-5F1646CC9E07}"/>
                    </a:ext>
                  </a:extLst>
                </p:cNvPr>
                <p:cNvSpPr/>
                <p:nvPr/>
              </p:nvSpPr>
              <p:spPr>
                <a:xfrm>
                  <a:off x="977900" y="2707482"/>
                  <a:ext cx="342900" cy="85080"/>
                </a:xfrm>
                <a:prstGeom prst="rect">
                  <a:avLst/>
                </a:prstGeom>
                <a:solidFill>
                  <a:sysClr val="window" lastClr="FFFFFF"/>
                </a:solidFill>
                <a:ln w="25400" cap="flat" cmpd="sng" algn="ctr">
                  <a:noFill/>
                  <a:prstDash val="solid"/>
                </a:ln>
                <a:effectLst/>
              </p:spPr>
              <p:txBody>
                <a:bodyPr rtlCol="0" anchor="ctr"/>
                <a:lstStyle/>
                <a:p>
                  <a:pPr algn="ctr">
                    <a:defRPr/>
                  </a:pPr>
                  <a:endParaRPr lang="en-US" sz="1530" kern="0">
                    <a:solidFill>
                      <a:prstClr val="white"/>
                    </a:solidFill>
                    <a:latin typeface="Calibri"/>
                  </a:endParaRPr>
                </a:p>
              </p:txBody>
            </p:sp>
            <p:pic>
              <p:nvPicPr>
                <p:cNvPr id="146" name="Picture 145">
                  <a:extLst>
                    <a:ext uri="{FF2B5EF4-FFF2-40B4-BE49-F238E27FC236}">
                      <a16:creationId xmlns:a16="http://schemas.microsoft.com/office/drawing/2014/main" id="{36F727CE-6B3B-96E4-4C79-079F1CC8AC04}"/>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31560" y1="31877" x2="31560" y2="31877"/>
                              <a14:foregroundMark x1="46454" y1="11054" x2="46454" y2="11054"/>
                              <a14:foregroundMark x1="42553" y1="9512" x2="42553" y2="9512"/>
                              <a14:foregroundMark x1="39362" y1="8997" x2="39362" y2="8997"/>
                              <a14:foregroundMark x1="59929" y1="8997" x2="59929" y2="8997"/>
                              <a14:foregroundMark x1="29787" y1="26735" x2="29787" y2="26735"/>
                              <a14:foregroundMark x1="71631" y1="12339" x2="71631" y2="12339"/>
                              <a14:foregroundMark x1="77660" y1="21337" x2="77660" y2="21337"/>
                              <a14:foregroundMark x1="73050" y1="30077" x2="73050" y2="30077"/>
                              <a14:foregroundMark x1="61702" y1="33162" x2="61702" y2="33162"/>
                              <a14:foregroundMark x1="37234" y1="29306" x2="37234" y2="29306"/>
                              <a14:foregroundMark x1="53546" y1="61697" x2="53546" y2="61697"/>
                              <a14:foregroundMark x1="67021" y1="64010" x2="67021" y2="64010"/>
                              <a14:foregroundMark x1="33688" y1="62468" x2="33688" y2="62468"/>
                              <a14:foregroundMark x1="28369" y1="80463" x2="28369" y2="80463"/>
                              <a14:foregroundMark x1="48227" y1="79949" x2="48227" y2="79949"/>
                              <a14:foregroundMark x1="33688" y1="34447" x2="33688" y2="34447"/>
                              <a14:foregroundMark x1="49645" y1="76864" x2="49645" y2="76864"/>
                              <a14:foregroundMark x1="26596" y1="50643" x2="26596" y2="50643"/>
                              <a14:foregroundMark x1="44326" y1="49871" x2="44326" y2="49871"/>
                              <a14:foregroundMark x1="56738" y1="51928" x2="56738" y2="51928"/>
                              <a14:foregroundMark x1="70567" y1="52185" x2="70567" y2="52185"/>
                              <a14:foregroundMark x1="24113" y1="27249" x2="24113" y2="27249"/>
                              <a14:backgroundMark x1="36879" y1="22365" x2="36879" y2="22365"/>
                              <a14:backgroundMark x1="43262" y1="30591" x2="43262" y2="30591"/>
                            </a14:backgroundRemoval>
                          </a14:imgEffect>
                        </a14:imgLayer>
                      </a14:imgProps>
                    </a:ext>
                    <a:ext uri="{28A0092B-C50C-407E-A947-70E740481C1C}">
                      <a14:useLocalDpi xmlns:a14="http://schemas.microsoft.com/office/drawing/2010/main" val="0"/>
                    </a:ext>
                  </a:extLst>
                </a:blip>
                <a:stretch>
                  <a:fillRect/>
                </a:stretch>
              </p:blipFill>
              <p:spPr>
                <a:xfrm>
                  <a:off x="859632" y="2338402"/>
                  <a:ext cx="571500" cy="788345"/>
                </a:xfrm>
                <a:prstGeom prst="rect">
                  <a:avLst/>
                </a:prstGeom>
                <a:ln>
                  <a:noFill/>
                </a:ln>
              </p:spPr>
            </p:pic>
          </p:grpSp>
          <p:grpSp>
            <p:nvGrpSpPr>
              <p:cNvPr id="117" name="Group 116">
                <a:extLst>
                  <a:ext uri="{FF2B5EF4-FFF2-40B4-BE49-F238E27FC236}">
                    <a16:creationId xmlns:a16="http://schemas.microsoft.com/office/drawing/2014/main" id="{CA02BDA1-1635-8888-056C-83E92C2E2360}"/>
                  </a:ext>
                </a:extLst>
              </p:cNvPr>
              <p:cNvGrpSpPr/>
              <p:nvPr/>
            </p:nvGrpSpPr>
            <p:grpSpPr>
              <a:xfrm rot="19720146">
                <a:off x="1182580" y="2371883"/>
                <a:ext cx="386764" cy="226743"/>
                <a:chOff x="5136060" y="1710152"/>
                <a:chExt cx="538831" cy="347248"/>
              </a:xfrm>
            </p:grpSpPr>
            <p:sp>
              <p:nvSpPr>
                <p:cNvPr id="135" name="Oval 5">
                  <a:extLst>
                    <a:ext uri="{FF2B5EF4-FFF2-40B4-BE49-F238E27FC236}">
                      <a16:creationId xmlns:a16="http://schemas.microsoft.com/office/drawing/2014/main" id="{22BB7629-E37E-67D8-F497-8F9494D14AC3}"/>
                    </a:ext>
                  </a:extLst>
                </p:cNvPr>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nvGrpSpPr>
                <p:cNvPr id="136" name="Group 135">
                  <a:extLst>
                    <a:ext uri="{FF2B5EF4-FFF2-40B4-BE49-F238E27FC236}">
                      <a16:creationId xmlns:a16="http://schemas.microsoft.com/office/drawing/2014/main" id="{A280CE95-0B2E-A753-E33A-646E22E295D4}"/>
                    </a:ext>
                  </a:extLst>
                </p:cNvPr>
                <p:cNvGrpSpPr/>
                <p:nvPr/>
              </p:nvGrpSpPr>
              <p:grpSpPr>
                <a:xfrm rot="20545732">
                  <a:off x="5242936" y="1710152"/>
                  <a:ext cx="85726" cy="45719"/>
                  <a:chOff x="5293988" y="1700325"/>
                  <a:chExt cx="85726" cy="42639"/>
                </a:xfrm>
              </p:grpSpPr>
              <p:cxnSp>
                <p:nvCxnSpPr>
                  <p:cNvPr id="142" name="Straight Connector 141">
                    <a:extLst>
                      <a:ext uri="{FF2B5EF4-FFF2-40B4-BE49-F238E27FC236}">
                        <a16:creationId xmlns:a16="http://schemas.microsoft.com/office/drawing/2014/main" id="{DE3C29FF-0B76-65F4-2EE2-92091DB712E2}"/>
                      </a:ext>
                    </a:extLst>
                  </p:cNvPr>
                  <p:cNvCxnSpPr/>
                  <p:nvPr/>
                </p:nvCxnSpPr>
                <p:spPr>
                  <a:xfrm>
                    <a:off x="5293988"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143" name="Straight Connector 142">
                    <a:extLst>
                      <a:ext uri="{FF2B5EF4-FFF2-40B4-BE49-F238E27FC236}">
                        <a16:creationId xmlns:a16="http://schemas.microsoft.com/office/drawing/2014/main" id="{70FD2006-B7C8-E463-C158-67B4F1E0991C}"/>
                      </a:ext>
                    </a:extLst>
                  </p:cNvPr>
                  <p:cNvCxnSpPr/>
                  <p:nvPr/>
                </p:nvCxnSpPr>
                <p:spPr>
                  <a:xfrm>
                    <a:off x="5336850"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144" name="Straight Connector 143">
                    <a:extLst>
                      <a:ext uri="{FF2B5EF4-FFF2-40B4-BE49-F238E27FC236}">
                        <a16:creationId xmlns:a16="http://schemas.microsoft.com/office/drawing/2014/main" id="{678FC3DB-9145-B189-B6B9-A64EB5977137}"/>
                      </a:ext>
                    </a:extLst>
                  </p:cNvPr>
                  <p:cNvCxnSpPr/>
                  <p:nvPr/>
                </p:nvCxnSpPr>
                <p:spPr>
                  <a:xfrm>
                    <a:off x="5379714" y="1700325"/>
                    <a:ext cx="0" cy="42639"/>
                  </a:xfrm>
                  <a:prstGeom prst="line">
                    <a:avLst/>
                  </a:prstGeom>
                  <a:noFill/>
                  <a:ln w="31750" cap="sq" cmpd="dbl" algn="ctr">
                    <a:solidFill>
                      <a:sysClr val="windowText" lastClr="000000"/>
                    </a:solidFill>
                    <a:prstDash val="dashDot"/>
                    <a:round/>
                    <a:headEnd type="none" w="med" len="sm"/>
                    <a:tailEnd type="none"/>
                  </a:ln>
                  <a:effectLst/>
                </p:spPr>
              </p:cxnSp>
            </p:grpSp>
            <p:sp>
              <p:nvSpPr>
                <p:cNvPr id="137" name="Oval 4">
                  <a:extLst>
                    <a:ext uri="{FF2B5EF4-FFF2-40B4-BE49-F238E27FC236}">
                      <a16:creationId xmlns:a16="http://schemas.microsoft.com/office/drawing/2014/main" id="{B8285D2E-767F-CBFA-831F-0D8248CC9B20}"/>
                    </a:ext>
                  </a:extLst>
                </p:cNvPr>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38" name="Oval 137">
                  <a:extLst>
                    <a:ext uri="{FF2B5EF4-FFF2-40B4-BE49-F238E27FC236}">
                      <a16:creationId xmlns:a16="http://schemas.microsoft.com/office/drawing/2014/main" id="{29B09DD3-D605-A1F9-B4B8-DEDC35C15F94}"/>
                    </a:ext>
                  </a:extLst>
                </p:cNvPr>
                <p:cNvSpPr/>
                <p:nvPr/>
              </p:nvSpPr>
              <p:spPr>
                <a:xfrm>
                  <a:off x="5275412" y="1778000"/>
                  <a:ext cx="279400" cy="279400"/>
                </a:xfrm>
                <a:prstGeom prst="ellipse">
                  <a:avLst/>
                </a:prstGeom>
                <a:solidFill>
                  <a:srgbClr val="864826"/>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39" name="Oval 138">
                  <a:extLst>
                    <a:ext uri="{FF2B5EF4-FFF2-40B4-BE49-F238E27FC236}">
                      <a16:creationId xmlns:a16="http://schemas.microsoft.com/office/drawing/2014/main" id="{DB952847-546D-F207-A20A-3F08D83E8341}"/>
                    </a:ext>
                  </a:extLst>
                </p:cNvPr>
                <p:cNvSpPr/>
                <p:nvPr/>
              </p:nvSpPr>
              <p:spPr>
                <a:xfrm>
                  <a:off x="5331124" y="1833712"/>
                  <a:ext cx="223688" cy="223688"/>
                </a:xfrm>
                <a:prstGeom prst="ellipse">
                  <a:avLst/>
                </a:prstGeom>
                <a:solidFill>
                  <a:srgbClr val="33030D"/>
                </a:solidFill>
                <a:ln w="12700" cap="flat" cmpd="sng" algn="ctr">
                  <a:noFill/>
                  <a:prstDash val="solid"/>
                  <a:miter lim="800000"/>
                </a:ln>
                <a:effectLst/>
              </p:spPr>
              <p:txBody>
                <a:bodyPr rtlCol="0" anchor="ctr"/>
                <a:lstStyle/>
                <a:p>
                  <a:pPr algn="ctr">
                    <a:defRPr/>
                  </a:pPr>
                  <a:endParaRPr lang="en-US" sz="1530" kern="0" dirty="0">
                    <a:solidFill>
                      <a:prstClr val="white"/>
                    </a:solidFill>
                    <a:latin typeface="Calibri"/>
                  </a:endParaRPr>
                </a:p>
              </p:txBody>
            </p:sp>
            <p:sp>
              <p:nvSpPr>
                <p:cNvPr id="140" name="Oval 139">
                  <a:extLst>
                    <a:ext uri="{FF2B5EF4-FFF2-40B4-BE49-F238E27FC236}">
                      <a16:creationId xmlns:a16="http://schemas.microsoft.com/office/drawing/2014/main" id="{8F0940C8-468A-3917-5CBA-E83987ACE6F7}"/>
                    </a:ext>
                  </a:extLst>
                </p:cNvPr>
                <p:cNvSpPr/>
                <p:nvPr/>
              </p:nvSpPr>
              <p:spPr>
                <a:xfrm>
                  <a:off x="5404868" y="1846412"/>
                  <a:ext cx="127000" cy="127000"/>
                </a:xfrm>
                <a:prstGeom prst="ellipse">
                  <a:avLst/>
                </a:prstGeom>
                <a:solidFill>
                  <a:srgbClr val="B46004"/>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41" name="Oval 140">
                  <a:extLst>
                    <a:ext uri="{FF2B5EF4-FFF2-40B4-BE49-F238E27FC236}">
                      <a16:creationId xmlns:a16="http://schemas.microsoft.com/office/drawing/2014/main" id="{E495C997-01D9-1552-0CE4-3254A38FE0C6}"/>
                    </a:ext>
                  </a:extLst>
                </p:cNvPr>
                <p:cNvSpPr/>
                <p:nvPr/>
              </p:nvSpPr>
              <p:spPr>
                <a:xfrm>
                  <a:off x="5442970" y="1903413"/>
                  <a:ext cx="88898" cy="82699"/>
                </a:xfrm>
                <a:prstGeom prst="ellipse">
                  <a:avLst/>
                </a:pr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grpSp>
            <p:nvGrpSpPr>
              <p:cNvPr id="118" name="Group 117">
                <a:extLst>
                  <a:ext uri="{FF2B5EF4-FFF2-40B4-BE49-F238E27FC236}">
                    <a16:creationId xmlns:a16="http://schemas.microsoft.com/office/drawing/2014/main" id="{FE61FE65-B8AC-CD32-C2D2-99970D9207DE}"/>
                  </a:ext>
                </a:extLst>
              </p:cNvPr>
              <p:cNvGrpSpPr/>
              <p:nvPr/>
            </p:nvGrpSpPr>
            <p:grpSpPr>
              <a:xfrm rot="1705800" flipH="1">
                <a:off x="1678571" y="2367738"/>
                <a:ext cx="386764" cy="226743"/>
                <a:chOff x="5136060" y="1710152"/>
                <a:chExt cx="538831" cy="347248"/>
              </a:xfrm>
            </p:grpSpPr>
            <p:sp>
              <p:nvSpPr>
                <p:cNvPr id="125" name="Oval 5">
                  <a:extLst>
                    <a:ext uri="{FF2B5EF4-FFF2-40B4-BE49-F238E27FC236}">
                      <a16:creationId xmlns:a16="http://schemas.microsoft.com/office/drawing/2014/main" id="{E2EE7F42-D7BC-1BF3-17CA-EDAA92E0B544}"/>
                    </a:ext>
                  </a:extLst>
                </p:cNvPr>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nvGrpSpPr>
                <p:cNvPr id="126" name="Group 125">
                  <a:extLst>
                    <a:ext uri="{FF2B5EF4-FFF2-40B4-BE49-F238E27FC236}">
                      <a16:creationId xmlns:a16="http://schemas.microsoft.com/office/drawing/2014/main" id="{EC3CCCF8-7126-589B-A033-09F083EA003E}"/>
                    </a:ext>
                  </a:extLst>
                </p:cNvPr>
                <p:cNvGrpSpPr/>
                <p:nvPr/>
              </p:nvGrpSpPr>
              <p:grpSpPr>
                <a:xfrm rot="20545732">
                  <a:off x="5242936" y="1710152"/>
                  <a:ext cx="85726" cy="45719"/>
                  <a:chOff x="5293988" y="1700325"/>
                  <a:chExt cx="85726" cy="42639"/>
                </a:xfrm>
              </p:grpSpPr>
              <p:cxnSp>
                <p:nvCxnSpPr>
                  <p:cNvPr id="132" name="Straight Connector 131">
                    <a:extLst>
                      <a:ext uri="{FF2B5EF4-FFF2-40B4-BE49-F238E27FC236}">
                        <a16:creationId xmlns:a16="http://schemas.microsoft.com/office/drawing/2014/main" id="{906B430F-E95B-31A5-79E9-99D4109AD185}"/>
                      </a:ext>
                    </a:extLst>
                  </p:cNvPr>
                  <p:cNvCxnSpPr/>
                  <p:nvPr/>
                </p:nvCxnSpPr>
                <p:spPr>
                  <a:xfrm>
                    <a:off x="5293988"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133" name="Straight Connector 132">
                    <a:extLst>
                      <a:ext uri="{FF2B5EF4-FFF2-40B4-BE49-F238E27FC236}">
                        <a16:creationId xmlns:a16="http://schemas.microsoft.com/office/drawing/2014/main" id="{056B7176-A8FE-A0A5-51A7-F11E6FC93E6B}"/>
                      </a:ext>
                    </a:extLst>
                  </p:cNvPr>
                  <p:cNvCxnSpPr/>
                  <p:nvPr/>
                </p:nvCxnSpPr>
                <p:spPr>
                  <a:xfrm>
                    <a:off x="5336850"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134" name="Straight Connector 133">
                    <a:extLst>
                      <a:ext uri="{FF2B5EF4-FFF2-40B4-BE49-F238E27FC236}">
                        <a16:creationId xmlns:a16="http://schemas.microsoft.com/office/drawing/2014/main" id="{AB48D680-FB48-7A6F-524A-44C5FA45F9B2}"/>
                      </a:ext>
                    </a:extLst>
                  </p:cNvPr>
                  <p:cNvCxnSpPr/>
                  <p:nvPr/>
                </p:nvCxnSpPr>
                <p:spPr>
                  <a:xfrm>
                    <a:off x="5379714" y="1700325"/>
                    <a:ext cx="0" cy="42639"/>
                  </a:xfrm>
                  <a:prstGeom prst="line">
                    <a:avLst/>
                  </a:prstGeom>
                  <a:noFill/>
                  <a:ln w="31750" cap="sq" cmpd="dbl" algn="ctr">
                    <a:solidFill>
                      <a:sysClr val="windowText" lastClr="000000"/>
                    </a:solidFill>
                    <a:prstDash val="dashDot"/>
                    <a:round/>
                    <a:headEnd type="none" w="med" len="sm"/>
                    <a:tailEnd type="none"/>
                  </a:ln>
                  <a:effectLst/>
                </p:spPr>
              </p:cxnSp>
            </p:grpSp>
            <p:sp>
              <p:nvSpPr>
                <p:cNvPr id="127" name="Oval 4">
                  <a:extLst>
                    <a:ext uri="{FF2B5EF4-FFF2-40B4-BE49-F238E27FC236}">
                      <a16:creationId xmlns:a16="http://schemas.microsoft.com/office/drawing/2014/main" id="{E6A8F978-A8A7-3532-880C-F00CE14E0E07}"/>
                    </a:ext>
                  </a:extLst>
                </p:cNvPr>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28" name="Oval 127">
                  <a:extLst>
                    <a:ext uri="{FF2B5EF4-FFF2-40B4-BE49-F238E27FC236}">
                      <a16:creationId xmlns:a16="http://schemas.microsoft.com/office/drawing/2014/main" id="{B5E7905D-81A9-0C82-88B4-F698ACDD70CF}"/>
                    </a:ext>
                  </a:extLst>
                </p:cNvPr>
                <p:cNvSpPr/>
                <p:nvPr/>
              </p:nvSpPr>
              <p:spPr>
                <a:xfrm>
                  <a:off x="5275412" y="1778000"/>
                  <a:ext cx="279400" cy="279400"/>
                </a:xfrm>
                <a:prstGeom prst="ellipse">
                  <a:avLst/>
                </a:prstGeom>
                <a:solidFill>
                  <a:srgbClr val="864826"/>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29" name="Oval 128">
                  <a:extLst>
                    <a:ext uri="{FF2B5EF4-FFF2-40B4-BE49-F238E27FC236}">
                      <a16:creationId xmlns:a16="http://schemas.microsoft.com/office/drawing/2014/main" id="{C05252A2-FB77-897F-F433-31C8703F0992}"/>
                    </a:ext>
                  </a:extLst>
                </p:cNvPr>
                <p:cNvSpPr/>
                <p:nvPr/>
              </p:nvSpPr>
              <p:spPr>
                <a:xfrm>
                  <a:off x="5331124" y="1833712"/>
                  <a:ext cx="223688" cy="223688"/>
                </a:xfrm>
                <a:prstGeom prst="ellipse">
                  <a:avLst/>
                </a:prstGeom>
                <a:solidFill>
                  <a:srgbClr val="33030D"/>
                </a:solidFill>
                <a:ln w="12700" cap="flat" cmpd="sng" algn="ctr">
                  <a:noFill/>
                  <a:prstDash val="solid"/>
                  <a:miter lim="800000"/>
                </a:ln>
                <a:effectLst/>
              </p:spPr>
              <p:txBody>
                <a:bodyPr rtlCol="0" anchor="ctr"/>
                <a:lstStyle/>
                <a:p>
                  <a:pPr algn="ctr">
                    <a:defRPr/>
                  </a:pPr>
                  <a:endParaRPr lang="en-US" sz="1530" kern="0" dirty="0">
                    <a:solidFill>
                      <a:prstClr val="white"/>
                    </a:solidFill>
                    <a:latin typeface="Calibri"/>
                  </a:endParaRPr>
                </a:p>
              </p:txBody>
            </p:sp>
            <p:sp>
              <p:nvSpPr>
                <p:cNvPr id="130" name="Oval 129">
                  <a:extLst>
                    <a:ext uri="{FF2B5EF4-FFF2-40B4-BE49-F238E27FC236}">
                      <a16:creationId xmlns:a16="http://schemas.microsoft.com/office/drawing/2014/main" id="{485DD944-6251-07A5-5CCD-CC4A4428D022}"/>
                    </a:ext>
                  </a:extLst>
                </p:cNvPr>
                <p:cNvSpPr/>
                <p:nvPr/>
              </p:nvSpPr>
              <p:spPr>
                <a:xfrm>
                  <a:off x="5404868" y="1846412"/>
                  <a:ext cx="127000" cy="127000"/>
                </a:xfrm>
                <a:prstGeom prst="ellipse">
                  <a:avLst/>
                </a:prstGeom>
                <a:solidFill>
                  <a:srgbClr val="B46004"/>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31" name="Oval 130">
                  <a:extLst>
                    <a:ext uri="{FF2B5EF4-FFF2-40B4-BE49-F238E27FC236}">
                      <a16:creationId xmlns:a16="http://schemas.microsoft.com/office/drawing/2014/main" id="{4FA7444C-0AF5-5F27-E7BE-644B3F45618A}"/>
                    </a:ext>
                  </a:extLst>
                </p:cNvPr>
                <p:cNvSpPr/>
                <p:nvPr/>
              </p:nvSpPr>
              <p:spPr>
                <a:xfrm>
                  <a:off x="5442970" y="1903413"/>
                  <a:ext cx="88898" cy="82699"/>
                </a:xfrm>
                <a:prstGeom prst="ellipse">
                  <a:avLst/>
                </a:pr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sp>
            <p:nvSpPr>
              <p:cNvPr id="119" name="Freeform: Shape 118">
                <a:extLst>
                  <a:ext uri="{FF2B5EF4-FFF2-40B4-BE49-F238E27FC236}">
                    <a16:creationId xmlns:a16="http://schemas.microsoft.com/office/drawing/2014/main" id="{4E7960F6-04AF-52C0-92E5-57FD7E34F7CC}"/>
                  </a:ext>
                </a:extLst>
              </p:cNvPr>
              <p:cNvSpPr/>
              <p:nvPr/>
            </p:nvSpPr>
            <p:spPr>
              <a:xfrm>
                <a:off x="1520913" y="2715274"/>
                <a:ext cx="126565" cy="99681"/>
              </a:xfrm>
              <a:custGeom>
                <a:avLst/>
                <a:gdLst>
                  <a:gd name="connsiteX0" fmla="*/ 52387 w 133350"/>
                  <a:gd name="connsiteY0" fmla="*/ 0 h 104775"/>
                  <a:gd name="connsiteX1" fmla="*/ 0 w 133350"/>
                  <a:gd name="connsiteY1" fmla="*/ 95250 h 104775"/>
                  <a:gd name="connsiteX2" fmla="*/ 133350 w 133350"/>
                  <a:gd name="connsiteY2" fmla="*/ 104775 h 104775"/>
                  <a:gd name="connsiteX0" fmla="*/ 52387 w 122112"/>
                  <a:gd name="connsiteY0" fmla="*/ 0 h 95250"/>
                  <a:gd name="connsiteX1" fmla="*/ 0 w 122112"/>
                  <a:gd name="connsiteY1" fmla="*/ 95250 h 95250"/>
                  <a:gd name="connsiteX2" fmla="*/ 122112 w 122112"/>
                  <a:gd name="connsiteY2" fmla="*/ 78059 h 95250"/>
                  <a:gd name="connsiteX0" fmla="*/ 54226 w 123951"/>
                  <a:gd name="connsiteY0" fmla="*/ 0 h 99010"/>
                  <a:gd name="connsiteX1" fmla="*/ 1839 w 123951"/>
                  <a:gd name="connsiteY1" fmla="*/ 95250 h 99010"/>
                  <a:gd name="connsiteX2" fmla="*/ 123951 w 123951"/>
                  <a:gd name="connsiteY2" fmla="*/ 78059 h 99010"/>
                  <a:gd name="connsiteX0" fmla="*/ 46040 w 124756"/>
                  <a:gd name="connsiteY0" fmla="*/ 0 h 121163"/>
                  <a:gd name="connsiteX1" fmla="*/ 2644 w 124756"/>
                  <a:gd name="connsiteY1" fmla="*/ 116029 h 121163"/>
                  <a:gd name="connsiteX2" fmla="*/ 124756 w 124756"/>
                  <a:gd name="connsiteY2" fmla="*/ 98838 h 121163"/>
                  <a:gd name="connsiteX0" fmla="*/ 44629 w 93376"/>
                  <a:gd name="connsiteY0" fmla="*/ 0 h 129127"/>
                  <a:gd name="connsiteX1" fmla="*/ 1233 w 93376"/>
                  <a:gd name="connsiteY1" fmla="*/ 116029 h 129127"/>
                  <a:gd name="connsiteX2" fmla="*/ 93376 w 93376"/>
                  <a:gd name="connsiteY2" fmla="*/ 122587 h 129127"/>
                  <a:gd name="connsiteX0" fmla="*/ 33810 w 94544"/>
                  <a:gd name="connsiteY0" fmla="*/ 0 h 108102"/>
                  <a:gd name="connsiteX1" fmla="*/ 2401 w 94544"/>
                  <a:gd name="connsiteY1" fmla="*/ 96239 h 108102"/>
                  <a:gd name="connsiteX2" fmla="*/ 94544 w 94544"/>
                  <a:gd name="connsiteY2" fmla="*/ 102797 h 108102"/>
                </a:gdLst>
                <a:ahLst/>
                <a:cxnLst>
                  <a:cxn ang="0">
                    <a:pos x="connsiteX0" y="connsiteY0"/>
                  </a:cxn>
                  <a:cxn ang="0">
                    <a:pos x="connsiteX1" y="connsiteY1"/>
                  </a:cxn>
                  <a:cxn ang="0">
                    <a:pos x="connsiteX2" y="connsiteY2"/>
                  </a:cxn>
                </a:cxnLst>
                <a:rect l="l" t="t" r="r" b="b"/>
                <a:pathLst>
                  <a:path w="94544" h="108102">
                    <a:moveTo>
                      <a:pt x="33810" y="0"/>
                    </a:moveTo>
                    <a:cubicBezTo>
                      <a:pt x="16348" y="31750"/>
                      <a:pt x="-7721" y="79106"/>
                      <a:pt x="2401" y="96239"/>
                    </a:cubicBezTo>
                    <a:cubicBezTo>
                      <a:pt x="12523" y="113372"/>
                      <a:pt x="53840" y="108527"/>
                      <a:pt x="94544" y="102797"/>
                    </a:cubicBezTo>
                  </a:path>
                </a:pathLst>
              </a:custGeom>
              <a:noFill/>
              <a:ln w="12700" cap="flat" cmpd="sng" algn="ctr">
                <a:solidFill>
                  <a:srgbClr val="A75809"/>
                </a:solid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20" name="Oval 119">
                <a:extLst>
                  <a:ext uri="{FF2B5EF4-FFF2-40B4-BE49-F238E27FC236}">
                    <a16:creationId xmlns:a16="http://schemas.microsoft.com/office/drawing/2014/main" id="{91D95B05-15CA-0921-4888-D3E2F8E44B3C}"/>
                  </a:ext>
                </a:extLst>
              </p:cNvPr>
              <p:cNvSpPr/>
              <p:nvPr/>
            </p:nvSpPr>
            <p:spPr>
              <a:xfrm>
                <a:off x="1169129" y="2668732"/>
                <a:ext cx="247569" cy="200609"/>
              </a:xfrm>
              <a:prstGeom prst="ellipse">
                <a:avLst/>
              </a:prstGeom>
              <a:solidFill>
                <a:srgbClr val="FF0000">
                  <a:alpha val="8000"/>
                </a:srgbClr>
              </a:solidFill>
              <a:ln w="12700" cap="flat" cmpd="sng" algn="ctr">
                <a:noFill/>
                <a:prstDash val="solid"/>
                <a:miter lim="800000"/>
              </a:ln>
              <a:effectLst/>
            </p:spPr>
            <p:txBody>
              <a:bodyPr rtlCol="0" anchor="ctr"/>
              <a:lstStyle/>
              <a:p>
                <a:pPr algn="ctr">
                  <a:defRPr/>
                </a:pPr>
                <a:endParaRPr lang="en-US" kern="0">
                  <a:solidFill>
                    <a:prstClr val="white"/>
                  </a:solidFill>
                  <a:latin typeface="Calibri"/>
                </a:endParaRPr>
              </a:p>
            </p:txBody>
          </p:sp>
          <p:sp>
            <p:nvSpPr>
              <p:cNvPr id="121" name="Oval 120">
                <a:extLst>
                  <a:ext uri="{FF2B5EF4-FFF2-40B4-BE49-F238E27FC236}">
                    <a16:creationId xmlns:a16="http://schemas.microsoft.com/office/drawing/2014/main" id="{7D0B93D5-CB10-CEA4-E244-B6FB330F203A}"/>
                  </a:ext>
                </a:extLst>
              </p:cNvPr>
              <p:cNvSpPr/>
              <p:nvPr/>
            </p:nvSpPr>
            <p:spPr>
              <a:xfrm>
                <a:off x="1798886" y="2670190"/>
                <a:ext cx="247569" cy="200609"/>
              </a:xfrm>
              <a:prstGeom prst="ellipse">
                <a:avLst/>
              </a:prstGeom>
              <a:solidFill>
                <a:srgbClr val="FF0000">
                  <a:alpha val="8000"/>
                </a:srgbClr>
              </a:solidFill>
              <a:ln w="12700" cap="flat" cmpd="sng" algn="ctr">
                <a:noFill/>
                <a:prstDash val="solid"/>
                <a:miter lim="800000"/>
              </a:ln>
              <a:effectLst/>
            </p:spPr>
            <p:txBody>
              <a:bodyPr rtlCol="0" anchor="ctr"/>
              <a:lstStyle/>
              <a:p>
                <a:pPr algn="ctr">
                  <a:defRPr/>
                </a:pPr>
                <a:endParaRPr lang="en-US" kern="0">
                  <a:solidFill>
                    <a:prstClr val="white"/>
                  </a:solidFill>
                  <a:latin typeface="Calibri"/>
                </a:endParaRPr>
              </a:p>
            </p:txBody>
          </p:sp>
          <p:sp>
            <p:nvSpPr>
              <p:cNvPr id="122" name="Diagonal Stripe 121">
                <a:extLst>
                  <a:ext uri="{FF2B5EF4-FFF2-40B4-BE49-F238E27FC236}">
                    <a16:creationId xmlns:a16="http://schemas.microsoft.com/office/drawing/2014/main" id="{11CF9BFC-3E0C-6BBD-64C9-9140480B3BAE}"/>
                  </a:ext>
                </a:extLst>
              </p:cNvPr>
              <p:cNvSpPr/>
              <p:nvPr/>
            </p:nvSpPr>
            <p:spPr>
              <a:xfrm rot="20990782" flipH="1">
                <a:off x="1198942" y="2296279"/>
                <a:ext cx="370838" cy="88647"/>
              </a:xfrm>
              <a:prstGeom prst="diagStripe">
                <a:avLst/>
              </a:prstGeom>
              <a:solidFill>
                <a:srgbClr val="843C0C"/>
              </a:solidFill>
              <a:ln w="12700" cap="flat" cmpd="sng" algn="ctr">
                <a:noFill/>
                <a:prstDash val="solid"/>
                <a:miter lim="800000"/>
              </a:ln>
              <a:effectLst/>
            </p:spPr>
            <p:txBody>
              <a:bodyPr rtlCol="0" anchor="ctr"/>
              <a:lstStyle/>
              <a:p>
                <a:pPr algn="ctr">
                  <a:defRPr/>
                </a:pPr>
                <a:endParaRPr lang="en-US" kern="0">
                  <a:solidFill>
                    <a:prstClr val="white"/>
                  </a:solidFill>
                  <a:latin typeface="Corbel" panose="020B0503020204020204"/>
                </a:endParaRPr>
              </a:p>
            </p:txBody>
          </p:sp>
          <p:sp>
            <p:nvSpPr>
              <p:cNvPr id="123" name="Diagonal Stripe 122">
                <a:extLst>
                  <a:ext uri="{FF2B5EF4-FFF2-40B4-BE49-F238E27FC236}">
                    <a16:creationId xmlns:a16="http://schemas.microsoft.com/office/drawing/2014/main" id="{6244BF7B-E2E6-B9EB-1EE6-42E442F01921}"/>
                  </a:ext>
                </a:extLst>
              </p:cNvPr>
              <p:cNvSpPr/>
              <p:nvPr/>
            </p:nvSpPr>
            <p:spPr>
              <a:xfrm rot="609218">
                <a:off x="1688061" y="2288356"/>
                <a:ext cx="370838" cy="98674"/>
              </a:xfrm>
              <a:prstGeom prst="diagStripe">
                <a:avLst/>
              </a:prstGeom>
              <a:solidFill>
                <a:srgbClr val="843C0C"/>
              </a:solidFill>
              <a:ln w="12700" cap="flat" cmpd="sng" algn="ctr">
                <a:noFill/>
                <a:prstDash val="solid"/>
                <a:miter lim="800000"/>
              </a:ln>
              <a:effectLst/>
            </p:spPr>
            <p:txBody>
              <a:bodyPr rtlCol="0" anchor="ctr"/>
              <a:lstStyle/>
              <a:p>
                <a:pPr algn="ctr">
                  <a:defRPr/>
                </a:pPr>
                <a:endParaRPr lang="en-US" kern="0">
                  <a:solidFill>
                    <a:prstClr val="white"/>
                  </a:solidFill>
                  <a:latin typeface="Corbel" panose="020B0503020204020204"/>
                </a:endParaRPr>
              </a:p>
            </p:txBody>
          </p:sp>
          <p:sp>
            <p:nvSpPr>
              <p:cNvPr id="124" name="Isosceles Triangle 123">
                <a:extLst>
                  <a:ext uri="{FF2B5EF4-FFF2-40B4-BE49-F238E27FC236}">
                    <a16:creationId xmlns:a16="http://schemas.microsoft.com/office/drawing/2014/main" id="{047C29B9-1EF6-E70C-DFC1-F5A3E98DB19A}"/>
                  </a:ext>
                </a:extLst>
              </p:cNvPr>
              <p:cNvSpPr/>
              <p:nvPr/>
            </p:nvSpPr>
            <p:spPr>
              <a:xfrm rot="10800000">
                <a:off x="1440270" y="2989332"/>
                <a:ext cx="343536" cy="163911"/>
              </a:xfrm>
              <a:prstGeom prst="triangle">
                <a:avLst/>
              </a:prstGeom>
              <a:solidFill>
                <a:sysClr val="window" lastClr="FFFFFF"/>
              </a:solidFill>
              <a:ln w="19050" cap="flat" cmpd="sng" algn="ctr">
                <a:solidFill>
                  <a:srgbClr val="FF0000">
                    <a:lumMod val="40000"/>
                    <a:lumOff val="60000"/>
                  </a:srgbClr>
                </a:solid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grpSp>
      </p:grpSp>
    </p:spTree>
    <p:extLst>
      <p:ext uri="{BB962C8B-B14F-4D97-AF65-F5344CB8AC3E}">
        <p14:creationId xmlns:p14="http://schemas.microsoft.com/office/powerpoint/2010/main" val="1794960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1"/>
          <p:cNvSpPr>
            <a:spLocks noGrp="1"/>
          </p:cNvSpPr>
          <p:nvPr>
            <p:ph type="title"/>
          </p:nvPr>
        </p:nvSpPr>
        <p:spPr>
          <a:xfrm>
            <a:off x="0" y="0"/>
            <a:ext cx="12192000" cy="1097280"/>
          </a:xfrm>
          <a:solidFill>
            <a:srgbClr val="712766"/>
          </a:solidFill>
          <a:ln w="25400">
            <a:noFill/>
          </a:ln>
        </p:spPr>
        <p:txBody>
          <a:bodyPr>
            <a:normAutofit/>
          </a:bodyPr>
          <a:lstStyle/>
          <a:p>
            <a:pPr marL="457200" algn="l"/>
            <a:r>
              <a:rPr lang="en-US" sz="4800" b="1" dirty="0">
                <a:solidFill>
                  <a:schemeClr val="bg1"/>
                </a:solidFill>
                <a:latin typeface="Juice ITC" panose="04040403040A02020202" pitchFamily="82" charset="0"/>
              </a:rPr>
              <a:t>Identify Risks</a:t>
            </a:r>
          </a:p>
        </p:txBody>
      </p:sp>
      <p:sp>
        <p:nvSpPr>
          <p:cNvPr id="6" name="Flowchart: Connector 5">
            <a:extLst>
              <a:ext uri="{FF2B5EF4-FFF2-40B4-BE49-F238E27FC236}">
                <a16:creationId xmlns:a16="http://schemas.microsoft.com/office/drawing/2014/main" id="{5F574514-B5B7-44C1-9D04-F2A751BF6B2B}"/>
              </a:ext>
            </a:extLst>
          </p:cNvPr>
          <p:cNvSpPr/>
          <p:nvPr/>
        </p:nvSpPr>
        <p:spPr>
          <a:xfrm>
            <a:off x="8443391" y="2705751"/>
            <a:ext cx="1463040" cy="1463040"/>
          </a:xfrm>
          <a:prstGeom prst="flowChartConnector">
            <a:avLst/>
          </a:prstGeom>
          <a:solidFill>
            <a:srgbClr val="F6B906"/>
          </a:solidFill>
          <a:ln>
            <a:noFill/>
          </a:ln>
          <a:effectLst>
            <a:glow rad="63500">
              <a:schemeClr val="bg1">
                <a:lumMod val="9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sp>
        <p:nvSpPr>
          <p:cNvPr id="4" name="Flowchart: Connector 3">
            <a:extLst>
              <a:ext uri="{FF2B5EF4-FFF2-40B4-BE49-F238E27FC236}">
                <a16:creationId xmlns:a16="http://schemas.microsoft.com/office/drawing/2014/main" id="{C8CA292A-BA56-4F99-B59E-2CB42CA2582F}"/>
              </a:ext>
            </a:extLst>
          </p:cNvPr>
          <p:cNvSpPr/>
          <p:nvPr/>
        </p:nvSpPr>
        <p:spPr>
          <a:xfrm>
            <a:off x="8443391" y="4262336"/>
            <a:ext cx="1463040" cy="1463040"/>
          </a:xfrm>
          <a:prstGeom prst="flowChartConnector">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prstClr val="white"/>
                </a:solidFill>
                <a:latin typeface="Arial" panose="020B0604020202020204" pitchFamily="34" charset="0"/>
                <a:cs typeface="Arial" panose="020B0604020202020204" pitchFamily="34" charset="0"/>
              </a:rPr>
              <a:t>RISK</a:t>
            </a:r>
            <a:endParaRPr lang="en-US" dirty="0"/>
          </a:p>
        </p:txBody>
      </p:sp>
      <p:sp>
        <p:nvSpPr>
          <p:cNvPr id="5" name="TextBox 4">
            <a:extLst>
              <a:ext uri="{FF2B5EF4-FFF2-40B4-BE49-F238E27FC236}">
                <a16:creationId xmlns:a16="http://schemas.microsoft.com/office/drawing/2014/main" id="{1A7DC59D-DEE2-4166-A2D3-707E4EBACACF}"/>
              </a:ext>
            </a:extLst>
          </p:cNvPr>
          <p:cNvSpPr txBox="1"/>
          <p:nvPr/>
        </p:nvSpPr>
        <p:spPr>
          <a:xfrm>
            <a:off x="8443392" y="3166309"/>
            <a:ext cx="1467209" cy="430887"/>
          </a:xfrm>
          <a:prstGeom prst="rect">
            <a:avLst/>
          </a:prstGeom>
          <a:noFill/>
        </p:spPr>
        <p:txBody>
          <a:bodyPr wrap="square" rtlCol="0">
            <a:spAutoFit/>
          </a:bodyPr>
          <a:lstStyle/>
          <a:p>
            <a:pPr lvl="0" algn="ctr"/>
            <a:r>
              <a:rPr lang="en-US" sz="2200" b="1" dirty="0">
                <a:solidFill>
                  <a:prstClr val="white"/>
                </a:solidFill>
                <a:latin typeface="Arial" panose="020B0604020202020204" pitchFamily="34" charset="0"/>
                <a:cs typeface="Arial" panose="020B0604020202020204" pitchFamily="34" charset="0"/>
              </a:rPr>
              <a:t>IDENTIFY</a:t>
            </a:r>
          </a:p>
        </p:txBody>
      </p:sp>
      <p:sp>
        <p:nvSpPr>
          <p:cNvPr id="27" name="TextBox 26">
            <a:extLst>
              <a:ext uri="{FF2B5EF4-FFF2-40B4-BE49-F238E27FC236}">
                <a16:creationId xmlns:a16="http://schemas.microsoft.com/office/drawing/2014/main" id="{AD2AA867-88D3-4CAC-A22D-2E3A378FC42B}"/>
              </a:ext>
            </a:extLst>
          </p:cNvPr>
          <p:cNvSpPr txBox="1"/>
          <p:nvPr/>
        </p:nvSpPr>
        <p:spPr>
          <a:xfrm>
            <a:off x="505187" y="1335249"/>
            <a:ext cx="5359889" cy="523220"/>
          </a:xfrm>
          <a:prstGeom prst="rect">
            <a:avLst/>
          </a:prstGeom>
          <a:noFill/>
        </p:spPr>
        <p:txBody>
          <a:bodyPr wrap="square" rtlCol="0">
            <a:spAutoFit/>
          </a:bodyPr>
          <a:lstStyle/>
          <a:p>
            <a:pPr>
              <a:spcAft>
                <a:spcPts val="800"/>
              </a:spcAft>
            </a:pPr>
            <a:r>
              <a:rPr lang="en-US" sz="2800" dirty="0">
                <a:solidFill>
                  <a:srgbClr val="000000"/>
                </a:solidFill>
              </a:rPr>
              <a:t>Formulate a plan to address issues. </a:t>
            </a:r>
          </a:p>
        </p:txBody>
      </p:sp>
      <p:cxnSp>
        <p:nvCxnSpPr>
          <p:cNvPr id="15" name="Straight Connector 14">
            <a:extLst>
              <a:ext uri="{FF2B5EF4-FFF2-40B4-BE49-F238E27FC236}">
                <a16:creationId xmlns:a16="http://schemas.microsoft.com/office/drawing/2014/main" id="{F37F36A6-B047-4DDE-B3D0-0671116DFFC8}"/>
              </a:ext>
            </a:extLst>
          </p:cNvPr>
          <p:cNvCxnSpPr>
            <a:cxnSpLocks/>
            <a:stCxn id="6" idx="4"/>
            <a:endCxn id="4" idx="0"/>
          </p:cNvCxnSpPr>
          <p:nvPr/>
        </p:nvCxnSpPr>
        <p:spPr>
          <a:xfrm>
            <a:off x="9174911" y="4168792"/>
            <a:ext cx="0" cy="93545"/>
          </a:xfrm>
          <a:prstGeom prst="line">
            <a:avLst/>
          </a:prstGeom>
          <a:ln w="28575">
            <a:solidFill>
              <a:srgbClr val="000000"/>
            </a:solidFill>
          </a:ln>
        </p:spPr>
        <p:style>
          <a:lnRef idx="2">
            <a:schemeClr val="accent1"/>
          </a:lnRef>
          <a:fillRef idx="0">
            <a:schemeClr val="accent1"/>
          </a:fillRef>
          <a:effectRef idx="1">
            <a:schemeClr val="accent1"/>
          </a:effectRef>
          <a:fontRef idx="minor">
            <a:schemeClr val="tx1"/>
          </a:fontRef>
        </p:style>
      </p:cxnSp>
      <p:grpSp>
        <p:nvGrpSpPr>
          <p:cNvPr id="12" name="Group 11">
            <a:extLst>
              <a:ext uri="{FF2B5EF4-FFF2-40B4-BE49-F238E27FC236}">
                <a16:creationId xmlns:a16="http://schemas.microsoft.com/office/drawing/2014/main" id="{A278092A-2A7F-41EA-A033-C0BF09C74175}"/>
              </a:ext>
            </a:extLst>
          </p:cNvPr>
          <p:cNvGrpSpPr/>
          <p:nvPr/>
        </p:nvGrpSpPr>
        <p:grpSpPr>
          <a:xfrm>
            <a:off x="304800" y="5268302"/>
            <a:ext cx="7445245" cy="1402202"/>
            <a:chOff x="337975" y="5268302"/>
            <a:chExt cx="5133277" cy="1402202"/>
          </a:xfrm>
        </p:grpSpPr>
        <p:pic>
          <p:nvPicPr>
            <p:cNvPr id="9" name="Picture 8"/>
            <p:cNvPicPr>
              <a:picLocks noChangeAspect="1"/>
            </p:cNvPicPr>
            <p:nvPr/>
          </p:nvPicPr>
          <p:blipFill>
            <a:blip r:embed="rId3"/>
            <a:stretch>
              <a:fillRect/>
            </a:stretch>
          </p:blipFill>
          <p:spPr>
            <a:xfrm>
              <a:off x="337975" y="5268302"/>
              <a:ext cx="5133277" cy="1402202"/>
            </a:xfrm>
            <a:prstGeom prst="rect">
              <a:avLst/>
            </a:prstGeom>
          </p:spPr>
        </p:pic>
        <p:sp>
          <p:nvSpPr>
            <p:cNvPr id="17" name="TextBox 16">
              <a:extLst>
                <a:ext uri="{FF2B5EF4-FFF2-40B4-BE49-F238E27FC236}">
                  <a16:creationId xmlns:a16="http://schemas.microsoft.com/office/drawing/2014/main" id="{AD2AA867-88D3-4CAC-A22D-2E3A378FC42B}"/>
                </a:ext>
              </a:extLst>
            </p:cNvPr>
            <p:cNvSpPr txBox="1"/>
            <p:nvPr/>
          </p:nvSpPr>
          <p:spPr>
            <a:xfrm>
              <a:off x="337975" y="5361456"/>
              <a:ext cx="2377440" cy="1246495"/>
            </a:xfrm>
            <a:prstGeom prst="rect">
              <a:avLst/>
            </a:prstGeom>
            <a:noFill/>
            <a:ln>
              <a:noFill/>
            </a:ln>
          </p:spPr>
          <p:txBody>
            <a:bodyPr wrap="square" rtlCol="0" anchor="ctr">
              <a:spAutoFit/>
            </a:bodyPr>
            <a:lstStyle/>
            <a:p>
              <a:pPr algn="ctr">
                <a:spcAft>
                  <a:spcPts val="400"/>
                </a:spcAft>
              </a:pPr>
              <a:r>
                <a:rPr lang="en-US" sz="2500" dirty="0">
                  <a:solidFill>
                    <a:srgbClr val="000000"/>
                  </a:solidFill>
                </a:rPr>
                <a:t>Incorrect cooking techniques</a:t>
              </a:r>
            </a:p>
          </p:txBody>
        </p:sp>
        <p:sp>
          <p:nvSpPr>
            <p:cNvPr id="25" name="Rectangle 24"/>
            <p:cNvSpPr/>
            <p:nvPr/>
          </p:nvSpPr>
          <p:spPr>
            <a:xfrm>
              <a:off x="337975" y="5298904"/>
              <a:ext cx="5105114" cy="1371600"/>
            </a:xfrm>
            <a:prstGeom prst="rect">
              <a:avLst/>
            </a:prstGeom>
            <a:noFill/>
            <a:ln w="28575">
              <a:solidFill>
                <a:srgbClr val="B07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90BE282-54F3-4F8C-90E7-C662E39C092B}"/>
                </a:ext>
              </a:extLst>
            </p:cNvPr>
            <p:cNvPicPr>
              <a:picLocks noChangeAspect="1"/>
            </p:cNvPicPr>
            <p:nvPr/>
          </p:nvPicPr>
          <p:blipFill>
            <a:blip r:embed="rId4"/>
            <a:stretch>
              <a:fillRect/>
            </a:stretch>
          </p:blipFill>
          <p:spPr>
            <a:xfrm>
              <a:off x="3139752" y="5356512"/>
              <a:ext cx="1201323" cy="1205583"/>
            </a:xfrm>
            <a:prstGeom prst="rect">
              <a:avLst/>
            </a:prstGeom>
          </p:spPr>
        </p:pic>
      </p:grpSp>
      <p:grpSp>
        <p:nvGrpSpPr>
          <p:cNvPr id="18" name="Group 17">
            <a:extLst>
              <a:ext uri="{FF2B5EF4-FFF2-40B4-BE49-F238E27FC236}">
                <a16:creationId xmlns:a16="http://schemas.microsoft.com/office/drawing/2014/main" id="{BDD7CEC2-B6BD-444C-9243-2DA56CC969EF}"/>
              </a:ext>
            </a:extLst>
          </p:cNvPr>
          <p:cNvGrpSpPr/>
          <p:nvPr/>
        </p:nvGrpSpPr>
        <p:grpSpPr>
          <a:xfrm>
            <a:off x="313342" y="2147069"/>
            <a:ext cx="7404398" cy="1419495"/>
            <a:chOff x="337975" y="2147068"/>
            <a:chExt cx="5105114" cy="1419495"/>
          </a:xfrm>
        </p:grpSpPr>
        <p:grpSp>
          <p:nvGrpSpPr>
            <p:cNvPr id="8" name="Group 7">
              <a:extLst>
                <a:ext uri="{FF2B5EF4-FFF2-40B4-BE49-F238E27FC236}">
                  <a16:creationId xmlns:a16="http://schemas.microsoft.com/office/drawing/2014/main" id="{D819011C-DB64-4357-B2FA-9B37347835F2}"/>
                </a:ext>
              </a:extLst>
            </p:cNvPr>
            <p:cNvGrpSpPr/>
            <p:nvPr/>
          </p:nvGrpSpPr>
          <p:grpSpPr>
            <a:xfrm>
              <a:off x="337975" y="2147068"/>
              <a:ext cx="5105114" cy="1419495"/>
              <a:chOff x="337975" y="2147068"/>
              <a:chExt cx="5105114" cy="1419495"/>
            </a:xfrm>
          </p:grpSpPr>
          <p:sp>
            <p:nvSpPr>
              <p:cNvPr id="31" name="Rectangle 30"/>
              <p:cNvSpPr/>
              <p:nvPr/>
            </p:nvSpPr>
            <p:spPr>
              <a:xfrm>
                <a:off x="337975" y="2194963"/>
                <a:ext cx="5105114" cy="1371600"/>
              </a:xfrm>
              <a:prstGeom prst="rect">
                <a:avLst/>
              </a:prstGeom>
              <a:solidFill>
                <a:schemeClr val="accent4">
                  <a:lumMod val="20000"/>
                  <a:lumOff val="80000"/>
                </a:schemeClr>
              </a:solidFill>
              <a:ln w="28575">
                <a:solidFill>
                  <a:srgbClr val="B07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AD2AA867-88D3-4CAC-A22D-2E3A378FC42B}"/>
                  </a:ext>
                </a:extLst>
              </p:cNvPr>
              <p:cNvSpPr txBox="1"/>
              <p:nvPr/>
            </p:nvSpPr>
            <p:spPr>
              <a:xfrm>
                <a:off x="337975" y="2449876"/>
                <a:ext cx="2377440" cy="861774"/>
              </a:xfrm>
              <a:prstGeom prst="rect">
                <a:avLst/>
              </a:prstGeom>
              <a:noFill/>
              <a:ln>
                <a:noFill/>
              </a:ln>
            </p:spPr>
            <p:txBody>
              <a:bodyPr wrap="square" rtlCol="0" anchor="ctr">
                <a:spAutoFit/>
              </a:bodyPr>
              <a:lstStyle/>
              <a:p>
                <a:pPr algn="ctr">
                  <a:spcAft>
                    <a:spcPts val="400"/>
                  </a:spcAft>
                </a:pPr>
                <a:r>
                  <a:rPr lang="en-US" sz="2500" dirty="0">
                    <a:solidFill>
                      <a:srgbClr val="000000"/>
                    </a:solidFill>
                  </a:rPr>
                  <a:t>Unsanitary work attire </a:t>
                </a:r>
              </a:p>
            </p:txBody>
          </p:sp>
          <p:pic>
            <p:nvPicPr>
              <p:cNvPr id="16" name="Picture 15">
                <a:extLst>
                  <a:ext uri="{FF2B5EF4-FFF2-40B4-BE49-F238E27FC236}">
                    <a16:creationId xmlns:a16="http://schemas.microsoft.com/office/drawing/2014/main" id="{89A4DC5E-826F-45E0-B287-64565100AB3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3226" l="9772" r="92182">
                            <a14:foregroundMark x1="74919" y1="93548" x2="74919" y2="93548"/>
                            <a14:foregroundMark x1="92182" y1="69355" x2="92182" y2="69355"/>
                          </a14:backgroundRemoval>
                        </a14:imgEffect>
                      </a14:imgLayer>
                    </a14:imgProps>
                  </a:ext>
                </a:extLst>
              </a:blip>
              <a:stretch>
                <a:fillRect/>
              </a:stretch>
            </p:blipFill>
            <p:spPr>
              <a:xfrm>
                <a:off x="2558028" y="2147068"/>
                <a:ext cx="1315620" cy="1328476"/>
              </a:xfrm>
              <a:prstGeom prst="rect">
                <a:avLst/>
              </a:prstGeom>
            </p:spPr>
          </p:pic>
        </p:grpSp>
        <p:pic>
          <p:nvPicPr>
            <p:cNvPr id="13" name="Picture 12" descr="Icon&#10;&#10;Description automatically generated">
              <a:extLst>
                <a:ext uri="{FF2B5EF4-FFF2-40B4-BE49-F238E27FC236}">
                  <a16:creationId xmlns:a16="http://schemas.microsoft.com/office/drawing/2014/main" id="{3D77AB09-6F84-47BF-8B4D-B5ED91A9170A}"/>
                </a:ext>
              </a:extLst>
            </p:cNvPr>
            <p:cNvPicPr>
              <a:picLocks noChangeAspect="1"/>
            </p:cNvPicPr>
            <p:nvPr/>
          </p:nvPicPr>
          <p:blipFill>
            <a:blip r:embed="rId7"/>
            <a:stretch>
              <a:fillRect/>
            </a:stretch>
          </p:blipFill>
          <p:spPr>
            <a:xfrm>
              <a:off x="3873648" y="2207076"/>
              <a:ext cx="1328475" cy="1328475"/>
            </a:xfrm>
            <a:prstGeom prst="rect">
              <a:avLst/>
            </a:prstGeom>
          </p:spPr>
        </p:pic>
      </p:grpSp>
      <p:grpSp>
        <p:nvGrpSpPr>
          <p:cNvPr id="21" name="Group 20">
            <a:extLst>
              <a:ext uri="{FF2B5EF4-FFF2-40B4-BE49-F238E27FC236}">
                <a16:creationId xmlns:a16="http://schemas.microsoft.com/office/drawing/2014/main" id="{F814C6BE-6390-459F-82AF-33E8BBD2D6A6}"/>
              </a:ext>
            </a:extLst>
          </p:cNvPr>
          <p:cNvGrpSpPr/>
          <p:nvPr/>
        </p:nvGrpSpPr>
        <p:grpSpPr>
          <a:xfrm>
            <a:off x="313342" y="3666630"/>
            <a:ext cx="7404398" cy="1562811"/>
            <a:chOff x="337975" y="3666629"/>
            <a:chExt cx="5105114" cy="1562811"/>
          </a:xfrm>
        </p:grpSpPr>
        <p:grpSp>
          <p:nvGrpSpPr>
            <p:cNvPr id="10" name="Group 9">
              <a:extLst>
                <a:ext uri="{FF2B5EF4-FFF2-40B4-BE49-F238E27FC236}">
                  <a16:creationId xmlns:a16="http://schemas.microsoft.com/office/drawing/2014/main" id="{D4AD5F85-5304-4D0F-BA6B-9013C468C960}"/>
                </a:ext>
              </a:extLst>
            </p:cNvPr>
            <p:cNvGrpSpPr/>
            <p:nvPr/>
          </p:nvGrpSpPr>
          <p:grpSpPr>
            <a:xfrm>
              <a:off x="337975" y="3703388"/>
              <a:ext cx="5105114" cy="1463040"/>
              <a:chOff x="337975" y="3703388"/>
              <a:chExt cx="5105114" cy="1463040"/>
            </a:xfrm>
          </p:grpSpPr>
          <p:sp>
            <p:nvSpPr>
              <p:cNvPr id="22" name="Rectangle 21"/>
              <p:cNvSpPr/>
              <p:nvPr/>
            </p:nvSpPr>
            <p:spPr>
              <a:xfrm>
                <a:off x="337975" y="3703388"/>
                <a:ext cx="5105114" cy="1463040"/>
              </a:xfrm>
              <a:prstGeom prst="rect">
                <a:avLst/>
              </a:prstGeom>
              <a:solidFill>
                <a:srgbClr val="CFE8D2"/>
              </a:solidFill>
              <a:ln w="28575">
                <a:solidFill>
                  <a:srgbClr val="B07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D2AA867-88D3-4CAC-A22D-2E3A378FC42B}"/>
                  </a:ext>
                </a:extLst>
              </p:cNvPr>
              <p:cNvSpPr txBox="1"/>
              <p:nvPr/>
            </p:nvSpPr>
            <p:spPr>
              <a:xfrm>
                <a:off x="2582322" y="3809485"/>
                <a:ext cx="2834640" cy="1246495"/>
              </a:xfrm>
              <a:prstGeom prst="rect">
                <a:avLst/>
              </a:prstGeom>
              <a:solidFill>
                <a:srgbClr val="CFE8D2"/>
              </a:solidFill>
              <a:ln>
                <a:noFill/>
              </a:ln>
            </p:spPr>
            <p:txBody>
              <a:bodyPr wrap="square" rtlCol="0" anchor="ctr">
                <a:spAutoFit/>
              </a:bodyPr>
              <a:lstStyle/>
              <a:p>
                <a:pPr>
                  <a:spcAft>
                    <a:spcPts val="400"/>
                  </a:spcAft>
                </a:pPr>
                <a:r>
                  <a:rPr lang="en-US" sz="2500" dirty="0">
                    <a:solidFill>
                      <a:srgbClr val="000000"/>
                    </a:solidFill>
                  </a:rPr>
                  <a:t>Improper use of personal protective equipment </a:t>
                </a:r>
              </a:p>
            </p:txBody>
          </p:sp>
        </p:grpSp>
        <p:pic>
          <p:nvPicPr>
            <p:cNvPr id="20" name="Picture 19" descr="Chart&#10;&#10;Description automatically generated">
              <a:extLst>
                <a:ext uri="{FF2B5EF4-FFF2-40B4-BE49-F238E27FC236}">
                  <a16:creationId xmlns:a16="http://schemas.microsoft.com/office/drawing/2014/main" id="{7C7543E3-1020-4956-B345-E8407794765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314" b="89706" l="8987" r="91340">
                          <a14:foregroundMark x1="47386" y1="9314" x2="47386" y2="9314"/>
                          <a14:foregroundMark x1="91340" y1="30556" x2="91340" y2="30556"/>
                          <a14:foregroundMark x1="8987" y1="60294" x2="8987" y2="60294"/>
                        </a14:backgroundRemoval>
                      </a14:imgEffect>
                    </a14:imgLayer>
                  </a14:imgProps>
                </a:ext>
              </a:extLst>
            </a:blip>
            <a:stretch>
              <a:fillRect/>
            </a:stretch>
          </p:blipFill>
          <p:spPr>
            <a:xfrm>
              <a:off x="653751" y="3666629"/>
              <a:ext cx="1562811" cy="1562811"/>
            </a:xfrm>
            <a:prstGeom prst="rect">
              <a:avLst/>
            </a:prstGeom>
          </p:spPr>
        </p:pic>
      </p:grpSp>
      <p:grpSp>
        <p:nvGrpSpPr>
          <p:cNvPr id="23" name="Group 22">
            <a:extLst>
              <a:ext uri="{FF2B5EF4-FFF2-40B4-BE49-F238E27FC236}">
                <a16:creationId xmlns:a16="http://schemas.microsoft.com/office/drawing/2014/main" id="{1EEBED38-22EB-7740-C6BF-4084A8F4E307}"/>
              </a:ext>
            </a:extLst>
          </p:cNvPr>
          <p:cNvGrpSpPr/>
          <p:nvPr/>
        </p:nvGrpSpPr>
        <p:grpSpPr>
          <a:xfrm>
            <a:off x="10247086" y="1327829"/>
            <a:ext cx="1736205" cy="1891011"/>
            <a:chOff x="-1291755" y="2720076"/>
            <a:chExt cx="2982307" cy="3699774"/>
          </a:xfrm>
        </p:grpSpPr>
        <p:sp>
          <p:nvSpPr>
            <p:cNvPr id="110" name="Oval 109">
              <a:extLst>
                <a:ext uri="{FF2B5EF4-FFF2-40B4-BE49-F238E27FC236}">
                  <a16:creationId xmlns:a16="http://schemas.microsoft.com/office/drawing/2014/main" id="{7DCC7379-A84D-B336-3BF7-584165E953C3}"/>
                </a:ext>
              </a:extLst>
            </p:cNvPr>
            <p:cNvSpPr/>
            <p:nvPr/>
          </p:nvSpPr>
          <p:spPr>
            <a:xfrm>
              <a:off x="-1162050" y="3524250"/>
              <a:ext cx="2743200" cy="2800350"/>
            </a:xfrm>
            <a:prstGeom prst="ellipse">
              <a:avLst/>
            </a:prstGeom>
            <a:solidFill>
              <a:srgbClr val="FDE9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1FAF1C55-E4CE-F28C-D993-A2584062557C}"/>
                </a:ext>
              </a:extLst>
            </p:cNvPr>
            <p:cNvSpPr/>
            <p:nvPr/>
          </p:nvSpPr>
          <p:spPr>
            <a:xfrm>
              <a:off x="-1291755" y="3429000"/>
              <a:ext cx="2982307" cy="2990850"/>
            </a:xfrm>
            <a:prstGeom prst="ellipse">
              <a:avLst/>
            </a:prstGeom>
            <a:noFill/>
            <a:ln w="38100">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2" name="Group 111">
              <a:extLst>
                <a:ext uri="{FF2B5EF4-FFF2-40B4-BE49-F238E27FC236}">
                  <a16:creationId xmlns:a16="http://schemas.microsoft.com/office/drawing/2014/main" id="{EF5778AC-B490-873C-F2C5-7723F11BCD7D}"/>
                </a:ext>
              </a:extLst>
            </p:cNvPr>
            <p:cNvGrpSpPr/>
            <p:nvPr/>
          </p:nvGrpSpPr>
          <p:grpSpPr>
            <a:xfrm flipH="1">
              <a:off x="-1205954" y="2720076"/>
              <a:ext cx="2290770" cy="3649875"/>
              <a:chOff x="720551" y="1573392"/>
              <a:chExt cx="2290770" cy="3649875"/>
            </a:xfrm>
          </p:grpSpPr>
          <p:sp>
            <p:nvSpPr>
              <p:cNvPr id="113" name="Freeform: Shape 112">
                <a:extLst>
                  <a:ext uri="{FF2B5EF4-FFF2-40B4-BE49-F238E27FC236}">
                    <a16:creationId xmlns:a16="http://schemas.microsoft.com/office/drawing/2014/main" id="{8CDF3DF6-729C-946C-E2CF-66E9F0EE5EBC}"/>
                  </a:ext>
                </a:extLst>
              </p:cNvPr>
              <p:cNvSpPr>
                <a:spLocks noChangeAspect="1"/>
              </p:cNvSpPr>
              <p:nvPr/>
            </p:nvSpPr>
            <p:spPr>
              <a:xfrm rot="20010427">
                <a:off x="2111959" y="3476407"/>
                <a:ext cx="899362" cy="802571"/>
              </a:xfrm>
              <a:custGeom>
                <a:avLst/>
                <a:gdLst>
                  <a:gd name="connsiteX0" fmla="*/ 727777 w 977309"/>
                  <a:gd name="connsiteY0" fmla="*/ 193137 h 872129"/>
                  <a:gd name="connsiteX1" fmla="*/ 727785 w 977309"/>
                  <a:gd name="connsiteY1" fmla="*/ 193288 h 872129"/>
                  <a:gd name="connsiteX2" fmla="*/ 727863 w 977309"/>
                  <a:gd name="connsiteY2" fmla="*/ 193369 h 872129"/>
                  <a:gd name="connsiteX3" fmla="*/ 859327 w 977309"/>
                  <a:gd name="connsiteY3" fmla="*/ 1992 h 872129"/>
                  <a:gd name="connsiteX4" fmla="*/ 867099 w 977309"/>
                  <a:gd name="connsiteY4" fmla="*/ 7451 h 872129"/>
                  <a:gd name="connsiteX5" fmla="*/ 874336 w 977309"/>
                  <a:gd name="connsiteY5" fmla="*/ 15073 h 872129"/>
                  <a:gd name="connsiteX6" fmla="*/ 873456 w 977309"/>
                  <a:gd name="connsiteY6" fmla="*/ 48886 h 872129"/>
                  <a:gd name="connsiteX7" fmla="*/ 738232 w 977309"/>
                  <a:gd name="connsiteY7" fmla="*/ 180451 h 872129"/>
                  <a:gd name="connsiteX8" fmla="*/ 734701 w 977309"/>
                  <a:gd name="connsiteY8" fmla="*/ 186577 h 872129"/>
                  <a:gd name="connsiteX9" fmla="*/ 734792 w 977309"/>
                  <a:gd name="connsiteY9" fmla="*/ 187865 h 872129"/>
                  <a:gd name="connsiteX10" fmla="*/ 736765 w 977309"/>
                  <a:gd name="connsiteY10" fmla="*/ 188259 h 872129"/>
                  <a:gd name="connsiteX11" fmla="*/ 740521 w 977309"/>
                  <a:gd name="connsiteY11" fmla="*/ 186910 h 872129"/>
                  <a:gd name="connsiteX12" fmla="*/ 741372 w 977309"/>
                  <a:gd name="connsiteY12" fmla="*/ 186398 h 872129"/>
                  <a:gd name="connsiteX13" fmla="*/ 744464 w 977309"/>
                  <a:gd name="connsiteY13" fmla="*/ 183942 h 872129"/>
                  <a:gd name="connsiteX14" fmla="*/ 902899 w 977309"/>
                  <a:gd name="connsiteY14" fmla="*/ 45136 h 872129"/>
                  <a:gd name="connsiteX15" fmla="*/ 953514 w 977309"/>
                  <a:gd name="connsiteY15" fmla="*/ 47775 h 872129"/>
                  <a:gd name="connsiteX16" fmla="*/ 953716 w 977309"/>
                  <a:gd name="connsiteY16" fmla="*/ 47999 h 872129"/>
                  <a:gd name="connsiteX17" fmla="*/ 951358 w 977309"/>
                  <a:gd name="connsiteY17" fmla="*/ 92284 h 872129"/>
                  <a:gd name="connsiteX18" fmla="*/ 828310 w 977309"/>
                  <a:gd name="connsiteY18" fmla="*/ 202893 h 872129"/>
                  <a:gd name="connsiteX19" fmla="*/ 785758 w 977309"/>
                  <a:gd name="connsiteY19" fmla="*/ 240432 h 872129"/>
                  <a:gd name="connsiteX20" fmla="*/ 891421 w 977309"/>
                  <a:gd name="connsiteY20" fmla="*/ 153002 h 872129"/>
                  <a:gd name="connsiteX21" fmla="*/ 931233 w 977309"/>
                  <a:gd name="connsiteY21" fmla="*/ 121399 h 872129"/>
                  <a:gd name="connsiteX22" fmla="*/ 957473 w 977309"/>
                  <a:gd name="connsiteY22" fmla="*/ 116563 h 872129"/>
                  <a:gd name="connsiteX23" fmla="*/ 971150 w 977309"/>
                  <a:gd name="connsiteY23" fmla="*/ 125988 h 872129"/>
                  <a:gd name="connsiteX24" fmla="*/ 966562 w 977309"/>
                  <a:gd name="connsiteY24" fmla="*/ 165907 h 872129"/>
                  <a:gd name="connsiteX25" fmla="*/ 821575 w 977309"/>
                  <a:gd name="connsiteY25" fmla="*/ 291671 h 872129"/>
                  <a:gd name="connsiteX26" fmla="*/ 818242 w 977309"/>
                  <a:gd name="connsiteY26" fmla="*/ 304146 h 872129"/>
                  <a:gd name="connsiteX27" fmla="*/ 824030 w 977309"/>
                  <a:gd name="connsiteY27" fmla="*/ 301801 h 872129"/>
                  <a:gd name="connsiteX28" fmla="*/ 830191 w 977309"/>
                  <a:gd name="connsiteY28" fmla="*/ 296872 h 872129"/>
                  <a:gd name="connsiteX29" fmla="*/ 908526 w 977309"/>
                  <a:gd name="connsiteY29" fmla="*/ 238712 h 872129"/>
                  <a:gd name="connsiteX30" fmla="*/ 948444 w 977309"/>
                  <a:gd name="connsiteY30" fmla="*/ 243299 h 872129"/>
                  <a:gd name="connsiteX31" fmla="*/ 943855 w 977309"/>
                  <a:gd name="connsiteY31" fmla="*/ 283218 h 872129"/>
                  <a:gd name="connsiteX32" fmla="*/ 863136 w 977309"/>
                  <a:gd name="connsiteY32" fmla="*/ 348342 h 872129"/>
                  <a:gd name="connsiteX33" fmla="*/ 817278 w 977309"/>
                  <a:gd name="connsiteY33" fmla="*/ 378305 h 872129"/>
                  <a:gd name="connsiteX34" fmla="*/ 814780 w 977309"/>
                  <a:gd name="connsiteY34" fmla="*/ 379576 h 872129"/>
                  <a:gd name="connsiteX35" fmla="*/ 810574 w 977309"/>
                  <a:gd name="connsiteY35" fmla="*/ 382319 h 872129"/>
                  <a:gd name="connsiteX36" fmla="*/ 749973 w 977309"/>
                  <a:gd name="connsiteY36" fmla="*/ 423501 h 872129"/>
                  <a:gd name="connsiteX37" fmla="*/ 670631 w 977309"/>
                  <a:gd name="connsiteY37" fmla="*/ 457344 h 872129"/>
                  <a:gd name="connsiteX38" fmla="*/ 628565 w 977309"/>
                  <a:gd name="connsiteY38" fmla="*/ 448617 h 872129"/>
                  <a:gd name="connsiteX39" fmla="*/ 624642 w 977309"/>
                  <a:gd name="connsiteY39" fmla="*/ 456078 h 872129"/>
                  <a:gd name="connsiteX40" fmla="*/ 426470 w 977309"/>
                  <a:gd name="connsiteY40" fmla="*/ 674023 h 872129"/>
                  <a:gd name="connsiteX41" fmla="*/ 173316 w 977309"/>
                  <a:gd name="connsiteY41" fmla="*/ 870821 h 872129"/>
                  <a:gd name="connsiteX42" fmla="*/ 171003 w 977309"/>
                  <a:gd name="connsiteY42" fmla="*/ 868408 h 872129"/>
                  <a:gd name="connsiteX43" fmla="*/ 34129 w 977309"/>
                  <a:gd name="connsiteY43" fmla="*/ 868408 h 872129"/>
                  <a:gd name="connsiteX44" fmla="*/ 0 w 977309"/>
                  <a:gd name="connsiteY44" fmla="*/ 493901 h 872129"/>
                  <a:gd name="connsiteX45" fmla="*/ 34129 w 977309"/>
                  <a:gd name="connsiteY45" fmla="*/ 119394 h 872129"/>
                  <a:gd name="connsiteX46" fmla="*/ 178009 w 977309"/>
                  <a:gd name="connsiteY46" fmla="*/ 119394 h 872129"/>
                  <a:gd name="connsiteX47" fmla="*/ 212138 w 977309"/>
                  <a:gd name="connsiteY47" fmla="*/ 493901 h 872129"/>
                  <a:gd name="connsiteX48" fmla="*/ 210197 w 977309"/>
                  <a:gd name="connsiteY48" fmla="*/ 599380 h 872129"/>
                  <a:gd name="connsiteX49" fmla="*/ 284115 w 977309"/>
                  <a:gd name="connsiteY49" fmla="*/ 525499 h 872129"/>
                  <a:gd name="connsiteX50" fmla="*/ 510262 w 977309"/>
                  <a:gd name="connsiteY50" fmla="*/ 336742 h 872129"/>
                  <a:gd name="connsiteX51" fmla="*/ 512320 w 977309"/>
                  <a:gd name="connsiteY51" fmla="*/ 335770 h 872129"/>
                  <a:gd name="connsiteX52" fmla="*/ 511936 w 977309"/>
                  <a:gd name="connsiteY52" fmla="*/ 335211 h 872129"/>
                  <a:gd name="connsiteX53" fmla="*/ 528156 w 977309"/>
                  <a:gd name="connsiteY53" fmla="*/ 206729 h 872129"/>
                  <a:gd name="connsiteX54" fmla="*/ 555621 w 977309"/>
                  <a:gd name="connsiteY54" fmla="*/ 123388 h 872129"/>
                  <a:gd name="connsiteX55" fmla="*/ 530007 w 977309"/>
                  <a:gd name="connsiteY55" fmla="*/ 54194 h 872129"/>
                  <a:gd name="connsiteX56" fmla="*/ 530103 w 977309"/>
                  <a:gd name="connsiteY56" fmla="*/ 51496 h 872129"/>
                  <a:gd name="connsiteX57" fmla="*/ 529687 w 977309"/>
                  <a:gd name="connsiteY57" fmla="*/ 47333 h 872129"/>
                  <a:gd name="connsiteX58" fmla="*/ 537432 w 977309"/>
                  <a:gd name="connsiteY58" fmla="*/ 27564 h 872129"/>
                  <a:gd name="connsiteX59" fmla="*/ 600705 w 977309"/>
                  <a:gd name="connsiteY59" fmla="*/ 49307 h 872129"/>
                  <a:gd name="connsiteX60" fmla="*/ 615680 w 977309"/>
                  <a:gd name="connsiteY60" fmla="*/ 72812 h 872129"/>
                  <a:gd name="connsiteX61" fmla="*/ 618946 w 977309"/>
                  <a:gd name="connsiteY61" fmla="*/ 82609 h 872129"/>
                  <a:gd name="connsiteX62" fmla="*/ 619132 w 977309"/>
                  <a:gd name="connsiteY62" fmla="*/ 84159 h 872129"/>
                  <a:gd name="connsiteX63" fmla="*/ 614698 w 977309"/>
                  <a:gd name="connsiteY63" fmla="*/ 122712 h 872129"/>
                  <a:gd name="connsiteX64" fmla="*/ 614987 w 977309"/>
                  <a:gd name="connsiteY64" fmla="*/ 122593 h 872129"/>
                  <a:gd name="connsiteX65" fmla="*/ 614002 w 977309"/>
                  <a:gd name="connsiteY65" fmla="*/ 127552 h 872129"/>
                  <a:gd name="connsiteX66" fmla="*/ 620471 w 977309"/>
                  <a:gd name="connsiteY66" fmla="*/ 148663 h 872129"/>
                  <a:gd name="connsiteX67" fmla="*/ 623009 w 977309"/>
                  <a:gd name="connsiteY67" fmla="*/ 151359 h 872129"/>
                  <a:gd name="connsiteX68" fmla="*/ 623025 w 977309"/>
                  <a:gd name="connsiteY68" fmla="*/ 152349 h 872129"/>
                  <a:gd name="connsiteX69" fmla="*/ 624018 w 977309"/>
                  <a:gd name="connsiteY69" fmla="*/ 152432 h 872129"/>
                  <a:gd name="connsiteX70" fmla="*/ 624613 w 977309"/>
                  <a:gd name="connsiteY70" fmla="*/ 153062 h 872129"/>
                  <a:gd name="connsiteX71" fmla="*/ 635408 w 977309"/>
                  <a:gd name="connsiteY71" fmla="*/ 159243 h 872129"/>
                  <a:gd name="connsiteX72" fmla="*/ 638892 w 977309"/>
                  <a:gd name="connsiteY72" fmla="*/ 159943 h 872129"/>
                  <a:gd name="connsiteX73" fmla="*/ 641177 w 977309"/>
                  <a:gd name="connsiteY73" fmla="*/ 161064 h 872129"/>
                  <a:gd name="connsiteX74" fmla="*/ 664717 w 977309"/>
                  <a:gd name="connsiteY74" fmla="*/ 158508 h 872129"/>
                  <a:gd name="connsiteX75" fmla="*/ 669261 w 977309"/>
                  <a:gd name="connsiteY75" fmla="*/ 155656 h 872129"/>
                  <a:gd name="connsiteX76" fmla="*/ 671431 w 977309"/>
                  <a:gd name="connsiteY76" fmla="*/ 153780 h 872129"/>
                  <a:gd name="connsiteX77" fmla="*/ 671523 w 977309"/>
                  <a:gd name="connsiteY77" fmla="*/ 153804 h 872129"/>
                  <a:gd name="connsiteX78" fmla="*/ 674725 w 977309"/>
                  <a:gd name="connsiteY78" fmla="*/ 150837 h 872129"/>
                  <a:gd name="connsiteX79" fmla="*/ 833285 w 977309"/>
                  <a:gd name="connsiteY79" fmla="*/ 6571 h 872129"/>
                  <a:gd name="connsiteX80" fmla="*/ 859327 w 977309"/>
                  <a:gd name="connsiteY80" fmla="*/ 1992 h 87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77309" h="872129">
                    <a:moveTo>
                      <a:pt x="727777" y="193137"/>
                    </a:moveTo>
                    <a:lnTo>
                      <a:pt x="727785" y="193288"/>
                    </a:lnTo>
                    <a:lnTo>
                      <a:pt x="727863" y="193369"/>
                    </a:lnTo>
                    <a:close/>
                    <a:moveTo>
                      <a:pt x="859327" y="1992"/>
                    </a:moveTo>
                    <a:cubicBezTo>
                      <a:pt x="862174" y="3234"/>
                      <a:pt x="864826" y="5055"/>
                      <a:pt x="867099" y="7451"/>
                    </a:cubicBezTo>
                    <a:lnTo>
                      <a:pt x="874336" y="15073"/>
                    </a:lnTo>
                    <a:cubicBezTo>
                      <a:pt x="883430" y="24653"/>
                      <a:pt x="883036" y="39791"/>
                      <a:pt x="873456" y="48886"/>
                    </a:cubicBezTo>
                    <a:lnTo>
                      <a:pt x="738232" y="180451"/>
                    </a:lnTo>
                    <a:cubicBezTo>
                      <a:pt x="735838" y="182725"/>
                      <a:pt x="734901" y="184836"/>
                      <a:pt x="734701" y="186577"/>
                    </a:cubicBezTo>
                    <a:lnTo>
                      <a:pt x="734792" y="187865"/>
                    </a:lnTo>
                    <a:lnTo>
                      <a:pt x="736765" y="188259"/>
                    </a:lnTo>
                    <a:cubicBezTo>
                      <a:pt x="737784" y="188092"/>
                      <a:pt x="739065" y="187629"/>
                      <a:pt x="740521" y="186910"/>
                    </a:cubicBezTo>
                    <a:lnTo>
                      <a:pt x="741372" y="186398"/>
                    </a:lnTo>
                    <a:lnTo>
                      <a:pt x="744464" y="183942"/>
                    </a:lnTo>
                    <a:cubicBezTo>
                      <a:pt x="766266" y="166246"/>
                      <a:pt x="812711" y="123904"/>
                      <a:pt x="902899" y="45136"/>
                    </a:cubicBezTo>
                    <a:cubicBezTo>
                      <a:pt x="915779" y="33558"/>
                      <a:pt x="941937" y="34894"/>
                      <a:pt x="953514" y="47775"/>
                    </a:cubicBezTo>
                    <a:lnTo>
                      <a:pt x="953716" y="47999"/>
                    </a:lnTo>
                    <a:cubicBezTo>
                      <a:pt x="965295" y="60879"/>
                      <a:pt x="964238" y="80706"/>
                      <a:pt x="951358" y="92284"/>
                    </a:cubicBezTo>
                    <a:lnTo>
                      <a:pt x="828310" y="202893"/>
                    </a:lnTo>
                    <a:lnTo>
                      <a:pt x="785758" y="240432"/>
                    </a:lnTo>
                    <a:lnTo>
                      <a:pt x="891421" y="153002"/>
                    </a:lnTo>
                    <a:lnTo>
                      <a:pt x="931233" y="121399"/>
                    </a:lnTo>
                    <a:cubicBezTo>
                      <a:pt x="938913" y="115302"/>
                      <a:pt x="948775" y="113819"/>
                      <a:pt x="957473" y="116563"/>
                    </a:cubicBezTo>
                    <a:cubicBezTo>
                      <a:pt x="962691" y="118210"/>
                      <a:pt x="967492" y="121380"/>
                      <a:pt x="971150" y="125988"/>
                    </a:cubicBezTo>
                    <a:cubicBezTo>
                      <a:pt x="980906" y="138279"/>
                      <a:pt x="978851" y="156150"/>
                      <a:pt x="966562" y="165907"/>
                    </a:cubicBezTo>
                    <a:cubicBezTo>
                      <a:pt x="910304" y="210741"/>
                      <a:pt x="877833" y="246835"/>
                      <a:pt x="821575" y="291671"/>
                    </a:cubicBezTo>
                    <a:cubicBezTo>
                      <a:pt x="799070" y="309889"/>
                      <a:pt x="806855" y="308502"/>
                      <a:pt x="818242" y="304146"/>
                    </a:cubicBezTo>
                    <a:lnTo>
                      <a:pt x="824030" y="301801"/>
                    </a:lnTo>
                    <a:lnTo>
                      <a:pt x="830191" y="296872"/>
                    </a:lnTo>
                    <a:cubicBezTo>
                      <a:pt x="859693" y="273255"/>
                      <a:pt x="891280" y="248171"/>
                      <a:pt x="908526" y="238712"/>
                    </a:cubicBezTo>
                    <a:cubicBezTo>
                      <a:pt x="936119" y="223576"/>
                      <a:pt x="938688" y="231009"/>
                      <a:pt x="948444" y="243299"/>
                    </a:cubicBezTo>
                    <a:cubicBezTo>
                      <a:pt x="958200" y="255589"/>
                      <a:pt x="956145" y="273462"/>
                      <a:pt x="943855" y="283218"/>
                    </a:cubicBezTo>
                    <a:cubicBezTo>
                      <a:pt x="929691" y="300047"/>
                      <a:pt x="884232" y="332494"/>
                      <a:pt x="863136" y="348342"/>
                    </a:cubicBezTo>
                    <a:cubicBezTo>
                      <a:pt x="842040" y="364189"/>
                      <a:pt x="832094" y="375641"/>
                      <a:pt x="817278" y="378305"/>
                    </a:cubicBezTo>
                    <a:lnTo>
                      <a:pt x="814780" y="379576"/>
                    </a:lnTo>
                    <a:lnTo>
                      <a:pt x="810574" y="382319"/>
                    </a:lnTo>
                    <a:cubicBezTo>
                      <a:pt x="761352" y="414676"/>
                      <a:pt x="775069" y="409399"/>
                      <a:pt x="749973" y="423501"/>
                    </a:cubicBezTo>
                    <a:cubicBezTo>
                      <a:pt x="719086" y="440858"/>
                      <a:pt x="699610" y="458388"/>
                      <a:pt x="670631" y="457344"/>
                    </a:cubicBezTo>
                    <a:lnTo>
                      <a:pt x="628565" y="448617"/>
                    </a:lnTo>
                    <a:lnTo>
                      <a:pt x="624642" y="456078"/>
                    </a:lnTo>
                    <a:cubicBezTo>
                      <a:pt x="597909" y="498155"/>
                      <a:pt x="521850" y="582604"/>
                      <a:pt x="426470" y="674023"/>
                    </a:cubicBezTo>
                    <a:cubicBezTo>
                      <a:pt x="299299" y="795914"/>
                      <a:pt x="185963" y="884016"/>
                      <a:pt x="173316" y="870821"/>
                    </a:cubicBezTo>
                    <a:lnTo>
                      <a:pt x="171003" y="868408"/>
                    </a:lnTo>
                    <a:lnTo>
                      <a:pt x="34129" y="868408"/>
                    </a:lnTo>
                    <a:cubicBezTo>
                      <a:pt x="15282" y="868408"/>
                      <a:pt x="0" y="700747"/>
                      <a:pt x="0" y="493901"/>
                    </a:cubicBezTo>
                    <a:cubicBezTo>
                      <a:pt x="0" y="287055"/>
                      <a:pt x="15282" y="119394"/>
                      <a:pt x="34129" y="119394"/>
                    </a:cubicBezTo>
                    <a:lnTo>
                      <a:pt x="178009" y="119394"/>
                    </a:lnTo>
                    <a:cubicBezTo>
                      <a:pt x="196856" y="119394"/>
                      <a:pt x="212138" y="287055"/>
                      <a:pt x="212138" y="493901"/>
                    </a:cubicBezTo>
                    <a:lnTo>
                      <a:pt x="210197" y="599380"/>
                    </a:lnTo>
                    <a:lnTo>
                      <a:pt x="284115" y="525499"/>
                    </a:lnTo>
                    <a:cubicBezTo>
                      <a:pt x="379493" y="434080"/>
                      <a:pt x="467090" y="361669"/>
                      <a:pt x="510262" y="336742"/>
                    </a:cubicBezTo>
                    <a:lnTo>
                      <a:pt x="512320" y="335770"/>
                    </a:lnTo>
                    <a:lnTo>
                      <a:pt x="511936" y="335211"/>
                    </a:lnTo>
                    <a:cubicBezTo>
                      <a:pt x="492898" y="296201"/>
                      <a:pt x="497341" y="256382"/>
                      <a:pt x="528156" y="206729"/>
                    </a:cubicBezTo>
                    <a:cubicBezTo>
                      <a:pt x="557695" y="142644"/>
                      <a:pt x="556398" y="150539"/>
                      <a:pt x="555621" y="123388"/>
                    </a:cubicBezTo>
                    <a:cubicBezTo>
                      <a:pt x="544928" y="98266"/>
                      <a:pt x="530676" y="69602"/>
                      <a:pt x="530007" y="54194"/>
                    </a:cubicBezTo>
                    <a:lnTo>
                      <a:pt x="530103" y="51496"/>
                    </a:lnTo>
                    <a:lnTo>
                      <a:pt x="529687" y="47333"/>
                    </a:lnTo>
                    <a:cubicBezTo>
                      <a:pt x="529662" y="39106"/>
                      <a:pt x="532169" y="32120"/>
                      <a:pt x="537432" y="27564"/>
                    </a:cubicBezTo>
                    <a:cubicBezTo>
                      <a:pt x="551470" y="15415"/>
                      <a:pt x="579798" y="25150"/>
                      <a:pt x="600705" y="49307"/>
                    </a:cubicBezTo>
                    <a:cubicBezTo>
                      <a:pt x="607238" y="56855"/>
                      <a:pt x="612273" y="64920"/>
                      <a:pt x="615680" y="72812"/>
                    </a:cubicBezTo>
                    <a:lnTo>
                      <a:pt x="618946" y="82609"/>
                    </a:lnTo>
                    <a:lnTo>
                      <a:pt x="619132" y="84159"/>
                    </a:lnTo>
                    <a:cubicBezTo>
                      <a:pt x="620102" y="98938"/>
                      <a:pt x="618581" y="112630"/>
                      <a:pt x="614698" y="122712"/>
                    </a:cubicBezTo>
                    <a:lnTo>
                      <a:pt x="614987" y="122593"/>
                    </a:lnTo>
                    <a:lnTo>
                      <a:pt x="614002" y="127552"/>
                    </a:lnTo>
                    <a:cubicBezTo>
                      <a:pt x="613476" y="135214"/>
                      <a:pt x="615868" y="142716"/>
                      <a:pt x="620471" y="148663"/>
                    </a:cubicBezTo>
                    <a:lnTo>
                      <a:pt x="623009" y="151359"/>
                    </a:lnTo>
                    <a:lnTo>
                      <a:pt x="623025" y="152349"/>
                    </a:lnTo>
                    <a:lnTo>
                      <a:pt x="624018" y="152432"/>
                    </a:lnTo>
                    <a:lnTo>
                      <a:pt x="624613" y="153062"/>
                    </a:lnTo>
                    <a:cubicBezTo>
                      <a:pt x="627671" y="155740"/>
                      <a:pt x="631305" y="157871"/>
                      <a:pt x="635408" y="159243"/>
                    </a:cubicBezTo>
                    <a:lnTo>
                      <a:pt x="638892" y="159943"/>
                    </a:lnTo>
                    <a:lnTo>
                      <a:pt x="641177" y="161064"/>
                    </a:lnTo>
                    <a:cubicBezTo>
                      <a:pt x="647852" y="163494"/>
                      <a:pt x="656612" y="162785"/>
                      <a:pt x="664717" y="158508"/>
                    </a:cubicBezTo>
                    <a:cubicBezTo>
                      <a:pt x="666337" y="157654"/>
                      <a:pt x="667855" y="156696"/>
                      <a:pt x="669261" y="155656"/>
                    </a:cubicBezTo>
                    <a:lnTo>
                      <a:pt x="671431" y="153780"/>
                    </a:lnTo>
                    <a:lnTo>
                      <a:pt x="671523" y="153804"/>
                    </a:lnTo>
                    <a:lnTo>
                      <a:pt x="674725" y="150837"/>
                    </a:lnTo>
                    <a:cubicBezTo>
                      <a:pt x="727578" y="102748"/>
                      <a:pt x="782058" y="55202"/>
                      <a:pt x="833285" y="6571"/>
                    </a:cubicBezTo>
                    <a:cubicBezTo>
                      <a:pt x="840471" y="-250"/>
                      <a:pt x="850783" y="-1734"/>
                      <a:pt x="859327" y="1992"/>
                    </a:cubicBezTo>
                    <a:close/>
                  </a:path>
                </a:pathLst>
              </a:custGeom>
              <a:solidFill>
                <a:srgbClr val="EACC82"/>
              </a:solidFill>
              <a:ln w="9525" cap="flat" cmpd="sng" algn="ctr">
                <a:noFill/>
                <a:prstDash val="solid"/>
              </a:ln>
              <a:effectLst/>
            </p:spPr>
            <p:txBody>
              <a:bodyPr wrap="square" rtlCol="0" anchor="ctr">
                <a:noAutofit/>
              </a:bodyPr>
              <a:lstStyle/>
              <a:p>
                <a:pPr algn="ctr" defTabSz="914400" fontAlgn="base">
                  <a:spcBef>
                    <a:spcPct val="0"/>
                  </a:spcBef>
                  <a:spcAft>
                    <a:spcPct val="0"/>
                  </a:spcAft>
                  <a:defRPr/>
                </a:pPr>
                <a:endParaRPr lang="en-US" sz="1530" kern="0">
                  <a:solidFill>
                    <a:prstClr val="white"/>
                  </a:solidFill>
                  <a:latin typeface="Calibri"/>
                </a:endParaRPr>
              </a:p>
            </p:txBody>
          </p:sp>
          <p:sp>
            <p:nvSpPr>
              <p:cNvPr id="114" name="Flowchart: Terminator 113">
                <a:extLst>
                  <a:ext uri="{FF2B5EF4-FFF2-40B4-BE49-F238E27FC236}">
                    <a16:creationId xmlns:a16="http://schemas.microsoft.com/office/drawing/2014/main" id="{A1187192-51C2-0C19-C0B8-24623C557FC4}"/>
                  </a:ext>
                </a:extLst>
              </p:cNvPr>
              <p:cNvSpPr/>
              <p:nvPr/>
            </p:nvSpPr>
            <p:spPr>
              <a:xfrm rot="19999634" flipH="1">
                <a:off x="2143969" y="3710176"/>
                <a:ext cx="225594" cy="711363"/>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15" name="Flowchart: Delay 114">
                <a:extLst>
                  <a:ext uri="{FF2B5EF4-FFF2-40B4-BE49-F238E27FC236}">
                    <a16:creationId xmlns:a16="http://schemas.microsoft.com/office/drawing/2014/main" id="{2F935030-EFC7-5675-10EF-83AB6A8BC12E}"/>
                  </a:ext>
                </a:extLst>
              </p:cNvPr>
              <p:cNvSpPr/>
              <p:nvPr/>
            </p:nvSpPr>
            <p:spPr>
              <a:xfrm rot="19976169">
                <a:off x="1918211" y="3358086"/>
                <a:ext cx="320445" cy="657015"/>
              </a:xfrm>
              <a:prstGeom prst="flowChartDelay">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grpSp>
            <p:nvGrpSpPr>
              <p:cNvPr id="116" name="Group 115">
                <a:extLst>
                  <a:ext uri="{FF2B5EF4-FFF2-40B4-BE49-F238E27FC236}">
                    <a16:creationId xmlns:a16="http://schemas.microsoft.com/office/drawing/2014/main" id="{367681AB-0B3F-1320-F21C-BFE60B27D7C2}"/>
                  </a:ext>
                </a:extLst>
              </p:cNvPr>
              <p:cNvGrpSpPr/>
              <p:nvPr/>
            </p:nvGrpSpPr>
            <p:grpSpPr>
              <a:xfrm>
                <a:off x="720551" y="1574772"/>
                <a:ext cx="1581557" cy="3648495"/>
                <a:chOff x="701501" y="393208"/>
                <a:chExt cx="1581557" cy="3648495"/>
              </a:xfrm>
            </p:grpSpPr>
            <p:sp>
              <p:nvSpPr>
                <p:cNvPr id="164" name="Flowchart: Manual Operation 26">
                  <a:extLst>
                    <a:ext uri="{FF2B5EF4-FFF2-40B4-BE49-F238E27FC236}">
                      <a16:creationId xmlns:a16="http://schemas.microsoft.com/office/drawing/2014/main" id="{66658A22-96A5-1A78-3A8F-7D559AD1D9B5}"/>
                    </a:ext>
                  </a:extLst>
                </p:cNvPr>
                <p:cNvSpPr/>
                <p:nvPr/>
              </p:nvSpPr>
              <p:spPr>
                <a:xfrm rot="21326916" flipV="1">
                  <a:off x="1578450" y="3445054"/>
                  <a:ext cx="414978" cy="591391"/>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65" name="Rectangle: Single Corner Snipped 29">
                  <a:extLst>
                    <a:ext uri="{FF2B5EF4-FFF2-40B4-BE49-F238E27FC236}">
                      <a16:creationId xmlns:a16="http://schemas.microsoft.com/office/drawing/2014/main" id="{27D4009B-C62F-3E83-122F-7E90E8CFA48F}"/>
                    </a:ext>
                  </a:extLst>
                </p:cNvPr>
                <p:cNvSpPr/>
                <p:nvPr/>
              </p:nvSpPr>
              <p:spPr>
                <a:xfrm flipH="1">
                  <a:off x="1159132" y="2229839"/>
                  <a:ext cx="844823" cy="1228724"/>
                </a:xfrm>
                <a:prstGeom prst="snip1Rect">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66" name="Oval 165">
                  <a:extLst>
                    <a:ext uri="{FF2B5EF4-FFF2-40B4-BE49-F238E27FC236}">
                      <a16:creationId xmlns:a16="http://schemas.microsoft.com/office/drawing/2014/main" id="{93903E04-38AD-B57D-EADB-94232853F288}"/>
                    </a:ext>
                  </a:extLst>
                </p:cNvPr>
                <p:cNvSpPr/>
                <p:nvPr/>
              </p:nvSpPr>
              <p:spPr>
                <a:xfrm>
                  <a:off x="946431" y="1241108"/>
                  <a:ext cx="184756" cy="409920"/>
                </a:xfrm>
                <a:prstGeom prst="ellipse">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167" name="Oval 166">
                  <a:extLst>
                    <a:ext uri="{FF2B5EF4-FFF2-40B4-BE49-F238E27FC236}">
                      <a16:creationId xmlns:a16="http://schemas.microsoft.com/office/drawing/2014/main" id="{7E749F17-C8A1-8485-6D0E-CD87A5550665}"/>
                    </a:ext>
                  </a:extLst>
                </p:cNvPr>
                <p:cNvSpPr/>
                <p:nvPr/>
              </p:nvSpPr>
              <p:spPr>
                <a:xfrm>
                  <a:off x="2098302" y="1228459"/>
                  <a:ext cx="184756" cy="409920"/>
                </a:xfrm>
                <a:prstGeom prst="ellipse">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68" name="Flowchart: Off-page Connector 167">
                  <a:extLst>
                    <a:ext uri="{FF2B5EF4-FFF2-40B4-BE49-F238E27FC236}">
                      <a16:creationId xmlns:a16="http://schemas.microsoft.com/office/drawing/2014/main" id="{87E02D6D-4358-C9AC-8A0C-CC01603BB768}"/>
                    </a:ext>
                  </a:extLst>
                </p:cNvPr>
                <p:cNvSpPr/>
                <p:nvPr/>
              </p:nvSpPr>
              <p:spPr>
                <a:xfrm>
                  <a:off x="1451631" y="1940779"/>
                  <a:ext cx="331997" cy="436406"/>
                </a:xfrm>
                <a:prstGeom prst="flowChartOffpageConnector">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69" name="Oval 168">
                  <a:extLst>
                    <a:ext uri="{FF2B5EF4-FFF2-40B4-BE49-F238E27FC236}">
                      <a16:creationId xmlns:a16="http://schemas.microsoft.com/office/drawing/2014/main" id="{894D5F1A-2333-B074-44CF-356C8F376034}"/>
                    </a:ext>
                  </a:extLst>
                </p:cNvPr>
                <p:cNvSpPr/>
                <p:nvPr/>
              </p:nvSpPr>
              <p:spPr>
                <a:xfrm>
                  <a:off x="1027261" y="631560"/>
                  <a:ext cx="1154760" cy="1454687"/>
                </a:xfrm>
                <a:prstGeom prst="ellipse">
                  <a:avLst/>
                </a:prstGeom>
                <a:solidFill>
                  <a:srgbClr val="EED69D"/>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70" name="Flowchart: Terminator 169">
                  <a:extLst>
                    <a:ext uri="{FF2B5EF4-FFF2-40B4-BE49-F238E27FC236}">
                      <a16:creationId xmlns:a16="http://schemas.microsoft.com/office/drawing/2014/main" id="{859CDE76-F9F2-F37A-14E1-EF00C872D51D}"/>
                    </a:ext>
                  </a:extLst>
                </p:cNvPr>
                <p:cNvSpPr/>
                <p:nvPr/>
              </p:nvSpPr>
              <p:spPr>
                <a:xfrm rot="1600366">
                  <a:off x="828384" y="2510724"/>
                  <a:ext cx="225594" cy="711363"/>
                </a:xfrm>
                <a:prstGeom prst="flowChartTerminator">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71" name="Flowchart: Delay 170">
                  <a:extLst>
                    <a:ext uri="{FF2B5EF4-FFF2-40B4-BE49-F238E27FC236}">
                      <a16:creationId xmlns:a16="http://schemas.microsoft.com/office/drawing/2014/main" id="{B74B18DD-B5E2-DA78-A17A-43E94EDC1449}"/>
                    </a:ext>
                  </a:extLst>
                </p:cNvPr>
                <p:cNvSpPr/>
                <p:nvPr/>
              </p:nvSpPr>
              <p:spPr>
                <a:xfrm rot="2022916" flipH="1">
                  <a:off x="957936" y="2194263"/>
                  <a:ext cx="320445" cy="657015"/>
                </a:xfrm>
                <a:prstGeom prst="flowChartDelay">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172" name="Isosceles Triangle 171">
                  <a:extLst>
                    <a:ext uri="{FF2B5EF4-FFF2-40B4-BE49-F238E27FC236}">
                      <a16:creationId xmlns:a16="http://schemas.microsoft.com/office/drawing/2014/main" id="{816F885F-AE66-B619-C889-B8CE4F622B17}"/>
                    </a:ext>
                  </a:extLst>
                </p:cNvPr>
                <p:cNvSpPr/>
                <p:nvPr/>
              </p:nvSpPr>
              <p:spPr>
                <a:xfrm rot="10800000">
                  <a:off x="1436956" y="1744344"/>
                  <a:ext cx="389712" cy="191484"/>
                </a:xfrm>
                <a:prstGeom prst="triangle">
                  <a:avLst/>
                </a:prstGeom>
                <a:solidFill>
                  <a:sysClr val="window" lastClr="FFFFFF"/>
                </a:solidFill>
                <a:ln w="19050" cap="flat" cmpd="sng" algn="ctr">
                  <a:solidFill>
                    <a:srgbClr val="FF0000">
                      <a:lumMod val="40000"/>
                      <a:lumOff val="60000"/>
                    </a:srgbClr>
                  </a:solid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73" name="Oval 172">
                  <a:extLst>
                    <a:ext uri="{FF2B5EF4-FFF2-40B4-BE49-F238E27FC236}">
                      <a16:creationId xmlns:a16="http://schemas.microsoft.com/office/drawing/2014/main" id="{2583D0AF-E6C1-F7FA-F5C4-297567F320BE}"/>
                    </a:ext>
                  </a:extLst>
                </p:cNvPr>
                <p:cNvSpPr/>
                <p:nvPr/>
              </p:nvSpPr>
              <p:spPr>
                <a:xfrm rot="21284756">
                  <a:off x="1230140" y="1281950"/>
                  <a:ext cx="254008" cy="362574"/>
                </a:xfrm>
                <a:prstGeom prst="ellipse">
                  <a:avLst/>
                </a:prstGeom>
                <a:solidFill>
                  <a:sysClr val="window" lastClr="FFFFFF"/>
                </a:solidFill>
                <a:ln w="12700"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74" name="Oval 173">
                  <a:extLst>
                    <a:ext uri="{FF2B5EF4-FFF2-40B4-BE49-F238E27FC236}">
                      <a16:creationId xmlns:a16="http://schemas.microsoft.com/office/drawing/2014/main" id="{0115C489-538B-284E-AD8D-F0A0CB9DA599}"/>
                    </a:ext>
                  </a:extLst>
                </p:cNvPr>
                <p:cNvSpPr/>
                <p:nvPr/>
              </p:nvSpPr>
              <p:spPr>
                <a:xfrm>
                  <a:off x="1310144" y="1370110"/>
                  <a:ext cx="79677" cy="134263"/>
                </a:xfrm>
                <a:prstGeom prst="ellipse">
                  <a:avLst/>
                </a:prstGeom>
                <a:solidFill>
                  <a:srgbClr val="000000"/>
                </a:solidFill>
                <a:ln w="9525" cap="flat" cmpd="sng" algn="ctr">
                  <a:solidFill>
                    <a:srgbClr val="000000"/>
                  </a:solid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75" name="Oval 174">
                  <a:extLst>
                    <a:ext uri="{FF2B5EF4-FFF2-40B4-BE49-F238E27FC236}">
                      <a16:creationId xmlns:a16="http://schemas.microsoft.com/office/drawing/2014/main" id="{99294D48-CB96-DCF3-3C0F-552CB6B6787E}"/>
                    </a:ext>
                  </a:extLst>
                </p:cNvPr>
                <p:cNvSpPr/>
                <p:nvPr/>
              </p:nvSpPr>
              <p:spPr>
                <a:xfrm rot="315244" flipH="1">
                  <a:off x="1757916" y="1268799"/>
                  <a:ext cx="254008" cy="362574"/>
                </a:xfrm>
                <a:prstGeom prst="ellipse">
                  <a:avLst/>
                </a:prstGeom>
                <a:solidFill>
                  <a:sysClr val="window" lastClr="FFFFFF"/>
                </a:solidFill>
                <a:ln w="12700"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76" name="Oval 175">
                  <a:extLst>
                    <a:ext uri="{FF2B5EF4-FFF2-40B4-BE49-F238E27FC236}">
                      <a16:creationId xmlns:a16="http://schemas.microsoft.com/office/drawing/2014/main" id="{AC515467-672A-DD31-6442-CA3964304A41}"/>
                    </a:ext>
                  </a:extLst>
                </p:cNvPr>
                <p:cNvSpPr/>
                <p:nvPr/>
              </p:nvSpPr>
              <p:spPr>
                <a:xfrm>
                  <a:off x="1835910" y="1370110"/>
                  <a:ext cx="79677" cy="134263"/>
                </a:xfrm>
                <a:prstGeom prst="ellipse">
                  <a:avLst/>
                </a:prstGeom>
                <a:solidFill>
                  <a:srgbClr val="000000"/>
                </a:solidFill>
                <a:ln w="9525" cap="flat" cmpd="sng" algn="ctr">
                  <a:solidFill>
                    <a:srgbClr val="000000"/>
                  </a:solid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77" name="Flowchart: Terminator 176">
                  <a:extLst>
                    <a:ext uri="{FF2B5EF4-FFF2-40B4-BE49-F238E27FC236}">
                      <a16:creationId xmlns:a16="http://schemas.microsoft.com/office/drawing/2014/main" id="{86D9A0F8-258A-E2C6-2368-1A5583BB3440}"/>
                    </a:ext>
                  </a:extLst>
                </p:cNvPr>
                <p:cNvSpPr/>
                <p:nvPr/>
              </p:nvSpPr>
              <p:spPr>
                <a:xfrm rot="21216315">
                  <a:off x="1212017" y="1176810"/>
                  <a:ext cx="239614" cy="87279"/>
                </a:xfrm>
                <a:prstGeom prst="flowChartTerminator">
                  <a:avLst/>
                </a:prstGeom>
                <a:solidFill>
                  <a:srgbClr val="843F06"/>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78" name="Flowchart: Terminator 177">
                  <a:extLst>
                    <a:ext uri="{FF2B5EF4-FFF2-40B4-BE49-F238E27FC236}">
                      <a16:creationId xmlns:a16="http://schemas.microsoft.com/office/drawing/2014/main" id="{5B22D1B5-2594-176C-00A4-8C5DEE55C806}"/>
                    </a:ext>
                  </a:extLst>
                </p:cNvPr>
                <p:cNvSpPr/>
                <p:nvPr/>
              </p:nvSpPr>
              <p:spPr>
                <a:xfrm rot="174846">
                  <a:off x="1790356" y="1183986"/>
                  <a:ext cx="239614" cy="87279"/>
                </a:xfrm>
                <a:prstGeom prst="flowChartTerminator">
                  <a:avLst/>
                </a:prstGeom>
                <a:solidFill>
                  <a:srgbClr val="843F06"/>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79" name="Moon 178">
                  <a:extLst>
                    <a:ext uri="{FF2B5EF4-FFF2-40B4-BE49-F238E27FC236}">
                      <a16:creationId xmlns:a16="http://schemas.microsoft.com/office/drawing/2014/main" id="{0B2F1D95-475E-373A-DC66-A7E600482E16}"/>
                    </a:ext>
                  </a:extLst>
                </p:cNvPr>
                <p:cNvSpPr/>
                <p:nvPr/>
              </p:nvSpPr>
              <p:spPr>
                <a:xfrm rot="5400000">
                  <a:off x="1178315" y="226418"/>
                  <a:ext cx="852651" cy="1186231"/>
                </a:xfrm>
                <a:prstGeom prst="moon">
                  <a:avLst>
                    <a:gd name="adj" fmla="val 65258"/>
                  </a:avLst>
                </a:prstGeom>
                <a:pattFill prst="openDmnd">
                  <a:fgClr>
                    <a:srgbClr val="000000"/>
                  </a:fgClr>
                  <a:bgClr>
                    <a:sysClr val="window" lastClr="FFFFFF"/>
                  </a:bgClr>
                </a:pattFill>
                <a:ln w="3175" cap="flat" cmpd="sng" algn="ctr">
                  <a:solidFill>
                    <a:srgbClr val="000000"/>
                  </a:solidFill>
                  <a:prstDash val="solid"/>
                </a:ln>
                <a:effectLst/>
              </p:spPr>
              <p:txBody>
                <a:bodyPr rtlCol="0" anchor="ctr"/>
                <a:lstStyle/>
                <a:p>
                  <a:pPr algn="ctr" defTabSz="914400">
                    <a:defRPr/>
                  </a:pPr>
                  <a:endParaRPr lang="en-US" sz="1530" kern="0">
                    <a:solidFill>
                      <a:prstClr val="white"/>
                    </a:solidFill>
                    <a:latin typeface="Calibri"/>
                  </a:endParaRPr>
                </a:p>
              </p:txBody>
            </p:sp>
            <p:sp>
              <p:nvSpPr>
                <p:cNvPr id="180" name="Moon 179">
                  <a:extLst>
                    <a:ext uri="{FF2B5EF4-FFF2-40B4-BE49-F238E27FC236}">
                      <a16:creationId xmlns:a16="http://schemas.microsoft.com/office/drawing/2014/main" id="{2C2CF1C6-9C58-310C-D6C8-8B08F70DB26C}"/>
                    </a:ext>
                  </a:extLst>
                </p:cNvPr>
                <p:cNvSpPr/>
                <p:nvPr/>
              </p:nvSpPr>
              <p:spPr>
                <a:xfrm rot="5400000">
                  <a:off x="1299359" y="359462"/>
                  <a:ext cx="613097" cy="1157294"/>
                </a:xfrm>
                <a:prstGeom prst="moon">
                  <a:avLst>
                    <a:gd name="adj" fmla="val 52142"/>
                  </a:avLst>
                </a:prstGeom>
                <a:pattFill prst="dotDmnd">
                  <a:fgClr>
                    <a:srgbClr val="000000"/>
                  </a:fgClr>
                  <a:bgClr>
                    <a:srgbClr val="C28446"/>
                  </a:bgClr>
                </a:pattFill>
                <a:ln w="3175" cap="flat" cmpd="sng" algn="ctr">
                  <a:noFill/>
                  <a:prstDash val="solid"/>
                </a:ln>
                <a:effectLst/>
              </p:spPr>
              <p:txBody>
                <a:bodyPr rtlCol="0" anchor="ctr"/>
                <a:lstStyle/>
                <a:p>
                  <a:pPr algn="ctr" defTabSz="914400">
                    <a:defRPr/>
                  </a:pPr>
                  <a:endParaRPr lang="en-US" sz="1530" kern="0">
                    <a:solidFill>
                      <a:prstClr val="white"/>
                    </a:solidFill>
                    <a:latin typeface="Calibri"/>
                  </a:endParaRPr>
                </a:p>
              </p:txBody>
            </p:sp>
            <p:sp>
              <p:nvSpPr>
                <p:cNvPr id="181" name="Oval 180">
                  <a:extLst>
                    <a:ext uri="{FF2B5EF4-FFF2-40B4-BE49-F238E27FC236}">
                      <a16:creationId xmlns:a16="http://schemas.microsoft.com/office/drawing/2014/main" id="{9615C418-90C0-CACD-15B6-98E669B8EBE0}"/>
                    </a:ext>
                  </a:extLst>
                </p:cNvPr>
                <p:cNvSpPr/>
                <p:nvPr/>
              </p:nvSpPr>
              <p:spPr>
                <a:xfrm>
                  <a:off x="1385349" y="474517"/>
                  <a:ext cx="458284" cy="195232"/>
                </a:xfrm>
                <a:prstGeom prst="ellipse">
                  <a:avLst/>
                </a:prstGeom>
                <a:pattFill prst="dotDmnd">
                  <a:fgClr>
                    <a:srgbClr val="F79646">
                      <a:lumMod val="50000"/>
                    </a:srgbClr>
                  </a:fgClr>
                  <a:bgClr>
                    <a:srgbClr val="C28446"/>
                  </a:bgClr>
                </a:patt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182" name="Flowchart: Delay 181">
                  <a:extLst>
                    <a:ext uri="{FF2B5EF4-FFF2-40B4-BE49-F238E27FC236}">
                      <a16:creationId xmlns:a16="http://schemas.microsoft.com/office/drawing/2014/main" id="{314BD648-8CCC-25ED-57AB-6BC802ACE96C}"/>
                    </a:ext>
                  </a:extLst>
                </p:cNvPr>
                <p:cNvSpPr/>
                <p:nvPr/>
              </p:nvSpPr>
              <p:spPr>
                <a:xfrm rot="19976169">
                  <a:off x="1902815" y="2179716"/>
                  <a:ext cx="320445" cy="657015"/>
                </a:xfrm>
                <a:prstGeom prst="flowChartDelay">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183" name="Right Triangle 182">
                  <a:extLst>
                    <a:ext uri="{FF2B5EF4-FFF2-40B4-BE49-F238E27FC236}">
                      <a16:creationId xmlns:a16="http://schemas.microsoft.com/office/drawing/2014/main" id="{77E20B3B-C3FE-BC62-396C-5E4FDAEC4484}"/>
                    </a:ext>
                  </a:extLst>
                </p:cNvPr>
                <p:cNvSpPr/>
                <p:nvPr/>
              </p:nvSpPr>
              <p:spPr>
                <a:xfrm rot="8699319">
                  <a:off x="1289249" y="2189645"/>
                  <a:ext cx="247965" cy="291800"/>
                </a:xfrm>
                <a:prstGeom prst="rtTriangle">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84" name="Right Triangle 183">
                  <a:extLst>
                    <a:ext uri="{FF2B5EF4-FFF2-40B4-BE49-F238E27FC236}">
                      <a16:creationId xmlns:a16="http://schemas.microsoft.com/office/drawing/2014/main" id="{B19A1C75-8871-D13C-EE29-111EEF58EC70}"/>
                    </a:ext>
                  </a:extLst>
                </p:cNvPr>
                <p:cNvSpPr/>
                <p:nvPr/>
              </p:nvSpPr>
              <p:spPr>
                <a:xfrm rot="12900681" flipH="1">
                  <a:off x="1705827" y="2189645"/>
                  <a:ext cx="247965" cy="291800"/>
                </a:xfrm>
                <a:prstGeom prst="rtTriangle">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85" name="Flowchart: Manual Operation 26">
                  <a:extLst>
                    <a:ext uri="{FF2B5EF4-FFF2-40B4-BE49-F238E27FC236}">
                      <a16:creationId xmlns:a16="http://schemas.microsoft.com/office/drawing/2014/main" id="{ECD1BE81-98E9-B2AC-5E82-AE8FC2A61E05}"/>
                    </a:ext>
                  </a:extLst>
                </p:cNvPr>
                <p:cNvSpPr/>
                <p:nvPr/>
              </p:nvSpPr>
              <p:spPr>
                <a:xfrm rot="230863" flipV="1">
                  <a:off x="1198365" y="3450312"/>
                  <a:ext cx="414978" cy="591391"/>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86" name="Flowchart: Terminator 185">
                  <a:extLst>
                    <a:ext uri="{FF2B5EF4-FFF2-40B4-BE49-F238E27FC236}">
                      <a16:creationId xmlns:a16="http://schemas.microsoft.com/office/drawing/2014/main" id="{484B5A4B-271F-6440-BC02-3E660D6872A3}"/>
                    </a:ext>
                  </a:extLst>
                </p:cNvPr>
                <p:cNvSpPr/>
                <p:nvPr/>
              </p:nvSpPr>
              <p:spPr>
                <a:xfrm rot="18705810" flipH="1">
                  <a:off x="838818" y="3059249"/>
                  <a:ext cx="141402" cy="416035"/>
                </a:xfrm>
                <a:prstGeom prst="flowChartTerminator">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187" name="Flowchart: Connector 186">
                  <a:extLst>
                    <a:ext uri="{FF2B5EF4-FFF2-40B4-BE49-F238E27FC236}">
                      <a16:creationId xmlns:a16="http://schemas.microsoft.com/office/drawing/2014/main" id="{AA9ED78E-9C0A-F1B4-9F74-7088330B8490}"/>
                    </a:ext>
                  </a:extLst>
                </p:cNvPr>
                <p:cNvSpPr/>
                <p:nvPr/>
              </p:nvSpPr>
              <p:spPr>
                <a:xfrm>
                  <a:off x="1566067" y="2441565"/>
                  <a:ext cx="79677" cy="87279"/>
                </a:xfrm>
                <a:prstGeom prst="flowChartConnector">
                  <a:avLst/>
                </a:prstGeom>
                <a:solidFill>
                  <a:srgbClr val="008000"/>
                </a:solidFill>
                <a:ln w="25400" cap="flat" cmpd="sng" algn="ctr">
                  <a:noFill/>
                  <a:prstDash val="solid"/>
                </a:ln>
                <a:effectLst/>
              </p:spPr>
              <p:txBody>
                <a:bodyPr rtlCol="0" anchor="ctr"/>
                <a:lstStyle/>
                <a:p>
                  <a:pPr algn="ctr" defTabSz="914400">
                    <a:defRPr/>
                  </a:pPr>
                  <a:endParaRPr lang="en-US" sz="1530" kern="0">
                    <a:solidFill>
                      <a:prstClr val="white"/>
                    </a:solidFill>
                    <a:latin typeface="Calibri"/>
                  </a:endParaRPr>
                </a:p>
              </p:txBody>
            </p:sp>
            <p:sp>
              <p:nvSpPr>
                <p:cNvPr id="188" name="Flowchart: Connector 187">
                  <a:extLst>
                    <a:ext uri="{FF2B5EF4-FFF2-40B4-BE49-F238E27FC236}">
                      <a16:creationId xmlns:a16="http://schemas.microsoft.com/office/drawing/2014/main" id="{912AAD9E-B0C0-0E3E-364A-FD803549F33F}"/>
                    </a:ext>
                  </a:extLst>
                </p:cNvPr>
                <p:cNvSpPr/>
                <p:nvPr/>
              </p:nvSpPr>
              <p:spPr>
                <a:xfrm>
                  <a:off x="1566067" y="2567989"/>
                  <a:ext cx="79677" cy="87279"/>
                </a:xfrm>
                <a:prstGeom prst="flowChartConnector">
                  <a:avLst/>
                </a:prstGeom>
                <a:solidFill>
                  <a:srgbClr val="008000"/>
                </a:solidFill>
                <a:ln w="25400" cap="flat" cmpd="sng" algn="ctr">
                  <a:noFill/>
                  <a:prstDash val="solid"/>
                </a:ln>
                <a:effectLst/>
              </p:spPr>
              <p:txBody>
                <a:bodyPr rtlCol="0" anchor="ctr"/>
                <a:lstStyle/>
                <a:p>
                  <a:pPr algn="ctr" defTabSz="914400">
                    <a:defRPr/>
                  </a:pPr>
                  <a:endParaRPr lang="en-US" sz="1530" kern="0">
                    <a:solidFill>
                      <a:prstClr val="white"/>
                    </a:solidFill>
                    <a:latin typeface="Calibri"/>
                  </a:endParaRPr>
                </a:p>
              </p:txBody>
            </p:sp>
            <p:grpSp>
              <p:nvGrpSpPr>
                <p:cNvPr id="189" name="Group 188">
                  <a:extLst>
                    <a:ext uri="{FF2B5EF4-FFF2-40B4-BE49-F238E27FC236}">
                      <a16:creationId xmlns:a16="http://schemas.microsoft.com/office/drawing/2014/main" id="{F0E5C399-A2E7-A28F-9F37-CABB835F597A}"/>
                    </a:ext>
                  </a:extLst>
                </p:cNvPr>
                <p:cNvGrpSpPr/>
                <p:nvPr/>
              </p:nvGrpSpPr>
              <p:grpSpPr>
                <a:xfrm>
                  <a:off x="1717423" y="2352216"/>
                  <a:ext cx="325110" cy="522802"/>
                  <a:chOff x="859632" y="2338402"/>
                  <a:chExt cx="571500" cy="788345"/>
                </a:xfrm>
              </p:grpSpPr>
              <p:sp>
                <p:nvSpPr>
                  <p:cNvPr id="191" name="Rectangle 190">
                    <a:extLst>
                      <a:ext uri="{FF2B5EF4-FFF2-40B4-BE49-F238E27FC236}">
                        <a16:creationId xmlns:a16="http://schemas.microsoft.com/office/drawing/2014/main" id="{0FC52449-C52B-D668-CECD-2CE8F334461E}"/>
                      </a:ext>
                    </a:extLst>
                  </p:cNvPr>
                  <p:cNvSpPr/>
                  <p:nvPr/>
                </p:nvSpPr>
                <p:spPr>
                  <a:xfrm>
                    <a:off x="977900" y="2707482"/>
                    <a:ext cx="342900" cy="85080"/>
                  </a:xfrm>
                  <a:prstGeom prst="rect">
                    <a:avLst/>
                  </a:prstGeom>
                  <a:solidFill>
                    <a:sysClr val="window" lastClr="FFFFFF"/>
                  </a:solidFill>
                  <a:ln w="25400" cap="flat" cmpd="sng" algn="ctr">
                    <a:noFill/>
                    <a:prstDash val="solid"/>
                  </a:ln>
                  <a:effectLst/>
                </p:spPr>
                <p:txBody>
                  <a:bodyPr rtlCol="0" anchor="ctr"/>
                  <a:lstStyle/>
                  <a:p>
                    <a:pPr algn="ctr" defTabSz="914400">
                      <a:defRPr/>
                    </a:pPr>
                    <a:endParaRPr lang="en-US" sz="1530" kern="0">
                      <a:solidFill>
                        <a:prstClr val="white"/>
                      </a:solidFill>
                      <a:latin typeface="Calibri"/>
                    </a:endParaRPr>
                  </a:p>
                </p:txBody>
              </p:sp>
              <p:pic>
                <p:nvPicPr>
                  <p:cNvPr id="192" name="Picture 191">
                    <a:extLst>
                      <a:ext uri="{FF2B5EF4-FFF2-40B4-BE49-F238E27FC236}">
                        <a16:creationId xmlns:a16="http://schemas.microsoft.com/office/drawing/2014/main" id="{0FF9C1A3-0327-0A92-435B-FA3EB27059EA}"/>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31560" y1="31877" x2="31560" y2="31877"/>
                                <a14:foregroundMark x1="46454" y1="11054" x2="46454" y2="11054"/>
                                <a14:foregroundMark x1="42553" y1="9512" x2="42553" y2="9512"/>
                                <a14:foregroundMark x1="39362" y1="8997" x2="39362" y2="8997"/>
                                <a14:foregroundMark x1="59929" y1="8997" x2="59929" y2="8997"/>
                                <a14:foregroundMark x1="29787" y1="26735" x2="29787" y2="26735"/>
                                <a14:foregroundMark x1="71631" y1="12339" x2="71631" y2="12339"/>
                                <a14:foregroundMark x1="77660" y1="21337" x2="77660" y2="21337"/>
                                <a14:foregroundMark x1="73050" y1="30077" x2="73050" y2="30077"/>
                                <a14:foregroundMark x1="61702" y1="33162" x2="61702" y2="33162"/>
                                <a14:foregroundMark x1="37234" y1="29306" x2="37234" y2="29306"/>
                                <a14:foregroundMark x1="53546" y1="61697" x2="53546" y2="61697"/>
                                <a14:foregroundMark x1="67021" y1="64010" x2="67021" y2="64010"/>
                                <a14:foregroundMark x1="33688" y1="62468" x2="33688" y2="62468"/>
                                <a14:foregroundMark x1="28369" y1="80463" x2="28369" y2="80463"/>
                                <a14:foregroundMark x1="48227" y1="79949" x2="48227" y2="79949"/>
                                <a14:foregroundMark x1="33688" y1="34447" x2="33688" y2="34447"/>
                                <a14:foregroundMark x1="49645" y1="76864" x2="49645" y2="76864"/>
                                <a14:foregroundMark x1="26596" y1="50643" x2="26596" y2="50643"/>
                                <a14:foregroundMark x1="44326" y1="49871" x2="44326" y2="49871"/>
                                <a14:foregroundMark x1="56738" y1="51928" x2="56738" y2="51928"/>
                                <a14:foregroundMark x1="70567" y1="52185" x2="70567" y2="52185"/>
                                <a14:foregroundMark x1="24113" y1="27249" x2="24113" y2="27249"/>
                                <a14:backgroundMark x1="36879" y1="22365" x2="36879" y2="22365"/>
                                <a14:backgroundMark x1="43262" y1="30591" x2="43262" y2="30591"/>
                              </a14:backgroundRemoval>
                            </a14:imgEffect>
                          </a14:imgLayer>
                        </a14:imgProps>
                      </a:ext>
                      <a:ext uri="{28A0092B-C50C-407E-A947-70E740481C1C}">
                        <a14:useLocalDpi xmlns:a14="http://schemas.microsoft.com/office/drawing/2010/main" val="0"/>
                      </a:ext>
                    </a:extLst>
                  </a:blip>
                  <a:stretch>
                    <a:fillRect/>
                  </a:stretch>
                </p:blipFill>
                <p:spPr>
                  <a:xfrm>
                    <a:off x="859632" y="2338402"/>
                    <a:ext cx="571500" cy="788345"/>
                  </a:xfrm>
                  <a:prstGeom prst="rect">
                    <a:avLst/>
                  </a:prstGeom>
                  <a:ln>
                    <a:noFill/>
                  </a:ln>
                </p:spPr>
              </p:pic>
            </p:grpSp>
            <p:sp>
              <p:nvSpPr>
                <p:cNvPr id="190" name="Freeform: Shape 189">
                  <a:extLst>
                    <a:ext uri="{FF2B5EF4-FFF2-40B4-BE49-F238E27FC236}">
                      <a16:creationId xmlns:a16="http://schemas.microsoft.com/office/drawing/2014/main" id="{97DD3342-D460-BE6B-FE00-4C0667D49EF9}"/>
                    </a:ext>
                  </a:extLst>
                </p:cNvPr>
                <p:cNvSpPr/>
                <p:nvPr/>
              </p:nvSpPr>
              <p:spPr>
                <a:xfrm rot="14816196">
                  <a:off x="1000545" y="3298367"/>
                  <a:ext cx="274312" cy="262954"/>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E9CD87"/>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defRPr/>
                  </a:pPr>
                  <a:endParaRPr lang="en-US" kern="0">
                    <a:solidFill>
                      <a:prstClr val="white"/>
                    </a:solidFill>
                    <a:latin typeface="Calibri"/>
                  </a:endParaRPr>
                </a:p>
              </p:txBody>
            </p:sp>
          </p:grpSp>
          <p:sp>
            <p:nvSpPr>
              <p:cNvPr id="117" name="Rectangle: Single Corner Snipped 29">
                <a:extLst>
                  <a:ext uri="{FF2B5EF4-FFF2-40B4-BE49-F238E27FC236}">
                    <a16:creationId xmlns:a16="http://schemas.microsoft.com/office/drawing/2014/main" id="{32276C77-AAA7-3000-258D-57B87BDB4F23}"/>
                  </a:ext>
                </a:extLst>
              </p:cNvPr>
              <p:cNvSpPr/>
              <p:nvPr/>
            </p:nvSpPr>
            <p:spPr>
              <a:xfrm flipH="1">
                <a:off x="1178412" y="3410023"/>
                <a:ext cx="844823" cy="1228724"/>
              </a:xfrm>
              <a:prstGeom prst="snip1Rect">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18" name="Oval 117">
                <a:extLst>
                  <a:ext uri="{FF2B5EF4-FFF2-40B4-BE49-F238E27FC236}">
                    <a16:creationId xmlns:a16="http://schemas.microsoft.com/office/drawing/2014/main" id="{415604A1-A353-7DAB-387B-AAE897D7D67A}"/>
                  </a:ext>
                </a:extLst>
              </p:cNvPr>
              <p:cNvSpPr/>
              <p:nvPr/>
            </p:nvSpPr>
            <p:spPr>
              <a:xfrm>
                <a:off x="965711" y="2421292"/>
                <a:ext cx="184756" cy="409920"/>
              </a:xfrm>
              <a:prstGeom prst="ellipse">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119" name="Oval 118">
                <a:extLst>
                  <a:ext uri="{FF2B5EF4-FFF2-40B4-BE49-F238E27FC236}">
                    <a16:creationId xmlns:a16="http://schemas.microsoft.com/office/drawing/2014/main" id="{5C2BBCBE-E921-21B2-A988-C59DD281BC43}"/>
                  </a:ext>
                </a:extLst>
              </p:cNvPr>
              <p:cNvSpPr/>
              <p:nvPr/>
            </p:nvSpPr>
            <p:spPr>
              <a:xfrm>
                <a:off x="2117582" y="2408643"/>
                <a:ext cx="184756" cy="409920"/>
              </a:xfrm>
              <a:prstGeom prst="ellipse">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20" name="Flowchart: Off-page Connector 119">
                <a:extLst>
                  <a:ext uri="{FF2B5EF4-FFF2-40B4-BE49-F238E27FC236}">
                    <a16:creationId xmlns:a16="http://schemas.microsoft.com/office/drawing/2014/main" id="{5C460960-4FA3-4255-9071-9C74165683D9}"/>
                  </a:ext>
                </a:extLst>
              </p:cNvPr>
              <p:cNvSpPr/>
              <p:nvPr/>
            </p:nvSpPr>
            <p:spPr>
              <a:xfrm>
                <a:off x="1470911" y="3120963"/>
                <a:ext cx="331997" cy="436406"/>
              </a:xfrm>
              <a:prstGeom prst="flowChartOffpageConnec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21" name="Oval 120">
                <a:extLst>
                  <a:ext uri="{FF2B5EF4-FFF2-40B4-BE49-F238E27FC236}">
                    <a16:creationId xmlns:a16="http://schemas.microsoft.com/office/drawing/2014/main" id="{03D67A61-7B93-7934-B761-61C46E482293}"/>
                  </a:ext>
                </a:extLst>
              </p:cNvPr>
              <p:cNvSpPr/>
              <p:nvPr/>
            </p:nvSpPr>
            <p:spPr>
              <a:xfrm>
                <a:off x="1046541" y="1811744"/>
                <a:ext cx="1154760" cy="1454687"/>
              </a:xfrm>
              <a:prstGeom prst="ellipse">
                <a:avLst/>
              </a:prstGeom>
              <a:solidFill>
                <a:srgbClr val="EED69D"/>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22" name="Flowchart: Terminator 121">
                <a:extLst>
                  <a:ext uri="{FF2B5EF4-FFF2-40B4-BE49-F238E27FC236}">
                    <a16:creationId xmlns:a16="http://schemas.microsoft.com/office/drawing/2014/main" id="{BB08B943-32CE-F00D-3A92-AE7DB2077F9D}"/>
                  </a:ext>
                </a:extLst>
              </p:cNvPr>
              <p:cNvSpPr/>
              <p:nvPr/>
            </p:nvSpPr>
            <p:spPr>
              <a:xfrm rot="1600366">
                <a:off x="847664" y="3690908"/>
                <a:ext cx="225594" cy="711363"/>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23" name="Flowchart: Delay 122">
                <a:extLst>
                  <a:ext uri="{FF2B5EF4-FFF2-40B4-BE49-F238E27FC236}">
                    <a16:creationId xmlns:a16="http://schemas.microsoft.com/office/drawing/2014/main" id="{B780CAAB-B75A-0E31-7E67-0EA1F75E13C3}"/>
                  </a:ext>
                </a:extLst>
              </p:cNvPr>
              <p:cNvSpPr/>
              <p:nvPr/>
            </p:nvSpPr>
            <p:spPr>
              <a:xfrm rot="2022916" flipH="1">
                <a:off x="977216" y="3374447"/>
                <a:ext cx="320445" cy="657015"/>
              </a:xfrm>
              <a:prstGeom prst="flowChartDelay">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124" name="Moon 123">
                <a:extLst>
                  <a:ext uri="{FF2B5EF4-FFF2-40B4-BE49-F238E27FC236}">
                    <a16:creationId xmlns:a16="http://schemas.microsoft.com/office/drawing/2014/main" id="{D6519BB1-57D0-9D43-162A-9EC01B124376}"/>
                  </a:ext>
                </a:extLst>
              </p:cNvPr>
              <p:cNvSpPr/>
              <p:nvPr/>
            </p:nvSpPr>
            <p:spPr>
              <a:xfrm rot="5400000">
                <a:off x="1197595" y="1406602"/>
                <a:ext cx="852651" cy="1186231"/>
              </a:xfrm>
              <a:prstGeom prst="moon">
                <a:avLst>
                  <a:gd name="adj" fmla="val 65258"/>
                </a:avLst>
              </a:prstGeom>
              <a:pattFill prst="openDmnd">
                <a:fgClr>
                  <a:srgbClr val="000000"/>
                </a:fgClr>
                <a:bgClr>
                  <a:sysClr val="window" lastClr="FFFFFF"/>
                </a:bgClr>
              </a:pattFill>
              <a:ln w="3175" cap="flat" cmpd="sng" algn="ctr">
                <a:solidFill>
                  <a:srgbClr val="000000"/>
                </a:solidFill>
                <a:prstDash val="solid"/>
              </a:ln>
              <a:effectLst/>
            </p:spPr>
            <p:txBody>
              <a:bodyPr rtlCol="0" anchor="ctr"/>
              <a:lstStyle/>
              <a:p>
                <a:pPr algn="ctr">
                  <a:defRPr/>
                </a:pPr>
                <a:endParaRPr lang="en-US" sz="1530" kern="0">
                  <a:solidFill>
                    <a:prstClr val="white"/>
                  </a:solidFill>
                  <a:latin typeface="Calibri"/>
                </a:endParaRPr>
              </a:p>
            </p:txBody>
          </p:sp>
          <p:sp>
            <p:nvSpPr>
              <p:cNvPr id="125" name="Moon 124">
                <a:extLst>
                  <a:ext uri="{FF2B5EF4-FFF2-40B4-BE49-F238E27FC236}">
                    <a16:creationId xmlns:a16="http://schemas.microsoft.com/office/drawing/2014/main" id="{7CE437C4-300D-36EF-A67C-6BFD4054AFA0}"/>
                  </a:ext>
                </a:extLst>
              </p:cNvPr>
              <p:cNvSpPr/>
              <p:nvPr/>
            </p:nvSpPr>
            <p:spPr>
              <a:xfrm rot="5400000">
                <a:off x="1318639" y="1539646"/>
                <a:ext cx="613097" cy="1157294"/>
              </a:xfrm>
              <a:prstGeom prst="moon">
                <a:avLst>
                  <a:gd name="adj" fmla="val 52142"/>
                </a:avLst>
              </a:prstGeom>
              <a:pattFill prst="dotDmnd">
                <a:fgClr>
                  <a:srgbClr val="000000"/>
                </a:fgClr>
                <a:bgClr>
                  <a:srgbClr val="C28446"/>
                </a:bgClr>
              </a:pattFill>
              <a:ln w="3175" cap="flat" cmpd="sng" algn="ctr">
                <a:noFill/>
                <a:prstDash val="solid"/>
              </a:ln>
              <a:effectLst/>
            </p:spPr>
            <p:txBody>
              <a:bodyPr rtlCol="0" anchor="ctr"/>
              <a:lstStyle/>
              <a:p>
                <a:pPr algn="ctr">
                  <a:defRPr/>
                </a:pPr>
                <a:endParaRPr lang="en-US" sz="1530" kern="0">
                  <a:solidFill>
                    <a:prstClr val="white"/>
                  </a:solidFill>
                  <a:latin typeface="Calibri"/>
                </a:endParaRPr>
              </a:p>
            </p:txBody>
          </p:sp>
          <p:sp>
            <p:nvSpPr>
              <p:cNvPr id="126" name="Oval 125">
                <a:extLst>
                  <a:ext uri="{FF2B5EF4-FFF2-40B4-BE49-F238E27FC236}">
                    <a16:creationId xmlns:a16="http://schemas.microsoft.com/office/drawing/2014/main" id="{EB7262A8-814D-BC21-E104-05568D339F67}"/>
                  </a:ext>
                </a:extLst>
              </p:cNvPr>
              <p:cNvSpPr/>
              <p:nvPr/>
            </p:nvSpPr>
            <p:spPr>
              <a:xfrm>
                <a:off x="1404629" y="1654701"/>
                <a:ext cx="458284" cy="195232"/>
              </a:xfrm>
              <a:prstGeom prst="ellipse">
                <a:avLst/>
              </a:prstGeom>
              <a:pattFill prst="dotDmnd">
                <a:fgClr>
                  <a:srgbClr val="F79646">
                    <a:lumMod val="50000"/>
                  </a:srgbClr>
                </a:fgClr>
                <a:bgClr>
                  <a:srgbClr val="C28446"/>
                </a:bgClr>
              </a:patt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127" name="Right Triangle 126">
                <a:extLst>
                  <a:ext uri="{FF2B5EF4-FFF2-40B4-BE49-F238E27FC236}">
                    <a16:creationId xmlns:a16="http://schemas.microsoft.com/office/drawing/2014/main" id="{E83AABBA-C724-B9D5-6136-2840C40AA275}"/>
                  </a:ext>
                </a:extLst>
              </p:cNvPr>
              <p:cNvSpPr/>
              <p:nvPr/>
            </p:nvSpPr>
            <p:spPr>
              <a:xfrm rot="8699319">
                <a:off x="1308529" y="3369829"/>
                <a:ext cx="247965" cy="291800"/>
              </a:xfrm>
              <a:prstGeom prst="rtTriangle">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28" name="Right Triangle 127">
                <a:extLst>
                  <a:ext uri="{FF2B5EF4-FFF2-40B4-BE49-F238E27FC236}">
                    <a16:creationId xmlns:a16="http://schemas.microsoft.com/office/drawing/2014/main" id="{32F52B93-A7B7-25F6-536F-AE7AE1C8F4A3}"/>
                  </a:ext>
                </a:extLst>
              </p:cNvPr>
              <p:cNvSpPr/>
              <p:nvPr/>
            </p:nvSpPr>
            <p:spPr>
              <a:xfrm rot="12900681" flipH="1">
                <a:off x="1725107" y="3369829"/>
                <a:ext cx="247965" cy="291800"/>
              </a:xfrm>
              <a:prstGeom prst="rtTriangle">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29" name="Flowchart: Terminator 128">
                <a:extLst>
                  <a:ext uri="{FF2B5EF4-FFF2-40B4-BE49-F238E27FC236}">
                    <a16:creationId xmlns:a16="http://schemas.microsoft.com/office/drawing/2014/main" id="{AE0BB306-2CB0-E962-747E-42EA065F0488}"/>
                  </a:ext>
                </a:extLst>
              </p:cNvPr>
              <p:cNvSpPr/>
              <p:nvPr/>
            </p:nvSpPr>
            <p:spPr>
              <a:xfrm rot="18705810" flipH="1">
                <a:off x="858098" y="4239433"/>
                <a:ext cx="141402" cy="416035"/>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130" name="Flowchart: Connector 129">
                <a:extLst>
                  <a:ext uri="{FF2B5EF4-FFF2-40B4-BE49-F238E27FC236}">
                    <a16:creationId xmlns:a16="http://schemas.microsoft.com/office/drawing/2014/main" id="{26BCAE17-F764-5546-2DA6-C610556CEF2F}"/>
                  </a:ext>
                </a:extLst>
              </p:cNvPr>
              <p:cNvSpPr/>
              <p:nvPr/>
            </p:nvSpPr>
            <p:spPr>
              <a:xfrm>
                <a:off x="1585347" y="3621749"/>
                <a:ext cx="79677" cy="87279"/>
              </a:xfrm>
              <a:prstGeom prst="flowChartConnector">
                <a:avLst/>
              </a:prstGeom>
              <a:solidFill>
                <a:srgbClr val="008000"/>
              </a:solidFill>
              <a:ln w="25400" cap="flat" cmpd="sng" algn="ctr">
                <a:noFill/>
                <a:prstDash val="solid"/>
              </a:ln>
              <a:effectLst/>
            </p:spPr>
            <p:txBody>
              <a:bodyPr rtlCol="0" anchor="ctr"/>
              <a:lstStyle/>
              <a:p>
                <a:pPr algn="ctr">
                  <a:defRPr/>
                </a:pPr>
                <a:endParaRPr lang="en-US" sz="1530" kern="0">
                  <a:solidFill>
                    <a:prstClr val="white"/>
                  </a:solidFill>
                  <a:latin typeface="Calibri"/>
                </a:endParaRPr>
              </a:p>
            </p:txBody>
          </p:sp>
          <p:sp>
            <p:nvSpPr>
              <p:cNvPr id="131" name="Flowchart: Connector 130">
                <a:extLst>
                  <a:ext uri="{FF2B5EF4-FFF2-40B4-BE49-F238E27FC236}">
                    <a16:creationId xmlns:a16="http://schemas.microsoft.com/office/drawing/2014/main" id="{99884801-6369-EFFF-508D-ED3EBABE7708}"/>
                  </a:ext>
                </a:extLst>
              </p:cNvPr>
              <p:cNvSpPr/>
              <p:nvPr/>
            </p:nvSpPr>
            <p:spPr>
              <a:xfrm>
                <a:off x="1585347" y="3748173"/>
                <a:ext cx="79677" cy="87279"/>
              </a:xfrm>
              <a:prstGeom prst="flowChartConnector">
                <a:avLst/>
              </a:prstGeom>
              <a:solidFill>
                <a:srgbClr val="008000"/>
              </a:solidFill>
              <a:ln w="25400" cap="flat" cmpd="sng" algn="ctr">
                <a:noFill/>
                <a:prstDash val="solid"/>
              </a:ln>
              <a:effectLst/>
            </p:spPr>
            <p:txBody>
              <a:bodyPr rtlCol="0" anchor="ctr"/>
              <a:lstStyle/>
              <a:p>
                <a:pPr algn="ctr">
                  <a:defRPr/>
                </a:pPr>
                <a:endParaRPr lang="en-US" sz="1530" kern="0">
                  <a:solidFill>
                    <a:prstClr val="white"/>
                  </a:solidFill>
                  <a:latin typeface="Calibri"/>
                </a:endParaRPr>
              </a:p>
            </p:txBody>
          </p:sp>
          <p:sp>
            <p:nvSpPr>
              <p:cNvPr id="132" name="Freeform: Shape 131">
                <a:extLst>
                  <a:ext uri="{FF2B5EF4-FFF2-40B4-BE49-F238E27FC236}">
                    <a16:creationId xmlns:a16="http://schemas.microsoft.com/office/drawing/2014/main" id="{277DCBD5-BB79-FE0B-0E17-3964A4A29BF9}"/>
                  </a:ext>
                </a:extLst>
              </p:cNvPr>
              <p:cNvSpPr/>
              <p:nvPr/>
            </p:nvSpPr>
            <p:spPr>
              <a:xfrm rot="14816196">
                <a:off x="1019825" y="4478551"/>
                <a:ext cx="274312" cy="262954"/>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E9CD87"/>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grpSp>
            <p:nvGrpSpPr>
              <p:cNvPr id="133" name="Group 132">
                <a:extLst>
                  <a:ext uri="{FF2B5EF4-FFF2-40B4-BE49-F238E27FC236}">
                    <a16:creationId xmlns:a16="http://schemas.microsoft.com/office/drawing/2014/main" id="{847BEE46-E035-A64A-363C-4FE0DB33BE64}"/>
                  </a:ext>
                </a:extLst>
              </p:cNvPr>
              <p:cNvGrpSpPr/>
              <p:nvPr/>
            </p:nvGrpSpPr>
            <p:grpSpPr>
              <a:xfrm>
                <a:off x="1736703" y="3532400"/>
                <a:ext cx="325110" cy="522802"/>
                <a:chOff x="859632" y="2338402"/>
                <a:chExt cx="571500" cy="788345"/>
              </a:xfrm>
            </p:grpSpPr>
            <p:sp>
              <p:nvSpPr>
                <p:cNvPr id="162" name="Rectangle 161">
                  <a:extLst>
                    <a:ext uri="{FF2B5EF4-FFF2-40B4-BE49-F238E27FC236}">
                      <a16:creationId xmlns:a16="http://schemas.microsoft.com/office/drawing/2014/main" id="{F1E93ED2-9917-B6D2-C42E-140E9E991F4C}"/>
                    </a:ext>
                  </a:extLst>
                </p:cNvPr>
                <p:cNvSpPr/>
                <p:nvPr/>
              </p:nvSpPr>
              <p:spPr>
                <a:xfrm>
                  <a:off x="977900" y="2707482"/>
                  <a:ext cx="342900" cy="85080"/>
                </a:xfrm>
                <a:prstGeom prst="rect">
                  <a:avLst/>
                </a:prstGeom>
                <a:solidFill>
                  <a:sysClr val="window" lastClr="FFFFFF"/>
                </a:solidFill>
                <a:ln w="25400" cap="flat" cmpd="sng" algn="ctr">
                  <a:noFill/>
                  <a:prstDash val="solid"/>
                </a:ln>
                <a:effectLst/>
              </p:spPr>
              <p:txBody>
                <a:bodyPr rtlCol="0" anchor="ctr"/>
                <a:lstStyle/>
                <a:p>
                  <a:pPr algn="ctr">
                    <a:defRPr/>
                  </a:pPr>
                  <a:endParaRPr lang="en-US" sz="1530" kern="0">
                    <a:solidFill>
                      <a:prstClr val="white"/>
                    </a:solidFill>
                    <a:latin typeface="Calibri"/>
                  </a:endParaRPr>
                </a:p>
              </p:txBody>
            </p:sp>
            <p:pic>
              <p:nvPicPr>
                <p:cNvPr id="163" name="Picture 162">
                  <a:extLst>
                    <a:ext uri="{FF2B5EF4-FFF2-40B4-BE49-F238E27FC236}">
                      <a16:creationId xmlns:a16="http://schemas.microsoft.com/office/drawing/2014/main" id="{0EB1EB6F-93CE-5E5B-7E83-D769491BC3D8}"/>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31560" y1="31877" x2="31560" y2="31877"/>
                              <a14:foregroundMark x1="46454" y1="11054" x2="46454" y2="11054"/>
                              <a14:foregroundMark x1="42553" y1="9512" x2="42553" y2="9512"/>
                              <a14:foregroundMark x1="39362" y1="8997" x2="39362" y2="8997"/>
                              <a14:foregroundMark x1="59929" y1="8997" x2="59929" y2="8997"/>
                              <a14:foregroundMark x1="29787" y1="26735" x2="29787" y2="26735"/>
                              <a14:foregroundMark x1="71631" y1="12339" x2="71631" y2="12339"/>
                              <a14:foregroundMark x1="77660" y1="21337" x2="77660" y2="21337"/>
                              <a14:foregroundMark x1="73050" y1="30077" x2="73050" y2="30077"/>
                              <a14:foregroundMark x1="61702" y1="33162" x2="61702" y2="33162"/>
                              <a14:foregroundMark x1="37234" y1="29306" x2="37234" y2="29306"/>
                              <a14:foregroundMark x1="53546" y1="61697" x2="53546" y2="61697"/>
                              <a14:foregroundMark x1="67021" y1="64010" x2="67021" y2="64010"/>
                              <a14:foregroundMark x1="33688" y1="62468" x2="33688" y2="62468"/>
                              <a14:foregroundMark x1="28369" y1="80463" x2="28369" y2="80463"/>
                              <a14:foregroundMark x1="48227" y1="79949" x2="48227" y2="79949"/>
                              <a14:foregroundMark x1="33688" y1="34447" x2="33688" y2="34447"/>
                              <a14:foregroundMark x1="49645" y1="76864" x2="49645" y2="76864"/>
                              <a14:foregroundMark x1="26596" y1="50643" x2="26596" y2="50643"/>
                              <a14:foregroundMark x1="44326" y1="49871" x2="44326" y2="49871"/>
                              <a14:foregroundMark x1="56738" y1="51928" x2="56738" y2="51928"/>
                              <a14:foregroundMark x1="70567" y1="52185" x2="70567" y2="52185"/>
                              <a14:foregroundMark x1="24113" y1="27249" x2="24113" y2="27249"/>
                              <a14:backgroundMark x1="36879" y1="22365" x2="36879" y2="22365"/>
                              <a14:backgroundMark x1="43262" y1="30591" x2="43262" y2="30591"/>
                            </a14:backgroundRemoval>
                          </a14:imgEffect>
                        </a14:imgLayer>
                      </a14:imgProps>
                    </a:ext>
                    <a:ext uri="{28A0092B-C50C-407E-A947-70E740481C1C}">
                      <a14:useLocalDpi xmlns:a14="http://schemas.microsoft.com/office/drawing/2010/main" val="0"/>
                    </a:ext>
                  </a:extLst>
                </a:blip>
                <a:stretch>
                  <a:fillRect/>
                </a:stretch>
              </p:blipFill>
              <p:spPr>
                <a:xfrm>
                  <a:off x="859632" y="2338402"/>
                  <a:ext cx="571500" cy="788345"/>
                </a:xfrm>
                <a:prstGeom prst="rect">
                  <a:avLst/>
                </a:prstGeom>
                <a:ln>
                  <a:noFill/>
                </a:ln>
              </p:spPr>
            </p:pic>
          </p:grpSp>
          <p:grpSp>
            <p:nvGrpSpPr>
              <p:cNvPr id="134" name="Group 133">
                <a:extLst>
                  <a:ext uri="{FF2B5EF4-FFF2-40B4-BE49-F238E27FC236}">
                    <a16:creationId xmlns:a16="http://schemas.microsoft.com/office/drawing/2014/main" id="{EC68DC4E-74C5-821C-635E-676E2F0DAD7B}"/>
                  </a:ext>
                </a:extLst>
              </p:cNvPr>
              <p:cNvGrpSpPr/>
              <p:nvPr/>
            </p:nvGrpSpPr>
            <p:grpSpPr>
              <a:xfrm rot="19720146">
                <a:off x="1182580" y="2371883"/>
                <a:ext cx="386764" cy="226743"/>
                <a:chOff x="5136060" y="1710152"/>
                <a:chExt cx="538831" cy="347248"/>
              </a:xfrm>
            </p:grpSpPr>
            <p:sp>
              <p:nvSpPr>
                <p:cNvPr id="152" name="Oval 5">
                  <a:extLst>
                    <a:ext uri="{FF2B5EF4-FFF2-40B4-BE49-F238E27FC236}">
                      <a16:creationId xmlns:a16="http://schemas.microsoft.com/office/drawing/2014/main" id="{2335B389-D964-586A-0871-7EC82812B61C}"/>
                    </a:ext>
                  </a:extLst>
                </p:cNvPr>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nvGrpSpPr>
                <p:cNvPr id="153" name="Group 152">
                  <a:extLst>
                    <a:ext uri="{FF2B5EF4-FFF2-40B4-BE49-F238E27FC236}">
                      <a16:creationId xmlns:a16="http://schemas.microsoft.com/office/drawing/2014/main" id="{6A7F5EAB-454C-3D8D-2975-FD1EF92BE554}"/>
                    </a:ext>
                  </a:extLst>
                </p:cNvPr>
                <p:cNvGrpSpPr/>
                <p:nvPr/>
              </p:nvGrpSpPr>
              <p:grpSpPr>
                <a:xfrm rot="20545732">
                  <a:off x="5242936" y="1710152"/>
                  <a:ext cx="85726" cy="45719"/>
                  <a:chOff x="5293988" y="1700325"/>
                  <a:chExt cx="85726" cy="42639"/>
                </a:xfrm>
              </p:grpSpPr>
              <p:cxnSp>
                <p:nvCxnSpPr>
                  <p:cNvPr id="159" name="Straight Connector 158">
                    <a:extLst>
                      <a:ext uri="{FF2B5EF4-FFF2-40B4-BE49-F238E27FC236}">
                        <a16:creationId xmlns:a16="http://schemas.microsoft.com/office/drawing/2014/main" id="{0A3E5817-3F88-41CB-F924-522587C9BD91}"/>
                      </a:ext>
                    </a:extLst>
                  </p:cNvPr>
                  <p:cNvCxnSpPr/>
                  <p:nvPr/>
                </p:nvCxnSpPr>
                <p:spPr>
                  <a:xfrm>
                    <a:off x="5293988"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160" name="Straight Connector 159">
                    <a:extLst>
                      <a:ext uri="{FF2B5EF4-FFF2-40B4-BE49-F238E27FC236}">
                        <a16:creationId xmlns:a16="http://schemas.microsoft.com/office/drawing/2014/main" id="{9F5C1157-731C-EDBE-EE49-C3D7384DAC84}"/>
                      </a:ext>
                    </a:extLst>
                  </p:cNvPr>
                  <p:cNvCxnSpPr/>
                  <p:nvPr/>
                </p:nvCxnSpPr>
                <p:spPr>
                  <a:xfrm>
                    <a:off x="5336850"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161" name="Straight Connector 160">
                    <a:extLst>
                      <a:ext uri="{FF2B5EF4-FFF2-40B4-BE49-F238E27FC236}">
                        <a16:creationId xmlns:a16="http://schemas.microsoft.com/office/drawing/2014/main" id="{48847322-FFE3-7505-EE1B-331A5086403A}"/>
                      </a:ext>
                    </a:extLst>
                  </p:cNvPr>
                  <p:cNvCxnSpPr/>
                  <p:nvPr/>
                </p:nvCxnSpPr>
                <p:spPr>
                  <a:xfrm>
                    <a:off x="5379714" y="1700325"/>
                    <a:ext cx="0" cy="42639"/>
                  </a:xfrm>
                  <a:prstGeom prst="line">
                    <a:avLst/>
                  </a:prstGeom>
                  <a:noFill/>
                  <a:ln w="31750" cap="sq" cmpd="dbl" algn="ctr">
                    <a:solidFill>
                      <a:sysClr val="windowText" lastClr="000000"/>
                    </a:solidFill>
                    <a:prstDash val="dashDot"/>
                    <a:round/>
                    <a:headEnd type="none" w="med" len="sm"/>
                    <a:tailEnd type="none"/>
                  </a:ln>
                  <a:effectLst/>
                </p:spPr>
              </p:cxnSp>
            </p:grpSp>
            <p:sp>
              <p:nvSpPr>
                <p:cNvPr id="154" name="Oval 4">
                  <a:extLst>
                    <a:ext uri="{FF2B5EF4-FFF2-40B4-BE49-F238E27FC236}">
                      <a16:creationId xmlns:a16="http://schemas.microsoft.com/office/drawing/2014/main" id="{36A54DC6-2EBF-1E89-7C28-9CA49052A6DD}"/>
                    </a:ext>
                  </a:extLst>
                </p:cNvPr>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55" name="Oval 154">
                  <a:extLst>
                    <a:ext uri="{FF2B5EF4-FFF2-40B4-BE49-F238E27FC236}">
                      <a16:creationId xmlns:a16="http://schemas.microsoft.com/office/drawing/2014/main" id="{C2C993E9-39A2-767F-759B-0E2283095F8E}"/>
                    </a:ext>
                  </a:extLst>
                </p:cNvPr>
                <p:cNvSpPr/>
                <p:nvPr/>
              </p:nvSpPr>
              <p:spPr>
                <a:xfrm>
                  <a:off x="5275412" y="1778000"/>
                  <a:ext cx="279400" cy="279400"/>
                </a:xfrm>
                <a:prstGeom prst="ellipse">
                  <a:avLst/>
                </a:prstGeom>
                <a:solidFill>
                  <a:srgbClr val="864826"/>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56" name="Oval 155">
                  <a:extLst>
                    <a:ext uri="{FF2B5EF4-FFF2-40B4-BE49-F238E27FC236}">
                      <a16:creationId xmlns:a16="http://schemas.microsoft.com/office/drawing/2014/main" id="{F4555C5C-811B-2221-43AC-28C4711A6A57}"/>
                    </a:ext>
                  </a:extLst>
                </p:cNvPr>
                <p:cNvSpPr/>
                <p:nvPr/>
              </p:nvSpPr>
              <p:spPr>
                <a:xfrm>
                  <a:off x="5331124" y="1833712"/>
                  <a:ext cx="223688" cy="223688"/>
                </a:xfrm>
                <a:prstGeom prst="ellipse">
                  <a:avLst/>
                </a:prstGeom>
                <a:solidFill>
                  <a:srgbClr val="33030D"/>
                </a:solidFill>
                <a:ln w="12700" cap="flat" cmpd="sng" algn="ctr">
                  <a:noFill/>
                  <a:prstDash val="solid"/>
                  <a:miter lim="800000"/>
                </a:ln>
                <a:effectLst/>
              </p:spPr>
              <p:txBody>
                <a:bodyPr rtlCol="0" anchor="ctr"/>
                <a:lstStyle/>
                <a:p>
                  <a:pPr algn="ctr">
                    <a:defRPr/>
                  </a:pPr>
                  <a:endParaRPr lang="en-US" sz="1530" kern="0" dirty="0">
                    <a:solidFill>
                      <a:prstClr val="white"/>
                    </a:solidFill>
                    <a:latin typeface="Calibri"/>
                  </a:endParaRPr>
                </a:p>
              </p:txBody>
            </p:sp>
            <p:sp>
              <p:nvSpPr>
                <p:cNvPr id="157" name="Oval 156">
                  <a:extLst>
                    <a:ext uri="{FF2B5EF4-FFF2-40B4-BE49-F238E27FC236}">
                      <a16:creationId xmlns:a16="http://schemas.microsoft.com/office/drawing/2014/main" id="{912D0F52-EEB1-CF40-506D-5D28C8130FA7}"/>
                    </a:ext>
                  </a:extLst>
                </p:cNvPr>
                <p:cNvSpPr/>
                <p:nvPr/>
              </p:nvSpPr>
              <p:spPr>
                <a:xfrm>
                  <a:off x="5404868" y="1846412"/>
                  <a:ext cx="127000" cy="127000"/>
                </a:xfrm>
                <a:prstGeom prst="ellipse">
                  <a:avLst/>
                </a:prstGeom>
                <a:solidFill>
                  <a:srgbClr val="B46004"/>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58" name="Oval 157">
                  <a:extLst>
                    <a:ext uri="{FF2B5EF4-FFF2-40B4-BE49-F238E27FC236}">
                      <a16:creationId xmlns:a16="http://schemas.microsoft.com/office/drawing/2014/main" id="{0BE61B00-6196-0477-705A-FA5EC8B16C1E}"/>
                    </a:ext>
                  </a:extLst>
                </p:cNvPr>
                <p:cNvSpPr/>
                <p:nvPr/>
              </p:nvSpPr>
              <p:spPr>
                <a:xfrm>
                  <a:off x="5442970" y="1903413"/>
                  <a:ext cx="88898" cy="82699"/>
                </a:xfrm>
                <a:prstGeom prst="ellipse">
                  <a:avLst/>
                </a:pr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grpSp>
            <p:nvGrpSpPr>
              <p:cNvPr id="135" name="Group 134">
                <a:extLst>
                  <a:ext uri="{FF2B5EF4-FFF2-40B4-BE49-F238E27FC236}">
                    <a16:creationId xmlns:a16="http://schemas.microsoft.com/office/drawing/2014/main" id="{5AE3E883-537E-DFE3-D247-ED019317DB2E}"/>
                  </a:ext>
                </a:extLst>
              </p:cNvPr>
              <p:cNvGrpSpPr/>
              <p:nvPr/>
            </p:nvGrpSpPr>
            <p:grpSpPr>
              <a:xfrm rot="1705800" flipH="1">
                <a:off x="1678571" y="2367738"/>
                <a:ext cx="386764" cy="226743"/>
                <a:chOff x="5136060" y="1710152"/>
                <a:chExt cx="538831" cy="347248"/>
              </a:xfrm>
            </p:grpSpPr>
            <p:sp>
              <p:nvSpPr>
                <p:cNvPr id="142" name="Oval 5">
                  <a:extLst>
                    <a:ext uri="{FF2B5EF4-FFF2-40B4-BE49-F238E27FC236}">
                      <a16:creationId xmlns:a16="http://schemas.microsoft.com/office/drawing/2014/main" id="{4366E7BE-F1CA-AFDC-820B-E95DE7D314E2}"/>
                    </a:ext>
                  </a:extLst>
                </p:cNvPr>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nvGrpSpPr>
                <p:cNvPr id="143" name="Group 142">
                  <a:extLst>
                    <a:ext uri="{FF2B5EF4-FFF2-40B4-BE49-F238E27FC236}">
                      <a16:creationId xmlns:a16="http://schemas.microsoft.com/office/drawing/2014/main" id="{24E7CA0C-84B0-E339-C81C-2D32CC7BAA24}"/>
                    </a:ext>
                  </a:extLst>
                </p:cNvPr>
                <p:cNvGrpSpPr/>
                <p:nvPr/>
              </p:nvGrpSpPr>
              <p:grpSpPr>
                <a:xfrm rot="20545732">
                  <a:off x="5242936" y="1710152"/>
                  <a:ext cx="85726" cy="45719"/>
                  <a:chOff x="5293988" y="1700325"/>
                  <a:chExt cx="85726" cy="42639"/>
                </a:xfrm>
              </p:grpSpPr>
              <p:cxnSp>
                <p:nvCxnSpPr>
                  <p:cNvPr id="149" name="Straight Connector 148">
                    <a:extLst>
                      <a:ext uri="{FF2B5EF4-FFF2-40B4-BE49-F238E27FC236}">
                        <a16:creationId xmlns:a16="http://schemas.microsoft.com/office/drawing/2014/main" id="{E77C451E-C41F-8043-16C8-AE978973F2A1}"/>
                      </a:ext>
                    </a:extLst>
                  </p:cNvPr>
                  <p:cNvCxnSpPr/>
                  <p:nvPr/>
                </p:nvCxnSpPr>
                <p:spPr>
                  <a:xfrm>
                    <a:off x="5293988"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150" name="Straight Connector 149">
                    <a:extLst>
                      <a:ext uri="{FF2B5EF4-FFF2-40B4-BE49-F238E27FC236}">
                        <a16:creationId xmlns:a16="http://schemas.microsoft.com/office/drawing/2014/main" id="{39746BF1-4DAB-D449-16B9-47BD1263EE4D}"/>
                      </a:ext>
                    </a:extLst>
                  </p:cNvPr>
                  <p:cNvCxnSpPr/>
                  <p:nvPr/>
                </p:nvCxnSpPr>
                <p:spPr>
                  <a:xfrm>
                    <a:off x="5336850"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151" name="Straight Connector 150">
                    <a:extLst>
                      <a:ext uri="{FF2B5EF4-FFF2-40B4-BE49-F238E27FC236}">
                        <a16:creationId xmlns:a16="http://schemas.microsoft.com/office/drawing/2014/main" id="{D781DB9E-6DB2-6F04-623F-945158C82612}"/>
                      </a:ext>
                    </a:extLst>
                  </p:cNvPr>
                  <p:cNvCxnSpPr/>
                  <p:nvPr/>
                </p:nvCxnSpPr>
                <p:spPr>
                  <a:xfrm>
                    <a:off x="5379714" y="1700325"/>
                    <a:ext cx="0" cy="42639"/>
                  </a:xfrm>
                  <a:prstGeom prst="line">
                    <a:avLst/>
                  </a:prstGeom>
                  <a:noFill/>
                  <a:ln w="31750" cap="sq" cmpd="dbl" algn="ctr">
                    <a:solidFill>
                      <a:sysClr val="windowText" lastClr="000000"/>
                    </a:solidFill>
                    <a:prstDash val="dashDot"/>
                    <a:round/>
                    <a:headEnd type="none" w="med" len="sm"/>
                    <a:tailEnd type="none"/>
                  </a:ln>
                  <a:effectLst/>
                </p:spPr>
              </p:cxnSp>
            </p:grpSp>
            <p:sp>
              <p:nvSpPr>
                <p:cNvPr id="144" name="Oval 4">
                  <a:extLst>
                    <a:ext uri="{FF2B5EF4-FFF2-40B4-BE49-F238E27FC236}">
                      <a16:creationId xmlns:a16="http://schemas.microsoft.com/office/drawing/2014/main" id="{9727133C-CA1A-8543-CA26-B72EB2E9EB0E}"/>
                    </a:ext>
                  </a:extLst>
                </p:cNvPr>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45" name="Oval 144">
                  <a:extLst>
                    <a:ext uri="{FF2B5EF4-FFF2-40B4-BE49-F238E27FC236}">
                      <a16:creationId xmlns:a16="http://schemas.microsoft.com/office/drawing/2014/main" id="{E6BD8B5D-FEA2-0DC1-1B9C-CF22F3F076EB}"/>
                    </a:ext>
                  </a:extLst>
                </p:cNvPr>
                <p:cNvSpPr/>
                <p:nvPr/>
              </p:nvSpPr>
              <p:spPr>
                <a:xfrm>
                  <a:off x="5275412" y="1778000"/>
                  <a:ext cx="279400" cy="279400"/>
                </a:xfrm>
                <a:prstGeom prst="ellipse">
                  <a:avLst/>
                </a:prstGeom>
                <a:solidFill>
                  <a:srgbClr val="864826"/>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46" name="Oval 145">
                  <a:extLst>
                    <a:ext uri="{FF2B5EF4-FFF2-40B4-BE49-F238E27FC236}">
                      <a16:creationId xmlns:a16="http://schemas.microsoft.com/office/drawing/2014/main" id="{D619F9BB-7ACF-E87D-7F62-387D048A9CAA}"/>
                    </a:ext>
                  </a:extLst>
                </p:cNvPr>
                <p:cNvSpPr/>
                <p:nvPr/>
              </p:nvSpPr>
              <p:spPr>
                <a:xfrm>
                  <a:off x="5331124" y="1833712"/>
                  <a:ext cx="223688" cy="223688"/>
                </a:xfrm>
                <a:prstGeom prst="ellipse">
                  <a:avLst/>
                </a:prstGeom>
                <a:solidFill>
                  <a:srgbClr val="33030D"/>
                </a:solidFill>
                <a:ln w="12700" cap="flat" cmpd="sng" algn="ctr">
                  <a:noFill/>
                  <a:prstDash val="solid"/>
                  <a:miter lim="800000"/>
                </a:ln>
                <a:effectLst/>
              </p:spPr>
              <p:txBody>
                <a:bodyPr rtlCol="0" anchor="ctr"/>
                <a:lstStyle/>
                <a:p>
                  <a:pPr algn="ctr">
                    <a:defRPr/>
                  </a:pPr>
                  <a:endParaRPr lang="en-US" sz="1530" kern="0" dirty="0">
                    <a:solidFill>
                      <a:prstClr val="white"/>
                    </a:solidFill>
                    <a:latin typeface="Calibri"/>
                  </a:endParaRPr>
                </a:p>
              </p:txBody>
            </p:sp>
            <p:sp>
              <p:nvSpPr>
                <p:cNvPr id="147" name="Oval 146">
                  <a:extLst>
                    <a:ext uri="{FF2B5EF4-FFF2-40B4-BE49-F238E27FC236}">
                      <a16:creationId xmlns:a16="http://schemas.microsoft.com/office/drawing/2014/main" id="{B32573AA-F821-1740-1F17-E4E4ECF01F5C}"/>
                    </a:ext>
                  </a:extLst>
                </p:cNvPr>
                <p:cNvSpPr/>
                <p:nvPr/>
              </p:nvSpPr>
              <p:spPr>
                <a:xfrm>
                  <a:off x="5404868" y="1846412"/>
                  <a:ext cx="127000" cy="127000"/>
                </a:xfrm>
                <a:prstGeom prst="ellipse">
                  <a:avLst/>
                </a:prstGeom>
                <a:solidFill>
                  <a:srgbClr val="B46004"/>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48" name="Oval 147">
                  <a:extLst>
                    <a:ext uri="{FF2B5EF4-FFF2-40B4-BE49-F238E27FC236}">
                      <a16:creationId xmlns:a16="http://schemas.microsoft.com/office/drawing/2014/main" id="{BD85C3F2-3A20-AC66-2588-F843488BF470}"/>
                    </a:ext>
                  </a:extLst>
                </p:cNvPr>
                <p:cNvSpPr/>
                <p:nvPr/>
              </p:nvSpPr>
              <p:spPr>
                <a:xfrm>
                  <a:off x="5442970" y="1903413"/>
                  <a:ext cx="88898" cy="82699"/>
                </a:xfrm>
                <a:prstGeom prst="ellipse">
                  <a:avLst/>
                </a:pr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sp>
            <p:nvSpPr>
              <p:cNvPr id="136" name="Freeform: Shape 135">
                <a:extLst>
                  <a:ext uri="{FF2B5EF4-FFF2-40B4-BE49-F238E27FC236}">
                    <a16:creationId xmlns:a16="http://schemas.microsoft.com/office/drawing/2014/main" id="{88C7B421-3B97-46F6-138D-2AF1CB40F5BF}"/>
                  </a:ext>
                </a:extLst>
              </p:cNvPr>
              <p:cNvSpPr/>
              <p:nvPr/>
            </p:nvSpPr>
            <p:spPr>
              <a:xfrm>
                <a:off x="1520913" y="2715274"/>
                <a:ext cx="126565" cy="99681"/>
              </a:xfrm>
              <a:custGeom>
                <a:avLst/>
                <a:gdLst>
                  <a:gd name="connsiteX0" fmla="*/ 52387 w 133350"/>
                  <a:gd name="connsiteY0" fmla="*/ 0 h 104775"/>
                  <a:gd name="connsiteX1" fmla="*/ 0 w 133350"/>
                  <a:gd name="connsiteY1" fmla="*/ 95250 h 104775"/>
                  <a:gd name="connsiteX2" fmla="*/ 133350 w 133350"/>
                  <a:gd name="connsiteY2" fmla="*/ 104775 h 104775"/>
                  <a:gd name="connsiteX0" fmla="*/ 52387 w 122112"/>
                  <a:gd name="connsiteY0" fmla="*/ 0 h 95250"/>
                  <a:gd name="connsiteX1" fmla="*/ 0 w 122112"/>
                  <a:gd name="connsiteY1" fmla="*/ 95250 h 95250"/>
                  <a:gd name="connsiteX2" fmla="*/ 122112 w 122112"/>
                  <a:gd name="connsiteY2" fmla="*/ 78059 h 95250"/>
                  <a:gd name="connsiteX0" fmla="*/ 54226 w 123951"/>
                  <a:gd name="connsiteY0" fmla="*/ 0 h 99010"/>
                  <a:gd name="connsiteX1" fmla="*/ 1839 w 123951"/>
                  <a:gd name="connsiteY1" fmla="*/ 95250 h 99010"/>
                  <a:gd name="connsiteX2" fmla="*/ 123951 w 123951"/>
                  <a:gd name="connsiteY2" fmla="*/ 78059 h 99010"/>
                  <a:gd name="connsiteX0" fmla="*/ 46040 w 124756"/>
                  <a:gd name="connsiteY0" fmla="*/ 0 h 121163"/>
                  <a:gd name="connsiteX1" fmla="*/ 2644 w 124756"/>
                  <a:gd name="connsiteY1" fmla="*/ 116029 h 121163"/>
                  <a:gd name="connsiteX2" fmla="*/ 124756 w 124756"/>
                  <a:gd name="connsiteY2" fmla="*/ 98838 h 121163"/>
                  <a:gd name="connsiteX0" fmla="*/ 44629 w 93376"/>
                  <a:gd name="connsiteY0" fmla="*/ 0 h 129127"/>
                  <a:gd name="connsiteX1" fmla="*/ 1233 w 93376"/>
                  <a:gd name="connsiteY1" fmla="*/ 116029 h 129127"/>
                  <a:gd name="connsiteX2" fmla="*/ 93376 w 93376"/>
                  <a:gd name="connsiteY2" fmla="*/ 122587 h 129127"/>
                  <a:gd name="connsiteX0" fmla="*/ 33810 w 94544"/>
                  <a:gd name="connsiteY0" fmla="*/ 0 h 108102"/>
                  <a:gd name="connsiteX1" fmla="*/ 2401 w 94544"/>
                  <a:gd name="connsiteY1" fmla="*/ 96239 h 108102"/>
                  <a:gd name="connsiteX2" fmla="*/ 94544 w 94544"/>
                  <a:gd name="connsiteY2" fmla="*/ 102797 h 108102"/>
                </a:gdLst>
                <a:ahLst/>
                <a:cxnLst>
                  <a:cxn ang="0">
                    <a:pos x="connsiteX0" y="connsiteY0"/>
                  </a:cxn>
                  <a:cxn ang="0">
                    <a:pos x="connsiteX1" y="connsiteY1"/>
                  </a:cxn>
                  <a:cxn ang="0">
                    <a:pos x="connsiteX2" y="connsiteY2"/>
                  </a:cxn>
                </a:cxnLst>
                <a:rect l="l" t="t" r="r" b="b"/>
                <a:pathLst>
                  <a:path w="94544" h="108102">
                    <a:moveTo>
                      <a:pt x="33810" y="0"/>
                    </a:moveTo>
                    <a:cubicBezTo>
                      <a:pt x="16348" y="31750"/>
                      <a:pt x="-7721" y="79106"/>
                      <a:pt x="2401" y="96239"/>
                    </a:cubicBezTo>
                    <a:cubicBezTo>
                      <a:pt x="12523" y="113372"/>
                      <a:pt x="53840" y="108527"/>
                      <a:pt x="94544" y="102797"/>
                    </a:cubicBezTo>
                  </a:path>
                </a:pathLst>
              </a:custGeom>
              <a:noFill/>
              <a:ln w="12700" cap="flat" cmpd="sng" algn="ctr">
                <a:solidFill>
                  <a:srgbClr val="A75809"/>
                </a:solid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37" name="Oval 136">
                <a:extLst>
                  <a:ext uri="{FF2B5EF4-FFF2-40B4-BE49-F238E27FC236}">
                    <a16:creationId xmlns:a16="http://schemas.microsoft.com/office/drawing/2014/main" id="{25E89B11-4752-F838-8A5F-7A7D33B9CA63}"/>
                  </a:ext>
                </a:extLst>
              </p:cNvPr>
              <p:cNvSpPr/>
              <p:nvPr/>
            </p:nvSpPr>
            <p:spPr>
              <a:xfrm>
                <a:off x="1169129" y="2668732"/>
                <a:ext cx="247569" cy="200609"/>
              </a:xfrm>
              <a:prstGeom prst="ellipse">
                <a:avLst/>
              </a:prstGeom>
              <a:solidFill>
                <a:srgbClr val="FF0000">
                  <a:alpha val="8000"/>
                </a:srgbClr>
              </a:solidFill>
              <a:ln w="12700" cap="flat" cmpd="sng" algn="ctr">
                <a:noFill/>
                <a:prstDash val="solid"/>
                <a:miter lim="800000"/>
              </a:ln>
              <a:effectLst/>
            </p:spPr>
            <p:txBody>
              <a:bodyPr rtlCol="0" anchor="ctr"/>
              <a:lstStyle/>
              <a:p>
                <a:pPr algn="ctr">
                  <a:defRPr/>
                </a:pPr>
                <a:endParaRPr lang="en-US" kern="0">
                  <a:solidFill>
                    <a:prstClr val="white"/>
                  </a:solidFill>
                  <a:latin typeface="Calibri"/>
                </a:endParaRPr>
              </a:p>
            </p:txBody>
          </p:sp>
          <p:sp>
            <p:nvSpPr>
              <p:cNvPr id="138" name="Oval 137">
                <a:extLst>
                  <a:ext uri="{FF2B5EF4-FFF2-40B4-BE49-F238E27FC236}">
                    <a16:creationId xmlns:a16="http://schemas.microsoft.com/office/drawing/2014/main" id="{FDEA1DF6-7A7B-1A37-9AB4-F0D840649D40}"/>
                  </a:ext>
                </a:extLst>
              </p:cNvPr>
              <p:cNvSpPr/>
              <p:nvPr/>
            </p:nvSpPr>
            <p:spPr>
              <a:xfrm>
                <a:off x="1798886" y="2670190"/>
                <a:ext cx="247569" cy="200609"/>
              </a:xfrm>
              <a:prstGeom prst="ellipse">
                <a:avLst/>
              </a:prstGeom>
              <a:solidFill>
                <a:srgbClr val="FF0000">
                  <a:alpha val="8000"/>
                </a:srgbClr>
              </a:solidFill>
              <a:ln w="12700" cap="flat" cmpd="sng" algn="ctr">
                <a:noFill/>
                <a:prstDash val="solid"/>
                <a:miter lim="800000"/>
              </a:ln>
              <a:effectLst/>
            </p:spPr>
            <p:txBody>
              <a:bodyPr rtlCol="0" anchor="ctr"/>
              <a:lstStyle/>
              <a:p>
                <a:pPr algn="ctr">
                  <a:defRPr/>
                </a:pPr>
                <a:endParaRPr lang="en-US" kern="0">
                  <a:solidFill>
                    <a:prstClr val="white"/>
                  </a:solidFill>
                  <a:latin typeface="Calibri"/>
                </a:endParaRPr>
              </a:p>
            </p:txBody>
          </p:sp>
          <p:sp>
            <p:nvSpPr>
              <p:cNvPr id="139" name="Diagonal Stripe 138">
                <a:extLst>
                  <a:ext uri="{FF2B5EF4-FFF2-40B4-BE49-F238E27FC236}">
                    <a16:creationId xmlns:a16="http://schemas.microsoft.com/office/drawing/2014/main" id="{BB1846F7-6FF2-23E9-3265-507C8484EAA2}"/>
                  </a:ext>
                </a:extLst>
              </p:cNvPr>
              <p:cNvSpPr/>
              <p:nvPr/>
            </p:nvSpPr>
            <p:spPr>
              <a:xfrm rot="20990782" flipH="1">
                <a:off x="1198942" y="2296279"/>
                <a:ext cx="370838" cy="88647"/>
              </a:xfrm>
              <a:prstGeom prst="diagStripe">
                <a:avLst/>
              </a:prstGeom>
              <a:solidFill>
                <a:srgbClr val="843C0C"/>
              </a:solidFill>
              <a:ln w="12700" cap="flat" cmpd="sng" algn="ctr">
                <a:noFill/>
                <a:prstDash val="solid"/>
                <a:miter lim="800000"/>
              </a:ln>
              <a:effectLst/>
            </p:spPr>
            <p:txBody>
              <a:bodyPr rtlCol="0" anchor="ctr"/>
              <a:lstStyle/>
              <a:p>
                <a:pPr algn="ctr">
                  <a:defRPr/>
                </a:pPr>
                <a:endParaRPr lang="en-US" kern="0">
                  <a:solidFill>
                    <a:prstClr val="white"/>
                  </a:solidFill>
                  <a:latin typeface="Corbel" panose="020B0503020204020204"/>
                </a:endParaRPr>
              </a:p>
            </p:txBody>
          </p:sp>
          <p:sp>
            <p:nvSpPr>
              <p:cNvPr id="140" name="Diagonal Stripe 139">
                <a:extLst>
                  <a:ext uri="{FF2B5EF4-FFF2-40B4-BE49-F238E27FC236}">
                    <a16:creationId xmlns:a16="http://schemas.microsoft.com/office/drawing/2014/main" id="{78AF496F-0BF0-D7CC-6A9A-C3ADDD0906DA}"/>
                  </a:ext>
                </a:extLst>
              </p:cNvPr>
              <p:cNvSpPr/>
              <p:nvPr/>
            </p:nvSpPr>
            <p:spPr>
              <a:xfrm rot="609218">
                <a:off x="1688061" y="2288356"/>
                <a:ext cx="370838" cy="98674"/>
              </a:xfrm>
              <a:prstGeom prst="diagStripe">
                <a:avLst/>
              </a:prstGeom>
              <a:solidFill>
                <a:srgbClr val="843C0C"/>
              </a:solidFill>
              <a:ln w="12700" cap="flat" cmpd="sng" algn="ctr">
                <a:noFill/>
                <a:prstDash val="solid"/>
                <a:miter lim="800000"/>
              </a:ln>
              <a:effectLst/>
            </p:spPr>
            <p:txBody>
              <a:bodyPr rtlCol="0" anchor="ctr"/>
              <a:lstStyle/>
              <a:p>
                <a:pPr algn="ctr">
                  <a:defRPr/>
                </a:pPr>
                <a:endParaRPr lang="en-US" kern="0">
                  <a:solidFill>
                    <a:prstClr val="white"/>
                  </a:solidFill>
                  <a:latin typeface="Corbel" panose="020B0503020204020204"/>
                </a:endParaRPr>
              </a:p>
            </p:txBody>
          </p:sp>
          <p:sp>
            <p:nvSpPr>
              <p:cNvPr id="141" name="Isosceles Triangle 140">
                <a:extLst>
                  <a:ext uri="{FF2B5EF4-FFF2-40B4-BE49-F238E27FC236}">
                    <a16:creationId xmlns:a16="http://schemas.microsoft.com/office/drawing/2014/main" id="{AADD370C-1DDF-E62B-FAD4-75C08DEFAB8E}"/>
                  </a:ext>
                </a:extLst>
              </p:cNvPr>
              <p:cNvSpPr/>
              <p:nvPr/>
            </p:nvSpPr>
            <p:spPr>
              <a:xfrm rot="10800000">
                <a:off x="1440270" y="2989332"/>
                <a:ext cx="343536" cy="163911"/>
              </a:xfrm>
              <a:prstGeom prst="triangle">
                <a:avLst/>
              </a:prstGeom>
              <a:solidFill>
                <a:sysClr val="window" lastClr="FFFFFF"/>
              </a:solidFill>
              <a:ln w="19050" cap="flat" cmpd="sng" algn="ctr">
                <a:solidFill>
                  <a:srgbClr val="FF0000">
                    <a:lumMod val="40000"/>
                    <a:lumOff val="60000"/>
                  </a:srgbClr>
                </a:solid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grpSp>
      </p:grpSp>
    </p:spTree>
    <p:extLst>
      <p:ext uri="{BB962C8B-B14F-4D97-AF65-F5344CB8AC3E}">
        <p14:creationId xmlns:p14="http://schemas.microsoft.com/office/powerpoint/2010/main" val="1051609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1" presetClass="entr" presetSubtype="0"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1"/>
          <p:cNvSpPr>
            <a:spLocks noGrp="1"/>
          </p:cNvSpPr>
          <p:nvPr>
            <p:ph type="title"/>
          </p:nvPr>
        </p:nvSpPr>
        <p:spPr>
          <a:xfrm>
            <a:off x="0" y="0"/>
            <a:ext cx="12192000" cy="1097280"/>
          </a:xfrm>
          <a:solidFill>
            <a:srgbClr val="712766"/>
          </a:solidFill>
          <a:ln w="25400">
            <a:noFill/>
          </a:ln>
        </p:spPr>
        <p:txBody>
          <a:bodyPr>
            <a:normAutofit/>
          </a:bodyPr>
          <a:lstStyle/>
          <a:p>
            <a:pPr marL="457200" algn="l"/>
            <a:r>
              <a:rPr lang="en-US" sz="4800" b="1" dirty="0">
                <a:solidFill>
                  <a:schemeClr val="bg1"/>
                </a:solidFill>
                <a:latin typeface="Juice ITC" panose="04040403040A02020202" pitchFamily="82" charset="0"/>
              </a:rPr>
              <a:t>Address Risks</a:t>
            </a:r>
          </a:p>
        </p:txBody>
      </p:sp>
      <p:sp>
        <p:nvSpPr>
          <p:cNvPr id="6" name="Flowchart: Connector 5">
            <a:extLst>
              <a:ext uri="{FF2B5EF4-FFF2-40B4-BE49-F238E27FC236}">
                <a16:creationId xmlns:a16="http://schemas.microsoft.com/office/drawing/2014/main" id="{5F574514-B5B7-44C1-9D04-F2A751BF6B2B}"/>
              </a:ext>
            </a:extLst>
          </p:cNvPr>
          <p:cNvSpPr/>
          <p:nvPr/>
        </p:nvSpPr>
        <p:spPr>
          <a:xfrm>
            <a:off x="8097050" y="2319736"/>
            <a:ext cx="1463040" cy="1463040"/>
          </a:xfrm>
          <a:prstGeom prst="flowChartConnector">
            <a:avLst/>
          </a:prstGeom>
          <a:solidFill>
            <a:srgbClr val="F6B906"/>
          </a:solidFill>
          <a:ln>
            <a:noFill/>
          </a:ln>
          <a:effectLst>
            <a:glow rad="63500">
              <a:schemeClr val="bg1">
                <a:lumMod val="9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b="1" dirty="0">
              <a:solidFill>
                <a:prstClr val="white"/>
              </a:solidFill>
              <a:latin typeface="Arial" panose="020B0604020202020204" pitchFamily="34" charset="0"/>
              <a:cs typeface="Arial" panose="020B0604020202020204" pitchFamily="34" charset="0"/>
            </a:endParaRPr>
          </a:p>
        </p:txBody>
      </p:sp>
      <p:sp>
        <p:nvSpPr>
          <p:cNvPr id="8" name="Flowchart: Connector 7">
            <a:extLst>
              <a:ext uri="{FF2B5EF4-FFF2-40B4-BE49-F238E27FC236}">
                <a16:creationId xmlns:a16="http://schemas.microsoft.com/office/drawing/2014/main" id="{3AD363A5-7069-4BC2-91AA-9AD12F200400}"/>
              </a:ext>
            </a:extLst>
          </p:cNvPr>
          <p:cNvSpPr/>
          <p:nvPr/>
        </p:nvSpPr>
        <p:spPr>
          <a:xfrm>
            <a:off x="9424273" y="4841648"/>
            <a:ext cx="1645920" cy="1645920"/>
          </a:xfrm>
          <a:prstGeom prst="flowChartConnector">
            <a:avLst/>
          </a:prstGeom>
          <a:solidFill>
            <a:srgbClr val="F6B906"/>
          </a:solidFill>
          <a:ln>
            <a:noFill/>
          </a:ln>
          <a:effectLst>
            <a:glow rad="63500">
              <a:schemeClr val="bg1">
                <a:lumMod val="9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b="1" dirty="0">
              <a:solidFill>
                <a:prstClr val="white"/>
              </a:solidFill>
              <a:latin typeface="Arial" panose="020B0604020202020204" pitchFamily="34" charset="0"/>
              <a:cs typeface="Arial" panose="020B0604020202020204" pitchFamily="34" charset="0"/>
            </a:endParaRPr>
          </a:p>
        </p:txBody>
      </p:sp>
      <p:sp>
        <p:nvSpPr>
          <p:cNvPr id="4" name="Flowchart: Connector 3">
            <a:extLst>
              <a:ext uri="{FF2B5EF4-FFF2-40B4-BE49-F238E27FC236}">
                <a16:creationId xmlns:a16="http://schemas.microsoft.com/office/drawing/2014/main" id="{C8CA292A-BA56-4F99-B59E-2CB42CA2582F}"/>
              </a:ext>
            </a:extLst>
          </p:cNvPr>
          <p:cNvSpPr/>
          <p:nvPr/>
        </p:nvSpPr>
        <p:spPr>
          <a:xfrm>
            <a:off x="8097050" y="3914270"/>
            <a:ext cx="1463040" cy="1463040"/>
          </a:xfrm>
          <a:prstGeom prst="flowChartConnector">
            <a:avLst/>
          </a:prstGeom>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2200" b="1" dirty="0">
                <a:solidFill>
                  <a:prstClr val="white"/>
                </a:solidFill>
                <a:latin typeface="Arial" panose="020B0604020202020204" pitchFamily="34" charset="0"/>
                <a:cs typeface="Arial" panose="020B0604020202020204" pitchFamily="34" charset="0"/>
              </a:rPr>
              <a:t>RISK</a:t>
            </a:r>
            <a:endParaRPr lang="en-US" dirty="0">
              <a:solidFill>
                <a:prstClr val="white"/>
              </a:solidFill>
              <a:latin typeface="Calibri"/>
            </a:endParaRPr>
          </a:p>
        </p:txBody>
      </p:sp>
      <p:sp>
        <p:nvSpPr>
          <p:cNvPr id="5" name="TextBox 4">
            <a:extLst>
              <a:ext uri="{FF2B5EF4-FFF2-40B4-BE49-F238E27FC236}">
                <a16:creationId xmlns:a16="http://schemas.microsoft.com/office/drawing/2014/main" id="{1A7DC59D-DEE2-4166-A2D3-707E4EBACACF}"/>
              </a:ext>
            </a:extLst>
          </p:cNvPr>
          <p:cNvSpPr txBox="1"/>
          <p:nvPr/>
        </p:nvSpPr>
        <p:spPr>
          <a:xfrm>
            <a:off x="8097051" y="2818243"/>
            <a:ext cx="1467209" cy="430887"/>
          </a:xfrm>
          <a:prstGeom prst="rect">
            <a:avLst/>
          </a:prstGeom>
          <a:noFill/>
        </p:spPr>
        <p:txBody>
          <a:bodyPr wrap="square" rtlCol="0">
            <a:spAutoFit/>
          </a:bodyPr>
          <a:lstStyle/>
          <a:p>
            <a:pPr algn="ctr">
              <a:defRPr/>
            </a:pPr>
            <a:r>
              <a:rPr lang="en-US" sz="2200" b="1" dirty="0">
                <a:solidFill>
                  <a:prstClr val="white"/>
                </a:solidFill>
                <a:latin typeface="Arial" panose="020B0604020202020204" pitchFamily="34" charset="0"/>
                <a:cs typeface="Arial" panose="020B0604020202020204" pitchFamily="34" charset="0"/>
              </a:rPr>
              <a:t>IDENTIFY</a:t>
            </a:r>
          </a:p>
        </p:txBody>
      </p:sp>
      <p:sp>
        <p:nvSpPr>
          <p:cNvPr id="11" name="TextBox 10">
            <a:extLst>
              <a:ext uri="{FF2B5EF4-FFF2-40B4-BE49-F238E27FC236}">
                <a16:creationId xmlns:a16="http://schemas.microsoft.com/office/drawing/2014/main" id="{360D5397-1370-4D37-A0A5-31C4339C8492}"/>
              </a:ext>
            </a:extLst>
          </p:cNvPr>
          <p:cNvSpPr txBox="1"/>
          <p:nvPr/>
        </p:nvSpPr>
        <p:spPr>
          <a:xfrm>
            <a:off x="9495921" y="5419427"/>
            <a:ext cx="1554480" cy="430887"/>
          </a:xfrm>
          <a:prstGeom prst="rect">
            <a:avLst/>
          </a:prstGeom>
          <a:noFill/>
        </p:spPr>
        <p:txBody>
          <a:bodyPr wrap="square" rtlCol="0">
            <a:spAutoFit/>
          </a:bodyPr>
          <a:lstStyle/>
          <a:p>
            <a:pPr algn="ctr">
              <a:defRPr/>
            </a:pPr>
            <a:r>
              <a:rPr lang="en-US" sz="2200" b="1" dirty="0">
                <a:solidFill>
                  <a:prstClr val="white"/>
                </a:solidFill>
                <a:latin typeface="Arial" panose="020B0604020202020204" pitchFamily="34" charset="0"/>
                <a:cs typeface="Arial" panose="020B0604020202020204" pitchFamily="34" charset="0"/>
              </a:rPr>
              <a:t>ADDRESS</a:t>
            </a:r>
          </a:p>
        </p:txBody>
      </p:sp>
      <p:sp>
        <p:nvSpPr>
          <p:cNvPr id="9" name="Arc 8">
            <a:extLst>
              <a:ext uri="{FF2B5EF4-FFF2-40B4-BE49-F238E27FC236}">
                <a16:creationId xmlns:a16="http://schemas.microsoft.com/office/drawing/2014/main" id="{434417D1-A0B7-4B1B-BAA9-06E7E3C8E959}"/>
              </a:ext>
            </a:extLst>
          </p:cNvPr>
          <p:cNvSpPr/>
          <p:nvPr/>
        </p:nvSpPr>
        <p:spPr>
          <a:xfrm rot="612533">
            <a:off x="7888341" y="3193522"/>
            <a:ext cx="2948563" cy="3056946"/>
          </a:xfrm>
          <a:prstGeom prst="arc">
            <a:avLst>
              <a:gd name="adj1" fmla="val 16200000"/>
              <a:gd name="adj2" fmla="val 0"/>
            </a:avLst>
          </a:prstGeom>
          <a:noFill/>
          <a:ln w="57150">
            <a:solidFill>
              <a:srgbClr val="FB7915"/>
            </a:solidFill>
          </a:ln>
        </p:spPr>
        <p:style>
          <a:lnRef idx="2">
            <a:schemeClr val="accent1"/>
          </a:lnRef>
          <a:fillRef idx="0">
            <a:schemeClr val="accent1"/>
          </a:fillRef>
          <a:effectRef idx="1">
            <a:schemeClr val="accent1"/>
          </a:effectRef>
          <a:fontRef idx="minor">
            <a:schemeClr val="tx1"/>
          </a:fontRef>
        </p:style>
        <p:txBody>
          <a:bodyPr rtlCol="0" anchor="ctr"/>
          <a:lstStyle/>
          <a:p>
            <a:pPr algn="ctr">
              <a:defRPr/>
            </a:pPr>
            <a:endParaRPr lang="en-US" dirty="0">
              <a:solidFill>
                <a:srgbClr val="008000"/>
              </a:solidFill>
              <a:latin typeface="Calibri"/>
            </a:endParaRPr>
          </a:p>
        </p:txBody>
      </p:sp>
      <p:sp>
        <p:nvSpPr>
          <p:cNvPr id="28" name="TextBox 27">
            <a:extLst>
              <a:ext uri="{FF2B5EF4-FFF2-40B4-BE49-F238E27FC236}">
                <a16:creationId xmlns:a16="http://schemas.microsoft.com/office/drawing/2014/main" id="{2AE2A3E4-9FA9-4828-A65F-2B9FE899A263}"/>
              </a:ext>
            </a:extLst>
          </p:cNvPr>
          <p:cNvSpPr txBox="1"/>
          <p:nvPr/>
        </p:nvSpPr>
        <p:spPr>
          <a:xfrm>
            <a:off x="377618" y="1091451"/>
            <a:ext cx="9013125" cy="954107"/>
          </a:xfrm>
          <a:prstGeom prst="rect">
            <a:avLst/>
          </a:prstGeom>
          <a:noFill/>
        </p:spPr>
        <p:txBody>
          <a:bodyPr wrap="square" rtlCol="0">
            <a:spAutoFit/>
          </a:bodyPr>
          <a:lstStyle/>
          <a:p>
            <a:pPr>
              <a:spcAft>
                <a:spcPts val="800"/>
              </a:spcAft>
            </a:pPr>
            <a:r>
              <a:rPr lang="en-US" sz="2800" dirty="0">
                <a:solidFill>
                  <a:srgbClr val="000000"/>
                </a:solidFill>
              </a:rPr>
              <a:t>As you identify them, make corrective actions before other issues arise.</a:t>
            </a:r>
            <a:endParaRPr lang="en-US" sz="2600" dirty="0">
              <a:solidFill>
                <a:srgbClr val="000000"/>
              </a:solidFill>
            </a:endParaRPr>
          </a:p>
        </p:txBody>
      </p:sp>
      <p:cxnSp>
        <p:nvCxnSpPr>
          <p:cNvPr id="19" name="Straight Connector 18">
            <a:extLst>
              <a:ext uri="{FF2B5EF4-FFF2-40B4-BE49-F238E27FC236}">
                <a16:creationId xmlns:a16="http://schemas.microsoft.com/office/drawing/2014/main" id="{03EAFED0-9074-4311-8954-D60378AC8FC3}"/>
              </a:ext>
            </a:extLst>
          </p:cNvPr>
          <p:cNvCxnSpPr>
            <a:cxnSpLocks/>
          </p:cNvCxnSpPr>
          <p:nvPr/>
        </p:nvCxnSpPr>
        <p:spPr>
          <a:xfrm>
            <a:off x="8828570" y="3782776"/>
            <a:ext cx="0" cy="131494"/>
          </a:xfrm>
          <a:prstGeom prst="line">
            <a:avLst/>
          </a:prstGeom>
          <a:ln w="28575">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5869C3E7-67C1-42D9-9CD5-E0ADC0C0308A}"/>
              </a:ext>
            </a:extLst>
          </p:cNvPr>
          <p:cNvCxnSpPr>
            <a:cxnSpLocks/>
          </p:cNvCxnSpPr>
          <p:nvPr/>
        </p:nvCxnSpPr>
        <p:spPr>
          <a:xfrm flipH="1" flipV="1">
            <a:off x="9432101" y="5074501"/>
            <a:ext cx="165310" cy="107986"/>
          </a:xfrm>
          <a:prstGeom prst="line">
            <a:avLst/>
          </a:prstGeom>
          <a:ln w="28575">
            <a:solidFill>
              <a:srgbClr val="000000"/>
            </a:solidFill>
          </a:ln>
        </p:spPr>
        <p:style>
          <a:lnRef idx="2">
            <a:schemeClr val="accent1"/>
          </a:lnRef>
          <a:fillRef idx="0">
            <a:schemeClr val="accent1"/>
          </a:fillRef>
          <a:effectRef idx="1">
            <a:schemeClr val="accent1"/>
          </a:effectRef>
          <a:fontRef idx="minor">
            <a:schemeClr val="tx1"/>
          </a:fontRef>
        </p:style>
      </p:cxnSp>
      <p:grpSp>
        <p:nvGrpSpPr>
          <p:cNvPr id="12" name="Group 11">
            <a:extLst>
              <a:ext uri="{FF2B5EF4-FFF2-40B4-BE49-F238E27FC236}">
                <a16:creationId xmlns:a16="http://schemas.microsoft.com/office/drawing/2014/main" id="{F59B1986-972A-4C07-B273-18F904C19021}"/>
              </a:ext>
            </a:extLst>
          </p:cNvPr>
          <p:cNvGrpSpPr/>
          <p:nvPr/>
        </p:nvGrpSpPr>
        <p:grpSpPr>
          <a:xfrm>
            <a:off x="453322" y="3692501"/>
            <a:ext cx="7187457" cy="1371600"/>
            <a:chOff x="333543" y="3692501"/>
            <a:chExt cx="5105114" cy="1371600"/>
          </a:xfrm>
        </p:grpSpPr>
        <p:sp>
          <p:nvSpPr>
            <p:cNvPr id="81" name="Rectangle 80"/>
            <p:cNvSpPr/>
            <p:nvPr/>
          </p:nvSpPr>
          <p:spPr>
            <a:xfrm>
              <a:off x="333543" y="3692501"/>
              <a:ext cx="5105114" cy="1371600"/>
            </a:xfrm>
            <a:prstGeom prst="rect">
              <a:avLst/>
            </a:prstGeom>
            <a:solidFill>
              <a:schemeClr val="accent4">
                <a:lumMod val="20000"/>
                <a:lumOff val="80000"/>
              </a:schemeClr>
            </a:solidFill>
            <a:ln w="28575">
              <a:solidFill>
                <a:srgbClr val="B07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5" name="Group 84"/>
            <p:cNvGrpSpPr/>
            <p:nvPr/>
          </p:nvGrpSpPr>
          <p:grpSpPr>
            <a:xfrm>
              <a:off x="938611" y="3769466"/>
              <a:ext cx="1190402" cy="1236025"/>
              <a:chOff x="3769246" y="2207668"/>
              <a:chExt cx="1190402" cy="1236025"/>
            </a:xfrm>
          </p:grpSpPr>
          <p:pic>
            <p:nvPicPr>
              <p:cNvPr id="3" name="Picture 2"/>
              <p:cNvPicPr>
                <a:picLocks noChangeAspect="1"/>
              </p:cNvPicPr>
              <p:nvPr/>
            </p:nvPicPr>
            <p:blipFill>
              <a:blip r:embed="rId3"/>
              <a:stretch>
                <a:fillRect/>
              </a:stretch>
            </p:blipFill>
            <p:spPr>
              <a:xfrm>
                <a:off x="4367283" y="2207668"/>
                <a:ext cx="592365" cy="1236025"/>
              </a:xfrm>
              <a:prstGeom prst="rect">
                <a:avLst/>
              </a:prstGeom>
            </p:spPr>
          </p:pic>
          <p:pic>
            <p:nvPicPr>
              <p:cNvPr id="10" name="Picture 9"/>
              <p:cNvPicPr>
                <a:picLocks noChangeAspect="1"/>
              </p:cNvPicPr>
              <p:nvPr/>
            </p:nvPicPr>
            <p:blipFill>
              <a:blip r:embed="rId4"/>
              <a:stretch>
                <a:fillRect/>
              </a:stretch>
            </p:blipFill>
            <p:spPr>
              <a:xfrm>
                <a:off x="3769246" y="2207668"/>
                <a:ext cx="475522" cy="1236025"/>
              </a:xfrm>
              <a:prstGeom prst="rect">
                <a:avLst/>
              </a:prstGeom>
            </p:spPr>
          </p:pic>
        </p:grpSp>
        <p:sp>
          <p:nvSpPr>
            <p:cNvPr id="75" name="TextBox 74">
              <a:extLst>
                <a:ext uri="{FF2B5EF4-FFF2-40B4-BE49-F238E27FC236}">
                  <a16:creationId xmlns:a16="http://schemas.microsoft.com/office/drawing/2014/main" id="{2AE2A3E4-9FA9-4828-A65F-2B9FE899A263}"/>
                </a:ext>
              </a:extLst>
            </p:cNvPr>
            <p:cNvSpPr txBox="1"/>
            <p:nvPr/>
          </p:nvSpPr>
          <p:spPr>
            <a:xfrm>
              <a:off x="2447109" y="3739646"/>
              <a:ext cx="2991548" cy="1246495"/>
            </a:xfrm>
            <a:prstGeom prst="rect">
              <a:avLst/>
            </a:prstGeom>
            <a:noFill/>
          </p:spPr>
          <p:txBody>
            <a:bodyPr wrap="square" rtlCol="0" anchor="ctr">
              <a:spAutoFit/>
            </a:bodyPr>
            <a:lstStyle/>
            <a:p>
              <a:pPr algn="r">
                <a:spcAft>
                  <a:spcPts val="400"/>
                </a:spcAft>
              </a:pPr>
              <a:r>
                <a:rPr lang="en-US" sz="2500" dirty="0">
                  <a:solidFill>
                    <a:srgbClr val="000000"/>
                  </a:solidFill>
                </a:rPr>
                <a:t>Re-train staff if HACCP logs are not completed correctly</a:t>
              </a:r>
            </a:p>
          </p:txBody>
        </p:sp>
      </p:grpSp>
      <p:grpSp>
        <p:nvGrpSpPr>
          <p:cNvPr id="2" name="Group 1"/>
          <p:cNvGrpSpPr/>
          <p:nvPr/>
        </p:nvGrpSpPr>
        <p:grpSpPr>
          <a:xfrm>
            <a:off x="453322" y="2218307"/>
            <a:ext cx="7187457" cy="1371600"/>
            <a:chOff x="333543" y="2087673"/>
            <a:chExt cx="5105114" cy="1371600"/>
          </a:xfrm>
        </p:grpSpPr>
        <p:sp>
          <p:nvSpPr>
            <p:cNvPr id="84" name="Rectangle 83"/>
            <p:cNvSpPr/>
            <p:nvPr/>
          </p:nvSpPr>
          <p:spPr>
            <a:xfrm>
              <a:off x="333543" y="2087673"/>
              <a:ext cx="5105114" cy="1371600"/>
            </a:xfrm>
            <a:prstGeom prst="rect">
              <a:avLst/>
            </a:prstGeom>
            <a:solidFill>
              <a:srgbClr val="FBE5D6"/>
            </a:solidFill>
            <a:ln w="28575">
              <a:solidFill>
                <a:srgbClr val="B07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2AE2A3E4-9FA9-4828-A65F-2B9FE899A263}"/>
                </a:ext>
              </a:extLst>
            </p:cNvPr>
            <p:cNvSpPr txBox="1"/>
            <p:nvPr/>
          </p:nvSpPr>
          <p:spPr>
            <a:xfrm>
              <a:off x="463801" y="2150225"/>
              <a:ext cx="3307009" cy="1246495"/>
            </a:xfrm>
            <a:prstGeom prst="rect">
              <a:avLst/>
            </a:prstGeom>
            <a:noFill/>
          </p:spPr>
          <p:txBody>
            <a:bodyPr wrap="square" rtlCol="0" anchor="ctr">
              <a:spAutoFit/>
            </a:bodyPr>
            <a:lstStyle/>
            <a:p>
              <a:pPr>
                <a:spcAft>
                  <a:spcPts val="400"/>
                </a:spcAft>
              </a:pPr>
              <a:r>
                <a:rPr lang="en-US" sz="2500" dirty="0">
                  <a:solidFill>
                    <a:srgbClr val="000000"/>
                  </a:solidFill>
                </a:rPr>
                <a:t>If customers bring issues to your attention, re-train staff </a:t>
              </a:r>
            </a:p>
          </p:txBody>
        </p:sp>
        <p:pic>
          <p:nvPicPr>
            <p:cNvPr id="80" name="Picture 79"/>
            <p:cNvPicPr>
              <a:picLocks noChangeAspect="1"/>
            </p:cNvPicPr>
            <p:nvPr/>
          </p:nvPicPr>
          <p:blipFill>
            <a:blip r:embed="rId5"/>
            <a:stretch>
              <a:fillRect/>
            </a:stretch>
          </p:blipFill>
          <p:spPr>
            <a:xfrm>
              <a:off x="3955417" y="2123561"/>
              <a:ext cx="1090750" cy="1280160"/>
            </a:xfrm>
            <a:prstGeom prst="rect">
              <a:avLst/>
            </a:prstGeom>
          </p:spPr>
        </p:pic>
      </p:grpSp>
      <p:grpSp>
        <p:nvGrpSpPr>
          <p:cNvPr id="14" name="Group 13">
            <a:extLst>
              <a:ext uri="{FF2B5EF4-FFF2-40B4-BE49-F238E27FC236}">
                <a16:creationId xmlns:a16="http://schemas.microsoft.com/office/drawing/2014/main" id="{E68AA396-BDD6-4A8B-963C-814C0C926B56}"/>
              </a:ext>
            </a:extLst>
          </p:cNvPr>
          <p:cNvGrpSpPr/>
          <p:nvPr/>
        </p:nvGrpSpPr>
        <p:grpSpPr>
          <a:xfrm>
            <a:off x="453321" y="5177413"/>
            <a:ext cx="7187458" cy="1371600"/>
            <a:chOff x="333542" y="5177413"/>
            <a:chExt cx="5105115" cy="1371600"/>
          </a:xfrm>
        </p:grpSpPr>
        <p:grpSp>
          <p:nvGrpSpPr>
            <p:cNvPr id="87" name="Group 86"/>
            <p:cNvGrpSpPr/>
            <p:nvPr/>
          </p:nvGrpSpPr>
          <p:grpSpPr>
            <a:xfrm>
              <a:off x="333542" y="5177413"/>
              <a:ext cx="5105115" cy="1371600"/>
              <a:chOff x="237962" y="3704669"/>
              <a:chExt cx="5105115" cy="1371600"/>
            </a:xfrm>
          </p:grpSpPr>
          <p:sp>
            <p:nvSpPr>
              <p:cNvPr id="82" name="Rectangle 81"/>
              <p:cNvSpPr/>
              <p:nvPr/>
            </p:nvSpPr>
            <p:spPr>
              <a:xfrm>
                <a:off x="237963" y="3704669"/>
                <a:ext cx="5105114" cy="1371600"/>
              </a:xfrm>
              <a:prstGeom prst="rect">
                <a:avLst/>
              </a:prstGeom>
              <a:solidFill>
                <a:srgbClr val="CFE8D2"/>
              </a:solidFill>
              <a:ln w="28575">
                <a:solidFill>
                  <a:srgbClr val="B07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TextBox 75">
                <a:extLst>
                  <a:ext uri="{FF2B5EF4-FFF2-40B4-BE49-F238E27FC236}">
                    <a16:creationId xmlns:a16="http://schemas.microsoft.com/office/drawing/2014/main" id="{2AE2A3E4-9FA9-4828-A65F-2B9FE899A263}"/>
                  </a:ext>
                </a:extLst>
              </p:cNvPr>
              <p:cNvSpPr txBox="1"/>
              <p:nvPr/>
            </p:nvSpPr>
            <p:spPr>
              <a:xfrm>
                <a:off x="237962" y="3961354"/>
                <a:ext cx="3099552" cy="913070"/>
              </a:xfrm>
              <a:prstGeom prst="rect">
                <a:avLst/>
              </a:prstGeom>
              <a:noFill/>
            </p:spPr>
            <p:txBody>
              <a:bodyPr wrap="square" rtlCol="0" anchor="ctr">
                <a:spAutoFit/>
              </a:bodyPr>
              <a:lstStyle/>
              <a:p>
                <a:pPr>
                  <a:spcAft>
                    <a:spcPts val="400"/>
                  </a:spcAft>
                </a:pPr>
                <a:r>
                  <a:rPr lang="en-US" sz="2500" dirty="0">
                    <a:solidFill>
                      <a:srgbClr val="000000"/>
                    </a:solidFill>
                  </a:rPr>
                  <a:t>Contact a Pest Control Operator</a:t>
                </a:r>
              </a:p>
              <a:p>
                <a:pPr>
                  <a:spcAft>
                    <a:spcPts val="400"/>
                  </a:spcAft>
                </a:pPr>
                <a:r>
                  <a:rPr lang="en-US" sz="2500" dirty="0">
                    <a:solidFill>
                      <a:srgbClr val="000000"/>
                    </a:solidFill>
                  </a:rPr>
                  <a:t>to address pest activity  </a:t>
                </a:r>
              </a:p>
            </p:txBody>
          </p:sp>
        </p:grpSp>
        <p:pic>
          <p:nvPicPr>
            <p:cNvPr id="13" name="Picture 12" descr="A picture containing text&#10;&#10;Description automatically generated">
              <a:extLst>
                <a:ext uri="{FF2B5EF4-FFF2-40B4-BE49-F238E27FC236}">
                  <a16:creationId xmlns:a16="http://schemas.microsoft.com/office/drawing/2014/main" id="{5A35A117-CA5C-45CD-8156-C62ED43EA4B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3590" b="72949" l="39700" r="76300">
                          <a14:foregroundMark x1="41800" y1="60000" x2="41800" y2="60000"/>
                          <a14:foregroundMark x1="46100" y1="54359" x2="46100" y2="54359"/>
                          <a14:foregroundMark x1="53600" y1="72949" x2="53600" y2="72949"/>
                          <a14:foregroundMark x1="71000" y1="63718" x2="75600" y2="71538"/>
                          <a14:foregroundMark x1="75600" y1="71538" x2="75800" y2="71538"/>
                          <a14:foregroundMark x1="71500" y1="60641" x2="71500" y2="60641"/>
                          <a14:foregroundMark x1="73400" y1="61923" x2="73400" y2="61923"/>
                          <a14:foregroundMark x1="75000" y1="63205" x2="75000" y2="63205"/>
                          <a14:foregroundMark x1="68100" y1="70513" x2="67500" y2="68462"/>
                          <a14:foregroundMark x1="70000" y1="72436" x2="69700" y2="69615"/>
                          <a14:foregroundMark x1="76300" y1="62564" x2="73400" y2="63590"/>
                          <a14:foregroundMark x1="74900" y1="62692" x2="74900" y2="62692"/>
                        </a14:backgroundRemoval>
                      </a14:imgEffect>
                    </a14:imgLayer>
                  </a14:imgProps>
                </a:ext>
              </a:extLst>
            </a:blip>
            <a:srcRect l="35440" t="51295" r="20980" b="24782"/>
            <a:stretch/>
          </p:blipFill>
          <p:spPr>
            <a:xfrm>
              <a:off x="3433095" y="5472523"/>
              <a:ext cx="1824963" cy="781379"/>
            </a:xfrm>
            <a:prstGeom prst="rect">
              <a:avLst/>
            </a:prstGeom>
          </p:spPr>
        </p:pic>
      </p:grpSp>
      <p:grpSp>
        <p:nvGrpSpPr>
          <p:cNvPr id="26" name="Group 25">
            <a:extLst>
              <a:ext uri="{FF2B5EF4-FFF2-40B4-BE49-F238E27FC236}">
                <a16:creationId xmlns:a16="http://schemas.microsoft.com/office/drawing/2014/main" id="{456667D0-AF63-BFE9-6F8A-A6505F4DFA70}"/>
              </a:ext>
            </a:extLst>
          </p:cNvPr>
          <p:cNvGrpSpPr/>
          <p:nvPr/>
        </p:nvGrpSpPr>
        <p:grpSpPr>
          <a:xfrm>
            <a:off x="10247086" y="1327829"/>
            <a:ext cx="1736205" cy="1891011"/>
            <a:chOff x="-1291755" y="2720076"/>
            <a:chExt cx="2982307" cy="3699774"/>
          </a:xfrm>
        </p:grpSpPr>
        <p:sp>
          <p:nvSpPr>
            <p:cNvPr id="112" name="Oval 111">
              <a:extLst>
                <a:ext uri="{FF2B5EF4-FFF2-40B4-BE49-F238E27FC236}">
                  <a16:creationId xmlns:a16="http://schemas.microsoft.com/office/drawing/2014/main" id="{41566E63-B3AE-2FC0-7596-095640814E8B}"/>
                </a:ext>
              </a:extLst>
            </p:cNvPr>
            <p:cNvSpPr/>
            <p:nvPr/>
          </p:nvSpPr>
          <p:spPr>
            <a:xfrm>
              <a:off x="-1162050" y="3524250"/>
              <a:ext cx="2743200" cy="2800350"/>
            </a:xfrm>
            <a:prstGeom prst="ellipse">
              <a:avLst/>
            </a:prstGeom>
            <a:solidFill>
              <a:srgbClr val="FDE9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Oval 112">
              <a:extLst>
                <a:ext uri="{FF2B5EF4-FFF2-40B4-BE49-F238E27FC236}">
                  <a16:creationId xmlns:a16="http://schemas.microsoft.com/office/drawing/2014/main" id="{F7A26878-167E-6284-DED4-8A2D17EA0DA5}"/>
                </a:ext>
              </a:extLst>
            </p:cNvPr>
            <p:cNvSpPr/>
            <p:nvPr/>
          </p:nvSpPr>
          <p:spPr>
            <a:xfrm>
              <a:off x="-1291755" y="3429000"/>
              <a:ext cx="2982307" cy="2990850"/>
            </a:xfrm>
            <a:prstGeom prst="ellipse">
              <a:avLst/>
            </a:prstGeom>
            <a:noFill/>
            <a:ln w="38100">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4" name="Group 113">
              <a:extLst>
                <a:ext uri="{FF2B5EF4-FFF2-40B4-BE49-F238E27FC236}">
                  <a16:creationId xmlns:a16="http://schemas.microsoft.com/office/drawing/2014/main" id="{FABBAA4D-1801-875F-BBD3-A6F08CE2A897}"/>
                </a:ext>
              </a:extLst>
            </p:cNvPr>
            <p:cNvGrpSpPr/>
            <p:nvPr/>
          </p:nvGrpSpPr>
          <p:grpSpPr>
            <a:xfrm flipH="1">
              <a:off x="-1205954" y="2720076"/>
              <a:ext cx="2290770" cy="3649875"/>
              <a:chOff x="720551" y="1573392"/>
              <a:chExt cx="2290770" cy="3649875"/>
            </a:xfrm>
          </p:grpSpPr>
          <p:sp>
            <p:nvSpPr>
              <p:cNvPr id="115" name="Freeform: Shape 114">
                <a:extLst>
                  <a:ext uri="{FF2B5EF4-FFF2-40B4-BE49-F238E27FC236}">
                    <a16:creationId xmlns:a16="http://schemas.microsoft.com/office/drawing/2014/main" id="{706FBCD9-57F7-3AD7-A6C6-547AF73720C3}"/>
                  </a:ext>
                </a:extLst>
              </p:cNvPr>
              <p:cNvSpPr>
                <a:spLocks noChangeAspect="1"/>
              </p:cNvSpPr>
              <p:nvPr/>
            </p:nvSpPr>
            <p:spPr>
              <a:xfrm rot="20010427">
                <a:off x="2111959" y="3476407"/>
                <a:ext cx="899362" cy="802571"/>
              </a:xfrm>
              <a:custGeom>
                <a:avLst/>
                <a:gdLst>
                  <a:gd name="connsiteX0" fmla="*/ 727777 w 977309"/>
                  <a:gd name="connsiteY0" fmla="*/ 193137 h 872129"/>
                  <a:gd name="connsiteX1" fmla="*/ 727785 w 977309"/>
                  <a:gd name="connsiteY1" fmla="*/ 193288 h 872129"/>
                  <a:gd name="connsiteX2" fmla="*/ 727863 w 977309"/>
                  <a:gd name="connsiteY2" fmla="*/ 193369 h 872129"/>
                  <a:gd name="connsiteX3" fmla="*/ 859327 w 977309"/>
                  <a:gd name="connsiteY3" fmla="*/ 1992 h 872129"/>
                  <a:gd name="connsiteX4" fmla="*/ 867099 w 977309"/>
                  <a:gd name="connsiteY4" fmla="*/ 7451 h 872129"/>
                  <a:gd name="connsiteX5" fmla="*/ 874336 w 977309"/>
                  <a:gd name="connsiteY5" fmla="*/ 15073 h 872129"/>
                  <a:gd name="connsiteX6" fmla="*/ 873456 w 977309"/>
                  <a:gd name="connsiteY6" fmla="*/ 48886 h 872129"/>
                  <a:gd name="connsiteX7" fmla="*/ 738232 w 977309"/>
                  <a:gd name="connsiteY7" fmla="*/ 180451 h 872129"/>
                  <a:gd name="connsiteX8" fmla="*/ 734701 w 977309"/>
                  <a:gd name="connsiteY8" fmla="*/ 186577 h 872129"/>
                  <a:gd name="connsiteX9" fmla="*/ 734792 w 977309"/>
                  <a:gd name="connsiteY9" fmla="*/ 187865 h 872129"/>
                  <a:gd name="connsiteX10" fmla="*/ 736765 w 977309"/>
                  <a:gd name="connsiteY10" fmla="*/ 188259 h 872129"/>
                  <a:gd name="connsiteX11" fmla="*/ 740521 w 977309"/>
                  <a:gd name="connsiteY11" fmla="*/ 186910 h 872129"/>
                  <a:gd name="connsiteX12" fmla="*/ 741372 w 977309"/>
                  <a:gd name="connsiteY12" fmla="*/ 186398 h 872129"/>
                  <a:gd name="connsiteX13" fmla="*/ 744464 w 977309"/>
                  <a:gd name="connsiteY13" fmla="*/ 183942 h 872129"/>
                  <a:gd name="connsiteX14" fmla="*/ 902899 w 977309"/>
                  <a:gd name="connsiteY14" fmla="*/ 45136 h 872129"/>
                  <a:gd name="connsiteX15" fmla="*/ 953514 w 977309"/>
                  <a:gd name="connsiteY15" fmla="*/ 47775 h 872129"/>
                  <a:gd name="connsiteX16" fmla="*/ 953716 w 977309"/>
                  <a:gd name="connsiteY16" fmla="*/ 47999 h 872129"/>
                  <a:gd name="connsiteX17" fmla="*/ 951358 w 977309"/>
                  <a:gd name="connsiteY17" fmla="*/ 92284 h 872129"/>
                  <a:gd name="connsiteX18" fmla="*/ 828310 w 977309"/>
                  <a:gd name="connsiteY18" fmla="*/ 202893 h 872129"/>
                  <a:gd name="connsiteX19" fmla="*/ 785758 w 977309"/>
                  <a:gd name="connsiteY19" fmla="*/ 240432 h 872129"/>
                  <a:gd name="connsiteX20" fmla="*/ 891421 w 977309"/>
                  <a:gd name="connsiteY20" fmla="*/ 153002 h 872129"/>
                  <a:gd name="connsiteX21" fmla="*/ 931233 w 977309"/>
                  <a:gd name="connsiteY21" fmla="*/ 121399 h 872129"/>
                  <a:gd name="connsiteX22" fmla="*/ 957473 w 977309"/>
                  <a:gd name="connsiteY22" fmla="*/ 116563 h 872129"/>
                  <a:gd name="connsiteX23" fmla="*/ 971150 w 977309"/>
                  <a:gd name="connsiteY23" fmla="*/ 125988 h 872129"/>
                  <a:gd name="connsiteX24" fmla="*/ 966562 w 977309"/>
                  <a:gd name="connsiteY24" fmla="*/ 165907 h 872129"/>
                  <a:gd name="connsiteX25" fmla="*/ 821575 w 977309"/>
                  <a:gd name="connsiteY25" fmla="*/ 291671 h 872129"/>
                  <a:gd name="connsiteX26" fmla="*/ 818242 w 977309"/>
                  <a:gd name="connsiteY26" fmla="*/ 304146 h 872129"/>
                  <a:gd name="connsiteX27" fmla="*/ 824030 w 977309"/>
                  <a:gd name="connsiteY27" fmla="*/ 301801 h 872129"/>
                  <a:gd name="connsiteX28" fmla="*/ 830191 w 977309"/>
                  <a:gd name="connsiteY28" fmla="*/ 296872 h 872129"/>
                  <a:gd name="connsiteX29" fmla="*/ 908526 w 977309"/>
                  <a:gd name="connsiteY29" fmla="*/ 238712 h 872129"/>
                  <a:gd name="connsiteX30" fmla="*/ 948444 w 977309"/>
                  <a:gd name="connsiteY30" fmla="*/ 243299 h 872129"/>
                  <a:gd name="connsiteX31" fmla="*/ 943855 w 977309"/>
                  <a:gd name="connsiteY31" fmla="*/ 283218 h 872129"/>
                  <a:gd name="connsiteX32" fmla="*/ 863136 w 977309"/>
                  <a:gd name="connsiteY32" fmla="*/ 348342 h 872129"/>
                  <a:gd name="connsiteX33" fmla="*/ 817278 w 977309"/>
                  <a:gd name="connsiteY33" fmla="*/ 378305 h 872129"/>
                  <a:gd name="connsiteX34" fmla="*/ 814780 w 977309"/>
                  <a:gd name="connsiteY34" fmla="*/ 379576 h 872129"/>
                  <a:gd name="connsiteX35" fmla="*/ 810574 w 977309"/>
                  <a:gd name="connsiteY35" fmla="*/ 382319 h 872129"/>
                  <a:gd name="connsiteX36" fmla="*/ 749973 w 977309"/>
                  <a:gd name="connsiteY36" fmla="*/ 423501 h 872129"/>
                  <a:gd name="connsiteX37" fmla="*/ 670631 w 977309"/>
                  <a:gd name="connsiteY37" fmla="*/ 457344 h 872129"/>
                  <a:gd name="connsiteX38" fmla="*/ 628565 w 977309"/>
                  <a:gd name="connsiteY38" fmla="*/ 448617 h 872129"/>
                  <a:gd name="connsiteX39" fmla="*/ 624642 w 977309"/>
                  <a:gd name="connsiteY39" fmla="*/ 456078 h 872129"/>
                  <a:gd name="connsiteX40" fmla="*/ 426470 w 977309"/>
                  <a:gd name="connsiteY40" fmla="*/ 674023 h 872129"/>
                  <a:gd name="connsiteX41" fmla="*/ 173316 w 977309"/>
                  <a:gd name="connsiteY41" fmla="*/ 870821 h 872129"/>
                  <a:gd name="connsiteX42" fmla="*/ 171003 w 977309"/>
                  <a:gd name="connsiteY42" fmla="*/ 868408 h 872129"/>
                  <a:gd name="connsiteX43" fmla="*/ 34129 w 977309"/>
                  <a:gd name="connsiteY43" fmla="*/ 868408 h 872129"/>
                  <a:gd name="connsiteX44" fmla="*/ 0 w 977309"/>
                  <a:gd name="connsiteY44" fmla="*/ 493901 h 872129"/>
                  <a:gd name="connsiteX45" fmla="*/ 34129 w 977309"/>
                  <a:gd name="connsiteY45" fmla="*/ 119394 h 872129"/>
                  <a:gd name="connsiteX46" fmla="*/ 178009 w 977309"/>
                  <a:gd name="connsiteY46" fmla="*/ 119394 h 872129"/>
                  <a:gd name="connsiteX47" fmla="*/ 212138 w 977309"/>
                  <a:gd name="connsiteY47" fmla="*/ 493901 h 872129"/>
                  <a:gd name="connsiteX48" fmla="*/ 210197 w 977309"/>
                  <a:gd name="connsiteY48" fmla="*/ 599380 h 872129"/>
                  <a:gd name="connsiteX49" fmla="*/ 284115 w 977309"/>
                  <a:gd name="connsiteY49" fmla="*/ 525499 h 872129"/>
                  <a:gd name="connsiteX50" fmla="*/ 510262 w 977309"/>
                  <a:gd name="connsiteY50" fmla="*/ 336742 h 872129"/>
                  <a:gd name="connsiteX51" fmla="*/ 512320 w 977309"/>
                  <a:gd name="connsiteY51" fmla="*/ 335770 h 872129"/>
                  <a:gd name="connsiteX52" fmla="*/ 511936 w 977309"/>
                  <a:gd name="connsiteY52" fmla="*/ 335211 h 872129"/>
                  <a:gd name="connsiteX53" fmla="*/ 528156 w 977309"/>
                  <a:gd name="connsiteY53" fmla="*/ 206729 h 872129"/>
                  <a:gd name="connsiteX54" fmla="*/ 555621 w 977309"/>
                  <a:gd name="connsiteY54" fmla="*/ 123388 h 872129"/>
                  <a:gd name="connsiteX55" fmla="*/ 530007 w 977309"/>
                  <a:gd name="connsiteY55" fmla="*/ 54194 h 872129"/>
                  <a:gd name="connsiteX56" fmla="*/ 530103 w 977309"/>
                  <a:gd name="connsiteY56" fmla="*/ 51496 h 872129"/>
                  <a:gd name="connsiteX57" fmla="*/ 529687 w 977309"/>
                  <a:gd name="connsiteY57" fmla="*/ 47333 h 872129"/>
                  <a:gd name="connsiteX58" fmla="*/ 537432 w 977309"/>
                  <a:gd name="connsiteY58" fmla="*/ 27564 h 872129"/>
                  <a:gd name="connsiteX59" fmla="*/ 600705 w 977309"/>
                  <a:gd name="connsiteY59" fmla="*/ 49307 h 872129"/>
                  <a:gd name="connsiteX60" fmla="*/ 615680 w 977309"/>
                  <a:gd name="connsiteY60" fmla="*/ 72812 h 872129"/>
                  <a:gd name="connsiteX61" fmla="*/ 618946 w 977309"/>
                  <a:gd name="connsiteY61" fmla="*/ 82609 h 872129"/>
                  <a:gd name="connsiteX62" fmla="*/ 619132 w 977309"/>
                  <a:gd name="connsiteY62" fmla="*/ 84159 h 872129"/>
                  <a:gd name="connsiteX63" fmla="*/ 614698 w 977309"/>
                  <a:gd name="connsiteY63" fmla="*/ 122712 h 872129"/>
                  <a:gd name="connsiteX64" fmla="*/ 614987 w 977309"/>
                  <a:gd name="connsiteY64" fmla="*/ 122593 h 872129"/>
                  <a:gd name="connsiteX65" fmla="*/ 614002 w 977309"/>
                  <a:gd name="connsiteY65" fmla="*/ 127552 h 872129"/>
                  <a:gd name="connsiteX66" fmla="*/ 620471 w 977309"/>
                  <a:gd name="connsiteY66" fmla="*/ 148663 h 872129"/>
                  <a:gd name="connsiteX67" fmla="*/ 623009 w 977309"/>
                  <a:gd name="connsiteY67" fmla="*/ 151359 h 872129"/>
                  <a:gd name="connsiteX68" fmla="*/ 623025 w 977309"/>
                  <a:gd name="connsiteY68" fmla="*/ 152349 h 872129"/>
                  <a:gd name="connsiteX69" fmla="*/ 624018 w 977309"/>
                  <a:gd name="connsiteY69" fmla="*/ 152432 h 872129"/>
                  <a:gd name="connsiteX70" fmla="*/ 624613 w 977309"/>
                  <a:gd name="connsiteY70" fmla="*/ 153062 h 872129"/>
                  <a:gd name="connsiteX71" fmla="*/ 635408 w 977309"/>
                  <a:gd name="connsiteY71" fmla="*/ 159243 h 872129"/>
                  <a:gd name="connsiteX72" fmla="*/ 638892 w 977309"/>
                  <a:gd name="connsiteY72" fmla="*/ 159943 h 872129"/>
                  <a:gd name="connsiteX73" fmla="*/ 641177 w 977309"/>
                  <a:gd name="connsiteY73" fmla="*/ 161064 h 872129"/>
                  <a:gd name="connsiteX74" fmla="*/ 664717 w 977309"/>
                  <a:gd name="connsiteY74" fmla="*/ 158508 h 872129"/>
                  <a:gd name="connsiteX75" fmla="*/ 669261 w 977309"/>
                  <a:gd name="connsiteY75" fmla="*/ 155656 h 872129"/>
                  <a:gd name="connsiteX76" fmla="*/ 671431 w 977309"/>
                  <a:gd name="connsiteY76" fmla="*/ 153780 h 872129"/>
                  <a:gd name="connsiteX77" fmla="*/ 671523 w 977309"/>
                  <a:gd name="connsiteY77" fmla="*/ 153804 h 872129"/>
                  <a:gd name="connsiteX78" fmla="*/ 674725 w 977309"/>
                  <a:gd name="connsiteY78" fmla="*/ 150837 h 872129"/>
                  <a:gd name="connsiteX79" fmla="*/ 833285 w 977309"/>
                  <a:gd name="connsiteY79" fmla="*/ 6571 h 872129"/>
                  <a:gd name="connsiteX80" fmla="*/ 859327 w 977309"/>
                  <a:gd name="connsiteY80" fmla="*/ 1992 h 87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77309" h="872129">
                    <a:moveTo>
                      <a:pt x="727777" y="193137"/>
                    </a:moveTo>
                    <a:lnTo>
                      <a:pt x="727785" y="193288"/>
                    </a:lnTo>
                    <a:lnTo>
                      <a:pt x="727863" y="193369"/>
                    </a:lnTo>
                    <a:close/>
                    <a:moveTo>
                      <a:pt x="859327" y="1992"/>
                    </a:moveTo>
                    <a:cubicBezTo>
                      <a:pt x="862174" y="3234"/>
                      <a:pt x="864826" y="5055"/>
                      <a:pt x="867099" y="7451"/>
                    </a:cubicBezTo>
                    <a:lnTo>
                      <a:pt x="874336" y="15073"/>
                    </a:lnTo>
                    <a:cubicBezTo>
                      <a:pt x="883430" y="24653"/>
                      <a:pt x="883036" y="39791"/>
                      <a:pt x="873456" y="48886"/>
                    </a:cubicBezTo>
                    <a:lnTo>
                      <a:pt x="738232" y="180451"/>
                    </a:lnTo>
                    <a:cubicBezTo>
                      <a:pt x="735838" y="182725"/>
                      <a:pt x="734901" y="184836"/>
                      <a:pt x="734701" y="186577"/>
                    </a:cubicBezTo>
                    <a:lnTo>
                      <a:pt x="734792" y="187865"/>
                    </a:lnTo>
                    <a:lnTo>
                      <a:pt x="736765" y="188259"/>
                    </a:lnTo>
                    <a:cubicBezTo>
                      <a:pt x="737784" y="188092"/>
                      <a:pt x="739065" y="187629"/>
                      <a:pt x="740521" y="186910"/>
                    </a:cubicBezTo>
                    <a:lnTo>
                      <a:pt x="741372" y="186398"/>
                    </a:lnTo>
                    <a:lnTo>
                      <a:pt x="744464" y="183942"/>
                    </a:lnTo>
                    <a:cubicBezTo>
                      <a:pt x="766266" y="166246"/>
                      <a:pt x="812711" y="123904"/>
                      <a:pt x="902899" y="45136"/>
                    </a:cubicBezTo>
                    <a:cubicBezTo>
                      <a:pt x="915779" y="33558"/>
                      <a:pt x="941937" y="34894"/>
                      <a:pt x="953514" y="47775"/>
                    </a:cubicBezTo>
                    <a:lnTo>
                      <a:pt x="953716" y="47999"/>
                    </a:lnTo>
                    <a:cubicBezTo>
                      <a:pt x="965295" y="60879"/>
                      <a:pt x="964238" y="80706"/>
                      <a:pt x="951358" y="92284"/>
                    </a:cubicBezTo>
                    <a:lnTo>
                      <a:pt x="828310" y="202893"/>
                    </a:lnTo>
                    <a:lnTo>
                      <a:pt x="785758" y="240432"/>
                    </a:lnTo>
                    <a:lnTo>
                      <a:pt x="891421" y="153002"/>
                    </a:lnTo>
                    <a:lnTo>
                      <a:pt x="931233" y="121399"/>
                    </a:lnTo>
                    <a:cubicBezTo>
                      <a:pt x="938913" y="115302"/>
                      <a:pt x="948775" y="113819"/>
                      <a:pt x="957473" y="116563"/>
                    </a:cubicBezTo>
                    <a:cubicBezTo>
                      <a:pt x="962691" y="118210"/>
                      <a:pt x="967492" y="121380"/>
                      <a:pt x="971150" y="125988"/>
                    </a:cubicBezTo>
                    <a:cubicBezTo>
                      <a:pt x="980906" y="138279"/>
                      <a:pt x="978851" y="156150"/>
                      <a:pt x="966562" y="165907"/>
                    </a:cubicBezTo>
                    <a:cubicBezTo>
                      <a:pt x="910304" y="210741"/>
                      <a:pt x="877833" y="246835"/>
                      <a:pt x="821575" y="291671"/>
                    </a:cubicBezTo>
                    <a:cubicBezTo>
                      <a:pt x="799070" y="309889"/>
                      <a:pt x="806855" y="308502"/>
                      <a:pt x="818242" y="304146"/>
                    </a:cubicBezTo>
                    <a:lnTo>
                      <a:pt x="824030" y="301801"/>
                    </a:lnTo>
                    <a:lnTo>
                      <a:pt x="830191" y="296872"/>
                    </a:lnTo>
                    <a:cubicBezTo>
                      <a:pt x="859693" y="273255"/>
                      <a:pt x="891280" y="248171"/>
                      <a:pt x="908526" y="238712"/>
                    </a:cubicBezTo>
                    <a:cubicBezTo>
                      <a:pt x="936119" y="223576"/>
                      <a:pt x="938688" y="231009"/>
                      <a:pt x="948444" y="243299"/>
                    </a:cubicBezTo>
                    <a:cubicBezTo>
                      <a:pt x="958200" y="255589"/>
                      <a:pt x="956145" y="273462"/>
                      <a:pt x="943855" y="283218"/>
                    </a:cubicBezTo>
                    <a:cubicBezTo>
                      <a:pt x="929691" y="300047"/>
                      <a:pt x="884232" y="332494"/>
                      <a:pt x="863136" y="348342"/>
                    </a:cubicBezTo>
                    <a:cubicBezTo>
                      <a:pt x="842040" y="364189"/>
                      <a:pt x="832094" y="375641"/>
                      <a:pt x="817278" y="378305"/>
                    </a:cubicBezTo>
                    <a:lnTo>
                      <a:pt x="814780" y="379576"/>
                    </a:lnTo>
                    <a:lnTo>
                      <a:pt x="810574" y="382319"/>
                    </a:lnTo>
                    <a:cubicBezTo>
                      <a:pt x="761352" y="414676"/>
                      <a:pt x="775069" y="409399"/>
                      <a:pt x="749973" y="423501"/>
                    </a:cubicBezTo>
                    <a:cubicBezTo>
                      <a:pt x="719086" y="440858"/>
                      <a:pt x="699610" y="458388"/>
                      <a:pt x="670631" y="457344"/>
                    </a:cubicBezTo>
                    <a:lnTo>
                      <a:pt x="628565" y="448617"/>
                    </a:lnTo>
                    <a:lnTo>
                      <a:pt x="624642" y="456078"/>
                    </a:lnTo>
                    <a:cubicBezTo>
                      <a:pt x="597909" y="498155"/>
                      <a:pt x="521850" y="582604"/>
                      <a:pt x="426470" y="674023"/>
                    </a:cubicBezTo>
                    <a:cubicBezTo>
                      <a:pt x="299299" y="795914"/>
                      <a:pt x="185963" y="884016"/>
                      <a:pt x="173316" y="870821"/>
                    </a:cubicBezTo>
                    <a:lnTo>
                      <a:pt x="171003" y="868408"/>
                    </a:lnTo>
                    <a:lnTo>
                      <a:pt x="34129" y="868408"/>
                    </a:lnTo>
                    <a:cubicBezTo>
                      <a:pt x="15282" y="868408"/>
                      <a:pt x="0" y="700747"/>
                      <a:pt x="0" y="493901"/>
                    </a:cubicBezTo>
                    <a:cubicBezTo>
                      <a:pt x="0" y="287055"/>
                      <a:pt x="15282" y="119394"/>
                      <a:pt x="34129" y="119394"/>
                    </a:cubicBezTo>
                    <a:lnTo>
                      <a:pt x="178009" y="119394"/>
                    </a:lnTo>
                    <a:cubicBezTo>
                      <a:pt x="196856" y="119394"/>
                      <a:pt x="212138" y="287055"/>
                      <a:pt x="212138" y="493901"/>
                    </a:cubicBezTo>
                    <a:lnTo>
                      <a:pt x="210197" y="599380"/>
                    </a:lnTo>
                    <a:lnTo>
                      <a:pt x="284115" y="525499"/>
                    </a:lnTo>
                    <a:cubicBezTo>
                      <a:pt x="379493" y="434080"/>
                      <a:pt x="467090" y="361669"/>
                      <a:pt x="510262" y="336742"/>
                    </a:cubicBezTo>
                    <a:lnTo>
                      <a:pt x="512320" y="335770"/>
                    </a:lnTo>
                    <a:lnTo>
                      <a:pt x="511936" y="335211"/>
                    </a:lnTo>
                    <a:cubicBezTo>
                      <a:pt x="492898" y="296201"/>
                      <a:pt x="497341" y="256382"/>
                      <a:pt x="528156" y="206729"/>
                    </a:cubicBezTo>
                    <a:cubicBezTo>
                      <a:pt x="557695" y="142644"/>
                      <a:pt x="556398" y="150539"/>
                      <a:pt x="555621" y="123388"/>
                    </a:cubicBezTo>
                    <a:cubicBezTo>
                      <a:pt x="544928" y="98266"/>
                      <a:pt x="530676" y="69602"/>
                      <a:pt x="530007" y="54194"/>
                    </a:cubicBezTo>
                    <a:lnTo>
                      <a:pt x="530103" y="51496"/>
                    </a:lnTo>
                    <a:lnTo>
                      <a:pt x="529687" y="47333"/>
                    </a:lnTo>
                    <a:cubicBezTo>
                      <a:pt x="529662" y="39106"/>
                      <a:pt x="532169" y="32120"/>
                      <a:pt x="537432" y="27564"/>
                    </a:cubicBezTo>
                    <a:cubicBezTo>
                      <a:pt x="551470" y="15415"/>
                      <a:pt x="579798" y="25150"/>
                      <a:pt x="600705" y="49307"/>
                    </a:cubicBezTo>
                    <a:cubicBezTo>
                      <a:pt x="607238" y="56855"/>
                      <a:pt x="612273" y="64920"/>
                      <a:pt x="615680" y="72812"/>
                    </a:cubicBezTo>
                    <a:lnTo>
                      <a:pt x="618946" y="82609"/>
                    </a:lnTo>
                    <a:lnTo>
                      <a:pt x="619132" y="84159"/>
                    </a:lnTo>
                    <a:cubicBezTo>
                      <a:pt x="620102" y="98938"/>
                      <a:pt x="618581" y="112630"/>
                      <a:pt x="614698" y="122712"/>
                    </a:cubicBezTo>
                    <a:lnTo>
                      <a:pt x="614987" y="122593"/>
                    </a:lnTo>
                    <a:lnTo>
                      <a:pt x="614002" y="127552"/>
                    </a:lnTo>
                    <a:cubicBezTo>
                      <a:pt x="613476" y="135214"/>
                      <a:pt x="615868" y="142716"/>
                      <a:pt x="620471" y="148663"/>
                    </a:cubicBezTo>
                    <a:lnTo>
                      <a:pt x="623009" y="151359"/>
                    </a:lnTo>
                    <a:lnTo>
                      <a:pt x="623025" y="152349"/>
                    </a:lnTo>
                    <a:lnTo>
                      <a:pt x="624018" y="152432"/>
                    </a:lnTo>
                    <a:lnTo>
                      <a:pt x="624613" y="153062"/>
                    </a:lnTo>
                    <a:cubicBezTo>
                      <a:pt x="627671" y="155740"/>
                      <a:pt x="631305" y="157871"/>
                      <a:pt x="635408" y="159243"/>
                    </a:cubicBezTo>
                    <a:lnTo>
                      <a:pt x="638892" y="159943"/>
                    </a:lnTo>
                    <a:lnTo>
                      <a:pt x="641177" y="161064"/>
                    </a:lnTo>
                    <a:cubicBezTo>
                      <a:pt x="647852" y="163494"/>
                      <a:pt x="656612" y="162785"/>
                      <a:pt x="664717" y="158508"/>
                    </a:cubicBezTo>
                    <a:cubicBezTo>
                      <a:pt x="666337" y="157654"/>
                      <a:pt x="667855" y="156696"/>
                      <a:pt x="669261" y="155656"/>
                    </a:cubicBezTo>
                    <a:lnTo>
                      <a:pt x="671431" y="153780"/>
                    </a:lnTo>
                    <a:lnTo>
                      <a:pt x="671523" y="153804"/>
                    </a:lnTo>
                    <a:lnTo>
                      <a:pt x="674725" y="150837"/>
                    </a:lnTo>
                    <a:cubicBezTo>
                      <a:pt x="727578" y="102748"/>
                      <a:pt x="782058" y="55202"/>
                      <a:pt x="833285" y="6571"/>
                    </a:cubicBezTo>
                    <a:cubicBezTo>
                      <a:pt x="840471" y="-250"/>
                      <a:pt x="850783" y="-1734"/>
                      <a:pt x="859327" y="1992"/>
                    </a:cubicBezTo>
                    <a:close/>
                  </a:path>
                </a:pathLst>
              </a:custGeom>
              <a:solidFill>
                <a:srgbClr val="EACC82"/>
              </a:solidFill>
              <a:ln w="9525" cap="flat" cmpd="sng" algn="ctr">
                <a:noFill/>
                <a:prstDash val="solid"/>
              </a:ln>
              <a:effectLst/>
            </p:spPr>
            <p:txBody>
              <a:bodyPr wrap="square" rtlCol="0" anchor="ctr">
                <a:noAutofit/>
              </a:bodyPr>
              <a:lstStyle/>
              <a:p>
                <a:pPr algn="ctr" defTabSz="914400" fontAlgn="base">
                  <a:spcBef>
                    <a:spcPct val="0"/>
                  </a:spcBef>
                  <a:spcAft>
                    <a:spcPct val="0"/>
                  </a:spcAft>
                  <a:defRPr/>
                </a:pPr>
                <a:endParaRPr lang="en-US" sz="1530" kern="0">
                  <a:solidFill>
                    <a:prstClr val="white"/>
                  </a:solidFill>
                  <a:latin typeface="Calibri"/>
                </a:endParaRPr>
              </a:p>
            </p:txBody>
          </p:sp>
          <p:sp>
            <p:nvSpPr>
              <p:cNvPr id="116" name="Flowchart: Terminator 115">
                <a:extLst>
                  <a:ext uri="{FF2B5EF4-FFF2-40B4-BE49-F238E27FC236}">
                    <a16:creationId xmlns:a16="http://schemas.microsoft.com/office/drawing/2014/main" id="{E84CC35F-A517-FF6C-5BCD-E2BC850B04F6}"/>
                  </a:ext>
                </a:extLst>
              </p:cNvPr>
              <p:cNvSpPr/>
              <p:nvPr/>
            </p:nvSpPr>
            <p:spPr>
              <a:xfrm rot="19999634" flipH="1">
                <a:off x="2143969" y="3710176"/>
                <a:ext cx="225594" cy="711363"/>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17" name="Flowchart: Delay 116">
                <a:extLst>
                  <a:ext uri="{FF2B5EF4-FFF2-40B4-BE49-F238E27FC236}">
                    <a16:creationId xmlns:a16="http://schemas.microsoft.com/office/drawing/2014/main" id="{9338BF20-485F-293E-AE5B-6951ECBC07DB}"/>
                  </a:ext>
                </a:extLst>
              </p:cNvPr>
              <p:cNvSpPr/>
              <p:nvPr/>
            </p:nvSpPr>
            <p:spPr>
              <a:xfrm rot="19976169">
                <a:off x="1918211" y="3358086"/>
                <a:ext cx="320445" cy="657015"/>
              </a:xfrm>
              <a:prstGeom prst="flowChartDelay">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grpSp>
            <p:nvGrpSpPr>
              <p:cNvPr id="118" name="Group 117">
                <a:extLst>
                  <a:ext uri="{FF2B5EF4-FFF2-40B4-BE49-F238E27FC236}">
                    <a16:creationId xmlns:a16="http://schemas.microsoft.com/office/drawing/2014/main" id="{FF543043-E401-743D-8678-FD662D4B7718}"/>
                  </a:ext>
                </a:extLst>
              </p:cNvPr>
              <p:cNvGrpSpPr/>
              <p:nvPr/>
            </p:nvGrpSpPr>
            <p:grpSpPr>
              <a:xfrm>
                <a:off x="720551" y="1574772"/>
                <a:ext cx="1581557" cy="3648495"/>
                <a:chOff x="701501" y="393208"/>
                <a:chExt cx="1581557" cy="3648495"/>
              </a:xfrm>
            </p:grpSpPr>
            <p:sp>
              <p:nvSpPr>
                <p:cNvPr id="166" name="Flowchart: Manual Operation 26">
                  <a:extLst>
                    <a:ext uri="{FF2B5EF4-FFF2-40B4-BE49-F238E27FC236}">
                      <a16:creationId xmlns:a16="http://schemas.microsoft.com/office/drawing/2014/main" id="{7FE0A05A-4DFF-F838-D912-0BA16CEC2B8D}"/>
                    </a:ext>
                  </a:extLst>
                </p:cNvPr>
                <p:cNvSpPr/>
                <p:nvPr/>
              </p:nvSpPr>
              <p:spPr>
                <a:xfrm rot="21326916" flipV="1">
                  <a:off x="1578450" y="3445054"/>
                  <a:ext cx="414978" cy="591391"/>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67" name="Rectangle: Single Corner Snipped 29">
                  <a:extLst>
                    <a:ext uri="{FF2B5EF4-FFF2-40B4-BE49-F238E27FC236}">
                      <a16:creationId xmlns:a16="http://schemas.microsoft.com/office/drawing/2014/main" id="{0EA20647-0697-7E92-C563-B6914A0366D4}"/>
                    </a:ext>
                  </a:extLst>
                </p:cNvPr>
                <p:cNvSpPr/>
                <p:nvPr/>
              </p:nvSpPr>
              <p:spPr>
                <a:xfrm flipH="1">
                  <a:off x="1159132" y="2229839"/>
                  <a:ext cx="844823" cy="1228724"/>
                </a:xfrm>
                <a:prstGeom prst="snip1Rect">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68" name="Oval 167">
                  <a:extLst>
                    <a:ext uri="{FF2B5EF4-FFF2-40B4-BE49-F238E27FC236}">
                      <a16:creationId xmlns:a16="http://schemas.microsoft.com/office/drawing/2014/main" id="{17A26EAC-4E84-EFCD-0596-EC8FAD975F2D}"/>
                    </a:ext>
                  </a:extLst>
                </p:cNvPr>
                <p:cNvSpPr/>
                <p:nvPr/>
              </p:nvSpPr>
              <p:spPr>
                <a:xfrm>
                  <a:off x="946431" y="1241108"/>
                  <a:ext cx="184756" cy="409920"/>
                </a:xfrm>
                <a:prstGeom prst="ellipse">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169" name="Oval 168">
                  <a:extLst>
                    <a:ext uri="{FF2B5EF4-FFF2-40B4-BE49-F238E27FC236}">
                      <a16:creationId xmlns:a16="http://schemas.microsoft.com/office/drawing/2014/main" id="{6F4BBC27-CA98-AC31-722F-43EA7FD4C72D}"/>
                    </a:ext>
                  </a:extLst>
                </p:cNvPr>
                <p:cNvSpPr/>
                <p:nvPr/>
              </p:nvSpPr>
              <p:spPr>
                <a:xfrm>
                  <a:off x="2098302" y="1228459"/>
                  <a:ext cx="184756" cy="409920"/>
                </a:xfrm>
                <a:prstGeom prst="ellipse">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70" name="Flowchart: Off-page Connector 169">
                  <a:extLst>
                    <a:ext uri="{FF2B5EF4-FFF2-40B4-BE49-F238E27FC236}">
                      <a16:creationId xmlns:a16="http://schemas.microsoft.com/office/drawing/2014/main" id="{7CB856E4-7EA2-FD0C-A8EF-EB6943FA6B20}"/>
                    </a:ext>
                  </a:extLst>
                </p:cNvPr>
                <p:cNvSpPr/>
                <p:nvPr/>
              </p:nvSpPr>
              <p:spPr>
                <a:xfrm>
                  <a:off x="1451631" y="1940779"/>
                  <a:ext cx="331997" cy="436406"/>
                </a:xfrm>
                <a:prstGeom prst="flowChartOffpageConnector">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71" name="Oval 170">
                  <a:extLst>
                    <a:ext uri="{FF2B5EF4-FFF2-40B4-BE49-F238E27FC236}">
                      <a16:creationId xmlns:a16="http://schemas.microsoft.com/office/drawing/2014/main" id="{FCD44515-5A40-B9D5-D75A-65CE91339A6C}"/>
                    </a:ext>
                  </a:extLst>
                </p:cNvPr>
                <p:cNvSpPr/>
                <p:nvPr/>
              </p:nvSpPr>
              <p:spPr>
                <a:xfrm>
                  <a:off x="1027261" y="631560"/>
                  <a:ext cx="1154760" cy="1454687"/>
                </a:xfrm>
                <a:prstGeom prst="ellipse">
                  <a:avLst/>
                </a:prstGeom>
                <a:solidFill>
                  <a:srgbClr val="EED69D"/>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72" name="Flowchart: Terminator 171">
                  <a:extLst>
                    <a:ext uri="{FF2B5EF4-FFF2-40B4-BE49-F238E27FC236}">
                      <a16:creationId xmlns:a16="http://schemas.microsoft.com/office/drawing/2014/main" id="{6A675097-A8EB-8543-8B6B-A430889DFECF}"/>
                    </a:ext>
                  </a:extLst>
                </p:cNvPr>
                <p:cNvSpPr/>
                <p:nvPr/>
              </p:nvSpPr>
              <p:spPr>
                <a:xfrm rot="1600366">
                  <a:off x="828384" y="2510724"/>
                  <a:ext cx="225594" cy="711363"/>
                </a:xfrm>
                <a:prstGeom prst="flowChartTerminator">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73" name="Flowchart: Delay 172">
                  <a:extLst>
                    <a:ext uri="{FF2B5EF4-FFF2-40B4-BE49-F238E27FC236}">
                      <a16:creationId xmlns:a16="http://schemas.microsoft.com/office/drawing/2014/main" id="{767FC795-25B5-962A-7369-7ADC59E4916E}"/>
                    </a:ext>
                  </a:extLst>
                </p:cNvPr>
                <p:cNvSpPr/>
                <p:nvPr/>
              </p:nvSpPr>
              <p:spPr>
                <a:xfrm rot="2022916" flipH="1">
                  <a:off x="957936" y="2194263"/>
                  <a:ext cx="320445" cy="657015"/>
                </a:xfrm>
                <a:prstGeom prst="flowChartDelay">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174" name="Isosceles Triangle 173">
                  <a:extLst>
                    <a:ext uri="{FF2B5EF4-FFF2-40B4-BE49-F238E27FC236}">
                      <a16:creationId xmlns:a16="http://schemas.microsoft.com/office/drawing/2014/main" id="{735A13CA-6812-BD5C-15E1-73FABC1F1375}"/>
                    </a:ext>
                  </a:extLst>
                </p:cNvPr>
                <p:cNvSpPr/>
                <p:nvPr/>
              </p:nvSpPr>
              <p:spPr>
                <a:xfrm rot="10800000">
                  <a:off x="1436956" y="1744344"/>
                  <a:ext cx="389712" cy="191484"/>
                </a:xfrm>
                <a:prstGeom prst="triangle">
                  <a:avLst/>
                </a:prstGeom>
                <a:solidFill>
                  <a:sysClr val="window" lastClr="FFFFFF"/>
                </a:solidFill>
                <a:ln w="19050" cap="flat" cmpd="sng" algn="ctr">
                  <a:solidFill>
                    <a:srgbClr val="FF0000">
                      <a:lumMod val="40000"/>
                      <a:lumOff val="60000"/>
                    </a:srgbClr>
                  </a:solid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75" name="Oval 174">
                  <a:extLst>
                    <a:ext uri="{FF2B5EF4-FFF2-40B4-BE49-F238E27FC236}">
                      <a16:creationId xmlns:a16="http://schemas.microsoft.com/office/drawing/2014/main" id="{3692C524-EF02-6AEC-8E15-E3FD52FAE0EB}"/>
                    </a:ext>
                  </a:extLst>
                </p:cNvPr>
                <p:cNvSpPr/>
                <p:nvPr/>
              </p:nvSpPr>
              <p:spPr>
                <a:xfrm rot="21284756">
                  <a:off x="1230140" y="1281950"/>
                  <a:ext cx="254008" cy="362574"/>
                </a:xfrm>
                <a:prstGeom prst="ellipse">
                  <a:avLst/>
                </a:prstGeom>
                <a:solidFill>
                  <a:sysClr val="window" lastClr="FFFFFF"/>
                </a:solidFill>
                <a:ln w="12700"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76" name="Oval 175">
                  <a:extLst>
                    <a:ext uri="{FF2B5EF4-FFF2-40B4-BE49-F238E27FC236}">
                      <a16:creationId xmlns:a16="http://schemas.microsoft.com/office/drawing/2014/main" id="{B1AD1009-451E-11BF-0F4F-75D930F0CE77}"/>
                    </a:ext>
                  </a:extLst>
                </p:cNvPr>
                <p:cNvSpPr/>
                <p:nvPr/>
              </p:nvSpPr>
              <p:spPr>
                <a:xfrm>
                  <a:off x="1310144" y="1370110"/>
                  <a:ext cx="79677" cy="134263"/>
                </a:xfrm>
                <a:prstGeom prst="ellipse">
                  <a:avLst/>
                </a:prstGeom>
                <a:solidFill>
                  <a:srgbClr val="000000"/>
                </a:solidFill>
                <a:ln w="9525" cap="flat" cmpd="sng" algn="ctr">
                  <a:solidFill>
                    <a:srgbClr val="000000"/>
                  </a:solid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77" name="Oval 176">
                  <a:extLst>
                    <a:ext uri="{FF2B5EF4-FFF2-40B4-BE49-F238E27FC236}">
                      <a16:creationId xmlns:a16="http://schemas.microsoft.com/office/drawing/2014/main" id="{30D50A37-64D4-AB7F-FAFF-6D0C64A14662}"/>
                    </a:ext>
                  </a:extLst>
                </p:cNvPr>
                <p:cNvSpPr/>
                <p:nvPr/>
              </p:nvSpPr>
              <p:spPr>
                <a:xfrm rot="315244" flipH="1">
                  <a:off x="1757916" y="1268799"/>
                  <a:ext cx="254008" cy="362574"/>
                </a:xfrm>
                <a:prstGeom prst="ellipse">
                  <a:avLst/>
                </a:prstGeom>
                <a:solidFill>
                  <a:sysClr val="window" lastClr="FFFFFF"/>
                </a:solidFill>
                <a:ln w="12700"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78" name="Oval 177">
                  <a:extLst>
                    <a:ext uri="{FF2B5EF4-FFF2-40B4-BE49-F238E27FC236}">
                      <a16:creationId xmlns:a16="http://schemas.microsoft.com/office/drawing/2014/main" id="{016B766A-C6C8-7B81-9C14-348ADA5C8DF2}"/>
                    </a:ext>
                  </a:extLst>
                </p:cNvPr>
                <p:cNvSpPr/>
                <p:nvPr/>
              </p:nvSpPr>
              <p:spPr>
                <a:xfrm>
                  <a:off x="1835910" y="1370110"/>
                  <a:ext cx="79677" cy="134263"/>
                </a:xfrm>
                <a:prstGeom prst="ellipse">
                  <a:avLst/>
                </a:prstGeom>
                <a:solidFill>
                  <a:srgbClr val="000000"/>
                </a:solidFill>
                <a:ln w="9525" cap="flat" cmpd="sng" algn="ctr">
                  <a:solidFill>
                    <a:srgbClr val="000000"/>
                  </a:solid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79" name="Flowchart: Terminator 178">
                  <a:extLst>
                    <a:ext uri="{FF2B5EF4-FFF2-40B4-BE49-F238E27FC236}">
                      <a16:creationId xmlns:a16="http://schemas.microsoft.com/office/drawing/2014/main" id="{62CD298A-82DF-248B-7F87-8967F51DEF3E}"/>
                    </a:ext>
                  </a:extLst>
                </p:cNvPr>
                <p:cNvSpPr/>
                <p:nvPr/>
              </p:nvSpPr>
              <p:spPr>
                <a:xfrm rot="21216315">
                  <a:off x="1212017" y="1176810"/>
                  <a:ext cx="239614" cy="87279"/>
                </a:xfrm>
                <a:prstGeom prst="flowChartTerminator">
                  <a:avLst/>
                </a:prstGeom>
                <a:solidFill>
                  <a:srgbClr val="843F06"/>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80" name="Flowchart: Terminator 179">
                  <a:extLst>
                    <a:ext uri="{FF2B5EF4-FFF2-40B4-BE49-F238E27FC236}">
                      <a16:creationId xmlns:a16="http://schemas.microsoft.com/office/drawing/2014/main" id="{BC7E4049-9CB8-0DF6-3B6B-F41F3E6AE7B7}"/>
                    </a:ext>
                  </a:extLst>
                </p:cNvPr>
                <p:cNvSpPr/>
                <p:nvPr/>
              </p:nvSpPr>
              <p:spPr>
                <a:xfrm rot="174846">
                  <a:off x="1790356" y="1183986"/>
                  <a:ext cx="239614" cy="87279"/>
                </a:xfrm>
                <a:prstGeom prst="flowChartTerminator">
                  <a:avLst/>
                </a:prstGeom>
                <a:solidFill>
                  <a:srgbClr val="843F06"/>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81" name="Moon 180">
                  <a:extLst>
                    <a:ext uri="{FF2B5EF4-FFF2-40B4-BE49-F238E27FC236}">
                      <a16:creationId xmlns:a16="http://schemas.microsoft.com/office/drawing/2014/main" id="{5D764817-7106-E207-A282-729ED5706A68}"/>
                    </a:ext>
                  </a:extLst>
                </p:cNvPr>
                <p:cNvSpPr/>
                <p:nvPr/>
              </p:nvSpPr>
              <p:spPr>
                <a:xfrm rot="5400000">
                  <a:off x="1178315" y="226418"/>
                  <a:ext cx="852651" cy="1186231"/>
                </a:xfrm>
                <a:prstGeom prst="moon">
                  <a:avLst>
                    <a:gd name="adj" fmla="val 65258"/>
                  </a:avLst>
                </a:prstGeom>
                <a:pattFill prst="openDmnd">
                  <a:fgClr>
                    <a:srgbClr val="000000"/>
                  </a:fgClr>
                  <a:bgClr>
                    <a:sysClr val="window" lastClr="FFFFFF"/>
                  </a:bgClr>
                </a:pattFill>
                <a:ln w="3175" cap="flat" cmpd="sng" algn="ctr">
                  <a:solidFill>
                    <a:srgbClr val="000000"/>
                  </a:solidFill>
                  <a:prstDash val="solid"/>
                </a:ln>
                <a:effectLst/>
              </p:spPr>
              <p:txBody>
                <a:bodyPr rtlCol="0" anchor="ctr"/>
                <a:lstStyle/>
                <a:p>
                  <a:pPr algn="ctr" defTabSz="914400">
                    <a:defRPr/>
                  </a:pPr>
                  <a:endParaRPr lang="en-US" sz="1530" kern="0">
                    <a:solidFill>
                      <a:prstClr val="white"/>
                    </a:solidFill>
                    <a:latin typeface="Calibri"/>
                  </a:endParaRPr>
                </a:p>
              </p:txBody>
            </p:sp>
            <p:sp>
              <p:nvSpPr>
                <p:cNvPr id="182" name="Moon 181">
                  <a:extLst>
                    <a:ext uri="{FF2B5EF4-FFF2-40B4-BE49-F238E27FC236}">
                      <a16:creationId xmlns:a16="http://schemas.microsoft.com/office/drawing/2014/main" id="{A3EEA3E5-405A-C9BE-7172-47E28F1D6CF3}"/>
                    </a:ext>
                  </a:extLst>
                </p:cNvPr>
                <p:cNvSpPr/>
                <p:nvPr/>
              </p:nvSpPr>
              <p:spPr>
                <a:xfrm rot="5400000">
                  <a:off x="1299359" y="359462"/>
                  <a:ext cx="613097" cy="1157294"/>
                </a:xfrm>
                <a:prstGeom prst="moon">
                  <a:avLst>
                    <a:gd name="adj" fmla="val 52142"/>
                  </a:avLst>
                </a:prstGeom>
                <a:pattFill prst="dotDmnd">
                  <a:fgClr>
                    <a:srgbClr val="000000"/>
                  </a:fgClr>
                  <a:bgClr>
                    <a:srgbClr val="C28446"/>
                  </a:bgClr>
                </a:pattFill>
                <a:ln w="3175" cap="flat" cmpd="sng" algn="ctr">
                  <a:noFill/>
                  <a:prstDash val="solid"/>
                </a:ln>
                <a:effectLst/>
              </p:spPr>
              <p:txBody>
                <a:bodyPr rtlCol="0" anchor="ctr"/>
                <a:lstStyle/>
                <a:p>
                  <a:pPr algn="ctr" defTabSz="914400">
                    <a:defRPr/>
                  </a:pPr>
                  <a:endParaRPr lang="en-US" sz="1530" kern="0">
                    <a:solidFill>
                      <a:prstClr val="white"/>
                    </a:solidFill>
                    <a:latin typeface="Calibri"/>
                  </a:endParaRPr>
                </a:p>
              </p:txBody>
            </p:sp>
            <p:sp>
              <p:nvSpPr>
                <p:cNvPr id="183" name="Oval 182">
                  <a:extLst>
                    <a:ext uri="{FF2B5EF4-FFF2-40B4-BE49-F238E27FC236}">
                      <a16:creationId xmlns:a16="http://schemas.microsoft.com/office/drawing/2014/main" id="{F4420E5F-2539-B232-23BD-27B9A072B850}"/>
                    </a:ext>
                  </a:extLst>
                </p:cNvPr>
                <p:cNvSpPr/>
                <p:nvPr/>
              </p:nvSpPr>
              <p:spPr>
                <a:xfrm>
                  <a:off x="1385349" y="474517"/>
                  <a:ext cx="458284" cy="195232"/>
                </a:xfrm>
                <a:prstGeom prst="ellipse">
                  <a:avLst/>
                </a:prstGeom>
                <a:pattFill prst="dotDmnd">
                  <a:fgClr>
                    <a:srgbClr val="F79646">
                      <a:lumMod val="50000"/>
                    </a:srgbClr>
                  </a:fgClr>
                  <a:bgClr>
                    <a:srgbClr val="C28446"/>
                  </a:bgClr>
                </a:patt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184" name="Flowchart: Delay 183">
                  <a:extLst>
                    <a:ext uri="{FF2B5EF4-FFF2-40B4-BE49-F238E27FC236}">
                      <a16:creationId xmlns:a16="http://schemas.microsoft.com/office/drawing/2014/main" id="{350FD7A5-2CC4-5263-774B-A906FDEFAC40}"/>
                    </a:ext>
                  </a:extLst>
                </p:cNvPr>
                <p:cNvSpPr/>
                <p:nvPr/>
              </p:nvSpPr>
              <p:spPr>
                <a:xfrm rot="19976169">
                  <a:off x="1902815" y="2179716"/>
                  <a:ext cx="320445" cy="657015"/>
                </a:xfrm>
                <a:prstGeom prst="flowChartDelay">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185" name="Right Triangle 184">
                  <a:extLst>
                    <a:ext uri="{FF2B5EF4-FFF2-40B4-BE49-F238E27FC236}">
                      <a16:creationId xmlns:a16="http://schemas.microsoft.com/office/drawing/2014/main" id="{3134E61D-76D7-D662-56BB-80B36473B4F9}"/>
                    </a:ext>
                  </a:extLst>
                </p:cNvPr>
                <p:cNvSpPr/>
                <p:nvPr/>
              </p:nvSpPr>
              <p:spPr>
                <a:xfrm rot="8699319">
                  <a:off x="1289249" y="2189645"/>
                  <a:ext cx="247965" cy="291800"/>
                </a:xfrm>
                <a:prstGeom prst="rtTriangle">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86" name="Right Triangle 185">
                  <a:extLst>
                    <a:ext uri="{FF2B5EF4-FFF2-40B4-BE49-F238E27FC236}">
                      <a16:creationId xmlns:a16="http://schemas.microsoft.com/office/drawing/2014/main" id="{7EF25915-C90B-A306-8FFB-6CD06CAE1E8A}"/>
                    </a:ext>
                  </a:extLst>
                </p:cNvPr>
                <p:cNvSpPr/>
                <p:nvPr/>
              </p:nvSpPr>
              <p:spPr>
                <a:xfrm rot="12900681" flipH="1">
                  <a:off x="1705827" y="2189645"/>
                  <a:ext cx="247965" cy="291800"/>
                </a:xfrm>
                <a:prstGeom prst="rtTriangle">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87" name="Flowchart: Manual Operation 26">
                  <a:extLst>
                    <a:ext uri="{FF2B5EF4-FFF2-40B4-BE49-F238E27FC236}">
                      <a16:creationId xmlns:a16="http://schemas.microsoft.com/office/drawing/2014/main" id="{061DFF91-FCC7-7D7A-0307-83C8F47A12FB}"/>
                    </a:ext>
                  </a:extLst>
                </p:cNvPr>
                <p:cNvSpPr/>
                <p:nvPr/>
              </p:nvSpPr>
              <p:spPr>
                <a:xfrm rot="230863" flipV="1">
                  <a:off x="1198365" y="3450312"/>
                  <a:ext cx="414978" cy="591391"/>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88" name="Flowchart: Terminator 187">
                  <a:extLst>
                    <a:ext uri="{FF2B5EF4-FFF2-40B4-BE49-F238E27FC236}">
                      <a16:creationId xmlns:a16="http://schemas.microsoft.com/office/drawing/2014/main" id="{F550AACA-A36A-FAAD-66AC-B2A707D56BB2}"/>
                    </a:ext>
                  </a:extLst>
                </p:cNvPr>
                <p:cNvSpPr/>
                <p:nvPr/>
              </p:nvSpPr>
              <p:spPr>
                <a:xfrm rot="18705810" flipH="1">
                  <a:off x="838818" y="3059249"/>
                  <a:ext cx="141402" cy="416035"/>
                </a:xfrm>
                <a:prstGeom prst="flowChartTerminator">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189" name="Flowchart: Connector 188">
                  <a:extLst>
                    <a:ext uri="{FF2B5EF4-FFF2-40B4-BE49-F238E27FC236}">
                      <a16:creationId xmlns:a16="http://schemas.microsoft.com/office/drawing/2014/main" id="{BAF35F65-106E-0235-1278-EFA6C028B301}"/>
                    </a:ext>
                  </a:extLst>
                </p:cNvPr>
                <p:cNvSpPr/>
                <p:nvPr/>
              </p:nvSpPr>
              <p:spPr>
                <a:xfrm>
                  <a:off x="1566067" y="2441565"/>
                  <a:ext cx="79677" cy="87279"/>
                </a:xfrm>
                <a:prstGeom prst="flowChartConnector">
                  <a:avLst/>
                </a:prstGeom>
                <a:solidFill>
                  <a:srgbClr val="008000"/>
                </a:solidFill>
                <a:ln w="25400" cap="flat" cmpd="sng" algn="ctr">
                  <a:noFill/>
                  <a:prstDash val="solid"/>
                </a:ln>
                <a:effectLst/>
              </p:spPr>
              <p:txBody>
                <a:bodyPr rtlCol="0" anchor="ctr"/>
                <a:lstStyle/>
                <a:p>
                  <a:pPr algn="ctr" defTabSz="914400">
                    <a:defRPr/>
                  </a:pPr>
                  <a:endParaRPr lang="en-US" sz="1530" kern="0">
                    <a:solidFill>
                      <a:prstClr val="white"/>
                    </a:solidFill>
                    <a:latin typeface="Calibri"/>
                  </a:endParaRPr>
                </a:p>
              </p:txBody>
            </p:sp>
            <p:sp>
              <p:nvSpPr>
                <p:cNvPr id="190" name="Flowchart: Connector 189">
                  <a:extLst>
                    <a:ext uri="{FF2B5EF4-FFF2-40B4-BE49-F238E27FC236}">
                      <a16:creationId xmlns:a16="http://schemas.microsoft.com/office/drawing/2014/main" id="{B950A13A-48FD-1A4B-3E90-54781A5455C2}"/>
                    </a:ext>
                  </a:extLst>
                </p:cNvPr>
                <p:cNvSpPr/>
                <p:nvPr/>
              </p:nvSpPr>
              <p:spPr>
                <a:xfrm>
                  <a:off x="1566067" y="2567989"/>
                  <a:ext cx="79677" cy="87279"/>
                </a:xfrm>
                <a:prstGeom prst="flowChartConnector">
                  <a:avLst/>
                </a:prstGeom>
                <a:solidFill>
                  <a:srgbClr val="008000"/>
                </a:solidFill>
                <a:ln w="25400" cap="flat" cmpd="sng" algn="ctr">
                  <a:noFill/>
                  <a:prstDash val="solid"/>
                </a:ln>
                <a:effectLst/>
              </p:spPr>
              <p:txBody>
                <a:bodyPr rtlCol="0" anchor="ctr"/>
                <a:lstStyle/>
                <a:p>
                  <a:pPr algn="ctr" defTabSz="914400">
                    <a:defRPr/>
                  </a:pPr>
                  <a:endParaRPr lang="en-US" sz="1530" kern="0">
                    <a:solidFill>
                      <a:prstClr val="white"/>
                    </a:solidFill>
                    <a:latin typeface="Calibri"/>
                  </a:endParaRPr>
                </a:p>
              </p:txBody>
            </p:sp>
            <p:grpSp>
              <p:nvGrpSpPr>
                <p:cNvPr id="191" name="Group 190">
                  <a:extLst>
                    <a:ext uri="{FF2B5EF4-FFF2-40B4-BE49-F238E27FC236}">
                      <a16:creationId xmlns:a16="http://schemas.microsoft.com/office/drawing/2014/main" id="{9A2B4E07-D6BF-B09E-90D0-D00B7B78FE28}"/>
                    </a:ext>
                  </a:extLst>
                </p:cNvPr>
                <p:cNvGrpSpPr/>
                <p:nvPr/>
              </p:nvGrpSpPr>
              <p:grpSpPr>
                <a:xfrm>
                  <a:off x="1717423" y="2352216"/>
                  <a:ext cx="325110" cy="522802"/>
                  <a:chOff x="859632" y="2338402"/>
                  <a:chExt cx="571500" cy="788345"/>
                </a:xfrm>
              </p:grpSpPr>
              <p:sp>
                <p:nvSpPr>
                  <p:cNvPr id="193" name="Rectangle 192">
                    <a:extLst>
                      <a:ext uri="{FF2B5EF4-FFF2-40B4-BE49-F238E27FC236}">
                        <a16:creationId xmlns:a16="http://schemas.microsoft.com/office/drawing/2014/main" id="{3BE1F045-D219-ED86-DF90-39BD0F3FD98C}"/>
                      </a:ext>
                    </a:extLst>
                  </p:cNvPr>
                  <p:cNvSpPr/>
                  <p:nvPr/>
                </p:nvSpPr>
                <p:spPr>
                  <a:xfrm>
                    <a:off x="977900" y="2707482"/>
                    <a:ext cx="342900" cy="85080"/>
                  </a:xfrm>
                  <a:prstGeom prst="rect">
                    <a:avLst/>
                  </a:prstGeom>
                  <a:solidFill>
                    <a:sysClr val="window" lastClr="FFFFFF"/>
                  </a:solidFill>
                  <a:ln w="25400" cap="flat" cmpd="sng" algn="ctr">
                    <a:noFill/>
                    <a:prstDash val="solid"/>
                  </a:ln>
                  <a:effectLst/>
                </p:spPr>
                <p:txBody>
                  <a:bodyPr rtlCol="0" anchor="ctr"/>
                  <a:lstStyle/>
                  <a:p>
                    <a:pPr algn="ctr" defTabSz="914400">
                      <a:defRPr/>
                    </a:pPr>
                    <a:endParaRPr lang="en-US" sz="1530" kern="0">
                      <a:solidFill>
                        <a:prstClr val="white"/>
                      </a:solidFill>
                      <a:latin typeface="Calibri"/>
                    </a:endParaRPr>
                  </a:p>
                </p:txBody>
              </p:sp>
              <p:pic>
                <p:nvPicPr>
                  <p:cNvPr id="194" name="Picture 193">
                    <a:extLst>
                      <a:ext uri="{FF2B5EF4-FFF2-40B4-BE49-F238E27FC236}">
                        <a16:creationId xmlns:a16="http://schemas.microsoft.com/office/drawing/2014/main" id="{1D37928D-4D25-4C58-994F-B2B9F544A965}"/>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foregroundMark x1="31560" y1="31877" x2="31560" y2="31877"/>
                                <a14:foregroundMark x1="46454" y1="11054" x2="46454" y2="11054"/>
                                <a14:foregroundMark x1="42553" y1="9512" x2="42553" y2="9512"/>
                                <a14:foregroundMark x1="39362" y1="8997" x2="39362" y2="8997"/>
                                <a14:foregroundMark x1="59929" y1="8997" x2="59929" y2="8997"/>
                                <a14:foregroundMark x1="29787" y1="26735" x2="29787" y2="26735"/>
                                <a14:foregroundMark x1="71631" y1="12339" x2="71631" y2="12339"/>
                                <a14:foregroundMark x1="77660" y1="21337" x2="77660" y2="21337"/>
                                <a14:foregroundMark x1="73050" y1="30077" x2="73050" y2="30077"/>
                                <a14:foregroundMark x1="61702" y1="33162" x2="61702" y2="33162"/>
                                <a14:foregroundMark x1="37234" y1="29306" x2="37234" y2="29306"/>
                                <a14:foregroundMark x1="53546" y1="61697" x2="53546" y2="61697"/>
                                <a14:foregroundMark x1="67021" y1="64010" x2="67021" y2="64010"/>
                                <a14:foregroundMark x1="33688" y1="62468" x2="33688" y2="62468"/>
                                <a14:foregroundMark x1="28369" y1="80463" x2="28369" y2="80463"/>
                                <a14:foregroundMark x1="48227" y1="79949" x2="48227" y2="79949"/>
                                <a14:foregroundMark x1="33688" y1="34447" x2="33688" y2="34447"/>
                                <a14:foregroundMark x1="49645" y1="76864" x2="49645" y2="76864"/>
                                <a14:foregroundMark x1="26596" y1="50643" x2="26596" y2="50643"/>
                                <a14:foregroundMark x1="44326" y1="49871" x2="44326" y2="49871"/>
                                <a14:foregroundMark x1="56738" y1="51928" x2="56738" y2="51928"/>
                                <a14:foregroundMark x1="70567" y1="52185" x2="70567" y2="52185"/>
                                <a14:foregroundMark x1="24113" y1="27249" x2="24113" y2="27249"/>
                                <a14:backgroundMark x1="36879" y1="22365" x2="36879" y2="22365"/>
                                <a14:backgroundMark x1="43262" y1="30591" x2="43262" y2="30591"/>
                              </a14:backgroundRemoval>
                            </a14:imgEffect>
                          </a14:imgLayer>
                        </a14:imgProps>
                      </a:ext>
                      <a:ext uri="{28A0092B-C50C-407E-A947-70E740481C1C}">
                        <a14:useLocalDpi xmlns:a14="http://schemas.microsoft.com/office/drawing/2010/main" val="0"/>
                      </a:ext>
                    </a:extLst>
                  </a:blip>
                  <a:stretch>
                    <a:fillRect/>
                  </a:stretch>
                </p:blipFill>
                <p:spPr>
                  <a:xfrm>
                    <a:off x="859632" y="2338402"/>
                    <a:ext cx="571500" cy="788345"/>
                  </a:xfrm>
                  <a:prstGeom prst="rect">
                    <a:avLst/>
                  </a:prstGeom>
                  <a:ln>
                    <a:noFill/>
                  </a:ln>
                </p:spPr>
              </p:pic>
            </p:grpSp>
            <p:sp>
              <p:nvSpPr>
                <p:cNvPr id="192" name="Freeform: Shape 191">
                  <a:extLst>
                    <a:ext uri="{FF2B5EF4-FFF2-40B4-BE49-F238E27FC236}">
                      <a16:creationId xmlns:a16="http://schemas.microsoft.com/office/drawing/2014/main" id="{BB946A3B-3AB9-DD5F-1EF0-DD52895CC78A}"/>
                    </a:ext>
                  </a:extLst>
                </p:cNvPr>
                <p:cNvSpPr/>
                <p:nvPr/>
              </p:nvSpPr>
              <p:spPr>
                <a:xfrm rot="14816196">
                  <a:off x="1000545" y="3298367"/>
                  <a:ext cx="274312" cy="262954"/>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E9CD87"/>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defRPr/>
                  </a:pPr>
                  <a:endParaRPr lang="en-US" kern="0">
                    <a:solidFill>
                      <a:prstClr val="white"/>
                    </a:solidFill>
                    <a:latin typeface="Calibri"/>
                  </a:endParaRPr>
                </a:p>
              </p:txBody>
            </p:sp>
          </p:grpSp>
          <p:sp>
            <p:nvSpPr>
              <p:cNvPr id="119" name="Rectangle: Single Corner Snipped 29">
                <a:extLst>
                  <a:ext uri="{FF2B5EF4-FFF2-40B4-BE49-F238E27FC236}">
                    <a16:creationId xmlns:a16="http://schemas.microsoft.com/office/drawing/2014/main" id="{8F2F5587-DC02-B759-8504-C0871CD1A86E}"/>
                  </a:ext>
                </a:extLst>
              </p:cNvPr>
              <p:cNvSpPr/>
              <p:nvPr/>
            </p:nvSpPr>
            <p:spPr>
              <a:xfrm flipH="1">
                <a:off x="1178412" y="3410023"/>
                <a:ext cx="844823" cy="1228724"/>
              </a:xfrm>
              <a:prstGeom prst="snip1Rect">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20" name="Oval 119">
                <a:extLst>
                  <a:ext uri="{FF2B5EF4-FFF2-40B4-BE49-F238E27FC236}">
                    <a16:creationId xmlns:a16="http://schemas.microsoft.com/office/drawing/2014/main" id="{E4C0D0C4-898B-302B-CF2D-6D770ED80A20}"/>
                  </a:ext>
                </a:extLst>
              </p:cNvPr>
              <p:cNvSpPr/>
              <p:nvPr/>
            </p:nvSpPr>
            <p:spPr>
              <a:xfrm>
                <a:off x="965711" y="2421292"/>
                <a:ext cx="184756" cy="409920"/>
              </a:xfrm>
              <a:prstGeom prst="ellipse">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121" name="Oval 120">
                <a:extLst>
                  <a:ext uri="{FF2B5EF4-FFF2-40B4-BE49-F238E27FC236}">
                    <a16:creationId xmlns:a16="http://schemas.microsoft.com/office/drawing/2014/main" id="{1B41075C-CD5A-8542-71F4-FDBF635F05FB}"/>
                  </a:ext>
                </a:extLst>
              </p:cNvPr>
              <p:cNvSpPr/>
              <p:nvPr/>
            </p:nvSpPr>
            <p:spPr>
              <a:xfrm>
                <a:off x="2117582" y="2408643"/>
                <a:ext cx="184756" cy="409920"/>
              </a:xfrm>
              <a:prstGeom prst="ellipse">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22" name="Flowchart: Off-page Connector 121">
                <a:extLst>
                  <a:ext uri="{FF2B5EF4-FFF2-40B4-BE49-F238E27FC236}">
                    <a16:creationId xmlns:a16="http://schemas.microsoft.com/office/drawing/2014/main" id="{B562EE10-FF5D-D7D4-D318-A9CEE6E6803E}"/>
                  </a:ext>
                </a:extLst>
              </p:cNvPr>
              <p:cNvSpPr/>
              <p:nvPr/>
            </p:nvSpPr>
            <p:spPr>
              <a:xfrm>
                <a:off x="1470911" y="3120963"/>
                <a:ext cx="331997" cy="436406"/>
              </a:xfrm>
              <a:prstGeom prst="flowChartOffpageConnec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23" name="Oval 122">
                <a:extLst>
                  <a:ext uri="{FF2B5EF4-FFF2-40B4-BE49-F238E27FC236}">
                    <a16:creationId xmlns:a16="http://schemas.microsoft.com/office/drawing/2014/main" id="{A3232CFC-3C0D-A059-C430-59B9EB8EDEAE}"/>
                  </a:ext>
                </a:extLst>
              </p:cNvPr>
              <p:cNvSpPr/>
              <p:nvPr/>
            </p:nvSpPr>
            <p:spPr>
              <a:xfrm>
                <a:off x="1046541" y="1811744"/>
                <a:ext cx="1154760" cy="1454687"/>
              </a:xfrm>
              <a:prstGeom prst="ellipse">
                <a:avLst/>
              </a:prstGeom>
              <a:solidFill>
                <a:srgbClr val="EED69D"/>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24" name="Flowchart: Terminator 123">
                <a:extLst>
                  <a:ext uri="{FF2B5EF4-FFF2-40B4-BE49-F238E27FC236}">
                    <a16:creationId xmlns:a16="http://schemas.microsoft.com/office/drawing/2014/main" id="{02972981-DA05-555D-67A9-666C1DDCFEDE}"/>
                  </a:ext>
                </a:extLst>
              </p:cNvPr>
              <p:cNvSpPr/>
              <p:nvPr/>
            </p:nvSpPr>
            <p:spPr>
              <a:xfrm rot="1600366">
                <a:off x="847664" y="3690908"/>
                <a:ext cx="225594" cy="711363"/>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25" name="Flowchart: Delay 124">
                <a:extLst>
                  <a:ext uri="{FF2B5EF4-FFF2-40B4-BE49-F238E27FC236}">
                    <a16:creationId xmlns:a16="http://schemas.microsoft.com/office/drawing/2014/main" id="{5B60BDAD-1963-7D09-8C5B-96CDC9CBACB9}"/>
                  </a:ext>
                </a:extLst>
              </p:cNvPr>
              <p:cNvSpPr/>
              <p:nvPr/>
            </p:nvSpPr>
            <p:spPr>
              <a:xfrm rot="2022916" flipH="1">
                <a:off x="977216" y="3374447"/>
                <a:ext cx="320445" cy="657015"/>
              </a:xfrm>
              <a:prstGeom prst="flowChartDelay">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126" name="Moon 125">
                <a:extLst>
                  <a:ext uri="{FF2B5EF4-FFF2-40B4-BE49-F238E27FC236}">
                    <a16:creationId xmlns:a16="http://schemas.microsoft.com/office/drawing/2014/main" id="{F5EE8874-D019-97C6-F302-B7DBD3AE239E}"/>
                  </a:ext>
                </a:extLst>
              </p:cNvPr>
              <p:cNvSpPr/>
              <p:nvPr/>
            </p:nvSpPr>
            <p:spPr>
              <a:xfrm rot="5400000">
                <a:off x="1197595" y="1406602"/>
                <a:ext cx="852651" cy="1186231"/>
              </a:xfrm>
              <a:prstGeom prst="moon">
                <a:avLst>
                  <a:gd name="adj" fmla="val 65258"/>
                </a:avLst>
              </a:prstGeom>
              <a:pattFill prst="openDmnd">
                <a:fgClr>
                  <a:srgbClr val="000000"/>
                </a:fgClr>
                <a:bgClr>
                  <a:sysClr val="window" lastClr="FFFFFF"/>
                </a:bgClr>
              </a:pattFill>
              <a:ln w="3175" cap="flat" cmpd="sng" algn="ctr">
                <a:solidFill>
                  <a:srgbClr val="000000"/>
                </a:solidFill>
                <a:prstDash val="solid"/>
              </a:ln>
              <a:effectLst/>
            </p:spPr>
            <p:txBody>
              <a:bodyPr rtlCol="0" anchor="ctr"/>
              <a:lstStyle/>
              <a:p>
                <a:pPr algn="ctr">
                  <a:defRPr/>
                </a:pPr>
                <a:endParaRPr lang="en-US" sz="1530" kern="0">
                  <a:solidFill>
                    <a:prstClr val="white"/>
                  </a:solidFill>
                  <a:latin typeface="Calibri"/>
                </a:endParaRPr>
              </a:p>
            </p:txBody>
          </p:sp>
          <p:sp>
            <p:nvSpPr>
              <p:cNvPr id="127" name="Moon 126">
                <a:extLst>
                  <a:ext uri="{FF2B5EF4-FFF2-40B4-BE49-F238E27FC236}">
                    <a16:creationId xmlns:a16="http://schemas.microsoft.com/office/drawing/2014/main" id="{03E1C965-6424-016D-AB08-C29D9EAF3074}"/>
                  </a:ext>
                </a:extLst>
              </p:cNvPr>
              <p:cNvSpPr/>
              <p:nvPr/>
            </p:nvSpPr>
            <p:spPr>
              <a:xfrm rot="5400000">
                <a:off x="1318639" y="1539646"/>
                <a:ext cx="613097" cy="1157294"/>
              </a:xfrm>
              <a:prstGeom prst="moon">
                <a:avLst>
                  <a:gd name="adj" fmla="val 52142"/>
                </a:avLst>
              </a:prstGeom>
              <a:pattFill prst="dotDmnd">
                <a:fgClr>
                  <a:srgbClr val="000000"/>
                </a:fgClr>
                <a:bgClr>
                  <a:srgbClr val="C28446"/>
                </a:bgClr>
              </a:pattFill>
              <a:ln w="3175" cap="flat" cmpd="sng" algn="ctr">
                <a:noFill/>
                <a:prstDash val="solid"/>
              </a:ln>
              <a:effectLst/>
            </p:spPr>
            <p:txBody>
              <a:bodyPr rtlCol="0" anchor="ctr"/>
              <a:lstStyle/>
              <a:p>
                <a:pPr algn="ctr">
                  <a:defRPr/>
                </a:pPr>
                <a:endParaRPr lang="en-US" sz="1530" kern="0">
                  <a:solidFill>
                    <a:prstClr val="white"/>
                  </a:solidFill>
                  <a:latin typeface="Calibri"/>
                </a:endParaRPr>
              </a:p>
            </p:txBody>
          </p:sp>
          <p:sp>
            <p:nvSpPr>
              <p:cNvPr id="128" name="Oval 127">
                <a:extLst>
                  <a:ext uri="{FF2B5EF4-FFF2-40B4-BE49-F238E27FC236}">
                    <a16:creationId xmlns:a16="http://schemas.microsoft.com/office/drawing/2014/main" id="{78696740-5D58-0D93-DDDA-87BEE8ECFEB0}"/>
                  </a:ext>
                </a:extLst>
              </p:cNvPr>
              <p:cNvSpPr/>
              <p:nvPr/>
            </p:nvSpPr>
            <p:spPr>
              <a:xfrm>
                <a:off x="1404629" y="1654701"/>
                <a:ext cx="458284" cy="195232"/>
              </a:xfrm>
              <a:prstGeom prst="ellipse">
                <a:avLst/>
              </a:prstGeom>
              <a:pattFill prst="dotDmnd">
                <a:fgClr>
                  <a:srgbClr val="F79646">
                    <a:lumMod val="50000"/>
                  </a:srgbClr>
                </a:fgClr>
                <a:bgClr>
                  <a:srgbClr val="C28446"/>
                </a:bgClr>
              </a:patt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129" name="Right Triangle 128">
                <a:extLst>
                  <a:ext uri="{FF2B5EF4-FFF2-40B4-BE49-F238E27FC236}">
                    <a16:creationId xmlns:a16="http://schemas.microsoft.com/office/drawing/2014/main" id="{D06778AE-DBE0-241C-AE99-9926CFA2E028}"/>
                  </a:ext>
                </a:extLst>
              </p:cNvPr>
              <p:cNvSpPr/>
              <p:nvPr/>
            </p:nvSpPr>
            <p:spPr>
              <a:xfrm rot="8699319">
                <a:off x="1308529" y="3369829"/>
                <a:ext cx="247965" cy="291800"/>
              </a:xfrm>
              <a:prstGeom prst="rtTriangle">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30" name="Right Triangle 129">
                <a:extLst>
                  <a:ext uri="{FF2B5EF4-FFF2-40B4-BE49-F238E27FC236}">
                    <a16:creationId xmlns:a16="http://schemas.microsoft.com/office/drawing/2014/main" id="{6BD225E3-5057-A1BA-CC06-14258AE2CDA0}"/>
                  </a:ext>
                </a:extLst>
              </p:cNvPr>
              <p:cNvSpPr/>
              <p:nvPr/>
            </p:nvSpPr>
            <p:spPr>
              <a:xfrm rot="12900681" flipH="1">
                <a:off x="1725107" y="3369829"/>
                <a:ext cx="247965" cy="291800"/>
              </a:xfrm>
              <a:prstGeom prst="rtTriangle">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31" name="Flowchart: Terminator 130">
                <a:extLst>
                  <a:ext uri="{FF2B5EF4-FFF2-40B4-BE49-F238E27FC236}">
                    <a16:creationId xmlns:a16="http://schemas.microsoft.com/office/drawing/2014/main" id="{CD2238FA-40E9-2985-2E4E-35E5721C7A24}"/>
                  </a:ext>
                </a:extLst>
              </p:cNvPr>
              <p:cNvSpPr/>
              <p:nvPr/>
            </p:nvSpPr>
            <p:spPr>
              <a:xfrm rot="18705810" flipH="1">
                <a:off x="858098" y="4239433"/>
                <a:ext cx="141402" cy="416035"/>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132" name="Flowchart: Connector 131">
                <a:extLst>
                  <a:ext uri="{FF2B5EF4-FFF2-40B4-BE49-F238E27FC236}">
                    <a16:creationId xmlns:a16="http://schemas.microsoft.com/office/drawing/2014/main" id="{326AB6DC-9F3E-D1E0-A2CA-83BD486C436A}"/>
                  </a:ext>
                </a:extLst>
              </p:cNvPr>
              <p:cNvSpPr/>
              <p:nvPr/>
            </p:nvSpPr>
            <p:spPr>
              <a:xfrm>
                <a:off x="1585347" y="3621749"/>
                <a:ext cx="79677" cy="87279"/>
              </a:xfrm>
              <a:prstGeom prst="flowChartConnector">
                <a:avLst/>
              </a:prstGeom>
              <a:solidFill>
                <a:srgbClr val="008000"/>
              </a:solidFill>
              <a:ln w="25400" cap="flat" cmpd="sng" algn="ctr">
                <a:noFill/>
                <a:prstDash val="solid"/>
              </a:ln>
              <a:effectLst/>
            </p:spPr>
            <p:txBody>
              <a:bodyPr rtlCol="0" anchor="ctr"/>
              <a:lstStyle/>
              <a:p>
                <a:pPr algn="ctr">
                  <a:defRPr/>
                </a:pPr>
                <a:endParaRPr lang="en-US" sz="1530" kern="0">
                  <a:solidFill>
                    <a:prstClr val="white"/>
                  </a:solidFill>
                  <a:latin typeface="Calibri"/>
                </a:endParaRPr>
              </a:p>
            </p:txBody>
          </p:sp>
          <p:sp>
            <p:nvSpPr>
              <p:cNvPr id="133" name="Flowchart: Connector 132">
                <a:extLst>
                  <a:ext uri="{FF2B5EF4-FFF2-40B4-BE49-F238E27FC236}">
                    <a16:creationId xmlns:a16="http://schemas.microsoft.com/office/drawing/2014/main" id="{271D7D6A-5FEF-BB1A-3890-A686F741E601}"/>
                  </a:ext>
                </a:extLst>
              </p:cNvPr>
              <p:cNvSpPr/>
              <p:nvPr/>
            </p:nvSpPr>
            <p:spPr>
              <a:xfrm>
                <a:off x="1585347" y="3748173"/>
                <a:ext cx="79677" cy="87279"/>
              </a:xfrm>
              <a:prstGeom prst="flowChartConnector">
                <a:avLst/>
              </a:prstGeom>
              <a:solidFill>
                <a:srgbClr val="008000"/>
              </a:solidFill>
              <a:ln w="25400" cap="flat" cmpd="sng" algn="ctr">
                <a:noFill/>
                <a:prstDash val="solid"/>
              </a:ln>
              <a:effectLst/>
            </p:spPr>
            <p:txBody>
              <a:bodyPr rtlCol="0" anchor="ctr"/>
              <a:lstStyle/>
              <a:p>
                <a:pPr algn="ctr">
                  <a:defRPr/>
                </a:pPr>
                <a:endParaRPr lang="en-US" sz="1530" kern="0">
                  <a:solidFill>
                    <a:prstClr val="white"/>
                  </a:solidFill>
                  <a:latin typeface="Calibri"/>
                </a:endParaRPr>
              </a:p>
            </p:txBody>
          </p:sp>
          <p:sp>
            <p:nvSpPr>
              <p:cNvPr id="134" name="Freeform: Shape 133">
                <a:extLst>
                  <a:ext uri="{FF2B5EF4-FFF2-40B4-BE49-F238E27FC236}">
                    <a16:creationId xmlns:a16="http://schemas.microsoft.com/office/drawing/2014/main" id="{E38EF860-9F07-80C0-97D0-0D3D35E1CE2D}"/>
                  </a:ext>
                </a:extLst>
              </p:cNvPr>
              <p:cNvSpPr/>
              <p:nvPr/>
            </p:nvSpPr>
            <p:spPr>
              <a:xfrm rot="14816196">
                <a:off x="1019825" y="4478551"/>
                <a:ext cx="274312" cy="262954"/>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E9CD87"/>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grpSp>
            <p:nvGrpSpPr>
              <p:cNvPr id="135" name="Group 134">
                <a:extLst>
                  <a:ext uri="{FF2B5EF4-FFF2-40B4-BE49-F238E27FC236}">
                    <a16:creationId xmlns:a16="http://schemas.microsoft.com/office/drawing/2014/main" id="{98F2432D-A726-8522-8E4F-43B3BE3A30E0}"/>
                  </a:ext>
                </a:extLst>
              </p:cNvPr>
              <p:cNvGrpSpPr/>
              <p:nvPr/>
            </p:nvGrpSpPr>
            <p:grpSpPr>
              <a:xfrm>
                <a:off x="1736703" y="3532400"/>
                <a:ext cx="325110" cy="522802"/>
                <a:chOff x="859632" y="2338402"/>
                <a:chExt cx="571500" cy="788345"/>
              </a:xfrm>
            </p:grpSpPr>
            <p:sp>
              <p:nvSpPr>
                <p:cNvPr id="164" name="Rectangle 163">
                  <a:extLst>
                    <a:ext uri="{FF2B5EF4-FFF2-40B4-BE49-F238E27FC236}">
                      <a16:creationId xmlns:a16="http://schemas.microsoft.com/office/drawing/2014/main" id="{4B38917B-A9E8-B249-4218-E548C40EA75E}"/>
                    </a:ext>
                  </a:extLst>
                </p:cNvPr>
                <p:cNvSpPr/>
                <p:nvPr/>
              </p:nvSpPr>
              <p:spPr>
                <a:xfrm>
                  <a:off x="977900" y="2707482"/>
                  <a:ext cx="342900" cy="85080"/>
                </a:xfrm>
                <a:prstGeom prst="rect">
                  <a:avLst/>
                </a:prstGeom>
                <a:solidFill>
                  <a:sysClr val="window" lastClr="FFFFFF"/>
                </a:solidFill>
                <a:ln w="25400" cap="flat" cmpd="sng" algn="ctr">
                  <a:noFill/>
                  <a:prstDash val="solid"/>
                </a:ln>
                <a:effectLst/>
              </p:spPr>
              <p:txBody>
                <a:bodyPr rtlCol="0" anchor="ctr"/>
                <a:lstStyle/>
                <a:p>
                  <a:pPr algn="ctr">
                    <a:defRPr/>
                  </a:pPr>
                  <a:endParaRPr lang="en-US" sz="1530" kern="0">
                    <a:solidFill>
                      <a:prstClr val="white"/>
                    </a:solidFill>
                    <a:latin typeface="Calibri"/>
                  </a:endParaRPr>
                </a:p>
              </p:txBody>
            </p:sp>
            <p:pic>
              <p:nvPicPr>
                <p:cNvPr id="165" name="Picture 164">
                  <a:extLst>
                    <a:ext uri="{FF2B5EF4-FFF2-40B4-BE49-F238E27FC236}">
                      <a16:creationId xmlns:a16="http://schemas.microsoft.com/office/drawing/2014/main" id="{B3F3E38B-0AF0-60A8-4814-C49B5BD4ABFF}"/>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foregroundMark x1="31560" y1="31877" x2="31560" y2="31877"/>
                              <a14:foregroundMark x1="46454" y1="11054" x2="46454" y2="11054"/>
                              <a14:foregroundMark x1="42553" y1="9512" x2="42553" y2="9512"/>
                              <a14:foregroundMark x1="39362" y1="8997" x2="39362" y2="8997"/>
                              <a14:foregroundMark x1="59929" y1="8997" x2="59929" y2="8997"/>
                              <a14:foregroundMark x1="29787" y1="26735" x2="29787" y2="26735"/>
                              <a14:foregroundMark x1="71631" y1="12339" x2="71631" y2="12339"/>
                              <a14:foregroundMark x1="77660" y1="21337" x2="77660" y2="21337"/>
                              <a14:foregroundMark x1="73050" y1="30077" x2="73050" y2="30077"/>
                              <a14:foregroundMark x1="61702" y1="33162" x2="61702" y2="33162"/>
                              <a14:foregroundMark x1="37234" y1="29306" x2="37234" y2="29306"/>
                              <a14:foregroundMark x1="53546" y1="61697" x2="53546" y2="61697"/>
                              <a14:foregroundMark x1="67021" y1="64010" x2="67021" y2="64010"/>
                              <a14:foregroundMark x1="33688" y1="62468" x2="33688" y2="62468"/>
                              <a14:foregroundMark x1="28369" y1="80463" x2="28369" y2="80463"/>
                              <a14:foregroundMark x1="48227" y1="79949" x2="48227" y2="79949"/>
                              <a14:foregroundMark x1="33688" y1="34447" x2="33688" y2="34447"/>
                              <a14:foregroundMark x1="49645" y1="76864" x2="49645" y2="76864"/>
                              <a14:foregroundMark x1="26596" y1="50643" x2="26596" y2="50643"/>
                              <a14:foregroundMark x1="44326" y1="49871" x2="44326" y2="49871"/>
                              <a14:foregroundMark x1="56738" y1="51928" x2="56738" y2="51928"/>
                              <a14:foregroundMark x1="70567" y1="52185" x2="70567" y2="52185"/>
                              <a14:foregroundMark x1="24113" y1="27249" x2="24113" y2="27249"/>
                              <a14:backgroundMark x1="36879" y1="22365" x2="36879" y2="22365"/>
                              <a14:backgroundMark x1="43262" y1="30591" x2="43262" y2="30591"/>
                            </a14:backgroundRemoval>
                          </a14:imgEffect>
                        </a14:imgLayer>
                      </a14:imgProps>
                    </a:ext>
                    <a:ext uri="{28A0092B-C50C-407E-A947-70E740481C1C}">
                      <a14:useLocalDpi xmlns:a14="http://schemas.microsoft.com/office/drawing/2010/main" val="0"/>
                    </a:ext>
                  </a:extLst>
                </a:blip>
                <a:stretch>
                  <a:fillRect/>
                </a:stretch>
              </p:blipFill>
              <p:spPr>
                <a:xfrm>
                  <a:off x="859632" y="2338402"/>
                  <a:ext cx="571500" cy="788345"/>
                </a:xfrm>
                <a:prstGeom prst="rect">
                  <a:avLst/>
                </a:prstGeom>
                <a:ln>
                  <a:noFill/>
                </a:ln>
              </p:spPr>
            </p:pic>
          </p:grpSp>
          <p:grpSp>
            <p:nvGrpSpPr>
              <p:cNvPr id="136" name="Group 135">
                <a:extLst>
                  <a:ext uri="{FF2B5EF4-FFF2-40B4-BE49-F238E27FC236}">
                    <a16:creationId xmlns:a16="http://schemas.microsoft.com/office/drawing/2014/main" id="{63F257C1-1457-7237-630D-8D5B7393D2FC}"/>
                  </a:ext>
                </a:extLst>
              </p:cNvPr>
              <p:cNvGrpSpPr/>
              <p:nvPr/>
            </p:nvGrpSpPr>
            <p:grpSpPr>
              <a:xfrm rot="19720146">
                <a:off x="1182580" y="2371883"/>
                <a:ext cx="386764" cy="226743"/>
                <a:chOff x="5136060" y="1710152"/>
                <a:chExt cx="538831" cy="347248"/>
              </a:xfrm>
            </p:grpSpPr>
            <p:sp>
              <p:nvSpPr>
                <p:cNvPr id="154" name="Oval 5">
                  <a:extLst>
                    <a:ext uri="{FF2B5EF4-FFF2-40B4-BE49-F238E27FC236}">
                      <a16:creationId xmlns:a16="http://schemas.microsoft.com/office/drawing/2014/main" id="{49B52483-50F5-0787-5160-3680B98E8F95}"/>
                    </a:ext>
                  </a:extLst>
                </p:cNvPr>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nvGrpSpPr>
                <p:cNvPr id="155" name="Group 154">
                  <a:extLst>
                    <a:ext uri="{FF2B5EF4-FFF2-40B4-BE49-F238E27FC236}">
                      <a16:creationId xmlns:a16="http://schemas.microsoft.com/office/drawing/2014/main" id="{9239D848-011A-22FF-3C25-65FD30CE034B}"/>
                    </a:ext>
                  </a:extLst>
                </p:cNvPr>
                <p:cNvGrpSpPr/>
                <p:nvPr/>
              </p:nvGrpSpPr>
              <p:grpSpPr>
                <a:xfrm rot="20545732">
                  <a:off x="5242936" y="1710152"/>
                  <a:ext cx="85726" cy="45719"/>
                  <a:chOff x="5293988" y="1700325"/>
                  <a:chExt cx="85726" cy="42639"/>
                </a:xfrm>
              </p:grpSpPr>
              <p:cxnSp>
                <p:nvCxnSpPr>
                  <p:cNvPr id="161" name="Straight Connector 160">
                    <a:extLst>
                      <a:ext uri="{FF2B5EF4-FFF2-40B4-BE49-F238E27FC236}">
                        <a16:creationId xmlns:a16="http://schemas.microsoft.com/office/drawing/2014/main" id="{77A11429-2C40-252F-5446-DAC82CDAED96}"/>
                      </a:ext>
                    </a:extLst>
                  </p:cNvPr>
                  <p:cNvCxnSpPr/>
                  <p:nvPr/>
                </p:nvCxnSpPr>
                <p:spPr>
                  <a:xfrm>
                    <a:off x="5293988"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162" name="Straight Connector 161">
                    <a:extLst>
                      <a:ext uri="{FF2B5EF4-FFF2-40B4-BE49-F238E27FC236}">
                        <a16:creationId xmlns:a16="http://schemas.microsoft.com/office/drawing/2014/main" id="{D477A9C9-9ACA-CA64-88BE-89E445EF12E4}"/>
                      </a:ext>
                    </a:extLst>
                  </p:cNvPr>
                  <p:cNvCxnSpPr/>
                  <p:nvPr/>
                </p:nvCxnSpPr>
                <p:spPr>
                  <a:xfrm>
                    <a:off x="5336850"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163" name="Straight Connector 162">
                    <a:extLst>
                      <a:ext uri="{FF2B5EF4-FFF2-40B4-BE49-F238E27FC236}">
                        <a16:creationId xmlns:a16="http://schemas.microsoft.com/office/drawing/2014/main" id="{F673ADDD-C14D-2B6B-2505-42801EA8A592}"/>
                      </a:ext>
                    </a:extLst>
                  </p:cNvPr>
                  <p:cNvCxnSpPr/>
                  <p:nvPr/>
                </p:nvCxnSpPr>
                <p:spPr>
                  <a:xfrm>
                    <a:off x="5379714" y="1700325"/>
                    <a:ext cx="0" cy="42639"/>
                  </a:xfrm>
                  <a:prstGeom prst="line">
                    <a:avLst/>
                  </a:prstGeom>
                  <a:noFill/>
                  <a:ln w="31750" cap="sq" cmpd="dbl" algn="ctr">
                    <a:solidFill>
                      <a:sysClr val="windowText" lastClr="000000"/>
                    </a:solidFill>
                    <a:prstDash val="dashDot"/>
                    <a:round/>
                    <a:headEnd type="none" w="med" len="sm"/>
                    <a:tailEnd type="none"/>
                  </a:ln>
                  <a:effectLst/>
                </p:spPr>
              </p:cxnSp>
            </p:grpSp>
            <p:sp>
              <p:nvSpPr>
                <p:cNvPr id="156" name="Oval 4">
                  <a:extLst>
                    <a:ext uri="{FF2B5EF4-FFF2-40B4-BE49-F238E27FC236}">
                      <a16:creationId xmlns:a16="http://schemas.microsoft.com/office/drawing/2014/main" id="{6262214A-B523-B85B-3C10-E145C9D1EF64}"/>
                    </a:ext>
                  </a:extLst>
                </p:cNvPr>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57" name="Oval 156">
                  <a:extLst>
                    <a:ext uri="{FF2B5EF4-FFF2-40B4-BE49-F238E27FC236}">
                      <a16:creationId xmlns:a16="http://schemas.microsoft.com/office/drawing/2014/main" id="{F4A661FD-027C-4838-C012-9915EEB20CE2}"/>
                    </a:ext>
                  </a:extLst>
                </p:cNvPr>
                <p:cNvSpPr/>
                <p:nvPr/>
              </p:nvSpPr>
              <p:spPr>
                <a:xfrm>
                  <a:off x="5275412" y="1778000"/>
                  <a:ext cx="279400" cy="279400"/>
                </a:xfrm>
                <a:prstGeom prst="ellipse">
                  <a:avLst/>
                </a:prstGeom>
                <a:solidFill>
                  <a:srgbClr val="864826"/>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58" name="Oval 157">
                  <a:extLst>
                    <a:ext uri="{FF2B5EF4-FFF2-40B4-BE49-F238E27FC236}">
                      <a16:creationId xmlns:a16="http://schemas.microsoft.com/office/drawing/2014/main" id="{08819A94-E7BA-927F-FBF8-88AF891B9FAD}"/>
                    </a:ext>
                  </a:extLst>
                </p:cNvPr>
                <p:cNvSpPr/>
                <p:nvPr/>
              </p:nvSpPr>
              <p:spPr>
                <a:xfrm>
                  <a:off x="5331124" y="1833712"/>
                  <a:ext cx="223688" cy="223688"/>
                </a:xfrm>
                <a:prstGeom prst="ellipse">
                  <a:avLst/>
                </a:prstGeom>
                <a:solidFill>
                  <a:srgbClr val="33030D"/>
                </a:solidFill>
                <a:ln w="12700" cap="flat" cmpd="sng" algn="ctr">
                  <a:noFill/>
                  <a:prstDash val="solid"/>
                  <a:miter lim="800000"/>
                </a:ln>
                <a:effectLst/>
              </p:spPr>
              <p:txBody>
                <a:bodyPr rtlCol="0" anchor="ctr"/>
                <a:lstStyle/>
                <a:p>
                  <a:pPr algn="ctr">
                    <a:defRPr/>
                  </a:pPr>
                  <a:endParaRPr lang="en-US" sz="1530" kern="0" dirty="0">
                    <a:solidFill>
                      <a:prstClr val="white"/>
                    </a:solidFill>
                    <a:latin typeface="Calibri"/>
                  </a:endParaRPr>
                </a:p>
              </p:txBody>
            </p:sp>
            <p:sp>
              <p:nvSpPr>
                <p:cNvPr id="159" name="Oval 158">
                  <a:extLst>
                    <a:ext uri="{FF2B5EF4-FFF2-40B4-BE49-F238E27FC236}">
                      <a16:creationId xmlns:a16="http://schemas.microsoft.com/office/drawing/2014/main" id="{9BC0EA18-A964-EB58-FD31-791AA3DF35B2}"/>
                    </a:ext>
                  </a:extLst>
                </p:cNvPr>
                <p:cNvSpPr/>
                <p:nvPr/>
              </p:nvSpPr>
              <p:spPr>
                <a:xfrm>
                  <a:off x="5404868" y="1846412"/>
                  <a:ext cx="127000" cy="127000"/>
                </a:xfrm>
                <a:prstGeom prst="ellipse">
                  <a:avLst/>
                </a:prstGeom>
                <a:solidFill>
                  <a:srgbClr val="B46004"/>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60" name="Oval 159">
                  <a:extLst>
                    <a:ext uri="{FF2B5EF4-FFF2-40B4-BE49-F238E27FC236}">
                      <a16:creationId xmlns:a16="http://schemas.microsoft.com/office/drawing/2014/main" id="{E3CDD1C0-8165-EC9E-AFD4-71F85E3B2BB3}"/>
                    </a:ext>
                  </a:extLst>
                </p:cNvPr>
                <p:cNvSpPr/>
                <p:nvPr/>
              </p:nvSpPr>
              <p:spPr>
                <a:xfrm>
                  <a:off x="5442970" y="1903413"/>
                  <a:ext cx="88898" cy="82699"/>
                </a:xfrm>
                <a:prstGeom prst="ellipse">
                  <a:avLst/>
                </a:pr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grpSp>
            <p:nvGrpSpPr>
              <p:cNvPr id="137" name="Group 136">
                <a:extLst>
                  <a:ext uri="{FF2B5EF4-FFF2-40B4-BE49-F238E27FC236}">
                    <a16:creationId xmlns:a16="http://schemas.microsoft.com/office/drawing/2014/main" id="{E0B44624-C25F-C9B1-0E8F-E46300A14A3A}"/>
                  </a:ext>
                </a:extLst>
              </p:cNvPr>
              <p:cNvGrpSpPr/>
              <p:nvPr/>
            </p:nvGrpSpPr>
            <p:grpSpPr>
              <a:xfrm rot="1705800" flipH="1">
                <a:off x="1678571" y="2367738"/>
                <a:ext cx="386764" cy="226743"/>
                <a:chOff x="5136060" y="1710152"/>
                <a:chExt cx="538831" cy="347248"/>
              </a:xfrm>
            </p:grpSpPr>
            <p:sp>
              <p:nvSpPr>
                <p:cNvPr id="144" name="Oval 5">
                  <a:extLst>
                    <a:ext uri="{FF2B5EF4-FFF2-40B4-BE49-F238E27FC236}">
                      <a16:creationId xmlns:a16="http://schemas.microsoft.com/office/drawing/2014/main" id="{FBC3CC88-1137-C41B-9C5F-393E815F80D7}"/>
                    </a:ext>
                  </a:extLst>
                </p:cNvPr>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nvGrpSpPr>
                <p:cNvPr id="145" name="Group 144">
                  <a:extLst>
                    <a:ext uri="{FF2B5EF4-FFF2-40B4-BE49-F238E27FC236}">
                      <a16:creationId xmlns:a16="http://schemas.microsoft.com/office/drawing/2014/main" id="{08428D19-CB42-7865-F1D9-14F9EE7DF7F0}"/>
                    </a:ext>
                  </a:extLst>
                </p:cNvPr>
                <p:cNvGrpSpPr/>
                <p:nvPr/>
              </p:nvGrpSpPr>
              <p:grpSpPr>
                <a:xfrm rot="20545732">
                  <a:off x="5242936" y="1710152"/>
                  <a:ext cx="85726" cy="45719"/>
                  <a:chOff x="5293988" y="1700325"/>
                  <a:chExt cx="85726" cy="42639"/>
                </a:xfrm>
              </p:grpSpPr>
              <p:cxnSp>
                <p:nvCxnSpPr>
                  <p:cNvPr id="151" name="Straight Connector 150">
                    <a:extLst>
                      <a:ext uri="{FF2B5EF4-FFF2-40B4-BE49-F238E27FC236}">
                        <a16:creationId xmlns:a16="http://schemas.microsoft.com/office/drawing/2014/main" id="{FA7DF36C-AD80-CCEE-CD9B-FD8D81A51BDD}"/>
                      </a:ext>
                    </a:extLst>
                  </p:cNvPr>
                  <p:cNvCxnSpPr/>
                  <p:nvPr/>
                </p:nvCxnSpPr>
                <p:spPr>
                  <a:xfrm>
                    <a:off x="5293988"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152" name="Straight Connector 151">
                    <a:extLst>
                      <a:ext uri="{FF2B5EF4-FFF2-40B4-BE49-F238E27FC236}">
                        <a16:creationId xmlns:a16="http://schemas.microsoft.com/office/drawing/2014/main" id="{38D5AAB7-1741-AB85-D048-0BAB93C2D6C6}"/>
                      </a:ext>
                    </a:extLst>
                  </p:cNvPr>
                  <p:cNvCxnSpPr/>
                  <p:nvPr/>
                </p:nvCxnSpPr>
                <p:spPr>
                  <a:xfrm>
                    <a:off x="5336850"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153" name="Straight Connector 152">
                    <a:extLst>
                      <a:ext uri="{FF2B5EF4-FFF2-40B4-BE49-F238E27FC236}">
                        <a16:creationId xmlns:a16="http://schemas.microsoft.com/office/drawing/2014/main" id="{12CA9921-293B-2D3E-BBBC-ECCEBBEAB3FC}"/>
                      </a:ext>
                    </a:extLst>
                  </p:cNvPr>
                  <p:cNvCxnSpPr/>
                  <p:nvPr/>
                </p:nvCxnSpPr>
                <p:spPr>
                  <a:xfrm>
                    <a:off x="5379714" y="1700325"/>
                    <a:ext cx="0" cy="42639"/>
                  </a:xfrm>
                  <a:prstGeom prst="line">
                    <a:avLst/>
                  </a:prstGeom>
                  <a:noFill/>
                  <a:ln w="31750" cap="sq" cmpd="dbl" algn="ctr">
                    <a:solidFill>
                      <a:sysClr val="windowText" lastClr="000000"/>
                    </a:solidFill>
                    <a:prstDash val="dashDot"/>
                    <a:round/>
                    <a:headEnd type="none" w="med" len="sm"/>
                    <a:tailEnd type="none"/>
                  </a:ln>
                  <a:effectLst/>
                </p:spPr>
              </p:cxnSp>
            </p:grpSp>
            <p:sp>
              <p:nvSpPr>
                <p:cNvPr id="146" name="Oval 4">
                  <a:extLst>
                    <a:ext uri="{FF2B5EF4-FFF2-40B4-BE49-F238E27FC236}">
                      <a16:creationId xmlns:a16="http://schemas.microsoft.com/office/drawing/2014/main" id="{932EDF1C-35E8-6018-E011-40CEB97F97E2}"/>
                    </a:ext>
                  </a:extLst>
                </p:cNvPr>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47" name="Oval 146">
                  <a:extLst>
                    <a:ext uri="{FF2B5EF4-FFF2-40B4-BE49-F238E27FC236}">
                      <a16:creationId xmlns:a16="http://schemas.microsoft.com/office/drawing/2014/main" id="{03F7EC44-A54C-2D9B-03D0-0FE89A694592}"/>
                    </a:ext>
                  </a:extLst>
                </p:cNvPr>
                <p:cNvSpPr/>
                <p:nvPr/>
              </p:nvSpPr>
              <p:spPr>
                <a:xfrm>
                  <a:off x="5275412" y="1778000"/>
                  <a:ext cx="279400" cy="279400"/>
                </a:xfrm>
                <a:prstGeom prst="ellipse">
                  <a:avLst/>
                </a:prstGeom>
                <a:solidFill>
                  <a:srgbClr val="864826"/>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48" name="Oval 147">
                  <a:extLst>
                    <a:ext uri="{FF2B5EF4-FFF2-40B4-BE49-F238E27FC236}">
                      <a16:creationId xmlns:a16="http://schemas.microsoft.com/office/drawing/2014/main" id="{49251CD9-59F6-EFEE-F351-0FD14DBAA2AC}"/>
                    </a:ext>
                  </a:extLst>
                </p:cNvPr>
                <p:cNvSpPr/>
                <p:nvPr/>
              </p:nvSpPr>
              <p:spPr>
                <a:xfrm>
                  <a:off x="5331124" y="1833712"/>
                  <a:ext cx="223688" cy="223688"/>
                </a:xfrm>
                <a:prstGeom prst="ellipse">
                  <a:avLst/>
                </a:prstGeom>
                <a:solidFill>
                  <a:srgbClr val="33030D"/>
                </a:solidFill>
                <a:ln w="12700" cap="flat" cmpd="sng" algn="ctr">
                  <a:noFill/>
                  <a:prstDash val="solid"/>
                  <a:miter lim="800000"/>
                </a:ln>
                <a:effectLst/>
              </p:spPr>
              <p:txBody>
                <a:bodyPr rtlCol="0" anchor="ctr"/>
                <a:lstStyle/>
                <a:p>
                  <a:pPr algn="ctr">
                    <a:defRPr/>
                  </a:pPr>
                  <a:endParaRPr lang="en-US" sz="1530" kern="0" dirty="0">
                    <a:solidFill>
                      <a:prstClr val="white"/>
                    </a:solidFill>
                    <a:latin typeface="Calibri"/>
                  </a:endParaRPr>
                </a:p>
              </p:txBody>
            </p:sp>
            <p:sp>
              <p:nvSpPr>
                <p:cNvPr id="149" name="Oval 148">
                  <a:extLst>
                    <a:ext uri="{FF2B5EF4-FFF2-40B4-BE49-F238E27FC236}">
                      <a16:creationId xmlns:a16="http://schemas.microsoft.com/office/drawing/2014/main" id="{D12308E9-E52D-70F1-332C-4A56E9C225C5}"/>
                    </a:ext>
                  </a:extLst>
                </p:cNvPr>
                <p:cNvSpPr/>
                <p:nvPr/>
              </p:nvSpPr>
              <p:spPr>
                <a:xfrm>
                  <a:off x="5404868" y="1846412"/>
                  <a:ext cx="127000" cy="127000"/>
                </a:xfrm>
                <a:prstGeom prst="ellipse">
                  <a:avLst/>
                </a:prstGeom>
                <a:solidFill>
                  <a:srgbClr val="B46004"/>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50" name="Oval 149">
                  <a:extLst>
                    <a:ext uri="{FF2B5EF4-FFF2-40B4-BE49-F238E27FC236}">
                      <a16:creationId xmlns:a16="http://schemas.microsoft.com/office/drawing/2014/main" id="{51184BBB-69DF-2A46-0BDD-B706DDB012E5}"/>
                    </a:ext>
                  </a:extLst>
                </p:cNvPr>
                <p:cNvSpPr/>
                <p:nvPr/>
              </p:nvSpPr>
              <p:spPr>
                <a:xfrm>
                  <a:off x="5442970" y="1903413"/>
                  <a:ext cx="88898" cy="82699"/>
                </a:xfrm>
                <a:prstGeom prst="ellipse">
                  <a:avLst/>
                </a:pr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sp>
            <p:nvSpPr>
              <p:cNvPr id="138" name="Freeform: Shape 137">
                <a:extLst>
                  <a:ext uri="{FF2B5EF4-FFF2-40B4-BE49-F238E27FC236}">
                    <a16:creationId xmlns:a16="http://schemas.microsoft.com/office/drawing/2014/main" id="{6D61571C-4237-F9AC-D154-ACEEF01AA980}"/>
                  </a:ext>
                </a:extLst>
              </p:cNvPr>
              <p:cNvSpPr/>
              <p:nvPr/>
            </p:nvSpPr>
            <p:spPr>
              <a:xfrm>
                <a:off x="1520913" y="2715274"/>
                <a:ext cx="126565" cy="99681"/>
              </a:xfrm>
              <a:custGeom>
                <a:avLst/>
                <a:gdLst>
                  <a:gd name="connsiteX0" fmla="*/ 52387 w 133350"/>
                  <a:gd name="connsiteY0" fmla="*/ 0 h 104775"/>
                  <a:gd name="connsiteX1" fmla="*/ 0 w 133350"/>
                  <a:gd name="connsiteY1" fmla="*/ 95250 h 104775"/>
                  <a:gd name="connsiteX2" fmla="*/ 133350 w 133350"/>
                  <a:gd name="connsiteY2" fmla="*/ 104775 h 104775"/>
                  <a:gd name="connsiteX0" fmla="*/ 52387 w 122112"/>
                  <a:gd name="connsiteY0" fmla="*/ 0 h 95250"/>
                  <a:gd name="connsiteX1" fmla="*/ 0 w 122112"/>
                  <a:gd name="connsiteY1" fmla="*/ 95250 h 95250"/>
                  <a:gd name="connsiteX2" fmla="*/ 122112 w 122112"/>
                  <a:gd name="connsiteY2" fmla="*/ 78059 h 95250"/>
                  <a:gd name="connsiteX0" fmla="*/ 54226 w 123951"/>
                  <a:gd name="connsiteY0" fmla="*/ 0 h 99010"/>
                  <a:gd name="connsiteX1" fmla="*/ 1839 w 123951"/>
                  <a:gd name="connsiteY1" fmla="*/ 95250 h 99010"/>
                  <a:gd name="connsiteX2" fmla="*/ 123951 w 123951"/>
                  <a:gd name="connsiteY2" fmla="*/ 78059 h 99010"/>
                  <a:gd name="connsiteX0" fmla="*/ 46040 w 124756"/>
                  <a:gd name="connsiteY0" fmla="*/ 0 h 121163"/>
                  <a:gd name="connsiteX1" fmla="*/ 2644 w 124756"/>
                  <a:gd name="connsiteY1" fmla="*/ 116029 h 121163"/>
                  <a:gd name="connsiteX2" fmla="*/ 124756 w 124756"/>
                  <a:gd name="connsiteY2" fmla="*/ 98838 h 121163"/>
                  <a:gd name="connsiteX0" fmla="*/ 44629 w 93376"/>
                  <a:gd name="connsiteY0" fmla="*/ 0 h 129127"/>
                  <a:gd name="connsiteX1" fmla="*/ 1233 w 93376"/>
                  <a:gd name="connsiteY1" fmla="*/ 116029 h 129127"/>
                  <a:gd name="connsiteX2" fmla="*/ 93376 w 93376"/>
                  <a:gd name="connsiteY2" fmla="*/ 122587 h 129127"/>
                  <a:gd name="connsiteX0" fmla="*/ 33810 w 94544"/>
                  <a:gd name="connsiteY0" fmla="*/ 0 h 108102"/>
                  <a:gd name="connsiteX1" fmla="*/ 2401 w 94544"/>
                  <a:gd name="connsiteY1" fmla="*/ 96239 h 108102"/>
                  <a:gd name="connsiteX2" fmla="*/ 94544 w 94544"/>
                  <a:gd name="connsiteY2" fmla="*/ 102797 h 108102"/>
                </a:gdLst>
                <a:ahLst/>
                <a:cxnLst>
                  <a:cxn ang="0">
                    <a:pos x="connsiteX0" y="connsiteY0"/>
                  </a:cxn>
                  <a:cxn ang="0">
                    <a:pos x="connsiteX1" y="connsiteY1"/>
                  </a:cxn>
                  <a:cxn ang="0">
                    <a:pos x="connsiteX2" y="connsiteY2"/>
                  </a:cxn>
                </a:cxnLst>
                <a:rect l="l" t="t" r="r" b="b"/>
                <a:pathLst>
                  <a:path w="94544" h="108102">
                    <a:moveTo>
                      <a:pt x="33810" y="0"/>
                    </a:moveTo>
                    <a:cubicBezTo>
                      <a:pt x="16348" y="31750"/>
                      <a:pt x="-7721" y="79106"/>
                      <a:pt x="2401" y="96239"/>
                    </a:cubicBezTo>
                    <a:cubicBezTo>
                      <a:pt x="12523" y="113372"/>
                      <a:pt x="53840" y="108527"/>
                      <a:pt x="94544" y="102797"/>
                    </a:cubicBezTo>
                  </a:path>
                </a:pathLst>
              </a:custGeom>
              <a:noFill/>
              <a:ln w="12700" cap="flat" cmpd="sng" algn="ctr">
                <a:solidFill>
                  <a:srgbClr val="A75809"/>
                </a:solid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39" name="Oval 138">
                <a:extLst>
                  <a:ext uri="{FF2B5EF4-FFF2-40B4-BE49-F238E27FC236}">
                    <a16:creationId xmlns:a16="http://schemas.microsoft.com/office/drawing/2014/main" id="{2F022849-0591-9B64-3E64-24C134EEF573}"/>
                  </a:ext>
                </a:extLst>
              </p:cNvPr>
              <p:cNvSpPr/>
              <p:nvPr/>
            </p:nvSpPr>
            <p:spPr>
              <a:xfrm>
                <a:off x="1169129" y="2668732"/>
                <a:ext cx="247569" cy="200609"/>
              </a:xfrm>
              <a:prstGeom prst="ellipse">
                <a:avLst/>
              </a:prstGeom>
              <a:solidFill>
                <a:srgbClr val="FF0000">
                  <a:alpha val="8000"/>
                </a:srgbClr>
              </a:solidFill>
              <a:ln w="12700" cap="flat" cmpd="sng" algn="ctr">
                <a:noFill/>
                <a:prstDash val="solid"/>
                <a:miter lim="800000"/>
              </a:ln>
              <a:effectLst/>
            </p:spPr>
            <p:txBody>
              <a:bodyPr rtlCol="0" anchor="ctr"/>
              <a:lstStyle/>
              <a:p>
                <a:pPr algn="ctr">
                  <a:defRPr/>
                </a:pPr>
                <a:endParaRPr lang="en-US" kern="0">
                  <a:solidFill>
                    <a:prstClr val="white"/>
                  </a:solidFill>
                  <a:latin typeface="Calibri"/>
                </a:endParaRPr>
              </a:p>
            </p:txBody>
          </p:sp>
          <p:sp>
            <p:nvSpPr>
              <p:cNvPr id="140" name="Oval 139">
                <a:extLst>
                  <a:ext uri="{FF2B5EF4-FFF2-40B4-BE49-F238E27FC236}">
                    <a16:creationId xmlns:a16="http://schemas.microsoft.com/office/drawing/2014/main" id="{BCFE0863-1DF4-9B01-9582-5E1406CB272F}"/>
                  </a:ext>
                </a:extLst>
              </p:cNvPr>
              <p:cNvSpPr/>
              <p:nvPr/>
            </p:nvSpPr>
            <p:spPr>
              <a:xfrm>
                <a:off x="1798886" y="2670190"/>
                <a:ext cx="247569" cy="200609"/>
              </a:xfrm>
              <a:prstGeom prst="ellipse">
                <a:avLst/>
              </a:prstGeom>
              <a:solidFill>
                <a:srgbClr val="FF0000">
                  <a:alpha val="8000"/>
                </a:srgbClr>
              </a:solidFill>
              <a:ln w="12700" cap="flat" cmpd="sng" algn="ctr">
                <a:noFill/>
                <a:prstDash val="solid"/>
                <a:miter lim="800000"/>
              </a:ln>
              <a:effectLst/>
            </p:spPr>
            <p:txBody>
              <a:bodyPr rtlCol="0" anchor="ctr"/>
              <a:lstStyle/>
              <a:p>
                <a:pPr algn="ctr">
                  <a:defRPr/>
                </a:pPr>
                <a:endParaRPr lang="en-US" kern="0">
                  <a:solidFill>
                    <a:prstClr val="white"/>
                  </a:solidFill>
                  <a:latin typeface="Calibri"/>
                </a:endParaRPr>
              </a:p>
            </p:txBody>
          </p:sp>
          <p:sp>
            <p:nvSpPr>
              <p:cNvPr id="141" name="Diagonal Stripe 140">
                <a:extLst>
                  <a:ext uri="{FF2B5EF4-FFF2-40B4-BE49-F238E27FC236}">
                    <a16:creationId xmlns:a16="http://schemas.microsoft.com/office/drawing/2014/main" id="{D1774E61-D570-A01D-E99F-3B1A50EE5C3F}"/>
                  </a:ext>
                </a:extLst>
              </p:cNvPr>
              <p:cNvSpPr/>
              <p:nvPr/>
            </p:nvSpPr>
            <p:spPr>
              <a:xfrm rot="20990782" flipH="1">
                <a:off x="1198942" y="2296279"/>
                <a:ext cx="370838" cy="88647"/>
              </a:xfrm>
              <a:prstGeom prst="diagStripe">
                <a:avLst/>
              </a:prstGeom>
              <a:solidFill>
                <a:srgbClr val="843C0C"/>
              </a:solidFill>
              <a:ln w="12700" cap="flat" cmpd="sng" algn="ctr">
                <a:noFill/>
                <a:prstDash val="solid"/>
                <a:miter lim="800000"/>
              </a:ln>
              <a:effectLst/>
            </p:spPr>
            <p:txBody>
              <a:bodyPr rtlCol="0" anchor="ctr"/>
              <a:lstStyle/>
              <a:p>
                <a:pPr algn="ctr">
                  <a:defRPr/>
                </a:pPr>
                <a:endParaRPr lang="en-US" kern="0">
                  <a:solidFill>
                    <a:prstClr val="white"/>
                  </a:solidFill>
                  <a:latin typeface="Corbel" panose="020B0503020204020204"/>
                </a:endParaRPr>
              </a:p>
            </p:txBody>
          </p:sp>
          <p:sp>
            <p:nvSpPr>
              <p:cNvPr id="142" name="Diagonal Stripe 141">
                <a:extLst>
                  <a:ext uri="{FF2B5EF4-FFF2-40B4-BE49-F238E27FC236}">
                    <a16:creationId xmlns:a16="http://schemas.microsoft.com/office/drawing/2014/main" id="{96698D24-53D5-821E-FAEB-36AF2DD108DF}"/>
                  </a:ext>
                </a:extLst>
              </p:cNvPr>
              <p:cNvSpPr/>
              <p:nvPr/>
            </p:nvSpPr>
            <p:spPr>
              <a:xfrm rot="609218">
                <a:off x="1688061" y="2288356"/>
                <a:ext cx="370838" cy="98674"/>
              </a:xfrm>
              <a:prstGeom prst="diagStripe">
                <a:avLst/>
              </a:prstGeom>
              <a:solidFill>
                <a:srgbClr val="843C0C"/>
              </a:solidFill>
              <a:ln w="12700" cap="flat" cmpd="sng" algn="ctr">
                <a:noFill/>
                <a:prstDash val="solid"/>
                <a:miter lim="800000"/>
              </a:ln>
              <a:effectLst/>
            </p:spPr>
            <p:txBody>
              <a:bodyPr rtlCol="0" anchor="ctr"/>
              <a:lstStyle/>
              <a:p>
                <a:pPr algn="ctr">
                  <a:defRPr/>
                </a:pPr>
                <a:endParaRPr lang="en-US" kern="0">
                  <a:solidFill>
                    <a:prstClr val="white"/>
                  </a:solidFill>
                  <a:latin typeface="Corbel" panose="020B0503020204020204"/>
                </a:endParaRPr>
              </a:p>
            </p:txBody>
          </p:sp>
          <p:sp>
            <p:nvSpPr>
              <p:cNvPr id="143" name="Isosceles Triangle 142">
                <a:extLst>
                  <a:ext uri="{FF2B5EF4-FFF2-40B4-BE49-F238E27FC236}">
                    <a16:creationId xmlns:a16="http://schemas.microsoft.com/office/drawing/2014/main" id="{31A9D0A4-E91F-E5D9-5C7E-2984FA1CE0DF}"/>
                  </a:ext>
                </a:extLst>
              </p:cNvPr>
              <p:cNvSpPr/>
              <p:nvPr/>
            </p:nvSpPr>
            <p:spPr>
              <a:xfrm rot="10800000">
                <a:off x="1440270" y="2989332"/>
                <a:ext cx="343536" cy="163911"/>
              </a:xfrm>
              <a:prstGeom prst="triangle">
                <a:avLst/>
              </a:prstGeom>
              <a:solidFill>
                <a:sysClr val="window" lastClr="FFFFFF"/>
              </a:solidFill>
              <a:ln w="19050" cap="flat" cmpd="sng" algn="ctr">
                <a:solidFill>
                  <a:srgbClr val="FF0000">
                    <a:lumMod val="40000"/>
                    <a:lumOff val="60000"/>
                  </a:srgbClr>
                </a:solid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grpSp>
      </p:grpSp>
    </p:spTree>
    <p:extLst>
      <p:ext uri="{BB962C8B-B14F-4D97-AF65-F5344CB8AC3E}">
        <p14:creationId xmlns:p14="http://schemas.microsoft.com/office/powerpoint/2010/main" val="1848682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49DE825A-2981-4BD2-B3CE-682FC0783605}"/>
              </a:ext>
            </a:extLst>
          </p:cNvPr>
          <p:cNvCxnSpPr>
            <a:cxnSpLocks/>
          </p:cNvCxnSpPr>
          <p:nvPr/>
        </p:nvCxnSpPr>
        <p:spPr>
          <a:xfrm flipH="1" flipV="1">
            <a:off x="9060141" y="4653425"/>
            <a:ext cx="306895" cy="242233"/>
          </a:xfrm>
          <a:prstGeom prst="line">
            <a:avLst/>
          </a:prstGeom>
          <a:ln w="28575">
            <a:solidFill>
              <a:srgbClr val="1E70B4"/>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0E0D793B-8A73-46D6-8F96-7F789318BCBD}"/>
              </a:ext>
            </a:extLst>
          </p:cNvPr>
          <p:cNvCxnSpPr>
            <a:cxnSpLocks/>
          </p:cNvCxnSpPr>
          <p:nvPr/>
        </p:nvCxnSpPr>
        <p:spPr>
          <a:xfrm flipV="1">
            <a:off x="7856653" y="4713618"/>
            <a:ext cx="248043" cy="214055"/>
          </a:xfrm>
          <a:prstGeom prst="line">
            <a:avLst/>
          </a:prstGeom>
          <a:ln w="28575">
            <a:solidFill>
              <a:srgbClr val="1E70B4"/>
            </a:solidFill>
          </a:ln>
        </p:spPr>
        <p:style>
          <a:lnRef idx="2">
            <a:schemeClr val="accent1"/>
          </a:lnRef>
          <a:fillRef idx="0">
            <a:schemeClr val="accent1"/>
          </a:fillRef>
          <a:effectRef idx="1">
            <a:schemeClr val="accent1"/>
          </a:effectRef>
          <a:fontRef idx="minor">
            <a:schemeClr val="tx1"/>
          </a:fontRef>
        </p:style>
      </p:cxnSp>
      <p:sp>
        <p:nvSpPr>
          <p:cNvPr id="7" name="Title 1"/>
          <p:cNvSpPr>
            <a:spLocks noGrp="1"/>
          </p:cNvSpPr>
          <p:nvPr>
            <p:ph type="title"/>
          </p:nvPr>
        </p:nvSpPr>
        <p:spPr>
          <a:xfrm>
            <a:off x="0" y="0"/>
            <a:ext cx="12192000" cy="1097280"/>
          </a:xfrm>
          <a:solidFill>
            <a:srgbClr val="712766"/>
          </a:solidFill>
          <a:ln w="25400">
            <a:noFill/>
          </a:ln>
        </p:spPr>
        <p:txBody>
          <a:bodyPr>
            <a:normAutofit/>
          </a:bodyPr>
          <a:lstStyle/>
          <a:p>
            <a:pPr marL="457200" algn="l"/>
            <a:r>
              <a:rPr lang="en-US" sz="4800" b="1" dirty="0">
                <a:solidFill>
                  <a:schemeClr val="bg1"/>
                </a:solidFill>
                <a:latin typeface="Juice ITC" panose="04040403040A02020202" pitchFamily="82" charset="0"/>
              </a:rPr>
              <a:t>Verify Risk Prevention </a:t>
            </a:r>
          </a:p>
        </p:txBody>
      </p:sp>
      <p:sp>
        <p:nvSpPr>
          <p:cNvPr id="3" name="Flowchart: Connector 2">
            <a:extLst>
              <a:ext uri="{FF2B5EF4-FFF2-40B4-BE49-F238E27FC236}">
                <a16:creationId xmlns:a16="http://schemas.microsoft.com/office/drawing/2014/main" id="{7D3CD797-4E69-4A20-B339-25684C2A4BD6}"/>
              </a:ext>
            </a:extLst>
          </p:cNvPr>
          <p:cNvSpPr/>
          <p:nvPr/>
        </p:nvSpPr>
        <p:spPr>
          <a:xfrm>
            <a:off x="6356571" y="4511273"/>
            <a:ext cx="1645920" cy="1645920"/>
          </a:xfrm>
          <a:prstGeom prst="flowChartConnector">
            <a:avLst/>
          </a:prstGeom>
          <a:solidFill>
            <a:srgbClr val="F6B906"/>
          </a:solidFill>
          <a:ln>
            <a:noFill/>
          </a:ln>
          <a:effectLst>
            <a:glow rad="63500">
              <a:schemeClr val="bg1">
                <a:lumMod val="9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b="1" dirty="0">
              <a:solidFill>
                <a:prstClr val="white"/>
              </a:solidFill>
              <a:latin typeface="Arial" panose="020B0604020202020204" pitchFamily="34" charset="0"/>
              <a:cs typeface="Arial" panose="020B0604020202020204" pitchFamily="34" charset="0"/>
            </a:endParaRPr>
          </a:p>
        </p:txBody>
      </p:sp>
      <p:sp>
        <p:nvSpPr>
          <p:cNvPr id="6" name="Flowchart: Connector 5">
            <a:extLst>
              <a:ext uri="{FF2B5EF4-FFF2-40B4-BE49-F238E27FC236}">
                <a16:creationId xmlns:a16="http://schemas.microsoft.com/office/drawing/2014/main" id="{5F574514-B5B7-44C1-9D04-F2A751BF6B2B}"/>
              </a:ext>
            </a:extLst>
          </p:cNvPr>
          <p:cNvSpPr/>
          <p:nvPr/>
        </p:nvSpPr>
        <p:spPr>
          <a:xfrm>
            <a:off x="7866674" y="1989361"/>
            <a:ext cx="1463040" cy="1463040"/>
          </a:xfrm>
          <a:prstGeom prst="flowChartConnector">
            <a:avLst/>
          </a:prstGeom>
          <a:solidFill>
            <a:srgbClr val="F6B906"/>
          </a:solidFill>
          <a:ln>
            <a:noFill/>
          </a:ln>
          <a:effectLst>
            <a:glow rad="63500">
              <a:schemeClr val="bg1">
                <a:lumMod val="9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b="1" dirty="0">
              <a:solidFill>
                <a:prstClr val="white"/>
              </a:solidFill>
              <a:latin typeface="Arial" panose="020B0604020202020204" pitchFamily="34" charset="0"/>
              <a:cs typeface="Arial" panose="020B0604020202020204" pitchFamily="34" charset="0"/>
            </a:endParaRPr>
          </a:p>
        </p:txBody>
      </p:sp>
      <p:sp>
        <p:nvSpPr>
          <p:cNvPr id="8" name="Flowchart: Connector 7">
            <a:extLst>
              <a:ext uri="{FF2B5EF4-FFF2-40B4-BE49-F238E27FC236}">
                <a16:creationId xmlns:a16="http://schemas.microsoft.com/office/drawing/2014/main" id="{3AD363A5-7069-4BC2-91AA-9AD12F200400}"/>
              </a:ext>
            </a:extLst>
          </p:cNvPr>
          <p:cNvSpPr/>
          <p:nvPr/>
        </p:nvSpPr>
        <p:spPr>
          <a:xfrm>
            <a:off x="9193897" y="4511273"/>
            <a:ext cx="1645920" cy="1645920"/>
          </a:xfrm>
          <a:prstGeom prst="flowChartConnector">
            <a:avLst/>
          </a:prstGeom>
          <a:solidFill>
            <a:srgbClr val="F6B906"/>
          </a:solidFill>
          <a:ln>
            <a:noFill/>
          </a:ln>
          <a:effectLst>
            <a:glow rad="63500">
              <a:schemeClr val="bg1">
                <a:lumMod val="9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b="1" dirty="0">
              <a:solidFill>
                <a:prstClr val="white"/>
              </a:solidFill>
              <a:latin typeface="Arial" panose="020B0604020202020204" pitchFamily="34" charset="0"/>
              <a:cs typeface="Arial" panose="020B0604020202020204" pitchFamily="34" charset="0"/>
            </a:endParaRPr>
          </a:p>
        </p:txBody>
      </p:sp>
      <p:sp>
        <p:nvSpPr>
          <p:cNvPr id="4" name="Flowchart: Connector 3">
            <a:extLst>
              <a:ext uri="{FF2B5EF4-FFF2-40B4-BE49-F238E27FC236}">
                <a16:creationId xmlns:a16="http://schemas.microsoft.com/office/drawing/2014/main" id="{C8CA292A-BA56-4F99-B59E-2CB42CA2582F}"/>
              </a:ext>
            </a:extLst>
          </p:cNvPr>
          <p:cNvSpPr/>
          <p:nvPr/>
        </p:nvSpPr>
        <p:spPr>
          <a:xfrm>
            <a:off x="7866674" y="3583895"/>
            <a:ext cx="1463040" cy="1463040"/>
          </a:xfrm>
          <a:prstGeom prst="flowChartConnector">
            <a:avLst/>
          </a:prstGeom>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2200" b="1" dirty="0">
                <a:solidFill>
                  <a:prstClr val="white"/>
                </a:solidFill>
                <a:latin typeface="Arial" panose="020B0604020202020204" pitchFamily="34" charset="0"/>
                <a:cs typeface="Arial" panose="020B0604020202020204" pitchFamily="34" charset="0"/>
              </a:rPr>
              <a:t>RISK</a:t>
            </a:r>
            <a:endParaRPr lang="en-US" dirty="0">
              <a:solidFill>
                <a:prstClr val="white"/>
              </a:solidFill>
              <a:latin typeface="Calibri"/>
            </a:endParaRPr>
          </a:p>
        </p:txBody>
      </p:sp>
      <p:sp>
        <p:nvSpPr>
          <p:cNvPr id="5" name="TextBox 4">
            <a:extLst>
              <a:ext uri="{FF2B5EF4-FFF2-40B4-BE49-F238E27FC236}">
                <a16:creationId xmlns:a16="http://schemas.microsoft.com/office/drawing/2014/main" id="{1A7DC59D-DEE2-4166-A2D3-707E4EBACACF}"/>
              </a:ext>
            </a:extLst>
          </p:cNvPr>
          <p:cNvSpPr txBox="1"/>
          <p:nvPr/>
        </p:nvSpPr>
        <p:spPr>
          <a:xfrm>
            <a:off x="7866675" y="2487868"/>
            <a:ext cx="1467209" cy="430887"/>
          </a:xfrm>
          <a:prstGeom prst="rect">
            <a:avLst/>
          </a:prstGeom>
          <a:noFill/>
        </p:spPr>
        <p:txBody>
          <a:bodyPr wrap="square" rtlCol="0">
            <a:spAutoFit/>
          </a:bodyPr>
          <a:lstStyle/>
          <a:p>
            <a:pPr algn="ctr">
              <a:defRPr/>
            </a:pPr>
            <a:r>
              <a:rPr lang="en-US" sz="2200" b="1" dirty="0">
                <a:solidFill>
                  <a:prstClr val="white"/>
                </a:solidFill>
                <a:latin typeface="Arial" panose="020B0604020202020204" pitchFamily="34" charset="0"/>
                <a:cs typeface="Arial" panose="020B0604020202020204" pitchFamily="34" charset="0"/>
              </a:rPr>
              <a:t>IDENTIFY</a:t>
            </a:r>
          </a:p>
        </p:txBody>
      </p:sp>
      <p:sp>
        <p:nvSpPr>
          <p:cNvPr id="10" name="TextBox 9">
            <a:extLst>
              <a:ext uri="{FF2B5EF4-FFF2-40B4-BE49-F238E27FC236}">
                <a16:creationId xmlns:a16="http://schemas.microsoft.com/office/drawing/2014/main" id="{3949F31D-086B-406E-8956-983600008ED0}"/>
              </a:ext>
            </a:extLst>
          </p:cNvPr>
          <p:cNvSpPr txBox="1"/>
          <p:nvPr/>
        </p:nvSpPr>
        <p:spPr>
          <a:xfrm>
            <a:off x="6357925" y="5125980"/>
            <a:ext cx="1645920" cy="430887"/>
          </a:xfrm>
          <a:prstGeom prst="rect">
            <a:avLst/>
          </a:prstGeom>
          <a:noFill/>
        </p:spPr>
        <p:txBody>
          <a:bodyPr wrap="square" rtlCol="0">
            <a:spAutoFit/>
          </a:bodyPr>
          <a:lstStyle/>
          <a:p>
            <a:pPr algn="ctr">
              <a:defRPr/>
            </a:pPr>
            <a:r>
              <a:rPr lang="en-US" sz="2200" b="1" dirty="0">
                <a:solidFill>
                  <a:prstClr val="white"/>
                </a:solidFill>
                <a:latin typeface="Arial" panose="020B0604020202020204" pitchFamily="34" charset="0"/>
                <a:cs typeface="Arial" panose="020B0604020202020204" pitchFamily="34" charset="0"/>
              </a:rPr>
              <a:t>VERIFY</a:t>
            </a:r>
          </a:p>
        </p:txBody>
      </p:sp>
      <p:sp>
        <p:nvSpPr>
          <p:cNvPr id="11" name="TextBox 10">
            <a:extLst>
              <a:ext uri="{FF2B5EF4-FFF2-40B4-BE49-F238E27FC236}">
                <a16:creationId xmlns:a16="http://schemas.microsoft.com/office/drawing/2014/main" id="{360D5397-1370-4D37-A0A5-31C4339C8492}"/>
              </a:ext>
            </a:extLst>
          </p:cNvPr>
          <p:cNvSpPr txBox="1"/>
          <p:nvPr/>
        </p:nvSpPr>
        <p:spPr>
          <a:xfrm>
            <a:off x="9265545" y="5136515"/>
            <a:ext cx="1554480" cy="430887"/>
          </a:xfrm>
          <a:prstGeom prst="rect">
            <a:avLst/>
          </a:prstGeom>
          <a:noFill/>
        </p:spPr>
        <p:txBody>
          <a:bodyPr wrap="square" rtlCol="0">
            <a:spAutoFit/>
          </a:bodyPr>
          <a:lstStyle/>
          <a:p>
            <a:pPr algn="ctr">
              <a:defRPr/>
            </a:pPr>
            <a:r>
              <a:rPr lang="en-US" sz="2200" b="1" dirty="0">
                <a:solidFill>
                  <a:prstClr val="white"/>
                </a:solidFill>
                <a:latin typeface="Arial" panose="020B0604020202020204" pitchFamily="34" charset="0"/>
                <a:cs typeface="Arial" panose="020B0604020202020204" pitchFamily="34" charset="0"/>
              </a:rPr>
              <a:t>ADDRESS</a:t>
            </a:r>
          </a:p>
        </p:txBody>
      </p:sp>
      <p:sp>
        <p:nvSpPr>
          <p:cNvPr id="9" name="Arc 8">
            <a:extLst>
              <a:ext uri="{FF2B5EF4-FFF2-40B4-BE49-F238E27FC236}">
                <a16:creationId xmlns:a16="http://schemas.microsoft.com/office/drawing/2014/main" id="{434417D1-A0B7-4B1B-BAA9-06E7E3C8E959}"/>
              </a:ext>
            </a:extLst>
          </p:cNvPr>
          <p:cNvSpPr/>
          <p:nvPr/>
        </p:nvSpPr>
        <p:spPr>
          <a:xfrm rot="612533">
            <a:off x="7657965" y="2863147"/>
            <a:ext cx="2948563" cy="3056946"/>
          </a:xfrm>
          <a:prstGeom prst="arc">
            <a:avLst>
              <a:gd name="adj1" fmla="val 16200000"/>
              <a:gd name="adj2" fmla="val 0"/>
            </a:avLst>
          </a:prstGeom>
          <a:noFill/>
          <a:ln w="57150">
            <a:solidFill>
              <a:srgbClr val="FB7915"/>
            </a:solidFill>
          </a:ln>
        </p:spPr>
        <p:style>
          <a:lnRef idx="2">
            <a:schemeClr val="accent1"/>
          </a:lnRef>
          <a:fillRef idx="0">
            <a:schemeClr val="accent1"/>
          </a:fillRef>
          <a:effectRef idx="1">
            <a:schemeClr val="accent1"/>
          </a:effectRef>
          <a:fontRef idx="minor">
            <a:schemeClr val="tx1"/>
          </a:fontRef>
        </p:style>
        <p:txBody>
          <a:bodyPr rtlCol="0" anchor="ctr"/>
          <a:lstStyle/>
          <a:p>
            <a:pPr algn="ctr">
              <a:defRPr/>
            </a:pPr>
            <a:endParaRPr lang="en-US" dirty="0">
              <a:solidFill>
                <a:srgbClr val="008000"/>
              </a:solidFill>
              <a:latin typeface="Calibri"/>
            </a:endParaRPr>
          </a:p>
        </p:txBody>
      </p:sp>
      <p:sp>
        <p:nvSpPr>
          <p:cNvPr id="13" name="Arc 12">
            <a:extLst>
              <a:ext uri="{FF2B5EF4-FFF2-40B4-BE49-F238E27FC236}">
                <a16:creationId xmlns:a16="http://schemas.microsoft.com/office/drawing/2014/main" id="{D3EC079A-05A0-4BC2-9585-608B545EA275}"/>
              </a:ext>
            </a:extLst>
          </p:cNvPr>
          <p:cNvSpPr/>
          <p:nvPr/>
        </p:nvSpPr>
        <p:spPr>
          <a:xfrm rot="15523874">
            <a:off x="6613365" y="2807772"/>
            <a:ext cx="2948563" cy="3056946"/>
          </a:xfrm>
          <a:prstGeom prst="arc">
            <a:avLst>
              <a:gd name="adj1" fmla="val 16200000"/>
              <a:gd name="adj2" fmla="val 0"/>
            </a:avLst>
          </a:prstGeom>
          <a:noFill/>
          <a:ln w="57150">
            <a:solidFill>
              <a:srgbClr val="FB7915"/>
            </a:solidFill>
          </a:ln>
        </p:spPr>
        <p:style>
          <a:lnRef idx="2">
            <a:schemeClr val="accent1"/>
          </a:lnRef>
          <a:fillRef idx="0">
            <a:schemeClr val="accent1"/>
          </a:fillRef>
          <a:effectRef idx="1">
            <a:schemeClr val="accent1"/>
          </a:effectRef>
          <a:fontRef idx="minor">
            <a:schemeClr val="tx1"/>
          </a:fontRef>
        </p:style>
        <p:txBody>
          <a:bodyPr rtlCol="0" anchor="ctr"/>
          <a:lstStyle/>
          <a:p>
            <a:pPr algn="ctr">
              <a:defRPr/>
            </a:pPr>
            <a:endParaRPr lang="en-US" dirty="0">
              <a:solidFill>
                <a:srgbClr val="008000"/>
              </a:solidFill>
              <a:latin typeface="Calibri"/>
            </a:endParaRPr>
          </a:p>
        </p:txBody>
      </p:sp>
      <p:sp>
        <p:nvSpPr>
          <p:cNvPr id="14" name="Arc 13">
            <a:extLst>
              <a:ext uri="{FF2B5EF4-FFF2-40B4-BE49-F238E27FC236}">
                <a16:creationId xmlns:a16="http://schemas.microsoft.com/office/drawing/2014/main" id="{6FC83D2F-7207-45D8-8EAE-AFDD0AD7ACA5}"/>
              </a:ext>
            </a:extLst>
          </p:cNvPr>
          <p:cNvSpPr/>
          <p:nvPr/>
        </p:nvSpPr>
        <p:spPr>
          <a:xfrm rot="7962323">
            <a:off x="7051571" y="3567663"/>
            <a:ext cx="2948563" cy="3056946"/>
          </a:xfrm>
          <a:prstGeom prst="arc">
            <a:avLst>
              <a:gd name="adj1" fmla="val 16200000"/>
              <a:gd name="adj2" fmla="val 0"/>
            </a:avLst>
          </a:prstGeom>
          <a:noFill/>
          <a:ln w="57150">
            <a:solidFill>
              <a:srgbClr val="FB7915"/>
            </a:solidFill>
          </a:ln>
        </p:spPr>
        <p:style>
          <a:lnRef idx="2">
            <a:schemeClr val="accent1"/>
          </a:lnRef>
          <a:fillRef idx="0">
            <a:schemeClr val="accent1"/>
          </a:fillRef>
          <a:effectRef idx="1">
            <a:schemeClr val="accent1"/>
          </a:effectRef>
          <a:fontRef idx="minor">
            <a:schemeClr val="tx1"/>
          </a:fontRef>
        </p:style>
        <p:txBody>
          <a:bodyPr rtlCol="0" anchor="ctr"/>
          <a:lstStyle/>
          <a:p>
            <a:pPr algn="ctr">
              <a:defRPr/>
            </a:pPr>
            <a:endParaRPr lang="en-US" dirty="0">
              <a:solidFill>
                <a:srgbClr val="008000"/>
              </a:solidFill>
              <a:latin typeface="Calibri"/>
            </a:endParaRPr>
          </a:p>
        </p:txBody>
      </p:sp>
      <p:sp>
        <p:nvSpPr>
          <p:cNvPr id="29" name="TextBox 28">
            <a:extLst>
              <a:ext uri="{FF2B5EF4-FFF2-40B4-BE49-F238E27FC236}">
                <a16:creationId xmlns:a16="http://schemas.microsoft.com/office/drawing/2014/main" id="{06E44D39-F872-48BB-A736-91EF135902C0}"/>
              </a:ext>
            </a:extLst>
          </p:cNvPr>
          <p:cNvSpPr txBox="1"/>
          <p:nvPr/>
        </p:nvSpPr>
        <p:spPr>
          <a:xfrm>
            <a:off x="560597" y="1145857"/>
            <a:ext cx="8351174" cy="954107"/>
          </a:xfrm>
          <a:prstGeom prst="rect">
            <a:avLst/>
          </a:prstGeom>
          <a:noFill/>
        </p:spPr>
        <p:txBody>
          <a:bodyPr wrap="square" rtlCol="0">
            <a:spAutoFit/>
          </a:bodyPr>
          <a:lstStyle/>
          <a:p>
            <a:pPr>
              <a:spcAft>
                <a:spcPts val="800"/>
              </a:spcAft>
              <a:defRPr/>
            </a:pPr>
            <a:r>
              <a:rPr lang="en-US" sz="2800" dirty="0">
                <a:solidFill>
                  <a:srgbClr val="000000"/>
                </a:solidFill>
                <a:latin typeface="Calibri"/>
              </a:rPr>
              <a:t>V</a:t>
            </a:r>
            <a:r>
              <a:rPr lang="en-US" sz="2800" dirty="0" err="1">
                <a:solidFill>
                  <a:srgbClr val="000000"/>
                </a:solidFill>
                <a:latin typeface="Calibri"/>
              </a:rPr>
              <a:t>erify</a:t>
            </a:r>
            <a:r>
              <a:rPr lang="en-US" sz="2800" dirty="0">
                <a:solidFill>
                  <a:srgbClr val="000000"/>
                </a:solidFill>
              </a:rPr>
              <a:t> corrective actions have been taken for the </a:t>
            </a:r>
            <a:r>
              <a:rPr lang="en-US" sz="2800" dirty="0">
                <a:solidFill>
                  <a:srgbClr val="000000"/>
                </a:solidFill>
                <a:latin typeface="Calibri"/>
              </a:rPr>
              <a:t>risks that were identified. </a:t>
            </a:r>
          </a:p>
        </p:txBody>
      </p:sp>
      <p:cxnSp>
        <p:nvCxnSpPr>
          <p:cNvPr id="19" name="Straight Connector 18">
            <a:extLst>
              <a:ext uri="{FF2B5EF4-FFF2-40B4-BE49-F238E27FC236}">
                <a16:creationId xmlns:a16="http://schemas.microsoft.com/office/drawing/2014/main" id="{200175BF-63FC-40F1-9979-F0DF4C54BE74}"/>
              </a:ext>
            </a:extLst>
          </p:cNvPr>
          <p:cNvCxnSpPr>
            <a:cxnSpLocks/>
          </p:cNvCxnSpPr>
          <p:nvPr/>
        </p:nvCxnSpPr>
        <p:spPr>
          <a:xfrm>
            <a:off x="8598194" y="3452401"/>
            <a:ext cx="0" cy="131494"/>
          </a:xfrm>
          <a:prstGeom prst="line">
            <a:avLst/>
          </a:prstGeom>
          <a:ln w="28575">
            <a:solidFill>
              <a:srgbClr val="1E70B4"/>
            </a:solidFill>
          </a:ln>
        </p:spPr>
        <p:style>
          <a:lnRef idx="2">
            <a:schemeClr val="accent1"/>
          </a:lnRef>
          <a:fillRef idx="0">
            <a:schemeClr val="accent1"/>
          </a:fillRef>
          <a:effectRef idx="1">
            <a:schemeClr val="accent1"/>
          </a:effectRef>
          <a:fontRef idx="minor">
            <a:schemeClr val="tx1"/>
          </a:fontRef>
        </p:style>
      </p:cxnSp>
      <p:grpSp>
        <p:nvGrpSpPr>
          <p:cNvPr id="15" name="Group 14"/>
          <p:cNvGrpSpPr/>
          <p:nvPr/>
        </p:nvGrpSpPr>
        <p:grpSpPr>
          <a:xfrm>
            <a:off x="560597" y="2747635"/>
            <a:ext cx="5270261" cy="1645920"/>
            <a:chOff x="320112" y="2747635"/>
            <a:chExt cx="3986745" cy="1645920"/>
          </a:xfrm>
        </p:grpSpPr>
        <p:sp>
          <p:nvSpPr>
            <p:cNvPr id="24" name="Rectangle 23"/>
            <p:cNvSpPr/>
            <p:nvPr/>
          </p:nvSpPr>
          <p:spPr>
            <a:xfrm>
              <a:off x="320112" y="2747635"/>
              <a:ext cx="3986745" cy="1645920"/>
            </a:xfrm>
            <a:prstGeom prst="rect">
              <a:avLst/>
            </a:prstGeom>
            <a:solidFill>
              <a:srgbClr val="FBE5D6"/>
            </a:solidFill>
            <a:ln w="28575">
              <a:solidFill>
                <a:srgbClr val="B07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06E44D39-F872-48BB-A736-91EF135902C0}"/>
                </a:ext>
              </a:extLst>
            </p:cNvPr>
            <p:cNvSpPr txBox="1"/>
            <p:nvPr/>
          </p:nvSpPr>
          <p:spPr>
            <a:xfrm>
              <a:off x="320112" y="2947347"/>
              <a:ext cx="2146143" cy="1246495"/>
            </a:xfrm>
            <a:prstGeom prst="rect">
              <a:avLst/>
            </a:prstGeom>
            <a:noFill/>
            <a:ln>
              <a:noFill/>
            </a:ln>
          </p:spPr>
          <p:txBody>
            <a:bodyPr wrap="square" rtlCol="0" anchor="ctr">
              <a:spAutoFit/>
            </a:bodyPr>
            <a:lstStyle/>
            <a:p>
              <a:pPr algn="ctr">
                <a:spcAft>
                  <a:spcPts val="400"/>
                </a:spcAft>
                <a:defRPr/>
              </a:pPr>
              <a:r>
                <a:rPr lang="en-US" sz="2500" dirty="0">
                  <a:solidFill>
                    <a:srgbClr val="000000"/>
                  </a:solidFill>
                </a:rPr>
                <a:t>Confirm the HACCP logs information is correct  </a:t>
              </a:r>
            </a:p>
          </p:txBody>
        </p:sp>
        <p:pic>
          <p:nvPicPr>
            <p:cNvPr id="12" name="Picture 11"/>
            <p:cNvPicPr>
              <a:picLocks noChangeAspect="1"/>
            </p:cNvPicPr>
            <p:nvPr/>
          </p:nvPicPr>
          <p:blipFill>
            <a:blip r:embed="rId3"/>
            <a:stretch>
              <a:fillRect/>
            </a:stretch>
          </p:blipFill>
          <p:spPr>
            <a:xfrm>
              <a:off x="2842681" y="2803590"/>
              <a:ext cx="1313530" cy="1568394"/>
            </a:xfrm>
            <a:prstGeom prst="rect">
              <a:avLst/>
            </a:prstGeom>
          </p:spPr>
        </p:pic>
      </p:grpSp>
      <p:grpSp>
        <p:nvGrpSpPr>
          <p:cNvPr id="17" name="Group 16">
            <a:extLst>
              <a:ext uri="{FF2B5EF4-FFF2-40B4-BE49-F238E27FC236}">
                <a16:creationId xmlns:a16="http://schemas.microsoft.com/office/drawing/2014/main" id="{A7820851-BCDC-475C-94A6-48536A31C169}"/>
              </a:ext>
            </a:extLst>
          </p:cNvPr>
          <p:cNvGrpSpPr/>
          <p:nvPr/>
        </p:nvGrpSpPr>
        <p:grpSpPr>
          <a:xfrm>
            <a:off x="560597" y="4897416"/>
            <a:ext cx="5270261" cy="1645920"/>
            <a:chOff x="320112" y="4897416"/>
            <a:chExt cx="3986745" cy="1645920"/>
          </a:xfrm>
        </p:grpSpPr>
        <p:grpSp>
          <p:nvGrpSpPr>
            <p:cNvPr id="2" name="Group 1">
              <a:extLst>
                <a:ext uri="{FF2B5EF4-FFF2-40B4-BE49-F238E27FC236}">
                  <a16:creationId xmlns:a16="http://schemas.microsoft.com/office/drawing/2014/main" id="{A946A078-E463-4E39-9AAF-084C0AFEBECB}"/>
                </a:ext>
              </a:extLst>
            </p:cNvPr>
            <p:cNvGrpSpPr/>
            <p:nvPr/>
          </p:nvGrpSpPr>
          <p:grpSpPr>
            <a:xfrm>
              <a:off x="320112" y="4897416"/>
              <a:ext cx="3986745" cy="1645920"/>
              <a:chOff x="320112" y="4897416"/>
              <a:chExt cx="3986745" cy="1645920"/>
            </a:xfrm>
          </p:grpSpPr>
          <p:grpSp>
            <p:nvGrpSpPr>
              <p:cNvPr id="16" name="Group 15"/>
              <p:cNvGrpSpPr/>
              <p:nvPr/>
            </p:nvGrpSpPr>
            <p:grpSpPr>
              <a:xfrm>
                <a:off x="320112" y="4897416"/>
                <a:ext cx="3986745" cy="1645920"/>
                <a:chOff x="320112" y="4897416"/>
                <a:chExt cx="3986745" cy="1645920"/>
              </a:xfrm>
            </p:grpSpPr>
            <p:sp>
              <p:nvSpPr>
                <p:cNvPr id="25" name="Rectangle 24"/>
                <p:cNvSpPr/>
                <p:nvPr/>
              </p:nvSpPr>
              <p:spPr>
                <a:xfrm>
                  <a:off x="320112" y="4897416"/>
                  <a:ext cx="3986745" cy="1645920"/>
                </a:xfrm>
                <a:prstGeom prst="rect">
                  <a:avLst/>
                </a:prstGeom>
                <a:solidFill>
                  <a:srgbClr val="FBE5D6"/>
                </a:solidFill>
                <a:ln w="28575">
                  <a:solidFill>
                    <a:srgbClr val="B07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06E44D39-F872-48BB-A736-91EF135902C0}"/>
                    </a:ext>
                  </a:extLst>
                </p:cNvPr>
                <p:cNvSpPr txBox="1"/>
                <p:nvPr/>
              </p:nvSpPr>
              <p:spPr>
                <a:xfrm>
                  <a:off x="1979045" y="5122838"/>
                  <a:ext cx="2286776" cy="1246495"/>
                </a:xfrm>
                <a:prstGeom prst="rect">
                  <a:avLst/>
                </a:prstGeom>
                <a:noFill/>
              </p:spPr>
              <p:txBody>
                <a:bodyPr wrap="square" rtlCol="0" anchor="ctr">
                  <a:spAutoFit/>
                </a:bodyPr>
                <a:lstStyle/>
                <a:p>
                  <a:pPr algn="ctr">
                    <a:spcAft>
                      <a:spcPts val="400"/>
                    </a:spcAft>
                    <a:defRPr/>
                  </a:pPr>
                  <a:r>
                    <a:rPr lang="en-US" sz="2500" dirty="0">
                      <a:solidFill>
                        <a:srgbClr val="000000"/>
                      </a:solidFill>
                    </a:rPr>
                    <a:t>Follow up with Pest Management Technician</a:t>
                  </a:r>
                </a:p>
              </p:txBody>
            </p:sp>
          </p:grpSp>
          <p:grpSp>
            <p:nvGrpSpPr>
              <p:cNvPr id="27" name="Group 26">
                <a:extLst>
                  <a:ext uri="{FF2B5EF4-FFF2-40B4-BE49-F238E27FC236}">
                    <a16:creationId xmlns:a16="http://schemas.microsoft.com/office/drawing/2014/main" id="{8BF8D8EA-E492-410D-8F92-704F05F23523}"/>
                  </a:ext>
                </a:extLst>
              </p:cNvPr>
              <p:cNvGrpSpPr/>
              <p:nvPr/>
            </p:nvGrpSpPr>
            <p:grpSpPr>
              <a:xfrm>
                <a:off x="509379" y="5087894"/>
                <a:ext cx="1009394" cy="1259215"/>
                <a:chOff x="6749033" y="448697"/>
                <a:chExt cx="2587622" cy="3504208"/>
              </a:xfrm>
            </p:grpSpPr>
            <p:grpSp>
              <p:nvGrpSpPr>
                <p:cNvPr id="28" name="Group 27">
                  <a:extLst>
                    <a:ext uri="{FF2B5EF4-FFF2-40B4-BE49-F238E27FC236}">
                      <a16:creationId xmlns:a16="http://schemas.microsoft.com/office/drawing/2014/main" id="{203BFE1F-DCFC-427E-9E09-355B31E687CA}"/>
                    </a:ext>
                  </a:extLst>
                </p:cNvPr>
                <p:cNvGrpSpPr/>
                <p:nvPr/>
              </p:nvGrpSpPr>
              <p:grpSpPr>
                <a:xfrm>
                  <a:off x="6749033" y="448697"/>
                  <a:ext cx="2587622" cy="3504208"/>
                  <a:chOff x="6086395" y="3258034"/>
                  <a:chExt cx="2587622" cy="3504208"/>
                </a:xfrm>
              </p:grpSpPr>
              <p:grpSp>
                <p:nvGrpSpPr>
                  <p:cNvPr id="32" name="Group 31">
                    <a:extLst>
                      <a:ext uri="{FF2B5EF4-FFF2-40B4-BE49-F238E27FC236}">
                        <a16:creationId xmlns:a16="http://schemas.microsoft.com/office/drawing/2014/main" id="{8FE9122B-E234-493B-8CD1-888B7A70AAAC}"/>
                      </a:ext>
                    </a:extLst>
                  </p:cNvPr>
                  <p:cNvGrpSpPr/>
                  <p:nvPr/>
                </p:nvGrpSpPr>
                <p:grpSpPr>
                  <a:xfrm>
                    <a:off x="7902076" y="5013176"/>
                    <a:ext cx="771941" cy="536529"/>
                    <a:chOff x="7927119" y="5010580"/>
                    <a:chExt cx="771941" cy="536529"/>
                  </a:xfrm>
                </p:grpSpPr>
                <p:sp>
                  <p:nvSpPr>
                    <p:cNvPr id="74" name="Rectangle 14364">
                      <a:extLst>
                        <a:ext uri="{FF2B5EF4-FFF2-40B4-BE49-F238E27FC236}">
                          <a16:creationId xmlns:a16="http://schemas.microsoft.com/office/drawing/2014/main" id="{AF51E950-CC92-42A8-84A3-4A3B6441E4A6}"/>
                        </a:ext>
                      </a:extLst>
                    </p:cNvPr>
                    <p:cNvSpPr/>
                    <p:nvPr/>
                  </p:nvSpPr>
                  <p:spPr>
                    <a:xfrm rot="18476155">
                      <a:off x="8048131" y="4889568"/>
                      <a:ext cx="298663" cy="540688"/>
                    </a:xfrm>
                    <a:custGeom>
                      <a:avLst/>
                      <a:gdLst>
                        <a:gd name="connsiteX0" fmla="*/ 0 w 178877"/>
                        <a:gd name="connsiteY0" fmla="*/ 0 h 550115"/>
                        <a:gd name="connsiteX1" fmla="*/ 178877 w 178877"/>
                        <a:gd name="connsiteY1" fmla="*/ 0 h 550115"/>
                        <a:gd name="connsiteX2" fmla="*/ 178877 w 178877"/>
                        <a:gd name="connsiteY2" fmla="*/ 550115 h 550115"/>
                        <a:gd name="connsiteX3" fmla="*/ 0 w 178877"/>
                        <a:gd name="connsiteY3" fmla="*/ 550115 h 550115"/>
                        <a:gd name="connsiteX4" fmla="*/ 0 w 178877"/>
                        <a:gd name="connsiteY4" fmla="*/ 0 h 550115"/>
                        <a:gd name="connsiteX0" fmla="*/ 0 w 190846"/>
                        <a:gd name="connsiteY0" fmla="*/ 0 h 550115"/>
                        <a:gd name="connsiteX1" fmla="*/ 178877 w 190846"/>
                        <a:gd name="connsiteY1" fmla="*/ 0 h 550115"/>
                        <a:gd name="connsiteX2" fmla="*/ 190846 w 190846"/>
                        <a:gd name="connsiteY2" fmla="*/ 544811 h 550115"/>
                        <a:gd name="connsiteX3" fmla="*/ 0 w 190846"/>
                        <a:gd name="connsiteY3" fmla="*/ 550115 h 550115"/>
                        <a:gd name="connsiteX4" fmla="*/ 0 w 190846"/>
                        <a:gd name="connsiteY4" fmla="*/ 0 h 550115"/>
                        <a:gd name="connsiteX0" fmla="*/ 0 w 190846"/>
                        <a:gd name="connsiteY0" fmla="*/ 0 h 549821"/>
                        <a:gd name="connsiteX1" fmla="*/ 178877 w 190846"/>
                        <a:gd name="connsiteY1" fmla="*/ 0 h 549821"/>
                        <a:gd name="connsiteX2" fmla="*/ 190846 w 190846"/>
                        <a:gd name="connsiteY2" fmla="*/ 544811 h 549821"/>
                        <a:gd name="connsiteX3" fmla="*/ 15872 w 190846"/>
                        <a:gd name="connsiteY3" fmla="*/ 549821 h 549821"/>
                        <a:gd name="connsiteX4" fmla="*/ 0 w 190846"/>
                        <a:gd name="connsiteY4" fmla="*/ 0 h 549821"/>
                        <a:gd name="connsiteX0" fmla="*/ 0 w 178877"/>
                        <a:gd name="connsiteY0" fmla="*/ 0 h 551514"/>
                        <a:gd name="connsiteX1" fmla="*/ 178877 w 178877"/>
                        <a:gd name="connsiteY1" fmla="*/ 0 h 551514"/>
                        <a:gd name="connsiteX2" fmla="*/ 171917 w 178877"/>
                        <a:gd name="connsiteY2" fmla="*/ 551514 h 551514"/>
                        <a:gd name="connsiteX3" fmla="*/ 15872 w 178877"/>
                        <a:gd name="connsiteY3" fmla="*/ 549821 h 551514"/>
                        <a:gd name="connsiteX4" fmla="*/ 0 w 178877"/>
                        <a:gd name="connsiteY4" fmla="*/ 0 h 551514"/>
                        <a:gd name="connsiteX0" fmla="*/ 0 w 251830"/>
                        <a:gd name="connsiteY0" fmla="*/ 4533 h 551514"/>
                        <a:gd name="connsiteX1" fmla="*/ 251830 w 251830"/>
                        <a:gd name="connsiteY1" fmla="*/ 0 h 551514"/>
                        <a:gd name="connsiteX2" fmla="*/ 244870 w 251830"/>
                        <a:gd name="connsiteY2" fmla="*/ 551514 h 551514"/>
                        <a:gd name="connsiteX3" fmla="*/ 88825 w 251830"/>
                        <a:gd name="connsiteY3" fmla="*/ 549821 h 551514"/>
                        <a:gd name="connsiteX4" fmla="*/ 0 w 251830"/>
                        <a:gd name="connsiteY4" fmla="*/ 4533 h 551514"/>
                        <a:gd name="connsiteX0" fmla="*/ 0 w 284422"/>
                        <a:gd name="connsiteY0" fmla="*/ 0 h 546981"/>
                        <a:gd name="connsiteX1" fmla="*/ 284422 w 284422"/>
                        <a:gd name="connsiteY1" fmla="*/ 6293 h 546981"/>
                        <a:gd name="connsiteX2" fmla="*/ 244870 w 284422"/>
                        <a:gd name="connsiteY2" fmla="*/ 546981 h 546981"/>
                        <a:gd name="connsiteX3" fmla="*/ 88825 w 284422"/>
                        <a:gd name="connsiteY3" fmla="*/ 545288 h 546981"/>
                        <a:gd name="connsiteX4" fmla="*/ 0 w 284422"/>
                        <a:gd name="connsiteY4" fmla="*/ 0 h 546981"/>
                        <a:gd name="connsiteX0" fmla="*/ 0 w 303350"/>
                        <a:gd name="connsiteY0" fmla="*/ 410 h 540688"/>
                        <a:gd name="connsiteX1" fmla="*/ 303350 w 303350"/>
                        <a:gd name="connsiteY1" fmla="*/ 0 h 540688"/>
                        <a:gd name="connsiteX2" fmla="*/ 263798 w 303350"/>
                        <a:gd name="connsiteY2" fmla="*/ 540688 h 540688"/>
                        <a:gd name="connsiteX3" fmla="*/ 107753 w 303350"/>
                        <a:gd name="connsiteY3" fmla="*/ 538995 h 540688"/>
                        <a:gd name="connsiteX4" fmla="*/ 0 w 303350"/>
                        <a:gd name="connsiteY4" fmla="*/ 410 h 540688"/>
                        <a:gd name="connsiteX0" fmla="*/ 0 w 276613"/>
                        <a:gd name="connsiteY0" fmla="*/ 3723 h 540688"/>
                        <a:gd name="connsiteX1" fmla="*/ 276613 w 276613"/>
                        <a:gd name="connsiteY1" fmla="*/ 0 h 540688"/>
                        <a:gd name="connsiteX2" fmla="*/ 237061 w 276613"/>
                        <a:gd name="connsiteY2" fmla="*/ 540688 h 540688"/>
                        <a:gd name="connsiteX3" fmla="*/ 81016 w 276613"/>
                        <a:gd name="connsiteY3" fmla="*/ 538995 h 540688"/>
                        <a:gd name="connsiteX4" fmla="*/ 0 w 276613"/>
                        <a:gd name="connsiteY4" fmla="*/ 3723 h 540688"/>
                        <a:gd name="connsiteX0" fmla="*/ 0 w 288029"/>
                        <a:gd name="connsiteY0" fmla="*/ 4569 h 540688"/>
                        <a:gd name="connsiteX1" fmla="*/ 288029 w 288029"/>
                        <a:gd name="connsiteY1" fmla="*/ 0 h 540688"/>
                        <a:gd name="connsiteX2" fmla="*/ 248477 w 288029"/>
                        <a:gd name="connsiteY2" fmla="*/ 540688 h 540688"/>
                        <a:gd name="connsiteX3" fmla="*/ 92432 w 288029"/>
                        <a:gd name="connsiteY3" fmla="*/ 538995 h 540688"/>
                        <a:gd name="connsiteX4" fmla="*/ 0 w 288029"/>
                        <a:gd name="connsiteY4" fmla="*/ 4569 h 540688"/>
                        <a:gd name="connsiteX0" fmla="*/ 0 w 288029"/>
                        <a:gd name="connsiteY0" fmla="*/ 4569 h 540688"/>
                        <a:gd name="connsiteX1" fmla="*/ 288029 w 288029"/>
                        <a:gd name="connsiteY1" fmla="*/ 0 h 540688"/>
                        <a:gd name="connsiteX2" fmla="*/ 248477 w 288029"/>
                        <a:gd name="connsiteY2" fmla="*/ 540688 h 540688"/>
                        <a:gd name="connsiteX3" fmla="*/ 92432 w 288029"/>
                        <a:gd name="connsiteY3" fmla="*/ 538995 h 540688"/>
                        <a:gd name="connsiteX4" fmla="*/ 0 w 288029"/>
                        <a:gd name="connsiteY4" fmla="*/ 4569 h 540688"/>
                        <a:gd name="connsiteX0" fmla="*/ 0 w 295805"/>
                        <a:gd name="connsiteY0" fmla="*/ 4569 h 540688"/>
                        <a:gd name="connsiteX1" fmla="*/ 288029 w 295805"/>
                        <a:gd name="connsiteY1" fmla="*/ 0 h 540688"/>
                        <a:gd name="connsiteX2" fmla="*/ 248477 w 295805"/>
                        <a:gd name="connsiteY2" fmla="*/ 540688 h 540688"/>
                        <a:gd name="connsiteX3" fmla="*/ 92432 w 295805"/>
                        <a:gd name="connsiteY3" fmla="*/ 538995 h 540688"/>
                        <a:gd name="connsiteX4" fmla="*/ 0 w 295805"/>
                        <a:gd name="connsiteY4" fmla="*/ 4569 h 540688"/>
                        <a:gd name="connsiteX0" fmla="*/ 0 w 295805"/>
                        <a:gd name="connsiteY0" fmla="*/ 4569 h 540688"/>
                        <a:gd name="connsiteX1" fmla="*/ 288029 w 295805"/>
                        <a:gd name="connsiteY1" fmla="*/ 0 h 540688"/>
                        <a:gd name="connsiteX2" fmla="*/ 248477 w 295805"/>
                        <a:gd name="connsiteY2" fmla="*/ 540688 h 540688"/>
                        <a:gd name="connsiteX3" fmla="*/ 92432 w 295805"/>
                        <a:gd name="connsiteY3" fmla="*/ 538995 h 540688"/>
                        <a:gd name="connsiteX4" fmla="*/ 0 w 295805"/>
                        <a:gd name="connsiteY4" fmla="*/ 4569 h 540688"/>
                        <a:gd name="connsiteX0" fmla="*/ 2858 w 298663"/>
                        <a:gd name="connsiteY0" fmla="*/ 4569 h 540688"/>
                        <a:gd name="connsiteX1" fmla="*/ 290887 w 298663"/>
                        <a:gd name="connsiteY1" fmla="*/ 0 h 540688"/>
                        <a:gd name="connsiteX2" fmla="*/ 251335 w 298663"/>
                        <a:gd name="connsiteY2" fmla="*/ 540688 h 540688"/>
                        <a:gd name="connsiteX3" fmla="*/ 95290 w 298663"/>
                        <a:gd name="connsiteY3" fmla="*/ 538995 h 540688"/>
                        <a:gd name="connsiteX4" fmla="*/ 2858 w 298663"/>
                        <a:gd name="connsiteY4" fmla="*/ 4569 h 540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663" h="540688">
                          <a:moveTo>
                            <a:pt x="2858" y="4569"/>
                          </a:moveTo>
                          <a:lnTo>
                            <a:pt x="290887" y="0"/>
                          </a:lnTo>
                          <a:cubicBezTo>
                            <a:pt x="306943" y="181591"/>
                            <a:pt x="300167" y="364876"/>
                            <a:pt x="251335" y="540688"/>
                          </a:cubicBezTo>
                          <a:lnTo>
                            <a:pt x="95290" y="538995"/>
                          </a:lnTo>
                          <a:cubicBezTo>
                            <a:pt x="25775" y="362844"/>
                            <a:pt x="-10891" y="177189"/>
                            <a:pt x="2858" y="4569"/>
                          </a:cubicBezTo>
                          <a:close/>
                        </a:path>
                      </a:pathLst>
                    </a:custGeom>
                    <a:solidFill>
                      <a:srgbClr val="FCC487"/>
                    </a:solidFill>
                    <a:ln w="12700" cap="flat" cmpd="sng" algn="ctr">
                      <a:noFill/>
                      <a:prstDash val="solid"/>
                      <a:miter lim="800000"/>
                    </a:ln>
                    <a:effectLst/>
                  </p:spPr>
                  <p:txBody>
                    <a:bodyPr rtlCol="0" anchor="ctr"/>
                    <a:lstStyle/>
                    <a:p>
                      <a:pPr algn="ctr" defTabSz="914400">
                        <a:defRPr/>
                      </a:pPr>
                      <a:endParaRPr lang="en-US" sz="1530" kern="0">
                        <a:solidFill>
                          <a:prstClr val="white"/>
                        </a:solidFill>
                        <a:latin typeface="Calibri" panose="020F0502020204030204"/>
                      </a:endParaRPr>
                    </a:p>
                  </p:txBody>
                </p:sp>
                <p:sp>
                  <p:nvSpPr>
                    <p:cNvPr id="75" name="Freeform: Shape 74">
                      <a:extLst>
                        <a:ext uri="{FF2B5EF4-FFF2-40B4-BE49-F238E27FC236}">
                          <a16:creationId xmlns:a16="http://schemas.microsoft.com/office/drawing/2014/main" id="{077BABB1-45D5-4F53-BB32-0A0A610F5308}"/>
                        </a:ext>
                      </a:extLst>
                    </p:cNvPr>
                    <p:cNvSpPr/>
                    <p:nvPr/>
                  </p:nvSpPr>
                  <p:spPr>
                    <a:xfrm rot="20906738">
                      <a:off x="8367160" y="5215401"/>
                      <a:ext cx="331900" cy="331708"/>
                    </a:xfrm>
                    <a:custGeom>
                      <a:avLst/>
                      <a:gdLst>
                        <a:gd name="connsiteX0" fmla="*/ 0 w 164306"/>
                        <a:gd name="connsiteY0" fmla="*/ 45244 h 190500"/>
                        <a:gd name="connsiteX1" fmla="*/ 57150 w 164306"/>
                        <a:gd name="connsiteY1" fmla="*/ 0 h 190500"/>
                        <a:gd name="connsiteX2" fmla="*/ 164306 w 164306"/>
                        <a:gd name="connsiteY2" fmla="*/ 107156 h 190500"/>
                        <a:gd name="connsiteX3" fmla="*/ 152400 w 164306"/>
                        <a:gd name="connsiteY3" fmla="*/ 121444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4775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92869 w 164306"/>
                        <a:gd name="connsiteY12" fmla="*/ 190500 h 190500"/>
                        <a:gd name="connsiteX13" fmla="*/ 71437 w 164306"/>
                        <a:gd name="connsiteY13" fmla="*/ 159544 h 190500"/>
                        <a:gd name="connsiteX14" fmla="*/ 71437 w 164306"/>
                        <a:gd name="connsiteY14" fmla="*/ 185738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71437 w 164306"/>
                        <a:gd name="connsiteY13" fmla="*/ 185738 h 190500"/>
                        <a:gd name="connsiteX14" fmla="*/ 0 w 164306"/>
                        <a:gd name="connsiteY14"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66675 w 164306"/>
                        <a:gd name="connsiteY13" fmla="*/ 188119 h 190500"/>
                        <a:gd name="connsiteX14" fmla="*/ 0 w 164306"/>
                        <a:gd name="connsiteY14" fmla="*/ 45244 h 190500"/>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9538 w 164306"/>
                        <a:gd name="connsiteY11" fmla="*/ 183356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5012"/>
                        <a:gd name="connsiteY0" fmla="*/ 45244 h 192882"/>
                        <a:gd name="connsiteX1" fmla="*/ 57150 w 165012"/>
                        <a:gd name="connsiteY1" fmla="*/ 0 h 192882"/>
                        <a:gd name="connsiteX2" fmla="*/ 164306 w 165012"/>
                        <a:gd name="connsiteY2" fmla="*/ 107156 h 192882"/>
                        <a:gd name="connsiteX3" fmla="*/ 159544 w 165012"/>
                        <a:gd name="connsiteY3" fmla="*/ 128587 h 192882"/>
                        <a:gd name="connsiteX4" fmla="*/ 126206 w 165012"/>
                        <a:gd name="connsiteY4" fmla="*/ 104775 h 192882"/>
                        <a:gd name="connsiteX5" fmla="*/ 157162 w 165012"/>
                        <a:gd name="connsiteY5" fmla="*/ 176213 h 192882"/>
                        <a:gd name="connsiteX6" fmla="*/ 161924 w 165012"/>
                        <a:gd name="connsiteY6" fmla="*/ 161925 h 192882"/>
                        <a:gd name="connsiteX7" fmla="*/ 116681 w 165012"/>
                        <a:gd name="connsiteY7" fmla="*/ 128588 h 192882"/>
                        <a:gd name="connsiteX8" fmla="*/ 140493 w 165012"/>
                        <a:gd name="connsiteY8" fmla="*/ 190500 h 192882"/>
                        <a:gd name="connsiteX9" fmla="*/ 109536 w 165012"/>
                        <a:gd name="connsiteY9" fmla="*/ 166688 h 192882"/>
                        <a:gd name="connsiteX10" fmla="*/ 102393 w 165012"/>
                        <a:gd name="connsiteY10" fmla="*/ 152400 h 192882"/>
                        <a:gd name="connsiteX11" fmla="*/ 104776 w 165012"/>
                        <a:gd name="connsiteY11" fmla="*/ 190500 h 192882"/>
                        <a:gd name="connsiteX12" fmla="*/ 71437 w 165012"/>
                        <a:gd name="connsiteY12" fmla="*/ 159544 h 192882"/>
                        <a:gd name="connsiteX13" fmla="*/ 73819 w 165012"/>
                        <a:gd name="connsiteY13" fmla="*/ 192882 h 192882"/>
                        <a:gd name="connsiteX14" fmla="*/ 0 w 165012"/>
                        <a:gd name="connsiteY14" fmla="*/ 45244 h 192882"/>
                        <a:gd name="connsiteX0" fmla="*/ 0 w 174678"/>
                        <a:gd name="connsiteY0" fmla="*/ 45244 h 192882"/>
                        <a:gd name="connsiteX1" fmla="*/ 57150 w 174678"/>
                        <a:gd name="connsiteY1" fmla="*/ 0 h 192882"/>
                        <a:gd name="connsiteX2" fmla="*/ 164306 w 174678"/>
                        <a:gd name="connsiteY2" fmla="*/ 107156 h 192882"/>
                        <a:gd name="connsiteX3" fmla="*/ 159544 w 174678"/>
                        <a:gd name="connsiteY3" fmla="*/ 128587 h 192882"/>
                        <a:gd name="connsiteX4" fmla="*/ 126206 w 174678"/>
                        <a:gd name="connsiteY4" fmla="*/ 104775 h 192882"/>
                        <a:gd name="connsiteX5" fmla="*/ 157162 w 174678"/>
                        <a:gd name="connsiteY5" fmla="*/ 176213 h 192882"/>
                        <a:gd name="connsiteX6" fmla="*/ 161924 w 174678"/>
                        <a:gd name="connsiteY6" fmla="*/ 161925 h 192882"/>
                        <a:gd name="connsiteX7" fmla="*/ 116681 w 174678"/>
                        <a:gd name="connsiteY7" fmla="*/ 128588 h 192882"/>
                        <a:gd name="connsiteX8" fmla="*/ 140493 w 174678"/>
                        <a:gd name="connsiteY8" fmla="*/ 190500 h 192882"/>
                        <a:gd name="connsiteX9" fmla="*/ 109536 w 174678"/>
                        <a:gd name="connsiteY9" fmla="*/ 166688 h 192882"/>
                        <a:gd name="connsiteX10" fmla="*/ 102393 w 174678"/>
                        <a:gd name="connsiteY10" fmla="*/ 152400 h 192882"/>
                        <a:gd name="connsiteX11" fmla="*/ 104776 w 174678"/>
                        <a:gd name="connsiteY11" fmla="*/ 190500 h 192882"/>
                        <a:gd name="connsiteX12" fmla="*/ 71437 w 174678"/>
                        <a:gd name="connsiteY12" fmla="*/ 159544 h 192882"/>
                        <a:gd name="connsiteX13" fmla="*/ 73819 w 174678"/>
                        <a:gd name="connsiteY13" fmla="*/ 192882 h 192882"/>
                        <a:gd name="connsiteX14" fmla="*/ 0 w 174678"/>
                        <a:gd name="connsiteY14" fmla="*/ 45244 h 192882"/>
                        <a:gd name="connsiteX0" fmla="*/ 0 w 321102"/>
                        <a:gd name="connsiteY0" fmla="*/ 45244 h 221905"/>
                        <a:gd name="connsiteX1" fmla="*/ 57150 w 321102"/>
                        <a:gd name="connsiteY1" fmla="*/ 0 h 221905"/>
                        <a:gd name="connsiteX2" fmla="*/ 164306 w 321102"/>
                        <a:gd name="connsiteY2" fmla="*/ 107156 h 221905"/>
                        <a:gd name="connsiteX3" fmla="*/ 159544 w 321102"/>
                        <a:gd name="connsiteY3" fmla="*/ 128587 h 221905"/>
                        <a:gd name="connsiteX4" fmla="*/ 126206 w 321102"/>
                        <a:gd name="connsiteY4" fmla="*/ 104775 h 221905"/>
                        <a:gd name="connsiteX5" fmla="*/ 316706 w 321102"/>
                        <a:gd name="connsiteY5" fmla="*/ 221456 h 221905"/>
                        <a:gd name="connsiteX6" fmla="*/ 161924 w 321102"/>
                        <a:gd name="connsiteY6" fmla="*/ 161925 h 221905"/>
                        <a:gd name="connsiteX7" fmla="*/ 116681 w 321102"/>
                        <a:gd name="connsiteY7" fmla="*/ 128588 h 221905"/>
                        <a:gd name="connsiteX8" fmla="*/ 140493 w 321102"/>
                        <a:gd name="connsiteY8" fmla="*/ 190500 h 221905"/>
                        <a:gd name="connsiteX9" fmla="*/ 109536 w 321102"/>
                        <a:gd name="connsiteY9" fmla="*/ 166688 h 221905"/>
                        <a:gd name="connsiteX10" fmla="*/ 102393 w 321102"/>
                        <a:gd name="connsiteY10" fmla="*/ 152400 h 221905"/>
                        <a:gd name="connsiteX11" fmla="*/ 104776 w 321102"/>
                        <a:gd name="connsiteY11" fmla="*/ 190500 h 221905"/>
                        <a:gd name="connsiteX12" fmla="*/ 71437 w 321102"/>
                        <a:gd name="connsiteY12" fmla="*/ 159544 h 221905"/>
                        <a:gd name="connsiteX13" fmla="*/ 73819 w 321102"/>
                        <a:gd name="connsiteY13" fmla="*/ 192882 h 221905"/>
                        <a:gd name="connsiteX14" fmla="*/ 0 w 321102"/>
                        <a:gd name="connsiteY14" fmla="*/ 45244 h 221905"/>
                        <a:gd name="connsiteX0" fmla="*/ 0 w 317093"/>
                        <a:gd name="connsiteY0" fmla="*/ 45244 h 227248"/>
                        <a:gd name="connsiteX1" fmla="*/ 57150 w 317093"/>
                        <a:gd name="connsiteY1" fmla="*/ 0 h 227248"/>
                        <a:gd name="connsiteX2" fmla="*/ 164306 w 317093"/>
                        <a:gd name="connsiteY2" fmla="*/ 107156 h 227248"/>
                        <a:gd name="connsiteX3" fmla="*/ 159544 w 317093"/>
                        <a:gd name="connsiteY3" fmla="*/ 128587 h 227248"/>
                        <a:gd name="connsiteX4" fmla="*/ 126206 w 317093"/>
                        <a:gd name="connsiteY4" fmla="*/ 104775 h 227248"/>
                        <a:gd name="connsiteX5" fmla="*/ 316706 w 317093"/>
                        <a:gd name="connsiteY5" fmla="*/ 221456 h 227248"/>
                        <a:gd name="connsiteX6" fmla="*/ 161924 w 317093"/>
                        <a:gd name="connsiteY6" fmla="*/ 161925 h 227248"/>
                        <a:gd name="connsiteX7" fmla="*/ 116681 w 317093"/>
                        <a:gd name="connsiteY7" fmla="*/ 128588 h 227248"/>
                        <a:gd name="connsiteX8" fmla="*/ 140493 w 317093"/>
                        <a:gd name="connsiteY8" fmla="*/ 190500 h 227248"/>
                        <a:gd name="connsiteX9" fmla="*/ 109536 w 317093"/>
                        <a:gd name="connsiteY9" fmla="*/ 166688 h 227248"/>
                        <a:gd name="connsiteX10" fmla="*/ 102393 w 317093"/>
                        <a:gd name="connsiteY10" fmla="*/ 152400 h 227248"/>
                        <a:gd name="connsiteX11" fmla="*/ 104776 w 317093"/>
                        <a:gd name="connsiteY11" fmla="*/ 190500 h 227248"/>
                        <a:gd name="connsiteX12" fmla="*/ 71437 w 317093"/>
                        <a:gd name="connsiteY12" fmla="*/ 159544 h 227248"/>
                        <a:gd name="connsiteX13" fmla="*/ 73819 w 317093"/>
                        <a:gd name="connsiteY13" fmla="*/ 192882 h 227248"/>
                        <a:gd name="connsiteX14" fmla="*/ 0 w 317093"/>
                        <a:gd name="connsiteY14" fmla="*/ 45244 h 227248"/>
                        <a:gd name="connsiteX0" fmla="*/ 0 w 298084"/>
                        <a:gd name="connsiteY0" fmla="*/ 45244 h 211648"/>
                        <a:gd name="connsiteX1" fmla="*/ 57150 w 298084"/>
                        <a:gd name="connsiteY1" fmla="*/ 0 h 211648"/>
                        <a:gd name="connsiteX2" fmla="*/ 164306 w 298084"/>
                        <a:gd name="connsiteY2" fmla="*/ 107156 h 211648"/>
                        <a:gd name="connsiteX3" fmla="*/ 159544 w 298084"/>
                        <a:gd name="connsiteY3" fmla="*/ 128587 h 211648"/>
                        <a:gd name="connsiteX4" fmla="*/ 126206 w 298084"/>
                        <a:gd name="connsiteY4" fmla="*/ 104775 h 211648"/>
                        <a:gd name="connsiteX5" fmla="*/ 297656 w 298084"/>
                        <a:gd name="connsiteY5" fmla="*/ 204788 h 211648"/>
                        <a:gd name="connsiteX6" fmla="*/ 161924 w 298084"/>
                        <a:gd name="connsiteY6" fmla="*/ 161925 h 211648"/>
                        <a:gd name="connsiteX7" fmla="*/ 116681 w 298084"/>
                        <a:gd name="connsiteY7" fmla="*/ 128588 h 211648"/>
                        <a:gd name="connsiteX8" fmla="*/ 140493 w 298084"/>
                        <a:gd name="connsiteY8" fmla="*/ 190500 h 211648"/>
                        <a:gd name="connsiteX9" fmla="*/ 109536 w 298084"/>
                        <a:gd name="connsiteY9" fmla="*/ 166688 h 211648"/>
                        <a:gd name="connsiteX10" fmla="*/ 102393 w 298084"/>
                        <a:gd name="connsiteY10" fmla="*/ 152400 h 211648"/>
                        <a:gd name="connsiteX11" fmla="*/ 104776 w 298084"/>
                        <a:gd name="connsiteY11" fmla="*/ 190500 h 211648"/>
                        <a:gd name="connsiteX12" fmla="*/ 71437 w 298084"/>
                        <a:gd name="connsiteY12" fmla="*/ 159544 h 211648"/>
                        <a:gd name="connsiteX13" fmla="*/ 73819 w 298084"/>
                        <a:gd name="connsiteY13" fmla="*/ 192882 h 211648"/>
                        <a:gd name="connsiteX14" fmla="*/ 0 w 298084"/>
                        <a:gd name="connsiteY14" fmla="*/ 45244 h 211648"/>
                        <a:gd name="connsiteX0" fmla="*/ 0 w 224568"/>
                        <a:gd name="connsiteY0" fmla="*/ 45244 h 205093"/>
                        <a:gd name="connsiteX1" fmla="*/ 57150 w 224568"/>
                        <a:gd name="connsiteY1" fmla="*/ 0 h 205093"/>
                        <a:gd name="connsiteX2" fmla="*/ 164306 w 224568"/>
                        <a:gd name="connsiteY2" fmla="*/ 107156 h 205093"/>
                        <a:gd name="connsiteX3" fmla="*/ 159544 w 224568"/>
                        <a:gd name="connsiteY3" fmla="*/ 128587 h 205093"/>
                        <a:gd name="connsiteX4" fmla="*/ 126206 w 224568"/>
                        <a:gd name="connsiteY4" fmla="*/ 104775 h 205093"/>
                        <a:gd name="connsiteX5" fmla="*/ 223837 w 224568"/>
                        <a:gd name="connsiteY5" fmla="*/ 197644 h 205093"/>
                        <a:gd name="connsiteX6" fmla="*/ 161924 w 224568"/>
                        <a:gd name="connsiteY6" fmla="*/ 161925 h 205093"/>
                        <a:gd name="connsiteX7" fmla="*/ 116681 w 224568"/>
                        <a:gd name="connsiteY7" fmla="*/ 128588 h 205093"/>
                        <a:gd name="connsiteX8" fmla="*/ 140493 w 224568"/>
                        <a:gd name="connsiteY8" fmla="*/ 190500 h 205093"/>
                        <a:gd name="connsiteX9" fmla="*/ 109536 w 224568"/>
                        <a:gd name="connsiteY9" fmla="*/ 166688 h 205093"/>
                        <a:gd name="connsiteX10" fmla="*/ 102393 w 224568"/>
                        <a:gd name="connsiteY10" fmla="*/ 152400 h 205093"/>
                        <a:gd name="connsiteX11" fmla="*/ 104776 w 224568"/>
                        <a:gd name="connsiteY11" fmla="*/ 190500 h 205093"/>
                        <a:gd name="connsiteX12" fmla="*/ 71437 w 224568"/>
                        <a:gd name="connsiteY12" fmla="*/ 159544 h 205093"/>
                        <a:gd name="connsiteX13" fmla="*/ 73819 w 224568"/>
                        <a:gd name="connsiteY13" fmla="*/ 192882 h 205093"/>
                        <a:gd name="connsiteX14" fmla="*/ 0 w 224568"/>
                        <a:gd name="connsiteY14" fmla="*/ 45244 h 205093"/>
                        <a:gd name="connsiteX0" fmla="*/ 0 w 224725"/>
                        <a:gd name="connsiteY0" fmla="*/ 45244 h 197793"/>
                        <a:gd name="connsiteX1" fmla="*/ 57150 w 224725"/>
                        <a:gd name="connsiteY1" fmla="*/ 0 h 197793"/>
                        <a:gd name="connsiteX2" fmla="*/ 164306 w 224725"/>
                        <a:gd name="connsiteY2" fmla="*/ 107156 h 197793"/>
                        <a:gd name="connsiteX3" fmla="*/ 159544 w 224725"/>
                        <a:gd name="connsiteY3" fmla="*/ 128587 h 197793"/>
                        <a:gd name="connsiteX4" fmla="*/ 126206 w 224725"/>
                        <a:gd name="connsiteY4" fmla="*/ 104775 h 197793"/>
                        <a:gd name="connsiteX5" fmla="*/ 223837 w 224725"/>
                        <a:gd name="connsiteY5" fmla="*/ 197644 h 197793"/>
                        <a:gd name="connsiteX6" fmla="*/ 161924 w 224725"/>
                        <a:gd name="connsiteY6" fmla="*/ 161925 h 197793"/>
                        <a:gd name="connsiteX7" fmla="*/ 116681 w 224725"/>
                        <a:gd name="connsiteY7" fmla="*/ 128588 h 197793"/>
                        <a:gd name="connsiteX8" fmla="*/ 140493 w 224725"/>
                        <a:gd name="connsiteY8" fmla="*/ 190500 h 197793"/>
                        <a:gd name="connsiteX9" fmla="*/ 109536 w 224725"/>
                        <a:gd name="connsiteY9" fmla="*/ 166688 h 197793"/>
                        <a:gd name="connsiteX10" fmla="*/ 102393 w 224725"/>
                        <a:gd name="connsiteY10" fmla="*/ 152400 h 197793"/>
                        <a:gd name="connsiteX11" fmla="*/ 104776 w 224725"/>
                        <a:gd name="connsiteY11" fmla="*/ 190500 h 197793"/>
                        <a:gd name="connsiteX12" fmla="*/ 71437 w 224725"/>
                        <a:gd name="connsiteY12" fmla="*/ 159544 h 197793"/>
                        <a:gd name="connsiteX13" fmla="*/ 73819 w 224725"/>
                        <a:gd name="connsiteY13" fmla="*/ 192882 h 197793"/>
                        <a:gd name="connsiteX14" fmla="*/ 0 w 224725"/>
                        <a:gd name="connsiteY14" fmla="*/ 45244 h 197793"/>
                        <a:gd name="connsiteX0" fmla="*/ 0 w 223858"/>
                        <a:gd name="connsiteY0" fmla="*/ 45244 h 197802"/>
                        <a:gd name="connsiteX1" fmla="*/ 57150 w 223858"/>
                        <a:gd name="connsiteY1" fmla="*/ 0 h 197802"/>
                        <a:gd name="connsiteX2" fmla="*/ 164306 w 223858"/>
                        <a:gd name="connsiteY2" fmla="*/ 107156 h 197802"/>
                        <a:gd name="connsiteX3" fmla="*/ 159544 w 223858"/>
                        <a:gd name="connsiteY3" fmla="*/ 128587 h 197802"/>
                        <a:gd name="connsiteX4" fmla="*/ 126206 w 223858"/>
                        <a:gd name="connsiteY4" fmla="*/ 104775 h 197802"/>
                        <a:gd name="connsiteX5" fmla="*/ 223837 w 223858"/>
                        <a:gd name="connsiteY5" fmla="*/ 197644 h 197802"/>
                        <a:gd name="connsiteX6" fmla="*/ 116681 w 223858"/>
                        <a:gd name="connsiteY6" fmla="*/ 128588 h 197802"/>
                        <a:gd name="connsiteX7" fmla="*/ 140493 w 223858"/>
                        <a:gd name="connsiteY7" fmla="*/ 190500 h 197802"/>
                        <a:gd name="connsiteX8" fmla="*/ 109536 w 223858"/>
                        <a:gd name="connsiteY8" fmla="*/ 166688 h 197802"/>
                        <a:gd name="connsiteX9" fmla="*/ 102393 w 223858"/>
                        <a:gd name="connsiteY9" fmla="*/ 152400 h 197802"/>
                        <a:gd name="connsiteX10" fmla="*/ 104776 w 223858"/>
                        <a:gd name="connsiteY10" fmla="*/ 190500 h 197802"/>
                        <a:gd name="connsiteX11" fmla="*/ 71437 w 223858"/>
                        <a:gd name="connsiteY11" fmla="*/ 159544 h 197802"/>
                        <a:gd name="connsiteX12" fmla="*/ 73819 w 223858"/>
                        <a:gd name="connsiteY12" fmla="*/ 192882 h 197802"/>
                        <a:gd name="connsiteX13" fmla="*/ 0 w 223858"/>
                        <a:gd name="connsiteY13" fmla="*/ 45244 h 197802"/>
                        <a:gd name="connsiteX0" fmla="*/ 0 w 169122"/>
                        <a:gd name="connsiteY0" fmla="*/ 45244 h 192882"/>
                        <a:gd name="connsiteX1" fmla="*/ 57150 w 169122"/>
                        <a:gd name="connsiteY1" fmla="*/ 0 h 192882"/>
                        <a:gd name="connsiteX2" fmla="*/ 164306 w 169122"/>
                        <a:gd name="connsiteY2" fmla="*/ 107156 h 192882"/>
                        <a:gd name="connsiteX3" fmla="*/ 159544 w 169122"/>
                        <a:gd name="connsiteY3" fmla="*/ 128587 h 192882"/>
                        <a:gd name="connsiteX4" fmla="*/ 126206 w 169122"/>
                        <a:gd name="connsiteY4" fmla="*/ 104775 h 192882"/>
                        <a:gd name="connsiteX5" fmla="*/ 169069 w 169122"/>
                        <a:gd name="connsiteY5" fmla="*/ 164307 h 192882"/>
                        <a:gd name="connsiteX6" fmla="*/ 116681 w 169122"/>
                        <a:gd name="connsiteY6" fmla="*/ 128588 h 192882"/>
                        <a:gd name="connsiteX7" fmla="*/ 140493 w 169122"/>
                        <a:gd name="connsiteY7" fmla="*/ 190500 h 192882"/>
                        <a:gd name="connsiteX8" fmla="*/ 109536 w 169122"/>
                        <a:gd name="connsiteY8" fmla="*/ 166688 h 192882"/>
                        <a:gd name="connsiteX9" fmla="*/ 102393 w 169122"/>
                        <a:gd name="connsiteY9" fmla="*/ 152400 h 192882"/>
                        <a:gd name="connsiteX10" fmla="*/ 104776 w 169122"/>
                        <a:gd name="connsiteY10" fmla="*/ 190500 h 192882"/>
                        <a:gd name="connsiteX11" fmla="*/ 71437 w 169122"/>
                        <a:gd name="connsiteY11" fmla="*/ 159544 h 192882"/>
                        <a:gd name="connsiteX12" fmla="*/ 73819 w 169122"/>
                        <a:gd name="connsiteY12" fmla="*/ 192882 h 192882"/>
                        <a:gd name="connsiteX13" fmla="*/ 0 w 169122"/>
                        <a:gd name="connsiteY13" fmla="*/ 45244 h 192882"/>
                        <a:gd name="connsiteX0" fmla="*/ 0 w 223859"/>
                        <a:gd name="connsiteY0" fmla="*/ 45244 h 197803"/>
                        <a:gd name="connsiteX1" fmla="*/ 57150 w 223859"/>
                        <a:gd name="connsiteY1" fmla="*/ 0 h 197803"/>
                        <a:gd name="connsiteX2" fmla="*/ 164306 w 223859"/>
                        <a:gd name="connsiteY2" fmla="*/ 107156 h 197803"/>
                        <a:gd name="connsiteX3" fmla="*/ 159544 w 223859"/>
                        <a:gd name="connsiteY3" fmla="*/ 128587 h 197803"/>
                        <a:gd name="connsiteX4" fmla="*/ 126206 w 223859"/>
                        <a:gd name="connsiteY4" fmla="*/ 104775 h 197803"/>
                        <a:gd name="connsiteX5" fmla="*/ 223838 w 223859"/>
                        <a:gd name="connsiteY5" fmla="*/ 197645 h 197803"/>
                        <a:gd name="connsiteX6" fmla="*/ 116681 w 223859"/>
                        <a:gd name="connsiteY6" fmla="*/ 128588 h 197803"/>
                        <a:gd name="connsiteX7" fmla="*/ 140493 w 223859"/>
                        <a:gd name="connsiteY7" fmla="*/ 190500 h 197803"/>
                        <a:gd name="connsiteX8" fmla="*/ 109536 w 223859"/>
                        <a:gd name="connsiteY8" fmla="*/ 166688 h 197803"/>
                        <a:gd name="connsiteX9" fmla="*/ 102393 w 223859"/>
                        <a:gd name="connsiteY9" fmla="*/ 152400 h 197803"/>
                        <a:gd name="connsiteX10" fmla="*/ 104776 w 223859"/>
                        <a:gd name="connsiteY10" fmla="*/ 190500 h 197803"/>
                        <a:gd name="connsiteX11" fmla="*/ 71437 w 223859"/>
                        <a:gd name="connsiteY11" fmla="*/ 159544 h 197803"/>
                        <a:gd name="connsiteX12" fmla="*/ 73819 w 223859"/>
                        <a:gd name="connsiteY12" fmla="*/ 192882 h 197803"/>
                        <a:gd name="connsiteX13" fmla="*/ 0 w 223859"/>
                        <a:gd name="connsiteY13" fmla="*/ 45244 h 197803"/>
                        <a:gd name="connsiteX0" fmla="*/ 0 w 211956"/>
                        <a:gd name="connsiteY0" fmla="*/ 45244 h 226334"/>
                        <a:gd name="connsiteX1" fmla="*/ 57150 w 211956"/>
                        <a:gd name="connsiteY1" fmla="*/ 0 h 226334"/>
                        <a:gd name="connsiteX2" fmla="*/ 164306 w 211956"/>
                        <a:gd name="connsiteY2" fmla="*/ 107156 h 226334"/>
                        <a:gd name="connsiteX3" fmla="*/ 159544 w 211956"/>
                        <a:gd name="connsiteY3" fmla="*/ 128587 h 226334"/>
                        <a:gd name="connsiteX4" fmla="*/ 126206 w 211956"/>
                        <a:gd name="connsiteY4" fmla="*/ 104775 h 226334"/>
                        <a:gd name="connsiteX5" fmla="*/ 211932 w 211956"/>
                        <a:gd name="connsiteY5" fmla="*/ 226220 h 226334"/>
                        <a:gd name="connsiteX6" fmla="*/ 116681 w 211956"/>
                        <a:gd name="connsiteY6" fmla="*/ 128588 h 226334"/>
                        <a:gd name="connsiteX7" fmla="*/ 140493 w 211956"/>
                        <a:gd name="connsiteY7" fmla="*/ 190500 h 226334"/>
                        <a:gd name="connsiteX8" fmla="*/ 109536 w 211956"/>
                        <a:gd name="connsiteY8" fmla="*/ 166688 h 226334"/>
                        <a:gd name="connsiteX9" fmla="*/ 102393 w 211956"/>
                        <a:gd name="connsiteY9" fmla="*/ 152400 h 226334"/>
                        <a:gd name="connsiteX10" fmla="*/ 104776 w 211956"/>
                        <a:gd name="connsiteY10" fmla="*/ 190500 h 226334"/>
                        <a:gd name="connsiteX11" fmla="*/ 71437 w 211956"/>
                        <a:gd name="connsiteY11" fmla="*/ 159544 h 226334"/>
                        <a:gd name="connsiteX12" fmla="*/ 73819 w 211956"/>
                        <a:gd name="connsiteY12" fmla="*/ 192882 h 226334"/>
                        <a:gd name="connsiteX13" fmla="*/ 0 w 211956"/>
                        <a:gd name="connsiteY13" fmla="*/ 45244 h 226334"/>
                        <a:gd name="connsiteX0" fmla="*/ 0 w 218024"/>
                        <a:gd name="connsiteY0" fmla="*/ 45244 h 226240"/>
                        <a:gd name="connsiteX1" fmla="*/ 57150 w 218024"/>
                        <a:gd name="connsiteY1" fmla="*/ 0 h 226240"/>
                        <a:gd name="connsiteX2" fmla="*/ 164306 w 218024"/>
                        <a:gd name="connsiteY2" fmla="*/ 107156 h 226240"/>
                        <a:gd name="connsiteX3" fmla="*/ 159544 w 218024"/>
                        <a:gd name="connsiteY3" fmla="*/ 128587 h 226240"/>
                        <a:gd name="connsiteX4" fmla="*/ 126206 w 218024"/>
                        <a:gd name="connsiteY4" fmla="*/ 104775 h 226240"/>
                        <a:gd name="connsiteX5" fmla="*/ 211932 w 218024"/>
                        <a:gd name="connsiteY5" fmla="*/ 226220 h 226240"/>
                        <a:gd name="connsiteX6" fmla="*/ 116681 w 218024"/>
                        <a:gd name="connsiteY6" fmla="*/ 128588 h 226240"/>
                        <a:gd name="connsiteX7" fmla="*/ 140493 w 218024"/>
                        <a:gd name="connsiteY7" fmla="*/ 190500 h 226240"/>
                        <a:gd name="connsiteX8" fmla="*/ 109536 w 218024"/>
                        <a:gd name="connsiteY8" fmla="*/ 166688 h 226240"/>
                        <a:gd name="connsiteX9" fmla="*/ 102393 w 218024"/>
                        <a:gd name="connsiteY9" fmla="*/ 152400 h 226240"/>
                        <a:gd name="connsiteX10" fmla="*/ 104776 w 218024"/>
                        <a:gd name="connsiteY10" fmla="*/ 190500 h 226240"/>
                        <a:gd name="connsiteX11" fmla="*/ 71437 w 218024"/>
                        <a:gd name="connsiteY11" fmla="*/ 159544 h 226240"/>
                        <a:gd name="connsiteX12" fmla="*/ 73819 w 218024"/>
                        <a:gd name="connsiteY12" fmla="*/ 192882 h 226240"/>
                        <a:gd name="connsiteX13" fmla="*/ 0 w 218024"/>
                        <a:gd name="connsiteY13" fmla="*/ 45244 h 226240"/>
                        <a:gd name="connsiteX0" fmla="*/ 0 w 211230"/>
                        <a:gd name="connsiteY0" fmla="*/ 45244 h 228620"/>
                        <a:gd name="connsiteX1" fmla="*/ 57150 w 211230"/>
                        <a:gd name="connsiteY1" fmla="*/ 0 h 228620"/>
                        <a:gd name="connsiteX2" fmla="*/ 164306 w 211230"/>
                        <a:gd name="connsiteY2" fmla="*/ 107156 h 228620"/>
                        <a:gd name="connsiteX3" fmla="*/ 159544 w 211230"/>
                        <a:gd name="connsiteY3" fmla="*/ 128587 h 228620"/>
                        <a:gd name="connsiteX4" fmla="*/ 126206 w 211230"/>
                        <a:gd name="connsiteY4" fmla="*/ 104775 h 228620"/>
                        <a:gd name="connsiteX5" fmla="*/ 204788 w 211230"/>
                        <a:gd name="connsiteY5" fmla="*/ 228601 h 228620"/>
                        <a:gd name="connsiteX6" fmla="*/ 116681 w 211230"/>
                        <a:gd name="connsiteY6" fmla="*/ 128588 h 228620"/>
                        <a:gd name="connsiteX7" fmla="*/ 140493 w 211230"/>
                        <a:gd name="connsiteY7" fmla="*/ 190500 h 228620"/>
                        <a:gd name="connsiteX8" fmla="*/ 109536 w 211230"/>
                        <a:gd name="connsiteY8" fmla="*/ 166688 h 228620"/>
                        <a:gd name="connsiteX9" fmla="*/ 102393 w 211230"/>
                        <a:gd name="connsiteY9" fmla="*/ 152400 h 228620"/>
                        <a:gd name="connsiteX10" fmla="*/ 104776 w 211230"/>
                        <a:gd name="connsiteY10" fmla="*/ 190500 h 228620"/>
                        <a:gd name="connsiteX11" fmla="*/ 71437 w 211230"/>
                        <a:gd name="connsiteY11" fmla="*/ 159544 h 228620"/>
                        <a:gd name="connsiteX12" fmla="*/ 73819 w 211230"/>
                        <a:gd name="connsiteY12" fmla="*/ 192882 h 228620"/>
                        <a:gd name="connsiteX13" fmla="*/ 0 w 211230"/>
                        <a:gd name="connsiteY13" fmla="*/ 45244 h 228620"/>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8119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47637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0975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75966"/>
                        <a:gd name="connsiteY0" fmla="*/ 45244 h 192882"/>
                        <a:gd name="connsiteX1" fmla="*/ 57150 w 175966"/>
                        <a:gd name="connsiteY1" fmla="*/ 0 h 192882"/>
                        <a:gd name="connsiteX2" fmla="*/ 164306 w 175966"/>
                        <a:gd name="connsiteY2" fmla="*/ 107156 h 192882"/>
                        <a:gd name="connsiteX3" fmla="*/ 159544 w 175966"/>
                        <a:gd name="connsiteY3" fmla="*/ 128587 h 192882"/>
                        <a:gd name="connsiteX4" fmla="*/ 126206 w 175966"/>
                        <a:gd name="connsiteY4" fmla="*/ 104775 h 192882"/>
                        <a:gd name="connsiteX5" fmla="*/ 166688 w 175966"/>
                        <a:gd name="connsiteY5" fmla="*/ 176212 h 192882"/>
                        <a:gd name="connsiteX6" fmla="*/ 116681 w 175966"/>
                        <a:gd name="connsiteY6" fmla="*/ 128588 h 192882"/>
                        <a:gd name="connsiteX7" fmla="*/ 140493 w 175966"/>
                        <a:gd name="connsiteY7" fmla="*/ 190500 h 192882"/>
                        <a:gd name="connsiteX8" fmla="*/ 109536 w 175966"/>
                        <a:gd name="connsiteY8" fmla="*/ 166688 h 192882"/>
                        <a:gd name="connsiteX9" fmla="*/ 102393 w 175966"/>
                        <a:gd name="connsiteY9" fmla="*/ 152400 h 192882"/>
                        <a:gd name="connsiteX10" fmla="*/ 104776 w 175966"/>
                        <a:gd name="connsiteY10" fmla="*/ 190500 h 192882"/>
                        <a:gd name="connsiteX11" fmla="*/ 71437 w 175966"/>
                        <a:gd name="connsiteY11" fmla="*/ 159544 h 192882"/>
                        <a:gd name="connsiteX12" fmla="*/ 73819 w 175966"/>
                        <a:gd name="connsiteY12" fmla="*/ 192882 h 192882"/>
                        <a:gd name="connsiteX13" fmla="*/ 0 w 175966"/>
                        <a:gd name="connsiteY13" fmla="*/ 45244 h 192882"/>
                        <a:gd name="connsiteX0" fmla="*/ 0 w 167424"/>
                        <a:gd name="connsiteY0" fmla="*/ 45244 h 192882"/>
                        <a:gd name="connsiteX1" fmla="*/ 57150 w 167424"/>
                        <a:gd name="connsiteY1" fmla="*/ 0 h 192882"/>
                        <a:gd name="connsiteX2" fmla="*/ 164306 w 167424"/>
                        <a:gd name="connsiteY2" fmla="*/ 107156 h 192882"/>
                        <a:gd name="connsiteX3" fmla="*/ 159544 w 167424"/>
                        <a:gd name="connsiteY3" fmla="*/ 128587 h 192882"/>
                        <a:gd name="connsiteX4" fmla="*/ 126206 w 167424"/>
                        <a:gd name="connsiteY4" fmla="*/ 104775 h 192882"/>
                        <a:gd name="connsiteX5" fmla="*/ 166688 w 167424"/>
                        <a:gd name="connsiteY5" fmla="*/ 176212 h 192882"/>
                        <a:gd name="connsiteX6" fmla="*/ 116681 w 167424"/>
                        <a:gd name="connsiteY6" fmla="*/ 128588 h 192882"/>
                        <a:gd name="connsiteX7" fmla="*/ 140493 w 167424"/>
                        <a:gd name="connsiteY7" fmla="*/ 190500 h 192882"/>
                        <a:gd name="connsiteX8" fmla="*/ 109536 w 167424"/>
                        <a:gd name="connsiteY8" fmla="*/ 166688 h 192882"/>
                        <a:gd name="connsiteX9" fmla="*/ 102393 w 167424"/>
                        <a:gd name="connsiteY9" fmla="*/ 152400 h 192882"/>
                        <a:gd name="connsiteX10" fmla="*/ 104776 w 167424"/>
                        <a:gd name="connsiteY10" fmla="*/ 190500 h 192882"/>
                        <a:gd name="connsiteX11" fmla="*/ 71437 w 167424"/>
                        <a:gd name="connsiteY11" fmla="*/ 159544 h 192882"/>
                        <a:gd name="connsiteX12" fmla="*/ 73819 w 167424"/>
                        <a:gd name="connsiteY12" fmla="*/ 192882 h 192882"/>
                        <a:gd name="connsiteX13" fmla="*/ 0 w 167424"/>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9544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69765"/>
                        <a:gd name="connsiteY0" fmla="*/ 45244 h 192882"/>
                        <a:gd name="connsiteX1" fmla="*/ 57150 w 169765"/>
                        <a:gd name="connsiteY1" fmla="*/ 0 h 192882"/>
                        <a:gd name="connsiteX2" fmla="*/ 164306 w 169765"/>
                        <a:gd name="connsiteY2" fmla="*/ 107156 h 192882"/>
                        <a:gd name="connsiteX3" fmla="*/ 159544 w 169765"/>
                        <a:gd name="connsiteY3" fmla="*/ 128587 h 192882"/>
                        <a:gd name="connsiteX4" fmla="*/ 126206 w 169765"/>
                        <a:gd name="connsiteY4" fmla="*/ 104775 h 192882"/>
                        <a:gd name="connsiteX5" fmla="*/ 169069 w 169765"/>
                        <a:gd name="connsiteY5" fmla="*/ 178594 h 192882"/>
                        <a:gd name="connsiteX6" fmla="*/ 116681 w 169765"/>
                        <a:gd name="connsiteY6" fmla="*/ 128588 h 192882"/>
                        <a:gd name="connsiteX7" fmla="*/ 140493 w 169765"/>
                        <a:gd name="connsiteY7" fmla="*/ 190500 h 192882"/>
                        <a:gd name="connsiteX8" fmla="*/ 109536 w 169765"/>
                        <a:gd name="connsiteY8" fmla="*/ 166688 h 192882"/>
                        <a:gd name="connsiteX9" fmla="*/ 102393 w 169765"/>
                        <a:gd name="connsiteY9" fmla="*/ 152400 h 192882"/>
                        <a:gd name="connsiteX10" fmla="*/ 104776 w 169765"/>
                        <a:gd name="connsiteY10" fmla="*/ 190500 h 192882"/>
                        <a:gd name="connsiteX11" fmla="*/ 71437 w 169765"/>
                        <a:gd name="connsiteY11" fmla="*/ 159544 h 192882"/>
                        <a:gd name="connsiteX12" fmla="*/ 73819 w 169765"/>
                        <a:gd name="connsiteY12" fmla="*/ 192882 h 192882"/>
                        <a:gd name="connsiteX13" fmla="*/ 0 w 169765"/>
                        <a:gd name="connsiteY13" fmla="*/ 45244 h 192882"/>
                        <a:gd name="connsiteX0" fmla="*/ 0 w 209911"/>
                        <a:gd name="connsiteY0" fmla="*/ 45244 h 192882"/>
                        <a:gd name="connsiteX1" fmla="*/ 57150 w 209911"/>
                        <a:gd name="connsiteY1" fmla="*/ 0 h 192882"/>
                        <a:gd name="connsiteX2" fmla="*/ 164306 w 209911"/>
                        <a:gd name="connsiteY2" fmla="*/ 107156 h 192882"/>
                        <a:gd name="connsiteX3" fmla="*/ 159544 w 209911"/>
                        <a:gd name="connsiteY3" fmla="*/ 128587 h 192882"/>
                        <a:gd name="connsiteX4" fmla="*/ 126206 w 209911"/>
                        <a:gd name="connsiteY4" fmla="*/ 104775 h 192882"/>
                        <a:gd name="connsiteX5" fmla="*/ 209550 w 209911"/>
                        <a:gd name="connsiteY5" fmla="*/ 180975 h 192882"/>
                        <a:gd name="connsiteX6" fmla="*/ 116681 w 209911"/>
                        <a:gd name="connsiteY6" fmla="*/ 128588 h 192882"/>
                        <a:gd name="connsiteX7" fmla="*/ 140493 w 209911"/>
                        <a:gd name="connsiteY7" fmla="*/ 190500 h 192882"/>
                        <a:gd name="connsiteX8" fmla="*/ 109536 w 209911"/>
                        <a:gd name="connsiteY8" fmla="*/ 166688 h 192882"/>
                        <a:gd name="connsiteX9" fmla="*/ 102393 w 209911"/>
                        <a:gd name="connsiteY9" fmla="*/ 152400 h 192882"/>
                        <a:gd name="connsiteX10" fmla="*/ 104776 w 209911"/>
                        <a:gd name="connsiteY10" fmla="*/ 190500 h 192882"/>
                        <a:gd name="connsiteX11" fmla="*/ 71437 w 209911"/>
                        <a:gd name="connsiteY11" fmla="*/ 159544 h 192882"/>
                        <a:gd name="connsiteX12" fmla="*/ 73819 w 209911"/>
                        <a:gd name="connsiteY12" fmla="*/ 192882 h 192882"/>
                        <a:gd name="connsiteX13" fmla="*/ 0 w 209911"/>
                        <a:gd name="connsiteY13" fmla="*/ 45244 h 192882"/>
                        <a:gd name="connsiteX0" fmla="*/ 0 w 210987"/>
                        <a:gd name="connsiteY0" fmla="*/ 45244 h 192882"/>
                        <a:gd name="connsiteX1" fmla="*/ 57150 w 210987"/>
                        <a:gd name="connsiteY1" fmla="*/ 0 h 192882"/>
                        <a:gd name="connsiteX2" fmla="*/ 164306 w 210987"/>
                        <a:gd name="connsiteY2" fmla="*/ 107156 h 192882"/>
                        <a:gd name="connsiteX3" fmla="*/ 159544 w 210987"/>
                        <a:gd name="connsiteY3" fmla="*/ 128587 h 192882"/>
                        <a:gd name="connsiteX4" fmla="*/ 126206 w 210987"/>
                        <a:gd name="connsiteY4" fmla="*/ 104775 h 192882"/>
                        <a:gd name="connsiteX5" fmla="*/ 209550 w 210987"/>
                        <a:gd name="connsiteY5" fmla="*/ 180975 h 192882"/>
                        <a:gd name="connsiteX6" fmla="*/ 116681 w 210987"/>
                        <a:gd name="connsiteY6" fmla="*/ 128588 h 192882"/>
                        <a:gd name="connsiteX7" fmla="*/ 140493 w 210987"/>
                        <a:gd name="connsiteY7" fmla="*/ 190500 h 192882"/>
                        <a:gd name="connsiteX8" fmla="*/ 109536 w 210987"/>
                        <a:gd name="connsiteY8" fmla="*/ 166688 h 192882"/>
                        <a:gd name="connsiteX9" fmla="*/ 102393 w 210987"/>
                        <a:gd name="connsiteY9" fmla="*/ 152400 h 192882"/>
                        <a:gd name="connsiteX10" fmla="*/ 104776 w 210987"/>
                        <a:gd name="connsiteY10" fmla="*/ 190500 h 192882"/>
                        <a:gd name="connsiteX11" fmla="*/ 71437 w 210987"/>
                        <a:gd name="connsiteY11" fmla="*/ 159544 h 192882"/>
                        <a:gd name="connsiteX12" fmla="*/ 73819 w 210987"/>
                        <a:gd name="connsiteY12" fmla="*/ 192882 h 192882"/>
                        <a:gd name="connsiteX13" fmla="*/ 0 w 210987"/>
                        <a:gd name="connsiteY13" fmla="*/ 45244 h 192882"/>
                        <a:gd name="connsiteX0" fmla="*/ 0 w 178407"/>
                        <a:gd name="connsiteY0" fmla="*/ 45244 h 192882"/>
                        <a:gd name="connsiteX1" fmla="*/ 57150 w 178407"/>
                        <a:gd name="connsiteY1" fmla="*/ 0 h 192882"/>
                        <a:gd name="connsiteX2" fmla="*/ 164306 w 178407"/>
                        <a:gd name="connsiteY2" fmla="*/ 107156 h 192882"/>
                        <a:gd name="connsiteX3" fmla="*/ 159544 w 178407"/>
                        <a:gd name="connsiteY3" fmla="*/ 128587 h 192882"/>
                        <a:gd name="connsiteX4" fmla="*/ 126206 w 178407"/>
                        <a:gd name="connsiteY4" fmla="*/ 104775 h 192882"/>
                        <a:gd name="connsiteX5" fmla="*/ 176212 w 178407"/>
                        <a:gd name="connsiteY5" fmla="*/ 176212 h 192882"/>
                        <a:gd name="connsiteX6" fmla="*/ 116681 w 178407"/>
                        <a:gd name="connsiteY6" fmla="*/ 128588 h 192882"/>
                        <a:gd name="connsiteX7" fmla="*/ 140493 w 178407"/>
                        <a:gd name="connsiteY7" fmla="*/ 190500 h 192882"/>
                        <a:gd name="connsiteX8" fmla="*/ 109536 w 178407"/>
                        <a:gd name="connsiteY8" fmla="*/ 166688 h 192882"/>
                        <a:gd name="connsiteX9" fmla="*/ 102393 w 178407"/>
                        <a:gd name="connsiteY9" fmla="*/ 152400 h 192882"/>
                        <a:gd name="connsiteX10" fmla="*/ 104776 w 178407"/>
                        <a:gd name="connsiteY10" fmla="*/ 190500 h 192882"/>
                        <a:gd name="connsiteX11" fmla="*/ 71437 w 178407"/>
                        <a:gd name="connsiteY11" fmla="*/ 159544 h 192882"/>
                        <a:gd name="connsiteX12" fmla="*/ 73819 w 178407"/>
                        <a:gd name="connsiteY12" fmla="*/ 192882 h 192882"/>
                        <a:gd name="connsiteX13" fmla="*/ 0 w 178407"/>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59544 w 169270"/>
                        <a:gd name="connsiteY3" fmla="*/ 128587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69069 w 169270"/>
                        <a:gd name="connsiteY3" fmla="*/ 130969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80975"/>
                        <a:gd name="connsiteY0" fmla="*/ 45244 h 192882"/>
                        <a:gd name="connsiteX1" fmla="*/ 57150 w 180975"/>
                        <a:gd name="connsiteY1" fmla="*/ 0 h 192882"/>
                        <a:gd name="connsiteX2" fmla="*/ 180975 w 180975"/>
                        <a:gd name="connsiteY2" fmla="*/ 111919 h 192882"/>
                        <a:gd name="connsiteX3" fmla="*/ 169069 w 180975"/>
                        <a:gd name="connsiteY3" fmla="*/ 130969 h 192882"/>
                        <a:gd name="connsiteX4" fmla="*/ 126206 w 180975"/>
                        <a:gd name="connsiteY4" fmla="*/ 104775 h 192882"/>
                        <a:gd name="connsiteX5" fmla="*/ 166687 w 180975"/>
                        <a:gd name="connsiteY5" fmla="*/ 173831 h 192882"/>
                        <a:gd name="connsiteX6" fmla="*/ 116681 w 180975"/>
                        <a:gd name="connsiteY6" fmla="*/ 128588 h 192882"/>
                        <a:gd name="connsiteX7" fmla="*/ 140493 w 180975"/>
                        <a:gd name="connsiteY7" fmla="*/ 190500 h 192882"/>
                        <a:gd name="connsiteX8" fmla="*/ 109536 w 180975"/>
                        <a:gd name="connsiteY8" fmla="*/ 166688 h 192882"/>
                        <a:gd name="connsiteX9" fmla="*/ 102393 w 180975"/>
                        <a:gd name="connsiteY9" fmla="*/ 152400 h 192882"/>
                        <a:gd name="connsiteX10" fmla="*/ 104776 w 180975"/>
                        <a:gd name="connsiteY10" fmla="*/ 190500 h 192882"/>
                        <a:gd name="connsiteX11" fmla="*/ 71437 w 180975"/>
                        <a:gd name="connsiteY11" fmla="*/ 159544 h 192882"/>
                        <a:gd name="connsiteX12" fmla="*/ 73819 w 180975"/>
                        <a:gd name="connsiteY12" fmla="*/ 192882 h 192882"/>
                        <a:gd name="connsiteX13" fmla="*/ 0 w 180975"/>
                        <a:gd name="connsiteY13" fmla="*/ 45244 h 192882"/>
                        <a:gd name="connsiteX0" fmla="*/ 0 w 223838"/>
                        <a:gd name="connsiteY0" fmla="*/ 45244 h 192882"/>
                        <a:gd name="connsiteX1" fmla="*/ 57150 w 223838"/>
                        <a:gd name="connsiteY1" fmla="*/ 0 h 192882"/>
                        <a:gd name="connsiteX2" fmla="*/ 223838 w 223838"/>
                        <a:gd name="connsiteY2" fmla="*/ 80963 h 192882"/>
                        <a:gd name="connsiteX3" fmla="*/ 169069 w 223838"/>
                        <a:gd name="connsiteY3" fmla="*/ 130969 h 192882"/>
                        <a:gd name="connsiteX4" fmla="*/ 126206 w 223838"/>
                        <a:gd name="connsiteY4" fmla="*/ 104775 h 192882"/>
                        <a:gd name="connsiteX5" fmla="*/ 166687 w 223838"/>
                        <a:gd name="connsiteY5" fmla="*/ 173831 h 192882"/>
                        <a:gd name="connsiteX6" fmla="*/ 116681 w 223838"/>
                        <a:gd name="connsiteY6" fmla="*/ 128588 h 192882"/>
                        <a:gd name="connsiteX7" fmla="*/ 140493 w 223838"/>
                        <a:gd name="connsiteY7" fmla="*/ 190500 h 192882"/>
                        <a:gd name="connsiteX8" fmla="*/ 109536 w 223838"/>
                        <a:gd name="connsiteY8" fmla="*/ 166688 h 192882"/>
                        <a:gd name="connsiteX9" fmla="*/ 102393 w 223838"/>
                        <a:gd name="connsiteY9" fmla="*/ 152400 h 192882"/>
                        <a:gd name="connsiteX10" fmla="*/ 104776 w 223838"/>
                        <a:gd name="connsiteY10" fmla="*/ 190500 h 192882"/>
                        <a:gd name="connsiteX11" fmla="*/ 71437 w 223838"/>
                        <a:gd name="connsiteY11" fmla="*/ 159544 h 192882"/>
                        <a:gd name="connsiteX12" fmla="*/ 73819 w 223838"/>
                        <a:gd name="connsiteY12" fmla="*/ 192882 h 192882"/>
                        <a:gd name="connsiteX13" fmla="*/ 0 w 223838"/>
                        <a:gd name="connsiteY13" fmla="*/ 45244 h 192882"/>
                        <a:gd name="connsiteX0" fmla="*/ 0 w 224017"/>
                        <a:gd name="connsiteY0" fmla="*/ 45244 h 192882"/>
                        <a:gd name="connsiteX1" fmla="*/ 57150 w 224017"/>
                        <a:gd name="connsiteY1" fmla="*/ 0 h 192882"/>
                        <a:gd name="connsiteX2" fmla="*/ 223838 w 224017"/>
                        <a:gd name="connsiteY2" fmla="*/ 80963 h 192882"/>
                        <a:gd name="connsiteX3" fmla="*/ 169069 w 224017"/>
                        <a:gd name="connsiteY3" fmla="*/ 130969 h 192882"/>
                        <a:gd name="connsiteX4" fmla="*/ 126206 w 224017"/>
                        <a:gd name="connsiteY4" fmla="*/ 104775 h 192882"/>
                        <a:gd name="connsiteX5" fmla="*/ 166687 w 224017"/>
                        <a:gd name="connsiteY5" fmla="*/ 173831 h 192882"/>
                        <a:gd name="connsiteX6" fmla="*/ 116681 w 224017"/>
                        <a:gd name="connsiteY6" fmla="*/ 128588 h 192882"/>
                        <a:gd name="connsiteX7" fmla="*/ 140493 w 224017"/>
                        <a:gd name="connsiteY7" fmla="*/ 190500 h 192882"/>
                        <a:gd name="connsiteX8" fmla="*/ 109536 w 224017"/>
                        <a:gd name="connsiteY8" fmla="*/ 166688 h 192882"/>
                        <a:gd name="connsiteX9" fmla="*/ 102393 w 224017"/>
                        <a:gd name="connsiteY9" fmla="*/ 152400 h 192882"/>
                        <a:gd name="connsiteX10" fmla="*/ 104776 w 224017"/>
                        <a:gd name="connsiteY10" fmla="*/ 190500 h 192882"/>
                        <a:gd name="connsiteX11" fmla="*/ 71437 w 224017"/>
                        <a:gd name="connsiteY11" fmla="*/ 159544 h 192882"/>
                        <a:gd name="connsiteX12" fmla="*/ 73819 w 224017"/>
                        <a:gd name="connsiteY12" fmla="*/ 192882 h 192882"/>
                        <a:gd name="connsiteX13" fmla="*/ 0 w 224017"/>
                        <a:gd name="connsiteY13" fmla="*/ 45244 h 192882"/>
                        <a:gd name="connsiteX0" fmla="*/ 0 w 224086"/>
                        <a:gd name="connsiteY0" fmla="*/ 45244 h 192882"/>
                        <a:gd name="connsiteX1" fmla="*/ 57150 w 224086"/>
                        <a:gd name="connsiteY1" fmla="*/ 0 h 192882"/>
                        <a:gd name="connsiteX2" fmla="*/ 223838 w 224086"/>
                        <a:gd name="connsiteY2" fmla="*/ 80963 h 192882"/>
                        <a:gd name="connsiteX3" fmla="*/ 169069 w 224086"/>
                        <a:gd name="connsiteY3" fmla="*/ 130969 h 192882"/>
                        <a:gd name="connsiteX4" fmla="*/ 126206 w 224086"/>
                        <a:gd name="connsiteY4" fmla="*/ 104775 h 192882"/>
                        <a:gd name="connsiteX5" fmla="*/ 166687 w 224086"/>
                        <a:gd name="connsiteY5" fmla="*/ 173831 h 192882"/>
                        <a:gd name="connsiteX6" fmla="*/ 116681 w 224086"/>
                        <a:gd name="connsiteY6" fmla="*/ 128588 h 192882"/>
                        <a:gd name="connsiteX7" fmla="*/ 140493 w 224086"/>
                        <a:gd name="connsiteY7" fmla="*/ 190500 h 192882"/>
                        <a:gd name="connsiteX8" fmla="*/ 109536 w 224086"/>
                        <a:gd name="connsiteY8" fmla="*/ 166688 h 192882"/>
                        <a:gd name="connsiteX9" fmla="*/ 102393 w 224086"/>
                        <a:gd name="connsiteY9" fmla="*/ 152400 h 192882"/>
                        <a:gd name="connsiteX10" fmla="*/ 104776 w 224086"/>
                        <a:gd name="connsiteY10" fmla="*/ 190500 h 192882"/>
                        <a:gd name="connsiteX11" fmla="*/ 71437 w 224086"/>
                        <a:gd name="connsiteY11" fmla="*/ 159544 h 192882"/>
                        <a:gd name="connsiteX12" fmla="*/ 73819 w 224086"/>
                        <a:gd name="connsiteY12" fmla="*/ 192882 h 192882"/>
                        <a:gd name="connsiteX13" fmla="*/ 0 w 224086"/>
                        <a:gd name="connsiteY13" fmla="*/ 45244 h 192882"/>
                        <a:gd name="connsiteX0" fmla="*/ 0 w 180464"/>
                        <a:gd name="connsiteY0" fmla="*/ 45244 h 192882"/>
                        <a:gd name="connsiteX1" fmla="*/ 57150 w 180464"/>
                        <a:gd name="connsiteY1" fmla="*/ 0 h 192882"/>
                        <a:gd name="connsiteX2" fmla="*/ 157163 w 180464"/>
                        <a:gd name="connsiteY2" fmla="*/ 97632 h 192882"/>
                        <a:gd name="connsiteX3" fmla="*/ 169069 w 180464"/>
                        <a:gd name="connsiteY3" fmla="*/ 130969 h 192882"/>
                        <a:gd name="connsiteX4" fmla="*/ 126206 w 180464"/>
                        <a:gd name="connsiteY4" fmla="*/ 104775 h 192882"/>
                        <a:gd name="connsiteX5" fmla="*/ 166687 w 180464"/>
                        <a:gd name="connsiteY5" fmla="*/ 173831 h 192882"/>
                        <a:gd name="connsiteX6" fmla="*/ 116681 w 180464"/>
                        <a:gd name="connsiteY6" fmla="*/ 128588 h 192882"/>
                        <a:gd name="connsiteX7" fmla="*/ 140493 w 180464"/>
                        <a:gd name="connsiteY7" fmla="*/ 190500 h 192882"/>
                        <a:gd name="connsiteX8" fmla="*/ 109536 w 180464"/>
                        <a:gd name="connsiteY8" fmla="*/ 166688 h 192882"/>
                        <a:gd name="connsiteX9" fmla="*/ 102393 w 180464"/>
                        <a:gd name="connsiteY9" fmla="*/ 152400 h 192882"/>
                        <a:gd name="connsiteX10" fmla="*/ 104776 w 180464"/>
                        <a:gd name="connsiteY10" fmla="*/ 190500 h 192882"/>
                        <a:gd name="connsiteX11" fmla="*/ 71437 w 180464"/>
                        <a:gd name="connsiteY11" fmla="*/ 159544 h 192882"/>
                        <a:gd name="connsiteX12" fmla="*/ 73819 w 180464"/>
                        <a:gd name="connsiteY12" fmla="*/ 192882 h 192882"/>
                        <a:gd name="connsiteX13" fmla="*/ 0 w 180464"/>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91100"/>
                        <a:gd name="connsiteY0" fmla="*/ 45244 h 192882"/>
                        <a:gd name="connsiteX1" fmla="*/ 57150 w 191100"/>
                        <a:gd name="connsiteY1" fmla="*/ 0 h 192882"/>
                        <a:gd name="connsiteX2" fmla="*/ 173832 w 191100"/>
                        <a:gd name="connsiteY2" fmla="*/ 102394 h 192882"/>
                        <a:gd name="connsiteX3" fmla="*/ 169069 w 191100"/>
                        <a:gd name="connsiteY3" fmla="*/ 130969 h 192882"/>
                        <a:gd name="connsiteX4" fmla="*/ 126206 w 191100"/>
                        <a:gd name="connsiteY4" fmla="*/ 104775 h 192882"/>
                        <a:gd name="connsiteX5" fmla="*/ 166687 w 191100"/>
                        <a:gd name="connsiteY5" fmla="*/ 173831 h 192882"/>
                        <a:gd name="connsiteX6" fmla="*/ 116681 w 191100"/>
                        <a:gd name="connsiteY6" fmla="*/ 128588 h 192882"/>
                        <a:gd name="connsiteX7" fmla="*/ 140493 w 191100"/>
                        <a:gd name="connsiteY7" fmla="*/ 190500 h 192882"/>
                        <a:gd name="connsiteX8" fmla="*/ 109536 w 191100"/>
                        <a:gd name="connsiteY8" fmla="*/ 166688 h 192882"/>
                        <a:gd name="connsiteX9" fmla="*/ 102393 w 191100"/>
                        <a:gd name="connsiteY9" fmla="*/ 152400 h 192882"/>
                        <a:gd name="connsiteX10" fmla="*/ 104776 w 191100"/>
                        <a:gd name="connsiteY10" fmla="*/ 190500 h 192882"/>
                        <a:gd name="connsiteX11" fmla="*/ 71437 w 191100"/>
                        <a:gd name="connsiteY11" fmla="*/ 159544 h 192882"/>
                        <a:gd name="connsiteX12" fmla="*/ 73819 w 191100"/>
                        <a:gd name="connsiteY12" fmla="*/ 192882 h 192882"/>
                        <a:gd name="connsiteX13" fmla="*/ 0 w 191100"/>
                        <a:gd name="connsiteY13" fmla="*/ 45244 h 192882"/>
                        <a:gd name="connsiteX0" fmla="*/ 0 w 182904"/>
                        <a:gd name="connsiteY0" fmla="*/ 45244 h 192882"/>
                        <a:gd name="connsiteX1" fmla="*/ 57150 w 182904"/>
                        <a:gd name="connsiteY1" fmla="*/ 0 h 192882"/>
                        <a:gd name="connsiteX2" fmla="*/ 173832 w 182904"/>
                        <a:gd name="connsiteY2" fmla="*/ 102394 h 192882"/>
                        <a:gd name="connsiteX3" fmla="*/ 169069 w 182904"/>
                        <a:gd name="connsiteY3" fmla="*/ 130969 h 192882"/>
                        <a:gd name="connsiteX4" fmla="*/ 126206 w 182904"/>
                        <a:gd name="connsiteY4" fmla="*/ 104775 h 192882"/>
                        <a:gd name="connsiteX5" fmla="*/ 166687 w 182904"/>
                        <a:gd name="connsiteY5" fmla="*/ 173831 h 192882"/>
                        <a:gd name="connsiteX6" fmla="*/ 116681 w 182904"/>
                        <a:gd name="connsiteY6" fmla="*/ 128588 h 192882"/>
                        <a:gd name="connsiteX7" fmla="*/ 140493 w 182904"/>
                        <a:gd name="connsiteY7" fmla="*/ 190500 h 192882"/>
                        <a:gd name="connsiteX8" fmla="*/ 109536 w 182904"/>
                        <a:gd name="connsiteY8" fmla="*/ 166688 h 192882"/>
                        <a:gd name="connsiteX9" fmla="*/ 102393 w 182904"/>
                        <a:gd name="connsiteY9" fmla="*/ 152400 h 192882"/>
                        <a:gd name="connsiteX10" fmla="*/ 104776 w 182904"/>
                        <a:gd name="connsiteY10" fmla="*/ 190500 h 192882"/>
                        <a:gd name="connsiteX11" fmla="*/ 71437 w 182904"/>
                        <a:gd name="connsiteY11" fmla="*/ 159544 h 192882"/>
                        <a:gd name="connsiteX12" fmla="*/ 73819 w 182904"/>
                        <a:gd name="connsiteY12" fmla="*/ 192882 h 192882"/>
                        <a:gd name="connsiteX13" fmla="*/ 0 w 182904"/>
                        <a:gd name="connsiteY13" fmla="*/ 45244 h 192882"/>
                        <a:gd name="connsiteX0" fmla="*/ 0 w 183453"/>
                        <a:gd name="connsiteY0" fmla="*/ 45244 h 192882"/>
                        <a:gd name="connsiteX1" fmla="*/ 57150 w 183453"/>
                        <a:gd name="connsiteY1" fmla="*/ 0 h 192882"/>
                        <a:gd name="connsiteX2" fmla="*/ 173832 w 183453"/>
                        <a:gd name="connsiteY2" fmla="*/ 102394 h 192882"/>
                        <a:gd name="connsiteX3" fmla="*/ 171450 w 183453"/>
                        <a:gd name="connsiteY3" fmla="*/ 140494 h 192882"/>
                        <a:gd name="connsiteX4" fmla="*/ 126206 w 183453"/>
                        <a:gd name="connsiteY4" fmla="*/ 104775 h 192882"/>
                        <a:gd name="connsiteX5" fmla="*/ 166687 w 183453"/>
                        <a:gd name="connsiteY5" fmla="*/ 173831 h 192882"/>
                        <a:gd name="connsiteX6" fmla="*/ 116681 w 183453"/>
                        <a:gd name="connsiteY6" fmla="*/ 128588 h 192882"/>
                        <a:gd name="connsiteX7" fmla="*/ 140493 w 183453"/>
                        <a:gd name="connsiteY7" fmla="*/ 190500 h 192882"/>
                        <a:gd name="connsiteX8" fmla="*/ 109536 w 183453"/>
                        <a:gd name="connsiteY8" fmla="*/ 166688 h 192882"/>
                        <a:gd name="connsiteX9" fmla="*/ 102393 w 183453"/>
                        <a:gd name="connsiteY9" fmla="*/ 152400 h 192882"/>
                        <a:gd name="connsiteX10" fmla="*/ 104776 w 183453"/>
                        <a:gd name="connsiteY10" fmla="*/ 190500 h 192882"/>
                        <a:gd name="connsiteX11" fmla="*/ 71437 w 183453"/>
                        <a:gd name="connsiteY11" fmla="*/ 159544 h 192882"/>
                        <a:gd name="connsiteX12" fmla="*/ 73819 w 183453"/>
                        <a:gd name="connsiteY12" fmla="*/ 192882 h 192882"/>
                        <a:gd name="connsiteX13" fmla="*/ 0 w 183453"/>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0493 w 185797"/>
                        <a:gd name="connsiteY7" fmla="*/ 190500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7637 w 185797"/>
                        <a:gd name="connsiteY7" fmla="*/ 180975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2874 w 185797"/>
                        <a:gd name="connsiteY7" fmla="*/ 185738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96750"/>
                        <a:gd name="connsiteY0" fmla="*/ 60590 h 192882"/>
                        <a:gd name="connsiteX1" fmla="*/ 68103 w 196750"/>
                        <a:gd name="connsiteY1" fmla="*/ 0 h 192882"/>
                        <a:gd name="connsiteX2" fmla="*/ 184785 w 196750"/>
                        <a:gd name="connsiteY2" fmla="*/ 102394 h 192882"/>
                        <a:gd name="connsiteX3" fmla="*/ 182403 w 196750"/>
                        <a:gd name="connsiteY3" fmla="*/ 140494 h 192882"/>
                        <a:gd name="connsiteX4" fmla="*/ 137159 w 196750"/>
                        <a:gd name="connsiteY4" fmla="*/ 104775 h 192882"/>
                        <a:gd name="connsiteX5" fmla="*/ 177640 w 196750"/>
                        <a:gd name="connsiteY5" fmla="*/ 173831 h 192882"/>
                        <a:gd name="connsiteX6" fmla="*/ 127634 w 196750"/>
                        <a:gd name="connsiteY6" fmla="*/ 128588 h 192882"/>
                        <a:gd name="connsiteX7" fmla="*/ 153827 w 196750"/>
                        <a:gd name="connsiteY7" fmla="*/ 185738 h 192882"/>
                        <a:gd name="connsiteX8" fmla="*/ 120489 w 196750"/>
                        <a:gd name="connsiteY8" fmla="*/ 166688 h 192882"/>
                        <a:gd name="connsiteX9" fmla="*/ 113346 w 196750"/>
                        <a:gd name="connsiteY9" fmla="*/ 152400 h 192882"/>
                        <a:gd name="connsiteX10" fmla="*/ 115729 w 196750"/>
                        <a:gd name="connsiteY10" fmla="*/ 190500 h 192882"/>
                        <a:gd name="connsiteX11" fmla="*/ 82390 w 196750"/>
                        <a:gd name="connsiteY11" fmla="*/ 159544 h 192882"/>
                        <a:gd name="connsiteX12" fmla="*/ 84772 w 196750"/>
                        <a:gd name="connsiteY12" fmla="*/ 192882 h 192882"/>
                        <a:gd name="connsiteX13" fmla="*/ 0 w 196750"/>
                        <a:gd name="connsiteY13" fmla="*/ 60590 h 192882"/>
                        <a:gd name="connsiteX0" fmla="*/ 0 w 196750"/>
                        <a:gd name="connsiteY0" fmla="*/ 73294 h 205586"/>
                        <a:gd name="connsiteX1" fmla="*/ 82424 w 196750"/>
                        <a:gd name="connsiteY1" fmla="*/ 0 h 205586"/>
                        <a:gd name="connsiteX2" fmla="*/ 184785 w 196750"/>
                        <a:gd name="connsiteY2" fmla="*/ 115098 h 205586"/>
                        <a:gd name="connsiteX3" fmla="*/ 182403 w 196750"/>
                        <a:gd name="connsiteY3" fmla="*/ 153198 h 205586"/>
                        <a:gd name="connsiteX4" fmla="*/ 137159 w 196750"/>
                        <a:gd name="connsiteY4" fmla="*/ 117479 h 205586"/>
                        <a:gd name="connsiteX5" fmla="*/ 177640 w 196750"/>
                        <a:gd name="connsiteY5" fmla="*/ 186535 h 205586"/>
                        <a:gd name="connsiteX6" fmla="*/ 127634 w 196750"/>
                        <a:gd name="connsiteY6" fmla="*/ 141292 h 205586"/>
                        <a:gd name="connsiteX7" fmla="*/ 153827 w 196750"/>
                        <a:gd name="connsiteY7" fmla="*/ 198442 h 205586"/>
                        <a:gd name="connsiteX8" fmla="*/ 120489 w 196750"/>
                        <a:gd name="connsiteY8" fmla="*/ 179392 h 205586"/>
                        <a:gd name="connsiteX9" fmla="*/ 113346 w 196750"/>
                        <a:gd name="connsiteY9" fmla="*/ 165104 h 205586"/>
                        <a:gd name="connsiteX10" fmla="*/ 115729 w 196750"/>
                        <a:gd name="connsiteY10" fmla="*/ 203204 h 205586"/>
                        <a:gd name="connsiteX11" fmla="*/ 82390 w 196750"/>
                        <a:gd name="connsiteY11" fmla="*/ 172248 h 205586"/>
                        <a:gd name="connsiteX12" fmla="*/ 84772 w 196750"/>
                        <a:gd name="connsiteY12" fmla="*/ 205586 h 205586"/>
                        <a:gd name="connsiteX13" fmla="*/ 0 w 196750"/>
                        <a:gd name="connsiteY13" fmla="*/ 73294 h 205586"/>
                        <a:gd name="connsiteX0" fmla="*/ 0 w 201651"/>
                        <a:gd name="connsiteY0" fmla="*/ 78154 h 205586"/>
                        <a:gd name="connsiteX1" fmla="*/ 87325 w 201651"/>
                        <a:gd name="connsiteY1" fmla="*/ 0 h 205586"/>
                        <a:gd name="connsiteX2" fmla="*/ 189686 w 201651"/>
                        <a:gd name="connsiteY2" fmla="*/ 115098 h 205586"/>
                        <a:gd name="connsiteX3" fmla="*/ 187304 w 201651"/>
                        <a:gd name="connsiteY3" fmla="*/ 153198 h 205586"/>
                        <a:gd name="connsiteX4" fmla="*/ 142060 w 201651"/>
                        <a:gd name="connsiteY4" fmla="*/ 117479 h 205586"/>
                        <a:gd name="connsiteX5" fmla="*/ 182541 w 201651"/>
                        <a:gd name="connsiteY5" fmla="*/ 186535 h 205586"/>
                        <a:gd name="connsiteX6" fmla="*/ 132535 w 201651"/>
                        <a:gd name="connsiteY6" fmla="*/ 141292 h 205586"/>
                        <a:gd name="connsiteX7" fmla="*/ 158728 w 201651"/>
                        <a:gd name="connsiteY7" fmla="*/ 198442 h 205586"/>
                        <a:gd name="connsiteX8" fmla="*/ 125390 w 201651"/>
                        <a:gd name="connsiteY8" fmla="*/ 179392 h 205586"/>
                        <a:gd name="connsiteX9" fmla="*/ 118247 w 201651"/>
                        <a:gd name="connsiteY9" fmla="*/ 165104 h 205586"/>
                        <a:gd name="connsiteX10" fmla="*/ 120630 w 201651"/>
                        <a:gd name="connsiteY10" fmla="*/ 203204 h 205586"/>
                        <a:gd name="connsiteX11" fmla="*/ 87291 w 201651"/>
                        <a:gd name="connsiteY11" fmla="*/ 172248 h 205586"/>
                        <a:gd name="connsiteX12" fmla="*/ 89673 w 201651"/>
                        <a:gd name="connsiteY12" fmla="*/ 205586 h 205586"/>
                        <a:gd name="connsiteX13" fmla="*/ 0 w 201651"/>
                        <a:gd name="connsiteY13" fmla="*/ 78154 h 205586"/>
                        <a:gd name="connsiteX0" fmla="*/ 0 w 201651"/>
                        <a:gd name="connsiteY0" fmla="*/ 78154 h 205586"/>
                        <a:gd name="connsiteX1" fmla="*/ 87325 w 201651"/>
                        <a:gd name="connsiteY1" fmla="*/ 0 h 205586"/>
                        <a:gd name="connsiteX2" fmla="*/ 189686 w 201651"/>
                        <a:gd name="connsiteY2" fmla="*/ 115098 h 205586"/>
                        <a:gd name="connsiteX3" fmla="*/ 187304 w 201651"/>
                        <a:gd name="connsiteY3" fmla="*/ 153198 h 205586"/>
                        <a:gd name="connsiteX4" fmla="*/ 142060 w 201651"/>
                        <a:gd name="connsiteY4" fmla="*/ 117479 h 205586"/>
                        <a:gd name="connsiteX5" fmla="*/ 182541 w 201651"/>
                        <a:gd name="connsiteY5" fmla="*/ 186535 h 205586"/>
                        <a:gd name="connsiteX6" fmla="*/ 132535 w 201651"/>
                        <a:gd name="connsiteY6" fmla="*/ 141292 h 205586"/>
                        <a:gd name="connsiteX7" fmla="*/ 158728 w 201651"/>
                        <a:gd name="connsiteY7" fmla="*/ 198442 h 205586"/>
                        <a:gd name="connsiteX8" fmla="*/ 125390 w 201651"/>
                        <a:gd name="connsiteY8" fmla="*/ 179392 h 205586"/>
                        <a:gd name="connsiteX9" fmla="*/ 118247 w 201651"/>
                        <a:gd name="connsiteY9" fmla="*/ 165104 h 205586"/>
                        <a:gd name="connsiteX10" fmla="*/ 120630 w 201651"/>
                        <a:gd name="connsiteY10" fmla="*/ 203204 h 205586"/>
                        <a:gd name="connsiteX11" fmla="*/ 87291 w 201651"/>
                        <a:gd name="connsiteY11" fmla="*/ 172248 h 205586"/>
                        <a:gd name="connsiteX12" fmla="*/ 89673 w 201651"/>
                        <a:gd name="connsiteY12" fmla="*/ 205586 h 205586"/>
                        <a:gd name="connsiteX13" fmla="*/ 0 w 201651"/>
                        <a:gd name="connsiteY13" fmla="*/ 78154 h 205586"/>
                        <a:gd name="connsiteX0" fmla="*/ 0 w 200117"/>
                        <a:gd name="connsiteY0" fmla="*/ 70652 h 205586"/>
                        <a:gd name="connsiteX1" fmla="*/ 85791 w 200117"/>
                        <a:gd name="connsiteY1" fmla="*/ 0 h 205586"/>
                        <a:gd name="connsiteX2" fmla="*/ 188152 w 200117"/>
                        <a:gd name="connsiteY2" fmla="*/ 115098 h 205586"/>
                        <a:gd name="connsiteX3" fmla="*/ 185770 w 200117"/>
                        <a:gd name="connsiteY3" fmla="*/ 153198 h 205586"/>
                        <a:gd name="connsiteX4" fmla="*/ 140526 w 200117"/>
                        <a:gd name="connsiteY4" fmla="*/ 117479 h 205586"/>
                        <a:gd name="connsiteX5" fmla="*/ 181007 w 200117"/>
                        <a:gd name="connsiteY5" fmla="*/ 186535 h 205586"/>
                        <a:gd name="connsiteX6" fmla="*/ 131001 w 200117"/>
                        <a:gd name="connsiteY6" fmla="*/ 141292 h 205586"/>
                        <a:gd name="connsiteX7" fmla="*/ 157194 w 200117"/>
                        <a:gd name="connsiteY7" fmla="*/ 198442 h 205586"/>
                        <a:gd name="connsiteX8" fmla="*/ 123856 w 200117"/>
                        <a:gd name="connsiteY8" fmla="*/ 179392 h 205586"/>
                        <a:gd name="connsiteX9" fmla="*/ 116713 w 200117"/>
                        <a:gd name="connsiteY9" fmla="*/ 165104 h 205586"/>
                        <a:gd name="connsiteX10" fmla="*/ 119096 w 200117"/>
                        <a:gd name="connsiteY10" fmla="*/ 203204 h 205586"/>
                        <a:gd name="connsiteX11" fmla="*/ 85757 w 200117"/>
                        <a:gd name="connsiteY11" fmla="*/ 172248 h 205586"/>
                        <a:gd name="connsiteX12" fmla="*/ 88139 w 200117"/>
                        <a:gd name="connsiteY12" fmla="*/ 205586 h 205586"/>
                        <a:gd name="connsiteX13" fmla="*/ 0 w 200117"/>
                        <a:gd name="connsiteY13" fmla="*/ 70652 h 205586"/>
                        <a:gd name="connsiteX0" fmla="*/ 0 w 200117"/>
                        <a:gd name="connsiteY0" fmla="*/ 65067 h 200001"/>
                        <a:gd name="connsiteX1" fmla="*/ 74880 w 200117"/>
                        <a:gd name="connsiteY1" fmla="*/ 0 h 200001"/>
                        <a:gd name="connsiteX2" fmla="*/ 188152 w 200117"/>
                        <a:gd name="connsiteY2" fmla="*/ 109513 h 200001"/>
                        <a:gd name="connsiteX3" fmla="*/ 185770 w 200117"/>
                        <a:gd name="connsiteY3" fmla="*/ 147613 h 200001"/>
                        <a:gd name="connsiteX4" fmla="*/ 140526 w 200117"/>
                        <a:gd name="connsiteY4" fmla="*/ 111894 h 200001"/>
                        <a:gd name="connsiteX5" fmla="*/ 181007 w 200117"/>
                        <a:gd name="connsiteY5" fmla="*/ 180950 h 200001"/>
                        <a:gd name="connsiteX6" fmla="*/ 131001 w 200117"/>
                        <a:gd name="connsiteY6" fmla="*/ 135707 h 200001"/>
                        <a:gd name="connsiteX7" fmla="*/ 157194 w 200117"/>
                        <a:gd name="connsiteY7" fmla="*/ 192857 h 200001"/>
                        <a:gd name="connsiteX8" fmla="*/ 123856 w 200117"/>
                        <a:gd name="connsiteY8" fmla="*/ 173807 h 200001"/>
                        <a:gd name="connsiteX9" fmla="*/ 116713 w 200117"/>
                        <a:gd name="connsiteY9" fmla="*/ 159519 h 200001"/>
                        <a:gd name="connsiteX10" fmla="*/ 119096 w 200117"/>
                        <a:gd name="connsiteY10" fmla="*/ 197619 h 200001"/>
                        <a:gd name="connsiteX11" fmla="*/ 85757 w 200117"/>
                        <a:gd name="connsiteY11" fmla="*/ 166663 h 200001"/>
                        <a:gd name="connsiteX12" fmla="*/ 88139 w 200117"/>
                        <a:gd name="connsiteY12" fmla="*/ 200001 h 200001"/>
                        <a:gd name="connsiteX13" fmla="*/ 0 w 200117"/>
                        <a:gd name="connsiteY13" fmla="*/ 65067 h 20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0117" h="200001">
                          <a:moveTo>
                            <a:pt x="0" y="65067"/>
                          </a:moveTo>
                          <a:lnTo>
                            <a:pt x="74880" y="0"/>
                          </a:lnTo>
                          <a:cubicBezTo>
                            <a:pt x="113774" y="34131"/>
                            <a:pt x="146877" y="80145"/>
                            <a:pt x="188152" y="109513"/>
                          </a:cubicBezTo>
                          <a:cubicBezTo>
                            <a:pt x="210377" y="145232"/>
                            <a:pt x="196882" y="135706"/>
                            <a:pt x="185770" y="147613"/>
                          </a:cubicBezTo>
                          <a:lnTo>
                            <a:pt x="140526" y="111894"/>
                          </a:lnTo>
                          <a:cubicBezTo>
                            <a:pt x="150845" y="133325"/>
                            <a:pt x="194566" y="167174"/>
                            <a:pt x="181007" y="180950"/>
                          </a:cubicBezTo>
                          <a:cubicBezTo>
                            <a:pt x="165314" y="196894"/>
                            <a:pt x="144892" y="136898"/>
                            <a:pt x="131001" y="135707"/>
                          </a:cubicBezTo>
                          <a:cubicBezTo>
                            <a:pt x="117110" y="134516"/>
                            <a:pt x="163148" y="184126"/>
                            <a:pt x="157194" y="192857"/>
                          </a:cubicBezTo>
                          <a:cubicBezTo>
                            <a:pt x="153554" y="198195"/>
                            <a:pt x="130603" y="179363"/>
                            <a:pt x="123856" y="173807"/>
                          </a:cubicBezTo>
                          <a:cubicBezTo>
                            <a:pt x="117109" y="168251"/>
                            <a:pt x="119094" y="164282"/>
                            <a:pt x="116713" y="159519"/>
                          </a:cubicBezTo>
                          <a:cubicBezTo>
                            <a:pt x="117507" y="172219"/>
                            <a:pt x="130209" y="189681"/>
                            <a:pt x="119096" y="197619"/>
                          </a:cubicBezTo>
                          <a:cubicBezTo>
                            <a:pt x="113937" y="198810"/>
                            <a:pt x="92107" y="166266"/>
                            <a:pt x="85757" y="166663"/>
                          </a:cubicBezTo>
                          <a:cubicBezTo>
                            <a:pt x="86551" y="177776"/>
                            <a:pt x="101633" y="184126"/>
                            <a:pt x="88139" y="200001"/>
                          </a:cubicBezTo>
                          <a:cubicBezTo>
                            <a:pt x="35752" y="160313"/>
                            <a:pt x="23812" y="111898"/>
                            <a:pt x="0" y="65067"/>
                          </a:cubicBezTo>
                          <a:close/>
                        </a:path>
                      </a:pathLst>
                    </a:custGeom>
                    <a:solidFill>
                      <a:srgbClr val="FCC487"/>
                    </a:solidFill>
                    <a:ln w="12700" cap="flat" cmpd="sng" algn="ctr">
                      <a:noFill/>
                      <a:prstDash val="solid"/>
                      <a:miter lim="800000"/>
                    </a:ln>
                    <a:effectLst/>
                  </p:spPr>
                  <p:txBody>
                    <a:bodyPr rtlCol="0" anchor="ctr"/>
                    <a:lstStyle/>
                    <a:p>
                      <a:pPr algn="ctr" defTabSz="914400">
                        <a:defRPr/>
                      </a:pPr>
                      <a:endParaRPr lang="en-US" sz="1530" kern="0" dirty="0">
                        <a:solidFill>
                          <a:prstClr val="white"/>
                        </a:solidFill>
                        <a:latin typeface="Calibri" panose="020F0502020204030204"/>
                      </a:endParaRPr>
                    </a:p>
                  </p:txBody>
                </p:sp>
              </p:grpSp>
              <p:grpSp>
                <p:nvGrpSpPr>
                  <p:cNvPr id="33" name="Group 32">
                    <a:extLst>
                      <a:ext uri="{FF2B5EF4-FFF2-40B4-BE49-F238E27FC236}">
                        <a16:creationId xmlns:a16="http://schemas.microsoft.com/office/drawing/2014/main" id="{B5CAE695-3E03-4066-AA9F-ECF64236F4A0}"/>
                      </a:ext>
                    </a:extLst>
                  </p:cNvPr>
                  <p:cNvGrpSpPr/>
                  <p:nvPr/>
                </p:nvGrpSpPr>
                <p:grpSpPr>
                  <a:xfrm flipH="1">
                    <a:off x="6086395" y="4973394"/>
                    <a:ext cx="771941" cy="536529"/>
                    <a:chOff x="7927119" y="5010580"/>
                    <a:chExt cx="771941" cy="536529"/>
                  </a:xfrm>
                </p:grpSpPr>
                <p:sp>
                  <p:nvSpPr>
                    <p:cNvPr id="72" name="Rectangle 14364">
                      <a:extLst>
                        <a:ext uri="{FF2B5EF4-FFF2-40B4-BE49-F238E27FC236}">
                          <a16:creationId xmlns:a16="http://schemas.microsoft.com/office/drawing/2014/main" id="{3C012EEC-1CDD-4E93-9CE4-162E9C4C95E2}"/>
                        </a:ext>
                      </a:extLst>
                    </p:cNvPr>
                    <p:cNvSpPr/>
                    <p:nvPr/>
                  </p:nvSpPr>
                  <p:spPr>
                    <a:xfrm rot="18476155">
                      <a:off x="8048131" y="4889568"/>
                      <a:ext cx="298663" cy="540688"/>
                    </a:xfrm>
                    <a:custGeom>
                      <a:avLst/>
                      <a:gdLst>
                        <a:gd name="connsiteX0" fmla="*/ 0 w 178877"/>
                        <a:gd name="connsiteY0" fmla="*/ 0 h 550115"/>
                        <a:gd name="connsiteX1" fmla="*/ 178877 w 178877"/>
                        <a:gd name="connsiteY1" fmla="*/ 0 h 550115"/>
                        <a:gd name="connsiteX2" fmla="*/ 178877 w 178877"/>
                        <a:gd name="connsiteY2" fmla="*/ 550115 h 550115"/>
                        <a:gd name="connsiteX3" fmla="*/ 0 w 178877"/>
                        <a:gd name="connsiteY3" fmla="*/ 550115 h 550115"/>
                        <a:gd name="connsiteX4" fmla="*/ 0 w 178877"/>
                        <a:gd name="connsiteY4" fmla="*/ 0 h 550115"/>
                        <a:gd name="connsiteX0" fmla="*/ 0 w 190846"/>
                        <a:gd name="connsiteY0" fmla="*/ 0 h 550115"/>
                        <a:gd name="connsiteX1" fmla="*/ 178877 w 190846"/>
                        <a:gd name="connsiteY1" fmla="*/ 0 h 550115"/>
                        <a:gd name="connsiteX2" fmla="*/ 190846 w 190846"/>
                        <a:gd name="connsiteY2" fmla="*/ 544811 h 550115"/>
                        <a:gd name="connsiteX3" fmla="*/ 0 w 190846"/>
                        <a:gd name="connsiteY3" fmla="*/ 550115 h 550115"/>
                        <a:gd name="connsiteX4" fmla="*/ 0 w 190846"/>
                        <a:gd name="connsiteY4" fmla="*/ 0 h 550115"/>
                        <a:gd name="connsiteX0" fmla="*/ 0 w 190846"/>
                        <a:gd name="connsiteY0" fmla="*/ 0 h 549821"/>
                        <a:gd name="connsiteX1" fmla="*/ 178877 w 190846"/>
                        <a:gd name="connsiteY1" fmla="*/ 0 h 549821"/>
                        <a:gd name="connsiteX2" fmla="*/ 190846 w 190846"/>
                        <a:gd name="connsiteY2" fmla="*/ 544811 h 549821"/>
                        <a:gd name="connsiteX3" fmla="*/ 15872 w 190846"/>
                        <a:gd name="connsiteY3" fmla="*/ 549821 h 549821"/>
                        <a:gd name="connsiteX4" fmla="*/ 0 w 190846"/>
                        <a:gd name="connsiteY4" fmla="*/ 0 h 549821"/>
                        <a:gd name="connsiteX0" fmla="*/ 0 w 178877"/>
                        <a:gd name="connsiteY0" fmla="*/ 0 h 551514"/>
                        <a:gd name="connsiteX1" fmla="*/ 178877 w 178877"/>
                        <a:gd name="connsiteY1" fmla="*/ 0 h 551514"/>
                        <a:gd name="connsiteX2" fmla="*/ 171917 w 178877"/>
                        <a:gd name="connsiteY2" fmla="*/ 551514 h 551514"/>
                        <a:gd name="connsiteX3" fmla="*/ 15872 w 178877"/>
                        <a:gd name="connsiteY3" fmla="*/ 549821 h 551514"/>
                        <a:gd name="connsiteX4" fmla="*/ 0 w 178877"/>
                        <a:gd name="connsiteY4" fmla="*/ 0 h 551514"/>
                        <a:gd name="connsiteX0" fmla="*/ 0 w 251830"/>
                        <a:gd name="connsiteY0" fmla="*/ 4533 h 551514"/>
                        <a:gd name="connsiteX1" fmla="*/ 251830 w 251830"/>
                        <a:gd name="connsiteY1" fmla="*/ 0 h 551514"/>
                        <a:gd name="connsiteX2" fmla="*/ 244870 w 251830"/>
                        <a:gd name="connsiteY2" fmla="*/ 551514 h 551514"/>
                        <a:gd name="connsiteX3" fmla="*/ 88825 w 251830"/>
                        <a:gd name="connsiteY3" fmla="*/ 549821 h 551514"/>
                        <a:gd name="connsiteX4" fmla="*/ 0 w 251830"/>
                        <a:gd name="connsiteY4" fmla="*/ 4533 h 551514"/>
                        <a:gd name="connsiteX0" fmla="*/ 0 w 284422"/>
                        <a:gd name="connsiteY0" fmla="*/ 0 h 546981"/>
                        <a:gd name="connsiteX1" fmla="*/ 284422 w 284422"/>
                        <a:gd name="connsiteY1" fmla="*/ 6293 h 546981"/>
                        <a:gd name="connsiteX2" fmla="*/ 244870 w 284422"/>
                        <a:gd name="connsiteY2" fmla="*/ 546981 h 546981"/>
                        <a:gd name="connsiteX3" fmla="*/ 88825 w 284422"/>
                        <a:gd name="connsiteY3" fmla="*/ 545288 h 546981"/>
                        <a:gd name="connsiteX4" fmla="*/ 0 w 284422"/>
                        <a:gd name="connsiteY4" fmla="*/ 0 h 546981"/>
                        <a:gd name="connsiteX0" fmla="*/ 0 w 303350"/>
                        <a:gd name="connsiteY0" fmla="*/ 410 h 540688"/>
                        <a:gd name="connsiteX1" fmla="*/ 303350 w 303350"/>
                        <a:gd name="connsiteY1" fmla="*/ 0 h 540688"/>
                        <a:gd name="connsiteX2" fmla="*/ 263798 w 303350"/>
                        <a:gd name="connsiteY2" fmla="*/ 540688 h 540688"/>
                        <a:gd name="connsiteX3" fmla="*/ 107753 w 303350"/>
                        <a:gd name="connsiteY3" fmla="*/ 538995 h 540688"/>
                        <a:gd name="connsiteX4" fmla="*/ 0 w 303350"/>
                        <a:gd name="connsiteY4" fmla="*/ 410 h 540688"/>
                        <a:gd name="connsiteX0" fmla="*/ 0 w 276613"/>
                        <a:gd name="connsiteY0" fmla="*/ 3723 h 540688"/>
                        <a:gd name="connsiteX1" fmla="*/ 276613 w 276613"/>
                        <a:gd name="connsiteY1" fmla="*/ 0 h 540688"/>
                        <a:gd name="connsiteX2" fmla="*/ 237061 w 276613"/>
                        <a:gd name="connsiteY2" fmla="*/ 540688 h 540688"/>
                        <a:gd name="connsiteX3" fmla="*/ 81016 w 276613"/>
                        <a:gd name="connsiteY3" fmla="*/ 538995 h 540688"/>
                        <a:gd name="connsiteX4" fmla="*/ 0 w 276613"/>
                        <a:gd name="connsiteY4" fmla="*/ 3723 h 540688"/>
                        <a:gd name="connsiteX0" fmla="*/ 0 w 288029"/>
                        <a:gd name="connsiteY0" fmla="*/ 4569 h 540688"/>
                        <a:gd name="connsiteX1" fmla="*/ 288029 w 288029"/>
                        <a:gd name="connsiteY1" fmla="*/ 0 h 540688"/>
                        <a:gd name="connsiteX2" fmla="*/ 248477 w 288029"/>
                        <a:gd name="connsiteY2" fmla="*/ 540688 h 540688"/>
                        <a:gd name="connsiteX3" fmla="*/ 92432 w 288029"/>
                        <a:gd name="connsiteY3" fmla="*/ 538995 h 540688"/>
                        <a:gd name="connsiteX4" fmla="*/ 0 w 288029"/>
                        <a:gd name="connsiteY4" fmla="*/ 4569 h 540688"/>
                        <a:gd name="connsiteX0" fmla="*/ 0 w 288029"/>
                        <a:gd name="connsiteY0" fmla="*/ 4569 h 540688"/>
                        <a:gd name="connsiteX1" fmla="*/ 288029 w 288029"/>
                        <a:gd name="connsiteY1" fmla="*/ 0 h 540688"/>
                        <a:gd name="connsiteX2" fmla="*/ 248477 w 288029"/>
                        <a:gd name="connsiteY2" fmla="*/ 540688 h 540688"/>
                        <a:gd name="connsiteX3" fmla="*/ 92432 w 288029"/>
                        <a:gd name="connsiteY3" fmla="*/ 538995 h 540688"/>
                        <a:gd name="connsiteX4" fmla="*/ 0 w 288029"/>
                        <a:gd name="connsiteY4" fmla="*/ 4569 h 540688"/>
                        <a:gd name="connsiteX0" fmla="*/ 0 w 295805"/>
                        <a:gd name="connsiteY0" fmla="*/ 4569 h 540688"/>
                        <a:gd name="connsiteX1" fmla="*/ 288029 w 295805"/>
                        <a:gd name="connsiteY1" fmla="*/ 0 h 540688"/>
                        <a:gd name="connsiteX2" fmla="*/ 248477 w 295805"/>
                        <a:gd name="connsiteY2" fmla="*/ 540688 h 540688"/>
                        <a:gd name="connsiteX3" fmla="*/ 92432 w 295805"/>
                        <a:gd name="connsiteY3" fmla="*/ 538995 h 540688"/>
                        <a:gd name="connsiteX4" fmla="*/ 0 w 295805"/>
                        <a:gd name="connsiteY4" fmla="*/ 4569 h 540688"/>
                        <a:gd name="connsiteX0" fmla="*/ 0 w 295805"/>
                        <a:gd name="connsiteY0" fmla="*/ 4569 h 540688"/>
                        <a:gd name="connsiteX1" fmla="*/ 288029 w 295805"/>
                        <a:gd name="connsiteY1" fmla="*/ 0 h 540688"/>
                        <a:gd name="connsiteX2" fmla="*/ 248477 w 295805"/>
                        <a:gd name="connsiteY2" fmla="*/ 540688 h 540688"/>
                        <a:gd name="connsiteX3" fmla="*/ 92432 w 295805"/>
                        <a:gd name="connsiteY3" fmla="*/ 538995 h 540688"/>
                        <a:gd name="connsiteX4" fmla="*/ 0 w 295805"/>
                        <a:gd name="connsiteY4" fmla="*/ 4569 h 540688"/>
                        <a:gd name="connsiteX0" fmla="*/ 2858 w 298663"/>
                        <a:gd name="connsiteY0" fmla="*/ 4569 h 540688"/>
                        <a:gd name="connsiteX1" fmla="*/ 290887 w 298663"/>
                        <a:gd name="connsiteY1" fmla="*/ 0 h 540688"/>
                        <a:gd name="connsiteX2" fmla="*/ 251335 w 298663"/>
                        <a:gd name="connsiteY2" fmla="*/ 540688 h 540688"/>
                        <a:gd name="connsiteX3" fmla="*/ 95290 w 298663"/>
                        <a:gd name="connsiteY3" fmla="*/ 538995 h 540688"/>
                        <a:gd name="connsiteX4" fmla="*/ 2858 w 298663"/>
                        <a:gd name="connsiteY4" fmla="*/ 4569 h 540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663" h="540688">
                          <a:moveTo>
                            <a:pt x="2858" y="4569"/>
                          </a:moveTo>
                          <a:lnTo>
                            <a:pt x="290887" y="0"/>
                          </a:lnTo>
                          <a:cubicBezTo>
                            <a:pt x="306943" y="181591"/>
                            <a:pt x="300167" y="364876"/>
                            <a:pt x="251335" y="540688"/>
                          </a:cubicBezTo>
                          <a:lnTo>
                            <a:pt x="95290" y="538995"/>
                          </a:lnTo>
                          <a:cubicBezTo>
                            <a:pt x="25775" y="362844"/>
                            <a:pt x="-10891" y="177189"/>
                            <a:pt x="2858" y="4569"/>
                          </a:cubicBezTo>
                          <a:close/>
                        </a:path>
                      </a:pathLst>
                    </a:custGeom>
                    <a:solidFill>
                      <a:srgbClr val="FCC487"/>
                    </a:solidFill>
                    <a:ln w="12700" cap="flat" cmpd="sng" algn="ctr">
                      <a:noFill/>
                      <a:prstDash val="solid"/>
                      <a:miter lim="800000"/>
                    </a:ln>
                    <a:effectLst/>
                  </p:spPr>
                  <p:txBody>
                    <a:bodyPr rtlCol="0" anchor="ctr"/>
                    <a:lstStyle/>
                    <a:p>
                      <a:pPr algn="ctr" defTabSz="914400">
                        <a:defRPr/>
                      </a:pPr>
                      <a:endParaRPr lang="en-US" sz="1530" kern="0">
                        <a:solidFill>
                          <a:prstClr val="white"/>
                        </a:solidFill>
                        <a:latin typeface="Calibri" panose="020F0502020204030204"/>
                      </a:endParaRPr>
                    </a:p>
                  </p:txBody>
                </p:sp>
                <p:sp>
                  <p:nvSpPr>
                    <p:cNvPr id="73" name="Freeform: Shape 72">
                      <a:extLst>
                        <a:ext uri="{FF2B5EF4-FFF2-40B4-BE49-F238E27FC236}">
                          <a16:creationId xmlns:a16="http://schemas.microsoft.com/office/drawing/2014/main" id="{12A34AEA-6A31-42F7-A2E7-5A5CA6048AE7}"/>
                        </a:ext>
                      </a:extLst>
                    </p:cNvPr>
                    <p:cNvSpPr/>
                    <p:nvPr/>
                  </p:nvSpPr>
                  <p:spPr>
                    <a:xfrm rot="20906738">
                      <a:off x="8367160" y="5215401"/>
                      <a:ext cx="331900" cy="331708"/>
                    </a:xfrm>
                    <a:custGeom>
                      <a:avLst/>
                      <a:gdLst>
                        <a:gd name="connsiteX0" fmla="*/ 0 w 164306"/>
                        <a:gd name="connsiteY0" fmla="*/ 45244 h 190500"/>
                        <a:gd name="connsiteX1" fmla="*/ 57150 w 164306"/>
                        <a:gd name="connsiteY1" fmla="*/ 0 h 190500"/>
                        <a:gd name="connsiteX2" fmla="*/ 164306 w 164306"/>
                        <a:gd name="connsiteY2" fmla="*/ 107156 h 190500"/>
                        <a:gd name="connsiteX3" fmla="*/ 152400 w 164306"/>
                        <a:gd name="connsiteY3" fmla="*/ 121444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4775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92869 w 164306"/>
                        <a:gd name="connsiteY12" fmla="*/ 190500 h 190500"/>
                        <a:gd name="connsiteX13" fmla="*/ 71437 w 164306"/>
                        <a:gd name="connsiteY13" fmla="*/ 159544 h 190500"/>
                        <a:gd name="connsiteX14" fmla="*/ 71437 w 164306"/>
                        <a:gd name="connsiteY14" fmla="*/ 185738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71437 w 164306"/>
                        <a:gd name="connsiteY13" fmla="*/ 185738 h 190500"/>
                        <a:gd name="connsiteX14" fmla="*/ 0 w 164306"/>
                        <a:gd name="connsiteY14"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66675 w 164306"/>
                        <a:gd name="connsiteY13" fmla="*/ 188119 h 190500"/>
                        <a:gd name="connsiteX14" fmla="*/ 0 w 164306"/>
                        <a:gd name="connsiteY14" fmla="*/ 45244 h 190500"/>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9538 w 164306"/>
                        <a:gd name="connsiteY11" fmla="*/ 183356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5012"/>
                        <a:gd name="connsiteY0" fmla="*/ 45244 h 192882"/>
                        <a:gd name="connsiteX1" fmla="*/ 57150 w 165012"/>
                        <a:gd name="connsiteY1" fmla="*/ 0 h 192882"/>
                        <a:gd name="connsiteX2" fmla="*/ 164306 w 165012"/>
                        <a:gd name="connsiteY2" fmla="*/ 107156 h 192882"/>
                        <a:gd name="connsiteX3" fmla="*/ 159544 w 165012"/>
                        <a:gd name="connsiteY3" fmla="*/ 128587 h 192882"/>
                        <a:gd name="connsiteX4" fmla="*/ 126206 w 165012"/>
                        <a:gd name="connsiteY4" fmla="*/ 104775 h 192882"/>
                        <a:gd name="connsiteX5" fmla="*/ 157162 w 165012"/>
                        <a:gd name="connsiteY5" fmla="*/ 176213 h 192882"/>
                        <a:gd name="connsiteX6" fmla="*/ 161924 w 165012"/>
                        <a:gd name="connsiteY6" fmla="*/ 161925 h 192882"/>
                        <a:gd name="connsiteX7" fmla="*/ 116681 w 165012"/>
                        <a:gd name="connsiteY7" fmla="*/ 128588 h 192882"/>
                        <a:gd name="connsiteX8" fmla="*/ 140493 w 165012"/>
                        <a:gd name="connsiteY8" fmla="*/ 190500 h 192882"/>
                        <a:gd name="connsiteX9" fmla="*/ 109536 w 165012"/>
                        <a:gd name="connsiteY9" fmla="*/ 166688 h 192882"/>
                        <a:gd name="connsiteX10" fmla="*/ 102393 w 165012"/>
                        <a:gd name="connsiteY10" fmla="*/ 152400 h 192882"/>
                        <a:gd name="connsiteX11" fmla="*/ 104776 w 165012"/>
                        <a:gd name="connsiteY11" fmla="*/ 190500 h 192882"/>
                        <a:gd name="connsiteX12" fmla="*/ 71437 w 165012"/>
                        <a:gd name="connsiteY12" fmla="*/ 159544 h 192882"/>
                        <a:gd name="connsiteX13" fmla="*/ 73819 w 165012"/>
                        <a:gd name="connsiteY13" fmla="*/ 192882 h 192882"/>
                        <a:gd name="connsiteX14" fmla="*/ 0 w 165012"/>
                        <a:gd name="connsiteY14" fmla="*/ 45244 h 192882"/>
                        <a:gd name="connsiteX0" fmla="*/ 0 w 174678"/>
                        <a:gd name="connsiteY0" fmla="*/ 45244 h 192882"/>
                        <a:gd name="connsiteX1" fmla="*/ 57150 w 174678"/>
                        <a:gd name="connsiteY1" fmla="*/ 0 h 192882"/>
                        <a:gd name="connsiteX2" fmla="*/ 164306 w 174678"/>
                        <a:gd name="connsiteY2" fmla="*/ 107156 h 192882"/>
                        <a:gd name="connsiteX3" fmla="*/ 159544 w 174678"/>
                        <a:gd name="connsiteY3" fmla="*/ 128587 h 192882"/>
                        <a:gd name="connsiteX4" fmla="*/ 126206 w 174678"/>
                        <a:gd name="connsiteY4" fmla="*/ 104775 h 192882"/>
                        <a:gd name="connsiteX5" fmla="*/ 157162 w 174678"/>
                        <a:gd name="connsiteY5" fmla="*/ 176213 h 192882"/>
                        <a:gd name="connsiteX6" fmla="*/ 161924 w 174678"/>
                        <a:gd name="connsiteY6" fmla="*/ 161925 h 192882"/>
                        <a:gd name="connsiteX7" fmla="*/ 116681 w 174678"/>
                        <a:gd name="connsiteY7" fmla="*/ 128588 h 192882"/>
                        <a:gd name="connsiteX8" fmla="*/ 140493 w 174678"/>
                        <a:gd name="connsiteY8" fmla="*/ 190500 h 192882"/>
                        <a:gd name="connsiteX9" fmla="*/ 109536 w 174678"/>
                        <a:gd name="connsiteY9" fmla="*/ 166688 h 192882"/>
                        <a:gd name="connsiteX10" fmla="*/ 102393 w 174678"/>
                        <a:gd name="connsiteY10" fmla="*/ 152400 h 192882"/>
                        <a:gd name="connsiteX11" fmla="*/ 104776 w 174678"/>
                        <a:gd name="connsiteY11" fmla="*/ 190500 h 192882"/>
                        <a:gd name="connsiteX12" fmla="*/ 71437 w 174678"/>
                        <a:gd name="connsiteY12" fmla="*/ 159544 h 192882"/>
                        <a:gd name="connsiteX13" fmla="*/ 73819 w 174678"/>
                        <a:gd name="connsiteY13" fmla="*/ 192882 h 192882"/>
                        <a:gd name="connsiteX14" fmla="*/ 0 w 174678"/>
                        <a:gd name="connsiteY14" fmla="*/ 45244 h 192882"/>
                        <a:gd name="connsiteX0" fmla="*/ 0 w 321102"/>
                        <a:gd name="connsiteY0" fmla="*/ 45244 h 221905"/>
                        <a:gd name="connsiteX1" fmla="*/ 57150 w 321102"/>
                        <a:gd name="connsiteY1" fmla="*/ 0 h 221905"/>
                        <a:gd name="connsiteX2" fmla="*/ 164306 w 321102"/>
                        <a:gd name="connsiteY2" fmla="*/ 107156 h 221905"/>
                        <a:gd name="connsiteX3" fmla="*/ 159544 w 321102"/>
                        <a:gd name="connsiteY3" fmla="*/ 128587 h 221905"/>
                        <a:gd name="connsiteX4" fmla="*/ 126206 w 321102"/>
                        <a:gd name="connsiteY4" fmla="*/ 104775 h 221905"/>
                        <a:gd name="connsiteX5" fmla="*/ 316706 w 321102"/>
                        <a:gd name="connsiteY5" fmla="*/ 221456 h 221905"/>
                        <a:gd name="connsiteX6" fmla="*/ 161924 w 321102"/>
                        <a:gd name="connsiteY6" fmla="*/ 161925 h 221905"/>
                        <a:gd name="connsiteX7" fmla="*/ 116681 w 321102"/>
                        <a:gd name="connsiteY7" fmla="*/ 128588 h 221905"/>
                        <a:gd name="connsiteX8" fmla="*/ 140493 w 321102"/>
                        <a:gd name="connsiteY8" fmla="*/ 190500 h 221905"/>
                        <a:gd name="connsiteX9" fmla="*/ 109536 w 321102"/>
                        <a:gd name="connsiteY9" fmla="*/ 166688 h 221905"/>
                        <a:gd name="connsiteX10" fmla="*/ 102393 w 321102"/>
                        <a:gd name="connsiteY10" fmla="*/ 152400 h 221905"/>
                        <a:gd name="connsiteX11" fmla="*/ 104776 w 321102"/>
                        <a:gd name="connsiteY11" fmla="*/ 190500 h 221905"/>
                        <a:gd name="connsiteX12" fmla="*/ 71437 w 321102"/>
                        <a:gd name="connsiteY12" fmla="*/ 159544 h 221905"/>
                        <a:gd name="connsiteX13" fmla="*/ 73819 w 321102"/>
                        <a:gd name="connsiteY13" fmla="*/ 192882 h 221905"/>
                        <a:gd name="connsiteX14" fmla="*/ 0 w 321102"/>
                        <a:gd name="connsiteY14" fmla="*/ 45244 h 221905"/>
                        <a:gd name="connsiteX0" fmla="*/ 0 w 317093"/>
                        <a:gd name="connsiteY0" fmla="*/ 45244 h 227248"/>
                        <a:gd name="connsiteX1" fmla="*/ 57150 w 317093"/>
                        <a:gd name="connsiteY1" fmla="*/ 0 h 227248"/>
                        <a:gd name="connsiteX2" fmla="*/ 164306 w 317093"/>
                        <a:gd name="connsiteY2" fmla="*/ 107156 h 227248"/>
                        <a:gd name="connsiteX3" fmla="*/ 159544 w 317093"/>
                        <a:gd name="connsiteY3" fmla="*/ 128587 h 227248"/>
                        <a:gd name="connsiteX4" fmla="*/ 126206 w 317093"/>
                        <a:gd name="connsiteY4" fmla="*/ 104775 h 227248"/>
                        <a:gd name="connsiteX5" fmla="*/ 316706 w 317093"/>
                        <a:gd name="connsiteY5" fmla="*/ 221456 h 227248"/>
                        <a:gd name="connsiteX6" fmla="*/ 161924 w 317093"/>
                        <a:gd name="connsiteY6" fmla="*/ 161925 h 227248"/>
                        <a:gd name="connsiteX7" fmla="*/ 116681 w 317093"/>
                        <a:gd name="connsiteY7" fmla="*/ 128588 h 227248"/>
                        <a:gd name="connsiteX8" fmla="*/ 140493 w 317093"/>
                        <a:gd name="connsiteY8" fmla="*/ 190500 h 227248"/>
                        <a:gd name="connsiteX9" fmla="*/ 109536 w 317093"/>
                        <a:gd name="connsiteY9" fmla="*/ 166688 h 227248"/>
                        <a:gd name="connsiteX10" fmla="*/ 102393 w 317093"/>
                        <a:gd name="connsiteY10" fmla="*/ 152400 h 227248"/>
                        <a:gd name="connsiteX11" fmla="*/ 104776 w 317093"/>
                        <a:gd name="connsiteY11" fmla="*/ 190500 h 227248"/>
                        <a:gd name="connsiteX12" fmla="*/ 71437 w 317093"/>
                        <a:gd name="connsiteY12" fmla="*/ 159544 h 227248"/>
                        <a:gd name="connsiteX13" fmla="*/ 73819 w 317093"/>
                        <a:gd name="connsiteY13" fmla="*/ 192882 h 227248"/>
                        <a:gd name="connsiteX14" fmla="*/ 0 w 317093"/>
                        <a:gd name="connsiteY14" fmla="*/ 45244 h 227248"/>
                        <a:gd name="connsiteX0" fmla="*/ 0 w 298084"/>
                        <a:gd name="connsiteY0" fmla="*/ 45244 h 211648"/>
                        <a:gd name="connsiteX1" fmla="*/ 57150 w 298084"/>
                        <a:gd name="connsiteY1" fmla="*/ 0 h 211648"/>
                        <a:gd name="connsiteX2" fmla="*/ 164306 w 298084"/>
                        <a:gd name="connsiteY2" fmla="*/ 107156 h 211648"/>
                        <a:gd name="connsiteX3" fmla="*/ 159544 w 298084"/>
                        <a:gd name="connsiteY3" fmla="*/ 128587 h 211648"/>
                        <a:gd name="connsiteX4" fmla="*/ 126206 w 298084"/>
                        <a:gd name="connsiteY4" fmla="*/ 104775 h 211648"/>
                        <a:gd name="connsiteX5" fmla="*/ 297656 w 298084"/>
                        <a:gd name="connsiteY5" fmla="*/ 204788 h 211648"/>
                        <a:gd name="connsiteX6" fmla="*/ 161924 w 298084"/>
                        <a:gd name="connsiteY6" fmla="*/ 161925 h 211648"/>
                        <a:gd name="connsiteX7" fmla="*/ 116681 w 298084"/>
                        <a:gd name="connsiteY7" fmla="*/ 128588 h 211648"/>
                        <a:gd name="connsiteX8" fmla="*/ 140493 w 298084"/>
                        <a:gd name="connsiteY8" fmla="*/ 190500 h 211648"/>
                        <a:gd name="connsiteX9" fmla="*/ 109536 w 298084"/>
                        <a:gd name="connsiteY9" fmla="*/ 166688 h 211648"/>
                        <a:gd name="connsiteX10" fmla="*/ 102393 w 298084"/>
                        <a:gd name="connsiteY10" fmla="*/ 152400 h 211648"/>
                        <a:gd name="connsiteX11" fmla="*/ 104776 w 298084"/>
                        <a:gd name="connsiteY11" fmla="*/ 190500 h 211648"/>
                        <a:gd name="connsiteX12" fmla="*/ 71437 w 298084"/>
                        <a:gd name="connsiteY12" fmla="*/ 159544 h 211648"/>
                        <a:gd name="connsiteX13" fmla="*/ 73819 w 298084"/>
                        <a:gd name="connsiteY13" fmla="*/ 192882 h 211648"/>
                        <a:gd name="connsiteX14" fmla="*/ 0 w 298084"/>
                        <a:gd name="connsiteY14" fmla="*/ 45244 h 211648"/>
                        <a:gd name="connsiteX0" fmla="*/ 0 w 224568"/>
                        <a:gd name="connsiteY0" fmla="*/ 45244 h 205093"/>
                        <a:gd name="connsiteX1" fmla="*/ 57150 w 224568"/>
                        <a:gd name="connsiteY1" fmla="*/ 0 h 205093"/>
                        <a:gd name="connsiteX2" fmla="*/ 164306 w 224568"/>
                        <a:gd name="connsiteY2" fmla="*/ 107156 h 205093"/>
                        <a:gd name="connsiteX3" fmla="*/ 159544 w 224568"/>
                        <a:gd name="connsiteY3" fmla="*/ 128587 h 205093"/>
                        <a:gd name="connsiteX4" fmla="*/ 126206 w 224568"/>
                        <a:gd name="connsiteY4" fmla="*/ 104775 h 205093"/>
                        <a:gd name="connsiteX5" fmla="*/ 223837 w 224568"/>
                        <a:gd name="connsiteY5" fmla="*/ 197644 h 205093"/>
                        <a:gd name="connsiteX6" fmla="*/ 161924 w 224568"/>
                        <a:gd name="connsiteY6" fmla="*/ 161925 h 205093"/>
                        <a:gd name="connsiteX7" fmla="*/ 116681 w 224568"/>
                        <a:gd name="connsiteY7" fmla="*/ 128588 h 205093"/>
                        <a:gd name="connsiteX8" fmla="*/ 140493 w 224568"/>
                        <a:gd name="connsiteY8" fmla="*/ 190500 h 205093"/>
                        <a:gd name="connsiteX9" fmla="*/ 109536 w 224568"/>
                        <a:gd name="connsiteY9" fmla="*/ 166688 h 205093"/>
                        <a:gd name="connsiteX10" fmla="*/ 102393 w 224568"/>
                        <a:gd name="connsiteY10" fmla="*/ 152400 h 205093"/>
                        <a:gd name="connsiteX11" fmla="*/ 104776 w 224568"/>
                        <a:gd name="connsiteY11" fmla="*/ 190500 h 205093"/>
                        <a:gd name="connsiteX12" fmla="*/ 71437 w 224568"/>
                        <a:gd name="connsiteY12" fmla="*/ 159544 h 205093"/>
                        <a:gd name="connsiteX13" fmla="*/ 73819 w 224568"/>
                        <a:gd name="connsiteY13" fmla="*/ 192882 h 205093"/>
                        <a:gd name="connsiteX14" fmla="*/ 0 w 224568"/>
                        <a:gd name="connsiteY14" fmla="*/ 45244 h 205093"/>
                        <a:gd name="connsiteX0" fmla="*/ 0 w 224725"/>
                        <a:gd name="connsiteY0" fmla="*/ 45244 h 197793"/>
                        <a:gd name="connsiteX1" fmla="*/ 57150 w 224725"/>
                        <a:gd name="connsiteY1" fmla="*/ 0 h 197793"/>
                        <a:gd name="connsiteX2" fmla="*/ 164306 w 224725"/>
                        <a:gd name="connsiteY2" fmla="*/ 107156 h 197793"/>
                        <a:gd name="connsiteX3" fmla="*/ 159544 w 224725"/>
                        <a:gd name="connsiteY3" fmla="*/ 128587 h 197793"/>
                        <a:gd name="connsiteX4" fmla="*/ 126206 w 224725"/>
                        <a:gd name="connsiteY4" fmla="*/ 104775 h 197793"/>
                        <a:gd name="connsiteX5" fmla="*/ 223837 w 224725"/>
                        <a:gd name="connsiteY5" fmla="*/ 197644 h 197793"/>
                        <a:gd name="connsiteX6" fmla="*/ 161924 w 224725"/>
                        <a:gd name="connsiteY6" fmla="*/ 161925 h 197793"/>
                        <a:gd name="connsiteX7" fmla="*/ 116681 w 224725"/>
                        <a:gd name="connsiteY7" fmla="*/ 128588 h 197793"/>
                        <a:gd name="connsiteX8" fmla="*/ 140493 w 224725"/>
                        <a:gd name="connsiteY8" fmla="*/ 190500 h 197793"/>
                        <a:gd name="connsiteX9" fmla="*/ 109536 w 224725"/>
                        <a:gd name="connsiteY9" fmla="*/ 166688 h 197793"/>
                        <a:gd name="connsiteX10" fmla="*/ 102393 w 224725"/>
                        <a:gd name="connsiteY10" fmla="*/ 152400 h 197793"/>
                        <a:gd name="connsiteX11" fmla="*/ 104776 w 224725"/>
                        <a:gd name="connsiteY11" fmla="*/ 190500 h 197793"/>
                        <a:gd name="connsiteX12" fmla="*/ 71437 w 224725"/>
                        <a:gd name="connsiteY12" fmla="*/ 159544 h 197793"/>
                        <a:gd name="connsiteX13" fmla="*/ 73819 w 224725"/>
                        <a:gd name="connsiteY13" fmla="*/ 192882 h 197793"/>
                        <a:gd name="connsiteX14" fmla="*/ 0 w 224725"/>
                        <a:gd name="connsiteY14" fmla="*/ 45244 h 197793"/>
                        <a:gd name="connsiteX0" fmla="*/ 0 w 223858"/>
                        <a:gd name="connsiteY0" fmla="*/ 45244 h 197802"/>
                        <a:gd name="connsiteX1" fmla="*/ 57150 w 223858"/>
                        <a:gd name="connsiteY1" fmla="*/ 0 h 197802"/>
                        <a:gd name="connsiteX2" fmla="*/ 164306 w 223858"/>
                        <a:gd name="connsiteY2" fmla="*/ 107156 h 197802"/>
                        <a:gd name="connsiteX3" fmla="*/ 159544 w 223858"/>
                        <a:gd name="connsiteY3" fmla="*/ 128587 h 197802"/>
                        <a:gd name="connsiteX4" fmla="*/ 126206 w 223858"/>
                        <a:gd name="connsiteY4" fmla="*/ 104775 h 197802"/>
                        <a:gd name="connsiteX5" fmla="*/ 223837 w 223858"/>
                        <a:gd name="connsiteY5" fmla="*/ 197644 h 197802"/>
                        <a:gd name="connsiteX6" fmla="*/ 116681 w 223858"/>
                        <a:gd name="connsiteY6" fmla="*/ 128588 h 197802"/>
                        <a:gd name="connsiteX7" fmla="*/ 140493 w 223858"/>
                        <a:gd name="connsiteY7" fmla="*/ 190500 h 197802"/>
                        <a:gd name="connsiteX8" fmla="*/ 109536 w 223858"/>
                        <a:gd name="connsiteY8" fmla="*/ 166688 h 197802"/>
                        <a:gd name="connsiteX9" fmla="*/ 102393 w 223858"/>
                        <a:gd name="connsiteY9" fmla="*/ 152400 h 197802"/>
                        <a:gd name="connsiteX10" fmla="*/ 104776 w 223858"/>
                        <a:gd name="connsiteY10" fmla="*/ 190500 h 197802"/>
                        <a:gd name="connsiteX11" fmla="*/ 71437 w 223858"/>
                        <a:gd name="connsiteY11" fmla="*/ 159544 h 197802"/>
                        <a:gd name="connsiteX12" fmla="*/ 73819 w 223858"/>
                        <a:gd name="connsiteY12" fmla="*/ 192882 h 197802"/>
                        <a:gd name="connsiteX13" fmla="*/ 0 w 223858"/>
                        <a:gd name="connsiteY13" fmla="*/ 45244 h 197802"/>
                        <a:gd name="connsiteX0" fmla="*/ 0 w 169122"/>
                        <a:gd name="connsiteY0" fmla="*/ 45244 h 192882"/>
                        <a:gd name="connsiteX1" fmla="*/ 57150 w 169122"/>
                        <a:gd name="connsiteY1" fmla="*/ 0 h 192882"/>
                        <a:gd name="connsiteX2" fmla="*/ 164306 w 169122"/>
                        <a:gd name="connsiteY2" fmla="*/ 107156 h 192882"/>
                        <a:gd name="connsiteX3" fmla="*/ 159544 w 169122"/>
                        <a:gd name="connsiteY3" fmla="*/ 128587 h 192882"/>
                        <a:gd name="connsiteX4" fmla="*/ 126206 w 169122"/>
                        <a:gd name="connsiteY4" fmla="*/ 104775 h 192882"/>
                        <a:gd name="connsiteX5" fmla="*/ 169069 w 169122"/>
                        <a:gd name="connsiteY5" fmla="*/ 164307 h 192882"/>
                        <a:gd name="connsiteX6" fmla="*/ 116681 w 169122"/>
                        <a:gd name="connsiteY6" fmla="*/ 128588 h 192882"/>
                        <a:gd name="connsiteX7" fmla="*/ 140493 w 169122"/>
                        <a:gd name="connsiteY7" fmla="*/ 190500 h 192882"/>
                        <a:gd name="connsiteX8" fmla="*/ 109536 w 169122"/>
                        <a:gd name="connsiteY8" fmla="*/ 166688 h 192882"/>
                        <a:gd name="connsiteX9" fmla="*/ 102393 w 169122"/>
                        <a:gd name="connsiteY9" fmla="*/ 152400 h 192882"/>
                        <a:gd name="connsiteX10" fmla="*/ 104776 w 169122"/>
                        <a:gd name="connsiteY10" fmla="*/ 190500 h 192882"/>
                        <a:gd name="connsiteX11" fmla="*/ 71437 w 169122"/>
                        <a:gd name="connsiteY11" fmla="*/ 159544 h 192882"/>
                        <a:gd name="connsiteX12" fmla="*/ 73819 w 169122"/>
                        <a:gd name="connsiteY12" fmla="*/ 192882 h 192882"/>
                        <a:gd name="connsiteX13" fmla="*/ 0 w 169122"/>
                        <a:gd name="connsiteY13" fmla="*/ 45244 h 192882"/>
                        <a:gd name="connsiteX0" fmla="*/ 0 w 223859"/>
                        <a:gd name="connsiteY0" fmla="*/ 45244 h 197803"/>
                        <a:gd name="connsiteX1" fmla="*/ 57150 w 223859"/>
                        <a:gd name="connsiteY1" fmla="*/ 0 h 197803"/>
                        <a:gd name="connsiteX2" fmla="*/ 164306 w 223859"/>
                        <a:gd name="connsiteY2" fmla="*/ 107156 h 197803"/>
                        <a:gd name="connsiteX3" fmla="*/ 159544 w 223859"/>
                        <a:gd name="connsiteY3" fmla="*/ 128587 h 197803"/>
                        <a:gd name="connsiteX4" fmla="*/ 126206 w 223859"/>
                        <a:gd name="connsiteY4" fmla="*/ 104775 h 197803"/>
                        <a:gd name="connsiteX5" fmla="*/ 223838 w 223859"/>
                        <a:gd name="connsiteY5" fmla="*/ 197645 h 197803"/>
                        <a:gd name="connsiteX6" fmla="*/ 116681 w 223859"/>
                        <a:gd name="connsiteY6" fmla="*/ 128588 h 197803"/>
                        <a:gd name="connsiteX7" fmla="*/ 140493 w 223859"/>
                        <a:gd name="connsiteY7" fmla="*/ 190500 h 197803"/>
                        <a:gd name="connsiteX8" fmla="*/ 109536 w 223859"/>
                        <a:gd name="connsiteY8" fmla="*/ 166688 h 197803"/>
                        <a:gd name="connsiteX9" fmla="*/ 102393 w 223859"/>
                        <a:gd name="connsiteY9" fmla="*/ 152400 h 197803"/>
                        <a:gd name="connsiteX10" fmla="*/ 104776 w 223859"/>
                        <a:gd name="connsiteY10" fmla="*/ 190500 h 197803"/>
                        <a:gd name="connsiteX11" fmla="*/ 71437 w 223859"/>
                        <a:gd name="connsiteY11" fmla="*/ 159544 h 197803"/>
                        <a:gd name="connsiteX12" fmla="*/ 73819 w 223859"/>
                        <a:gd name="connsiteY12" fmla="*/ 192882 h 197803"/>
                        <a:gd name="connsiteX13" fmla="*/ 0 w 223859"/>
                        <a:gd name="connsiteY13" fmla="*/ 45244 h 197803"/>
                        <a:gd name="connsiteX0" fmla="*/ 0 w 211956"/>
                        <a:gd name="connsiteY0" fmla="*/ 45244 h 226334"/>
                        <a:gd name="connsiteX1" fmla="*/ 57150 w 211956"/>
                        <a:gd name="connsiteY1" fmla="*/ 0 h 226334"/>
                        <a:gd name="connsiteX2" fmla="*/ 164306 w 211956"/>
                        <a:gd name="connsiteY2" fmla="*/ 107156 h 226334"/>
                        <a:gd name="connsiteX3" fmla="*/ 159544 w 211956"/>
                        <a:gd name="connsiteY3" fmla="*/ 128587 h 226334"/>
                        <a:gd name="connsiteX4" fmla="*/ 126206 w 211956"/>
                        <a:gd name="connsiteY4" fmla="*/ 104775 h 226334"/>
                        <a:gd name="connsiteX5" fmla="*/ 211932 w 211956"/>
                        <a:gd name="connsiteY5" fmla="*/ 226220 h 226334"/>
                        <a:gd name="connsiteX6" fmla="*/ 116681 w 211956"/>
                        <a:gd name="connsiteY6" fmla="*/ 128588 h 226334"/>
                        <a:gd name="connsiteX7" fmla="*/ 140493 w 211956"/>
                        <a:gd name="connsiteY7" fmla="*/ 190500 h 226334"/>
                        <a:gd name="connsiteX8" fmla="*/ 109536 w 211956"/>
                        <a:gd name="connsiteY8" fmla="*/ 166688 h 226334"/>
                        <a:gd name="connsiteX9" fmla="*/ 102393 w 211956"/>
                        <a:gd name="connsiteY9" fmla="*/ 152400 h 226334"/>
                        <a:gd name="connsiteX10" fmla="*/ 104776 w 211956"/>
                        <a:gd name="connsiteY10" fmla="*/ 190500 h 226334"/>
                        <a:gd name="connsiteX11" fmla="*/ 71437 w 211956"/>
                        <a:gd name="connsiteY11" fmla="*/ 159544 h 226334"/>
                        <a:gd name="connsiteX12" fmla="*/ 73819 w 211956"/>
                        <a:gd name="connsiteY12" fmla="*/ 192882 h 226334"/>
                        <a:gd name="connsiteX13" fmla="*/ 0 w 211956"/>
                        <a:gd name="connsiteY13" fmla="*/ 45244 h 226334"/>
                        <a:gd name="connsiteX0" fmla="*/ 0 w 218024"/>
                        <a:gd name="connsiteY0" fmla="*/ 45244 h 226240"/>
                        <a:gd name="connsiteX1" fmla="*/ 57150 w 218024"/>
                        <a:gd name="connsiteY1" fmla="*/ 0 h 226240"/>
                        <a:gd name="connsiteX2" fmla="*/ 164306 w 218024"/>
                        <a:gd name="connsiteY2" fmla="*/ 107156 h 226240"/>
                        <a:gd name="connsiteX3" fmla="*/ 159544 w 218024"/>
                        <a:gd name="connsiteY3" fmla="*/ 128587 h 226240"/>
                        <a:gd name="connsiteX4" fmla="*/ 126206 w 218024"/>
                        <a:gd name="connsiteY4" fmla="*/ 104775 h 226240"/>
                        <a:gd name="connsiteX5" fmla="*/ 211932 w 218024"/>
                        <a:gd name="connsiteY5" fmla="*/ 226220 h 226240"/>
                        <a:gd name="connsiteX6" fmla="*/ 116681 w 218024"/>
                        <a:gd name="connsiteY6" fmla="*/ 128588 h 226240"/>
                        <a:gd name="connsiteX7" fmla="*/ 140493 w 218024"/>
                        <a:gd name="connsiteY7" fmla="*/ 190500 h 226240"/>
                        <a:gd name="connsiteX8" fmla="*/ 109536 w 218024"/>
                        <a:gd name="connsiteY8" fmla="*/ 166688 h 226240"/>
                        <a:gd name="connsiteX9" fmla="*/ 102393 w 218024"/>
                        <a:gd name="connsiteY9" fmla="*/ 152400 h 226240"/>
                        <a:gd name="connsiteX10" fmla="*/ 104776 w 218024"/>
                        <a:gd name="connsiteY10" fmla="*/ 190500 h 226240"/>
                        <a:gd name="connsiteX11" fmla="*/ 71437 w 218024"/>
                        <a:gd name="connsiteY11" fmla="*/ 159544 h 226240"/>
                        <a:gd name="connsiteX12" fmla="*/ 73819 w 218024"/>
                        <a:gd name="connsiteY12" fmla="*/ 192882 h 226240"/>
                        <a:gd name="connsiteX13" fmla="*/ 0 w 218024"/>
                        <a:gd name="connsiteY13" fmla="*/ 45244 h 226240"/>
                        <a:gd name="connsiteX0" fmla="*/ 0 w 211230"/>
                        <a:gd name="connsiteY0" fmla="*/ 45244 h 228620"/>
                        <a:gd name="connsiteX1" fmla="*/ 57150 w 211230"/>
                        <a:gd name="connsiteY1" fmla="*/ 0 h 228620"/>
                        <a:gd name="connsiteX2" fmla="*/ 164306 w 211230"/>
                        <a:gd name="connsiteY2" fmla="*/ 107156 h 228620"/>
                        <a:gd name="connsiteX3" fmla="*/ 159544 w 211230"/>
                        <a:gd name="connsiteY3" fmla="*/ 128587 h 228620"/>
                        <a:gd name="connsiteX4" fmla="*/ 126206 w 211230"/>
                        <a:gd name="connsiteY4" fmla="*/ 104775 h 228620"/>
                        <a:gd name="connsiteX5" fmla="*/ 204788 w 211230"/>
                        <a:gd name="connsiteY5" fmla="*/ 228601 h 228620"/>
                        <a:gd name="connsiteX6" fmla="*/ 116681 w 211230"/>
                        <a:gd name="connsiteY6" fmla="*/ 128588 h 228620"/>
                        <a:gd name="connsiteX7" fmla="*/ 140493 w 211230"/>
                        <a:gd name="connsiteY7" fmla="*/ 190500 h 228620"/>
                        <a:gd name="connsiteX8" fmla="*/ 109536 w 211230"/>
                        <a:gd name="connsiteY8" fmla="*/ 166688 h 228620"/>
                        <a:gd name="connsiteX9" fmla="*/ 102393 w 211230"/>
                        <a:gd name="connsiteY9" fmla="*/ 152400 h 228620"/>
                        <a:gd name="connsiteX10" fmla="*/ 104776 w 211230"/>
                        <a:gd name="connsiteY10" fmla="*/ 190500 h 228620"/>
                        <a:gd name="connsiteX11" fmla="*/ 71437 w 211230"/>
                        <a:gd name="connsiteY11" fmla="*/ 159544 h 228620"/>
                        <a:gd name="connsiteX12" fmla="*/ 73819 w 211230"/>
                        <a:gd name="connsiteY12" fmla="*/ 192882 h 228620"/>
                        <a:gd name="connsiteX13" fmla="*/ 0 w 211230"/>
                        <a:gd name="connsiteY13" fmla="*/ 45244 h 228620"/>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8119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47637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0975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75966"/>
                        <a:gd name="connsiteY0" fmla="*/ 45244 h 192882"/>
                        <a:gd name="connsiteX1" fmla="*/ 57150 w 175966"/>
                        <a:gd name="connsiteY1" fmla="*/ 0 h 192882"/>
                        <a:gd name="connsiteX2" fmla="*/ 164306 w 175966"/>
                        <a:gd name="connsiteY2" fmla="*/ 107156 h 192882"/>
                        <a:gd name="connsiteX3" fmla="*/ 159544 w 175966"/>
                        <a:gd name="connsiteY3" fmla="*/ 128587 h 192882"/>
                        <a:gd name="connsiteX4" fmla="*/ 126206 w 175966"/>
                        <a:gd name="connsiteY4" fmla="*/ 104775 h 192882"/>
                        <a:gd name="connsiteX5" fmla="*/ 166688 w 175966"/>
                        <a:gd name="connsiteY5" fmla="*/ 176212 h 192882"/>
                        <a:gd name="connsiteX6" fmla="*/ 116681 w 175966"/>
                        <a:gd name="connsiteY6" fmla="*/ 128588 h 192882"/>
                        <a:gd name="connsiteX7" fmla="*/ 140493 w 175966"/>
                        <a:gd name="connsiteY7" fmla="*/ 190500 h 192882"/>
                        <a:gd name="connsiteX8" fmla="*/ 109536 w 175966"/>
                        <a:gd name="connsiteY8" fmla="*/ 166688 h 192882"/>
                        <a:gd name="connsiteX9" fmla="*/ 102393 w 175966"/>
                        <a:gd name="connsiteY9" fmla="*/ 152400 h 192882"/>
                        <a:gd name="connsiteX10" fmla="*/ 104776 w 175966"/>
                        <a:gd name="connsiteY10" fmla="*/ 190500 h 192882"/>
                        <a:gd name="connsiteX11" fmla="*/ 71437 w 175966"/>
                        <a:gd name="connsiteY11" fmla="*/ 159544 h 192882"/>
                        <a:gd name="connsiteX12" fmla="*/ 73819 w 175966"/>
                        <a:gd name="connsiteY12" fmla="*/ 192882 h 192882"/>
                        <a:gd name="connsiteX13" fmla="*/ 0 w 175966"/>
                        <a:gd name="connsiteY13" fmla="*/ 45244 h 192882"/>
                        <a:gd name="connsiteX0" fmla="*/ 0 w 167424"/>
                        <a:gd name="connsiteY0" fmla="*/ 45244 h 192882"/>
                        <a:gd name="connsiteX1" fmla="*/ 57150 w 167424"/>
                        <a:gd name="connsiteY1" fmla="*/ 0 h 192882"/>
                        <a:gd name="connsiteX2" fmla="*/ 164306 w 167424"/>
                        <a:gd name="connsiteY2" fmla="*/ 107156 h 192882"/>
                        <a:gd name="connsiteX3" fmla="*/ 159544 w 167424"/>
                        <a:gd name="connsiteY3" fmla="*/ 128587 h 192882"/>
                        <a:gd name="connsiteX4" fmla="*/ 126206 w 167424"/>
                        <a:gd name="connsiteY4" fmla="*/ 104775 h 192882"/>
                        <a:gd name="connsiteX5" fmla="*/ 166688 w 167424"/>
                        <a:gd name="connsiteY5" fmla="*/ 176212 h 192882"/>
                        <a:gd name="connsiteX6" fmla="*/ 116681 w 167424"/>
                        <a:gd name="connsiteY6" fmla="*/ 128588 h 192882"/>
                        <a:gd name="connsiteX7" fmla="*/ 140493 w 167424"/>
                        <a:gd name="connsiteY7" fmla="*/ 190500 h 192882"/>
                        <a:gd name="connsiteX8" fmla="*/ 109536 w 167424"/>
                        <a:gd name="connsiteY8" fmla="*/ 166688 h 192882"/>
                        <a:gd name="connsiteX9" fmla="*/ 102393 w 167424"/>
                        <a:gd name="connsiteY9" fmla="*/ 152400 h 192882"/>
                        <a:gd name="connsiteX10" fmla="*/ 104776 w 167424"/>
                        <a:gd name="connsiteY10" fmla="*/ 190500 h 192882"/>
                        <a:gd name="connsiteX11" fmla="*/ 71437 w 167424"/>
                        <a:gd name="connsiteY11" fmla="*/ 159544 h 192882"/>
                        <a:gd name="connsiteX12" fmla="*/ 73819 w 167424"/>
                        <a:gd name="connsiteY12" fmla="*/ 192882 h 192882"/>
                        <a:gd name="connsiteX13" fmla="*/ 0 w 167424"/>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9544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69765"/>
                        <a:gd name="connsiteY0" fmla="*/ 45244 h 192882"/>
                        <a:gd name="connsiteX1" fmla="*/ 57150 w 169765"/>
                        <a:gd name="connsiteY1" fmla="*/ 0 h 192882"/>
                        <a:gd name="connsiteX2" fmla="*/ 164306 w 169765"/>
                        <a:gd name="connsiteY2" fmla="*/ 107156 h 192882"/>
                        <a:gd name="connsiteX3" fmla="*/ 159544 w 169765"/>
                        <a:gd name="connsiteY3" fmla="*/ 128587 h 192882"/>
                        <a:gd name="connsiteX4" fmla="*/ 126206 w 169765"/>
                        <a:gd name="connsiteY4" fmla="*/ 104775 h 192882"/>
                        <a:gd name="connsiteX5" fmla="*/ 169069 w 169765"/>
                        <a:gd name="connsiteY5" fmla="*/ 178594 h 192882"/>
                        <a:gd name="connsiteX6" fmla="*/ 116681 w 169765"/>
                        <a:gd name="connsiteY6" fmla="*/ 128588 h 192882"/>
                        <a:gd name="connsiteX7" fmla="*/ 140493 w 169765"/>
                        <a:gd name="connsiteY7" fmla="*/ 190500 h 192882"/>
                        <a:gd name="connsiteX8" fmla="*/ 109536 w 169765"/>
                        <a:gd name="connsiteY8" fmla="*/ 166688 h 192882"/>
                        <a:gd name="connsiteX9" fmla="*/ 102393 w 169765"/>
                        <a:gd name="connsiteY9" fmla="*/ 152400 h 192882"/>
                        <a:gd name="connsiteX10" fmla="*/ 104776 w 169765"/>
                        <a:gd name="connsiteY10" fmla="*/ 190500 h 192882"/>
                        <a:gd name="connsiteX11" fmla="*/ 71437 w 169765"/>
                        <a:gd name="connsiteY11" fmla="*/ 159544 h 192882"/>
                        <a:gd name="connsiteX12" fmla="*/ 73819 w 169765"/>
                        <a:gd name="connsiteY12" fmla="*/ 192882 h 192882"/>
                        <a:gd name="connsiteX13" fmla="*/ 0 w 169765"/>
                        <a:gd name="connsiteY13" fmla="*/ 45244 h 192882"/>
                        <a:gd name="connsiteX0" fmla="*/ 0 w 209911"/>
                        <a:gd name="connsiteY0" fmla="*/ 45244 h 192882"/>
                        <a:gd name="connsiteX1" fmla="*/ 57150 w 209911"/>
                        <a:gd name="connsiteY1" fmla="*/ 0 h 192882"/>
                        <a:gd name="connsiteX2" fmla="*/ 164306 w 209911"/>
                        <a:gd name="connsiteY2" fmla="*/ 107156 h 192882"/>
                        <a:gd name="connsiteX3" fmla="*/ 159544 w 209911"/>
                        <a:gd name="connsiteY3" fmla="*/ 128587 h 192882"/>
                        <a:gd name="connsiteX4" fmla="*/ 126206 w 209911"/>
                        <a:gd name="connsiteY4" fmla="*/ 104775 h 192882"/>
                        <a:gd name="connsiteX5" fmla="*/ 209550 w 209911"/>
                        <a:gd name="connsiteY5" fmla="*/ 180975 h 192882"/>
                        <a:gd name="connsiteX6" fmla="*/ 116681 w 209911"/>
                        <a:gd name="connsiteY6" fmla="*/ 128588 h 192882"/>
                        <a:gd name="connsiteX7" fmla="*/ 140493 w 209911"/>
                        <a:gd name="connsiteY7" fmla="*/ 190500 h 192882"/>
                        <a:gd name="connsiteX8" fmla="*/ 109536 w 209911"/>
                        <a:gd name="connsiteY8" fmla="*/ 166688 h 192882"/>
                        <a:gd name="connsiteX9" fmla="*/ 102393 w 209911"/>
                        <a:gd name="connsiteY9" fmla="*/ 152400 h 192882"/>
                        <a:gd name="connsiteX10" fmla="*/ 104776 w 209911"/>
                        <a:gd name="connsiteY10" fmla="*/ 190500 h 192882"/>
                        <a:gd name="connsiteX11" fmla="*/ 71437 w 209911"/>
                        <a:gd name="connsiteY11" fmla="*/ 159544 h 192882"/>
                        <a:gd name="connsiteX12" fmla="*/ 73819 w 209911"/>
                        <a:gd name="connsiteY12" fmla="*/ 192882 h 192882"/>
                        <a:gd name="connsiteX13" fmla="*/ 0 w 209911"/>
                        <a:gd name="connsiteY13" fmla="*/ 45244 h 192882"/>
                        <a:gd name="connsiteX0" fmla="*/ 0 w 210987"/>
                        <a:gd name="connsiteY0" fmla="*/ 45244 h 192882"/>
                        <a:gd name="connsiteX1" fmla="*/ 57150 w 210987"/>
                        <a:gd name="connsiteY1" fmla="*/ 0 h 192882"/>
                        <a:gd name="connsiteX2" fmla="*/ 164306 w 210987"/>
                        <a:gd name="connsiteY2" fmla="*/ 107156 h 192882"/>
                        <a:gd name="connsiteX3" fmla="*/ 159544 w 210987"/>
                        <a:gd name="connsiteY3" fmla="*/ 128587 h 192882"/>
                        <a:gd name="connsiteX4" fmla="*/ 126206 w 210987"/>
                        <a:gd name="connsiteY4" fmla="*/ 104775 h 192882"/>
                        <a:gd name="connsiteX5" fmla="*/ 209550 w 210987"/>
                        <a:gd name="connsiteY5" fmla="*/ 180975 h 192882"/>
                        <a:gd name="connsiteX6" fmla="*/ 116681 w 210987"/>
                        <a:gd name="connsiteY6" fmla="*/ 128588 h 192882"/>
                        <a:gd name="connsiteX7" fmla="*/ 140493 w 210987"/>
                        <a:gd name="connsiteY7" fmla="*/ 190500 h 192882"/>
                        <a:gd name="connsiteX8" fmla="*/ 109536 w 210987"/>
                        <a:gd name="connsiteY8" fmla="*/ 166688 h 192882"/>
                        <a:gd name="connsiteX9" fmla="*/ 102393 w 210987"/>
                        <a:gd name="connsiteY9" fmla="*/ 152400 h 192882"/>
                        <a:gd name="connsiteX10" fmla="*/ 104776 w 210987"/>
                        <a:gd name="connsiteY10" fmla="*/ 190500 h 192882"/>
                        <a:gd name="connsiteX11" fmla="*/ 71437 w 210987"/>
                        <a:gd name="connsiteY11" fmla="*/ 159544 h 192882"/>
                        <a:gd name="connsiteX12" fmla="*/ 73819 w 210987"/>
                        <a:gd name="connsiteY12" fmla="*/ 192882 h 192882"/>
                        <a:gd name="connsiteX13" fmla="*/ 0 w 210987"/>
                        <a:gd name="connsiteY13" fmla="*/ 45244 h 192882"/>
                        <a:gd name="connsiteX0" fmla="*/ 0 w 178407"/>
                        <a:gd name="connsiteY0" fmla="*/ 45244 h 192882"/>
                        <a:gd name="connsiteX1" fmla="*/ 57150 w 178407"/>
                        <a:gd name="connsiteY1" fmla="*/ 0 h 192882"/>
                        <a:gd name="connsiteX2" fmla="*/ 164306 w 178407"/>
                        <a:gd name="connsiteY2" fmla="*/ 107156 h 192882"/>
                        <a:gd name="connsiteX3" fmla="*/ 159544 w 178407"/>
                        <a:gd name="connsiteY3" fmla="*/ 128587 h 192882"/>
                        <a:gd name="connsiteX4" fmla="*/ 126206 w 178407"/>
                        <a:gd name="connsiteY4" fmla="*/ 104775 h 192882"/>
                        <a:gd name="connsiteX5" fmla="*/ 176212 w 178407"/>
                        <a:gd name="connsiteY5" fmla="*/ 176212 h 192882"/>
                        <a:gd name="connsiteX6" fmla="*/ 116681 w 178407"/>
                        <a:gd name="connsiteY6" fmla="*/ 128588 h 192882"/>
                        <a:gd name="connsiteX7" fmla="*/ 140493 w 178407"/>
                        <a:gd name="connsiteY7" fmla="*/ 190500 h 192882"/>
                        <a:gd name="connsiteX8" fmla="*/ 109536 w 178407"/>
                        <a:gd name="connsiteY8" fmla="*/ 166688 h 192882"/>
                        <a:gd name="connsiteX9" fmla="*/ 102393 w 178407"/>
                        <a:gd name="connsiteY9" fmla="*/ 152400 h 192882"/>
                        <a:gd name="connsiteX10" fmla="*/ 104776 w 178407"/>
                        <a:gd name="connsiteY10" fmla="*/ 190500 h 192882"/>
                        <a:gd name="connsiteX11" fmla="*/ 71437 w 178407"/>
                        <a:gd name="connsiteY11" fmla="*/ 159544 h 192882"/>
                        <a:gd name="connsiteX12" fmla="*/ 73819 w 178407"/>
                        <a:gd name="connsiteY12" fmla="*/ 192882 h 192882"/>
                        <a:gd name="connsiteX13" fmla="*/ 0 w 178407"/>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59544 w 169270"/>
                        <a:gd name="connsiteY3" fmla="*/ 128587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69069 w 169270"/>
                        <a:gd name="connsiteY3" fmla="*/ 130969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80975"/>
                        <a:gd name="connsiteY0" fmla="*/ 45244 h 192882"/>
                        <a:gd name="connsiteX1" fmla="*/ 57150 w 180975"/>
                        <a:gd name="connsiteY1" fmla="*/ 0 h 192882"/>
                        <a:gd name="connsiteX2" fmla="*/ 180975 w 180975"/>
                        <a:gd name="connsiteY2" fmla="*/ 111919 h 192882"/>
                        <a:gd name="connsiteX3" fmla="*/ 169069 w 180975"/>
                        <a:gd name="connsiteY3" fmla="*/ 130969 h 192882"/>
                        <a:gd name="connsiteX4" fmla="*/ 126206 w 180975"/>
                        <a:gd name="connsiteY4" fmla="*/ 104775 h 192882"/>
                        <a:gd name="connsiteX5" fmla="*/ 166687 w 180975"/>
                        <a:gd name="connsiteY5" fmla="*/ 173831 h 192882"/>
                        <a:gd name="connsiteX6" fmla="*/ 116681 w 180975"/>
                        <a:gd name="connsiteY6" fmla="*/ 128588 h 192882"/>
                        <a:gd name="connsiteX7" fmla="*/ 140493 w 180975"/>
                        <a:gd name="connsiteY7" fmla="*/ 190500 h 192882"/>
                        <a:gd name="connsiteX8" fmla="*/ 109536 w 180975"/>
                        <a:gd name="connsiteY8" fmla="*/ 166688 h 192882"/>
                        <a:gd name="connsiteX9" fmla="*/ 102393 w 180975"/>
                        <a:gd name="connsiteY9" fmla="*/ 152400 h 192882"/>
                        <a:gd name="connsiteX10" fmla="*/ 104776 w 180975"/>
                        <a:gd name="connsiteY10" fmla="*/ 190500 h 192882"/>
                        <a:gd name="connsiteX11" fmla="*/ 71437 w 180975"/>
                        <a:gd name="connsiteY11" fmla="*/ 159544 h 192882"/>
                        <a:gd name="connsiteX12" fmla="*/ 73819 w 180975"/>
                        <a:gd name="connsiteY12" fmla="*/ 192882 h 192882"/>
                        <a:gd name="connsiteX13" fmla="*/ 0 w 180975"/>
                        <a:gd name="connsiteY13" fmla="*/ 45244 h 192882"/>
                        <a:gd name="connsiteX0" fmla="*/ 0 w 223838"/>
                        <a:gd name="connsiteY0" fmla="*/ 45244 h 192882"/>
                        <a:gd name="connsiteX1" fmla="*/ 57150 w 223838"/>
                        <a:gd name="connsiteY1" fmla="*/ 0 h 192882"/>
                        <a:gd name="connsiteX2" fmla="*/ 223838 w 223838"/>
                        <a:gd name="connsiteY2" fmla="*/ 80963 h 192882"/>
                        <a:gd name="connsiteX3" fmla="*/ 169069 w 223838"/>
                        <a:gd name="connsiteY3" fmla="*/ 130969 h 192882"/>
                        <a:gd name="connsiteX4" fmla="*/ 126206 w 223838"/>
                        <a:gd name="connsiteY4" fmla="*/ 104775 h 192882"/>
                        <a:gd name="connsiteX5" fmla="*/ 166687 w 223838"/>
                        <a:gd name="connsiteY5" fmla="*/ 173831 h 192882"/>
                        <a:gd name="connsiteX6" fmla="*/ 116681 w 223838"/>
                        <a:gd name="connsiteY6" fmla="*/ 128588 h 192882"/>
                        <a:gd name="connsiteX7" fmla="*/ 140493 w 223838"/>
                        <a:gd name="connsiteY7" fmla="*/ 190500 h 192882"/>
                        <a:gd name="connsiteX8" fmla="*/ 109536 w 223838"/>
                        <a:gd name="connsiteY8" fmla="*/ 166688 h 192882"/>
                        <a:gd name="connsiteX9" fmla="*/ 102393 w 223838"/>
                        <a:gd name="connsiteY9" fmla="*/ 152400 h 192882"/>
                        <a:gd name="connsiteX10" fmla="*/ 104776 w 223838"/>
                        <a:gd name="connsiteY10" fmla="*/ 190500 h 192882"/>
                        <a:gd name="connsiteX11" fmla="*/ 71437 w 223838"/>
                        <a:gd name="connsiteY11" fmla="*/ 159544 h 192882"/>
                        <a:gd name="connsiteX12" fmla="*/ 73819 w 223838"/>
                        <a:gd name="connsiteY12" fmla="*/ 192882 h 192882"/>
                        <a:gd name="connsiteX13" fmla="*/ 0 w 223838"/>
                        <a:gd name="connsiteY13" fmla="*/ 45244 h 192882"/>
                        <a:gd name="connsiteX0" fmla="*/ 0 w 224017"/>
                        <a:gd name="connsiteY0" fmla="*/ 45244 h 192882"/>
                        <a:gd name="connsiteX1" fmla="*/ 57150 w 224017"/>
                        <a:gd name="connsiteY1" fmla="*/ 0 h 192882"/>
                        <a:gd name="connsiteX2" fmla="*/ 223838 w 224017"/>
                        <a:gd name="connsiteY2" fmla="*/ 80963 h 192882"/>
                        <a:gd name="connsiteX3" fmla="*/ 169069 w 224017"/>
                        <a:gd name="connsiteY3" fmla="*/ 130969 h 192882"/>
                        <a:gd name="connsiteX4" fmla="*/ 126206 w 224017"/>
                        <a:gd name="connsiteY4" fmla="*/ 104775 h 192882"/>
                        <a:gd name="connsiteX5" fmla="*/ 166687 w 224017"/>
                        <a:gd name="connsiteY5" fmla="*/ 173831 h 192882"/>
                        <a:gd name="connsiteX6" fmla="*/ 116681 w 224017"/>
                        <a:gd name="connsiteY6" fmla="*/ 128588 h 192882"/>
                        <a:gd name="connsiteX7" fmla="*/ 140493 w 224017"/>
                        <a:gd name="connsiteY7" fmla="*/ 190500 h 192882"/>
                        <a:gd name="connsiteX8" fmla="*/ 109536 w 224017"/>
                        <a:gd name="connsiteY8" fmla="*/ 166688 h 192882"/>
                        <a:gd name="connsiteX9" fmla="*/ 102393 w 224017"/>
                        <a:gd name="connsiteY9" fmla="*/ 152400 h 192882"/>
                        <a:gd name="connsiteX10" fmla="*/ 104776 w 224017"/>
                        <a:gd name="connsiteY10" fmla="*/ 190500 h 192882"/>
                        <a:gd name="connsiteX11" fmla="*/ 71437 w 224017"/>
                        <a:gd name="connsiteY11" fmla="*/ 159544 h 192882"/>
                        <a:gd name="connsiteX12" fmla="*/ 73819 w 224017"/>
                        <a:gd name="connsiteY12" fmla="*/ 192882 h 192882"/>
                        <a:gd name="connsiteX13" fmla="*/ 0 w 224017"/>
                        <a:gd name="connsiteY13" fmla="*/ 45244 h 192882"/>
                        <a:gd name="connsiteX0" fmla="*/ 0 w 224086"/>
                        <a:gd name="connsiteY0" fmla="*/ 45244 h 192882"/>
                        <a:gd name="connsiteX1" fmla="*/ 57150 w 224086"/>
                        <a:gd name="connsiteY1" fmla="*/ 0 h 192882"/>
                        <a:gd name="connsiteX2" fmla="*/ 223838 w 224086"/>
                        <a:gd name="connsiteY2" fmla="*/ 80963 h 192882"/>
                        <a:gd name="connsiteX3" fmla="*/ 169069 w 224086"/>
                        <a:gd name="connsiteY3" fmla="*/ 130969 h 192882"/>
                        <a:gd name="connsiteX4" fmla="*/ 126206 w 224086"/>
                        <a:gd name="connsiteY4" fmla="*/ 104775 h 192882"/>
                        <a:gd name="connsiteX5" fmla="*/ 166687 w 224086"/>
                        <a:gd name="connsiteY5" fmla="*/ 173831 h 192882"/>
                        <a:gd name="connsiteX6" fmla="*/ 116681 w 224086"/>
                        <a:gd name="connsiteY6" fmla="*/ 128588 h 192882"/>
                        <a:gd name="connsiteX7" fmla="*/ 140493 w 224086"/>
                        <a:gd name="connsiteY7" fmla="*/ 190500 h 192882"/>
                        <a:gd name="connsiteX8" fmla="*/ 109536 w 224086"/>
                        <a:gd name="connsiteY8" fmla="*/ 166688 h 192882"/>
                        <a:gd name="connsiteX9" fmla="*/ 102393 w 224086"/>
                        <a:gd name="connsiteY9" fmla="*/ 152400 h 192882"/>
                        <a:gd name="connsiteX10" fmla="*/ 104776 w 224086"/>
                        <a:gd name="connsiteY10" fmla="*/ 190500 h 192882"/>
                        <a:gd name="connsiteX11" fmla="*/ 71437 w 224086"/>
                        <a:gd name="connsiteY11" fmla="*/ 159544 h 192882"/>
                        <a:gd name="connsiteX12" fmla="*/ 73819 w 224086"/>
                        <a:gd name="connsiteY12" fmla="*/ 192882 h 192882"/>
                        <a:gd name="connsiteX13" fmla="*/ 0 w 224086"/>
                        <a:gd name="connsiteY13" fmla="*/ 45244 h 192882"/>
                        <a:gd name="connsiteX0" fmla="*/ 0 w 180464"/>
                        <a:gd name="connsiteY0" fmla="*/ 45244 h 192882"/>
                        <a:gd name="connsiteX1" fmla="*/ 57150 w 180464"/>
                        <a:gd name="connsiteY1" fmla="*/ 0 h 192882"/>
                        <a:gd name="connsiteX2" fmla="*/ 157163 w 180464"/>
                        <a:gd name="connsiteY2" fmla="*/ 97632 h 192882"/>
                        <a:gd name="connsiteX3" fmla="*/ 169069 w 180464"/>
                        <a:gd name="connsiteY3" fmla="*/ 130969 h 192882"/>
                        <a:gd name="connsiteX4" fmla="*/ 126206 w 180464"/>
                        <a:gd name="connsiteY4" fmla="*/ 104775 h 192882"/>
                        <a:gd name="connsiteX5" fmla="*/ 166687 w 180464"/>
                        <a:gd name="connsiteY5" fmla="*/ 173831 h 192882"/>
                        <a:gd name="connsiteX6" fmla="*/ 116681 w 180464"/>
                        <a:gd name="connsiteY6" fmla="*/ 128588 h 192882"/>
                        <a:gd name="connsiteX7" fmla="*/ 140493 w 180464"/>
                        <a:gd name="connsiteY7" fmla="*/ 190500 h 192882"/>
                        <a:gd name="connsiteX8" fmla="*/ 109536 w 180464"/>
                        <a:gd name="connsiteY8" fmla="*/ 166688 h 192882"/>
                        <a:gd name="connsiteX9" fmla="*/ 102393 w 180464"/>
                        <a:gd name="connsiteY9" fmla="*/ 152400 h 192882"/>
                        <a:gd name="connsiteX10" fmla="*/ 104776 w 180464"/>
                        <a:gd name="connsiteY10" fmla="*/ 190500 h 192882"/>
                        <a:gd name="connsiteX11" fmla="*/ 71437 w 180464"/>
                        <a:gd name="connsiteY11" fmla="*/ 159544 h 192882"/>
                        <a:gd name="connsiteX12" fmla="*/ 73819 w 180464"/>
                        <a:gd name="connsiteY12" fmla="*/ 192882 h 192882"/>
                        <a:gd name="connsiteX13" fmla="*/ 0 w 180464"/>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91100"/>
                        <a:gd name="connsiteY0" fmla="*/ 45244 h 192882"/>
                        <a:gd name="connsiteX1" fmla="*/ 57150 w 191100"/>
                        <a:gd name="connsiteY1" fmla="*/ 0 h 192882"/>
                        <a:gd name="connsiteX2" fmla="*/ 173832 w 191100"/>
                        <a:gd name="connsiteY2" fmla="*/ 102394 h 192882"/>
                        <a:gd name="connsiteX3" fmla="*/ 169069 w 191100"/>
                        <a:gd name="connsiteY3" fmla="*/ 130969 h 192882"/>
                        <a:gd name="connsiteX4" fmla="*/ 126206 w 191100"/>
                        <a:gd name="connsiteY4" fmla="*/ 104775 h 192882"/>
                        <a:gd name="connsiteX5" fmla="*/ 166687 w 191100"/>
                        <a:gd name="connsiteY5" fmla="*/ 173831 h 192882"/>
                        <a:gd name="connsiteX6" fmla="*/ 116681 w 191100"/>
                        <a:gd name="connsiteY6" fmla="*/ 128588 h 192882"/>
                        <a:gd name="connsiteX7" fmla="*/ 140493 w 191100"/>
                        <a:gd name="connsiteY7" fmla="*/ 190500 h 192882"/>
                        <a:gd name="connsiteX8" fmla="*/ 109536 w 191100"/>
                        <a:gd name="connsiteY8" fmla="*/ 166688 h 192882"/>
                        <a:gd name="connsiteX9" fmla="*/ 102393 w 191100"/>
                        <a:gd name="connsiteY9" fmla="*/ 152400 h 192882"/>
                        <a:gd name="connsiteX10" fmla="*/ 104776 w 191100"/>
                        <a:gd name="connsiteY10" fmla="*/ 190500 h 192882"/>
                        <a:gd name="connsiteX11" fmla="*/ 71437 w 191100"/>
                        <a:gd name="connsiteY11" fmla="*/ 159544 h 192882"/>
                        <a:gd name="connsiteX12" fmla="*/ 73819 w 191100"/>
                        <a:gd name="connsiteY12" fmla="*/ 192882 h 192882"/>
                        <a:gd name="connsiteX13" fmla="*/ 0 w 191100"/>
                        <a:gd name="connsiteY13" fmla="*/ 45244 h 192882"/>
                        <a:gd name="connsiteX0" fmla="*/ 0 w 182904"/>
                        <a:gd name="connsiteY0" fmla="*/ 45244 h 192882"/>
                        <a:gd name="connsiteX1" fmla="*/ 57150 w 182904"/>
                        <a:gd name="connsiteY1" fmla="*/ 0 h 192882"/>
                        <a:gd name="connsiteX2" fmla="*/ 173832 w 182904"/>
                        <a:gd name="connsiteY2" fmla="*/ 102394 h 192882"/>
                        <a:gd name="connsiteX3" fmla="*/ 169069 w 182904"/>
                        <a:gd name="connsiteY3" fmla="*/ 130969 h 192882"/>
                        <a:gd name="connsiteX4" fmla="*/ 126206 w 182904"/>
                        <a:gd name="connsiteY4" fmla="*/ 104775 h 192882"/>
                        <a:gd name="connsiteX5" fmla="*/ 166687 w 182904"/>
                        <a:gd name="connsiteY5" fmla="*/ 173831 h 192882"/>
                        <a:gd name="connsiteX6" fmla="*/ 116681 w 182904"/>
                        <a:gd name="connsiteY6" fmla="*/ 128588 h 192882"/>
                        <a:gd name="connsiteX7" fmla="*/ 140493 w 182904"/>
                        <a:gd name="connsiteY7" fmla="*/ 190500 h 192882"/>
                        <a:gd name="connsiteX8" fmla="*/ 109536 w 182904"/>
                        <a:gd name="connsiteY8" fmla="*/ 166688 h 192882"/>
                        <a:gd name="connsiteX9" fmla="*/ 102393 w 182904"/>
                        <a:gd name="connsiteY9" fmla="*/ 152400 h 192882"/>
                        <a:gd name="connsiteX10" fmla="*/ 104776 w 182904"/>
                        <a:gd name="connsiteY10" fmla="*/ 190500 h 192882"/>
                        <a:gd name="connsiteX11" fmla="*/ 71437 w 182904"/>
                        <a:gd name="connsiteY11" fmla="*/ 159544 h 192882"/>
                        <a:gd name="connsiteX12" fmla="*/ 73819 w 182904"/>
                        <a:gd name="connsiteY12" fmla="*/ 192882 h 192882"/>
                        <a:gd name="connsiteX13" fmla="*/ 0 w 182904"/>
                        <a:gd name="connsiteY13" fmla="*/ 45244 h 192882"/>
                        <a:gd name="connsiteX0" fmla="*/ 0 w 183453"/>
                        <a:gd name="connsiteY0" fmla="*/ 45244 h 192882"/>
                        <a:gd name="connsiteX1" fmla="*/ 57150 w 183453"/>
                        <a:gd name="connsiteY1" fmla="*/ 0 h 192882"/>
                        <a:gd name="connsiteX2" fmla="*/ 173832 w 183453"/>
                        <a:gd name="connsiteY2" fmla="*/ 102394 h 192882"/>
                        <a:gd name="connsiteX3" fmla="*/ 171450 w 183453"/>
                        <a:gd name="connsiteY3" fmla="*/ 140494 h 192882"/>
                        <a:gd name="connsiteX4" fmla="*/ 126206 w 183453"/>
                        <a:gd name="connsiteY4" fmla="*/ 104775 h 192882"/>
                        <a:gd name="connsiteX5" fmla="*/ 166687 w 183453"/>
                        <a:gd name="connsiteY5" fmla="*/ 173831 h 192882"/>
                        <a:gd name="connsiteX6" fmla="*/ 116681 w 183453"/>
                        <a:gd name="connsiteY6" fmla="*/ 128588 h 192882"/>
                        <a:gd name="connsiteX7" fmla="*/ 140493 w 183453"/>
                        <a:gd name="connsiteY7" fmla="*/ 190500 h 192882"/>
                        <a:gd name="connsiteX8" fmla="*/ 109536 w 183453"/>
                        <a:gd name="connsiteY8" fmla="*/ 166688 h 192882"/>
                        <a:gd name="connsiteX9" fmla="*/ 102393 w 183453"/>
                        <a:gd name="connsiteY9" fmla="*/ 152400 h 192882"/>
                        <a:gd name="connsiteX10" fmla="*/ 104776 w 183453"/>
                        <a:gd name="connsiteY10" fmla="*/ 190500 h 192882"/>
                        <a:gd name="connsiteX11" fmla="*/ 71437 w 183453"/>
                        <a:gd name="connsiteY11" fmla="*/ 159544 h 192882"/>
                        <a:gd name="connsiteX12" fmla="*/ 73819 w 183453"/>
                        <a:gd name="connsiteY12" fmla="*/ 192882 h 192882"/>
                        <a:gd name="connsiteX13" fmla="*/ 0 w 183453"/>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0493 w 185797"/>
                        <a:gd name="connsiteY7" fmla="*/ 190500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7637 w 185797"/>
                        <a:gd name="connsiteY7" fmla="*/ 180975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2874 w 185797"/>
                        <a:gd name="connsiteY7" fmla="*/ 185738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96750"/>
                        <a:gd name="connsiteY0" fmla="*/ 60590 h 192882"/>
                        <a:gd name="connsiteX1" fmla="*/ 68103 w 196750"/>
                        <a:gd name="connsiteY1" fmla="*/ 0 h 192882"/>
                        <a:gd name="connsiteX2" fmla="*/ 184785 w 196750"/>
                        <a:gd name="connsiteY2" fmla="*/ 102394 h 192882"/>
                        <a:gd name="connsiteX3" fmla="*/ 182403 w 196750"/>
                        <a:gd name="connsiteY3" fmla="*/ 140494 h 192882"/>
                        <a:gd name="connsiteX4" fmla="*/ 137159 w 196750"/>
                        <a:gd name="connsiteY4" fmla="*/ 104775 h 192882"/>
                        <a:gd name="connsiteX5" fmla="*/ 177640 w 196750"/>
                        <a:gd name="connsiteY5" fmla="*/ 173831 h 192882"/>
                        <a:gd name="connsiteX6" fmla="*/ 127634 w 196750"/>
                        <a:gd name="connsiteY6" fmla="*/ 128588 h 192882"/>
                        <a:gd name="connsiteX7" fmla="*/ 153827 w 196750"/>
                        <a:gd name="connsiteY7" fmla="*/ 185738 h 192882"/>
                        <a:gd name="connsiteX8" fmla="*/ 120489 w 196750"/>
                        <a:gd name="connsiteY8" fmla="*/ 166688 h 192882"/>
                        <a:gd name="connsiteX9" fmla="*/ 113346 w 196750"/>
                        <a:gd name="connsiteY9" fmla="*/ 152400 h 192882"/>
                        <a:gd name="connsiteX10" fmla="*/ 115729 w 196750"/>
                        <a:gd name="connsiteY10" fmla="*/ 190500 h 192882"/>
                        <a:gd name="connsiteX11" fmla="*/ 82390 w 196750"/>
                        <a:gd name="connsiteY11" fmla="*/ 159544 h 192882"/>
                        <a:gd name="connsiteX12" fmla="*/ 84772 w 196750"/>
                        <a:gd name="connsiteY12" fmla="*/ 192882 h 192882"/>
                        <a:gd name="connsiteX13" fmla="*/ 0 w 196750"/>
                        <a:gd name="connsiteY13" fmla="*/ 60590 h 192882"/>
                        <a:gd name="connsiteX0" fmla="*/ 0 w 196750"/>
                        <a:gd name="connsiteY0" fmla="*/ 73294 h 205586"/>
                        <a:gd name="connsiteX1" fmla="*/ 82424 w 196750"/>
                        <a:gd name="connsiteY1" fmla="*/ 0 h 205586"/>
                        <a:gd name="connsiteX2" fmla="*/ 184785 w 196750"/>
                        <a:gd name="connsiteY2" fmla="*/ 115098 h 205586"/>
                        <a:gd name="connsiteX3" fmla="*/ 182403 w 196750"/>
                        <a:gd name="connsiteY3" fmla="*/ 153198 h 205586"/>
                        <a:gd name="connsiteX4" fmla="*/ 137159 w 196750"/>
                        <a:gd name="connsiteY4" fmla="*/ 117479 h 205586"/>
                        <a:gd name="connsiteX5" fmla="*/ 177640 w 196750"/>
                        <a:gd name="connsiteY5" fmla="*/ 186535 h 205586"/>
                        <a:gd name="connsiteX6" fmla="*/ 127634 w 196750"/>
                        <a:gd name="connsiteY6" fmla="*/ 141292 h 205586"/>
                        <a:gd name="connsiteX7" fmla="*/ 153827 w 196750"/>
                        <a:gd name="connsiteY7" fmla="*/ 198442 h 205586"/>
                        <a:gd name="connsiteX8" fmla="*/ 120489 w 196750"/>
                        <a:gd name="connsiteY8" fmla="*/ 179392 h 205586"/>
                        <a:gd name="connsiteX9" fmla="*/ 113346 w 196750"/>
                        <a:gd name="connsiteY9" fmla="*/ 165104 h 205586"/>
                        <a:gd name="connsiteX10" fmla="*/ 115729 w 196750"/>
                        <a:gd name="connsiteY10" fmla="*/ 203204 h 205586"/>
                        <a:gd name="connsiteX11" fmla="*/ 82390 w 196750"/>
                        <a:gd name="connsiteY11" fmla="*/ 172248 h 205586"/>
                        <a:gd name="connsiteX12" fmla="*/ 84772 w 196750"/>
                        <a:gd name="connsiteY12" fmla="*/ 205586 h 205586"/>
                        <a:gd name="connsiteX13" fmla="*/ 0 w 196750"/>
                        <a:gd name="connsiteY13" fmla="*/ 73294 h 205586"/>
                        <a:gd name="connsiteX0" fmla="*/ 0 w 201651"/>
                        <a:gd name="connsiteY0" fmla="*/ 78154 h 205586"/>
                        <a:gd name="connsiteX1" fmla="*/ 87325 w 201651"/>
                        <a:gd name="connsiteY1" fmla="*/ 0 h 205586"/>
                        <a:gd name="connsiteX2" fmla="*/ 189686 w 201651"/>
                        <a:gd name="connsiteY2" fmla="*/ 115098 h 205586"/>
                        <a:gd name="connsiteX3" fmla="*/ 187304 w 201651"/>
                        <a:gd name="connsiteY3" fmla="*/ 153198 h 205586"/>
                        <a:gd name="connsiteX4" fmla="*/ 142060 w 201651"/>
                        <a:gd name="connsiteY4" fmla="*/ 117479 h 205586"/>
                        <a:gd name="connsiteX5" fmla="*/ 182541 w 201651"/>
                        <a:gd name="connsiteY5" fmla="*/ 186535 h 205586"/>
                        <a:gd name="connsiteX6" fmla="*/ 132535 w 201651"/>
                        <a:gd name="connsiteY6" fmla="*/ 141292 h 205586"/>
                        <a:gd name="connsiteX7" fmla="*/ 158728 w 201651"/>
                        <a:gd name="connsiteY7" fmla="*/ 198442 h 205586"/>
                        <a:gd name="connsiteX8" fmla="*/ 125390 w 201651"/>
                        <a:gd name="connsiteY8" fmla="*/ 179392 h 205586"/>
                        <a:gd name="connsiteX9" fmla="*/ 118247 w 201651"/>
                        <a:gd name="connsiteY9" fmla="*/ 165104 h 205586"/>
                        <a:gd name="connsiteX10" fmla="*/ 120630 w 201651"/>
                        <a:gd name="connsiteY10" fmla="*/ 203204 h 205586"/>
                        <a:gd name="connsiteX11" fmla="*/ 87291 w 201651"/>
                        <a:gd name="connsiteY11" fmla="*/ 172248 h 205586"/>
                        <a:gd name="connsiteX12" fmla="*/ 89673 w 201651"/>
                        <a:gd name="connsiteY12" fmla="*/ 205586 h 205586"/>
                        <a:gd name="connsiteX13" fmla="*/ 0 w 201651"/>
                        <a:gd name="connsiteY13" fmla="*/ 78154 h 205586"/>
                        <a:gd name="connsiteX0" fmla="*/ 0 w 201651"/>
                        <a:gd name="connsiteY0" fmla="*/ 78154 h 205586"/>
                        <a:gd name="connsiteX1" fmla="*/ 87325 w 201651"/>
                        <a:gd name="connsiteY1" fmla="*/ 0 h 205586"/>
                        <a:gd name="connsiteX2" fmla="*/ 189686 w 201651"/>
                        <a:gd name="connsiteY2" fmla="*/ 115098 h 205586"/>
                        <a:gd name="connsiteX3" fmla="*/ 187304 w 201651"/>
                        <a:gd name="connsiteY3" fmla="*/ 153198 h 205586"/>
                        <a:gd name="connsiteX4" fmla="*/ 142060 w 201651"/>
                        <a:gd name="connsiteY4" fmla="*/ 117479 h 205586"/>
                        <a:gd name="connsiteX5" fmla="*/ 182541 w 201651"/>
                        <a:gd name="connsiteY5" fmla="*/ 186535 h 205586"/>
                        <a:gd name="connsiteX6" fmla="*/ 132535 w 201651"/>
                        <a:gd name="connsiteY6" fmla="*/ 141292 h 205586"/>
                        <a:gd name="connsiteX7" fmla="*/ 158728 w 201651"/>
                        <a:gd name="connsiteY7" fmla="*/ 198442 h 205586"/>
                        <a:gd name="connsiteX8" fmla="*/ 125390 w 201651"/>
                        <a:gd name="connsiteY8" fmla="*/ 179392 h 205586"/>
                        <a:gd name="connsiteX9" fmla="*/ 118247 w 201651"/>
                        <a:gd name="connsiteY9" fmla="*/ 165104 h 205586"/>
                        <a:gd name="connsiteX10" fmla="*/ 120630 w 201651"/>
                        <a:gd name="connsiteY10" fmla="*/ 203204 h 205586"/>
                        <a:gd name="connsiteX11" fmla="*/ 87291 w 201651"/>
                        <a:gd name="connsiteY11" fmla="*/ 172248 h 205586"/>
                        <a:gd name="connsiteX12" fmla="*/ 89673 w 201651"/>
                        <a:gd name="connsiteY12" fmla="*/ 205586 h 205586"/>
                        <a:gd name="connsiteX13" fmla="*/ 0 w 201651"/>
                        <a:gd name="connsiteY13" fmla="*/ 78154 h 205586"/>
                        <a:gd name="connsiteX0" fmla="*/ 0 w 200117"/>
                        <a:gd name="connsiteY0" fmla="*/ 70652 h 205586"/>
                        <a:gd name="connsiteX1" fmla="*/ 85791 w 200117"/>
                        <a:gd name="connsiteY1" fmla="*/ 0 h 205586"/>
                        <a:gd name="connsiteX2" fmla="*/ 188152 w 200117"/>
                        <a:gd name="connsiteY2" fmla="*/ 115098 h 205586"/>
                        <a:gd name="connsiteX3" fmla="*/ 185770 w 200117"/>
                        <a:gd name="connsiteY3" fmla="*/ 153198 h 205586"/>
                        <a:gd name="connsiteX4" fmla="*/ 140526 w 200117"/>
                        <a:gd name="connsiteY4" fmla="*/ 117479 h 205586"/>
                        <a:gd name="connsiteX5" fmla="*/ 181007 w 200117"/>
                        <a:gd name="connsiteY5" fmla="*/ 186535 h 205586"/>
                        <a:gd name="connsiteX6" fmla="*/ 131001 w 200117"/>
                        <a:gd name="connsiteY6" fmla="*/ 141292 h 205586"/>
                        <a:gd name="connsiteX7" fmla="*/ 157194 w 200117"/>
                        <a:gd name="connsiteY7" fmla="*/ 198442 h 205586"/>
                        <a:gd name="connsiteX8" fmla="*/ 123856 w 200117"/>
                        <a:gd name="connsiteY8" fmla="*/ 179392 h 205586"/>
                        <a:gd name="connsiteX9" fmla="*/ 116713 w 200117"/>
                        <a:gd name="connsiteY9" fmla="*/ 165104 h 205586"/>
                        <a:gd name="connsiteX10" fmla="*/ 119096 w 200117"/>
                        <a:gd name="connsiteY10" fmla="*/ 203204 h 205586"/>
                        <a:gd name="connsiteX11" fmla="*/ 85757 w 200117"/>
                        <a:gd name="connsiteY11" fmla="*/ 172248 h 205586"/>
                        <a:gd name="connsiteX12" fmla="*/ 88139 w 200117"/>
                        <a:gd name="connsiteY12" fmla="*/ 205586 h 205586"/>
                        <a:gd name="connsiteX13" fmla="*/ 0 w 200117"/>
                        <a:gd name="connsiteY13" fmla="*/ 70652 h 205586"/>
                        <a:gd name="connsiteX0" fmla="*/ 0 w 200117"/>
                        <a:gd name="connsiteY0" fmla="*/ 65067 h 200001"/>
                        <a:gd name="connsiteX1" fmla="*/ 74880 w 200117"/>
                        <a:gd name="connsiteY1" fmla="*/ 0 h 200001"/>
                        <a:gd name="connsiteX2" fmla="*/ 188152 w 200117"/>
                        <a:gd name="connsiteY2" fmla="*/ 109513 h 200001"/>
                        <a:gd name="connsiteX3" fmla="*/ 185770 w 200117"/>
                        <a:gd name="connsiteY3" fmla="*/ 147613 h 200001"/>
                        <a:gd name="connsiteX4" fmla="*/ 140526 w 200117"/>
                        <a:gd name="connsiteY4" fmla="*/ 111894 h 200001"/>
                        <a:gd name="connsiteX5" fmla="*/ 181007 w 200117"/>
                        <a:gd name="connsiteY5" fmla="*/ 180950 h 200001"/>
                        <a:gd name="connsiteX6" fmla="*/ 131001 w 200117"/>
                        <a:gd name="connsiteY6" fmla="*/ 135707 h 200001"/>
                        <a:gd name="connsiteX7" fmla="*/ 157194 w 200117"/>
                        <a:gd name="connsiteY7" fmla="*/ 192857 h 200001"/>
                        <a:gd name="connsiteX8" fmla="*/ 123856 w 200117"/>
                        <a:gd name="connsiteY8" fmla="*/ 173807 h 200001"/>
                        <a:gd name="connsiteX9" fmla="*/ 116713 w 200117"/>
                        <a:gd name="connsiteY9" fmla="*/ 159519 h 200001"/>
                        <a:gd name="connsiteX10" fmla="*/ 119096 w 200117"/>
                        <a:gd name="connsiteY10" fmla="*/ 197619 h 200001"/>
                        <a:gd name="connsiteX11" fmla="*/ 85757 w 200117"/>
                        <a:gd name="connsiteY11" fmla="*/ 166663 h 200001"/>
                        <a:gd name="connsiteX12" fmla="*/ 88139 w 200117"/>
                        <a:gd name="connsiteY12" fmla="*/ 200001 h 200001"/>
                        <a:gd name="connsiteX13" fmla="*/ 0 w 200117"/>
                        <a:gd name="connsiteY13" fmla="*/ 65067 h 20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0117" h="200001">
                          <a:moveTo>
                            <a:pt x="0" y="65067"/>
                          </a:moveTo>
                          <a:lnTo>
                            <a:pt x="74880" y="0"/>
                          </a:lnTo>
                          <a:cubicBezTo>
                            <a:pt x="113774" y="34131"/>
                            <a:pt x="146877" y="80145"/>
                            <a:pt x="188152" y="109513"/>
                          </a:cubicBezTo>
                          <a:cubicBezTo>
                            <a:pt x="210377" y="145232"/>
                            <a:pt x="196882" y="135706"/>
                            <a:pt x="185770" y="147613"/>
                          </a:cubicBezTo>
                          <a:lnTo>
                            <a:pt x="140526" y="111894"/>
                          </a:lnTo>
                          <a:cubicBezTo>
                            <a:pt x="150845" y="133325"/>
                            <a:pt x="194566" y="167174"/>
                            <a:pt x="181007" y="180950"/>
                          </a:cubicBezTo>
                          <a:cubicBezTo>
                            <a:pt x="165314" y="196894"/>
                            <a:pt x="144892" y="136898"/>
                            <a:pt x="131001" y="135707"/>
                          </a:cubicBezTo>
                          <a:cubicBezTo>
                            <a:pt x="117110" y="134516"/>
                            <a:pt x="163148" y="184126"/>
                            <a:pt x="157194" y="192857"/>
                          </a:cubicBezTo>
                          <a:cubicBezTo>
                            <a:pt x="153554" y="198195"/>
                            <a:pt x="130603" y="179363"/>
                            <a:pt x="123856" y="173807"/>
                          </a:cubicBezTo>
                          <a:cubicBezTo>
                            <a:pt x="117109" y="168251"/>
                            <a:pt x="119094" y="164282"/>
                            <a:pt x="116713" y="159519"/>
                          </a:cubicBezTo>
                          <a:cubicBezTo>
                            <a:pt x="117507" y="172219"/>
                            <a:pt x="130209" y="189681"/>
                            <a:pt x="119096" y="197619"/>
                          </a:cubicBezTo>
                          <a:cubicBezTo>
                            <a:pt x="113937" y="198810"/>
                            <a:pt x="92107" y="166266"/>
                            <a:pt x="85757" y="166663"/>
                          </a:cubicBezTo>
                          <a:cubicBezTo>
                            <a:pt x="86551" y="177776"/>
                            <a:pt x="101633" y="184126"/>
                            <a:pt x="88139" y="200001"/>
                          </a:cubicBezTo>
                          <a:cubicBezTo>
                            <a:pt x="35752" y="160313"/>
                            <a:pt x="23812" y="111898"/>
                            <a:pt x="0" y="65067"/>
                          </a:cubicBezTo>
                          <a:close/>
                        </a:path>
                      </a:pathLst>
                    </a:custGeom>
                    <a:solidFill>
                      <a:srgbClr val="FCC487"/>
                    </a:solidFill>
                    <a:ln w="12700" cap="flat" cmpd="sng" algn="ctr">
                      <a:noFill/>
                      <a:prstDash val="solid"/>
                      <a:miter lim="800000"/>
                    </a:ln>
                    <a:effectLst/>
                  </p:spPr>
                  <p:txBody>
                    <a:bodyPr rtlCol="0" anchor="ctr"/>
                    <a:lstStyle/>
                    <a:p>
                      <a:pPr algn="ctr" defTabSz="914400">
                        <a:defRPr/>
                      </a:pPr>
                      <a:endParaRPr lang="en-US" sz="1530" kern="0" dirty="0">
                        <a:solidFill>
                          <a:prstClr val="white"/>
                        </a:solidFill>
                        <a:latin typeface="Calibri" panose="020F0502020204030204"/>
                      </a:endParaRPr>
                    </a:p>
                  </p:txBody>
                </p:sp>
              </p:grpSp>
              <p:sp>
                <p:nvSpPr>
                  <p:cNvPr id="34" name="Freeform: Shape 33">
                    <a:extLst>
                      <a:ext uri="{FF2B5EF4-FFF2-40B4-BE49-F238E27FC236}">
                        <a16:creationId xmlns:a16="http://schemas.microsoft.com/office/drawing/2014/main" id="{19958100-64E6-4DEC-968D-F03A46632B8B}"/>
                      </a:ext>
                    </a:extLst>
                  </p:cNvPr>
                  <p:cNvSpPr/>
                  <p:nvPr/>
                </p:nvSpPr>
                <p:spPr>
                  <a:xfrm>
                    <a:off x="6963226" y="5731441"/>
                    <a:ext cx="824014" cy="917060"/>
                  </a:xfrm>
                  <a:custGeom>
                    <a:avLst/>
                    <a:gdLst>
                      <a:gd name="connsiteX0" fmla="*/ 0 w 561975"/>
                      <a:gd name="connsiteY0" fmla="*/ 0 h 533400"/>
                      <a:gd name="connsiteX1" fmla="*/ 561975 w 561975"/>
                      <a:gd name="connsiteY1" fmla="*/ 14287 h 533400"/>
                      <a:gd name="connsiteX2" fmla="*/ 552450 w 561975"/>
                      <a:gd name="connsiteY2" fmla="*/ 519112 h 533400"/>
                      <a:gd name="connsiteX3" fmla="*/ 309562 w 561975"/>
                      <a:gd name="connsiteY3" fmla="*/ 523875 h 533400"/>
                      <a:gd name="connsiteX4" fmla="*/ 295275 w 561975"/>
                      <a:gd name="connsiteY4" fmla="*/ 100012 h 533400"/>
                      <a:gd name="connsiteX5" fmla="*/ 295275 w 561975"/>
                      <a:gd name="connsiteY5" fmla="*/ 100012 h 533400"/>
                      <a:gd name="connsiteX6" fmla="*/ 247650 w 561975"/>
                      <a:gd name="connsiteY6" fmla="*/ 100012 h 533400"/>
                      <a:gd name="connsiteX7" fmla="*/ 257175 w 561975"/>
                      <a:gd name="connsiteY7" fmla="*/ 519112 h 533400"/>
                      <a:gd name="connsiteX8" fmla="*/ 4762 w 561975"/>
                      <a:gd name="connsiteY8" fmla="*/ 533400 h 533400"/>
                      <a:gd name="connsiteX9" fmla="*/ 0 w 561975"/>
                      <a:gd name="connsiteY9" fmla="*/ 0 h 533400"/>
                      <a:gd name="connsiteX0" fmla="*/ 0 w 552450"/>
                      <a:gd name="connsiteY0" fmla="*/ 11906 h 545306"/>
                      <a:gd name="connsiteX1" fmla="*/ 547688 w 552450"/>
                      <a:gd name="connsiteY1" fmla="*/ 0 h 545306"/>
                      <a:gd name="connsiteX2" fmla="*/ 552450 w 552450"/>
                      <a:gd name="connsiteY2" fmla="*/ 531018 h 545306"/>
                      <a:gd name="connsiteX3" fmla="*/ 309562 w 552450"/>
                      <a:gd name="connsiteY3" fmla="*/ 535781 h 545306"/>
                      <a:gd name="connsiteX4" fmla="*/ 295275 w 552450"/>
                      <a:gd name="connsiteY4" fmla="*/ 111918 h 545306"/>
                      <a:gd name="connsiteX5" fmla="*/ 295275 w 552450"/>
                      <a:gd name="connsiteY5" fmla="*/ 111918 h 545306"/>
                      <a:gd name="connsiteX6" fmla="*/ 247650 w 552450"/>
                      <a:gd name="connsiteY6" fmla="*/ 111918 h 545306"/>
                      <a:gd name="connsiteX7" fmla="*/ 257175 w 552450"/>
                      <a:gd name="connsiteY7" fmla="*/ 531018 h 545306"/>
                      <a:gd name="connsiteX8" fmla="*/ 4762 w 552450"/>
                      <a:gd name="connsiteY8" fmla="*/ 545306 h 545306"/>
                      <a:gd name="connsiteX9" fmla="*/ 0 w 552450"/>
                      <a:gd name="connsiteY9" fmla="*/ 11906 h 545306"/>
                      <a:gd name="connsiteX0" fmla="*/ 0 w 552450"/>
                      <a:gd name="connsiteY0" fmla="*/ 11906 h 545306"/>
                      <a:gd name="connsiteX1" fmla="*/ 547688 w 552450"/>
                      <a:gd name="connsiteY1" fmla="*/ 0 h 545306"/>
                      <a:gd name="connsiteX2" fmla="*/ 552450 w 552450"/>
                      <a:gd name="connsiteY2" fmla="*/ 531018 h 545306"/>
                      <a:gd name="connsiteX3" fmla="*/ 309562 w 552450"/>
                      <a:gd name="connsiteY3" fmla="*/ 535781 h 545306"/>
                      <a:gd name="connsiteX4" fmla="*/ 295275 w 552450"/>
                      <a:gd name="connsiteY4" fmla="*/ 111918 h 545306"/>
                      <a:gd name="connsiteX5" fmla="*/ 295275 w 552450"/>
                      <a:gd name="connsiteY5" fmla="*/ 111918 h 545306"/>
                      <a:gd name="connsiteX6" fmla="*/ 247650 w 552450"/>
                      <a:gd name="connsiteY6" fmla="*/ 111918 h 545306"/>
                      <a:gd name="connsiteX7" fmla="*/ 257175 w 552450"/>
                      <a:gd name="connsiteY7" fmla="*/ 531018 h 545306"/>
                      <a:gd name="connsiteX8" fmla="*/ 4762 w 552450"/>
                      <a:gd name="connsiteY8" fmla="*/ 545306 h 545306"/>
                      <a:gd name="connsiteX9" fmla="*/ 0 w 552450"/>
                      <a:gd name="connsiteY9" fmla="*/ 11906 h 545306"/>
                      <a:gd name="connsiteX0" fmla="*/ 0 w 552450"/>
                      <a:gd name="connsiteY0" fmla="*/ 11906 h 545306"/>
                      <a:gd name="connsiteX1" fmla="*/ 547688 w 552450"/>
                      <a:gd name="connsiteY1" fmla="*/ 0 h 545306"/>
                      <a:gd name="connsiteX2" fmla="*/ 552450 w 552450"/>
                      <a:gd name="connsiteY2" fmla="*/ 531018 h 545306"/>
                      <a:gd name="connsiteX3" fmla="*/ 309562 w 552450"/>
                      <a:gd name="connsiteY3" fmla="*/ 535781 h 545306"/>
                      <a:gd name="connsiteX4" fmla="*/ 295275 w 552450"/>
                      <a:gd name="connsiteY4" fmla="*/ 111918 h 545306"/>
                      <a:gd name="connsiteX5" fmla="*/ 295275 w 552450"/>
                      <a:gd name="connsiteY5" fmla="*/ 111918 h 545306"/>
                      <a:gd name="connsiteX6" fmla="*/ 247650 w 552450"/>
                      <a:gd name="connsiteY6" fmla="*/ 111918 h 545306"/>
                      <a:gd name="connsiteX7" fmla="*/ 257175 w 552450"/>
                      <a:gd name="connsiteY7" fmla="*/ 531018 h 545306"/>
                      <a:gd name="connsiteX8" fmla="*/ 4762 w 552450"/>
                      <a:gd name="connsiteY8" fmla="*/ 545306 h 545306"/>
                      <a:gd name="connsiteX9" fmla="*/ 0 w 552450"/>
                      <a:gd name="connsiteY9" fmla="*/ 11906 h 545306"/>
                      <a:gd name="connsiteX0" fmla="*/ 0 w 552450"/>
                      <a:gd name="connsiteY0" fmla="*/ 11906 h 535781"/>
                      <a:gd name="connsiteX1" fmla="*/ 547688 w 552450"/>
                      <a:gd name="connsiteY1" fmla="*/ 0 h 535781"/>
                      <a:gd name="connsiteX2" fmla="*/ 552450 w 552450"/>
                      <a:gd name="connsiteY2" fmla="*/ 531018 h 535781"/>
                      <a:gd name="connsiteX3" fmla="*/ 309562 w 552450"/>
                      <a:gd name="connsiteY3" fmla="*/ 535781 h 535781"/>
                      <a:gd name="connsiteX4" fmla="*/ 295275 w 552450"/>
                      <a:gd name="connsiteY4" fmla="*/ 111918 h 535781"/>
                      <a:gd name="connsiteX5" fmla="*/ 295275 w 552450"/>
                      <a:gd name="connsiteY5" fmla="*/ 111918 h 535781"/>
                      <a:gd name="connsiteX6" fmla="*/ 247650 w 552450"/>
                      <a:gd name="connsiteY6" fmla="*/ 111918 h 535781"/>
                      <a:gd name="connsiteX7" fmla="*/ 257175 w 552450"/>
                      <a:gd name="connsiteY7" fmla="*/ 531018 h 535781"/>
                      <a:gd name="connsiteX8" fmla="*/ 4762 w 552450"/>
                      <a:gd name="connsiteY8" fmla="*/ 531018 h 535781"/>
                      <a:gd name="connsiteX9" fmla="*/ 0 w 552450"/>
                      <a:gd name="connsiteY9" fmla="*/ 11906 h 535781"/>
                      <a:gd name="connsiteX0" fmla="*/ 0 w 552450"/>
                      <a:gd name="connsiteY0" fmla="*/ 11906 h 535781"/>
                      <a:gd name="connsiteX1" fmla="*/ 547688 w 552450"/>
                      <a:gd name="connsiteY1" fmla="*/ 0 h 535781"/>
                      <a:gd name="connsiteX2" fmla="*/ 552450 w 552450"/>
                      <a:gd name="connsiteY2" fmla="*/ 531018 h 535781"/>
                      <a:gd name="connsiteX3" fmla="*/ 309562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7175 w 552450"/>
                      <a:gd name="connsiteY7" fmla="*/ 531018 h 535781"/>
                      <a:gd name="connsiteX8" fmla="*/ 4762 w 552450"/>
                      <a:gd name="connsiteY8" fmla="*/ 531018 h 535781"/>
                      <a:gd name="connsiteX9" fmla="*/ 0 w 552450"/>
                      <a:gd name="connsiteY9" fmla="*/ 11906 h 535781"/>
                      <a:gd name="connsiteX0" fmla="*/ 0 w 552450"/>
                      <a:gd name="connsiteY0" fmla="*/ 11906 h 535781"/>
                      <a:gd name="connsiteX1" fmla="*/ 547688 w 552450"/>
                      <a:gd name="connsiteY1" fmla="*/ 0 h 535781"/>
                      <a:gd name="connsiteX2" fmla="*/ 552450 w 552450"/>
                      <a:gd name="connsiteY2" fmla="*/ 531018 h 535781"/>
                      <a:gd name="connsiteX3" fmla="*/ 309562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4793 w 552450"/>
                      <a:gd name="connsiteY7" fmla="*/ 531018 h 535781"/>
                      <a:gd name="connsiteX8" fmla="*/ 4762 w 552450"/>
                      <a:gd name="connsiteY8" fmla="*/ 531018 h 535781"/>
                      <a:gd name="connsiteX9" fmla="*/ 0 w 552450"/>
                      <a:gd name="connsiteY9" fmla="*/ 11906 h 535781"/>
                      <a:gd name="connsiteX0" fmla="*/ 0 w 552450"/>
                      <a:gd name="connsiteY0" fmla="*/ 11906 h 538162"/>
                      <a:gd name="connsiteX1" fmla="*/ 547688 w 552450"/>
                      <a:gd name="connsiteY1" fmla="*/ 0 h 538162"/>
                      <a:gd name="connsiteX2" fmla="*/ 552450 w 552450"/>
                      <a:gd name="connsiteY2" fmla="*/ 531018 h 538162"/>
                      <a:gd name="connsiteX3" fmla="*/ 335755 w 552450"/>
                      <a:gd name="connsiteY3" fmla="*/ 538162 h 538162"/>
                      <a:gd name="connsiteX4" fmla="*/ 295275 w 552450"/>
                      <a:gd name="connsiteY4" fmla="*/ 111918 h 538162"/>
                      <a:gd name="connsiteX5" fmla="*/ 295275 w 552450"/>
                      <a:gd name="connsiteY5" fmla="*/ 111918 h 538162"/>
                      <a:gd name="connsiteX6" fmla="*/ 257175 w 552450"/>
                      <a:gd name="connsiteY6" fmla="*/ 111918 h 538162"/>
                      <a:gd name="connsiteX7" fmla="*/ 254793 w 552450"/>
                      <a:gd name="connsiteY7" fmla="*/ 531018 h 538162"/>
                      <a:gd name="connsiteX8" fmla="*/ 4762 w 552450"/>
                      <a:gd name="connsiteY8" fmla="*/ 531018 h 538162"/>
                      <a:gd name="connsiteX9" fmla="*/ 0 w 552450"/>
                      <a:gd name="connsiteY9" fmla="*/ 11906 h 538162"/>
                      <a:gd name="connsiteX0" fmla="*/ 0 w 552450"/>
                      <a:gd name="connsiteY0" fmla="*/ 11906 h 535781"/>
                      <a:gd name="connsiteX1" fmla="*/ 547688 w 552450"/>
                      <a:gd name="connsiteY1" fmla="*/ 0 h 535781"/>
                      <a:gd name="connsiteX2" fmla="*/ 552450 w 552450"/>
                      <a:gd name="connsiteY2" fmla="*/ 531018 h 535781"/>
                      <a:gd name="connsiteX3" fmla="*/ 319086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4793 w 552450"/>
                      <a:gd name="connsiteY7" fmla="*/ 531018 h 535781"/>
                      <a:gd name="connsiteX8" fmla="*/ 4762 w 552450"/>
                      <a:gd name="connsiteY8" fmla="*/ 531018 h 535781"/>
                      <a:gd name="connsiteX9" fmla="*/ 0 w 552450"/>
                      <a:gd name="connsiteY9" fmla="*/ 11906 h 535781"/>
                      <a:gd name="connsiteX0" fmla="*/ 0 w 552450"/>
                      <a:gd name="connsiteY0" fmla="*/ 11906 h 535781"/>
                      <a:gd name="connsiteX1" fmla="*/ 547688 w 552450"/>
                      <a:gd name="connsiteY1" fmla="*/ 0 h 535781"/>
                      <a:gd name="connsiteX2" fmla="*/ 552450 w 552450"/>
                      <a:gd name="connsiteY2" fmla="*/ 531018 h 535781"/>
                      <a:gd name="connsiteX3" fmla="*/ 319086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4793 w 552450"/>
                      <a:gd name="connsiteY7" fmla="*/ 531018 h 535781"/>
                      <a:gd name="connsiteX8" fmla="*/ 4762 w 552450"/>
                      <a:gd name="connsiteY8" fmla="*/ 531018 h 535781"/>
                      <a:gd name="connsiteX9" fmla="*/ 0 w 552450"/>
                      <a:gd name="connsiteY9" fmla="*/ 11906 h 535781"/>
                      <a:gd name="connsiteX0" fmla="*/ 0 w 552450"/>
                      <a:gd name="connsiteY0" fmla="*/ 11906 h 535781"/>
                      <a:gd name="connsiteX1" fmla="*/ 539922 w 552450"/>
                      <a:gd name="connsiteY1" fmla="*/ 0 h 535781"/>
                      <a:gd name="connsiteX2" fmla="*/ 552450 w 552450"/>
                      <a:gd name="connsiteY2" fmla="*/ 531018 h 535781"/>
                      <a:gd name="connsiteX3" fmla="*/ 319086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4793 w 552450"/>
                      <a:gd name="connsiteY7" fmla="*/ 531018 h 535781"/>
                      <a:gd name="connsiteX8" fmla="*/ 4762 w 552450"/>
                      <a:gd name="connsiteY8" fmla="*/ 531018 h 535781"/>
                      <a:gd name="connsiteX9" fmla="*/ 0 w 552450"/>
                      <a:gd name="connsiteY9" fmla="*/ 11906 h 535781"/>
                      <a:gd name="connsiteX0" fmla="*/ 0 w 588592"/>
                      <a:gd name="connsiteY0" fmla="*/ 11906 h 535781"/>
                      <a:gd name="connsiteX1" fmla="*/ 539922 w 588592"/>
                      <a:gd name="connsiteY1" fmla="*/ 0 h 535781"/>
                      <a:gd name="connsiteX2" fmla="*/ 552450 w 588592"/>
                      <a:gd name="connsiteY2" fmla="*/ 531018 h 535781"/>
                      <a:gd name="connsiteX3" fmla="*/ 319086 w 588592"/>
                      <a:gd name="connsiteY3" fmla="*/ 535781 h 535781"/>
                      <a:gd name="connsiteX4" fmla="*/ 295275 w 588592"/>
                      <a:gd name="connsiteY4" fmla="*/ 111918 h 535781"/>
                      <a:gd name="connsiteX5" fmla="*/ 295275 w 588592"/>
                      <a:gd name="connsiteY5" fmla="*/ 111918 h 535781"/>
                      <a:gd name="connsiteX6" fmla="*/ 257175 w 588592"/>
                      <a:gd name="connsiteY6" fmla="*/ 111918 h 535781"/>
                      <a:gd name="connsiteX7" fmla="*/ 254793 w 588592"/>
                      <a:gd name="connsiteY7" fmla="*/ 531018 h 535781"/>
                      <a:gd name="connsiteX8" fmla="*/ 4762 w 588592"/>
                      <a:gd name="connsiteY8" fmla="*/ 531018 h 535781"/>
                      <a:gd name="connsiteX9" fmla="*/ 0 w 588592"/>
                      <a:gd name="connsiteY9" fmla="*/ 11906 h 535781"/>
                      <a:gd name="connsiteX0" fmla="*/ 43302 w 631894"/>
                      <a:gd name="connsiteY0" fmla="*/ 11906 h 535781"/>
                      <a:gd name="connsiteX1" fmla="*/ 583224 w 631894"/>
                      <a:gd name="connsiteY1" fmla="*/ 0 h 535781"/>
                      <a:gd name="connsiteX2" fmla="*/ 595752 w 631894"/>
                      <a:gd name="connsiteY2" fmla="*/ 531018 h 535781"/>
                      <a:gd name="connsiteX3" fmla="*/ 362388 w 631894"/>
                      <a:gd name="connsiteY3" fmla="*/ 535781 h 535781"/>
                      <a:gd name="connsiteX4" fmla="*/ 338577 w 631894"/>
                      <a:gd name="connsiteY4" fmla="*/ 111918 h 535781"/>
                      <a:gd name="connsiteX5" fmla="*/ 338577 w 631894"/>
                      <a:gd name="connsiteY5" fmla="*/ 111918 h 535781"/>
                      <a:gd name="connsiteX6" fmla="*/ 300477 w 631894"/>
                      <a:gd name="connsiteY6" fmla="*/ 111918 h 535781"/>
                      <a:gd name="connsiteX7" fmla="*/ 298095 w 631894"/>
                      <a:gd name="connsiteY7" fmla="*/ 531018 h 535781"/>
                      <a:gd name="connsiteX8" fmla="*/ 48064 w 631894"/>
                      <a:gd name="connsiteY8" fmla="*/ 531018 h 535781"/>
                      <a:gd name="connsiteX9" fmla="*/ 43302 w 631894"/>
                      <a:gd name="connsiteY9" fmla="*/ 11906 h 535781"/>
                      <a:gd name="connsiteX0" fmla="*/ 43302 w 664490"/>
                      <a:gd name="connsiteY0" fmla="*/ 11906 h 535781"/>
                      <a:gd name="connsiteX1" fmla="*/ 583224 w 664490"/>
                      <a:gd name="connsiteY1" fmla="*/ 0 h 535781"/>
                      <a:gd name="connsiteX2" fmla="*/ 595752 w 664490"/>
                      <a:gd name="connsiteY2" fmla="*/ 531018 h 535781"/>
                      <a:gd name="connsiteX3" fmla="*/ 362388 w 664490"/>
                      <a:gd name="connsiteY3" fmla="*/ 535781 h 535781"/>
                      <a:gd name="connsiteX4" fmla="*/ 338577 w 664490"/>
                      <a:gd name="connsiteY4" fmla="*/ 111918 h 535781"/>
                      <a:gd name="connsiteX5" fmla="*/ 338577 w 664490"/>
                      <a:gd name="connsiteY5" fmla="*/ 111918 h 535781"/>
                      <a:gd name="connsiteX6" fmla="*/ 300477 w 664490"/>
                      <a:gd name="connsiteY6" fmla="*/ 111918 h 535781"/>
                      <a:gd name="connsiteX7" fmla="*/ 298095 w 664490"/>
                      <a:gd name="connsiteY7" fmla="*/ 531018 h 535781"/>
                      <a:gd name="connsiteX8" fmla="*/ 48064 w 664490"/>
                      <a:gd name="connsiteY8" fmla="*/ 531018 h 535781"/>
                      <a:gd name="connsiteX9" fmla="*/ 43302 w 664490"/>
                      <a:gd name="connsiteY9" fmla="*/ 11906 h 535781"/>
                      <a:gd name="connsiteX0" fmla="*/ 85659 w 706847"/>
                      <a:gd name="connsiteY0" fmla="*/ 11906 h 535781"/>
                      <a:gd name="connsiteX1" fmla="*/ 625581 w 706847"/>
                      <a:gd name="connsiteY1" fmla="*/ 0 h 535781"/>
                      <a:gd name="connsiteX2" fmla="*/ 638109 w 706847"/>
                      <a:gd name="connsiteY2" fmla="*/ 531018 h 535781"/>
                      <a:gd name="connsiteX3" fmla="*/ 404745 w 706847"/>
                      <a:gd name="connsiteY3" fmla="*/ 535781 h 535781"/>
                      <a:gd name="connsiteX4" fmla="*/ 380934 w 706847"/>
                      <a:gd name="connsiteY4" fmla="*/ 111918 h 535781"/>
                      <a:gd name="connsiteX5" fmla="*/ 380934 w 706847"/>
                      <a:gd name="connsiteY5" fmla="*/ 111918 h 535781"/>
                      <a:gd name="connsiteX6" fmla="*/ 342834 w 706847"/>
                      <a:gd name="connsiteY6" fmla="*/ 111918 h 535781"/>
                      <a:gd name="connsiteX7" fmla="*/ 340452 w 706847"/>
                      <a:gd name="connsiteY7" fmla="*/ 531018 h 535781"/>
                      <a:gd name="connsiteX8" fmla="*/ 90421 w 706847"/>
                      <a:gd name="connsiteY8" fmla="*/ 531018 h 535781"/>
                      <a:gd name="connsiteX9" fmla="*/ 85659 w 706847"/>
                      <a:gd name="connsiteY9" fmla="*/ 11906 h 53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6847" h="535781">
                        <a:moveTo>
                          <a:pt x="85659" y="11906"/>
                        </a:moveTo>
                        <a:cubicBezTo>
                          <a:pt x="272984" y="53181"/>
                          <a:pt x="450161" y="49212"/>
                          <a:pt x="625581" y="0"/>
                        </a:cubicBezTo>
                        <a:cubicBezTo>
                          <a:pt x="801664" y="167731"/>
                          <a:pt x="636522" y="354012"/>
                          <a:pt x="638109" y="531018"/>
                        </a:cubicBezTo>
                        <a:lnTo>
                          <a:pt x="404745" y="535781"/>
                        </a:lnTo>
                        <a:lnTo>
                          <a:pt x="380934" y="111918"/>
                        </a:lnTo>
                        <a:lnTo>
                          <a:pt x="380934" y="111918"/>
                        </a:lnTo>
                        <a:lnTo>
                          <a:pt x="342834" y="111918"/>
                        </a:lnTo>
                        <a:lnTo>
                          <a:pt x="340452" y="531018"/>
                        </a:lnTo>
                        <a:lnTo>
                          <a:pt x="90421" y="531018"/>
                        </a:lnTo>
                        <a:cubicBezTo>
                          <a:pt x="88834" y="353218"/>
                          <a:pt x="-109038" y="167447"/>
                          <a:pt x="85659" y="11906"/>
                        </a:cubicBezTo>
                        <a:close/>
                      </a:path>
                    </a:pathLst>
                  </a:custGeom>
                  <a:solidFill>
                    <a:srgbClr val="373737"/>
                  </a:solidFill>
                  <a:ln w="12700" cap="flat" cmpd="sng" algn="ctr">
                    <a:noFill/>
                    <a:prstDash val="solid"/>
                    <a:miter lim="800000"/>
                  </a:ln>
                  <a:effectLst/>
                </p:spPr>
                <p:txBody>
                  <a:bodyPr rtlCol="0" anchor="ctr"/>
                  <a:lstStyle/>
                  <a:p>
                    <a:pPr algn="ctr" defTabSz="914400">
                      <a:defRPr/>
                    </a:pPr>
                    <a:endParaRPr lang="en-US" sz="1530" kern="0" dirty="0">
                      <a:solidFill>
                        <a:prstClr val="white"/>
                      </a:solidFill>
                      <a:latin typeface="Calibri" panose="020F0502020204030204"/>
                    </a:endParaRPr>
                  </a:p>
                </p:txBody>
              </p:sp>
              <p:sp>
                <p:nvSpPr>
                  <p:cNvPr id="35" name="Chord 14349">
                    <a:extLst>
                      <a:ext uri="{FF2B5EF4-FFF2-40B4-BE49-F238E27FC236}">
                        <a16:creationId xmlns:a16="http://schemas.microsoft.com/office/drawing/2014/main" id="{3922000D-8B3B-411A-8477-25F7EB00BB69}"/>
                      </a:ext>
                    </a:extLst>
                  </p:cNvPr>
                  <p:cNvSpPr/>
                  <p:nvPr/>
                </p:nvSpPr>
                <p:spPr>
                  <a:xfrm rot="9046579">
                    <a:off x="7428976" y="6505225"/>
                    <a:ext cx="296359" cy="257017"/>
                  </a:xfrm>
                  <a:custGeom>
                    <a:avLst/>
                    <a:gdLst>
                      <a:gd name="connsiteX0" fmla="*/ 278593 w 328789"/>
                      <a:gd name="connsiteY0" fmla="*/ 272954 h 317511"/>
                      <a:gd name="connsiteX1" fmla="*/ 87132 w 328789"/>
                      <a:gd name="connsiteY1" fmla="*/ 298886 h 317511"/>
                      <a:gd name="connsiteX2" fmla="*/ 4328 w 328789"/>
                      <a:gd name="connsiteY2" fmla="*/ 122563 h 317511"/>
                      <a:gd name="connsiteX3" fmla="*/ 278593 w 328789"/>
                      <a:gd name="connsiteY3" fmla="*/ 272954 h 317511"/>
                      <a:gd name="connsiteX0" fmla="*/ 296447 w 296447"/>
                      <a:gd name="connsiteY0" fmla="*/ 173784 h 218344"/>
                      <a:gd name="connsiteX1" fmla="*/ 104986 w 296447"/>
                      <a:gd name="connsiteY1" fmla="*/ 199716 h 218344"/>
                      <a:gd name="connsiteX2" fmla="*/ 3208 w 296447"/>
                      <a:gd name="connsiteY2" fmla="*/ 0 h 218344"/>
                      <a:gd name="connsiteX3" fmla="*/ 296447 w 296447"/>
                      <a:gd name="connsiteY3" fmla="*/ 173784 h 218344"/>
                      <a:gd name="connsiteX0" fmla="*/ 301190 w 301190"/>
                      <a:gd name="connsiteY0" fmla="*/ 179631 h 220442"/>
                      <a:gd name="connsiteX1" fmla="*/ 104986 w 301190"/>
                      <a:gd name="connsiteY1" fmla="*/ 199716 h 220442"/>
                      <a:gd name="connsiteX2" fmla="*/ 3208 w 301190"/>
                      <a:gd name="connsiteY2" fmla="*/ 0 h 220442"/>
                      <a:gd name="connsiteX3" fmla="*/ 301190 w 301190"/>
                      <a:gd name="connsiteY3" fmla="*/ 179631 h 220442"/>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292586 w 292585"/>
                      <a:gd name="connsiteY0" fmla="*/ 144360 h 211432"/>
                      <a:gd name="connsiteX1" fmla="*/ 104986 w 292585"/>
                      <a:gd name="connsiteY1" fmla="*/ 199716 h 211432"/>
                      <a:gd name="connsiteX2" fmla="*/ 3208 w 292585"/>
                      <a:gd name="connsiteY2" fmla="*/ 0 h 211432"/>
                      <a:gd name="connsiteX3" fmla="*/ 292586 w 292585"/>
                      <a:gd name="connsiteY3" fmla="*/ 144360 h 211432"/>
                      <a:gd name="connsiteX0" fmla="*/ 301646 w 301647"/>
                      <a:gd name="connsiteY0" fmla="*/ 156202 h 223274"/>
                      <a:gd name="connsiteX1" fmla="*/ 114046 w 301647"/>
                      <a:gd name="connsiteY1" fmla="*/ 211558 h 223274"/>
                      <a:gd name="connsiteX2" fmla="*/ 2830 w 301647"/>
                      <a:gd name="connsiteY2" fmla="*/ 0 h 223274"/>
                      <a:gd name="connsiteX3" fmla="*/ 301646 w 301647"/>
                      <a:gd name="connsiteY3" fmla="*/ 156202 h 223274"/>
                      <a:gd name="connsiteX0" fmla="*/ 314093 w 314093"/>
                      <a:gd name="connsiteY0" fmla="*/ 156789 h 223368"/>
                      <a:gd name="connsiteX1" fmla="*/ 114046 w 314093"/>
                      <a:gd name="connsiteY1" fmla="*/ 211558 h 223368"/>
                      <a:gd name="connsiteX2" fmla="*/ 2830 w 314093"/>
                      <a:gd name="connsiteY2" fmla="*/ 0 h 223368"/>
                      <a:gd name="connsiteX3" fmla="*/ 314093 w 314093"/>
                      <a:gd name="connsiteY3" fmla="*/ 156789 h 223368"/>
                      <a:gd name="connsiteX0" fmla="*/ 314093 w 314093"/>
                      <a:gd name="connsiteY0" fmla="*/ 156789 h 223368"/>
                      <a:gd name="connsiteX1" fmla="*/ 114046 w 314093"/>
                      <a:gd name="connsiteY1" fmla="*/ 211558 h 223368"/>
                      <a:gd name="connsiteX2" fmla="*/ 2830 w 314093"/>
                      <a:gd name="connsiteY2" fmla="*/ 0 h 223368"/>
                      <a:gd name="connsiteX3" fmla="*/ 314093 w 314093"/>
                      <a:gd name="connsiteY3" fmla="*/ 156789 h 223368"/>
                      <a:gd name="connsiteX0" fmla="*/ 314093 w 314093"/>
                      <a:gd name="connsiteY0" fmla="*/ 156789 h 223368"/>
                      <a:gd name="connsiteX1" fmla="*/ 114046 w 314093"/>
                      <a:gd name="connsiteY1" fmla="*/ 211558 h 223368"/>
                      <a:gd name="connsiteX2" fmla="*/ 2830 w 314093"/>
                      <a:gd name="connsiteY2" fmla="*/ 0 h 223368"/>
                      <a:gd name="connsiteX3" fmla="*/ 314093 w 314093"/>
                      <a:gd name="connsiteY3" fmla="*/ 156789 h 223368"/>
                      <a:gd name="connsiteX0" fmla="*/ 314651 w 314651"/>
                      <a:gd name="connsiteY0" fmla="*/ 156789 h 214595"/>
                      <a:gd name="connsiteX1" fmla="*/ 101374 w 314651"/>
                      <a:gd name="connsiteY1" fmla="*/ 200804 h 214595"/>
                      <a:gd name="connsiteX2" fmla="*/ 3388 w 314651"/>
                      <a:gd name="connsiteY2" fmla="*/ 0 h 214595"/>
                      <a:gd name="connsiteX3" fmla="*/ 314651 w 314651"/>
                      <a:gd name="connsiteY3" fmla="*/ 156789 h 214595"/>
                      <a:gd name="connsiteX0" fmla="*/ 314651 w 314651"/>
                      <a:gd name="connsiteY0" fmla="*/ 156789 h 226976"/>
                      <a:gd name="connsiteX1" fmla="*/ 101374 w 314651"/>
                      <a:gd name="connsiteY1" fmla="*/ 200804 h 226976"/>
                      <a:gd name="connsiteX2" fmla="*/ 3388 w 314651"/>
                      <a:gd name="connsiteY2" fmla="*/ 0 h 226976"/>
                      <a:gd name="connsiteX3" fmla="*/ 314651 w 314651"/>
                      <a:gd name="connsiteY3" fmla="*/ 156789 h 226976"/>
                      <a:gd name="connsiteX0" fmla="*/ 316590 w 316590"/>
                      <a:gd name="connsiteY0" fmla="*/ 156789 h 226975"/>
                      <a:gd name="connsiteX1" fmla="*/ 103313 w 316590"/>
                      <a:gd name="connsiteY1" fmla="*/ 200804 h 226975"/>
                      <a:gd name="connsiteX2" fmla="*/ 5327 w 316590"/>
                      <a:gd name="connsiteY2" fmla="*/ 0 h 226975"/>
                      <a:gd name="connsiteX3" fmla="*/ 316590 w 316590"/>
                      <a:gd name="connsiteY3" fmla="*/ 156789 h 226975"/>
                      <a:gd name="connsiteX0" fmla="*/ 317191 w 317191"/>
                      <a:gd name="connsiteY0" fmla="*/ 156789 h 229741"/>
                      <a:gd name="connsiteX1" fmla="*/ 98761 w 317191"/>
                      <a:gd name="connsiteY1" fmla="*/ 204359 h 229741"/>
                      <a:gd name="connsiteX2" fmla="*/ 5928 w 317191"/>
                      <a:gd name="connsiteY2" fmla="*/ 0 h 229741"/>
                      <a:gd name="connsiteX3" fmla="*/ 317191 w 317191"/>
                      <a:gd name="connsiteY3" fmla="*/ 156789 h 229741"/>
                      <a:gd name="connsiteX0" fmla="*/ 317191 w 317191"/>
                      <a:gd name="connsiteY0" fmla="*/ 156789 h 227823"/>
                      <a:gd name="connsiteX1" fmla="*/ 98761 w 317191"/>
                      <a:gd name="connsiteY1" fmla="*/ 204359 h 227823"/>
                      <a:gd name="connsiteX2" fmla="*/ 5928 w 317191"/>
                      <a:gd name="connsiteY2" fmla="*/ 0 h 227823"/>
                      <a:gd name="connsiteX3" fmla="*/ 317191 w 317191"/>
                      <a:gd name="connsiteY3" fmla="*/ 156789 h 227823"/>
                      <a:gd name="connsiteX0" fmla="*/ 317191 w 317191"/>
                      <a:gd name="connsiteY0" fmla="*/ 156789 h 227823"/>
                      <a:gd name="connsiteX1" fmla="*/ 98761 w 317191"/>
                      <a:gd name="connsiteY1" fmla="*/ 204359 h 227823"/>
                      <a:gd name="connsiteX2" fmla="*/ 5928 w 317191"/>
                      <a:gd name="connsiteY2" fmla="*/ 0 h 227823"/>
                      <a:gd name="connsiteX3" fmla="*/ 317191 w 317191"/>
                      <a:gd name="connsiteY3" fmla="*/ 156789 h 227823"/>
                      <a:gd name="connsiteX0" fmla="*/ 317191 w 317191"/>
                      <a:gd name="connsiteY0" fmla="*/ 156789 h 230599"/>
                      <a:gd name="connsiteX1" fmla="*/ 98761 w 317191"/>
                      <a:gd name="connsiteY1" fmla="*/ 204359 h 230599"/>
                      <a:gd name="connsiteX2" fmla="*/ 5928 w 317191"/>
                      <a:gd name="connsiteY2" fmla="*/ 0 h 230599"/>
                      <a:gd name="connsiteX3" fmla="*/ 317191 w 317191"/>
                      <a:gd name="connsiteY3" fmla="*/ 156789 h 230599"/>
                      <a:gd name="connsiteX0" fmla="*/ 319623 w 319623"/>
                      <a:gd name="connsiteY0" fmla="*/ 156789 h 230599"/>
                      <a:gd name="connsiteX1" fmla="*/ 101193 w 319623"/>
                      <a:gd name="connsiteY1" fmla="*/ 204359 h 230599"/>
                      <a:gd name="connsiteX2" fmla="*/ 8360 w 319623"/>
                      <a:gd name="connsiteY2" fmla="*/ 0 h 230599"/>
                      <a:gd name="connsiteX3" fmla="*/ 319623 w 319623"/>
                      <a:gd name="connsiteY3" fmla="*/ 156789 h 230599"/>
                      <a:gd name="connsiteX0" fmla="*/ 319623 w 319623"/>
                      <a:gd name="connsiteY0" fmla="*/ 156789 h 230599"/>
                      <a:gd name="connsiteX1" fmla="*/ 101193 w 319623"/>
                      <a:gd name="connsiteY1" fmla="*/ 204359 h 230599"/>
                      <a:gd name="connsiteX2" fmla="*/ 8360 w 319623"/>
                      <a:gd name="connsiteY2" fmla="*/ 0 h 230599"/>
                      <a:gd name="connsiteX3" fmla="*/ 319623 w 319623"/>
                      <a:gd name="connsiteY3" fmla="*/ 156789 h 230599"/>
                      <a:gd name="connsiteX0" fmla="*/ 306596 w 306596"/>
                      <a:gd name="connsiteY0" fmla="*/ 168838 h 233968"/>
                      <a:gd name="connsiteX1" fmla="*/ 101193 w 306596"/>
                      <a:gd name="connsiteY1" fmla="*/ 204359 h 233968"/>
                      <a:gd name="connsiteX2" fmla="*/ 8360 w 306596"/>
                      <a:gd name="connsiteY2" fmla="*/ 0 h 233968"/>
                      <a:gd name="connsiteX3" fmla="*/ 306596 w 306596"/>
                      <a:gd name="connsiteY3" fmla="*/ 168838 h 233968"/>
                    </a:gdLst>
                    <a:ahLst/>
                    <a:cxnLst>
                      <a:cxn ang="0">
                        <a:pos x="connsiteX0" y="connsiteY0"/>
                      </a:cxn>
                      <a:cxn ang="0">
                        <a:pos x="connsiteX1" y="connsiteY1"/>
                      </a:cxn>
                      <a:cxn ang="0">
                        <a:pos x="connsiteX2" y="connsiteY2"/>
                      </a:cxn>
                      <a:cxn ang="0">
                        <a:pos x="connsiteX3" y="connsiteY3"/>
                      </a:cxn>
                    </a:cxnLst>
                    <a:rect l="l" t="t" r="r" b="b"/>
                    <a:pathLst>
                      <a:path w="306596" h="233968">
                        <a:moveTo>
                          <a:pt x="306596" y="168838"/>
                        </a:moveTo>
                        <a:cubicBezTo>
                          <a:pt x="250970" y="230364"/>
                          <a:pt x="182968" y="260378"/>
                          <a:pt x="101193" y="204359"/>
                        </a:cubicBezTo>
                        <a:cubicBezTo>
                          <a:pt x="7558" y="151480"/>
                          <a:pt x="-14571" y="63498"/>
                          <a:pt x="8360" y="0"/>
                        </a:cubicBezTo>
                        <a:cubicBezTo>
                          <a:pt x="112003" y="44428"/>
                          <a:pt x="182663" y="98055"/>
                          <a:pt x="306596" y="168838"/>
                        </a:cubicBezTo>
                        <a:close/>
                      </a:path>
                    </a:pathLst>
                  </a:custGeom>
                  <a:gradFill flip="none" rotWithShape="1">
                    <a:gsLst>
                      <a:gs pos="58000">
                        <a:sysClr val="windowText" lastClr="000000"/>
                      </a:gs>
                      <a:gs pos="100000">
                        <a:srgbClr val="4472C4">
                          <a:lumMod val="30000"/>
                          <a:lumOff val="70000"/>
                        </a:srgbClr>
                      </a:gs>
                    </a:gsLst>
                    <a:path path="circle">
                      <a:fillToRect l="100000" b="100000"/>
                    </a:path>
                    <a:tileRect t="-100000" r="-100000"/>
                  </a:gradFill>
                  <a:ln w="12700" cap="flat" cmpd="sng" algn="ctr">
                    <a:noFill/>
                    <a:prstDash val="solid"/>
                    <a:miter lim="800000"/>
                  </a:ln>
                  <a:effectLst/>
                </p:spPr>
                <p:txBody>
                  <a:bodyPr rtlCol="0" anchor="ctr"/>
                  <a:lstStyle/>
                  <a:p>
                    <a:pPr algn="ctr" defTabSz="914400">
                      <a:defRPr/>
                    </a:pPr>
                    <a:endParaRPr lang="en-US" sz="1530" kern="0" dirty="0">
                      <a:solidFill>
                        <a:prstClr val="white"/>
                      </a:solidFill>
                      <a:latin typeface="Calibri" panose="020F0502020204030204"/>
                    </a:endParaRPr>
                  </a:p>
                </p:txBody>
              </p:sp>
              <p:sp>
                <p:nvSpPr>
                  <p:cNvPr id="36" name="Chord 14349">
                    <a:extLst>
                      <a:ext uri="{FF2B5EF4-FFF2-40B4-BE49-F238E27FC236}">
                        <a16:creationId xmlns:a16="http://schemas.microsoft.com/office/drawing/2014/main" id="{0AA4AEBF-CA0F-49DB-A239-9E37598FBB90}"/>
                      </a:ext>
                    </a:extLst>
                  </p:cNvPr>
                  <p:cNvSpPr/>
                  <p:nvPr/>
                </p:nvSpPr>
                <p:spPr>
                  <a:xfrm rot="12553421" flipH="1">
                    <a:off x="7062128" y="6488297"/>
                    <a:ext cx="310190" cy="269012"/>
                  </a:xfrm>
                  <a:custGeom>
                    <a:avLst/>
                    <a:gdLst>
                      <a:gd name="connsiteX0" fmla="*/ 278593 w 328789"/>
                      <a:gd name="connsiteY0" fmla="*/ 272954 h 317511"/>
                      <a:gd name="connsiteX1" fmla="*/ 87132 w 328789"/>
                      <a:gd name="connsiteY1" fmla="*/ 298886 h 317511"/>
                      <a:gd name="connsiteX2" fmla="*/ 4328 w 328789"/>
                      <a:gd name="connsiteY2" fmla="*/ 122563 h 317511"/>
                      <a:gd name="connsiteX3" fmla="*/ 278593 w 328789"/>
                      <a:gd name="connsiteY3" fmla="*/ 272954 h 317511"/>
                      <a:gd name="connsiteX0" fmla="*/ 296447 w 296447"/>
                      <a:gd name="connsiteY0" fmla="*/ 173784 h 218344"/>
                      <a:gd name="connsiteX1" fmla="*/ 104986 w 296447"/>
                      <a:gd name="connsiteY1" fmla="*/ 199716 h 218344"/>
                      <a:gd name="connsiteX2" fmla="*/ 3208 w 296447"/>
                      <a:gd name="connsiteY2" fmla="*/ 0 h 218344"/>
                      <a:gd name="connsiteX3" fmla="*/ 296447 w 296447"/>
                      <a:gd name="connsiteY3" fmla="*/ 173784 h 218344"/>
                      <a:gd name="connsiteX0" fmla="*/ 301190 w 301190"/>
                      <a:gd name="connsiteY0" fmla="*/ 179631 h 220442"/>
                      <a:gd name="connsiteX1" fmla="*/ 104986 w 301190"/>
                      <a:gd name="connsiteY1" fmla="*/ 199716 h 220442"/>
                      <a:gd name="connsiteX2" fmla="*/ 3208 w 301190"/>
                      <a:gd name="connsiteY2" fmla="*/ 0 h 220442"/>
                      <a:gd name="connsiteX3" fmla="*/ 301190 w 301190"/>
                      <a:gd name="connsiteY3" fmla="*/ 179631 h 220442"/>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292586 w 292585"/>
                      <a:gd name="connsiteY0" fmla="*/ 144360 h 211432"/>
                      <a:gd name="connsiteX1" fmla="*/ 104986 w 292585"/>
                      <a:gd name="connsiteY1" fmla="*/ 199716 h 211432"/>
                      <a:gd name="connsiteX2" fmla="*/ 3208 w 292585"/>
                      <a:gd name="connsiteY2" fmla="*/ 0 h 211432"/>
                      <a:gd name="connsiteX3" fmla="*/ 292586 w 292585"/>
                      <a:gd name="connsiteY3" fmla="*/ 144360 h 211432"/>
                      <a:gd name="connsiteX0" fmla="*/ 301646 w 301647"/>
                      <a:gd name="connsiteY0" fmla="*/ 156202 h 223274"/>
                      <a:gd name="connsiteX1" fmla="*/ 114046 w 301647"/>
                      <a:gd name="connsiteY1" fmla="*/ 211558 h 223274"/>
                      <a:gd name="connsiteX2" fmla="*/ 2830 w 301647"/>
                      <a:gd name="connsiteY2" fmla="*/ 0 h 223274"/>
                      <a:gd name="connsiteX3" fmla="*/ 301646 w 301647"/>
                      <a:gd name="connsiteY3" fmla="*/ 156202 h 223274"/>
                      <a:gd name="connsiteX0" fmla="*/ 314093 w 314093"/>
                      <a:gd name="connsiteY0" fmla="*/ 156789 h 223368"/>
                      <a:gd name="connsiteX1" fmla="*/ 114046 w 314093"/>
                      <a:gd name="connsiteY1" fmla="*/ 211558 h 223368"/>
                      <a:gd name="connsiteX2" fmla="*/ 2830 w 314093"/>
                      <a:gd name="connsiteY2" fmla="*/ 0 h 223368"/>
                      <a:gd name="connsiteX3" fmla="*/ 314093 w 314093"/>
                      <a:gd name="connsiteY3" fmla="*/ 156789 h 223368"/>
                      <a:gd name="connsiteX0" fmla="*/ 314093 w 314093"/>
                      <a:gd name="connsiteY0" fmla="*/ 156789 h 223368"/>
                      <a:gd name="connsiteX1" fmla="*/ 114046 w 314093"/>
                      <a:gd name="connsiteY1" fmla="*/ 211558 h 223368"/>
                      <a:gd name="connsiteX2" fmla="*/ 2830 w 314093"/>
                      <a:gd name="connsiteY2" fmla="*/ 0 h 223368"/>
                      <a:gd name="connsiteX3" fmla="*/ 314093 w 314093"/>
                      <a:gd name="connsiteY3" fmla="*/ 156789 h 223368"/>
                      <a:gd name="connsiteX0" fmla="*/ 314093 w 314093"/>
                      <a:gd name="connsiteY0" fmla="*/ 156789 h 223368"/>
                      <a:gd name="connsiteX1" fmla="*/ 114046 w 314093"/>
                      <a:gd name="connsiteY1" fmla="*/ 211558 h 223368"/>
                      <a:gd name="connsiteX2" fmla="*/ 2830 w 314093"/>
                      <a:gd name="connsiteY2" fmla="*/ 0 h 223368"/>
                      <a:gd name="connsiteX3" fmla="*/ 314093 w 314093"/>
                      <a:gd name="connsiteY3" fmla="*/ 156789 h 223368"/>
                      <a:gd name="connsiteX0" fmla="*/ 314651 w 314651"/>
                      <a:gd name="connsiteY0" fmla="*/ 156789 h 214595"/>
                      <a:gd name="connsiteX1" fmla="*/ 101374 w 314651"/>
                      <a:gd name="connsiteY1" fmla="*/ 200804 h 214595"/>
                      <a:gd name="connsiteX2" fmla="*/ 3388 w 314651"/>
                      <a:gd name="connsiteY2" fmla="*/ 0 h 214595"/>
                      <a:gd name="connsiteX3" fmla="*/ 314651 w 314651"/>
                      <a:gd name="connsiteY3" fmla="*/ 156789 h 214595"/>
                      <a:gd name="connsiteX0" fmla="*/ 314651 w 314651"/>
                      <a:gd name="connsiteY0" fmla="*/ 156789 h 226976"/>
                      <a:gd name="connsiteX1" fmla="*/ 101374 w 314651"/>
                      <a:gd name="connsiteY1" fmla="*/ 200804 h 226976"/>
                      <a:gd name="connsiteX2" fmla="*/ 3388 w 314651"/>
                      <a:gd name="connsiteY2" fmla="*/ 0 h 226976"/>
                      <a:gd name="connsiteX3" fmla="*/ 314651 w 314651"/>
                      <a:gd name="connsiteY3" fmla="*/ 156789 h 226976"/>
                      <a:gd name="connsiteX0" fmla="*/ 316590 w 316590"/>
                      <a:gd name="connsiteY0" fmla="*/ 156789 h 226975"/>
                      <a:gd name="connsiteX1" fmla="*/ 103313 w 316590"/>
                      <a:gd name="connsiteY1" fmla="*/ 200804 h 226975"/>
                      <a:gd name="connsiteX2" fmla="*/ 5327 w 316590"/>
                      <a:gd name="connsiteY2" fmla="*/ 0 h 226975"/>
                      <a:gd name="connsiteX3" fmla="*/ 316590 w 316590"/>
                      <a:gd name="connsiteY3" fmla="*/ 156789 h 226975"/>
                      <a:gd name="connsiteX0" fmla="*/ 317191 w 317191"/>
                      <a:gd name="connsiteY0" fmla="*/ 156789 h 229741"/>
                      <a:gd name="connsiteX1" fmla="*/ 98761 w 317191"/>
                      <a:gd name="connsiteY1" fmla="*/ 204359 h 229741"/>
                      <a:gd name="connsiteX2" fmla="*/ 5928 w 317191"/>
                      <a:gd name="connsiteY2" fmla="*/ 0 h 229741"/>
                      <a:gd name="connsiteX3" fmla="*/ 317191 w 317191"/>
                      <a:gd name="connsiteY3" fmla="*/ 156789 h 229741"/>
                      <a:gd name="connsiteX0" fmla="*/ 317191 w 317191"/>
                      <a:gd name="connsiteY0" fmla="*/ 156789 h 227823"/>
                      <a:gd name="connsiteX1" fmla="*/ 98761 w 317191"/>
                      <a:gd name="connsiteY1" fmla="*/ 204359 h 227823"/>
                      <a:gd name="connsiteX2" fmla="*/ 5928 w 317191"/>
                      <a:gd name="connsiteY2" fmla="*/ 0 h 227823"/>
                      <a:gd name="connsiteX3" fmla="*/ 317191 w 317191"/>
                      <a:gd name="connsiteY3" fmla="*/ 156789 h 227823"/>
                      <a:gd name="connsiteX0" fmla="*/ 317191 w 317191"/>
                      <a:gd name="connsiteY0" fmla="*/ 156789 h 227823"/>
                      <a:gd name="connsiteX1" fmla="*/ 98761 w 317191"/>
                      <a:gd name="connsiteY1" fmla="*/ 204359 h 227823"/>
                      <a:gd name="connsiteX2" fmla="*/ 5928 w 317191"/>
                      <a:gd name="connsiteY2" fmla="*/ 0 h 227823"/>
                      <a:gd name="connsiteX3" fmla="*/ 317191 w 317191"/>
                      <a:gd name="connsiteY3" fmla="*/ 156789 h 227823"/>
                      <a:gd name="connsiteX0" fmla="*/ 317191 w 317191"/>
                      <a:gd name="connsiteY0" fmla="*/ 156789 h 230599"/>
                      <a:gd name="connsiteX1" fmla="*/ 98761 w 317191"/>
                      <a:gd name="connsiteY1" fmla="*/ 204359 h 230599"/>
                      <a:gd name="connsiteX2" fmla="*/ 5928 w 317191"/>
                      <a:gd name="connsiteY2" fmla="*/ 0 h 230599"/>
                      <a:gd name="connsiteX3" fmla="*/ 317191 w 317191"/>
                      <a:gd name="connsiteY3" fmla="*/ 156789 h 230599"/>
                      <a:gd name="connsiteX0" fmla="*/ 319623 w 319623"/>
                      <a:gd name="connsiteY0" fmla="*/ 156789 h 230599"/>
                      <a:gd name="connsiteX1" fmla="*/ 101193 w 319623"/>
                      <a:gd name="connsiteY1" fmla="*/ 204359 h 230599"/>
                      <a:gd name="connsiteX2" fmla="*/ 8360 w 319623"/>
                      <a:gd name="connsiteY2" fmla="*/ 0 h 230599"/>
                      <a:gd name="connsiteX3" fmla="*/ 319623 w 319623"/>
                      <a:gd name="connsiteY3" fmla="*/ 156789 h 230599"/>
                      <a:gd name="connsiteX0" fmla="*/ 319623 w 319623"/>
                      <a:gd name="connsiteY0" fmla="*/ 156789 h 230599"/>
                      <a:gd name="connsiteX1" fmla="*/ 101193 w 319623"/>
                      <a:gd name="connsiteY1" fmla="*/ 204359 h 230599"/>
                      <a:gd name="connsiteX2" fmla="*/ 8360 w 319623"/>
                      <a:gd name="connsiteY2" fmla="*/ 0 h 230599"/>
                      <a:gd name="connsiteX3" fmla="*/ 319623 w 319623"/>
                      <a:gd name="connsiteY3" fmla="*/ 156789 h 230599"/>
                      <a:gd name="connsiteX0" fmla="*/ 306596 w 306596"/>
                      <a:gd name="connsiteY0" fmla="*/ 168838 h 233968"/>
                      <a:gd name="connsiteX1" fmla="*/ 101193 w 306596"/>
                      <a:gd name="connsiteY1" fmla="*/ 204359 h 233968"/>
                      <a:gd name="connsiteX2" fmla="*/ 8360 w 306596"/>
                      <a:gd name="connsiteY2" fmla="*/ 0 h 233968"/>
                      <a:gd name="connsiteX3" fmla="*/ 306596 w 306596"/>
                      <a:gd name="connsiteY3" fmla="*/ 168838 h 233968"/>
                    </a:gdLst>
                    <a:ahLst/>
                    <a:cxnLst>
                      <a:cxn ang="0">
                        <a:pos x="connsiteX0" y="connsiteY0"/>
                      </a:cxn>
                      <a:cxn ang="0">
                        <a:pos x="connsiteX1" y="connsiteY1"/>
                      </a:cxn>
                      <a:cxn ang="0">
                        <a:pos x="connsiteX2" y="connsiteY2"/>
                      </a:cxn>
                      <a:cxn ang="0">
                        <a:pos x="connsiteX3" y="connsiteY3"/>
                      </a:cxn>
                    </a:cxnLst>
                    <a:rect l="l" t="t" r="r" b="b"/>
                    <a:pathLst>
                      <a:path w="306596" h="233968">
                        <a:moveTo>
                          <a:pt x="306596" y="168838"/>
                        </a:moveTo>
                        <a:cubicBezTo>
                          <a:pt x="250970" y="230364"/>
                          <a:pt x="182968" y="260378"/>
                          <a:pt x="101193" y="204359"/>
                        </a:cubicBezTo>
                        <a:cubicBezTo>
                          <a:pt x="7558" y="151480"/>
                          <a:pt x="-14571" y="63498"/>
                          <a:pt x="8360" y="0"/>
                        </a:cubicBezTo>
                        <a:cubicBezTo>
                          <a:pt x="112003" y="44428"/>
                          <a:pt x="182663" y="98055"/>
                          <a:pt x="306596" y="168838"/>
                        </a:cubicBezTo>
                        <a:close/>
                      </a:path>
                    </a:pathLst>
                  </a:custGeom>
                  <a:gradFill flip="none" rotWithShape="1">
                    <a:gsLst>
                      <a:gs pos="58000">
                        <a:sysClr val="windowText" lastClr="000000"/>
                      </a:gs>
                      <a:gs pos="100000">
                        <a:srgbClr val="4472C4">
                          <a:lumMod val="30000"/>
                          <a:lumOff val="70000"/>
                        </a:srgbClr>
                      </a:gs>
                    </a:gsLst>
                    <a:path path="circle">
                      <a:fillToRect l="100000" b="100000"/>
                    </a:path>
                    <a:tileRect t="-100000" r="-100000"/>
                  </a:gradFill>
                  <a:ln w="12700" cap="flat" cmpd="sng" algn="ctr">
                    <a:noFill/>
                    <a:prstDash val="solid"/>
                    <a:miter lim="800000"/>
                  </a:ln>
                  <a:effectLst/>
                </p:spPr>
                <p:txBody>
                  <a:bodyPr rtlCol="0" anchor="ctr"/>
                  <a:lstStyle/>
                  <a:p>
                    <a:pPr algn="ctr" defTabSz="914400">
                      <a:defRPr/>
                    </a:pPr>
                    <a:endParaRPr lang="en-US" sz="1530" kern="0" dirty="0">
                      <a:solidFill>
                        <a:prstClr val="white"/>
                      </a:solidFill>
                      <a:latin typeface="Calibri" panose="020F0502020204030204"/>
                    </a:endParaRPr>
                  </a:p>
                </p:txBody>
              </p:sp>
              <p:sp>
                <p:nvSpPr>
                  <p:cNvPr id="37" name="Freeform: Shape 36">
                    <a:extLst>
                      <a:ext uri="{FF2B5EF4-FFF2-40B4-BE49-F238E27FC236}">
                        <a16:creationId xmlns:a16="http://schemas.microsoft.com/office/drawing/2014/main" id="{F2B07951-A4A0-4CED-AFF7-1EB679AE31A2}"/>
                      </a:ext>
                    </a:extLst>
                  </p:cNvPr>
                  <p:cNvSpPr/>
                  <p:nvPr/>
                </p:nvSpPr>
                <p:spPr>
                  <a:xfrm>
                    <a:off x="6690658" y="4624435"/>
                    <a:ext cx="1368897" cy="1324719"/>
                  </a:xfrm>
                  <a:custGeom>
                    <a:avLst/>
                    <a:gdLst>
                      <a:gd name="connsiteX0" fmla="*/ 311150 w 1368425"/>
                      <a:gd name="connsiteY0" fmla="*/ 1292225 h 1295400"/>
                      <a:gd name="connsiteX1" fmla="*/ 1066800 w 1368425"/>
                      <a:gd name="connsiteY1" fmla="*/ 1295400 h 1295400"/>
                      <a:gd name="connsiteX2" fmla="*/ 1066800 w 1368425"/>
                      <a:gd name="connsiteY2" fmla="*/ 473075 h 1295400"/>
                      <a:gd name="connsiteX3" fmla="*/ 1254125 w 1368425"/>
                      <a:gd name="connsiteY3" fmla="*/ 546100 h 1295400"/>
                      <a:gd name="connsiteX4" fmla="*/ 1368425 w 1368425"/>
                      <a:gd name="connsiteY4" fmla="*/ 260350 h 1295400"/>
                      <a:gd name="connsiteX5" fmla="*/ 1047750 w 1368425"/>
                      <a:gd name="connsiteY5" fmla="*/ 136525 h 1295400"/>
                      <a:gd name="connsiteX6" fmla="*/ 854075 w 1368425"/>
                      <a:gd name="connsiteY6" fmla="*/ 82550 h 1295400"/>
                      <a:gd name="connsiteX7" fmla="*/ 806450 w 1368425"/>
                      <a:gd name="connsiteY7" fmla="*/ 0 h 1295400"/>
                      <a:gd name="connsiteX8" fmla="*/ 549275 w 1368425"/>
                      <a:gd name="connsiteY8" fmla="*/ 6350 h 1295400"/>
                      <a:gd name="connsiteX9" fmla="*/ 514350 w 1368425"/>
                      <a:gd name="connsiteY9" fmla="*/ 79375 h 1295400"/>
                      <a:gd name="connsiteX10" fmla="*/ 0 w 1368425"/>
                      <a:gd name="connsiteY10" fmla="*/ 231775 h 1295400"/>
                      <a:gd name="connsiteX11" fmla="*/ 117475 w 1368425"/>
                      <a:gd name="connsiteY11" fmla="*/ 536575 h 1295400"/>
                      <a:gd name="connsiteX12" fmla="*/ 320675 w 1368425"/>
                      <a:gd name="connsiteY12" fmla="*/ 485775 h 1295400"/>
                      <a:gd name="connsiteX13" fmla="*/ 311150 w 1368425"/>
                      <a:gd name="connsiteY13" fmla="*/ 1292225 h 1295400"/>
                      <a:gd name="connsiteX0" fmla="*/ 311150 w 1368425"/>
                      <a:gd name="connsiteY0" fmla="*/ 1292225 h 1295400"/>
                      <a:gd name="connsiteX1" fmla="*/ 1066800 w 1368425"/>
                      <a:gd name="connsiteY1" fmla="*/ 1295400 h 1295400"/>
                      <a:gd name="connsiteX2" fmla="*/ 1066800 w 1368425"/>
                      <a:gd name="connsiteY2" fmla="*/ 473075 h 1295400"/>
                      <a:gd name="connsiteX3" fmla="*/ 1254125 w 1368425"/>
                      <a:gd name="connsiteY3" fmla="*/ 546100 h 1295400"/>
                      <a:gd name="connsiteX4" fmla="*/ 1368425 w 1368425"/>
                      <a:gd name="connsiteY4" fmla="*/ 260350 h 1295400"/>
                      <a:gd name="connsiteX5" fmla="*/ 1047750 w 1368425"/>
                      <a:gd name="connsiteY5" fmla="*/ 136525 h 1295400"/>
                      <a:gd name="connsiteX6" fmla="*/ 854075 w 1368425"/>
                      <a:gd name="connsiteY6" fmla="*/ 82550 h 1295400"/>
                      <a:gd name="connsiteX7" fmla="*/ 806450 w 1368425"/>
                      <a:gd name="connsiteY7" fmla="*/ 0 h 1295400"/>
                      <a:gd name="connsiteX8" fmla="*/ 549275 w 1368425"/>
                      <a:gd name="connsiteY8" fmla="*/ 6350 h 1295400"/>
                      <a:gd name="connsiteX9" fmla="*/ 514350 w 1368425"/>
                      <a:gd name="connsiteY9" fmla="*/ 79375 h 1295400"/>
                      <a:gd name="connsiteX10" fmla="*/ 0 w 1368425"/>
                      <a:gd name="connsiteY10" fmla="*/ 231775 h 1295400"/>
                      <a:gd name="connsiteX11" fmla="*/ 117475 w 1368425"/>
                      <a:gd name="connsiteY11" fmla="*/ 536575 h 1295400"/>
                      <a:gd name="connsiteX12" fmla="*/ 320675 w 1368425"/>
                      <a:gd name="connsiteY12" fmla="*/ 485775 h 1295400"/>
                      <a:gd name="connsiteX13" fmla="*/ 311150 w 1368425"/>
                      <a:gd name="connsiteY13" fmla="*/ 1292225 h 1295400"/>
                      <a:gd name="connsiteX0" fmla="*/ 311622 w 1368897"/>
                      <a:gd name="connsiteY0" fmla="*/ 1292225 h 1295400"/>
                      <a:gd name="connsiteX1" fmla="*/ 1067272 w 1368897"/>
                      <a:gd name="connsiteY1" fmla="*/ 1295400 h 1295400"/>
                      <a:gd name="connsiteX2" fmla="*/ 1067272 w 1368897"/>
                      <a:gd name="connsiteY2" fmla="*/ 473075 h 1295400"/>
                      <a:gd name="connsiteX3" fmla="*/ 1254597 w 1368897"/>
                      <a:gd name="connsiteY3" fmla="*/ 546100 h 1295400"/>
                      <a:gd name="connsiteX4" fmla="*/ 1368897 w 1368897"/>
                      <a:gd name="connsiteY4" fmla="*/ 260350 h 1295400"/>
                      <a:gd name="connsiteX5" fmla="*/ 1048222 w 1368897"/>
                      <a:gd name="connsiteY5" fmla="*/ 136525 h 1295400"/>
                      <a:gd name="connsiteX6" fmla="*/ 854547 w 1368897"/>
                      <a:gd name="connsiteY6" fmla="*/ 82550 h 1295400"/>
                      <a:gd name="connsiteX7" fmla="*/ 806922 w 1368897"/>
                      <a:gd name="connsiteY7" fmla="*/ 0 h 1295400"/>
                      <a:gd name="connsiteX8" fmla="*/ 549747 w 1368897"/>
                      <a:gd name="connsiteY8" fmla="*/ 6350 h 1295400"/>
                      <a:gd name="connsiteX9" fmla="*/ 514822 w 1368897"/>
                      <a:gd name="connsiteY9" fmla="*/ 79375 h 1295400"/>
                      <a:gd name="connsiteX10" fmla="*/ 472 w 1368897"/>
                      <a:gd name="connsiteY10" fmla="*/ 231775 h 1295400"/>
                      <a:gd name="connsiteX11" fmla="*/ 117947 w 1368897"/>
                      <a:gd name="connsiteY11" fmla="*/ 536575 h 1295400"/>
                      <a:gd name="connsiteX12" fmla="*/ 321147 w 1368897"/>
                      <a:gd name="connsiteY12" fmla="*/ 485775 h 1295400"/>
                      <a:gd name="connsiteX13" fmla="*/ 311622 w 1368897"/>
                      <a:gd name="connsiteY13" fmla="*/ 1292225 h 1295400"/>
                      <a:gd name="connsiteX0" fmla="*/ 311622 w 1368897"/>
                      <a:gd name="connsiteY0" fmla="*/ 1292225 h 1295400"/>
                      <a:gd name="connsiteX1" fmla="*/ 1067272 w 1368897"/>
                      <a:gd name="connsiteY1" fmla="*/ 1295400 h 1295400"/>
                      <a:gd name="connsiteX2" fmla="*/ 1067272 w 1368897"/>
                      <a:gd name="connsiteY2" fmla="*/ 473075 h 1295400"/>
                      <a:gd name="connsiteX3" fmla="*/ 1254597 w 1368897"/>
                      <a:gd name="connsiteY3" fmla="*/ 546100 h 1295400"/>
                      <a:gd name="connsiteX4" fmla="*/ 1368897 w 1368897"/>
                      <a:gd name="connsiteY4" fmla="*/ 260350 h 1295400"/>
                      <a:gd name="connsiteX5" fmla="*/ 1048222 w 1368897"/>
                      <a:gd name="connsiteY5" fmla="*/ 136525 h 1295400"/>
                      <a:gd name="connsiteX6" fmla="*/ 854547 w 1368897"/>
                      <a:gd name="connsiteY6" fmla="*/ 82550 h 1295400"/>
                      <a:gd name="connsiteX7" fmla="*/ 806922 w 1368897"/>
                      <a:gd name="connsiteY7" fmla="*/ 0 h 1295400"/>
                      <a:gd name="connsiteX8" fmla="*/ 549747 w 1368897"/>
                      <a:gd name="connsiteY8" fmla="*/ 6350 h 1295400"/>
                      <a:gd name="connsiteX9" fmla="*/ 514822 w 1368897"/>
                      <a:gd name="connsiteY9" fmla="*/ 79375 h 1295400"/>
                      <a:gd name="connsiteX10" fmla="*/ 117947 w 1368897"/>
                      <a:gd name="connsiteY10" fmla="*/ 165100 h 1295400"/>
                      <a:gd name="connsiteX11" fmla="*/ 472 w 1368897"/>
                      <a:gd name="connsiteY11" fmla="*/ 231775 h 1295400"/>
                      <a:gd name="connsiteX12" fmla="*/ 117947 w 1368897"/>
                      <a:gd name="connsiteY12" fmla="*/ 536575 h 1295400"/>
                      <a:gd name="connsiteX13" fmla="*/ 321147 w 1368897"/>
                      <a:gd name="connsiteY13" fmla="*/ 485775 h 1295400"/>
                      <a:gd name="connsiteX14" fmla="*/ 311622 w 1368897"/>
                      <a:gd name="connsiteY14" fmla="*/ 1292225 h 1295400"/>
                      <a:gd name="connsiteX0" fmla="*/ 311622 w 1368897"/>
                      <a:gd name="connsiteY0" fmla="*/ 1292225 h 1295400"/>
                      <a:gd name="connsiteX1" fmla="*/ 1067272 w 1368897"/>
                      <a:gd name="connsiteY1" fmla="*/ 1295400 h 1295400"/>
                      <a:gd name="connsiteX2" fmla="*/ 1067272 w 1368897"/>
                      <a:gd name="connsiteY2" fmla="*/ 473075 h 1295400"/>
                      <a:gd name="connsiteX3" fmla="*/ 1254597 w 1368897"/>
                      <a:gd name="connsiteY3" fmla="*/ 546100 h 1295400"/>
                      <a:gd name="connsiteX4" fmla="*/ 1368897 w 1368897"/>
                      <a:gd name="connsiteY4" fmla="*/ 260350 h 1295400"/>
                      <a:gd name="connsiteX5" fmla="*/ 1048222 w 1368897"/>
                      <a:gd name="connsiteY5" fmla="*/ 136525 h 1295400"/>
                      <a:gd name="connsiteX6" fmla="*/ 854547 w 1368897"/>
                      <a:gd name="connsiteY6" fmla="*/ 82550 h 1295400"/>
                      <a:gd name="connsiteX7" fmla="*/ 806922 w 1368897"/>
                      <a:gd name="connsiteY7" fmla="*/ 0 h 1295400"/>
                      <a:gd name="connsiteX8" fmla="*/ 549747 w 1368897"/>
                      <a:gd name="connsiteY8" fmla="*/ 6350 h 1295400"/>
                      <a:gd name="connsiteX9" fmla="*/ 514822 w 1368897"/>
                      <a:gd name="connsiteY9" fmla="*/ 79375 h 1295400"/>
                      <a:gd name="connsiteX10" fmla="*/ 117947 w 1368897"/>
                      <a:gd name="connsiteY10" fmla="*/ 165100 h 1295400"/>
                      <a:gd name="connsiteX11" fmla="*/ 472 w 1368897"/>
                      <a:gd name="connsiteY11" fmla="*/ 231775 h 1295400"/>
                      <a:gd name="connsiteX12" fmla="*/ 117947 w 1368897"/>
                      <a:gd name="connsiteY12" fmla="*/ 536575 h 1295400"/>
                      <a:gd name="connsiteX13" fmla="*/ 321147 w 1368897"/>
                      <a:gd name="connsiteY13" fmla="*/ 485775 h 1295400"/>
                      <a:gd name="connsiteX14" fmla="*/ 311622 w 1368897"/>
                      <a:gd name="connsiteY14" fmla="*/ 1292225 h 1295400"/>
                      <a:gd name="connsiteX0" fmla="*/ 311622 w 1368897"/>
                      <a:gd name="connsiteY0" fmla="*/ 1292225 h 1295400"/>
                      <a:gd name="connsiteX1" fmla="*/ 1067272 w 1368897"/>
                      <a:gd name="connsiteY1" fmla="*/ 1295400 h 1295400"/>
                      <a:gd name="connsiteX2" fmla="*/ 1067272 w 1368897"/>
                      <a:gd name="connsiteY2" fmla="*/ 473075 h 1295400"/>
                      <a:gd name="connsiteX3" fmla="*/ 1254597 w 1368897"/>
                      <a:gd name="connsiteY3" fmla="*/ 546100 h 1295400"/>
                      <a:gd name="connsiteX4" fmla="*/ 1368897 w 1368897"/>
                      <a:gd name="connsiteY4" fmla="*/ 260350 h 1295400"/>
                      <a:gd name="connsiteX5" fmla="*/ 1048222 w 1368897"/>
                      <a:gd name="connsiteY5" fmla="*/ 136525 h 1295400"/>
                      <a:gd name="connsiteX6" fmla="*/ 854547 w 1368897"/>
                      <a:gd name="connsiteY6" fmla="*/ 82550 h 1295400"/>
                      <a:gd name="connsiteX7" fmla="*/ 806922 w 1368897"/>
                      <a:gd name="connsiteY7" fmla="*/ 0 h 1295400"/>
                      <a:gd name="connsiteX8" fmla="*/ 549747 w 1368897"/>
                      <a:gd name="connsiteY8" fmla="*/ 6350 h 1295400"/>
                      <a:gd name="connsiteX9" fmla="*/ 514822 w 1368897"/>
                      <a:gd name="connsiteY9" fmla="*/ 79375 h 1295400"/>
                      <a:gd name="connsiteX10" fmla="*/ 117947 w 1368897"/>
                      <a:gd name="connsiteY10" fmla="*/ 165100 h 1295400"/>
                      <a:gd name="connsiteX11" fmla="*/ 472 w 1368897"/>
                      <a:gd name="connsiteY11" fmla="*/ 231775 h 1295400"/>
                      <a:gd name="connsiteX12" fmla="*/ 117947 w 1368897"/>
                      <a:gd name="connsiteY12" fmla="*/ 536575 h 1295400"/>
                      <a:gd name="connsiteX13" fmla="*/ 321147 w 1368897"/>
                      <a:gd name="connsiteY13" fmla="*/ 485775 h 1295400"/>
                      <a:gd name="connsiteX14" fmla="*/ 311622 w 1368897"/>
                      <a:gd name="connsiteY14" fmla="*/ 1292225 h 1295400"/>
                      <a:gd name="connsiteX0" fmla="*/ 311622 w 1368897"/>
                      <a:gd name="connsiteY0" fmla="*/ 1292225 h 1295400"/>
                      <a:gd name="connsiteX1" fmla="*/ 1067272 w 1368897"/>
                      <a:gd name="connsiteY1" fmla="*/ 1295400 h 1295400"/>
                      <a:gd name="connsiteX2" fmla="*/ 1067272 w 1368897"/>
                      <a:gd name="connsiteY2" fmla="*/ 473075 h 1295400"/>
                      <a:gd name="connsiteX3" fmla="*/ 1254597 w 1368897"/>
                      <a:gd name="connsiteY3" fmla="*/ 546100 h 1295400"/>
                      <a:gd name="connsiteX4" fmla="*/ 1368897 w 1368897"/>
                      <a:gd name="connsiteY4" fmla="*/ 260350 h 1295400"/>
                      <a:gd name="connsiteX5" fmla="*/ 1048222 w 1368897"/>
                      <a:gd name="connsiteY5" fmla="*/ 136525 h 1295400"/>
                      <a:gd name="connsiteX6" fmla="*/ 854547 w 1368897"/>
                      <a:gd name="connsiteY6" fmla="*/ 82550 h 1295400"/>
                      <a:gd name="connsiteX7" fmla="*/ 806922 w 1368897"/>
                      <a:gd name="connsiteY7" fmla="*/ 0 h 1295400"/>
                      <a:gd name="connsiteX8" fmla="*/ 549747 w 1368897"/>
                      <a:gd name="connsiteY8" fmla="*/ 6350 h 1295400"/>
                      <a:gd name="connsiteX9" fmla="*/ 514822 w 1368897"/>
                      <a:gd name="connsiteY9" fmla="*/ 79375 h 1295400"/>
                      <a:gd name="connsiteX10" fmla="*/ 117947 w 1368897"/>
                      <a:gd name="connsiteY10" fmla="*/ 165100 h 1295400"/>
                      <a:gd name="connsiteX11" fmla="*/ 472 w 1368897"/>
                      <a:gd name="connsiteY11" fmla="*/ 231775 h 1295400"/>
                      <a:gd name="connsiteX12" fmla="*/ 117947 w 1368897"/>
                      <a:gd name="connsiteY12" fmla="*/ 536575 h 1295400"/>
                      <a:gd name="connsiteX13" fmla="*/ 321147 w 1368897"/>
                      <a:gd name="connsiteY13" fmla="*/ 485775 h 1295400"/>
                      <a:gd name="connsiteX14" fmla="*/ 311622 w 1368897"/>
                      <a:gd name="connsiteY14" fmla="*/ 1292225 h 1295400"/>
                      <a:gd name="connsiteX0" fmla="*/ 311622 w 1368897"/>
                      <a:gd name="connsiteY0" fmla="*/ 1292225 h 1295400"/>
                      <a:gd name="connsiteX1" fmla="*/ 1067272 w 1368897"/>
                      <a:gd name="connsiteY1" fmla="*/ 1295400 h 1295400"/>
                      <a:gd name="connsiteX2" fmla="*/ 1067272 w 1368897"/>
                      <a:gd name="connsiteY2" fmla="*/ 473075 h 1295400"/>
                      <a:gd name="connsiteX3" fmla="*/ 1254597 w 1368897"/>
                      <a:gd name="connsiteY3" fmla="*/ 546100 h 1295400"/>
                      <a:gd name="connsiteX4" fmla="*/ 1368897 w 1368897"/>
                      <a:gd name="connsiteY4" fmla="*/ 260350 h 1295400"/>
                      <a:gd name="connsiteX5" fmla="*/ 1048222 w 1368897"/>
                      <a:gd name="connsiteY5" fmla="*/ 136525 h 1295400"/>
                      <a:gd name="connsiteX6" fmla="*/ 854547 w 1368897"/>
                      <a:gd name="connsiteY6" fmla="*/ 82550 h 1295400"/>
                      <a:gd name="connsiteX7" fmla="*/ 806922 w 1368897"/>
                      <a:gd name="connsiteY7" fmla="*/ 0 h 1295400"/>
                      <a:gd name="connsiteX8" fmla="*/ 549747 w 1368897"/>
                      <a:gd name="connsiteY8" fmla="*/ 6350 h 1295400"/>
                      <a:gd name="connsiteX9" fmla="*/ 514822 w 1368897"/>
                      <a:gd name="connsiteY9" fmla="*/ 79375 h 1295400"/>
                      <a:gd name="connsiteX10" fmla="*/ 117947 w 1368897"/>
                      <a:gd name="connsiteY10" fmla="*/ 165100 h 1295400"/>
                      <a:gd name="connsiteX11" fmla="*/ 472 w 1368897"/>
                      <a:gd name="connsiteY11" fmla="*/ 231775 h 1295400"/>
                      <a:gd name="connsiteX12" fmla="*/ 117947 w 1368897"/>
                      <a:gd name="connsiteY12" fmla="*/ 536575 h 1295400"/>
                      <a:gd name="connsiteX13" fmla="*/ 321147 w 1368897"/>
                      <a:gd name="connsiteY13" fmla="*/ 485775 h 1295400"/>
                      <a:gd name="connsiteX14" fmla="*/ 311622 w 1368897"/>
                      <a:gd name="connsiteY14" fmla="*/ 1292225 h 1295400"/>
                      <a:gd name="connsiteX0" fmla="*/ 311622 w 1368897"/>
                      <a:gd name="connsiteY0" fmla="*/ 1292225 h 1295400"/>
                      <a:gd name="connsiteX1" fmla="*/ 1067272 w 1368897"/>
                      <a:gd name="connsiteY1" fmla="*/ 1295400 h 1295400"/>
                      <a:gd name="connsiteX2" fmla="*/ 1067272 w 1368897"/>
                      <a:gd name="connsiteY2" fmla="*/ 473075 h 1295400"/>
                      <a:gd name="connsiteX3" fmla="*/ 1260947 w 1368897"/>
                      <a:gd name="connsiteY3" fmla="*/ 530225 h 1295400"/>
                      <a:gd name="connsiteX4" fmla="*/ 1368897 w 1368897"/>
                      <a:gd name="connsiteY4" fmla="*/ 260350 h 1295400"/>
                      <a:gd name="connsiteX5" fmla="*/ 1048222 w 1368897"/>
                      <a:gd name="connsiteY5" fmla="*/ 136525 h 1295400"/>
                      <a:gd name="connsiteX6" fmla="*/ 854547 w 1368897"/>
                      <a:gd name="connsiteY6" fmla="*/ 82550 h 1295400"/>
                      <a:gd name="connsiteX7" fmla="*/ 806922 w 1368897"/>
                      <a:gd name="connsiteY7" fmla="*/ 0 h 1295400"/>
                      <a:gd name="connsiteX8" fmla="*/ 549747 w 1368897"/>
                      <a:gd name="connsiteY8" fmla="*/ 6350 h 1295400"/>
                      <a:gd name="connsiteX9" fmla="*/ 514822 w 1368897"/>
                      <a:gd name="connsiteY9" fmla="*/ 79375 h 1295400"/>
                      <a:gd name="connsiteX10" fmla="*/ 117947 w 1368897"/>
                      <a:gd name="connsiteY10" fmla="*/ 165100 h 1295400"/>
                      <a:gd name="connsiteX11" fmla="*/ 472 w 1368897"/>
                      <a:gd name="connsiteY11" fmla="*/ 231775 h 1295400"/>
                      <a:gd name="connsiteX12" fmla="*/ 117947 w 1368897"/>
                      <a:gd name="connsiteY12" fmla="*/ 536575 h 1295400"/>
                      <a:gd name="connsiteX13" fmla="*/ 321147 w 1368897"/>
                      <a:gd name="connsiteY13" fmla="*/ 485775 h 1295400"/>
                      <a:gd name="connsiteX14" fmla="*/ 311622 w 1368897"/>
                      <a:gd name="connsiteY14" fmla="*/ 1292225 h 1295400"/>
                      <a:gd name="connsiteX0" fmla="*/ 311622 w 1368897"/>
                      <a:gd name="connsiteY0" fmla="*/ 1292225 h 1295400"/>
                      <a:gd name="connsiteX1" fmla="*/ 1067272 w 1368897"/>
                      <a:gd name="connsiteY1" fmla="*/ 1295400 h 1295400"/>
                      <a:gd name="connsiteX2" fmla="*/ 1067272 w 1368897"/>
                      <a:gd name="connsiteY2" fmla="*/ 473075 h 1295400"/>
                      <a:gd name="connsiteX3" fmla="*/ 1260947 w 1368897"/>
                      <a:gd name="connsiteY3" fmla="*/ 530225 h 1295400"/>
                      <a:gd name="connsiteX4" fmla="*/ 1368897 w 1368897"/>
                      <a:gd name="connsiteY4" fmla="*/ 260350 h 1295400"/>
                      <a:gd name="connsiteX5" fmla="*/ 1048222 w 1368897"/>
                      <a:gd name="connsiteY5" fmla="*/ 136525 h 1295400"/>
                      <a:gd name="connsiteX6" fmla="*/ 854547 w 1368897"/>
                      <a:gd name="connsiteY6" fmla="*/ 82550 h 1295400"/>
                      <a:gd name="connsiteX7" fmla="*/ 806922 w 1368897"/>
                      <a:gd name="connsiteY7" fmla="*/ 0 h 1295400"/>
                      <a:gd name="connsiteX8" fmla="*/ 549747 w 1368897"/>
                      <a:gd name="connsiteY8" fmla="*/ 6350 h 1295400"/>
                      <a:gd name="connsiteX9" fmla="*/ 514822 w 1368897"/>
                      <a:gd name="connsiteY9" fmla="*/ 79375 h 1295400"/>
                      <a:gd name="connsiteX10" fmla="*/ 117947 w 1368897"/>
                      <a:gd name="connsiteY10" fmla="*/ 165100 h 1295400"/>
                      <a:gd name="connsiteX11" fmla="*/ 472 w 1368897"/>
                      <a:gd name="connsiteY11" fmla="*/ 231775 h 1295400"/>
                      <a:gd name="connsiteX12" fmla="*/ 117947 w 1368897"/>
                      <a:gd name="connsiteY12" fmla="*/ 536575 h 1295400"/>
                      <a:gd name="connsiteX13" fmla="*/ 321147 w 1368897"/>
                      <a:gd name="connsiteY13" fmla="*/ 485775 h 1295400"/>
                      <a:gd name="connsiteX14" fmla="*/ 311622 w 1368897"/>
                      <a:gd name="connsiteY14" fmla="*/ 1292225 h 1295400"/>
                      <a:gd name="connsiteX0" fmla="*/ 311622 w 1368897"/>
                      <a:gd name="connsiteY0" fmla="*/ 1292225 h 1295400"/>
                      <a:gd name="connsiteX1" fmla="*/ 1067272 w 1368897"/>
                      <a:gd name="connsiteY1" fmla="*/ 1295400 h 1295400"/>
                      <a:gd name="connsiteX2" fmla="*/ 1067272 w 1368897"/>
                      <a:gd name="connsiteY2" fmla="*/ 473075 h 1295400"/>
                      <a:gd name="connsiteX3" fmla="*/ 1260947 w 1368897"/>
                      <a:gd name="connsiteY3" fmla="*/ 530225 h 1295400"/>
                      <a:gd name="connsiteX4" fmla="*/ 1368897 w 1368897"/>
                      <a:gd name="connsiteY4" fmla="*/ 260350 h 1295400"/>
                      <a:gd name="connsiteX5" fmla="*/ 1048222 w 1368897"/>
                      <a:gd name="connsiteY5" fmla="*/ 136525 h 1295400"/>
                      <a:gd name="connsiteX6" fmla="*/ 854547 w 1368897"/>
                      <a:gd name="connsiteY6" fmla="*/ 82550 h 1295400"/>
                      <a:gd name="connsiteX7" fmla="*/ 806922 w 1368897"/>
                      <a:gd name="connsiteY7" fmla="*/ 0 h 1295400"/>
                      <a:gd name="connsiteX8" fmla="*/ 549747 w 1368897"/>
                      <a:gd name="connsiteY8" fmla="*/ 6350 h 1295400"/>
                      <a:gd name="connsiteX9" fmla="*/ 514822 w 1368897"/>
                      <a:gd name="connsiteY9" fmla="*/ 79375 h 1295400"/>
                      <a:gd name="connsiteX10" fmla="*/ 117947 w 1368897"/>
                      <a:gd name="connsiteY10" fmla="*/ 165100 h 1295400"/>
                      <a:gd name="connsiteX11" fmla="*/ 472 w 1368897"/>
                      <a:gd name="connsiteY11" fmla="*/ 231775 h 1295400"/>
                      <a:gd name="connsiteX12" fmla="*/ 117947 w 1368897"/>
                      <a:gd name="connsiteY12" fmla="*/ 536575 h 1295400"/>
                      <a:gd name="connsiteX13" fmla="*/ 321147 w 1368897"/>
                      <a:gd name="connsiteY13" fmla="*/ 485775 h 1295400"/>
                      <a:gd name="connsiteX14" fmla="*/ 311622 w 1368897"/>
                      <a:gd name="connsiteY14" fmla="*/ 1292225 h 1295400"/>
                      <a:gd name="connsiteX0" fmla="*/ 311622 w 1368897"/>
                      <a:gd name="connsiteY0" fmla="*/ 1292225 h 1295400"/>
                      <a:gd name="connsiteX1" fmla="*/ 1067272 w 1368897"/>
                      <a:gd name="connsiteY1" fmla="*/ 1295400 h 1295400"/>
                      <a:gd name="connsiteX2" fmla="*/ 1067272 w 1368897"/>
                      <a:gd name="connsiteY2" fmla="*/ 473075 h 1295400"/>
                      <a:gd name="connsiteX3" fmla="*/ 1260947 w 1368897"/>
                      <a:gd name="connsiteY3" fmla="*/ 530225 h 1295400"/>
                      <a:gd name="connsiteX4" fmla="*/ 1368897 w 1368897"/>
                      <a:gd name="connsiteY4" fmla="*/ 260350 h 1295400"/>
                      <a:gd name="connsiteX5" fmla="*/ 1048222 w 1368897"/>
                      <a:gd name="connsiteY5" fmla="*/ 136525 h 1295400"/>
                      <a:gd name="connsiteX6" fmla="*/ 854547 w 1368897"/>
                      <a:gd name="connsiteY6" fmla="*/ 82550 h 1295400"/>
                      <a:gd name="connsiteX7" fmla="*/ 806922 w 1368897"/>
                      <a:gd name="connsiteY7" fmla="*/ 0 h 1295400"/>
                      <a:gd name="connsiteX8" fmla="*/ 549747 w 1368897"/>
                      <a:gd name="connsiteY8" fmla="*/ 6350 h 1295400"/>
                      <a:gd name="connsiteX9" fmla="*/ 514822 w 1368897"/>
                      <a:gd name="connsiteY9" fmla="*/ 79375 h 1295400"/>
                      <a:gd name="connsiteX10" fmla="*/ 117947 w 1368897"/>
                      <a:gd name="connsiteY10" fmla="*/ 165100 h 1295400"/>
                      <a:gd name="connsiteX11" fmla="*/ 472 w 1368897"/>
                      <a:gd name="connsiteY11" fmla="*/ 231775 h 1295400"/>
                      <a:gd name="connsiteX12" fmla="*/ 117947 w 1368897"/>
                      <a:gd name="connsiteY12" fmla="*/ 536575 h 1295400"/>
                      <a:gd name="connsiteX13" fmla="*/ 321147 w 1368897"/>
                      <a:gd name="connsiteY13" fmla="*/ 485775 h 1295400"/>
                      <a:gd name="connsiteX14" fmla="*/ 311622 w 1368897"/>
                      <a:gd name="connsiteY14" fmla="*/ 1292225 h 1295400"/>
                      <a:gd name="connsiteX0" fmla="*/ 311622 w 1368897"/>
                      <a:gd name="connsiteY0" fmla="*/ 1292225 h 1336683"/>
                      <a:gd name="connsiteX1" fmla="*/ 1067272 w 1368897"/>
                      <a:gd name="connsiteY1" fmla="*/ 1295400 h 1336683"/>
                      <a:gd name="connsiteX2" fmla="*/ 1067272 w 1368897"/>
                      <a:gd name="connsiteY2" fmla="*/ 473075 h 1336683"/>
                      <a:gd name="connsiteX3" fmla="*/ 1260947 w 1368897"/>
                      <a:gd name="connsiteY3" fmla="*/ 530225 h 1336683"/>
                      <a:gd name="connsiteX4" fmla="*/ 1368897 w 1368897"/>
                      <a:gd name="connsiteY4" fmla="*/ 260350 h 1336683"/>
                      <a:gd name="connsiteX5" fmla="*/ 1048222 w 1368897"/>
                      <a:gd name="connsiteY5" fmla="*/ 136525 h 1336683"/>
                      <a:gd name="connsiteX6" fmla="*/ 854547 w 1368897"/>
                      <a:gd name="connsiteY6" fmla="*/ 82550 h 1336683"/>
                      <a:gd name="connsiteX7" fmla="*/ 806922 w 1368897"/>
                      <a:gd name="connsiteY7" fmla="*/ 0 h 1336683"/>
                      <a:gd name="connsiteX8" fmla="*/ 549747 w 1368897"/>
                      <a:gd name="connsiteY8" fmla="*/ 6350 h 1336683"/>
                      <a:gd name="connsiteX9" fmla="*/ 514822 w 1368897"/>
                      <a:gd name="connsiteY9" fmla="*/ 79375 h 1336683"/>
                      <a:gd name="connsiteX10" fmla="*/ 117947 w 1368897"/>
                      <a:gd name="connsiteY10" fmla="*/ 165100 h 1336683"/>
                      <a:gd name="connsiteX11" fmla="*/ 472 w 1368897"/>
                      <a:gd name="connsiteY11" fmla="*/ 231775 h 1336683"/>
                      <a:gd name="connsiteX12" fmla="*/ 117947 w 1368897"/>
                      <a:gd name="connsiteY12" fmla="*/ 536575 h 1336683"/>
                      <a:gd name="connsiteX13" fmla="*/ 321147 w 1368897"/>
                      <a:gd name="connsiteY13" fmla="*/ 485775 h 1336683"/>
                      <a:gd name="connsiteX14" fmla="*/ 311622 w 1368897"/>
                      <a:gd name="connsiteY14" fmla="*/ 1292225 h 1336683"/>
                      <a:gd name="connsiteX0" fmla="*/ 311622 w 1368897"/>
                      <a:gd name="connsiteY0" fmla="*/ 1292225 h 1345351"/>
                      <a:gd name="connsiteX1" fmla="*/ 1067272 w 1368897"/>
                      <a:gd name="connsiteY1" fmla="*/ 1295400 h 1345351"/>
                      <a:gd name="connsiteX2" fmla="*/ 1067272 w 1368897"/>
                      <a:gd name="connsiteY2" fmla="*/ 473075 h 1345351"/>
                      <a:gd name="connsiteX3" fmla="*/ 1260947 w 1368897"/>
                      <a:gd name="connsiteY3" fmla="*/ 530225 h 1345351"/>
                      <a:gd name="connsiteX4" fmla="*/ 1368897 w 1368897"/>
                      <a:gd name="connsiteY4" fmla="*/ 260350 h 1345351"/>
                      <a:gd name="connsiteX5" fmla="*/ 1048222 w 1368897"/>
                      <a:gd name="connsiteY5" fmla="*/ 136525 h 1345351"/>
                      <a:gd name="connsiteX6" fmla="*/ 854547 w 1368897"/>
                      <a:gd name="connsiteY6" fmla="*/ 82550 h 1345351"/>
                      <a:gd name="connsiteX7" fmla="*/ 806922 w 1368897"/>
                      <a:gd name="connsiteY7" fmla="*/ 0 h 1345351"/>
                      <a:gd name="connsiteX8" fmla="*/ 549747 w 1368897"/>
                      <a:gd name="connsiteY8" fmla="*/ 6350 h 1345351"/>
                      <a:gd name="connsiteX9" fmla="*/ 514822 w 1368897"/>
                      <a:gd name="connsiteY9" fmla="*/ 79375 h 1345351"/>
                      <a:gd name="connsiteX10" fmla="*/ 117947 w 1368897"/>
                      <a:gd name="connsiteY10" fmla="*/ 165100 h 1345351"/>
                      <a:gd name="connsiteX11" fmla="*/ 472 w 1368897"/>
                      <a:gd name="connsiteY11" fmla="*/ 231775 h 1345351"/>
                      <a:gd name="connsiteX12" fmla="*/ 117947 w 1368897"/>
                      <a:gd name="connsiteY12" fmla="*/ 536575 h 1345351"/>
                      <a:gd name="connsiteX13" fmla="*/ 321147 w 1368897"/>
                      <a:gd name="connsiteY13" fmla="*/ 485775 h 1345351"/>
                      <a:gd name="connsiteX14" fmla="*/ 311622 w 1368897"/>
                      <a:gd name="connsiteY14" fmla="*/ 1292225 h 1345351"/>
                      <a:gd name="connsiteX0" fmla="*/ 311622 w 1368897"/>
                      <a:gd name="connsiteY0" fmla="*/ 1292225 h 1345351"/>
                      <a:gd name="connsiteX1" fmla="*/ 1067272 w 1368897"/>
                      <a:gd name="connsiteY1" fmla="*/ 1295400 h 1345351"/>
                      <a:gd name="connsiteX2" fmla="*/ 1067272 w 1368897"/>
                      <a:gd name="connsiteY2" fmla="*/ 473075 h 1345351"/>
                      <a:gd name="connsiteX3" fmla="*/ 1260947 w 1368897"/>
                      <a:gd name="connsiteY3" fmla="*/ 530225 h 1345351"/>
                      <a:gd name="connsiteX4" fmla="*/ 1368897 w 1368897"/>
                      <a:gd name="connsiteY4" fmla="*/ 260350 h 1345351"/>
                      <a:gd name="connsiteX5" fmla="*/ 1048222 w 1368897"/>
                      <a:gd name="connsiteY5" fmla="*/ 136525 h 1345351"/>
                      <a:gd name="connsiteX6" fmla="*/ 854547 w 1368897"/>
                      <a:gd name="connsiteY6" fmla="*/ 82550 h 1345351"/>
                      <a:gd name="connsiteX7" fmla="*/ 806922 w 1368897"/>
                      <a:gd name="connsiteY7" fmla="*/ 0 h 1345351"/>
                      <a:gd name="connsiteX8" fmla="*/ 549747 w 1368897"/>
                      <a:gd name="connsiteY8" fmla="*/ 6350 h 1345351"/>
                      <a:gd name="connsiteX9" fmla="*/ 514822 w 1368897"/>
                      <a:gd name="connsiteY9" fmla="*/ 79375 h 1345351"/>
                      <a:gd name="connsiteX10" fmla="*/ 117947 w 1368897"/>
                      <a:gd name="connsiteY10" fmla="*/ 165100 h 1345351"/>
                      <a:gd name="connsiteX11" fmla="*/ 472 w 1368897"/>
                      <a:gd name="connsiteY11" fmla="*/ 231775 h 1345351"/>
                      <a:gd name="connsiteX12" fmla="*/ 117947 w 1368897"/>
                      <a:gd name="connsiteY12" fmla="*/ 536575 h 1345351"/>
                      <a:gd name="connsiteX13" fmla="*/ 321147 w 1368897"/>
                      <a:gd name="connsiteY13" fmla="*/ 485775 h 1345351"/>
                      <a:gd name="connsiteX14" fmla="*/ 311622 w 1368897"/>
                      <a:gd name="connsiteY14" fmla="*/ 1292225 h 1345351"/>
                      <a:gd name="connsiteX0" fmla="*/ 311622 w 1368897"/>
                      <a:gd name="connsiteY0" fmla="*/ 1292225 h 1345351"/>
                      <a:gd name="connsiteX1" fmla="*/ 1067272 w 1368897"/>
                      <a:gd name="connsiteY1" fmla="*/ 1295400 h 1345351"/>
                      <a:gd name="connsiteX2" fmla="*/ 1067272 w 1368897"/>
                      <a:gd name="connsiteY2" fmla="*/ 473075 h 1345351"/>
                      <a:gd name="connsiteX3" fmla="*/ 1260947 w 1368897"/>
                      <a:gd name="connsiteY3" fmla="*/ 530225 h 1345351"/>
                      <a:gd name="connsiteX4" fmla="*/ 1368897 w 1368897"/>
                      <a:gd name="connsiteY4" fmla="*/ 260350 h 1345351"/>
                      <a:gd name="connsiteX5" fmla="*/ 1048222 w 1368897"/>
                      <a:gd name="connsiteY5" fmla="*/ 136525 h 1345351"/>
                      <a:gd name="connsiteX6" fmla="*/ 854547 w 1368897"/>
                      <a:gd name="connsiteY6" fmla="*/ 82550 h 1345351"/>
                      <a:gd name="connsiteX7" fmla="*/ 806922 w 1368897"/>
                      <a:gd name="connsiteY7" fmla="*/ 0 h 1345351"/>
                      <a:gd name="connsiteX8" fmla="*/ 549747 w 1368897"/>
                      <a:gd name="connsiteY8" fmla="*/ 6350 h 1345351"/>
                      <a:gd name="connsiteX9" fmla="*/ 514822 w 1368897"/>
                      <a:gd name="connsiteY9" fmla="*/ 79375 h 1345351"/>
                      <a:gd name="connsiteX10" fmla="*/ 117947 w 1368897"/>
                      <a:gd name="connsiteY10" fmla="*/ 165100 h 1345351"/>
                      <a:gd name="connsiteX11" fmla="*/ 472 w 1368897"/>
                      <a:gd name="connsiteY11" fmla="*/ 231775 h 1345351"/>
                      <a:gd name="connsiteX12" fmla="*/ 117947 w 1368897"/>
                      <a:gd name="connsiteY12" fmla="*/ 536575 h 1345351"/>
                      <a:gd name="connsiteX13" fmla="*/ 321147 w 1368897"/>
                      <a:gd name="connsiteY13" fmla="*/ 485775 h 1345351"/>
                      <a:gd name="connsiteX14" fmla="*/ 311622 w 1368897"/>
                      <a:gd name="connsiteY14" fmla="*/ 1292225 h 1345351"/>
                      <a:gd name="connsiteX0" fmla="*/ 311622 w 1368897"/>
                      <a:gd name="connsiteY0" fmla="*/ 1292225 h 1345351"/>
                      <a:gd name="connsiteX1" fmla="*/ 1067272 w 1368897"/>
                      <a:gd name="connsiteY1" fmla="*/ 1295400 h 1345351"/>
                      <a:gd name="connsiteX2" fmla="*/ 1067272 w 1368897"/>
                      <a:gd name="connsiteY2" fmla="*/ 473075 h 1345351"/>
                      <a:gd name="connsiteX3" fmla="*/ 1260947 w 1368897"/>
                      <a:gd name="connsiteY3" fmla="*/ 530225 h 1345351"/>
                      <a:gd name="connsiteX4" fmla="*/ 1368897 w 1368897"/>
                      <a:gd name="connsiteY4" fmla="*/ 260350 h 1345351"/>
                      <a:gd name="connsiteX5" fmla="*/ 1048222 w 1368897"/>
                      <a:gd name="connsiteY5" fmla="*/ 136525 h 1345351"/>
                      <a:gd name="connsiteX6" fmla="*/ 854547 w 1368897"/>
                      <a:gd name="connsiteY6" fmla="*/ 82550 h 1345351"/>
                      <a:gd name="connsiteX7" fmla="*/ 806922 w 1368897"/>
                      <a:gd name="connsiteY7" fmla="*/ 0 h 1345351"/>
                      <a:gd name="connsiteX8" fmla="*/ 549747 w 1368897"/>
                      <a:gd name="connsiteY8" fmla="*/ 6350 h 1345351"/>
                      <a:gd name="connsiteX9" fmla="*/ 514822 w 1368897"/>
                      <a:gd name="connsiteY9" fmla="*/ 79375 h 1345351"/>
                      <a:gd name="connsiteX10" fmla="*/ 117947 w 1368897"/>
                      <a:gd name="connsiteY10" fmla="*/ 165100 h 1345351"/>
                      <a:gd name="connsiteX11" fmla="*/ 472 w 1368897"/>
                      <a:gd name="connsiteY11" fmla="*/ 231775 h 1345351"/>
                      <a:gd name="connsiteX12" fmla="*/ 117947 w 1368897"/>
                      <a:gd name="connsiteY12" fmla="*/ 536575 h 1345351"/>
                      <a:gd name="connsiteX13" fmla="*/ 321147 w 1368897"/>
                      <a:gd name="connsiteY13" fmla="*/ 485775 h 1345351"/>
                      <a:gd name="connsiteX14" fmla="*/ 311622 w 1368897"/>
                      <a:gd name="connsiteY14" fmla="*/ 1292225 h 1345351"/>
                      <a:gd name="connsiteX0" fmla="*/ 311622 w 1368897"/>
                      <a:gd name="connsiteY0" fmla="*/ 1292225 h 1343506"/>
                      <a:gd name="connsiteX1" fmla="*/ 850879 w 1368897"/>
                      <a:gd name="connsiteY1" fmla="*/ 1224104 h 1343506"/>
                      <a:gd name="connsiteX2" fmla="*/ 1067272 w 1368897"/>
                      <a:gd name="connsiteY2" fmla="*/ 1295400 h 1343506"/>
                      <a:gd name="connsiteX3" fmla="*/ 1067272 w 1368897"/>
                      <a:gd name="connsiteY3" fmla="*/ 473075 h 1343506"/>
                      <a:gd name="connsiteX4" fmla="*/ 1260947 w 1368897"/>
                      <a:gd name="connsiteY4" fmla="*/ 530225 h 1343506"/>
                      <a:gd name="connsiteX5" fmla="*/ 1368897 w 1368897"/>
                      <a:gd name="connsiteY5" fmla="*/ 260350 h 1343506"/>
                      <a:gd name="connsiteX6" fmla="*/ 1048222 w 1368897"/>
                      <a:gd name="connsiteY6" fmla="*/ 136525 h 1343506"/>
                      <a:gd name="connsiteX7" fmla="*/ 854547 w 1368897"/>
                      <a:gd name="connsiteY7" fmla="*/ 82550 h 1343506"/>
                      <a:gd name="connsiteX8" fmla="*/ 806922 w 1368897"/>
                      <a:gd name="connsiteY8" fmla="*/ 0 h 1343506"/>
                      <a:gd name="connsiteX9" fmla="*/ 549747 w 1368897"/>
                      <a:gd name="connsiteY9" fmla="*/ 6350 h 1343506"/>
                      <a:gd name="connsiteX10" fmla="*/ 514822 w 1368897"/>
                      <a:gd name="connsiteY10" fmla="*/ 79375 h 1343506"/>
                      <a:gd name="connsiteX11" fmla="*/ 117947 w 1368897"/>
                      <a:gd name="connsiteY11" fmla="*/ 165100 h 1343506"/>
                      <a:gd name="connsiteX12" fmla="*/ 472 w 1368897"/>
                      <a:gd name="connsiteY12" fmla="*/ 231775 h 1343506"/>
                      <a:gd name="connsiteX13" fmla="*/ 117947 w 1368897"/>
                      <a:gd name="connsiteY13" fmla="*/ 536575 h 1343506"/>
                      <a:gd name="connsiteX14" fmla="*/ 321147 w 1368897"/>
                      <a:gd name="connsiteY14" fmla="*/ 485775 h 1343506"/>
                      <a:gd name="connsiteX15" fmla="*/ 311622 w 1368897"/>
                      <a:gd name="connsiteY15" fmla="*/ 1292225 h 1343506"/>
                      <a:gd name="connsiteX0" fmla="*/ 311622 w 1368897"/>
                      <a:gd name="connsiteY0" fmla="*/ 1292225 h 1363283"/>
                      <a:gd name="connsiteX1" fmla="*/ 878039 w 1368897"/>
                      <a:gd name="connsiteY1" fmla="*/ 1314638 h 1363283"/>
                      <a:gd name="connsiteX2" fmla="*/ 1067272 w 1368897"/>
                      <a:gd name="connsiteY2" fmla="*/ 1295400 h 1363283"/>
                      <a:gd name="connsiteX3" fmla="*/ 1067272 w 1368897"/>
                      <a:gd name="connsiteY3" fmla="*/ 473075 h 1363283"/>
                      <a:gd name="connsiteX4" fmla="*/ 1260947 w 1368897"/>
                      <a:gd name="connsiteY4" fmla="*/ 530225 h 1363283"/>
                      <a:gd name="connsiteX5" fmla="*/ 1368897 w 1368897"/>
                      <a:gd name="connsiteY5" fmla="*/ 260350 h 1363283"/>
                      <a:gd name="connsiteX6" fmla="*/ 1048222 w 1368897"/>
                      <a:gd name="connsiteY6" fmla="*/ 136525 h 1363283"/>
                      <a:gd name="connsiteX7" fmla="*/ 854547 w 1368897"/>
                      <a:gd name="connsiteY7" fmla="*/ 82550 h 1363283"/>
                      <a:gd name="connsiteX8" fmla="*/ 806922 w 1368897"/>
                      <a:gd name="connsiteY8" fmla="*/ 0 h 1363283"/>
                      <a:gd name="connsiteX9" fmla="*/ 549747 w 1368897"/>
                      <a:gd name="connsiteY9" fmla="*/ 6350 h 1363283"/>
                      <a:gd name="connsiteX10" fmla="*/ 514822 w 1368897"/>
                      <a:gd name="connsiteY10" fmla="*/ 79375 h 1363283"/>
                      <a:gd name="connsiteX11" fmla="*/ 117947 w 1368897"/>
                      <a:gd name="connsiteY11" fmla="*/ 165100 h 1363283"/>
                      <a:gd name="connsiteX12" fmla="*/ 472 w 1368897"/>
                      <a:gd name="connsiteY12" fmla="*/ 231775 h 1363283"/>
                      <a:gd name="connsiteX13" fmla="*/ 117947 w 1368897"/>
                      <a:gd name="connsiteY13" fmla="*/ 536575 h 1363283"/>
                      <a:gd name="connsiteX14" fmla="*/ 321147 w 1368897"/>
                      <a:gd name="connsiteY14" fmla="*/ 485775 h 1363283"/>
                      <a:gd name="connsiteX15" fmla="*/ 311622 w 1368897"/>
                      <a:gd name="connsiteY15" fmla="*/ 1292225 h 1363283"/>
                      <a:gd name="connsiteX0" fmla="*/ 311622 w 1368897"/>
                      <a:gd name="connsiteY0" fmla="*/ 1292225 h 1363283"/>
                      <a:gd name="connsiteX1" fmla="*/ 878039 w 1368897"/>
                      <a:gd name="connsiteY1" fmla="*/ 1314638 h 1363283"/>
                      <a:gd name="connsiteX2" fmla="*/ 1067272 w 1368897"/>
                      <a:gd name="connsiteY2" fmla="*/ 1295400 h 1363283"/>
                      <a:gd name="connsiteX3" fmla="*/ 1067272 w 1368897"/>
                      <a:gd name="connsiteY3" fmla="*/ 473075 h 1363283"/>
                      <a:gd name="connsiteX4" fmla="*/ 1260947 w 1368897"/>
                      <a:gd name="connsiteY4" fmla="*/ 530225 h 1363283"/>
                      <a:gd name="connsiteX5" fmla="*/ 1368897 w 1368897"/>
                      <a:gd name="connsiteY5" fmla="*/ 260350 h 1363283"/>
                      <a:gd name="connsiteX6" fmla="*/ 1048222 w 1368897"/>
                      <a:gd name="connsiteY6" fmla="*/ 136525 h 1363283"/>
                      <a:gd name="connsiteX7" fmla="*/ 854547 w 1368897"/>
                      <a:gd name="connsiteY7" fmla="*/ 82550 h 1363283"/>
                      <a:gd name="connsiteX8" fmla="*/ 806922 w 1368897"/>
                      <a:gd name="connsiteY8" fmla="*/ 0 h 1363283"/>
                      <a:gd name="connsiteX9" fmla="*/ 549747 w 1368897"/>
                      <a:gd name="connsiteY9" fmla="*/ 6350 h 1363283"/>
                      <a:gd name="connsiteX10" fmla="*/ 514822 w 1368897"/>
                      <a:gd name="connsiteY10" fmla="*/ 79375 h 1363283"/>
                      <a:gd name="connsiteX11" fmla="*/ 117947 w 1368897"/>
                      <a:gd name="connsiteY11" fmla="*/ 165100 h 1363283"/>
                      <a:gd name="connsiteX12" fmla="*/ 472 w 1368897"/>
                      <a:gd name="connsiteY12" fmla="*/ 231775 h 1363283"/>
                      <a:gd name="connsiteX13" fmla="*/ 117947 w 1368897"/>
                      <a:gd name="connsiteY13" fmla="*/ 536575 h 1363283"/>
                      <a:gd name="connsiteX14" fmla="*/ 321147 w 1368897"/>
                      <a:gd name="connsiteY14" fmla="*/ 485775 h 1363283"/>
                      <a:gd name="connsiteX15" fmla="*/ 311622 w 1368897"/>
                      <a:gd name="connsiteY15" fmla="*/ 1292225 h 1363283"/>
                      <a:gd name="connsiteX0" fmla="*/ 311622 w 1368897"/>
                      <a:gd name="connsiteY0" fmla="*/ 1292225 h 1324719"/>
                      <a:gd name="connsiteX1" fmla="*/ 878039 w 1368897"/>
                      <a:gd name="connsiteY1" fmla="*/ 1314638 h 1324719"/>
                      <a:gd name="connsiteX2" fmla="*/ 1067272 w 1368897"/>
                      <a:gd name="connsiteY2" fmla="*/ 1295400 h 1324719"/>
                      <a:gd name="connsiteX3" fmla="*/ 1067272 w 1368897"/>
                      <a:gd name="connsiteY3" fmla="*/ 473075 h 1324719"/>
                      <a:gd name="connsiteX4" fmla="*/ 1260947 w 1368897"/>
                      <a:gd name="connsiteY4" fmla="*/ 530225 h 1324719"/>
                      <a:gd name="connsiteX5" fmla="*/ 1368897 w 1368897"/>
                      <a:gd name="connsiteY5" fmla="*/ 260350 h 1324719"/>
                      <a:gd name="connsiteX6" fmla="*/ 1048222 w 1368897"/>
                      <a:gd name="connsiteY6" fmla="*/ 136525 h 1324719"/>
                      <a:gd name="connsiteX7" fmla="*/ 854547 w 1368897"/>
                      <a:gd name="connsiteY7" fmla="*/ 82550 h 1324719"/>
                      <a:gd name="connsiteX8" fmla="*/ 806922 w 1368897"/>
                      <a:gd name="connsiteY8" fmla="*/ 0 h 1324719"/>
                      <a:gd name="connsiteX9" fmla="*/ 549747 w 1368897"/>
                      <a:gd name="connsiteY9" fmla="*/ 6350 h 1324719"/>
                      <a:gd name="connsiteX10" fmla="*/ 514822 w 1368897"/>
                      <a:gd name="connsiteY10" fmla="*/ 79375 h 1324719"/>
                      <a:gd name="connsiteX11" fmla="*/ 117947 w 1368897"/>
                      <a:gd name="connsiteY11" fmla="*/ 165100 h 1324719"/>
                      <a:gd name="connsiteX12" fmla="*/ 472 w 1368897"/>
                      <a:gd name="connsiteY12" fmla="*/ 231775 h 1324719"/>
                      <a:gd name="connsiteX13" fmla="*/ 117947 w 1368897"/>
                      <a:gd name="connsiteY13" fmla="*/ 536575 h 1324719"/>
                      <a:gd name="connsiteX14" fmla="*/ 321147 w 1368897"/>
                      <a:gd name="connsiteY14" fmla="*/ 485775 h 1324719"/>
                      <a:gd name="connsiteX15" fmla="*/ 311622 w 1368897"/>
                      <a:gd name="connsiteY15" fmla="*/ 1292225 h 1324719"/>
                      <a:gd name="connsiteX0" fmla="*/ 311622 w 1368897"/>
                      <a:gd name="connsiteY0" fmla="*/ 1292225 h 1324719"/>
                      <a:gd name="connsiteX1" fmla="*/ 878039 w 1368897"/>
                      <a:gd name="connsiteY1" fmla="*/ 1314638 h 1324719"/>
                      <a:gd name="connsiteX2" fmla="*/ 1067272 w 1368897"/>
                      <a:gd name="connsiteY2" fmla="*/ 1295400 h 1324719"/>
                      <a:gd name="connsiteX3" fmla="*/ 1067272 w 1368897"/>
                      <a:gd name="connsiteY3" fmla="*/ 473075 h 1324719"/>
                      <a:gd name="connsiteX4" fmla="*/ 1260947 w 1368897"/>
                      <a:gd name="connsiteY4" fmla="*/ 530225 h 1324719"/>
                      <a:gd name="connsiteX5" fmla="*/ 1368897 w 1368897"/>
                      <a:gd name="connsiteY5" fmla="*/ 260350 h 1324719"/>
                      <a:gd name="connsiteX6" fmla="*/ 1048222 w 1368897"/>
                      <a:gd name="connsiteY6" fmla="*/ 136525 h 1324719"/>
                      <a:gd name="connsiteX7" fmla="*/ 854547 w 1368897"/>
                      <a:gd name="connsiteY7" fmla="*/ 82550 h 1324719"/>
                      <a:gd name="connsiteX8" fmla="*/ 806922 w 1368897"/>
                      <a:gd name="connsiteY8" fmla="*/ 0 h 1324719"/>
                      <a:gd name="connsiteX9" fmla="*/ 549747 w 1368897"/>
                      <a:gd name="connsiteY9" fmla="*/ 6350 h 1324719"/>
                      <a:gd name="connsiteX10" fmla="*/ 514822 w 1368897"/>
                      <a:gd name="connsiteY10" fmla="*/ 79375 h 1324719"/>
                      <a:gd name="connsiteX11" fmla="*/ 117947 w 1368897"/>
                      <a:gd name="connsiteY11" fmla="*/ 165100 h 1324719"/>
                      <a:gd name="connsiteX12" fmla="*/ 472 w 1368897"/>
                      <a:gd name="connsiteY12" fmla="*/ 231775 h 1324719"/>
                      <a:gd name="connsiteX13" fmla="*/ 117947 w 1368897"/>
                      <a:gd name="connsiteY13" fmla="*/ 536575 h 1324719"/>
                      <a:gd name="connsiteX14" fmla="*/ 283047 w 1368897"/>
                      <a:gd name="connsiteY14" fmla="*/ 539115 h 1324719"/>
                      <a:gd name="connsiteX15" fmla="*/ 311622 w 1368897"/>
                      <a:gd name="connsiteY15" fmla="*/ 1292225 h 1324719"/>
                      <a:gd name="connsiteX0" fmla="*/ 311622 w 1368897"/>
                      <a:gd name="connsiteY0" fmla="*/ 1292225 h 1324719"/>
                      <a:gd name="connsiteX1" fmla="*/ 878039 w 1368897"/>
                      <a:gd name="connsiteY1" fmla="*/ 1314638 h 1324719"/>
                      <a:gd name="connsiteX2" fmla="*/ 1067272 w 1368897"/>
                      <a:gd name="connsiteY2" fmla="*/ 1295400 h 1324719"/>
                      <a:gd name="connsiteX3" fmla="*/ 1105372 w 1368897"/>
                      <a:gd name="connsiteY3" fmla="*/ 518795 h 1324719"/>
                      <a:gd name="connsiteX4" fmla="*/ 1260947 w 1368897"/>
                      <a:gd name="connsiteY4" fmla="*/ 530225 h 1324719"/>
                      <a:gd name="connsiteX5" fmla="*/ 1368897 w 1368897"/>
                      <a:gd name="connsiteY5" fmla="*/ 260350 h 1324719"/>
                      <a:gd name="connsiteX6" fmla="*/ 1048222 w 1368897"/>
                      <a:gd name="connsiteY6" fmla="*/ 136525 h 1324719"/>
                      <a:gd name="connsiteX7" fmla="*/ 854547 w 1368897"/>
                      <a:gd name="connsiteY7" fmla="*/ 82550 h 1324719"/>
                      <a:gd name="connsiteX8" fmla="*/ 806922 w 1368897"/>
                      <a:gd name="connsiteY8" fmla="*/ 0 h 1324719"/>
                      <a:gd name="connsiteX9" fmla="*/ 549747 w 1368897"/>
                      <a:gd name="connsiteY9" fmla="*/ 6350 h 1324719"/>
                      <a:gd name="connsiteX10" fmla="*/ 514822 w 1368897"/>
                      <a:gd name="connsiteY10" fmla="*/ 79375 h 1324719"/>
                      <a:gd name="connsiteX11" fmla="*/ 117947 w 1368897"/>
                      <a:gd name="connsiteY11" fmla="*/ 165100 h 1324719"/>
                      <a:gd name="connsiteX12" fmla="*/ 472 w 1368897"/>
                      <a:gd name="connsiteY12" fmla="*/ 231775 h 1324719"/>
                      <a:gd name="connsiteX13" fmla="*/ 117947 w 1368897"/>
                      <a:gd name="connsiteY13" fmla="*/ 536575 h 1324719"/>
                      <a:gd name="connsiteX14" fmla="*/ 283047 w 1368897"/>
                      <a:gd name="connsiteY14" fmla="*/ 539115 h 1324719"/>
                      <a:gd name="connsiteX15" fmla="*/ 311622 w 1368897"/>
                      <a:gd name="connsiteY15" fmla="*/ 1292225 h 1324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68897" h="1324719">
                        <a:moveTo>
                          <a:pt x="311622" y="1292225"/>
                        </a:moveTo>
                        <a:cubicBezTo>
                          <a:pt x="427072" y="1348888"/>
                          <a:pt x="752097" y="1314109"/>
                          <a:pt x="878039" y="1314638"/>
                        </a:cubicBezTo>
                        <a:cubicBezTo>
                          <a:pt x="1003981" y="1315167"/>
                          <a:pt x="958779" y="1336072"/>
                          <a:pt x="1067272" y="1295400"/>
                        </a:cubicBezTo>
                        <a:cubicBezTo>
                          <a:pt x="1356983" y="976025"/>
                          <a:pt x="1105372" y="792903"/>
                          <a:pt x="1105372" y="518795"/>
                        </a:cubicBezTo>
                        <a:cubicBezTo>
                          <a:pt x="1160405" y="556895"/>
                          <a:pt x="1193214" y="520700"/>
                          <a:pt x="1260947" y="530225"/>
                        </a:cubicBezTo>
                        <a:cubicBezTo>
                          <a:pt x="1324447" y="450850"/>
                          <a:pt x="1356197" y="371475"/>
                          <a:pt x="1368897" y="260350"/>
                        </a:cubicBezTo>
                        <a:cubicBezTo>
                          <a:pt x="1262005" y="219075"/>
                          <a:pt x="1158289" y="171450"/>
                          <a:pt x="1048222" y="136525"/>
                        </a:cubicBezTo>
                        <a:lnTo>
                          <a:pt x="854547" y="82550"/>
                        </a:lnTo>
                        <a:lnTo>
                          <a:pt x="806922" y="0"/>
                        </a:lnTo>
                        <a:lnTo>
                          <a:pt x="549747" y="6350"/>
                        </a:lnTo>
                        <a:lnTo>
                          <a:pt x="514822" y="79375"/>
                        </a:lnTo>
                        <a:cubicBezTo>
                          <a:pt x="407930" y="112183"/>
                          <a:pt x="224839" y="132292"/>
                          <a:pt x="117947" y="165100"/>
                        </a:cubicBezTo>
                        <a:lnTo>
                          <a:pt x="472" y="231775"/>
                        </a:lnTo>
                        <a:cubicBezTo>
                          <a:pt x="-4820" y="327025"/>
                          <a:pt x="34339" y="444500"/>
                          <a:pt x="117947" y="536575"/>
                        </a:cubicBezTo>
                        <a:lnTo>
                          <a:pt x="283047" y="539115"/>
                        </a:lnTo>
                        <a:cubicBezTo>
                          <a:pt x="281989" y="811107"/>
                          <a:pt x="56479" y="1029758"/>
                          <a:pt x="311622" y="1292225"/>
                        </a:cubicBezTo>
                        <a:close/>
                      </a:path>
                    </a:pathLst>
                  </a:custGeom>
                  <a:solidFill>
                    <a:srgbClr val="007FFF"/>
                  </a:solidFill>
                  <a:ln w="12700" cap="flat" cmpd="sng" algn="ctr">
                    <a:solidFill>
                      <a:sysClr val="windowText" lastClr="000000"/>
                    </a:solidFill>
                    <a:prstDash val="solid"/>
                    <a:miter lim="800000"/>
                  </a:ln>
                  <a:effectLst/>
                </p:spPr>
                <p:txBody>
                  <a:bodyPr rtlCol="0" anchor="ctr"/>
                  <a:lstStyle/>
                  <a:p>
                    <a:pPr algn="ctr" defTabSz="914400">
                      <a:defRPr/>
                    </a:pPr>
                    <a:endParaRPr lang="en-US" sz="1530" kern="0">
                      <a:solidFill>
                        <a:prstClr val="white"/>
                      </a:solidFill>
                      <a:latin typeface="Calibri" panose="020F0502020204030204"/>
                    </a:endParaRPr>
                  </a:p>
                </p:txBody>
              </p:sp>
              <p:sp>
                <p:nvSpPr>
                  <p:cNvPr id="38" name="Rectangle 37">
                    <a:extLst>
                      <a:ext uri="{FF2B5EF4-FFF2-40B4-BE49-F238E27FC236}">
                        <a16:creationId xmlns:a16="http://schemas.microsoft.com/office/drawing/2014/main" id="{436EDB95-75B9-44B3-89D7-E44C166C9308}"/>
                      </a:ext>
                    </a:extLst>
                  </p:cNvPr>
                  <p:cNvSpPr/>
                  <p:nvPr/>
                </p:nvSpPr>
                <p:spPr>
                  <a:xfrm>
                    <a:off x="7348515" y="4814442"/>
                    <a:ext cx="45719" cy="211337"/>
                  </a:xfrm>
                  <a:prstGeom prst="rect">
                    <a:avLst/>
                  </a:prstGeom>
                  <a:noFill/>
                  <a:ln w="0" cap="flat" cmpd="sng" algn="ctr">
                    <a:solidFill>
                      <a:srgbClr val="2A2A2A"/>
                    </a:solidFill>
                    <a:prstDash val="solid"/>
                    <a:miter lim="800000"/>
                  </a:ln>
                  <a:effectLst/>
                </p:spPr>
                <p:txBody>
                  <a:bodyPr rtlCol="0" anchor="ctr"/>
                  <a:lstStyle/>
                  <a:p>
                    <a:pPr algn="ctr" defTabSz="914400">
                      <a:defRPr/>
                    </a:pPr>
                    <a:endParaRPr lang="en-US" sz="1530" kern="0">
                      <a:solidFill>
                        <a:prstClr val="white"/>
                      </a:solidFill>
                      <a:latin typeface="Calibri" panose="020F0502020204030204"/>
                    </a:endParaRPr>
                  </a:p>
                </p:txBody>
              </p:sp>
              <p:sp>
                <p:nvSpPr>
                  <p:cNvPr id="39" name="Freeform: Shape 38">
                    <a:extLst>
                      <a:ext uri="{FF2B5EF4-FFF2-40B4-BE49-F238E27FC236}">
                        <a16:creationId xmlns:a16="http://schemas.microsoft.com/office/drawing/2014/main" id="{A9A44F4F-16BF-41E2-B213-1697595D5F5E}"/>
                      </a:ext>
                    </a:extLst>
                  </p:cNvPr>
                  <p:cNvSpPr/>
                  <p:nvPr/>
                </p:nvSpPr>
                <p:spPr>
                  <a:xfrm>
                    <a:off x="6723612" y="4755160"/>
                    <a:ext cx="485775" cy="413543"/>
                  </a:xfrm>
                  <a:custGeom>
                    <a:avLst/>
                    <a:gdLst>
                      <a:gd name="connsiteX0" fmla="*/ 0 w 495300"/>
                      <a:gd name="connsiteY0" fmla="*/ 123825 h 400050"/>
                      <a:gd name="connsiteX1" fmla="*/ 123825 w 495300"/>
                      <a:gd name="connsiteY1" fmla="*/ 400050 h 400050"/>
                      <a:gd name="connsiteX2" fmla="*/ 298450 w 495300"/>
                      <a:gd name="connsiteY2" fmla="*/ 349250 h 400050"/>
                      <a:gd name="connsiteX3" fmla="*/ 295275 w 495300"/>
                      <a:gd name="connsiteY3" fmla="*/ 12700 h 400050"/>
                      <a:gd name="connsiteX4" fmla="*/ 314325 w 495300"/>
                      <a:gd name="connsiteY4" fmla="*/ 73025 h 400050"/>
                      <a:gd name="connsiteX5" fmla="*/ 495300 w 495300"/>
                      <a:gd name="connsiteY5" fmla="*/ 0 h 400050"/>
                      <a:gd name="connsiteX0" fmla="*/ 0 w 495300"/>
                      <a:gd name="connsiteY0" fmla="*/ 123825 h 388144"/>
                      <a:gd name="connsiteX1" fmla="*/ 111918 w 495300"/>
                      <a:gd name="connsiteY1" fmla="*/ 388144 h 388144"/>
                      <a:gd name="connsiteX2" fmla="*/ 298450 w 495300"/>
                      <a:gd name="connsiteY2" fmla="*/ 349250 h 388144"/>
                      <a:gd name="connsiteX3" fmla="*/ 295275 w 495300"/>
                      <a:gd name="connsiteY3" fmla="*/ 12700 h 388144"/>
                      <a:gd name="connsiteX4" fmla="*/ 314325 w 495300"/>
                      <a:gd name="connsiteY4" fmla="*/ 73025 h 388144"/>
                      <a:gd name="connsiteX5" fmla="*/ 495300 w 495300"/>
                      <a:gd name="connsiteY5" fmla="*/ 0 h 388144"/>
                      <a:gd name="connsiteX0" fmla="*/ 0 w 495300"/>
                      <a:gd name="connsiteY0" fmla="*/ 123825 h 388144"/>
                      <a:gd name="connsiteX1" fmla="*/ 111918 w 495300"/>
                      <a:gd name="connsiteY1" fmla="*/ 388144 h 388144"/>
                      <a:gd name="connsiteX2" fmla="*/ 298450 w 495300"/>
                      <a:gd name="connsiteY2" fmla="*/ 349250 h 388144"/>
                      <a:gd name="connsiteX3" fmla="*/ 295275 w 495300"/>
                      <a:gd name="connsiteY3" fmla="*/ 12700 h 388144"/>
                      <a:gd name="connsiteX4" fmla="*/ 314325 w 495300"/>
                      <a:gd name="connsiteY4" fmla="*/ 73025 h 388144"/>
                      <a:gd name="connsiteX5" fmla="*/ 495300 w 495300"/>
                      <a:gd name="connsiteY5" fmla="*/ 0 h 388144"/>
                      <a:gd name="connsiteX0" fmla="*/ 0 w 495300"/>
                      <a:gd name="connsiteY0" fmla="*/ 123825 h 388144"/>
                      <a:gd name="connsiteX1" fmla="*/ 111918 w 495300"/>
                      <a:gd name="connsiteY1" fmla="*/ 388144 h 388144"/>
                      <a:gd name="connsiteX2" fmla="*/ 298450 w 495300"/>
                      <a:gd name="connsiteY2" fmla="*/ 349250 h 388144"/>
                      <a:gd name="connsiteX3" fmla="*/ 295275 w 495300"/>
                      <a:gd name="connsiteY3" fmla="*/ 12700 h 388144"/>
                      <a:gd name="connsiteX4" fmla="*/ 314325 w 495300"/>
                      <a:gd name="connsiteY4" fmla="*/ 73025 h 388144"/>
                      <a:gd name="connsiteX5" fmla="*/ 495300 w 495300"/>
                      <a:gd name="connsiteY5" fmla="*/ 0 h 388144"/>
                      <a:gd name="connsiteX0" fmla="*/ 0 w 495300"/>
                      <a:gd name="connsiteY0" fmla="*/ 123825 h 388144"/>
                      <a:gd name="connsiteX1" fmla="*/ 111918 w 495300"/>
                      <a:gd name="connsiteY1" fmla="*/ 388144 h 388144"/>
                      <a:gd name="connsiteX2" fmla="*/ 298450 w 495300"/>
                      <a:gd name="connsiteY2" fmla="*/ 349250 h 388144"/>
                      <a:gd name="connsiteX3" fmla="*/ 295275 w 495300"/>
                      <a:gd name="connsiteY3" fmla="*/ 12700 h 388144"/>
                      <a:gd name="connsiteX4" fmla="*/ 314325 w 495300"/>
                      <a:gd name="connsiteY4" fmla="*/ 73025 h 388144"/>
                      <a:gd name="connsiteX5" fmla="*/ 495300 w 495300"/>
                      <a:gd name="connsiteY5" fmla="*/ 0 h 388144"/>
                      <a:gd name="connsiteX0" fmla="*/ 0 w 495300"/>
                      <a:gd name="connsiteY0" fmla="*/ 123825 h 388144"/>
                      <a:gd name="connsiteX1" fmla="*/ 111918 w 495300"/>
                      <a:gd name="connsiteY1" fmla="*/ 388144 h 388144"/>
                      <a:gd name="connsiteX2" fmla="*/ 298450 w 495300"/>
                      <a:gd name="connsiteY2" fmla="*/ 349250 h 388144"/>
                      <a:gd name="connsiteX3" fmla="*/ 295275 w 495300"/>
                      <a:gd name="connsiteY3" fmla="*/ 12700 h 388144"/>
                      <a:gd name="connsiteX4" fmla="*/ 314325 w 495300"/>
                      <a:gd name="connsiteY4" fmla="*/ 73025 h 388144"/>
                      <a:gd name="connsiteX5" fmla="*/ 495300 w 495300"/>
                      <a:gd name="connsiteY5" fmla="*/ 0 h 388144"/>
                      <a:gd name="connsiteX0" fmla="*/ 0 w 495300"/>
                      <a:gd name="connsiteY0" fmla="*/ 123825 h 388144"/>
                      <a:gd name="connsiteX1" fmla="*/ 111918 w 495300"/>
                      <a:gd name="connsiteY1" fmla="*/ 388144 h 388144"/>
                      <a:gd name="connsiteX2" fmla="*/ 298450 w 495300"/>
                      <a:gd name="connsiteY2" fmla="*/ 349250 h 388144"/>
                      <a:gd name="connsiteX3" fmla="*/ 295275 w 495300"/>
                      <a:gd name="connsiteY3" fmla="*/ 12700 h 388144"/>
                      <a:gd name="connsiteX4" fmla="*/ 314325 w 495300"/>
                      <a:gd name="connsiteY4" fmla="*/ 73025 h 388144"/>
                      <a:gd name="connsiteX5" fmla="*/ 495300 w 495300"/>
                      <a:gd name="connsiteY5" fmla="*/ 0 h 388144"/>
                      <a:gd name="connsiteX0" fmla="*/ 0 w 495300"/>
                      <a:gd name="connsiteY0" fmla="*/ 123825 h 388144"/>
                      <a:gd name="connsiteX1" fmla="*/ 111918 w 495300"/>
                      <a:gd name="connsiteY1" fmla="*/ 388144 h 388144"/>
                      <a:gd name="connsiteX2" fmla="*/ 298450 w 495300"/>
                      <a:gd name="connsiteY2" fmla="*/ 349250 h 388144"/>
                      <a:gd name="connsiteX3" fmla="*/ 295275 w 495300"/>
                      <a:gd name="connsiteY3" fmla="*/ 12700 h 388144"/>
                      <a:gd name="connsiteX4" fmla="*/ 314325 w 495300"/>
                      <a:gd name="connsiteY4" fmla="*/ 73025 h 388144"/>
                      <a:gd name="connsiteX5" fmla="*/ 495300 w 495300"/>
                      <a:gd name="connsiteY5" fmla="*/ 0 h 388144"/>
                      <a:gd name="connsiteX0" fmla="*/ 0 w 495300"/>
                      <a:gd name="connsiteY0" fmla="*/ 123825 h 388144"/>
                      <a:gd name="connsiteX1" fmla="*/ 111918 w 495300"/>
                      <a:gd name="connsiteY1" fmla="*/ 388144 h 388144"/>
                      <a:gd name="connsiteX2" fmla="*/ 298450 w 495300"/>
                      <a:gd name="connsiteY2" fmla="*/ 349250 h 388144"/>
                      <a:gd name="connsiteX3" fmla="*/ 295275 w 495300"/>
                      <a:gd name="connsiteY3" fmla="*/ 29369 h 388144"/>
                      <a:gd name="connsiteX4" fmla="*/ 314325 w 495300"/>
                      <a:gd name="connsiteY4" fmla="*/ 73025 h 388144"/>
                      <a:gd name="connsiteX5" fmla="*/ 495300 w 495300"/>
                      <a:gd name="connsiteY5" fmla="*/ 0 h 388144"/>
                      <a:gd name="connsiteX0" fmla="*/ 0 w 495300"/>
                      <a:gd name="connsiteY0" fmla="*/ 123825 h 388144"/>
                      <a:gd name="connsiteX1" fmla="*/ 111918 w 495300"/>
                      <a:gd name="connsiteY1" fmla="*/ 388144 h 388144"/>
                      <a:gd name="connsiteX2" fmla="*/ 298450 w 495300"/>
                      <a:gd name="connsiteY2" fmla="*/ 349250 h 388144"/>
                      <a:gd name="connsiteX3" fmla="*/ 295275 w 495300"/>
                      <a:gd name="connsiteY3" fmla="*/ 29369 h 388144"/>
                      <a:gd name="connsiteX4" fmla="*/ 311944 w 495300"/>
                      <a:gd name="connsiteY4" fmla="*/ 68263 h 388144"/>
                      <a:gd name="connsiteX5" fmla="*/ 495300 w 495300"/>
                      <a:gd name="connsiteY5" fmla="*/ 0 h 388144"/>
                      <a:gd name="connsiteX0" fmla="*/ 0 w 495300"/>
                      <a:gd name="connsiteY0" fmla="*/ 123825 h 388144"/>
                      <a:gd name="connsiteX1" fmla="*/ 111918 w 495300"/>
                      <a:gd name="connsiteY1" fmla="*/ 388144 h 388144"/>
                      <a:gd name="connsiteX2" fmla="*/ 298450 w 495300"/>
                      <a:gd name="connsiteY2" fmla="*/ 349250 h 388144"/>
                      <a:gd name="connsiteX3" fmla="*/ 295275 w 495300"/>
                      <a:gd name="connsiteY3" fmla="*/ 17463 h 388144"/>
                      <a:gd name="connsiteX4" fmla="*/ 311944 w 495300"/>
                      <a:gd name="connsiteY4" fmla="*/ 68263 h 388144"/>
                      <a:gd name="connsiteX5" fmla="*/ 495300 w 495300"/>
                      <a:gd name="connsiteY5" fmla="*/ 0 h 388144"/>
                      <a:gd name="connsiteX0" fmla="*/ 0 w 495300"/>
                      <a:gd name="connsiteY0" fmla="*/ 123825 h 388144"/>
                      <a:gd name="connsiteX1" fmla="*/ 111918 w 495300"/>
                      <a:gd name="connsiteY1" fmla="*/ 388144 h 388144"/>
                      <a:gd name="connsiteX2" fmla="*/ 298450 w 495300"/>
                      <a:gd name="connsiteY2" fmla="*/ 349250 h 388144"/>
                      <a:gd name="connsiteX3" fmla="*/ 295275 w 495300"/>
                      <a:gd name="connsiteY3" fmla="*/ 17463 h 388144"/>
                      <a:gd name="connsiteX4" fmla="*/ 304800 w 495300"/>
                      <a:gd name="connsiteY4" fmla="*/ 65881 h 388144"/>
                      <a:gd name="connsiteX5" fmla="*/ 495300 w 495300"/>
                      <a:gd name="connsiteY5" fmla="*/ 0 h 388144"/>
                      <a:gd name="connsiteX0" fmla="*/ 0 w 495300"/>
                      <a:gd name="connsiteY0" fmla="*/ 123825 h 404812"/>
                      <a:gd name="connsiteX1" fmla="*/ 111918 w 495300"/>
                      <a:gd name="connsiteY1" fmla="*/ 404812 h 404812"/>
                      <a:gd name="connsiteX2" fmla="*/ 298450 w 495300"/>
                      <a:gd name="connsiteY2" fmla="*/ 349250 h 404812"/>
                      <a:gd name="connsiteX3" fmla="*/ 295275 w 495300"/>
                      <a:gd name="connsiteY3" fmla="*/ 17463 h 404812"/>
                      <a:gd name="connsiteX4" fmla="*/ 304800 w 495300"/>
                      <a:gd name="connsiteY4" fmla="*/ 65881 h 404812"/>
                      <a:gd name="connsiteX5" fmla="*/ 495300 w 495300"/>
                      <a:gd name="connsiteY5" fmla="*/ 0 h 404812"/>
                      <a:gd name="connsiteX0" fmla="*/ 0 w 485775"/>
                      <a:gd name="connsiteY0" fmla="*/ 114300 h 404812"/>
                      <a:gd name="connsiteX1" fmla="*/ 102393 w 485775"/>
                      <a:gd name="connsiteY1" fmla="*/ 404812 h 404812"/>
                      <a:gd name="connsiteX2" fmla="*/ 288925 w 485775"/>
                      <a:gd name="connsiteY2" fmla="*/ 349250 h 404812"/>
                      <a:gd name="connsiteX3" fmla="*/ 285750 w 485775"/>
                      <a:gd name="connsiteY3" fmla="*/ 17463 h 404812"/>
                      <a:gd name="connsiteX4" fmla="*/ 295275 w 485775"/>
                      <a:gd name="connsiteY4" fmla="*/ 65881 h 404812"/>
                      <a:gd name="connsiteX5" fmla="*/ 485775 w 485775"/>
                      <a:gd name="connsiteY5" fmla="*/ 0 h 404812"/>
                      <a:gd name="connsiteX0" fmla="*/ 0 w 485775"/>
                      <a:gd name="connsiteY0" fmla="*/ 114300 h 404812"/>
                      <a:gd name="connsiteX1" fmla="*/ 102393 w 485775"/>
                      <a:gd name="connsiteY1" fmla="*/ 404812 h 404812"/>
                      <a:gd name="connsiteX2" fmla="*/ 291307 w 485775"/>
                      <a:gd name="connsiteY2" fmla="*/ 356393 h 404812"/>
                      <a:gd name="connsiteX3" fmla="*/ 285750 w 485775"/>
                      <a:gd name="connsiteY3" fmla="*/ 17463 h 404812"/>
                      <a:gd name="connsiteX4" fmla="*/ 295275 w 485775"/>
                      <a:gd name="connsiteY4" fmla="*/ 65881 h 404812"/>
                      <a:gd name="connsiteX5" fmla="*/ 485775 w 485775"/>
                      <a:gd name="connsiteY5" fmla="*/ 0 h 404812"/>
                      <a:gd name="connsiteX0" fmla="*/ 0 w 485775"/>
                      <a:gd name="connsiteY0" fmla="*/ 114300 h 413543"/>
                      <a:gd name="connsiteX1" fmla="*/ 102393 w 485775"/>
                      <a:gd name="connsiteY1" fmla="*/ 404812 h 413543"/>
                      <a:gd name="connsiteX2" fmla="*/ 253207 w 485775"/>
                      <a:gd name="connsiteY2" fmla="*/ 413543 h 413543"/>
                      <a:gd name="connsiteX3" fmla="*/ 285750 w 485775"/>
                      <a:gd name="connsiteY3" fmla="*/ 17463 h 413543"/>
                      <a:gd name="connsiteX4" fmla="*/ 295275 w 485775"/>
                      <a:gd name="connsiteY4" fmla="*/ 65881 h 413543"/>
                      <a:gd name="connsiteX5" fmla="*/ 485775 w 485775"/>
                      <a:gd name="connsiteY5" fmla="*/ 0 h 413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75" h="413543">
                        <a:moveTo>
                          <a:pt x="0" y="114300"/>
                        </a:moveTo>
                        <a:cubicBezTo>
                          <a:pt x="23019" y="202406"/>
                          <a:pt x="57943" y="316706"/>
                          <a:pt x="102393" y="404812"/>
                        </a:cubicBezTo>
                        <a:cubicBezTo>
                          <a:pt x="155045" y="377559"/>
                          <a:pt x="191030" y="402696"/>
                          <a:pt x="253207" y="413543"/>
                        </a:cubicBezTo>
                        <a:cubicBezTo>
                          <a:pt x="290249" y="313266"/>
                          <a:pt x="310620" y="132027"/>
                          <a:pt x="285750" y="17463"/>
                        </a:cubicBezTo>
                        <a:lnTo>
                          <a:pt x="295275" y="65881"/>
                        </a:lnTo>
                        <a:lnTo>
                          <a:pt x="485775" y="0"/>
                        </a:lnTo>
                      </a:path>
                    </a:pathLst>
                  </a:custGeom>
                  <a:noFill/>
                  <a:ln w="3175" cap="flat" cmpd="sng" algn="ctr">
                    <a:solidFill>
                      <a:sysClr val="windowText" lastClr="000000">
                        <a:alpha val="58000"/>
                      </a:sysClr>
                    </a:solidFill>
                    <a:prstDash val="solid"/>
                    <a:miter lim="800000"/>
                  </a:ln>
                  <a:effectLst/>
                </p:spPr>
                <p:txBody>
                  <a:bodyPr rtlCol="0" anchor="ctr"/>
                  <a:lstStyle/>
                  <a:p>
                    <a:pPr algn="ctr" defTabSz="914400">
                      <a:defRPr/>
                    </a:pPr>
                    <a:endParaRPr lang="en-US" sz="1530" kern="0">
                      <a:solidFill>
                        <a:prstClr val="white"/>
                      </a:solidFill>
                      <a:latin typeface="Calibri" panose="020F0502020204030204"/>
                    </a:endParaRPr>
                  </a:p>
                </p:txBody>
              </p:sp>
              <p:sp>
                <p:nvSpPr>
                  <p:cNvPr id="40" name="Freeform: Shape 39">
                    <a:extLst>
                      <a:ext uri="{FF2B5EF4-FFF2-40B4-BE49-F238E27FC236}">
                        <a16:creationId xmlns:a16="http://schemas.microsoft.com/office/drawing/2014/main" id="{D0875848-738B-4E83-A12D-A5F3CDA975D0}"/>
                      </a:ext>
                    </a:extLst>
                  </p:cNvPr>
                  <p:cNvSpPr/>
                  <p:nvPr/>
                </p:nvSpPr>
                <p:spPr>
                  <a:xfrm flipH="1">
                    <a:off x="7521331" y="4750396"/>
                    <a:ext cx="511968" cy="405607"/>
                  </a:xfrm>
                  <a:custGeom>
                    <a:avLst/>
                    <a:gdLst>
                      <a:gd name="connsiteX0" fmla="*/ 0 w 495300"/>
                      <a:gd name="connsiteY0" fmla="*/ 123825 h 400050"/>
                      <a:gd name="connsiteX1" fmla="*/ 123825 w 495300"/>
                      <a:gd name="connsiteY1" fmla="*/ 400050 h 400050"/>
                      <a:gd name="connsiteX2" fmla="*/ 298450 w 495300"/>
                      <a:gd name="connsiteY2" fmla="*/ 349250 h 400050"/>
                      <a:gd name="connsiteX3" fmla="*/ 295275 w 495300"/>
                      <a:gd name="connsiteY3" fmla="*/ 12700 h 400050"/>
                      <a:gd name="connsiteX4" fmla="*/ 314325 w 495300"/>
                      <a:gd name="connsiteY4" fmla="*/ 73025 h 400050"/>
                      <a:gd name="connsiteX5" fmla="*/ 495300 w 495300"/>
                      <a:gd name="connsiteY5" fmla="*/ 0 h 400050"/>
                      <a:gd name="connsiteX0" fmla="*/ 0 w 495300"/>
                      <a:gd name="connsiteY0" fmla="*/ 123825 h 388144"/>
                      <a:gd name="connsiteX1" fmla="*/ 111918 w 495300"/>
                      <a:gd name="connsiteY1" fmla="*/ 388144 h 388144"/>
                      <a:gd name="connsiteX2" fmla="*/ 298450 w 495300"/>
                      <a:gd name="connsiteY2" fmla="*/ 349250 h 388144"/>
                      <a:gd name="connsiteX3" fmla="*/ 295275 w 495300"/>
                      <a:gd name="connsiteY3" fmla="*/ 12700 h 388144"/>
                      <a:gd name="connsiteX4" fmla="*/ 314325 w 495300"/>
                      <a:gd name="connsiteY4" fmla="*/ 73025 h 388144"/>
                      <a:gd name="connsiteX5" fmla="*/ 495300 w 495300"/>
                      <a:gd name="connsiteY5" fmla="*/ 0 h 388144"/>
                      <a:gd name="connsiteX0" fmla="*/ 0 w 495300"/>
                      <a:gd name="connsiteY0" fmla="*/ 123825 h 388144"/>
                      <a:gd name="connsiteX1" fmla="*/ 111918 w 495300"/>
                      <a:gd name="connsiteY1" fmla="*/ 388144 h 388144"/>
                      <a:gd name="connsiteX2" fmla="*/ 298450 w 495300"/>
                      <a:gd name="connsiteY2" fmla="*/ 349250 h 388144"/>
                      <a:gd name="connsiteX3" fmla="*/ 295275 w 495300"/>
                      <a:gd name="connsiteY3" fmla="*/ 12700 h 388144"/>
                      <a:gd name="connsiteX4" fmla="*/ 314325 w 495300"/>
                      <a:gd name="connsiteY4" fmla="*/ 73025 h 388144"/>
                      <a:gd name="connsiteX5" fmla="*/ 495300 w 495300"/>
                      <a:gd name="connsiteY5" fmla="*/ 0 h 388144"/>
                      <a:gd name="connsiteX0" fmla="*/ 0 w 495300"/>
                      <a:gd name="connsiteY0" fmla="*/ 123825 h 388144"/>
                      <a:gd name="connsiteX1" fmla="*/ 111918 w 495300"/>
                      <a:gd name="connsiteY1" fmla="*/ 388144 h 388144"/>
                      <a:gd name="connsiteX2" fmla="*/ 298450 w 495300"/>
                      <a:gd name="connsiteY2" fmla="*/ 349250 h 388144"/>
                      <a:gd name="connsiteX3" fmla="*/ 295275 w 495300"/>
                      <a:gd name="connsiteY3" fmla="*/ 12700 h 388144"/>
                      <a:gd name="connsiteX4" fmla="*/ 314325 w 495300"/>
                      <a:gd name="connsiteY4" fmla="*/ 73025 h 388144"/>
                      <a:gd name="connsiteX5" fmla="*/ 495300 w 495300"/>
                      <a:gd name="connsiteY5" fmla="*/ 0 h 388144"/>
                      <a:gd name="connsiteX0" fmla="*/ 0 w 495300"/>
                      <a:gd name="connsiteY0" fmla="*/ 123825 h 388144"/>
                      <a:gd name="connsiteX1" fmla="*/ 111918 w 495300"/>
                      <a:gd name="connsiteY1" fmla="*/ 388144 h 388144"/>
                      <a:gd name="connsiteX2" fmla="*/ 298450 w 495300"/>
                      <a:gd name="connsiteY2" fmla="*/ 349250 h 388144"/>
                      <a:gd name="connsiteX3" fmla="*/ 295275 w 495300"/>
                      <a:gd name="connsiteY3" fmla="*/ 12700 h 388144"/>
                      <a:gd name="connsiteX4" fmla="*/ 314325 w 495300"/>
                      <a:gd name="connsiteY4" fmla="*/ 73025 h 388144"/>
                      <a:gd name="connsiteX5" fmla="*/ 495300 w 495300"/>
                      <a:gd name="connsiteY5" fmla="*/ 0 h 388144"/>
                      <a:gd name="connsiteX0" fmla="*/ 0 w 495300"/>
                      <a:gd name="connsiteY0" fmla="*/ 123825 h 388144"/>
                      <a:gd name="connsiteX1" fmla="*/ 111918 w 495300"/>
                      <a:gd name="connsiteY1" fmla="*/ 388144 h 388144"/>
                      <a:gd name="connsiteX2" fmla="*/ 298450 w 495300"/>
                      <a:gd name="connsiteY2" fmla="*/ 349250 h 388144"/>
                      <a:gd name="connsiteX3" fmla="*/ 295275 w 495300"/>
                      <a:gd name="connsiteY3" fmla="*/ 12700 h 388144"/>
                      <a:gd name="connsiteX4" fmla="*/ 314325 w 495300"/>
                      <a:gd name="connsiteY4" fmla="*/ 73025 h 388144"/>
                      <a:gd name="connsiteX5" fmla="*/ 495300 w 495300"/>
                      <a:gd name="connsiteY5" fmla="*/ 0 h 388144"/>
                      <a:gd name="connsiteX0" fmla="*/ 0 w 495300"/>
                      <a:gd name="connsiteY0" fmla="*/ 123825 h 388144"/>
                      <a:gd name="connsiteX1" fmla="*/ 111918 w 495300"/>
                      <a:gd name="connsiteY1" fmla="*/ 388144 h 388144"/>
                      <a:gd name="connsiteX2" fmla="*/ 298450 w 495300"/>
                      <a:gd name="connsiteY2" fmla="*/ 349250 h 388144"/>
                      <a:gd name="connsiteX3" fmla="*/ 295275 w 495300"/>
                      <a:gd name="connsiteY3" fmla="*/ 12700 h 388144"/>
                      <a:gd name="connsiteX4" fmla="*/ 314325 w 495300"/>
                      <a:gd name="connsiteY4" fmla="*/ 73025 h 388144"/>
                      <a:gd name="connsiteX5" fmla="*/ 495300 w 495300"/>
                      <a:gd name="connsiteY5" fmla="*/ 0 h 388144"/>
                      <a:gd name="connsiteX0" fmla="*/ 0 w 495300"/>
                      <a:gd name="connsiteY0" fmla="*/ 123825 h 388144"/>
                      <a:gd name="connsiteX1" fmla="*/ 111918 w 495300"/>
                      <a:gd name="connsiteY1" fmla="*/ 388144 h 388144"/>
                      <a:gd name="connsiteX2" fmla="*/ 298450 w 495300"/>
                      <a:gd name="connsiteY2" fmla="*/ 349250 h 388144"/>
                      <a:gd name="connsiteX3" fmla="*/ 295275 w 495300"/>
                      <a:gd name="connsiteY3" fmla="*/ 12700 h 388144"/>
                      <a:gd name="connsiteX4" fmla="*/ 314325 w 495300"/>
                      <a:gd name="connsiteY4" fmla="*/ 73025 h 388144"/>
                      <a:gd name="connsiteX5" fmla="*/ 495300 w 495300"/>
                      <a:gd name="connsiteY5" fmla="*/ 0 h 388144"/>
                      <a:gd name="connsiteX0" fmla="*/ 0 w 495300"/>
                      <a:gd name="connsiteY0" fmla="*/ 123825 h 388144"/>
                      <a:gd name="connsiteX1" fmla="*/ 111918 w 495300"/>
                      <a:gd name="connsiteY1" fmla="*/ 388144 h 388144"/>
                      <a:gd name="connsiteX2" fmla="*/ 298450 w 495300"/>
                      <a:gd name="connsiteY2" fmla="*/ 349250 h 388144"/>
                      <a:gd name="connsiteX3" fmla="*/ 295275 w 495300"/>
                      <a:gd name="connsiteY3" fmla="*/ 29369 h 388144"/>
                      <a:gd name="connsiteX4" fmla="*/ 314325 w 495300"/>
                      <a:gd name="connsiteY4" fmla="*/ 73025 h 388144"/>
                      <a:gd name="connsiteX5" fmla="*/ 495300 w 495300"/>
                      <a:gd name="connsiteY5" fmla="*/ 0 h 388144"/>
                      <a:gd name="connsiteX0" fmla="*/ 0 w 495300"/>
                      <a:gd name="connsiteY0" fmla="*/ 123825 h 388144"/>
                      <a:gd name="connsiteX1" fmla="*/ 111918 w 495300"/>
                      <a:gd name="connsiteY1" fmla="*/ 388144 h 388144"/>
                      <a:gd name="connsiteX2" fmla="*/ 298450 w 495300"/>
                      <a:gd name="connsiteY2" fmla="*/ 349250 h 388144"/>
                      <a:gd name="connsiteX3" fmla="*/ 295275 w 495300"/>
                      <a:gd name="connsiteY3" fmla="*/ 29369 h 388144"/>
                      <a:gd name="connsiteX4" fmla="*/ 311944 w 495300"/>
                      <a:gd name="connsiteY4" fmla="*/ 68263 h 388144"/>
                      <a:gd name="connsiteX5" fmla="*/ 495300 w 495300"/>
                      <a:gd name="connsiteY5" fmla="*/ 0 h 388144"/>
                      <a:gd name="connsiteX0" fmla="*/ 0 w 476250"/>
                      <a:gd name="connsiteY0" fmla="*/ 116681 h 388144"/>
                      <a:gd name="connsiteX1" fmla="*/ 92868 w 476250"/>
                      <a:gd name="connsiteY1" fmla="*/ 388144 h 388144"/>
                      <a:gd name="connsiteX2" fmla="*/ 279400 w 476250"/>
                      <a:gd name="connsiteY2" fmla="*/ 349250 h 388144"/>
                      <a:gd name="connsiteX3" fmla="*/ 276225 w 476250"/>
                      <a:gd name="connsiteY3" fmla="*/ 29369 h 388144"/>
                      <a:gd name="connsiteX4" fmla="*/ 292894 w 476250"/>
                      <a:gd name="connsiteY4" fmla="*/ 68263 h 388144"/>
                      <a:gd name="connsiteX5" fmla="*/ 476250 w 476250"/>
                      <a:gd name="connsiteY5" fmla="*/ 0 h 388144"/>
                      <a:gd name="connsiteX0" fmla="*/ 0 w 476250"/>
                      <a:gd name="connsiteY0" fmla="*/ 116681 h 381000"/>
                      <a:gd name="connsiteX1" fmla="*/ 109537 w 476250"/>
                      <a:gd name="connsiteY1" fmla="*/ 381000 h 381000"/>
                      <a:gd name="connsiteX2" fmla="*/ 279400 w 476250"/>
                      <a:gd name="connsiteY2" fmla="*/ 349250 h 381000"/>
                      <a:gd name="connsiteX3" fmla="*/ 276225 w 476250"/>
                      <a:gd name="connsiteY3" fmla="*/ 29369 h 381000"/>
                      <a:gd name="connsiteX4" fmla="*/ 292894 w 476250"/>
                      <a:gd name="connsiteY4" fmla="*/ 68263 h 381000"/>
                      <a:gd name="connsiteX5" fmla="*/ 476250 w 476250"/>
                      <a:gd name="connsiteY5" fmla="*/ 0 h 381000"/>
                      <a:gd name="connsiteX0" fmla="*/ 0 w 476250"/>
                      <a:gd name="connsiteY0" fmla="*/ 116681 h 381000"/>
                      <a:gd name="connsiteX1" fmla="*/ 109537 w 476250"/>
                      <a:gd name="connsiteY1" fmla="*/ 381000 h 381000"/>
                      <a:gd name="connsiteX2" fmla="*/ 279400 w 476250"/>
                      <a:gd name="connsiteY2" fmla="*/ 349250 h 381000"/>
                      <a:gd name="connsiteX3" fmla="*/ 283369 w 476250"/>
                      <a:gd name="connsiteY3" fmla="*/ 12700 h 381000"/>
                      <a:gd name="connsiteX4" fmla="*/ 292894 w 476250"/>
                      <a:gd name="connsiteY4" fmla="*/ 68263 h 381000"/>
                      <a:gd name="connsiteX5" fmla="*/ 476250 w 476250"/>
                      <a:gd name="connsiteY5" fmla="*/ 0 h 381000"/>
                      <a:gd name="connsiteX0" fmla="*/ 0 w 476250"/>
                      <a:gd name="connsiteY0" fmla="*/ 116681 h 381000"/>
                      <a:gd name="connsiteX1" fmla="*/ 109537 w 476250"/>
                      <a:gd name="connsiteY1" fmla="*/ 381000 h 381000"/>
                      <a:gd name="connsiteX2" fmla="*/ 246062 w 476250"/>
                      <a:gd name="connsiteY2" fmla="*/ 356394 h 381000"/>
                      <a:gd name="connsiteX3" fmla="*/ 283369 w 476250"/>
                      <a:gd name="connsiteY3" fmla="*/ 12700 h 381000"/>
                      <a:gd name="connsiteX4" fmla="*/ 292894 w 476250"/>
                      <a:gd name="connsiteY4" fmla="*/ 68263 h 381000"/>
                      <a:gd name="connsiteX5" fmla="*/ 476250 w 476250"/>
                      <a:gd name="connsiteY5" fmla="*/ 0 h 381000"/>
                      <a:gd name="connsiteX0" fmla="*/ 0 w 476250"/>
                      <a:gd name="connsiteY0" fmla="*/ 116681 h 400050"/>
                      <a:gd name="connsiteX1" fmla="*/ 71437 w 476250"/>
                      <a:gd name="connsiteY1" fmla="*/ 400050 h 400050"/>
                      <a:gd name="connsiteX2" fmla="*/ 246062 w 476250"/>
                      <a:gd name="connsiteY2" fmla="*/ 356394 h 400050"/>
                      <a:gd name="connsiteX3" fmla="*/ 283369 w 476250"/>
                      <a:gd name="connsiteY3" fmla="*/ 12700 h 400050"/>
                      <a:gd name="connsiteX4" fmla="*/ 292894 w 476250"/>
                      <a:gd name="connsiteY4" fmla="*/ 68263 h 400050"/>
                      <a:gd name="connsiteX5" fmla="*/ 476250 w 476250"/>
                      <a:gd name="connsiteY5" fmla="*/ 0 h 400050"/>
                      <a:gd name="connsiteX0" fmla="*/ 0 w 476250"/>
                      <a:gd name="connsiteY0" fmla="*/ 116681 h 390525"/>
                      <a:gd name="connsiteX1" fmla="*/ 100012 w 476250"/>
                      <a:gd name="connsiteY1" fmla="*/ 390525 h 390525"/>
                      <a:gd name="connsiteX2" fmla="*/ 246062 w 476250"/>
                      <a:gd name="connsiteY2" fmla="*/ 356394 h 390525"/>
                      <a:gd name="connsiteX3" fmla="*/ 283369 w 476250"/>
                      <a:gd name="connsiteY3" fmla="*/ 12700 h 390525"/>
                      <a:gd name="connsiteX4" fmla="*/ 292894 w 476250"/>
                      <a:gd name="connsiteY4" fmla="*/ 68263 h 390525"/>
                      <a:gd name="connsiteX5" fmla="*/ 476250 w 476250"/>
                      <a:gd name="connsiteY5" fmla="*/ 0 h 390525"/>
                      <a:gd name="connsiteX0" fmla="*/ 0 w 476250"/>
                      <a:gd name="connsiteY0" fmla="*/ 116681 h 400050"/>
                      <a:gd name="connsiteX1" fmla="*/ 76200 w 476250"/>
                      <a:gd name="connsiteY1" fmla="*/ 400050 h 400050"/>
                      <a:gd name="connsiteX2" fmla="*/ 246062 w 476250"/>
                      <a:gd name="connsiteY2" fmla="*/ 356394 h 400050"/>
                      <a:gd name="connsiteX3" fmla="*/ 283369 w 476250"/>
                      <a:gd name="connsiteY3" fmla="*/ 12700 h 400050"/>
                      <a:gd name="connsiteX4" fmla="*/ 292894 w 476250"/>
                      <a:gd name="connsiteY4" fmla="*/ 68263 h 400050"/>
                      <a:gd name="connsiteX5" fmla="*/ 476250 w 476250"/>
                      <a:gd name="connsiteY5" fmla="*/ 0 h 400050"/>
                      <a:gd name="connsiteX0" fmla="*/ 0 w 497681"/>
                      <a:gd name="connsiteY0" fmla="*/ 128587 h 400050"/>
                      <a:gd name="connsiteX1" fmla="*/ 97631 w 497681"/>
                      <a:gd name="connsiteY1" fmla="*/ 400050 h 400050"/>
                      <a:gd name="connsiteX2" fmla="*/ 267493 w 497681"/>
                      <a:gd name="connsiteY2" fmla="*/ 356394 h 400050"/>
                      <a:gd name="connsiteX3" fmla="*/ 304800 w 497681"/>
                      <a:gd name="connsiteY3" fmla="*/ 12700 h 400050"/>
                      <a:gd name="connsiteX4" fmla="*/ 314325 w 497681"/>
                      <a:gd name="connsiteY4" fmla="*/ 68263 h 400050"/>
                      <a:gd name="connsiteX5" fmla="*/ 497681 w 497681"/>
                      <a:gd name="connsiteY5" fmla="*/ 0 h 400050"/>
                      <a:gd name="connsiteX0" fmla="*/ 0 w 511968"/>
                      <a:gd name="connsiteY0" fmla="*/ 133350 h 404813"/>
                      <a:gd name="connsiteX1" fmla="*/ 97631 w 511968"/>
                      <a:gd name="connsiteY1" fmla="*/ 404813 h 404813"/>
                      <a:gd name="connsiteX2" fmla="*/ 267493 w 511968"/>
                      <a:gd name="connsiteY2" fmla="*/ 361157 h 404813"/>
                      <a:gd name="connsiteX3" fmla="*/ 304800 w 511968"/>
                      <a:gd name="connsiteY3" fmla="*/ 17463 h 404813"/>
                      <a:gd name="connsiteX4" fmla="*/ 314325 w 511968"/>
                      <a:gd name="connsiteY4" fmla="*/ 73026 h 404813"/>
                      <a:gd name="connsiteX5" fmla="*/ 511968 w 511968"/>
                      <a:gd name="connsiteY5" fmla="*/ 0 h 404813"/>
                      <a:gd name="connsiteX0" fmla="*/ 0 w 511968"/>
                      <a:gd name="connsiteY0" fmla="*/ 133350 h 405607"/>
                      <a:gd name="connsiteX1" fmla="*/ 97631 w 511968"/>
                      <a:gd name="connsiteY1" fmla="*/ 404813 h 405607"/>
                      <a:gd name="connsiteX2" fmla="*/ 238918 w 511968"/>
                      <a:gd name="connsiteY2" fmla="*/ 405607 h 405607"/>
                      <a:gd name="connsiteX3" fmla="*/ 304800 w 511968"/>
                      <a:gd name="connsiteY3" fmla="*/ 17463 h 405607"/>
                      <a:gd name="connsiteX4" fmla="*/ 314325 w 511968"/>
                      <a:gd name="connsiteY4" fmla="*/ 73026 h 405607"/>
                      <a:gd name="connsiteX5" fmla="*/ 511968 w 511968"/>
                      <a:gd name="connsiteY5" fmla="*/ 0 h 405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968" h="405607">
                        <a:moveTo>
                          <a:pt x="0" y="133350"/>
                        </a:moveTo>
                        <a:cubicBezTo>
                          <a:pt x="23019" y="221456"/>
                          <a:pt x="53181" y="316707"/>
                          <a:pt x="97631" y="404813"/>
                        </a:cubicBezTo>
                        <a:cubicBezTo>
                          <a:pt x="150283" y="377560"/>
                          <a:pt x="176741" y="394760"/>
                          <a:pt x="238918" y="405607"/>
                        </a:cubicBezTo>
                        <a:cubicBezTo>
                          <a:pt x="275960" y="305330"/>
                          <a:pt x="329670" y="132027"/>
                          <a:pt x="304800" y="17463"/>
                        </a:cubicBezTo>
                        <a:lnTo>
                          <a:pt x="314325" y="73026"/>
                        </a:lnTo>
                        <a:lnTo>
                          <a:pt x="511968" y="0"/>
                        </a:lnTo>
                      </a:path>
                    </a:pathLst>
                  </a:custGeom>
                  <a:noFill/>
                  <a:ln w="3175" cap="flat" cmpd="sng" algn="ctr">
                    <a:solidFill>
                      <a:sysClr val="windowText" lastClr="000000">
                        <a:alpha val="58000"/>
                      </a:sysClr>
                    </a:solidFill>
                    <a:prstDash val="solid"/>
                    <a:miter lim="800000"/>
                  </a:ln>
                  <a:effectLst/>
                </p:spPr>
                <p:txBody>
                  <a:bodyPr rtlCol="0" anchor="ctr"/>
                  <a:lstStyle/>
                  <a:p>
                    <a:pPr algn="ctr" defTabSz="914400">
                      <a:defRPr/>
                    </a:pPr>
                    <a:endParaRPr lang="en-US" sz="1530" kern="0">
                      <a:solidFill>
                        <a:prstClr val="white"/>
                      </a:solidFill>
                      <a:latin typeface="Calibri" panose="020F0502020204030204"/>
                    </a:endParaRPr>
                  </a:p>
                </p:txBody>
              </p:sp>
              <p:sp>
                <p:nvSpPr>
                  <p:cNvPr id="41" name="Freeform: Shape 40">
                    <a:extLst>
                      <a:ext uri="{FF2B5EF4-FFF2-40B4-BE49-F238E27FC236}">
                        <a16:creationId xmlns:a16="http://schemas.microsoft.com/office/drawing/2014/main" id="{7237C91C-5793-45DD-BB63-697BD295B1C4}"/>
                      </a:ext>
                    </a:extLst>
                  </p:cNvPr>
                  <p:cNvSpPr/>
                  <p:nvPr/>
                </p:nvSpPr>
                <p:spPr>
                  <a:xfrm>
                    <a:off x="7194306" y="4628159"/>
                    <a:ext cx="167418" cy="272957"/>
                  </a:xfrm>
                  <a:custGeom>
                    <a:avLst/>
                    <a:gdLst>
                      <a:gd name="connsiteX0" fmla="*/ 0 w 147637"/>
                      <a:gd name="connsiteY0" fmla="*/ 76200 h 261938"/>
                      <a:gd name="connsiteX1" fmla="*/ 40481 w 147637"/>
                      <a:gd name="connsiteY1" fmla="*/ 0 h 261938"/>
                      <a:gd name="connsiteX2" fmla="*/ 147637 w 147637"/>
                      <a:gd name="connsiteY2" fmla="*/ 190500 h 261938"/>
                      <a:gd name="connsiteX3" fmla="*/ 90487 w 147637"/>
                      <a:gd name="connsiteY3" fmla="*/ 261938 h 261938"/>
                      <a:gd name="connsiteX4" fmla="*/ 0 w 147637"/>
                      <a:gd name="connsiteY4" fmla="*/ 76200 h 261938"/>
                      <a:gd name="connsiteX0" fmla="*/ 0 w 147637"/>
                      <a:gd name="connsiteY0" fmla="*/ 76200 h 261938"/>
                      <a:gd name="connsiteX1" fmla="*/ 40481 w 147637"/>
                      <a:gd name="connsiteY1" fmla="*/ 0 h 261938"/>
                      <a:gd name="connsiteX2" fmla="*/ 147637 w 147637"/>
                      <a:gd name="connsiteY2" fmla="*/ 190500 h 261938"/>
                      <a:gd name="connsiteX3" fmla="*/ 90487 w 147637"/>
                      <a:gd name="connsiteY3" fmla="*/ 261938 h 261938"/>
                      <a:gd name="connsiteX4" fmla="*/ 0 w 147637"/>
                      <a:gd name="connsiteY4" fmla="*/ 76200 h 261938"/>
                      <a:gd name="connsiteX0" fmla="*/ 0 w 147637"/>
                      <a:gd name="connsiteY0" fmla="*/ 76200 h 261938"/>
                      <a:gd name="connsiteX1" fmla="*/ 40481 w 147637"/>
                      <a:gd name="connsiteY1" fmla="*/ 0 h 261938"/>
                      <a:gd name="connsiteX2" fmla="*/ 147637 w 147637"/>
                      <a:gd name="connsiteY2" fmla="*/ 190500 h 261938"/>
                      <a:gd name="connsiteX3" fmla="*/ 90487 w 147637"/>
                      <a:gd name="connsiteY3" fmla="*/ 261938 h 261938"/>
                      <a:gd name="connsiteX4" fmla="*/ 0 w 147637"/>
                      <a:gd name="connsiteY4" fmla="*/ 76200 h 261938"/>
                      <a:gd name="connsiteX0" fmla="*/ 0 w 135731"/>
                      <a:gd name="connsiteY0" fmla="*/ 76200 h 261938"/>
                      <a:gd name="connsiteX1" fmla="*/ 40481 w 135731"/>
                      <a:gd name="connsiteY1" fmla="*/ 0 h 261938"/>
                      <a:gd name="connsiteX2" fmla="*/ 135731 w 135731"/>
                      <a:gd name="connsiteY2" fmla="*/ 183356 h 261938"/>
                      <a:gd name="connsiteX3" fmla="*/ 90487 w 135731"/>
                      <a:gd name="connsiteY3" fmla="*/ 261938 h 261938"/>
                      <a:gd name="connsiteX4" fmla="*/ 0 w 135731"/>
                      <a:gd name="connsiteY4" fmla="*/ 76200 h 261938"/>
                      <a:gd name="connsiteX0" fmla="*/ 0 w 135731"/>
                      <a:gd name="connsiteY0" fmla="*/ 76200 h 261938"/>
                      <a:gd name="connsiteX1" fmla="*/ 40481 w 135731"/>
                      <a:gd name="connsiteY1" fmla="*/ 0 h 261938"/>
                      <a:gd name="connsiteX2" fmla="*/ 135731 w 135731"/>
                      <a:gd name="connsiteY2" fmla="*/ 183356 h 261938"/>
                      <a:gd name="connsiteX3" fmla="*/ 90487 w 135731"/>
                      <a:gd name="connsiteY3" fmla="*/ 261938 h 261938"/>
                      <a:gd name="connsiteX4" fmla="*/ 0 w 135731"/>
                      <a:gd name="connsiteY4" fmla="*/ 76200 h 261938"/>
                      <a:gd name="connsiteX0" fmla="*/ 0 w 147638"/>
                      <a:gd name="connsiteY0" fmla="*/ 76200 h 261938"/>
                      <a:gd name="connsiteX1" fmla="*/ 40481 w 147638"/>
                      <a:gd name="connsiteY1" fmla="*/ 0 h 261938"/>
                      <a:gd name="connsiteX2" fmla="*/ 147638 w 147638"/>
                      <a:gd name="connsiteY2" fmla="*/ 183356 h 261938"/>
                      <a:gd name="connsiteX3" fmla="*/ 90487 w 147638"/>
                      <a:gd name="connsiteY3" fmla="*/ 261938 h 261938"/>
                      <a:gd name="connsiteX4" fmla="*/ 0 w 147638"/>
                      <a:gd name="connsiteY4" fmla="*/ 76200 h 261938"/>
                      <a:gd name="connsiteX0" fmla="*/ 0 w 147638"/>
                      <a:gd name="connsiteY0" fmla="*/ 76200 h 261938"/>
                      <a:gd name="connsiteX1" fmla="*/ 40481 w 147638"/>
                      <a:gd name="connsiteY1" fmla="*/ 0 h 261938"/>
                      <a:gd name="connsiteX2" fmla="*/ 147638 w 147638"/>
                      <a:gd name="connsiteY2" fmla="*/ 183356 h 261938"/>
                      <a:gd name="connsiteX3" fmla="*/ 90487 w 147638"/>
                      <a:gd name="connsiteY3" fmla="*/ 261938 h 261938"/>
                      <a:gd name="connsiteX4" fmla="*/ 0 w 147638"/>
                      <a:gd name="connsiteY4" fmla="*/ 76200 h 261938"/>
                      <a:gd name="connsiteX0" fmla="*/ 0 w 147638"/>
                      <a:gd name="connsiteY0" fmla="*/ 76200 h 261938"/>
                      <a:gd name="connsiteX1" fmla="*/ 40481 w 147638"/>
                      <a:gd name="connsiteY1" fmla="*/ 0 h 261938"/>
                      <a:gd name="connsiteX2" fmla="*/ 147638 w 147638"/>
                      <a:gd name="connsiteY2" fmla="*/ 183356 h 261938"/>
                      <a:gd name="connsiteX3" fmla="*/ 90487 w 147638"/>
                      <a:gd name="connsiteY3" fmla="*/ 261938 h 261938"/>
                      <a:gd name="connsiteX4" fmla="*/ 0 w 147638"/>
                      <a:gd name="connsiteY4" fmla="*/ 76200 h 261938"/>
                      <a:gd name="connsiteX0" fmla="*/ 0 w 147638"/>
                      <a:gd name="connsiteY0" fmla="*/ 76200 h 261938"/>
                      <a:gd name="connsiteX1" fmla="*/ 40481 w 147638"/>
                      <a:gd name="connsiteY1" fmla="*/ 0 h 261938"/>
                      <a:gd name="connsiteX2" fmla="*/ 147638 w 147638"/>
                      <a:gd name="connsiteY2" fmla="*/ 183356 h 261938"/>
                      <a:gd name="connsiteX3" fmla="*/ 90487 w 147638"/>
                      <a:gd name="connsiteY3" fmla="*/ 261938 h 261938"/>
                      <a:gd name="connsiteX4" fmla="*/ 0 w 147638"/>
                      <a:gd name="connsiteY4" fmla="*/ 76200 h 261938"/>
                      <a:gd name="connsiteX0" fmla="*/ 0 w 147638"/>
                      <a:gd name="connsiteY0" fmla="*/ 76200 h 261938"/>
                      <a:gd name="connsiteX1" fmla="*/ 40481 w 147638"/>
                      <a:gd name="connsiteY1" fmla="*/ 0 h 261938"/>
                      <a:gd name="connsiteX2" fmla="*/ 147638 w 147638"/>
                      <a:gd name="connsiteY2" fmla="*/ 183356 h 261938"/>
                      <a:gd name="connsiteX3" fmla="*/ 90487 w 147638"/>
                      <a:gd name="connsiteY3" fmla="*/ 261938 h 261938"/>
                      <a:gd name="connsiteX4" fmla="*/ 0 w 147638"/>
                      <a:gd name="connsiteY4" fmla="*/ 76200 h 261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638" h="261938">
                        <a:moveTo>
                          <a:pt x="0" y="76200"/>
                        </a:moveTo>
                        <a:lnTo>
                          <a:pt x="40481" y="0"/>
                        </a:lnTo>
                        <a:cubicBezTo>
                          <a:pt x="52387" y="70644"/>
                          <a:pt x="97631" y="138905"/>
                          <a:pt x="147638" y="183356"/>
                        </a:cubicBezTo>
                        <a:cubicBezTo>
                          <a:pt x="132557" y="209550"/>
                          <a:pt x="100805" y="233362"/>
                          <a:pt x="90487" y="261938"/>
                        </a:cubicBezTo>
                        <a:cubicBezTo>
                          <a:pt x="36512" y="211931"/>
                          <a:pt x="30162" y="138113"/>
                          <a:pt x="0" y="76200"/>
                        </a:cubicBezTo>
                        <a:close/>
                      </a:path>
                    </a:pathLst>
                  </a:custGeom>
                  <a:solidFill>
                    <a:srgbClr val="007FFF"/>
                  </a:solidFill>
                  <a:ln w="0" cap="flat" cmpd="sng" algn="ctr">
                    <a:solidFill>
                      <a:sysClr val="windowText" lastClr="000000"/>
                    </a:solidFill>
                    <a:prstDash val="solid"/>
                    <a:miter lim="800000"/>
                  </a:ln>
                  <a:effectLst/>
                </p:spPr>
                <p:txBody>
                  <a:bodyPr rtlCol="0" anchor="ctr"/>
                  <a:lstStyle/>
                  <a:p>
                    <a:pPr algn="ctr" defTabSz="914400">
                      <a:defRPr/>
                    </a:pPr>
                    <a:endParaRPr lang="en-US" sz="1530" kern="0">
                      <a:solidFill>
                        <a:prstClr val="white"/>
                      </a:solidFill>
                      <a:latin typeface="Calibri" panose="020F0502020204030204"/>
                    </a:endParaRPr>
                  </a:p>
                </p:txBody>
              </p:sp>
              <p:sp>
                <p:nvSpPr>
                  <p:cNvPr id="42" name="Freeform: Shape 41">
                    <a:extLst>
                      <a:ext uri="{FF2B5EF4-FFF2-40B4-BE49-F238E27FC236}">
                        <a16:creationId xmlns:a16="http://schemas.microsoft.com/office/drawing/2014/main" id="{2E33741E-6EEF-4616-A965-219F894CCA53}"/>
                      </a:ext>
                    </a:extLst>
                  </p:cNvPr>
                  <p:cNvSpPr/>
                  <p:nvPr/>
                </p:nvSpPr>
                <p:spPr>
                  <a:xfrm flipH="1">
                    <a:off x="7377098" y="4621071"/>
                    <a:ext cx="158520" cy="275281"/>
                  </a:xfrm>
                  <a:custGeom>
                    <a:avLst/>
                    <a:gdLst>
                      <a:gd name="connsiteX0" fmla="*/ 0 w 147637"/>
                      <a:gd name="connsiteY0" fmla="*/ 76200 h 261938"/>
                      <a:gd name="connsiteX1" fmla="*/ 40481 w 147637"/>
                      <a:gd name="connsiteY1" fmla="*/ 0 h 261938"/>
                      <a:gd name="connsiteX2" fmla="*/ 147637 w 147637"/>
                      <a:gd name="connsiteY2" fmla="*/ 190500 h 261938"/>
                      <a:gd name="connsiteX3" fmla="*/ 90487 w 147637"/>
                      <a:gd name="connsiteY3" fmla="*/ 261938 h 261938"/>
                      <a:gd name="connsiteX4" fmla="*/ 0 w 147637"/>
                      <a:gd name="connsiteY4" fmla="*/ 76200 h 261938"/>
                      <a:gd name="connsiteX0" fmla="*/ 0 w 147637"/>
                      <a:gd name="connsiteY0" fmla="*/ 76200 h 261938"/>
                      <a:gd name="connsiteX1" fmla="*/ 40481 w 147637"/>
                      <a:gd name="connsiteY1" fmla="*/ 0 h 261938"/>
                      <a:gd name="connsiteX2" fmla="*/ 147637 w 147637"/>
                      <a:gd name="connsiteY2" fmla="*/ 190500 h 261938"/>
                      <a:gd name="connsiteX3" fmla="*/ 90487 w 147637"/>
                      <a:gd name="connsiteY3" fmla="*/ 261938 h 261938"/>
                      <a:gd name="connsiteX4" fmla="*/ 0 w 147637"/>
                      <a:gd name="connsiteY4" fmla="*/ 76200 h 261938"/>
                      <a:gd name="connsiteX0" fmla="*/ 0 w 147637"/>
                      <a:gd name="connsiteY0" fmla="*/ 76200 h 261938"/>
                      <a:gd name="connsiteX1" fmla="*/ 40481 w 147637"/>
                      <a:gd name="connsiteY1" fmla="*/ 0 h 261938"/>
                      <a:gd name="connsiteX2" fmla="*/ 147637 w 147637"/>
                      <a:gd name="connsiteY2" fmla="*/ 190500 h 261938"/>
                      <a:gd name="connsiteX3" fmla="*/ 90487 w 147637"/>
                      <a:gd name="connsiteY3" fmla="*/ 261938 h 261938"/>
                      <a:gd name="connsiteX4" fmla="*/ 0 w 147637"/>
                      <a:gd name="connsiteY4" fmla="*/ 76200 h 261938"/>
                      <a:gd name="connsiteX0" fmla="*/ 0 w 135731"/>
                      <a:gd name="connsiteY0" fmla="*/ 76200 h 261938"/>
                      <a:gd name="connsiteX1" fmla="*/ 40481 w 135731"/>
                      <a:gd name="connsiteY1" fmla="*/ 0 h 261938"/>
                      <a:gd name="connsiteX2" fmla="*/ 135731 w 135731"/>
                      <a:gd name="connsiteY2" fmla="*/ 183356 h 261938"/>
                      <a:gd name="connsiteX3" fmla="*/ 90487 w 135731"/>
                      <a:gd name="connsiteY3" fmla="*/ 261938 h 261938"/>
                      <a:gd name="connsiteX4" fmla="*/ 0 w 135731"/>
                      <a:gd name="connsiteY4" fmla="*/ 76200 h 261938"/>
                      <a:gd name="connsiteX0" fmla="*/ 0 w 135731"/>
                      <a:gd name="connsiteY0" fmla="*/ 76200 h 261938"/>
                      <a:gd name="connsiteX1" fmla="*/ 40481 w 135731"/>
                      <a:gd name="connsiteY1" fmla="*/ 0 h 261938"/>
                      <a:gd name="connsiteX2" fmla="*/ 135731 w 135731"/>
                      <a:gd name="connsiteY2" fmla="*/ 183356 h 261938"/>
                      <a:gd name="connsiteX3" fmla="*/ 90487 w 135731"/>
                      <a:gd name="connsiteY3" fmla="*/ 261938 h 261938"/>
                      <a:gd name="connsiteX4" fmla="*/ 0 w 135731"/>
                      <a:gd name="connsiteY4" fmla="*/ 76200 h 261938"/>
                      <a:gd name="connsiteX0" fmla="*/ 0 w 147638"/>
                      <a:gd name="connsiteY0" fmla="*/ 76200 h 261938"/>
                      <a:gd name="connsiteX1" fmla="*/ 40481 w 147638"/>
                      <a:gd name="connsiteY1" fmla="*/ 0 h 261938"/>
                      <a:gd name="connsiteX2" fmla="*/ 147638 w 147638"/>
                      <a:gd name="connsiteY2" fmla="*/ 183356 h 261938"/>
                      <a:gd name="connsiteX3" fmla="*/ 90487 w 147638"/>
                      <a:gd name="connsiteY3" fmla="*/ 261938 h 261938"/>
                      <a:gd name="connsiteX4" fmla="*/ 0 w 147638"/>
                      <a:gd name="connsiteY4" fmla="*/ 76200 h 261938"/>
                      <a:gd name="connsiteX0" fmla="*/ 0 w 147638"/>
                      <a:gd name="connsiteY0" fmla="*/ 76200 h 261938"/>
                      <a:gd name="connsiteX1" fmla="*/ 40481 w 147638"/>
                      <a:gd name="connsiteY1" fmla="*/ 0 h 261938"/>
                      <a:gd name="connsiteX2" fmla="*/ 147638 w 147638"/>
                      <a:gd name="connsiteY2" fmla="*/ 183356 h 261938"/>
                      <a:gd name="connsiteX3" fmla="*/ 90487 w 147638"/>
                      <a:gd name="connsiteY3" fmla="*/ 261938 h 261938"/>
                      <a:gd name="connsiteX4" fmla="*/ 0 w 147638"/>
                      <a:gd name="connsiteY4" fmla="*/ 76200 h 261938"/>
                      <a:gd name="connsiteX0" fmla="*/ 0 w 147638"/>
                      <a:gd name="connsiteY0" fmla="*/ 76200 h 261938"/>
                      <a:gd name="connsiteX1" fmla="*/ 40481 w 147638"/>
                      <a:gd name="connsiteY1" fmla="*/ 0 h 261938"/>
                      <a:gd name="connsiteX2" fmla="*/ 147638 w 147638"/>
                      <a:gd name="connsiteY2" fmla="*/ 183356 h 261938"/>
                      <a:gd name="connsiteX3" fmla="*/ 90487 w 147638"/>
                      <a:gd name="connsiteY3" fmla="*/ 261938 h 261938"/>
                      <a:gd name="connsiteX4" fmla="*/ 0 w 147638"/>
                      <a:gd name="connsiteY4" fmla="*/ 76200 h 261938"/>
                      <a:gd name="connsiteX0" fmla="*/ 0 w 147638"/>
                      <a:gd name="connsiteY0" fmla="*/ 76200 h 261938"/>
                      <a:gd name="connsiteX1" fmla="*/ 40481 w 147638"/>
                      <a:gd name="connsiteY1" fmla="*/ 0 h 261938"/>
                      <a:gd name="connsiteX2" fmla="*/ 147638 w 147638"/>
                      <a:gd name="connsiteY2" fmla="*/ 183356 h 261938"/>
                      <a:gd name="connsiteX3" fmla="*/ 90487 w 147638"/>
                      <a:gd name="connsiteY3" fmla="*/ 261938 h 261938"/>
                      <a:gd name="connsiteX4" fmla="*/ 0 w 147638"/>
                      <a:gd name="connsiteY4" fmla="*/ 76200 h 261938"/>
                      <a:gd name="connsiteX0" fmla="*/ 0 w 147638"/>
                      <a:gd name="connsiteY0" fmla="*/ 76200 h 261938"/>
                      <a:gd name="connsiteX1" fmla="*/ 40481 w 147638"/>
                      <a:gd name="connsiteY1" fmla="*/ 0 h 261938"/>
                      <a:gd name="connsiteX2" fmla="*/ 147638 w 147638"/>
                      <a:gd name="connsiteY2" fmla="*/ 183356 h 261938"/>
                      <a:gd name="connsiteX3" fmla="*/ 90487 w 147638"/>
                      <a:gd name="connsiteY3" fmla="*/ 261938 h 261938"/>
                      <a:gd name="connsiteX4" fmla="*/ 0 w 147638"/>
                      <a:gd name="connsiteY4" fmla="*/ 76200 h 261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638" h="261938">
                        <a:moveTo>
                          <a:pt x="0" y="76200"/>
                        </a:moveTo>
                        <a:lnTo>
                          <a:pt x="40481" y="0"/>
                        </a:lnTo>
                        <a:cubicBezTo>
                          <a:pt x="52387" y="70644"/>
                          <a:pt x="97631" y="138905"/>
                          <a:pt x="147638" y="183356"/>
                        </a:cubicBezTo>
                        <a:cubicBezTo>
                          <a:pt x="132557" y="209550"/>
                          <a:pt x="100805" y="233362"/>
                          <a:pt x="90487" y="261938"/>
                        </a:cubicBezTo>
                        <a:cubicBezTo>
                          <a:pt x="36512" y="211931"/>
                          <a:pt x="30162" y="138113"/>
                          <a:pt x="0" y="76200"/>
                        </a:cubicBezTo>
                        <a:close/>
                      </a:path>
                    </a:pathLst>
                  </a:custGeom>
                  <a:solidFill>
                    <a:srgbClr val="007FFF"/>
                  </a:solidFill>
                  <a:ln w="0" cap="flat" cmpd="sng" algn="ctr">
                    <a:solidFill>
                      <a:sysClr val="windowText" lastClr="000000"/>
                    </a:solidFill>
                    <a:prstDash val="solid"/>
                    <a:miter lim="800000"/>
                  </a:ln>
                  <a:effectLst/>
                </p:spPr>
                <p:txBody>
                  <a:bodyPr rtlCol="0" anchor="ctr"/>
                  <a:lstStyle/>
                  <a:p>
                    <a:pPr algn="ctr" defTabSz="914400">
                      <a:defRPr/>
                    </a:pPr>
                    <a:endParaRPr lang="en-US" sz="1530" kern="0">
                      <a:solidFill>
                        <a:prstClr val="white"/>
                      </a:solidFill>
                      <a:latin typeface="Calibri" panose="020F0502020204030204"/>
                    </a:endParaRPr>
                  </a:p>
                </p:txBody>
              </p:sp>
              <p:sp>
                <p:nvSpPr>
                  <p:cNvPr id="43" name="Oval 12">
                    <a:extLst>
                      <a:ext uri="{FF2B5EF4-FFF2-40B4-BE49-F238E27FC236}">
                        <a16:creationId xmlns:a16="http://schemas.microsoft.com/office/drawing/2014/main" id="{0D1AC015-9ED5-4738-A084-5106A4412AB9}"/>
                      </a:ext>
                    </a:extLst>
                  </p:cNvPr>
                  <p:cNvSpPr/>
                  <p:nvPr/>
                </p:nvSpPr>
                <p:spPr>
                  <a:xfrm>
                    <a:off x="6735600" y="3304402"/>
                    <a:ext cx="1251379" cy="1430025"/>
                  </a:xfrm>
                  <a:custGeom>
                    <a:avLst/>
                    <a:gdLst>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24311 w 1225399"/>
                      <a:gd name="connsiteY0" fmla="*/ 575394 h 1150788"/>
                      <a:gd name="connsiteX1" fmla="*/ 624855 w 1225399"/>
                      <a:gd name="connsiteY1" fmla="*/ 0 h 1150788"/>
                      <a:gd name="connsiteX2" fmla="*/ 1225399 w 1225399"/>
                      <a:gd name="connsiteY2" fmla="*/ 575394 h 1150788"/>
                      <a:gd name="connsiteX3" fmla="*/ 624855 w 1225399"/>
                      <a:gd name="connsiteY3" fmla="*/ 1150788 h 1150788"/>
                      <a:gd name="connsiteX4" fmla="*/ 24311 w 1225399"/>
                      <a:gd name="connsiteY4" fmla="*/ 575394 h 1150788"/>
                      <a:gd name="connsiteX0" fmla="*/ 632 w 1201720"/>
                      <a:gd name="connsiteY0" fmla="*/ 575394 h 1150788"/>
                      <a:gd name="connsiteX1" fmla="*/ 601176 w 1201720"/>
                      <a:gd name="connsiteY1" fmla="*/ 0 h 1150788"/>
                      <a:gd name="connsiteX2" fmla="*/ 1201720 w 1201720"/>
                      <a:gd name="connsiteY2" fmla="*/ 575394 h 1150788"/>
                      <a:gd name="connsiteX3" fmla="*/ 601176 w 1201720"/>
                      <a:gd name="connsiteY3" fmla="*/ 1150788 h 1150788"/>
                      <a:gd name="connsiteX4" fmla="*/ 632 w 1201720"/>
                      <a:gd name="connsiteY4" fmla="*/ 575394 h 1150788"/>
                      <a:gd name="connsiteX0" fmla="*/ 632 w 1201720"/>
                      <a:gd name="connsiteY0" fmla="*/ 575394 h 1150788"/>
                      <a:gd name="connsiteX1" fmla="*/ 601176 w 1201720"/>
                      <a:gd name="connsiteY1" fmla="*/ 0 h 1150788"/>
                      <a:gd name="connsiteX2" fmla="*/ 1201720 w 1201720"/>
                      <a:gd name="connsiteY2" fmla="*/ 575394 h 1150788"/>
                      <a:gd name="connsiteX3" fmla="*/ 601176 w 1201720"/>
                      <a:gd name="connsiteY3" fmla="*/ 1150788 h 1150788"/>
                      <a:gd name="connsiteX4" fmla="*/ 632 w 1201720"/>
                      <a:gd name="connsiteY4" fmla="*/ 575394 h 1150788"/>
                      <a:gd name="connsiteX0" fmla="*/ 33966 w 1235054"/>
                      <a:gd name="connsiteY0" fmla="*/ 592052 h 1167446"/>
                      <a:gd name="connsiteX1" fmla="*/ 134705 w 1235054"/>
                      <a:gd name="connsiteY1" fmla="*/ 193460 h 1167446"/>
                      <a:gd name="connsiteX2" fmla="*/ 634510 w 1235054"/>
                      <a:gd name="connsiteY2" fmla="*/ 16658 h 1167446"/>
                      <a:gd name="connsiteX3" fmla="*/ 1235054 w 1235054"/>
                      <a:gd name="connsiteY3" fmla="*/ 592052 h 1167446"/>
                      <a:gd name="connsiteX4" fmla="*/ 634510 w 1235054"/>
                      <a:gd name="connsiteY4" fmla="*/ 1167446 h 1167446"/>
                      <a:gd name="connsiteX5" fmla="*/ 33966 w 1235054"/>
                      <a:gd name="connsiteY5" fmla="*/ 592052 h 1167446"/>
                      <a:gd name="connsiteX0" fmla="*/ 33966 w 1252356"/>
                      <a:gd name="connsiteY0" fmla="*/ 576322 h 1151716"/>
                      <a:gd name="connsiteX1" fmla="*/ 134705 w 1252356"/>
                      <a:gd name="connsiteY1" fmla="*/ 177730 h 1151716"/>
                      <a:gd name="connsiteX2" fmla="*/ 634510 w 1252356"/>
                      <a:gd name="connsiteY2" fmla="*/ 928 h 1151716"/>
                      <a:gd name="connsiteX3" fmla="*/ 1058697 w 1252356"/>
                      <a:gd name="connsiteY3" fmla="*/ 130705 h 1151716"/>
                      <a:gd name="connsiteX4" fmla="*/ 1235054 w 1252356"/>
                      <a:gd name="connsiteY4" fmla="*/ 576322 h 1151716"/>
                      <a:gd name="connsiteX5" fmla="*/ 634510 w 1252356"/>
                      <a:gd name="connsiteY5" fmla="*/ 1151716 h 1151716"/>
                      <a:gd name="connsiteX6" fmla="*/ 33966 w 1252356"/>
                      <a:gd name="connsiteY6" fmla="*/ 576322 h 1151716"/>
                      <a:gd name="connsiteX0" fmla="*/ 33966 w 1215019"/>
                      <a:gd name="connsiteY0" fmla="*/ 576322 h 1151722"/>
                      <a:gd name="connsiteX1" fmla="*/ 134705 w 1215019"/>
                      <a:gd name="connsiteY1" fmla="*/ 177730 h 1151722"/>
                      <a:gd name="connsiteX2" fmla="*/ 634510 w 1215019"/>
                      <a:gd name="connsiteY2" fmla="*/ 928 h 1151722"/>
                      <a:gd name="connsiteX3" fmla="*/ 1058697 w 1215019"/>
                      <a:gd name="connsiteY3" fmla="*/ 130705 h 1151722"/>
                      <a:gd name="connsiteX4" fmla="*/ 1193370 w 1215019"/>
                      <a:gd name="connsiteY4" fmla="*/ 564566 h 1151722"/>
                      <a:gd name="connsiteX5" fmla="*/ 634510 w 1215019"/>
                      <a:gd name="connsiteY5" fmla="*/ 1151716 h 1151722"/>
                      <a:gd name="connsiteX6" fmla="*/ 33966 w 1215019"/>
                      <a:gd name="connsiteY6" fmla="*/ 576322 h 1151722"/>
                      <a:gd name="connsiteX0" fmla="*/ 33966 w 1215019"/>
                      <a:gd name="connsiteY0" fmla="*/ 576322 h 1151722"/>
                      <a:gd name="connsiteX1" fmla="*/ 134705 w 1215019"/>
                      <a:gd name="connsiteY1" fmla="*/ 177730 h 1151722"/>
                      <a:gd name="connsiteX2" fmla="*/ 634510 w 1215019"/>
                      <a:gd name="connsiteY2" fmla="*/ 928 h 1151722"/>
                      <a:gd name="connsiteX3" fmla="*/ 1058697 w 1215019"/>
                      <a:gd name="connsiteY3" fmla="*/ 130705 h 1151722"/>
                      <a:gd name="connsiteX4" fmla="*/ 1193370 w 1215019"/>
                      <a:gd name="connsiteY4" fmla="*/ 564566 h 1151722"/>
                      <a:gd name="connsiteX5" fmla="*/ 634510 w 1215019"/>
                      <a:gd name="connsiteY5" fmla="*/ 1151716 h 1151722"/>
                      <a:gd name="connsiteX6" fmla="*/ 33966 w 1215019"/>
                      <a:gd name="connsiteY6" fmla="*/ 576322 h 1151722"/>
                      <a:gd name="connsiteX0" fmla="*/ 33966 w 1215019"/>
                      <a:gd name="connsiteY0" fmla="*/ 576322 h 1154653"/>
                      <a:gd name="connsiteX1" fmla="*/ 134705 w 1215019"/>
                      <a:gd name="connsiteY1" fmla="*/ 177730 h 1154653"/>
                      <a:gd name="connsiteX2" fmla="*/ 634510 w 1215019"/>
                      <a:gd name="connsiteY2" fmla="*/ 928 h 1154653"/>
                      <a:gd name="connsiteX3" fmla="*/ 1058697 w 1215019"/>
                      <a:gd name="connsiteY3" fmla="*/ 130705 h 1154653"/>
                      <a:gd name="connsiteX4" fmla="*/ 1193370 w 1215019"/>
                      <a:gd name="connsiteY4" fmla="*/ 564566 h 1154653"/>
                      <a:gd name="connsiteX5" fmla="*/ 634510 w 1215019"/>
                      <a:gd name="connsiteY5" fmla="*/ 1151716 h 1154653"/>
                      <a:gd name="connsiteX6" fmla="*/ 33966 w 1215019"/>
                      <a:gd name="connsiteY6" fmla="*/ 576322 h 1154653"/>
                      <a:gd name="connsiteX0" fmla="*/ 32954 w 1214007"/>
                      <a:gd name="connsiteY0" fmla="*/ 576322 h 1183672"/>
                      <a:gd name="connsiteX1" fmla="*/ 133693 w 1214007"/>
                      <a:gd name="connsiteY1" fmla="*/ 177730 h 1183672"/>
                      <a:gd name="connsiteX2" fmla="*/ 633498 w 1214007"/>
                      <a:gd name="connsiteY2" fmla="*/ 928 h 1183672"/>
                      <a:gd name="connsiteX3" fmla="*/ 1057685 w 1214007"/>
                      <a:gd name="connsiteY3" fmla="*/ 130705 h 1183672"/>
                      <a:gd name="connsiteX4" fmla="*/ 1192358 w 1214007"/>
                      <a:gd name="connsiteY4" fmla="*/ 564566 h 1183672"/>
                      <a:gd name="connsiteX5" fmla="*/ 619603 w 1214007"/>
                      <a:gd name="connsiteY5" fmla="*/ 1181107 h 1183672"/>
                      <a:gd name="connsiteX6" fmla="*/ 32954 w 1214007"/>
                      <a:gd name="connsiteY6" fmla="*/ 576322 h 1183672"/>
                      <a:gd name="connsiteX0" fmla="*/ 32954 w 1214007"/>
                      <a:gd name="connsiteY0" fmla="*/ 576322 h 1181173"/>
                      <a:gd name="connsiteX1" fmla="*/ 133693 w 1214007"/>
                      <a:gd name="connsiteY1" fmla="*/ 177730 h 1181173"/>
                      <a:gd name="connsiteX2" fmla="*/ 633498 w 1214007"/>
                      <a:gd name="connsiteY2" fmla="*/ 928 h 1181173"/>
                      <a:gd name="connsiteX3" fmla="*/ 1057685 w 1214007"/>
                      <a:gd name="connsiteY3" fmla="*/ 130705 h 1181173"/>
                      <a:gd name="connsiteX4" fmla="*/ 1192358 w 1214007"/>
                      <a:gd name="connsiteY4" fmla="*/ 564566 h 1181173"/>
                      <a:gd name="connsiteX5" fmla="*/ 619603 w 1214007"/>
                      <a:gd name="connsiteY5" fmla="*/ 1181107 h 1181173"/>
                      <a:gd name="connsiteX6" fmla="*/ 32954 w 1214007"/>
                      <a:gd name="connsiteY6" fmla="*/ 576322 h 1181173"/>
                      <a:gd name="connsiteX0" fmla="*/ 11987 w 1193040"/>
                      <a:gd name="connsiteY0" fmla="*/ 576322 h 1181173"/>
                      <a:gd name="connsiteX1" fmla="*/ 112726 w 1193040"/>
                      <a:gd name="connsiteY1" fmla="*/ 177730 h 1181173"/>
                      <a:gd name="connsiteX2" fmla="*/ 612531 w 1193040"/>
                      <a:gd name="connsiteY2" fmla="*/ 928 h 1181173"/>
                      <a:gd name="connsiteX3" fmla="*/ 1036718 w 1193040"/>
                      <a:gd name="connsiteY3" fmla="*/ 130705 h 1181173"/>
                      <a:gd name="connsiteX4" fmla="*/ 1171391 w 1193040"/>
                      <a:gd name="connsiteY4" fmla="*/ 564566 h 1181173"/>
                      <a:gd name="connsiteX5" fmla="*/ 598636 w 1193040"/>
                      <a:gd name="connsiteY5" fmla="*/ 1181107 h 1181173"/>
                      <a:gd name="connsiteX6" fmla="*/ 11987 w 1193040"/>
                      <a:gd name="connsiteY6" fmla="*/ 576322 h 1181173"/>
                      <a:gd name="connsiteX0" fmla="*/ 28406 w 1209459"/>
                      <a:gd name="connsiteY0" fmla="*/ 576322 h 1169422"/>
                      <a:gd name="connsiteX1" fmla="*/ 129145 w 1209459"/>
                      <a:gd name="connsiteY1" fmla="*/ 177730 h 1169422"/>
                      <a:gd name="connsiteX2" fmla="*/ 628950 w 1209459"/>
                      <a:gd name="connsiteY2" fmla="*/ 928 h 1169422"/>
                      <a:gd name="connsiteX3" fmla="*/ 1053137 w 1209459"/>
                      <a:gd name="connsiteY3" fmla="*/ 130705 h 1169422"/>
                      <a:gd name="connsiteX4" fmla="*/ 1187810 w 1209459"/>
                      <a:gd name="connsiteY4" fmla="*/ 564566 h 1169422"/>
                      <a:gd name="connsiteX5" fmla="*/ 552529 w 1209459"/>
                      <a:gd name="connsiteY5" fmla="*/ 1169351 h 1169422"/>
                      <a:gd name="connsiteX6" fmla="*/ 28406 w 1209459"/>
                      <a:gd name="connsiteY6" fmla="*/ 576322 h 116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9459" h="1169422">
                        <a:moveTo>
                          <a:pt x="28406" y="576322"/>
                        </a:moveTo>
                        <a:cubicBezTo>
                          <a:pt x="-42158" y="411052"/>
                          <a:pt x="29054" y="273629"/>
                          <a:pt x="129145" y="177730"/>
                        </a:cubicBezTo>
                        <a:cubicBezTo>
                          <a:pt x="229236" y="81831"/>
                          <a:pt x="474951" y="8766"/>
                          <a:pt x="628950" y="928"/>
                        </a:cubicBezTo>
                        <a:cubicBezTo>
                          <a:pt x="782949" y="-6910"/>
                          <a:pt x="953046" y="34806"/>
                          <a:pt x="1053137" y="130705"/>
                        </a:cubicBezTo>
                        <a:cubicBezTo>
                          <a:pt x="1153228" y="226604"/>
                          <a:pt x="1255034" y="407134"/>
                          <a:pt x="1187810" y="564566"/>
                        </a:cubicBezTo>
                        <a:cubicBezTo>
                          <a:pt x="1211482" y="1016857"/>
                          <a:pt x="898603" y="1173270"/>
                          <a:pt x="552529" y="1169351"/>
                        </a:cubicBezTo>
                        <a:cubicBezTo>
                          <a:pt x="206455" y="1165432"/>
                          <a:pt x="98970" y="741592"/>
                          <a:pt x="28406" y="576322"/>
                        </a:cubicBezTo>
                        <a:close/>
                      </a:path>
                    </a:pathLst>
                  </a:custGeom>
                  <a:solidFill>
                    <a:srgbClr val="FCC487"/>
                  </a:solidFill>
                  <a:ln w="12700" cap="flat" cmpd="sng" algn="ctr">
                    <a:noFill/>
                    <a:prstDash val="solid"/>
                    <a:miter lim="800000"/>
                  </a:ln>
                  <a:effectLst>
                    <a:outerShdw blurRad="50800" dist="88900" dir="5400000" sx="93000" sy="93000" algn="t" rotWithShape="0">
                      <a:sysClr val="windowText" lastClr="000000">
                        <a:alpha val="26000"/>
                      </a:sysClr>
                    </a:outerShdw>
                  </a:effectLst>
                </p:spPr>
                <p:txBody>
                  <a:bodyPr rtlCol="0" anchor="ctr"/>
                  <a:lstStyle/>
                  <a:p>
                    <a:pPr algn="ctr" defTabSz="914400">
                      <a:defRPr/>
                    </a:pPr>
                    <a:endParaRPr lang="en-US" sz="1530" kern="0" dirty="0">
                      <a:solidFill>
                        <a:prstClr val="white"/>
                      </a:solidFill>
                      <a:latin typeface="Calibri" panose="020F0502020204030204"/>
                    </a:endParaRPr>
                  </a:p>
                </p:txBody>
              </p:sp>
              <p:sp>
                <p:nvSpPr>
                  <p:cNvPr id="44" name="Oval 43">
                    <a:extLst>
                      <a:ext uri="{FF2B5EF4-FFF2-40B4-BE49-F238E27FC236}">
                        <a16:creationId xmlns:a16="http://schemas.microsoft.com/office/drawing/2014/main" id="{5839D145-C47E-4F15-B3F6-E2A016D4D364}"/>
                      </a:ext>
                    </a:extLst>
                  </p:cNvPr>
                  <p:cNvSpPr/>
                  <p:nvPr/>
                </p:nvSpPr>
                <p:spPr>
                  <a:xfrm flipH="1" flipV="1">
                    <a:off x="7361290" y="4834598"/>
                    <a:ext cx="18288" cy="18288"/>
                  </a:xfrm>
                  <a:prstGeom prst="ellipse">
                    <a:avLst/>
                  </a:prstGeom>
                  <a:solidFill>
                    <a:sysClr val="window" lastClr="FFFFFF"/>
                  </a:solidFill>
                  <a:ln w="12700" cap="flat" cmpd="sng" algn="ctr">
                    <a:noFill/>
                    <a:prstDash val="solid"/>
                    <a:miter lim="800000"/>
                  </a:ln>
                  <a:effectLst/>
                </p:spPr>
                <p:txBody>
                  <a:bodyPr rtlCol="0" anchor="ctr"/>
                  <a:lstStyle/>
                  <a:p>
                    <a:pPr algn="ctr" defTabSz="914400">
                      <a:defRPr/>
                    </a:pPr>
                    <a:endParaRPr lang="en-US" sz="1530" kern="0">
                      <a:solidFill>
                        <a:prstClr val="white"/>
                      </a:solidFill>
                      <a:latin typeface="Calibri" panose="020F0502020204030204"/>
                    </a:endParaRPr>
                  </a:p>
                </p:txBody>
              </p:sp>
              <p:sp>
                <p:nvSpPr>
                  <p:cNvPr id="45" name="Oval 44">
                    <a:extLst>
                      <a:ext uri="{FF2B5EF4-FFF2-40B4-BE49-F238E27FC236}">
                        <a16:creationId xmlns:a16="http://schemas.microsoft.com/office/drawing/2014/main" id="{E2EA310E-E022-4869-9E12-92F79C7550FE}"/>
                      </a:ext>
                    </a:extLst>
                  </p:cNvPr>
                  <p:cNvSpPr/>
                  <p:nvPr/>
                </p:nvSpPr>
                <p:spPr>
                  <a:xfrm flipH="1" flipV="1">
                    <a:off x="7361290" y="4893760"/>
                    <a:ext cx="18288" cy="18288"/>
                  </a:xfrm>
                  <a:prstGeom prst="ellipse">
                    <a:avLst/>
                  </a:prstGeom>
                  <a:solidFill>
                    <a:sysClr val="window" lastClr="FFFFFF"/>
                  </a:solidFill>
                  <a:ln w="12700" cap="flat" cmpd="sng" algn="ctr">
                    <a:noFill/>
                    <a:prstDash val="solid"/>
                    <a:miter lim="800000"/>
                  </a:ln>
                  <a:effectLst/>
                </p:spPr>
                <p:txBody>
                  <a:bodyPr rtlCol="0" anchor="ctr"/>
                  <a:lstStyle/>
                  <a:p>
                    <a:pPr algn="ctr" defTabSz="914400">
                      <a:defRPr/>
                    </a:pPr>
                    <a:endParaRPr lang="en-US" sz="1530" kern="0">
                      <a:solidFill>
                        <a:prstClr val="white"/>
                      </a:solidFill>
                      <a:latin typeface="Calibri" panose="020F0502020204030204"/>
                    </a:endParaRPr>
                  </a:p>
                </p:txBody>
              </p:sp>
              <p:sp>
                <p:nvSpPr>
                  <p:cNvPr id="46" name="Oval 45">
                    <a:extLst>
                      <a:ext uri="{FF2B5EF4-FFF2-40B4-BE49-F238E27FC236}">
                        <a16:creationId xmlns:a16="http://schemas.microsoft.com/office/drawing/2014/main" id="{A01AA52B-2016-49C4-8C14-907A4BBF31BA}"/>
                      </a:ext>
                    </a:extLst>
                  </p:cNvPr>
                  <p:cNvSpPr/>
                  <p:nvPr/>
                </p:nvSpPr>
                <p:spPr>
                  <a:xfrm flipH="1" flipV="1">
                    <a:off x="7361290" y="4952922"/>
                    <a:ext cx="18288" cy="18288"/>
                  </a:xfrm>
                  <a:prstGeom prst="ellipse">
                    <a:avLst/>
                  </a:prstGeom>
                  <a:solidFill>
                    <a:sysClr val="window" lastClr="FFFFFF"/>
                  </a:solidFill>
                  <a:ln w="12700" cap="flat" cmpd="sng" algn="ctr">
                    <a:noFill/>
                    <a:prstDash val="solid"/>
                    <a:miter lim="800000"/>
                  </a:ln>
                  <a:effectLst/>
                </p:spPr>
                <p:txBody>
                  <a:bodyPr rtlCol="0" anchor="ctr"/>
                  <a:lstStyle/>
                  <a:p>
                    <a:pPr algn="ctr" defTabSz="914400">
                      <a:defRPr/>
                    </a:pPr>
                    <a:endParaRPr lang="en-US" sz="1530" kern="0">
                      <a:solidFill>
                        <a:prstClr val="white"/>
                      </a:solidFill>
                      <a:latin typeface="Calibri" panose="020F0502020204030204"/>
                    </a:endParaRPr>
                  </a:p>
                </p:txBody>
              </p:sp>
              <p:grpSp>
                <p:nvGrpSpPr>
                  <p:cNvPr id="47" name="Group 46">
                    <a:extLst>
                      <a:ext uri="{FF2B5EF4-FFF2-40B4-BE49-F238E27FC236}">
                        <a16:creationId xmlns:a16="http://schemas.microsoft.com/office/drawing/2014/main" id="{3919C6BF-47AC-408E-812A-6D36BA64702A}"/>
                      </a:ext>
                    </a:extLst>
                  </p:cNvPr>
                  <p:cNvGrpSpPr/>
                  <p:nvPr/>
                </p:nvGrpSpPr>
                <p:grpSpPr>
                  <a:xfrm>
                    <a:off x="7487263" y="3933823"/>
                    <a:ext cx="365944" cy="233822"/>
                    <a:chOff x="2292924" y="1146401"/>
                    <a:chExt cx="366419" cy="234125"/>
                  </a:xfrm>
                </p:grpSpPr>
                <p:sp>
                  <p:nvSpPr>
                    <p:cNvPr id="66" name="Oval 5">
                      <a:extLst>
                        <a:ext uri="{FF2B5EF4-FFF2-40B4-BE49-F238E27FC236}">
                          <a16:creationId xmlns:a16="http://schemas.microsoft.com/office/drawing/2014/main" id="{88AB0A79-3F43-4C13-A139-7E73DB8C5139}"/>
                        </a:ext>
                      </a:extLst>
                    </p:cNvPr>
                    <p:cNvSpPr/>
                    <p:nvPr/>
                  </p:nvSpPr>
                  <p:spPr>
                    <a:xfrm rot="21265117" flipH="1">
                      <a:off x="2292924" y="1146401"/>
                      <a:ext cx="335070" cy="146702"/>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algn="ctr" defTabSz="914400">
                        <a:defRPr/>
                      </a:pPr>
                      <a:endParaRPr lang="en-US" sz="1530" kern="0">
                        <a:solidFill>
                          <a:prstClr val="white"/>
                        </a:solidFill>
                        <a:latin typeface="Calibri" panose="020F0502020204030204"/>
                      </a:endParaRPr>
                    </a:p>
                  </p:txBody>
                </p:sp>
                <p:sp>
                  <p:nvSpPr>
                    <p:cNvPr id="67" name="Oval 4">
                      <a:extLst>
                        <a:ext uri="{FF2B5EF4-FFF2-40B4-BE49-F238E27FC236}">
                          <a16:creationId xmlns:a16="http://schemas.microsoft.com/office/drawing/2014/main" id="{C8893C42-3775-4394-B662-C5305CDC48F5}"/>
                        </a:ext>
                      </a:extLst>
                    </p:cNvPr>
                    <p:cNvSpPr/>
                    <p:nvPr/>
                  </p:nvSpPr>
                  <p:spPr>
                    <a:xfrm rot="21467118" flipH="1">
                      <a:off x="2296059" y="1168252"/>
                      <a:ext cx="363284" cy="212274"/>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algn="ctr" defTabSz="914400">
                        <a:defRPr/>
                      </a:pPr>
                      <a:endParaRPr lang="en-US" sz="1530" kern="0">
                        <a:solidFill>
                          <a:prstClr val="white"/>
                        </a:solidFill>
                        <a:latin typeface="Calibri" panose="020F0502020204030204"/>
                      </a:endParaRPr>
                    </a:p>
                  </p:txBody>
                </p:sp>
                <p:sp>
                  <p:nvSpPr>
                    <p:cNvPr id="68" name="Oval 67">
                      <a:extLst>
                        <a:ext uri="{FF2B5EF4-FFF2-40B4-BE49-F238E27FC236}">
                          <a16:creationId xmlns:a16="http://schemas.microsoft.com/office/drawing/2014/main" id="{CC41D3D2-F0A5-401C-BCB3-189BF614CD30}"/>
                        </a:ext>
                      </a:extLst>
                    </p:cNvPr>
                    <p:cNvSpPr/>
                    <p:nvPr/>
                  </p:nvSpPr>
                  <p:spPr>
                    <a:xfrm rot="1695153" flipH="1">
                      <a:off x="2351497" y="1176611"/>
                      <a:ext cx="202343" cy="202344"/>
                    </a:xfrm>
                    <a:prstGeom prst="ellipse">
                      <a:avLst/>
                    </a:prstGeom>
                    <a:solidFill>
                      <a:srgbClr val="573D2A"/>
                    </a:solidFill>
                    <a:ln w="12700" cap="flat" cmpd="sng" algn="ctr">
                      <a:noFill/>
                      <a:prstDash val="solid"/>
                      <a:miter lim="800000"/>
                    </a:ln>
                    <a:effectLst/>
                  </p:spPr>
                  <p:txBody>
                    <a:bodyPr rtlCol="0" anchor="ctr"/>
                    <a:lstStyle/>
                    <a:p>
                      <a:pPr algn="ctr" defTabSz="914400">
                        <a:defRPr/>
                      </a:pPr>
                      <a:endParaRPr lang="en-US" sz="1530" kern="0">
                        <a:solidFill>
                          <a:prstClr val="white"/>
                        </a:solidFill>
                        <a:latin typeface="Calibri" panose="020F0502020204030204"/>
                      </a:endParaRPr>
                    </a:p>
                  </p:txBody>
                </p:sp>
                <p:sp>
                  <p:nvSpPr>
                    <p:cNvPr id="69" name="Oval 68">
                      <a:extLst>
                        <a:ext uri="{FF2B5EF4-FFF2-40B4-BE49-F238E27FC236}">
                          <a16:creationId xmlns:a16="http://schemas.microsoft.com/office/drawing/2014/main" id="{CFE91544-3AEE-4FCB-A919-176A7EE6542A}"/>
                        </a:ext>
                      </a:extLst>
                    </p:cNvPr>
                    <p:cNvSpPr/>
                    <p:nvPr/>
                  </p:nvSpPr>
                  <p:spPr>
                    <a:xfrm rot="1695153" flipH="1">
                      <a:off x="2344354" y="1205005"/>
                      <a:ext cx="161996" cy="161997"/>
                    </a:xfrm>
                    <a:prstGeom prst="ellipse">
                      <a:avLst/>
                    </a:prstGeom>
                    <a:solidFill>
                      <a:srgbClr val="33030D"/>
                    </a:solidFill>
                    <a:ln w="12700" cap="flat" cmpd="sng" algn="ctr">
                      <a:noFill/>
                      <a:prstDash val="solid"/>
                      <a:miter lim="800000"/>
                    </a:ln>
                    <a:effectLst/>
                  </p:spPr>
                  <p:txBody>
                    <a:bodyPr rtlCol="0" anchor="ctr"/>
                    <a:lstStyle/>
                    <a:p>
                      <a:pPr algn="ctr" defTabSz="914400">
                        <a:defRPr/>
                      </a:pPr>
                      <a:endParaRPr lang="en-US" sz="1530" kern="0" dirty="0">
                        <a:solidFill>
                          <a:prstClr val="white"/>
                        </a:solidFill>
                        <a:latin typeface="Calibri" panose="020F0502020204030204"/>
                      </a:endParaRPr>
                    </a:p>
                  </p:txBody>
                </p:sp>
                <p:sp>
                  <p:nvSpPr>
                    <p:cNvPr id="70" name="Oval 69">
                      <a:extLst>
                        <a:ext uri="{FF2B5EF4-FFF2-40B4-BE49-F238E27FC236}">
                          <a16:creationId xmlns:a16="http://schemas.microsoft.com/office/drawing/2014/main" id="{17595091-0ED2-4CD5-9136-F9F54AB9D02B}"/>
                        </a:ext>
                      </a:extLst>
                    </p:cNvPr>
                    <p:cNvSpPr/>
                    <p:nvPr/>
                  </p:nvSpPr>
                  <p:spPr>
                    <a:xfrm rot="1695153" flipH="1">
                      <a:off x="2375391" y="1208573"/>
                      <a:ext cx="91974" cy="91974"/>
                    </a:xfrm>
                    <a:prstGeom prst="ellipse">
                      <a:avLst/>
                    </a:prstGeom>
                    <a:solidFill>
                      <a:srgbClr val="8E6444"/>
                    </a:solidFill>
                    <a:ln w="12700" cap="flat" cmpd="sng" algn="ctr">
                      <a:noFill/>
                      <a:prstDash val="solid"/>
                      <a:miter lim="800000"/>
                    </a:ln>
                    <a:effectLst/>
                  </p:spPr>
                  <p:txBody>
                    <a:bodyPr rtlCol="0" anchor="ctr"/>
                    <a:lstStyle/>
                    <a:p>
                      <a:pPr algn="ctr" defTabSz="914400">
                        <a:defRPr/>
                      </a:pPr>
                      <a:endParaRPr lang="en-US" sz="1530" kern="0">
                        <a:solidFill>
                          <a:prstClr val="white"/>
                        </a:solidFill>
                        <a:latin typeface="Calibri" panose="020F0502020204030204"/>
                      </a:endParaRPr>
                    </a:p>
                  </p:txBody>
                </p:sp>
                <p:sp>
                  <p:nvSpPr>
                    <p:cNvPr id="71" name="Oval 70">
                      <a:extLst>
                        <a:ext uri="{FF2B5EF4-FFF2-40B4-BE49-F238E27FC236}">
                          <a16:creationId xmlns:a16="http://schemas.microsoft.com/office/drawing/2014/main" id="{98471FCC-6775-49DA-9EE5-7B5A9A8E9699}"/>
                        </a:ext>
                      </a:extLst>
                    </p:cNvPr>
                    <p:cNvSpPr/>
                    <p:nvPr/>
                  </p:nvSpPr>
                  <p:spPr>
                    <a:xfrm rot="1695153" flipH="1">
                      <a:off x="2365109" y="1240325"/>
                      <a:ext cx="64380" cy="59891"/>
                    </a:xfrm>
                    <a:prstGeom prst="ellipse">
                      <a:avLst/>
                    </a:prstGeom>
                    <a:solidFill>
                      <a:sysClr val="window" lastClr="FFFFFF"/>
                    </a:solidFill>
                    <a:ln w="12700" cap="flat" cmpd="sng" algn="ctr">
                      <a:noFill/>
                      <a:prstDash val="solid"/>
                      <a:miter lim="800000"/>
                    </a:ln>
                    <a:effectLst/>
                  </p:spPr>
                  <p:txBody>
                    <a:bodyPr rtlCol="0" anchor="ctr"/>
                    <a:lstStyle/>
                    <a:p>
                      <a:pPr algn="ctr" defTabSz="914400">
                        <a:defRPr/>
                      </a:pPr>
                      <a:endParaRPr lang="en-US" sz="1530" kern="0">
                        <a:solidFill>
                          <a:prstClr val="white"/>
                        </a:solidFill>
                        <a:latin typeface="Calibri" panose="020F0502020204030204"/>
                      </a:endParaRPr>
                    </a:p>
                  </p:txBody>
                </p:sp>
              </p:grpSp>
              <p:grpSp>
                <p:nvGrpSpPr>
                  <p:cNvPr id="48" name="Group 47">
                    <a:extLst>
                      <a:ext uri="{FF2B5EF4-FFF2-40B4-BE49-F238E27FC236}">
                        <a16:creationId xmlns:a16="http://schemas.microsoft.com/office/drawing/2014/main" id="{DE50CF32-CBEE-4995-B3E2-7E5D0BA96F75}"/>
                      </a:ext>
                    </a:extLst>
                  </p:cNvPr>
                  <p:cNvGrpSpPr/>
                  <p:nvPr/>
                </p:nvGrpSpPr>
                <p:grpSpPr>
                  <a:xfrm>
                    <a:off x="6975003" y="3956333"/>
                    <a:ext cx="365944" cy="233822"/>
                    <a:chOff x="2292924" y="1146401"/>
                    <a:chExt cx="366419" cy="234125"/>
                  </a:xfrm>
                </p:grpSpPr>
                <p:sp>
                  <p:nvSpPr>
                    <p:cNvPr id="60" name="Oval 5">
                      <a:extLst>
                        <a:ext uri="{FF2B5EF4-FFF2-40B4-BE49-F238E27FC236}">
                          <a16:creationId xmlns:a16="http://schemas.microsoft.com/office/drawing/2014/main" id="{8DEC7E78-60F5-441E-9E08-2A2705B64477}"/>
                        </a:ext>
                      </a:extLst>
                    </p:cNvPr>
                    <p:cNvSpPr/>
                    <p:nvPr/>
                  </p:nvSpPr>
                  <p:spPr>
                    <a:xfrm rot="21265117" flipH="1">
                      <a:off x="2292924" y="1146401"/>
                      <a:ext cx="335070" cy="146702"/>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algn="ctr" defTabSz="914400">
                        <a:defRPr/>
                      </a:pPr>
                      <a:endParaRPr lang="en-US" sz="1530" kern="0">
                        <a:solidFill>
                          <a:prstClr val="white"/>
                        </a:solidFill>
                        <a:latin typeface="Calibri" panose="020F0502020204030204"/>
                      </a:endParaRPr>
                    </a:p>
                  </p:txBody>
                </p:sp>
                <p:sp>
                  <p:nvSpPr>
                    <p:cNvPr id="61" name="Oval 4">
                      <a:extLst>
                        <a:ext uri="{FF2B5EF4-FFF2-40B4-BE49-F238E27FC236}">
                          <a16:creationId xmlns:a16="http://schemas.microsoft.com/office/drawing/2014/main" id="{73ADB643-75ED-46FC-B8E3-A7384C1EAE88}"/>
                        </a:ext>
                      </a:extLst>
                    </p:cNvPr>
                    <p:cNvSpPr/>
                    <p:nvPr/>
                  </p:nvSpPr>
                  <p:spPr>
                    <a:xfrm rot="21467118" flipH="1">
                      <a:off x="2296059" y="1168252"/>
                      <a:ext cx="363284" cy="212274"/>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algn="ctr" defTabSz="914400">
                        <a:defRPr/>
                      </a:pPr>
                      <a:endParaRPr lang="en-US" sz="1530" kern="0">
                        <a:solidFill>
                          <a:prstClr val="white"/>
                        </a:solidFill>
                        <a:latin typeface="Calibri" panose="020F0502020204030204"/>
                      </a:endParaRPr>
                    </a:p>
                  </p:txBody>
                </p:sp>
                <p:sp>
                  <p:nvSpPr>
                    <p:cNvPr id="62" name="Oval 61">
                      <a:extLst>
                        <a:ext uri="{FF2B5EF4-FFF2-40B4-BE49-F238E27FC236}">
                          <a16:creationId xmlns:a16="http://schemas.microsoft.com/office/drawing/2014/main" id="{7AD26915-14FE-43C4-99C0-6213C3A98C04}"/>
                        </a:ext>
                      </a:extLst>
                    </p:cNvPr>
                    <p:cNvSpPr/>
                    <p:nvPr/>
                  </p:nvSpPr>
                  <p:spPr>
                    <a:xfrm rot="1695153" flipH="1">
                      <a:off x="2351497" y="1176611"/>
                      <a:ext cx="202343" cy="202344"/>
                    </a:xfrm>
                    <a:prstGeom prst="ellipse">
                      <a:avLst/>
                    </a:prstGeom>
                    <a:solidFill>
                      <a:srgbClr val="573D2A"/>
                    </a:solidFill>
                    <a:ln w="12700" cap="flat" cmpd="sng" algn="ctr">
                      <a:noFill/>
                      <a:prstDash val="solid"/>
                      <a:miter lim="800000"/>
                    </a:ln>
                    <a:effectLst/>
                  </p:spPr>
                  <p:txBody>
                    <a:bodyPr rtlCol="0" anchor="ctr"/>
                    <a:lstStyle/>
                    <a:p>
                      <a:pPr algn="ctr" defTabSz="914400">
                        <a:defRPr/>
                      </a:pPr>
                      <a:endParaRPr lang="en-US" sz="1530" kern="0">
                        <a:solidFill>
                          <a:prstClr val="white"/>
                        </a:solidFill>
                        <a:latin typeface="Calibri" panose="020F0502020204030204"/>
                      </a:endParaRPr>
                    </a:p>
                  </p:txBody>
                </p:sp>
                <p:sp>
                  <p:nvSpPr>
                    <p:cNvPr id="63" name="Oval 62">
                      <a:extLst>
                        <a:ext uri="{FF2B5EF4-FFF2-40B4-BE49-F238E27FC236}">
                          <a16:creationId xmlns:a16="http://schemas.microsoft.com/office/drawing/2014/main" id="{B8EDD6E4-9980-44B0-97D4-37E9E03F0EA5}"/>
                        </a:ext>
                      </a:extLst>
                    </p:cNvPr>
                    <p:cNvSpPr/>
                    <p:nvPr/>
                  </p:nvSpPr>
                  <p:spPr>
                    <a:xfrm rot="1695153" flipH="1">
                      <a:off x="2344354" y="1205005"/>
                      <a:ext cx="161996" cy="161997"/>
                    </a:xfrm>
                    <a:prstGeom prst="ellipse">
                      <a:avLst/>
                    </a:prstGeom>
                    <a:solidFill>
                      <a:srgbClr val="33030D"/>
                    </a:solidFill>
                    <a:ln w="12700" cap="flat" cmpd="sng" algn="ctr">
                      <a:noFill/>
                      <a:prstDash val="solid"/>
                      <a:miter lim="800000"/>
                    </a:ln>
                    <a:effectLst/>
                  </p:spPr>
                  <p:txBody>
                    <a:bodyPr rtlCol="0" anchor="ctr"/>
                    <a:lstStyle/>
                    <a:p>
                      <a:pPr algn="ctr" defTabSz="914400">
                        <a:defRPr/>
                      </a:pPr>
                      <a:endParaRPr lang="en-US" sz="1530" kern="0" dirty="0">
                        <a:solidFill>
                          <a:prstClr val="white"/>
                        </a:solidFill>
                        <a:latin typeface="Calibri" panose="020F0502020204030204"/>
                      </a:endParaRPr>
                    </a:p>
                  </p:txBody>
                </p:sp>
                <p:sp>
                  <p:nvSpPr>
                    <p:cNvPr id="64" name="Oval 63">
                      <a:extLst>
                        <a:ext uri="{FF2B5EF4-FFF2-40B4-BE49-F238E27FC236}">
                          <a16:creationId xmlns:a16="http://schemas.microsoft.com/office/drawing/2014/main" id="{014C9698-1445-4F66-84E6-3CB46D9A759F}"/>
                        </a:ext>
                      </a:extLst>
                    </p:cNvPr>
                    <p:cNvSpPr/>
                    <p:nvPr/>
                  </p:nvSpPr>
                  <p:spPr>
                    <a:xfrm rot="1695153" flipH="1">
                      <a:off x="2375391" y="1208573"/>
                      <a:ext cx="91974" cy="91974"/>
                    </a:xfrm>
                    <a:prstGeom prst="ellipse">
                      <a:avLst/>
                    </a:prstGeom>
                    <a:solidFill>
                      <a:srgbClr val="8E6444"/>
                    </a:solidFill>
                    <a:ln w="12700" cap="flat" cmpd="sng" algn="ctr">
                      <a:noFill/>
                      <a:prstDash val="solid"/>
                      <a:miter lim="800000"/>
                    </a:ln>
                    <a:effectLst/>
                  </p:spPr>
                  <p:txBody>
                    <a:bodyPr rtlCol="0" anchor="ctr"/>
                    <a:lstStyle/>
                    <a:p>
                      <a:pPr algn="ctr" defTabSz="914400">
                        <a:defRPr/>
                      </a:pPr>
                      <a:endParaRPr lang="en-US" sz="1530" kern="0">
                        <a:solidFill>
                          <a:prstClr val="white"/>
                        </a:solidFill>
                        <a:latin typeface="Calibri" panose="020F0502020204030204"/>
                      </a:endParaRPr>
                    </a:p>
                  </p:txBody>
                </p:sp>
                <p:sp>
                  <p:nvSpPr>
                    <p:cNvPr id="65" name="Oval 64">
                      <a:extLst>
                        <a:ext uri="{FF2B5EF4-FFF2-40B4-BE49-F238E27FC236}">
                          <a16:creationId xmlns:a16="http://schemas.microsoft.com/office/drawing/2014/main" id="{0D099703-A4D1-43F8-8AD6-69136F3B9713}"/>
                        </a:ext>
                      </a:extLst>
                    </p:cNvPr>
                    <p:cNvSpPr/>
                    <p:nvPr/>
                  </p:nvSpPr>
                  <p:spPr>
                    <a:xfrm rot="1695153" flipH="1">
                      <a:off x="2365109" y="1240325"/>
                      <a:ext cx="64380" cy="59891"/>
                    </a:xfrm>
                    <a:prstGeom prst="ellipse">
                      <a:avLst/>
                    </a:prstGeom>
                    <a:solidFill>
                      <a:sysClr val="window" lastClr="FFFFFF"/>
                    </a:solidFill>
                    <a:ln w="12700" cap="flat" cmpd="sng" algn="ctr">
                      <a:noFill/>
                      <a:prstDash val="solid"/>
                      <a:miter lim="800000"/>
                    </a:ln>
                    <a:effectLst/>
                  </p:spPr>
                  <p:txBody>
                    <a:bodyPr rtlCol="0" anchor="ctr"/>
                    <a:lstStyle/>
                    <a:p>
                      <a:pPr algn="ctr" defTabSz="914400">
                        <a:defRPr/>
                      </a:pPr>
                      <a:endParaRPr lang="en-US" sz="1530" kern="0">
                        <a:solidFill>
                          <a:prstClr val="white"/>
                        </a:solidFill>
                        <a:latin typeface="Calibri" panose="020F0502020204030204"/>
                      </a:endParaRPr>
                    </a:p>
                  </p:txBody>
                </p:sp>
              </p:grpSp>
              <p:grpSp>
                <p:nvGrpSpPr>
                  <p:cNvPr id="49" name="Group 48">
                    <a:extLst>
                      <a:ext uri="{FF2B5EF4-FFF2-40B4-BE49-F238E27FC236}">
                        <a16:creationId xmlns:a16="http://schemas.microsoft.com/office/drawing/2014/main" id="{78EA1846-143D-483A-A251-677924270D77}"/>
                      </a:ext>
                    </a:extLst>
                  </p:cNvPr>
                  <p:cNvGrpSpPr/>
                  <p:nvPr/>
                </p:nvGrpSpPr>
                <p:grpSpPr>
                  <a:xfrm>
                    <a:off x="7271404" y="4386828"/>
                    <a:ext cx="306288" cy="217353"/>
                    <a:chOff x="2751023" y="2876401"/>
                    <a:chExt cx="306685" cy="217634"/>
                  </a:xfrm>
                </p:grpSpPr>
                <p:sp>
                  <p:nvSpPr>
                    <p:cNvPr id="58" name="Chord 14349">
                      <a:extLst>
                        <a:ext uri="{FF2B5EF4-FFF2-40B4-BE49-F238E27FC236}">
                          <a16:creationId xmlns:a16="http://schemas.microsoft.com/office/drawing/2014/main" id="{E856A41B-8E2D-4888-9EF5-B576ECE600E9}"/>
                        </a:ext>
                      </a:extLst>
                    </p:cNvPr>
                    <p:cNvSpPr/>
                    <p:nvPr/>
                  </p:nvSpPr>
                  <p:spPr>
                    <a:xfrm rot="19648850">
                      <a:off x="2751398" y="2876401"/>
                      <a:ext cx="306310" cy="217634"/>
                    </a:xfrm>
                    <a:custGeom>
                      <a:avLst/>
                      <a:gdLst>
                        <a:gd name="connsiteX0" fmla="*/ 278593 w 328789"/>
                        <a:gd name="connsiteY0" fmla="*/ 272954 h 317511"/>
                        <a:gd name="connsiteX1" fmla="*/ 87132 w 328789"/>
                        <a:gd name="connsiteY1" fmla="*/ 298886 h 317511"/>
                        <a:gd name="connsiteX2" fmla="*/ 4328 w 328789"/>
                        <a:gd name="connsiteY2" fmla="*/ 122563 h 317511"/>
                        <a:gd name="connsiteX3" fmla="*/ 278593 w 328789"/>
                        <a:gd name="connsiteY3" fmla="*/ 272954 h 317511"/>
                        <a:gd name="connsiteX0" fmla="*/ 296447 w 296447"/>
                        <a:gd name="connsiteY0" fmla="*/ 173784 h 218344"/>
                        <a:gd name="connsiteX1" fmla="*/ 104986 w 296447"/>
                        <a:gd name="connsiteY1" fmla="*/ 199716 h 218344"/>
                        <a:gd name="connsiteX2" fmla="*/ 3208 w 296447"/>
                        <a:gd name="connsiteY2" fmla="*/ 0 h 218344"/>
                        <a:gd name="connsiteX3" fmla="*/ 296447 w 296447"/>
                        <a:gd name="connsiteY3" fmla="*/ 173784 h 218344"/>
                        <a:gd name="connsiteX0" fmla="*/ 301190 w 301190"/>
                        <a:gd name="connsiteY0" fmla="*/ 179631 h 220442"/>
                        <a:gd name="connsiteX1" fmla="*/ 104986 w 301190"/>
                        <a:gd name="connsiteY1" fmla="*/ 199716 h 220442"/>
                        <a:gd name="connsiteX2" fmla="*/ 3208 w 301190"/>
                        <a:gd name="connsiteY2" fmla="*/ 0 h 220442"/>
                        <a:gd name="connsiteX3" fmla="*/ 301190 w 301190"/>
                        <a:gd name="connsiteY3" fmla="*/ 179631 h 220442"/>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Lst>
                      <a:ahLst/>
                      <a:cxnLst>
                        <a:cxn ang="0">
                          <a:pos x="connsiteX0" y="connsiteY0"/>
                        </a:cxn>
                        <a:cxn ang="0">
                          <a:pos x="connsiteX1" y="connsiteY1"/>
                        </a:cxn>
                        <a:cxn ang="0">
                          <a:pos x="connsiteX2" y="connsiteY2"/>
                        </a:cxn>
                        <a:cxn ang="0">
                          <a:pos x="connsiteX3" y="connsiteY3"/>
                        </a:cxn>
                      </a:cxnLst>
                      <a:rect l="l" t="t" r="r" b="b"/>
                      <a:pathLst>
                        <a:path w="306310" h="217634">
                          <a:moveTo>
                            <a:pt x="306310" y="171599"/>
                          </a:moveTo>
                          <a:cubicBezTo>
                            <a:pt x="255054" y="219399"/>
                            <a:pt x="167882" y="232055"/>
                            <a:pt x="104986" y="199716"/>
                          </a:cubicBezTo>
                          <a:cubicBezTo>
                            <a:pt x="39173" y="165876"/>
                            <a:pt x="-13790" y="70108"/>
                            <a:pt x="3208" y="0"/>
                          </a:cubicBezTo>
                          <a:cubicBezTo>
                            <a:pt x="84012" y="80074"/>
                            <a:pt x="202814" y="144835"/>
                            <a:pt x="306310" y="171599"/>
                          </a:cubicBezTo>
                          <a:close/>
                        </a:path>
                      </a:pathLst>
                    </a:custGeom>
                    <a:solidFill>
                      <a:srgbClr val="EA5916"/>
                    </a:solidFill>
                    <a:ln w="12700" cap="flat" cmpd="sng" algn="ctr">
                      <a:noFill/>
                      <a:prstDash val="solid"/>
                      <a:miter lim="800000"/>
                    </a:ln>
                    <a:effectLst/>
                  </p:spPr>
                  <p:txBody>
                    <a:bodyPr rtlCol="0" anchor="ctr"/>
                    <a:lstStyle/>
                    <a:p>
                      <a:pPr algn="ctr" defTabSz="914400">
                        <a:defRPr/>
                      </a:pPr>
                      <a:endParaRPr lang="en-US" sz="1530" kern="0" dirty="0">
                        <a:solidFill>
                          <a:prstClr val="white"/>
                        </a:solidFill>
                        <a:latin typeface="Calibri" panose="020F0502020204030204"/>
                      </a:endParaRPr>
                    </a:p>
                  </p:txBody>
                </p:sp>
                <p:sp>
                  <p:nvSpPr>
                    <p:cNvPr id="59" name="Chord 14349">
                      <a:extLst>
                        <a:ext uri="{FF2B5EF4-FFF2-40B4-BE49-F238E27FC236}">
                          <a16:creationId xmlns:a16="http://schemas.microsoft.com/office/drawing/2014/main" id="{CB9CA92A-F965-401D-9F35-17E060A55571}"/>
                        </a:ext>
                      </a:extLst>
                    </p:cNvPr>
                    <p:cNvSpPr/>
                    <p:nvPr/>
                  </p:nvSpPr>
                  <p:spPr>
                    <a:xfrm rot="19648850">
                      <a:off x="2751023" y="2881434"/>
                      <a:ext cx="295138" cy="178221"/>
                    </a:xfrm>
                    <a:custGeom>
                      <a:avLst/>
                      <a:gdLst>
                        <a:gd name="connsiteX0" fmla="*/ 278593 w 328789"/>
                        <a:gd name="connsiteY0" fmla="*/ 272954 h 317511"/>
                        <a:gd name="connsiteX1" fmla="*/ 87132 w 328789"/>
                        <a:gd name="connsiteY1" fmla="*/ 298886 h 317511"/>
                        <a:gd name="connsiteX2" fmla="*/ 4328 w 328789"/>
                        <a:gd name="connsiteY2" fmla="*/ 122563 h 317511"/>
                        <a:gd name="connsiteX3" fmla="*/ 278593 w 328789"/>
                        <a:gd name="connsiteY3" fmla="*/ 272954 h 317511"/>
                        <a:gd name="connsiteX0" fmla="*/ 296447 w 296447"/>
                        <a:gd name="connsiteY0" fmla="*/ 173784 h 218344"/>
                        <a:gd name="connsiteX1" fmla="*/ 104986 w 296447"/>
                        <a:gd name="connsiteY1" fmla="*/ 199716 h 218344"/>
                        <a:gd name="connsiteX2" fmla="*/ 3208 w 296447"/>
                        <a:gd name="connsiteY2" fmla="*/ 0 h 218344"/>
                        <a:gd name="connsiteX3" fmla="*/ 296447 w 296447"/>
                        <a:gd name="connsiteY3" fmla="*/ 173784 h 218344"/>
                        <a:gd name="connsiteX0" fmla="*/ 301190 w 301190"/>
                        <a:gd name="connsiteY0" fmla="*/ 179631 h 220442"/>
                        <a:gd name="connsiteX1" fmla="*/ 104986 w 301190"/>
                        <a:gd name="connsiteY1" fmla="*/ 199716 h 220442"/>
                        <a:gd name="connsiteX2" fmla="*/ 3208 w 301190"/>
                        <a:gd name="connsiteY2" fmla="*/ 0 h 220442"/>
                        <a:gd name="connsiteX3" fmla="*/ 301190 w 301190"/>
                        <a:gd name="connsiteY3" fmla="*/ 179631 h 220442"/>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83370 w 383370"/>
                        <a:gd name="connsiteY0" fmla="*/ 272262 h 318297"/>
                        <a:gd name="connsiteX1" fmla="*/ 182046 w 383370"/>
                        <a:gd name="connsiteY1" fmla="*/ 300379 h 318297"/>
                        <a:gd name="connsiteX2" fmla="*/ 1499 w 383370"/>
                        <a:gd name="connsiteY2" fmla="*/ 0 h 318297"/>
                        <a:gd name="connsiteX3" fmla="*/ 383370 w 383370"/>
                        <a:gd name="connsiteY3" fmla="*/ 272262 h 318297"/>
                        <a:gd name="connsiteX0" fmla="*/ 415201 w 415201"/>
                        <a:gd name="connsiteY0" fmla="*/ 287430 h 324084"/>
                        <a:gd name="connsiteX1" fmla="*/ 182046 w 415201"/>
                        <a:gd name="connsiteY1" fmla="*/ 300379 h 324084"/>
                        <a:gd name="connsiteX2" fmla="*/ 1499 w 415201"/>
                        <a:gd name="connsiteY2" fmla="*/ 0 h 324084"/>
                        <a:gd name="connsiteX3" fmla="*/ 415201 w 415201"/>
                        <a:gd name="connsiteY3" fmla="*/ 287430 h 324084"/>
                        <a:gd name="connsiteX0" fmla="*/ 414994 w 414994"/>
                        <a:gd name="connsiteY0" fmla="*/ 287430 h 307686"/>
                        <a:gd name="connsiteX1" fmla="*/ 205240 w 414994"/>
                        <a:gd name="connsiteY1" fmla="*/ 255313 h 307686"/>
                        <a:gd name="connsiteX2" fmla="*/ 1292 w 414994"/>
                        <a:gd name="connsiteY2" fmla="*/ 0 h 307686"/>
                        <a:gd name="connsiteX3" fmla="*/ 414994 w 414994"/>
                        <a:gd name="connsiteY3" fmla="*/ 287430 h 307686"/>
                      </a:gdLst>
                      <a:ahLst/>
                      <a:cxnLst>
                        <a:cxn ang="0">
                          <a:pos x="connsiteX0" y="connsiteY0"/>
                        </a:cxn>
                        <a:cxn ang="0">
                          <a:pos x="connsiteX1" y="connsiteY1"/>
                        </a:cxn>
                        <a:cxn ang="0">
                          <a:pos x="connsiteX2" y="connsiteY2"/>
                        </a:cxn>
                        <a:cxn ang="0">
                          <a:pos x="connsiteX3" y="connsiteY3"/>
                        </a:cxn>
                      </a:cxnLst>
                      <a:rect l="l" t="t" r="r" b="b"/>
                      <a:pathLst>
                        <a:path w="414994" h="307686">
                          <a:moveTo>
                            <a:pt x="414994" y="287430"/>
                          </a:moveTo>
                          <a:cubicBezTo>
                            <a:pt x="363738" y="335230"/>
                            <a:pt x="268136" y="287652"/>
                            <a:pt x="205240" y="255313"/>
                          </a:cubicBezTo>
                          <a:cubicBezTo>
                            <a:pt x="139427" y="221473"/>
                            <a:pt x="-15706" y="70108"/>
                            <a:pt x="1292" y="0"/>
                          </a:cubicBezTo>
                          <a:cubicBezTo>
                            <a:pt x="82096" y="80074"/>
                            <a:pt x="311498" y="260666"/>
                            <a:pt x="414994" y="287430"/>
                          </a:cubicBezTo>
                          <a:close/>
                        </a:path>
                      </a:pathLst>
                    </a:custGeom>
                    <a:solidFill>
                      <a:srgbClr val="FFF8F6"/>
                    </a:solidFill>
                    <a:ln w="12700" cap="flat" cmpd="sng" algn="ctr">
                      <a:noFill/>
                      <a:prstDash val="solid"/>
                      <a:miter lim="800000"/>
                    </a:ln>
                    <a:effectLst/>
                  </p:spPr>
                  <p:txBody>
                    <a:bodyPr rtlCol="0" anchor="ctr"/>
                    <a:lstStyle/>
                    <a:p>
                      <a:pPr algn="ctr" defTabSz="914400">
                        <a:defRPr/>
                      </a:pPr>
                      <a:endParaRPr lang="en-US" sz="1530" kern="0" dirty="0">
                        <a:solidFill>
                          <a:prstClr val="white"/>
                        </a:solidFill>
                        <a:latin typeface="Calibri" panose="020F0502020204030204"/>
                      </a:endParaRPr>
                    </a:p>
                  </p:txBody>
                </p:sp>
              </p:grpSp>
              <p:sp>
                <p:nvSpPr>
                  <p:cNvPr id="50" name="Freeform: Shape 49">
                    <a:extLst>
                      <a:ext uri="{FF2B5EF4-FFF2-40B4-BE49-F238E27FC236}">
                        <a16:creationId xmlns:a16="http://schemas.microsoft.com/office/drawing/2014/main" id="{A1EE3014-D055-4FE2-AD17-7E88EEA074A5}"/>
                      </a:ext>
                    </a:extLst>
                  </p:cNvPr>
                  <p:cNvSpPr/>
                  <p:nvPr/>
                </p:nvSpPr>
                <p:spPr>
                  <a:xfrm>
                    <a:off x="7344218" y="4199147"/>
                    <a:ext cx="100032" cy="86603"/>
                  </a:xfrm>
                  <a:custGeom>
                    <a:avLst/>
                    <a:gdLst>
                      <a:gd name="connsiteX0" fmla="*/ 52387 w 133350"/>
                      <a:gd name="connsiteY0" fmla="*/ 0 h 104775"/>
                      <a:gd name="connsiteX1" fmla="*/ 0 w 133350"/>
                      <a:gd name="connsiteY1" fmla="*/ 95250 h 104775"/>
                      <a:gd name="connsiteX2" fmla="*/ 133350 w 133350"/>
                      <a:gd name="connsiteY2" fmla="*/ 104775 h 104775"/>
                      <a:gd name="connsiteX0" fmla="*/ 52387 w 122112"/>
                      <a:gd name="connsiteY0" fmla="*/ 0 h 95250"/>
                      <a:gd name="connsiteX1" fmla="*/ 0 w 122112"/>
                      <a:gd name="connsiteY1" fmla="*/ 95250 h 95250"/>
                      <a:gd name="connsiteX2" fmla="*/ 122112 w 122112"/>
                      <a:gd name="connsiteY2" fmla="*/ 78059 h 95250"/>
                      <a:gd name="connsiteX0" fmla="*/ 54226 w 123951"/>
                      <a:gd name="connsiteY0" fmla="*/ 0 h 99010"/>
                      <a:gd name="connsiteX1" fmla="*/ 1839 w 123951"/>
                      <a:gd name="connsiteY1" fmla="*/ 95250 h 99010"/>
                      <a:gd name="connsiteX2" fmla="*/ 123951 w 123951"/>
                      <a:gd name="connsiteY2" fmla="*/ 78059 h 99010"/>
                      <a:gd name="connsiteX0" fmla="*/ 46040 w 124756"/>
                      <a:gd name="connsiteY0" fmla="*/ 0 h 121163"/>
                      <a:gd name="connsiteX1" fmla="*/ 2644 w 124756"/>
                      <a:gd name="connsiteY1" fmla="*/ 116029 h 121163"/>
                      <a:gd name="connsiteX2" fmla="*/ 124756 w 124756"/>
                      <a:gd name="connsiteY2" fmla="*/ 98838 h 121163"/>
                      <a:gd name="connsiteX0" fmla="*/ 44629 w 93376"/>
                      <a:gd name="connsiteY0" fmla="*/ 0 h 129127"/>
                      <a:gd name="connsiteX1" fmla="*/ 1233 w 93376"/>
                      <a:gd name="connsiteY1" fmla="*/ 116029 h 129127"/>
                      <a:gd name="connsiteX2" fmla="*/ 93376 w 93376"/>
                      <a:gd name="connsiteY2" fmla="*/ 122587 h 129127"/>
                      <a:gd name="connsiteX0" fmla="*/ 33810 w 94544"/>
                      <a:gd name="connsiteY0" fmla="*/ 0 h 108102"/>
                      <a:gd name="connsiteX1" fmla="*/ 2401 w 94544"/>
                      <a:gd name="connsiteY1" fmla="*/ 96239 h 108102"/>
                      <a:gd name="connsiteX2" fmla="*/ 94544 w 94544"/>
                      <a:gd name="connsiteY2" fmla="*/ 102797 h 108102"/>
                    </a:gdLst>
                    <a:ahLst/>
                    <a:cxnLst>
                      <a:cxn ang="0">
                        <a:pos x="connsiteX0" y="connsiteY0"/>
                      </a:cxn>
                      <a:cxn ang="0">
                        <a:pos x="connsiteX1" y="connsiteY1"/>
                      </a:cxn>
                      <a:cxn ang="0">
                        <a:pos x="connsiteX2" y="connsiteY2"/>
                      </a:cxn>
                    </a:cxnLst>
                    <a:rect l="l" t="t" r="r" b="b"/>
                    <a:pathLst>
                      <a:path w="94544" h="108102">
                        <a:moveTo>
                          <a:pt x="33810" y="0"/>
                        </a:moveTo>
                        <a:cubicBezTo>
                          <a:pt x="16348" y="31750"/>
                          <a:pt x="-7721" y="79106"/>
                          <a:pt x="2401" y="96239"/>
                        </a:cubicBezTo>
                        <a:cubicBezTo>
                          <a:pt x="12523" y="113372"/>
                          <a:pt x="53840" y="108527"/>
                          <a:pt x="94544" y="102797"/>
                        </a:cubicBezTo>
                      </a:path>
                    </a:pathLst>
                  </a:custGeom>
                  <a:noFill/>
                  <a:ln w="12700" cap="flat" cmpd="sng" algn="ctr">
                    <a:solidFill>
                      <a:srgbClr val="A75809"/>
                    </a:solidFill>
                    <a:prstDash val="solid"/>
                    <a:miter lim="800000"/>
                  </a:ln>
                  <a:effectLst/>
                </p:spPr>
                <p:txBody>
                  <a:bodyPr rtlCol="0" anchor="ctr"/>
                  <a:lstStyle/>
                  <a:p>
                    <a:pPr algn="ctr" defTabSz="914400">
                      <a:defRPr/>
                    </a:pPr>
                    <a:endParaRPr lang="en-US" sz="1530" kern="0">
                      <a:solidFill>
                        <a:prstClr val="white"/>
                      </a:solidFill>
                      <a:latin typeface="Calibri" panose="020F0502020204030204"/>
                    </a:endParaRPr>
                  </a:p>
                </p:txBody>
              </p:sp>
              <p:grpSp>
                <p:nvGrpSpPr>
                  <p:cNvPr id="51" name="Group 50">
                    <a:extLst>
                      <a:ext uri="{FF2B5EF4-FFF2-40B4-BE49-F238E27FC236}">
                        <a16:creationId xmlns:a16="http://schemas.microsoft.com/office/drawing/2014/main" id="{260C214B-AB05-4EA1-A6A4-351CD0DDB44B}"/>
                      </a:ext>
                    </a:extLst>
                  </p:cNvPr>
                  <p:cNvGrpSpPr/>
                  <p:nvPr/>
                </p:nvGrpSpPr>
                <p:grpSpPr>
                  <a:xfrm>
                    <a:off x="6720429" y="3258034"/>
                    <a:ext cx="1316037" cy="946883"/>
                    <a:chOff x="6720429" y="3258034"/>
                    <a:chExt cx="1316037" cy="946883"/>
                  </a:xfrm>
                  <a:pattFill prst="trellis">
                    <a:fgClr>
                      <a:srgbClr val="8E6444"/>
                    </a:fgClr>
                    <a:bgClr>
                      <a:sysClr val="window" lastClr="FFFFFF"/>
                    </a:bgClr>
                  </a:pattFill>
                </p:grpSpPr>
                <p:sp>
                  <p:nvSpPr>
                    <p:cNvPr id="55" name="Freeform: Shape 54">
                      <a:extLst>
                        <a:ext uri="{FF2B5EF4-FFF2-40B4-BE49-F238E27FC236}">
                          <a16:creationId xmlns:a16="http://schemas.microsoft.com/office/drawing/2014/main" id="{3822BECC-C6A8-4F58-A4C5-3F47B917CE44}"/>
                        </a:ext>
                      </a:extLst>
                    </p:cNvPr>
                    <p:cNvSpPr/>
                    <p:nvPr/>
                  </p:nvSpPr>
                  <p:spPr>
                    <a:xfrm>
                      <a:off x="6720429" y="3258034"/>
                      <a:ext cx="1286861" cy="922083"/>
                    </a:xfrm>
                    <a:custGeom>
                      <a:avLst/>
                      <a:gdLst>
                        <a:gd name="connsiteX0" fmla="*/ 390525 w 390525"/>
                        <a:gd name="connsiteY0" fmla="*/ 323850 h 327025"/>
                        <a:gd name="connsiteX1" fmla="*/ 361950 w 390525"/>
                        <a:gd name="connsiteY1" fmla="*/ 161925 h 327025"/>
                        <a:gd name="connsiteX2" fmla="*/ 295275 w 390525"/>
                        <a:gd name="connsiteY2" fmla="*/ 114300 h 327025"/>
                        <a:gd name="connsiteX3" fmla="*/ 234950 w 390525"/>
                        <a:gd name="connsiteY3" fmla="*/ 152400 h 327025"/>
                        <a:gd name="connsiteX4" fmla="*/ 200025 w 390525"/>
                        <a:gd name="connsiteY4" fmla="*/ 187325 h 327025"/>
                        <a:gd name="connsiteX5" fmla="*/ 130175 w 390525"/>
                        <a:gd name="connsiteY5" fmla="*/ 152400 h 327025"/>
                        <a:gd name="connsiteX6" fmla="*/ 130175 w 390525"/>
                        <a:gd name="connsiteY6" fmla="*/ 120650 h 327025"/>
                        <a:gd name="connsiteX7" fmla="*/ 73025 w 390525"/>
                        <a:gd name="connsiteY7" fmla="*/ 120650 h 327025"/>
                        <a:gd name="connsiteX8" fmla="*/ 28575 w 390525"/>
                        <a:gd name="connsiteY8" fmla="*/ 165100 h 327025"/>
                        <a:gd name="connsiteX9" fmla="*/ 19050 w 390525"/>
                        <a:gd name="connsiteY9" fmla="*/ 234950 h 327025"/>
                        <a:gd name="connsiteX10" fmla="*/ 12700 w 390525"/>
                        <a:gd name="connsiteY10" fmla="*/ 320675 h 327025"/>
                        <a:gd name="connsiteX11" fmla="*/ 0 w 390525"/>
                        <a:gd name="connsiteY11" fmla="*/ 327025 h 327025"/>
                        <a:gd name="connsiteX12" fmla="*/ 3175 w 390525"/>
                        <a:gd name="connsiteY12" fmla="*/ 120650 h 327025"/>
                        <a:gd name="connsiteX13" fmla="*/ 98425 w 390525"/>
                        <a:gd name="connsiteY13" fmla="*/ 12700 h 327025"/>
                        <a:gd name="connsiteX14" fmla="*/ 212725 w 390525"/>
                        <a:gd name="connsiteY14" fmla="*/ 0 h 327025"/>
                        <a:gd name="connsiteX15" fmla="*/ 298450 w 390525"/>
                        <a:gd name="connsiteY15" fmla="*/ 25400 h 327025"/>
                        <a:gd name="connsiteX16" fmla="*/ 374650 w 390525"/>
                        <a:gd name="connsiteY16" fmla="*/ 101600 h 327025"/>
                        <a:gd name="connsiteX17" fmla="*/ 390525 w 390525"/>
                        <a:gd name="connsiteY17" fmla="*/ 323850 h 327025"/>
                        <a:gd name="connsiteX0" fmla="*/ 400084 w 400084"/>
                        <a:gd name="connsiteY0" fmla="*/ 323850 h 327025"/>
                        <a:gd name="connsiteX1" fmla="*/ 371509 w 400084"/>
                        <a:gd name="connsiteY1" fmla="*/ 161925 h 327025"/>
                        <a:gd name="connsiteX2" fmla="*/ 304834 w 400084"/>
                        <a:gd name="connsiteY2" fmla="*/ 114300 h 327025"/>
                        <a:gd name="connsiteX3" fmla="*/ 244509 w 400084"/>
                        <a:gd name="connsiteY3" fmla="*/ 152400 h 327025"/>
                        <a:gd name="connsiteX4" fmla="*/ 209584 w 400084"/>
                        <a:gd name="connsiteY4" fmla="*/ 187325 h 327025"/>
                        <a:gd name="connsiteX5" fmla="*/ 139734 w 400084"/>
                        <a:gd name="connsiteY5" fmla="*/ 152400 h 327025"/>
                        <a:gd name="connsiteX6" fmla="*/ 139734 w 400084"/>
                        <a:gd name="connsiteY6" fmla="*/ 120650 h 327025"/>
                        <a:gd name="connsiteX7" fmla="*/ 82584 w 400084"/>
                        <a:gd name="connsiteY7" fmla="*/ 120650 h 327025"/>
                        <a:gd name="connsiteX8" fmla="*/ 38134 w 400084"/>
                        <a:gd name="connsiteY8" fmla="*/ 165100 h 327025"/>
                        <a:gd name="connsiteX9" fmla="*/ 28609 w 400084"/>
                        <a:gd name="connsiteY9" fmla="*/ 234950 h 327025"/>
                        <a:gd name="connsiteX10" fmla="*/ 22259 w 400084"/>
                        <a:gd name="connsiteY10" fmla="*/ 320675 h 327025"/>
                        <a:gd name="connsiteX11" fmla="*/ 9559 w 400084"/>
                        <a:gd name="connsiteY11" fmla="*/ 327025 h 327025"/>
                        <a:gd name="connsiteX12" fmla="*/ 12734 w 400084"/>
                        <a:gd name="connsiteY12" fmla="*/ 120650 h 327025"/>
                        <a:gd name="connsiteX13" fmla="*/ 107984 w 400084"/>
                        <a:gd name="connsiteY13" fmla="*/ 12700 h 327025"/>
                        <a:gd name="connsiteX14" fmla="*/ 222284 w 400084"/>
                        <a:gd name="connsiteY14" fmla="*/ 0 h 327025"/>
                        <a:gd name="connsiteX15" fmla="*/ 308009 w 400084"/>
                        <a:gd name="connsiteY15" fmla="*/ 25400 h 327025"/>
                        <a:gd name="connsiteX16" fmla="*/ 384209 w 400084"/>
                        <a:gd name="connsiteY16" fmla="*/ 101600 h 327025"/>
                        <a:gd name="connsiteX17" fmla="*/ 400084 w 400084"/>
                        <a:gd name="connsiteY17" fmla="*/ 323850 h 327025"/>
                        <a:gd name="connsiteX0" fmla="*/ 406832 w 406832"/>
                        <a:gd name="connsiteY0" fmla="*/ 323850 h 327025"/>
                        <a:gd name="connsiteX1" fmla="*/ 378257 w 406832"/>
                        <a:gd name="connsiteY1" fmla="*/ 161925 h 327025"/>
                        <a:gd name="connsiteX2" fmla="*/ 311582 w 406832"/>
                        <a:gd name="connsiteY2" fmla="*/ 114300 h 327025"/>
                        <a:gd name="connsiteX3" fmla="*/ 251257 w 406832"/>
                        <a:gd name="connsiteY3" fmla="*/ 152400 h 327025"/>
                        <a:gd name="connsiteX4" fmla="*/ 216332 w 406832"/>
                        <a:gd name="connsiteY4" fmla="*/ 187325 h 327025"/>
                        <a:gd name="connsiteX5" fmla="*/ 146482 w 406832"/>
                        <a:gd name="connsiteY5" fmla="*/ 152400 h 327025"/>
                        <a:gd name="connsiteX6" fmla="*/ 146482 w 406832"/>
                        <a:gd name="connsiteY6" fmla="*/ 120650 h 327025"/>
                        <a:gd name="connsiteX7" fmla="*/ 89332 w 406832"/>
                        <a:gd name="connsiteY7" fmla="*/ 120650 h 327025"/>
                        <a:gd name="connsiteX8" fmla="*/ 44882 w 406832"/>
                        <a:gd name="connsiteY8" fmla="*/ 165100 h 327025"/>
                        <a:gd name="connsiteX9" fmla="*/ 35357 w 406832"/>
                        <a:gd name="connsiteY9" fmla="*/ 234950 h 327025"/>
                        <a:gd name="connsiteX10" fmla="*/ 29007 w 406832"/>
                        <a:gd name="connsiteY10" fmla="*/ 320675 h 327025"/>
                        <a:gd name="connsiteX11" fmla="*/ 16307 w 406832"/>
                        <a:gd name="connsiteY11" fmla="*/ 327025 h 327025"/>
                        <a:gd name="connsiteX12" fmla="*/ 19482 w 406832"/>
                        <a:gd name="connsiteY12" fmla="*/ 120650 h 327025"/>
                        <a:gd name="connsiteX13" fmla="*/ 114732 w 406832"/>
                        <a:gd name="connsiteY13" fmla="*/ 12700 h 327025"/>
                        <a:gd name="connsiteX14" fmla="*/ 229032 w 406832"/>
                        <a:gd name="connsiteY14" fmla="*/ 0 h 327025"/>
                        <a:gd name="connsiteX15" fmla="*/ 314757 w 406832"/>
                        <a:gd name="connsiteY15" fmla="*/ 25400 h 327025"/>
                        <a:gd name="connsiteX16" fmla="*/ 390957 w 406832"/>
                        <a:gd name="connsiteY16" fmla="*/ 101600 h 327025"/>
                        <a:gd name="connsiteX17" fmla="*/ 406832 w 406832"/>
                        <a:gd name="connsiteY17" fmla="*/ 323850 h 327025"/>
                        <a:gd name="connsiteX0" fmla="*/ 406832 w 406832"/>
                        <a:gd name="connsiteY0" fmla="*/ 323850 h 327025"/>
                        <a:gd name="connsiteX1" fmla="*/ 378257 w 406832"/>
                        <a:gd name="connsiteY1" fmla="*/ 161925 h 327025"/>
                        <a:gd name="connsiteX2" fmla="*/ 311582 w 406832"/>
                        <a:gd name="connsiteY2" fmla="*/ 114300 h 327025"/>
                        <a:gd name="connsiteX3" fmla="*/ 251257 w 406832"/>
                        <a:gd name="connsiteY3" fmla="*/ 152400 h 327025"/>
                        <a:gd name="connsiteX4" fmla="*/ 216332 w 406832"/>
                        <a:gd name="connsiteY4" fmla="*/ 187325 h 327025"/>
                        <a:gd name="connsiteX5" fmla="*/ 146482 w 406832"/>
                        <a:gd name="connsiteY5" fmla="*/ 152400 h 327025"/>
                        <a:gd name="connsiteX6" fmla="*/ 146482 w 406832"/>
                        <a:gd name="connsiteY6" fmla="*/ 120650 h 327025"/>
                        <a:gd name="connsiteX7" fmla="*/ 89332 w 406832"/>
                        <a:gd name="connsiteY7" fmla="*/ 120650 h 327025"/>
                        <a:gd name="connsiteX8" fmla="*/ 44882 w 406832"/>
                        <a:gd name="connsiteY8" fmla="*/ 165100 h 327025"/>
                        <a:gd name="connsiteX9" fmla="*/ 35357 w 406832"/>
                        <a:gd name="connsiteY9" fmla="*/ 234950 h 327025"/>
                        <a:gd name="connsiteX10" fmla="*/ 29007 w 406832"/>
                        <a:gd name="connsiteY10" fmla="*/ 320675 h 327025"/>
                        <a:gd name="connsiteX11" fmla="*/ 16307 w 406832"/>
                        <a:gd name="connsiteY11" fmla="*/ 327025 h 327025"/>
                        <a:gd name="connsiteX12" fmla="*/ 19482 w 406832"/>
                        <a:gd name="connsiteY12" fmla="*/ 120650 h 327025"/>
                        <a:gd name="connsiteX13" fmla="*/ 114732 w 406832"/>
                        <a:gd name="connsiteY13" fmla="*/ 12700 h 327025"/>
                        <a:gd name="connsiteX14" fmla="*/ 229032 w 406832"/>
                        <a:gd name="connsiteY14" fmla="*/ 0 h 327025"/>
                        <a:gd name="connsiteX15" fmla="*/ 314757 w 406832"/>
                        <a:gd name="connsiteY15" fmla="*/ 25400 h 327025"/>
                        <a:gd name="connsiteX16" fmla="*/ 390957 w 406832"/>
                        <a:gd name="connsiteY16" fmla="*/ 101600 h 327025"/>
                        <a:gd name="connsiteX17" fmla="*/ 406832 w 406832"/>
                        <a:gd name="connsiteY17" fmla="*/ 323850 h 327025"/>
                        <a:gd name="connsiteX0" fmla="*/ 406832 w 406832"/>
                        <a:gd name="connsiteY0" fmla="*/ 323850 h 327025"/>
                        <a:gd name="connsiteX1" fmla="*/ 378257 w 406832"/>
                        <a:gd name="connsiteY1" fmla="*/ 161925 h 327025"/>
                        <a:gd name="connsiteX2" fmla="*/ 311582 w 406832"/>
                        <a:gd name="connsiteY2" fmla="*/ 114300 h 327025"/>
                        <a:gd name="connsiteX3" fmla="*/ 251257 w 406832"/>
                        <a:gd name="connsiteY3" fmla="*/ 152400 h 327025"/>
                        <a:gd name="connsiteX4" fmla="*/ 216332 w 406832"/>
                        <a:gd name="connsiteY4" fmla="*/ 187325 h 327025"/>
                        <a:gd name="connsiteX5" fmla="*/ 146482 w 406832"/>
                        <a:gd name="connsiteY5" fmla="*/ 152400 h 327025"/>
                        <a:gd name="connsiteX6" fmla="*/ 146482 w 406832"/>
                        <a:gd name="connsiteY6" fmla="*/ 120650 h 327025"/>
                        <a:gd name="connsiteX7" fmla="*/ 89332 w 406832"/>
                        <a:gd name="connsiteY7" fmla="*/ 120650 h 327025"/>
                        <a:gd name="connsiteX8" fmla="*/ 44882 w 406832"/>
                        <a:gd name="connsiteY8" fmla="*/ 165100 h 327025"/>
                        <a:gd name="connsiteX9" fmla="*/ 35357 w 406832"/>
                        <a:gd name="connsiteY9" fmla="*/ 234950 h 327025"/>
                        <a:gd name="connsiteX10" fmla="*/ 29007 w 406832"/>
                        <a:gd name="connsiteY10" fmla="*/ 320675 h 327025"/>
                        <a:gd name="connsiteX11" fmla="*/ 16307 w 406832"/>
                        <a:gd name="connsiteY11" fmla="*/ 327025 h 327025"/>
                        <a:gd name="connsiteX12" fmla="*/ 19482 w 406832"/>
                        <a:gd name="connsiteY12" fmla="*/ 120650 h 327025"/>
                        <a:gd name="connsiteX13" fmla="*/ 114732 w 406832"/>
                        <a:gd name="connsiteY13" fmla="*/ 12700 h 327025"/>
                        <a:gd name="connsiteX14" fmla="*/ 229032 w 406832"/>
                        <a:gd name="connsiteY14" fmla="*/ 0 h 327025"/>
                        <a:gd name="connsiteX15" fmla="*/ 314757 w 406832"/>
                        <a:gd name="connsiteY15" fmla="*/ 25400 h 327025"/>
                        <a:gd name="connsiteX16" fmla="*/ 390957 w 406832"/>
                        <a:gd name="connsiteY16" fmla="*/ 101600 h 327025"/>
                        <a:gd name="connsiteX17" fmla="*/ 406832 w 406832"/>
                        <a:gd name="connsiteY17" fmla="*/ 323850 h 327025"/>
                        <a:gd name="connsiteX0" fmla="*/ 406832 w 406832"/>
                        <a:gd name="connsiteY0" fmla="*/ 323850 h 327025"/>
                        <a:gd name="connsiteX1" fmla="*/ 378257 w 406832"/>
                        <a:gd name="connsiteY1" fmla="*/ 161925 h 327025"/>
                        <a:gd name="connsiteX2" fmla="*/ 311582 w 406832"/>
                        <a:gd name="connsiteY2" fmla="*/ 114300 h 327025"/>
                        <a:gd name="connsiteX3" fmla="*/ 251257 w 406832"/>
                        <a:gd name="connsiteY3" fmla="*/ 152400 h 327025"/>
                        <a:gd name="connsiteX4" fmla="*/ 216332 w 406832"/>
                        <a:gd name="connsiteY4" fmla="*/ 187325 h 327025"/>
                        <a:gd name="connsiteX5" fmla="*/ 146482 w 406832"/>
                        <a:gd name="connsiteY5" fmla="*/ 152400 h 327025"/>
                        <a:gd name="connsiteX6" fmla="*/ 146482 w 406832"/>
                        <a:gd name="connsiteY6" fmla="*/ 120650 h 327025"/>
                        <a:gd name="connsiteX7" fmla="*/ 89332 w 406832"/>
                        <a:gd name="connsiteY7" fmla="*/ 120650 h 327025"/>
                        <a:gd name="connsiteX8" fmla="*/ 44882 w 406832"/>
                        <a:gd name="connsiteY8" fmla="*/ 165100 h 327025"/>
                        <a:gd name="connsiteX9" fmla="*/ 35357 w 406832"/>
                        <a:gd name="connsiteY9" fmla="*/ 234950 h 327025"/>
                        <a:gd name="connsiteX10" fmla="*/ 29007 w 406832"/>
                        <a:gd name="connsiteY10" fmla="*/ 320675 h 327025"/>
                        <a:gd name="connsiteX11" fmla="*/ 16307 w 406832"/>
                        <a:gd name="connsiteY11" fmla="*/ 327025 h 327025"/>
                        <a:gd name="connsiteX12" fmla="*/ 19482 w 406832"/>
                        <a:gd name="connsiteY12" fmla="*/ 120650 h 327025"/>
                        <a:gd name="connsiteX13" fmla="*/ 114732 w 406832"/>
                        <a:gd name="connsiteY13" fmla="*/ 12700 h 327025"/>
                        <a:gd name="connsiteX14" fmla="*/ 229032 w 406832"/>
                        <a:gd name="connsiteY14" fmla="*/ 0 h 327025"/>
                        <a:gd name="connsiteX15" fmla="*/ 314757 w 406832"/>
                        <a:gd name="connsiteY15" fmla="*/ 25400 h 327025"/>
                        <a:gd name="connsiteX16" fmla="*/ 390957 w 406832"/>
                        <a:gd name="connsiteY16" fmla="*/ 101600 h 327025"/>
                        <a:gd name="connsiteX17" fmla="*/ 406832 w 406832"/>
                        <a:gd name="connsiteY17" fmla="*/ 323850 h 327025"/>
                        <a:gd name="connsiteX0" fmla="*/ 406832 w 406832"/>
                        <a:gd name="connsiteY0" fmla="*/ 323850 h 327025"/>
                        <a:gd name="connsiteX1" fmla="*/ 378257 w 406832"/>
                        <a:gd name="connsiteY1" fmla="*/ 161925 h 327025"/>
                        <a:gd name="connsiteX2" fmla="*/ 311582 w 406832"/>
                        <a:gd name="connsiteY2" fmla="*/ 114300 h 327025"/>
                        <a:gd name="connsiteX3" fmla="*/ 251257 w 406832"/>
                        <a:gd name="connsiteY3" fmla="*/ 152400 h 327025"/>
                        <a:gd name="connsiteX4" fmla="*/ 216332 w 406832"/>
                        <a:gd name="connsiteY4" fmla="*/ 187325 h 327025"/>
                        <a:gd name="connsiteX5" fmla="*/ 146482 w 406832"/>
                        <a:gd name="connsiteY5" fmla="*/ 152400 h 327025"/>
                        <a:gd name="connsiteX6" fmla="*/ 146482 w 406832"/>
                        <a:gd name="connsiteY6" fmla="*/ 120650 h 327025"/>
                        <a:gd name="connsiteX7" fmla="*/ 89332 w 406832"/>
                        <a:gd name="connsiteY7" fmla="*/ 120650 h 327025"/>
                        <a:gd name="connsiteX8" fmla="*/ 44882 w 406832"/>
                        <a:gd name="connsiteY8" fmla="*/ 165100 h 327025"/>
                        <a:gd name="connsiteX9" fmla="*/ 35357 w 406832"/>
                        <a:gd name="connsiteY9" fmla="*/ 234950 h 327025"/>
                        <a:gd name="connsiteX10" fmla="*/ 29007 w 406832"/>
                        <a:gd name="connsiteY10" fmla="*/ 320675 h 327025"/>
                        <a:gd name="connsiteX11" fmla="*/ 16307 w 406832"/>
                        <a:gd name="connsiteY11" fmla="*/ 327025 h 327025"/>
                        <a:gd name="connsiteX12" fmla="*/ 19482 w 406832"/>
                        <a:gd name="connsiteY12" fmla="*/ 120650 h 327025"/>
                        <a:gd name="connsiteX13" fmla="*/ 114732 w 406832"/>
                        <a:gd name="connsiteY13" fmla="*/ 12700 h 327025"/>
                        <a:gd name="connsiteX14" fmla="*/ 229032 w 406832"/>
                        <a:gd name="connsiteY14" fmla="*/ 0 h 327025"/>
                        <a:gd name="connsiteX15" fmla="*/ 314757 w 406832"/>
                        <a:gd name="connsiteY15" fmla="*/ 25400 h 327025"/>
                        <a:gd name="connsiteX16" fmla="*/ 390957 w 406832"/>
                        <a:gd name="connsiteY16" fmla="*/ 101600 h 327025"/>
                        <a:gd name="connsiteX17" fmla="*/ 406832 w 406832"/>
                        <a:gd name="connsiteY17" fmla="*/ 323850 h 327025"/>
                        <a:gd name="connsiteX0" fmla="*/ 406832 w 406832"/>
                        <a:gd name="connsiteY0" fmla="*/ 323850 h 327025"/>
                        <a:gd name="connsiteX1" fmla="*/ 378257 w 406832"/>
                        <a:gd name="connsiteY1" fmla="*/ 161925 h 327025"/>
                        <a:gd name="connsiteX2" fmla="*/ 311582 w 406832"/>
                        <a:gd name="connsiteY2" fmla="*/ 114300 h 327025"/>
                        <a:gd name="connsiteX3" fmla="*/ 251257 w 406832"/>
                        <a:gd name="connsiteY3" fmla="*/ 152400 h 327025"/>
                        <a:gd name="connsiteX4" fmla="*/ 216332 w 406832"/>
                        <a:gd name="connsiteY4" fmla="*/ 187325 h 327025"/>
                        <a:gd name="connsiteX5" fmla="*/ 146482 w 406832"/>
                        <a:gd name="connsiteY5" fmla="*/ 152400 h 327025"/>
                        <a:gd name="connsiteX6" fmla="*/ 146482 w 406832"/>
                        <a:gd name="connsiteY6" fmla="*/ 120650 h 327025"/>
                        <a:gd name="connsiteX7" fmla="*/ 89332 w 406832"/>
                        <a:gd name="connsiteY7" fmla="*/ 120650 h 327025"/>
                        <a:gd name="connsiteX8" fmla="*/ 44882 w 406832"/>
                        <a:gd name="connsiteY8" fmla="*/ 165100 h 327025"/>
                        <a:gd name="connsiteX9" fmla="*/ 35357 w 406832"/>
                        <a:gd name="connsiteY9" fmla="*/ 234950 h 327025"/>
                        <a:gd name="connsiteX10" fmla="*/ 29007 w 406832"/>
                        <a:gd name="connsiteY10" fmla="*/ 320675 h 327025"/>
                        <a:gd name="connsiteX11" fmla="*/ 16307 w 406832"/>
                        <a:gd name="connsiteY11" fmla="*/ 327025 h 327025"/>
                        <a:gd name="connsiteX12" fmla="*/ 19482 w 406832"/>
                        <a:gd name="connsiteY12" fmla="*/ 120650 h 327025"/>
                        <a:gd name="connsiteX13" fmla="*/ 114732 w 406832"/>
                        <a:gd name="connsiteY13" fmla="*/ 12700 h 327025"/>
                        <a:gd name="connsiteX14" fmla="*/ 229032 w 406832"/>
                        <a:gd name="connsiteY14" fmla="*/ 0 h 327025"/>
                        <a:gd name="connsiteX15" fmla="*/ 314757 w 406832"/>
                        <a:gd name="connsiteY15" fmla="*/ 25400 h 327025"/>
                        <a:gd name="connsiteX16" fmla="*/ 390957 w 406832"/>
                        <a:gd name="connsiteY16" fmla="*/ 101600 h 327025"/>
                        <a:gd name="connsiteX17" fmla="*/ 406832 w 406832"/>
                        <a:gd name="connsiteY17" fmla="*/ 323850 h 327025"/>
                        <a:gd name="connsiteX0" fmla="*/ 406832 w 406832"/>
                        <a:gd name="connsiteY0" fmla="*/ 323850 h 327025"/>
                        <a:gd name="connsiteX1" fmla="*/ 378257 w 406832"/>
                        <a:gd name="connsiteY1" fmla="*/ 161925 h 327025"/>
                        <a:gd name="connsiteX2" fmla="*/ 311582 w 406832"/>
                        <a:gd name="connsiteY2" fmla="*/ 114300 h 327025"/>
                        <a:gd name="connsiteX3" fmla="*/ 251257 w 406832"/>
                        <a:gd name="connsiteY3" fmla="*/ 152400 h 327025"/>
                        <a:gd name="connsiteX4" fmla="*/ 216332 w 406832"/>
                        <a:gd name="connsiteY4" fmla="*/ 187325 h 327025"/>
                        <a:gd name="connsiteX5" fmla="*/ 146482 w 406832"/>
                        <a:gd name="connsiteY5" fmla="*/ 152400 h 327025"/>
                        <a:gd name="connsiteX6" fmla="*/ 146482 w 406832"/>
                        <a:gd name="connsiteY6" fmla="*/ 120650 h 327025"/>
                        <a:gd name="connsiteX7" fmla="*/ 89332 w 406832"/>
                        <a:gd name="connsiteY7" fmla="*/ 120650 h 327025"/>
                        <a:gd name="connsiteX8" fmla="*/ 44882 w 406832"/>
                        <a:gd name="connsiteY8" fmla="*/ 165100 h 327025"/>
                        <a:gd name="connsiteX9" fmla="*/ 35357 w 406832"/>
                        <a:gd name="connsiteY9" fmla="*/ 234950 h 327025"/>
                        <a:gd name="connsiteX10" fmla="*/ 29007 w 406832"/>
                        <a:gd name="connsiteY10" fmla="*/ 320675 h 327025"/>
                        <a:gd name="connsiteX11" fmla="*/ 16307 w 406832"/>
                        <a:gd name="connsiteY11" fmla="*/ 327025 h 327025"/>
                        <a:gd name="connsiteX12" fmla="*/ 19482 w 406832"/>
                        <a:gd name="connsiteY12" fmla="*/ 120650 h 327025"/>
                        <a:gd name="connsiteX13" fmla="*/ 114732 w 406832"/>
                        <a:gd name="connsiteY13" fmla="*/ 12700 h 327025"/>
                        <a:gd name="connsiteX14" fmla="*/ 229032 w 406832"/>
                        <a:gd name="connsiteY14" fmla="*/ 0 h 327025"/>
                        <a:gd name="connsiteX15" fmla="*/ 314757 w 406832"/>
                        <a:gd name="connsiteY15" fmla="*/ 25400 h 327025"/>
                        <a:gd name="connsiteX16" fmla="*/ 390957 w 406832"/>
                        <a:gd name="connsiteY16" fmla="*/ 101600 h 327025"/>
                        <a:gd name="connsiteX17" fmla="*/ 406832 w 406832"/>
                        <a:gd name="connsiteY17" fmla="*/ 323850 h 327025"/>
                        <a:gd name="connsiteX0" fmla="*/ 406832 w 406832"/>
                        <a:gd name="connsiteY0" fmla="*/ 323850 h 327025"/>
                        <a:gd name="connsiteX1" fmla="*/ 378257 w 406832"/>
                        <a:gd name="connsiteY1" fmla="*/ 161925 h 327025"/>
                        <a:gd name="connsiteX2" fmla="*/ 311582 w 406832"/>
                        <a:gd name="connsiteY2" fmla="*/ 114300 h 327025"/>
                        <a:gd name="connsiteX3" fmla="*/ 251257 w 406832"/>
                        <a:gd name="connsiteY3" fmla="*/ 152400 h 327025"/>
                        <a:gd name="connsiteX4" fmla="*/ 216332 w 406832"/>
                        <a:gd name="connsiteY4" fmla="*/ 187325 h 327025"/>
                        <a:gd name="connsiteX5" fmla="*/ 146482 w 406832"/>
                        <a:gd name="connsiteY5" fmla="*/ 152400 h 327025"/>
                        <a:gd name="connsiteX6" fmla="*/ 146482 w 406832"/>
                        <a:gd name="connsiteY6" fmla="*/ 120650 h 327025"/>
                        <a:gd name="connsiteX7" fmla="*/ 89332 w 406832"/>
                        <a:gd name="connsiteY7" fmla="*/ 120650 h 327025"/>
                        <a:gd name="connsiteX8" fmla="*/ 44882 w 406832"/>
                        <a:gd name="connsiteY8" fmla="*/ 165100 h 327025"/>
                        <a:gd name="connsiteX9" fmla="*/ 35357 w 406832"/>
                        <a:gd name="connsiteY9" fmla="*/ 234950 h 327025"/>
                        <a:gd name="connsiteX10" fmla="*/ 29007 w 406832"/>
                        <a:gd name="connsiteY10" fmla="*/ 320675 h 327025"/>
                        <a:gd name="connsiteX11" fmla="*/ 16307 w 406832"/>
                        <a:gd name="connsiteY11" fmla="*/ 327025 h 327025"/>
                        <a:gd name="connsiteX12" fmla="*/ 19482 w 406832"/>
                        <a:gd name="connsiteY12" fmla="*/ 120650 h 327025"/>
                        <a:gd name="connsiteX13" fmla="*/ 114732 w 406832"/>
                        <a:gd name="connsiteY13" fmla="*/ 12700 h 327025"/>
                        <a:gd name="connsiteX14" fmla="*/ 229032 w 406832"/>
                        <a:gd name="connsiteY14" fmla="*/ 0 h 327025"/>
                        <a:gd name="connsiteX15" fmla="*/ 314757 w 406832"/>
                        <a:gd name="connsiteY15" fmla="*/ 25400 h 327025"/>
                        <a:gd name="connsiteX16" fmla="*/ 390957 w 406832"/>
                        <a:gd name="connsiteY16" fmla="*/ 101600 h 327025"/>
                        <a:gd name="connsiteX17" fmla="*/ 406832 w 406832"/>
                        <a:gd name="connsiteY17" fmla="*/ 323850 h 327025"/>
                        <a:gd name="connsiteX0" fmla="*/ 406832 w 406832"/>
                        <a:gd name="connsiteY0" fmla="*/ 323850 h 327025"/>
                        <a:gd name="connsiteX1" fmla="*/ 378257 w 406832"/>
                        <a:gd name="connsiteY1" fmla="*/ 161925 h 327025"/>
                        <a:gd name="connsiteX2" fmla="*/ 311582 w 406832"/>
                        <a:gd name="connsiteY2" fmla="*/ 114300 h 327025"/>
                        <a:gd name="connsiteX3" fmla="*/ 251257 w 406832"/>
                        <a:gd name="connsiteY3" fmla="*/ 152400 h 327025"/>
                        <a:gd name="connsiteX4" fmla="*/ 216332 w 406832"/>
                        <a:gd name="connsiteY4" fmla="*/ 187325 h 327025"/>
                        <a:gd name="connsiteX5" fmla="*/ 146482 w 406832"/>
                        <a:gd name="connsiteY5" fmla="*/ 152400 h 327025"/>
                        <a:gd name="connsiteX6" fmla="*/ 146482 w 406832"/>
                        <a:gd name="connsiteY6" fmla="*/ 120650 h 327025"/>
                        <a:gd name="connsiteX7" fmla="*/ 89332 w 406832"/>
                        <a:gd name="connsiteY7" fmla="*/ 120650 h 327025"/>
                        <a:gd name="connsiteX8" fmla="*/ 44882 w 406832"/>
                        <a:gd name="connsiteY8" fmla="*/ 165100 h 327025"/>
                        <a:gd name="connsiteX9" fmla="*/ 35357 w 406832"/>
                        <a:gd name="connsiteY9" fmla="*/ 234950 h 327025"/>
                        <a:gd name="connsiteX10" fmla="*/ 29007 w 406832"/>
                        <a:gd name="connsiteY10" fmla="*/ 320675 h 327025"/>
                        <a:gd name="connsiteX11" fmla="*/ 16307 w 406832"/>
                        <a:gd name="connsiteY11" fmla="*/ 327025 h 327025"/>
                        <a:gd name="connsiteX12" fmla="*/ 19482 w 406832"/>
                        <a:gd name="connsiteY12" fmla="*/ 120650 h 327025"/>
                        <a:gd name="connsiteX13" fmla="*/ 114732 w 406832"/>
                        <a:gd name="connsiteY13" fmla="*/ 12700 h 327025"/>
                        <a:gd name="connsiteX14" fmla="*/ 229032 w 406832"/>
                        <a:gd name="connsiteY14" fmla="*/ 0 h 327025"/>
                        <a:gd name="connsiteX15" fmla="*/ 314757 w 406832"/>
                        <a:gd name="connsiteY15" fmla="*/ 25400 h 327025"/>
                        <a:gd name="connsiteX16" fmla="*/ 390957 w 406832"/>
                        <a:gd name="connsiteY16" fmla="*/ 101600 h 327025"/>
                        <a:gd name="connsiteX17" fmla="*/ 406832 w 406832"/>
                        <a:gd name="connsiteY17" fmla="*/ 323850 h 327025"/>
                        <a:gd name="connsiteX0" fmla="*/ 406832 w 406832"/>
                        <a:gd name="connsiteY0" fmla="*/ 323850 h 327025"/>
                        <a:gd name="connsiteX1" fmla="*/ 378257 w 406832"/>
                        <a:gd name="connsiteY1" fmla="*/ 161925 h 327025"/>
                        <a:gd name="connsiteX2" fmla="*/ 311582 w 406832"/>
                        <a:gd name="connsiteY2" fmla="*/ 114300 h 327025"/>
                        <a:gd name="connsiteX3" fmla="*/ 251257 w 406832"/>
                        <a:gd name="connsiteY3" fmla="*/ 152400 h 327025"/>
                        <a:gd name="connsiteX4" fmla="*/ 216332 w 406832"/>
                        <a:gd name="connsiteY4" fmla="*/ 187325 h 327025"/>
                        <a:gd name="connsiteX5" fmla="*/ 146482 w 406832"/>
                        <a:gd name="connsiteY5" fmla="*/ 152400 h 327025"/>
                        <a:gd name="connsiteX6" fmla="*/ 146482 w 406832"/>
                        <a:gd name="connsiteY6" fmla="*/ 120650 h 327025"/>
                        <a:gd name="connsiteX7" fmla="*/ 89332 w 406832"/>
                        <a:gd name="connsiteY7" fmla="*/ 120650 h 327025"/>
                        <a:gd name="connsiteX8" fmla="*/ 44882 w 406832"/>
                        <a:gd name="connsiteY8" fmla="*/ 165100 h 327025"/>
                        <a:gd name="connsiteX9" fmla="*/ 35357 w 406832"/>
                        <a:gd name="connsiteY9" fmla="*/ 234950 h 327025"/>
                        <a:gd name="connsiteX10" fmla="*/ 29007 w 406832"/>
                        <a:gd name="connsiteY10" fmla="*/ 320675 h 327025"/>
                        <a:gd name="connsiteX11" fmla="*/ 16307 w 406832"/>
                        <a:gd name="connsiteY11" fmla="*/ 327025 h 327025"/>
                        <a:gd name="connsiteX12" fmla="*/ 19482 w 406832"/>
                        <a:gd name="connsiteY12" fmla="*/ 120650 h 327025"/>
                        <a:gd name="connsiteX13" fmla="*/ 114732 w 406832"/>
                        <a:gd name="connsiteY13" fmla="*/ 12700 h 327025"/>
                        <a:gd name="connsiteX14" fmla="*/ 229032 w 406832"/>
                        <a:gd name="connsiteY14" fmla="*/ 0 h 327025"/>
                        <a:gd name="connsiteX15" fmla="*/ 314757 w 406832"/>
                        <a:gd name="connsiteY15" fmla="*/ 25400 h 327025"/>
                        <a:gd name="connsiteX16" fmla="*/ 390957 w 406832"/>
                        <a:gd name="connsiteY16" fmla="*/ 101600 h 327025"/>
                        <a:gd name="connsiteX17" fmla="*/ 406832 w 406832"/>
                        <a:gd name="connsiteY17" fmla="*/ 323850 h 327025"/>
                        <a:gd name="connsiteX0" fmla="*/ 392545 w 398937"/>
                        <a:gd name="connsiteY0" fmla="*/ 319087 h 327025"/>
                        <a:gd name="connsiteX1" fmla="*/ 378257 w 398937"/>
                        <a:gd name="connsiteY1" fmla="*/ 161925 h 327025"/>
                        <a:gd name="connsiteX2" fmla="*/ 311582 w 398937"/>
                        <a:gd name="connsiteY2" fmla="*/ 114300 h 327025"/>
                        <a:gd name="connsiteX3" fmla="*/ 251257 w 398937"/>
                        <a:gd name="connsiteY3" fmla="*/ 152400 h 327025"/>
                        <a:gd name="connsiteX4" fmla="*/ 216332 w 398937"/>
                        <a:gd name="connsiteY4" fmla="*/ 187325 h 327025"/>
                        <a:gd name="connsiteX5" fmla="*/ 146482 w 398937"/>
                        <a:gd name="connsiteY5" fmla="*/ 152400 h 327025"/>
                        <a:gd name="connsiteX6" fmla="*/ 146482 w 398937"/>
                        <a:gd name="connsiteY6" fmla="*/ 120650 h 327025"/>
                        <a:gd name="connsiteX7" fmla="*/ 89332 w 398937"/>
                        <a:gd name="connsiteY7" fmla="*/ 120650 h 327025"/>
                        <a:gd name="connsiteX8" fmla="*/ 44882 w 398937"/>
                        <a:gd name="connsiteY8" fmla="*/ 165100 h 327025"/>
                        <a:gd name="connsiteX9" fmla="*/ 35357 w 398937"/>
                        <a:gd name="connsiteY9" fmla="*/ 234950 h 327025"/>
                        <a:gd name="connsiteX10" fmla="*/ 29007 w 398937"/>
                        <a:gd name="connsiteY10" fmla="*/ 320675 h 327025"/>
                        <a:gd name="connsiteX11" fmla="*/ 16307 w 398937"/>
                        <a:gd name="connsiteY11" fmla="*/ 327025 h 327025"/>
                        <a:gd name="connsiteX12" fmla="*/ 19482 w 398937"/>
                        <a:gd name="connsiteY12" fmla="*/ 120650 h 327025"/>
                        <a:gd name="connsiteX13" fmla="*/ 114732 w 398937"/>
                        <a:gd name="connsiteY13" fmla="*/ 12700 h 327025"/>
                        <a:gd name="connsiteX14" fmla="*/ 229032 w 398937"/>
                        <a:gd name="connsiteY14" fmla="*/ 0 h 327025"/>
                        <a:gd name="connsiteX15" fmla="*/ 314757 w 398937"/>
                        <a:gd name="connsiteY15" fmla="*/ 25400 h 327025"/>
                        <a:gd name="connsiteX16" fmla="*/ 390957 w 398937"/>
                        <a:gd name="connsiteY16" fmla="*/ 101600 h 327025"/>
                        <a:gd name="connsiteX17" fmla="*/ 392545 w 398937"/>
                        <a:gd name="connsiteY17"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51257 w 407926"/>
                        <a:gd name="connsiteY3" fmla="*/ 152400 h 327025"/>
                        <a:gd name="connsiteX4" fmla="*/ 216332 w 407926"/>
                        <a:gd name="connsiteY4" fmla="*/ 187325 h 327025"/>
                        <a:gd name="connsiteX5" fmla="*/ 146482 w 407926"/>
                        <a:gd name="connsiteY5" fmla="*/ 152400 h 327025"/>
                        <a:gd name="connsiteX6" fmla="*/ 146482 w 407926"/>
                        <a:gd name="connsiteY6" fmla="*/ 120650 h 327025"/>
                        <a:gd name="connsiteX7" fmla="*/ 89332 w 407926"/>
                        <a:gd name="connsiteY7" fmla="*/ 120650 h 327025"/>
                        <a:gd name="connsiteX8" fmla="*/ 44882 w 407926"/>
                        <a:gd name="connsiteY8" fmla="*/ 165100 h 327025"/>
                        <a:gd name="connsiteX9" fmla="*/ 35357 w 407926"/>
                        <a:gd name="connsiteY9" fmla="*/ 234950 h 327025"/>
                        <a:gd name="connsiteX10" fmla="*/ 29007 w 407926"/>
                        <a:gd name="connsiteY10" fmla="*/ 320675 h 327025"/>
                        <a:gd name="connsiteX11" fmla="*/ 16307 w 407926"/>
                        <a:gd name="connsiteY11" fmla="*/ 327025 h 327025"/>
                        <a:gd name="connsiteX12" fmla="*/ 19482 w 407926"/>
                        <a:gd name="connsiteY12" fmla="*/ 120650 h 327025"/>
                        <a:gd name="connsiteX13" fmla="*/ 114732 w 407926"/>
                        <a:gd name="connsiteY13" fmla="*/ 12700 h 327025"/>
                        <a:gd name="connsiteX14" fmla="*/ 229032 w 407926"/>
                        <a:gd name="connsiteY14" fmla="*/ 0 h 327025"/>
                        <a:gd name="connsiteX15" fmla="*/ 314757 w 407926"/>
                        <a:gd name="connsiteY15" fmla="*/ 25400 h 327025"/>
                        <a:gd name="connsiteX16" fmla="*/ 390957 w 407926"/>
                        <a:gd name="connsiteY16" fmla="*/ 101600 h 327025"/>
                        <a:gd name="connsiteX17" fmla="*/ 392545 w 407926"/>
                        <a:gd name="connsiteY17"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51257 w 407926"/>
                        <a:gd name="connsiteY3" fmla="*/ 152400 h 327025"/>
                        <a:gd name="connsiteX4" fmla="*/ 216332 w 407926"/>
                        <a:gd name="connsiteY4" fmla="*/ 187325 h 327025"/>
                        <a:gd name="connsiteX5" fmla="*/ 146482 w 407926"/>
                        <a:gd name="connsiteY5" fmla="*/ 152400 h 327025"/>
                        <a:gd name="connsiteX6" fmla="*/ 146482 w 407926"/>
                        <a:gd name="connsiteY6" fmla="*/ 120650 h 327025"/>
                        <a:gd name="connsiteX7" fmla="*/ 89332 w 407926"/>
                        <a:gd name="connsiteY7" fmla="*/ 120650 h 327025"/>
                        <a:gd name="connsiteX8" fmla="*/ 44882 w 407926"/>
                        <a:gd name="connsiteY8" fmla="*/ 165100 h 327025"/>
                        <a:gd name="connsiteX9" fmla="*/ 35357 w 407926"/>
                        <a:gd name="connsiteY9" fmla="*/ 234950 h 327025"/>
                        <a:gd name="connsiteX10" fmla="*/ 29007 w 407926"/>
                        <a:gd name="connsiteY10" fmla="*/ 320675 h 327025"/>
                        <a:gd name="connsiteX11" fmla="*/ 16307 w 407926"/>
                        <a:gd name="connsiteY11" fmla="*/ 327025 h 327025"/>
                        <a:gd name="connsiteX12" fmla="*/ 19482 w 407926"/>
                        <a:gd name="connsiteY12" fmla="*/ 120650 h 327025"/>
                        <a:gd name="connsiteX13" fmla="*/ 114732 w 407926"/>
                        <a:gd name="connsiteY13" fmla="*/ 12700 h 327025"/>
                        <a:gd name="connsiteX14" fmla="*/ 229032 w 407926"/>
                        <a:gd name="connsiteY14" fmla="*/ 0 h 327025"/>
                        <a:gd name="connsiteX15" fmla="*/ 314757 w 407926"/>
                        <a:gd name="connsiteY15" fmla="*/ 25400 h 327025"/>
                        <a:gd name="connsiteX16" fmla="*/ 390957 w 407926"/>
                        <a:gd name="connsiteY16" fmla="*/ 101600 h 327025"/>
                        <a:gd name="connsiteX17" fmla="*/ 392545 w 407926"/>
                        <a:gd name="connsiteY17"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51257 w 407926"/>
                        <a:gd name="connsiteY3" fmla="*/ 152400 h 327025"/>
                        <a:gd name="connsiteX4" fmla="*/ 216332 w 407926"/>
                        <a:gd name="connsiteY4" fmla="*/ 187325 h 327025"/>
                        <a:gd name="connsiteX5" fmla="*/ 146482 w 407926"/>
                        <a:gd name="connsiteY5" fmla="*/ 152400 h 327025"/>
                        <a:gd name="connsiteX6" fmla="*/ 146482 w 407926"/>
                        <a:gd name="connsiteY6" fmla="*/ 120650 h 327025"/>
                        <a:gd name="connsiteX7" fmla="*/ 89332 w 407926"/>
                        <a:gd name="connsiteY7" fmla="*/ 120650 h 327025"/>
                        <a:gd name="connsiteX8" fmla="*/ 44882 w 407926"/>
                        <a:gd name="connsiteY8" fmla="*/ 165100 h 327025"/>
                        <a:gd name="connsiteX9" fmla="*/ 35357 w 407926"/>
                        <a:gd name="connsiteY9" fmla="*/ 234950 h 327025"/>
                        <a:gd name="connsiteX10" fmla="*/ 29007 w 407926"/>
                        <a:gd name="connsiteY10" fmla="*/ 320675 h 327025"/>
                        <a:gd name="connsiteX11" fmla="*/ 16307 w 407926"/>
                        <a:gd name="connsiteY11" fmla="*/ 327025 h 327025"/>
                        <a:gd name="connsiteX12" fmla="*/ 19482 w 407926"/>
                        <a:gd name="connsiteY12" fmla="*/ 120650 h 327025"/>
                        <a:gd name="connsiteX13" fmla="*/ 114732 w 407926"/>
                        <a:gd name="connsiteY13" fmla="*/ 12700 h 327025"/>
                        <a:gd name="connsiteX14" fmla="*/ 229032 w 407926"/>
                        <a:gd name="connsiteY14" fmla="*/ 0 h 327025"/>
                        <a:gd name="connsiteX15" fmla="*/ 314757 w 407926"/>
                        <a:gd name="connsiteY15" fmla="*/ 25400 h 327025"/>
                        <a:gd name="connsiteX16" fmla="*/ 390957 w 407926"/>
                        <a:gd name="connsiteY16" fmla="*/ 101600 h 327025"/>
                        <a:gd name="connsiteX17" fmla="*/ 392545 w 407926"/>
                        <a:gd name="connsiteY17"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51257 w 407926"/>
                        <a:gd name="connsiteY3" fmla="*/ 152400 h 327025"/>
                        <a:gd name="connsiteX4" fmla="*/ 216332 w 407926"/>
                        <a:gd name="connsiteY4" fmla="*/ 187325 h 327025"/>
                        <a:gd name="connsiteX5" fmla="*/ 146482 w 407926"/>
                        <a:gd name="connsiteY5" fmla="*/ 152400 h 327025"/>
                        <a:gd name="connsiteX6" fmla="*/ 146482 w 407926"/>
                        <a:gd name="connsiteY6" fmla="*/ 120650 h 327025"/>
                        <a:gd name="connsiteX7" fmla="*/ 89332 w 407926"/>
                        <a:gd name="connsiteY7" fmla="*/ 120650 h 327025"/>
                        <a:gd name="connsiteX8" fmla="*/ 44882 w 407926"/>
                        <a:gd name="connsiteY8" fmla="*/ 165100 h 327025"/>
                        <a:gd name="connsiteX9" fmla="*/ 35357 w 407926"/>
                        <a:gd name="connsiteY9" fmla="*/ 234950 h 327025"/>
                        <a:gd name="connsiteX10" fmla="*/ 29007 w 407926"/>
                        <a:gd name="connsiteY10" fmla="*/ 320675 h 327025"/>
                        <a:gd name="connsiteX11" fmla="*/ 16307 w 407926"/>
                        <a:gd name="connsiteY11" fmla="*/ 327025 h 327025"/>
                        <a:gd name="connsiteX12" fmla="*/ 19482 w 407926"/>
                        <a:gd name="connsiteY12" fmla="*/ 120650 h 327025"/>
                        <a:gd name="connsiteX13" fmla="*/ 114732 w 407926"/>
                        <a:gd name="connsiteY13" fmla="*/ 12700 h 327025"/>
                        <a:gd name="connsiteX14" fmla="*/ 229032 w 407926"/>
                        <a:gd name="connsiteY14" fmla="*/ 0 h 327025"/>
                        <a:gd name="connsiteX15" fmla="*/ 314757 w 407926"/>
                        <a:gd name="connsiteY15" fmla="*/ 25400 h 327025"/>
                        <a:gd name="connsiteX16" fmla="*/ 390957 w 407926"/>
                        <a:gd name="connsiteY16" fmla="*/ 101600 h 327025"/>
                        <a:gd name="connsiteX17" fmla="*/ 392545 w 407926"/>
                        <a:gd name="connsiteY17"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51257 w 407926"/>
                        <a:gd name="connsiteY3" fmla="*/ 152400 h 327025"/>
                        <a:gd name="connsiteX4" fmla="*/ 216332 w 407926"/>
                        <a:gd name="connsiteY4" fmla="*/ 187325 h 327025"/>
                        <a:gd name="connsiteX5" fmla="*/ 146482 w 407926"/>
                        <a:gd name="connsiteY5" fmla="*/ 152400 h 327025"/>
                        <a:gd name="connsiteX6" fmla="*/ 146482 w 407926"/>
                        <a:gd name="connsiteY6" fmla="*/ 120650 h 327025"/>
                        <a:gd name="connsiteX7" fmla="*/ 89332 w 407926"/>
                        <a:gd name="connsiteY7" fmla="*/ 120650 h 327025"/>
                        <a:gd name="connsiteX8" fmla="*/ 44882 w 407926"/>
                        <a:gd name="connsiteY8" fmla="*/ 165100 h 327025"/>
                        <a:gd name="connsiteX9" fmla="*/ 35357 w 407926"/>
                        <a:gd name="connsiteY9" fmla="*/ 234950 h 327025"/>
                        <a:gd name="connsiteX10" fmla="*/ 29007 w 407926"/>
                        <a:gd name="connsiteY10" fmla="*/ 320675 h 327025"/>
                        <a:gd name="connsiteX11" fmla="*/ 16307 w 407926"/>
                        <a:gd name="connsiteY11" fmla="*/ 327025 h 327025"/>
                        <a:gd name="connsiteX12" fmla="*/ 19482 w 407926"/>
                        <a:gd name="connsiteY12" fmla="*/ 120650 h 327025"/>
                        <a:gd name="connsiteX13" fmla="*/ 114732 w 407926"/>
                        <a:gd name="connsiteY13" fmla="*/ 12700 h 327025"/>
                        <a:gd name="connsiteX14" fmla="*/ 229032 w 407926"/>
                        <a:gd name="connsiteY14" fmla="*/ 0 h 327025"/>
                        <a:gd name="connsiteX15" fmla="*/ 314757 w 407926"/>
                        <a:gd name="connsiteY15" fmla="*/ 25400 h 327025"/>
                        <a:gd name="connsiteX16" fmla="*/ 390957 w 407926"/>
                        <a:gd name="connsiteY16" fmla="*/ 101600 h 327025"/>
                        <a:gd name="connsiteX17" fmla="*/ 392545 w 407926"/>
                        <a:gd name="connsiteY17"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51257 w 407926"/>
                        <a:gd name="connsiteY3" fmla="*/ 152400 h 327025"/>
                        <a:gd name="connsiteX4" fmla="*/ 216332 w 407926"/>
                        <a:gd name="connsiteY4" fmla="*/ 187325 h 327025"/>
                        <a:gd name="connsiteX5" fmla="*/ 146482 w 407926"/>
                        <a:gd name="connsiteY5" fmla="*/ 152400 h 327025"/>
                        <a:gd name="connsiteX6" fmla="*/ 146482 w 407926"/>
                        <a:gd name="connsiteY6" fmla="*/ 120650 h 327025"/>
                        <a:gd name="connsiteX7" fmla="*/ 89332 w 407926"/>
                        <a:gd name="connsiteY7" fmla="*/ 120650 h 327025"/>
                        <a:gd name="connsiteX8" fmla="*/ 44882 w 407926"/>
                        <a:gd name="connsiteY8" fmla="*/ 165100 h 327025"/>
                        <a:gd name="connsiteX9" fmla="*/ 35357 w 407926"/>
                        <a:gd name="connsiteY9" fmla="*/ 234950 h 327025"/>
                        <a:gd name="connsiteX10" fmla="*/ 29007 w 407926"/>
                        <a:gd name="connsiteY10" fmla="*/ 320675 h 327025"/>
                        <a:gd name="connsiteX11" fmla="*/ 16307 w 407926"/>
                        <a:gd name="connsiteY11" fmla="*/ 327025 h 327025"/>
                        <a:gd name="connsiteX12" fmla="*/ 19482 w 407926"/>
                        <a:gd name="connsiteY12" fmla="*/ 120650 h 327025"/>
                        <a:gd name="connsiteX13" fmla="*/ 114732 w 407926"/>
                        <a:gd name="connsiteY13" fmla="*/ 12700 h 327025"/>
                        <a:gd name="connsiteX14" fmla="*/ 229032 w 407926"/>
                        <a:gd name="connsiteY14" fmla="*/ 0 h 327025"/>
                        <a:gd name="connsiteX15" fmla="*/ 314757 w 407926"/>
                        <a:gd name="connsiteY15" fmla="*/ 25400 h 327025"/>
                        <a:gd name="connsiteX16" fmla="*/ 390957 w 407926"/>
                        <a:gd name="connsiteY16" fmla="*/ 101600 h 327025"/>
                        <a:gd name="connsiteX17" fmla="*/ 392545 w 407926"/>
                        <a:gd name="connsiteY17"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51257 w 407926"/>
                        <a:gd name="connsiteY3" fmla="*/ 152400 h 327025"/>
                        <a:gd name="connsiteX4" fmla="*/ 216332 w 407926"/>
                        <a:gd name="connsiteY4" fmla="*/ 187325 h 327025"/>
                        <a:gd name="connsiteX5" fmla="*/ 146482 w 407926"/>
                        <a:gd name="connsiteY5" fmla="*/ 152400 h 327025"/>
                        <a:gd name="connsiteX6" fmla="*/ 146482 w 407926"/>
                        <a:gd name="connsiteY6" fmla="*/ 120650 h 327025"/>
                        <a:gd name="connsiteX7" fmla="*/ 89332 w 407926"/>
                        <a:gd name="connsiteY7" fmla="*/ 120650 h 327025"/>
                        <a:gd name="connsiteX8" fmla="*/ 44882 w 407926"/>
                        <a:gd name="connsiteY8" fmla="*/ 165100 h 327025"/>
                        <a:gd name="connsiteX9" fmla="*/ 35357 w 407926"/>
                        <a:gd name="connsiteY9" fmla="*/ 234950 h 327025"/>
                        <a:gd name="connsiteX10" fmla="*/ 29007 w 407926"/>
                        <a:gd name="connsiteY10" fmla="*/ 320675 h 327025"/>
                        <a:gd name="connsiteX11" fmla="*/ 16307 w 407926"/>
                        <a:gd name="connsiteY11" fmla="*/ 327025 h 327025"/>
                        <a:gd name="connsiteX12" fmla="*/ 19482 w 407926"/>
                        <a:gd name="connsiteY12" fmla="*/ 120650 h 327025"/>
                        <a:gd name="connsiteX13" fmla="*/ 114732 w 407926"/>
                        <a:gd name="connsiteY13" fmla="*/ 12700 h 327025"/>
                        <a:gd name="connsiteX14" fmla="*/ 229032 w 407926"/>
                        <a:gd name="connsiteY14" fmla="*/ 0 h 327025"/>
                        <a:gd name="connsiteX15" fmla="*/ 314757 w 407926"/>
                        <a:gd name="connsiteY15" fmla="*/ 25400 h 327025"/>
                        <a:gd name="connsiteX16" fmla="*/ 390957 w 407926"/>
                        <a:gd name="connsiteY16" fmla="*/ 101600 h 327025"/>
                        <a:gd name="connsiteX17" fmla="*/ 392545 w 407926"/>
                        <a:gd name="connsiteY17"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51257 w 407926"/>
                        <a:gd name="connsiteY3" fmla="*/ 152400 h 327025"/>
                        <a:gd name="connsiteX4" fmla="*/ 216332 w 407926"/>
                        <a:gd name="connsiteY4" fmla="*/ 187325 h 327025"/>
                        <a:gd name="connsiteX5" fmla="*/ 146482 w 407926"/>
                        <a:gd name="connsiteY5" fmla="*/ 152400 h 327025"/>
                        <a:gd name="connsiteX6" fmla="*/ 146482 w 407926"/>
                        <a:gd name="connsiteY6" fmla="*/ 120650 h 327025"/>
                        <a:gd name="connsiteX7" fmla="*/ 89332 w 407926"/>
                        <a:gd name="connsiteY7" fmla="*/ 120650 h 327025"/>
                        <a:gd name="connsiteX8" fmla="*/ 44882 w 407926"/>
                        <a:gd name="connsiteY8" fmla="*/ 165100 h 327025"/>
                        <a:gd name="connsiteX9" fmla="*/ 35357 w 407926"/>
                        <a:gd name="connsiteY9" fmla="*/ 234950 h 327025"/>
                        <a:gd name="connsiteX10" fmla="*/ 29007 w 407926"/>
                        <a:gd name="connsiteY10" fmla="*/ 320675 h 327025"/>
                        <a:gd name="connsiteX11" fmla="*/ 16307 w 407926"/>
                        <a:gd name="connsiteY11" fmla="*/ 327025 h 327025"/>
                        <a:gd name="connsiteX12" fmla="*/ 19482 w 407926"/>
                        <a:gd name="connsiteY12" fmla="*/ 120650 h 327025"/>
                        <a:gd name="connsiteX13" fmla="*/ 114732 w 407926"/>
                        <a:gd name="connsiteY13" fmla="*/ 12700 h 327025"/>
                        <a:gd name="connsiteX14" fmla="*/ 229032 w 407926"/>
                        <a:gd name="connsiteY14" fmla="*/ 0 h 327025"/>
                        <a:gd name="connsiteX15" fmla="*/ 314757 w 407926"/>
                        <a:gd name="connsiteY15" fmla="*/ 25400 h 327025"/>
                        <a:gd name="connsiteX16" fmla="*/ 390957 w 407926"/>
                        <a:gd name="connsiteY16" fmla="*/ 101600 h 327025"/>
                        <a:gd name="connsiteX17" fmla="*/ 392545 w 407926"/>
                        <a:gd name="connsiteY17"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51257 w 407926"/>
                        <a:gd name="connsiteY3" fmla="*/ 152400 h 327025"/>
                        <a:gd name="connsiteX4" fmla="*/ 216332 w 407926"/>
                        <a:gd name="connsiteY4" fmla="*/ 187325 h 327025"/>
                        <a:gd name="connsiteX5" fmla="*/ 146482 w 407926"/>
                        <a:gd name="connsiteY5" fmla="*/ 152400 h 327025"/>
                        <a:gd name="connsiteX6" fmla="*/ 146482 w 407926"/>
                        <a:gd name="connsiteY6" fmla="*/ 120650 h 327025"/>
                        <a:gd name="connsiteX7" fmla="*/ 89332 w 407926"/>
                        <a:gd name="connsiteY7" fmla="*/ 120650 h 327025"/>
                        <a:gd name="connsiteX8" fmla="*/ 44882 w 407926"/>
                        <a:gd name="connsiteY8" fmla="*/ 165100 h 327025"/>
                        <a:gd name="connsiteX9" fmla="*/ 35357 w 407926"/>
                        <a:gd name="connsiteY9" fmla="*/ 234950 h 327025"/>
                        <a:gd name="connsiteX10" fmla="*/ 29007 w 407926"/>
                        <a:gd name="connsiteY10" fmla="*/ 320675 h 327025"/>
                        <a:gd name="connsiteX11" fmla="*/ 16307 w 407926"/>
                        <a:gd name="connsiteY11" fmla="*/ 327025 h 327025"/>
                        <a:gd name="connsiteX12" fmla="*/ 19482 w 407926"/>
                        <a:gd name="connsiteY12" fmla="*/ 120650 h 327025"/>
                        <a:gd name="connsiteX13" fmla="*/ 114732 w 407926"/>
                        <a:gd name="connsiteY13" fmla="*/ 12700 h 327025"/>
                        <a:gd name="connsiteX14" fmla="*/ 229032 w 407926"/>
                        <a:gd name="connsiteY14" fmla="*/ 0 h 327025"/>
                        <a:gd name="connsiteX15" fmla="*/ 314757 w 407926"/>
                        <a:gd name="connsiteY15" fmla="*/ 25400 h 327025"/>
                        <a:gd name="connsiteX16" fmla="*/ 390957 w 407926"/>
                        <a:gd name="connsiteY16" fmla="*/ 101600 h 327025"/>
                        <a:gd name="connsiteX17" fmla="*/ 392545 w 407926"/>
                        <a:gd name="connsiteY17"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51257 w 407926"/>
                        <a:gd name="connsiteY3" fmla="*/ 152400 h 327025"/>
                        <a:gd name="connsiteX4" fmla="*/ 216332 w 407926"/>
                        <a:gd name="connsiteY4" fmla="*/ 187325 h 327025"/>
                        <a:gd name="connsiteX5" fmla="*/ 146482 w 407926"/>
                        <a:gd name="connsiteY5" fmla="*/ 152400 h 327025"/>
                        <a:gd name="connsiteX6" fmla="*/ 146482 w 407926"/>
                        <a:gd name="connsiteY6" fmla="*/ 120650 h 327025"/>
                        <a:gd name="connsiteX7" fmla="*/ 89332 w 407926"/>
                        <a:gd name="connsiteY7" fmla="*/ 120650 h 327025"/>
                        <a:gd name="connsiteX8" fmla="*/ 44882 w 407926"/>
                        <a:gd name="connsiteY8" fmla="*/ 165100 h 327025"/>
                        <a:gd name="connsiteX9" fmla="*/ 35357 w 407926"/>
                        <a:gd name="connsiteY9" fmla="*/ 234950 h 327025"/>
                        <a:gd name="connsiteX10" fmla="*/ 29007 w 407926"/>
                        <a:gd name="connsiteY10" fmla="*/ 320675 h 327025"/>
                        <a:gd name="connsiteX11" fmla="*/ 16307 w 407926"/>
                        <a:gd name="connsiteY11" fmla="*/ 327025 h 327025"/>
                        <a:gd name="connsiteX12" fmla="*/ 19482 w 407926"/>
                        <a:gd name="connsiteY12" fmla="*/ 120650 h 327025"/>
                        <a:gd name="connsiteX13" fmla="*/ 114732 w 407926"/>
                        <a:gd name="connsiteY13" fmla="*/ 12700 h 327025"/>
                        <a:gd name="connsiteX14" fmla="*/ 229032 w 407926"/>
                        <a:gd name="connsiteY14" fmla="*/ 0 h 327025"/>
                        <a:gd name="connsiteX15" fmla="*/ 314757 w 407926"/>
                        <a:gd name="connsiteY15" fmla="*/ 25400 h 327025"/>
                        <a:gd name="connsiteX16" fmla="*/ 390957 w 407926"/>
                        <a:gd name="connsiteY16" fmla="*/ 101600 h 327025"/>
                        <a:gd name="connsiteX17" fmla="*/ 392545 w 407926"/>
                        <a:gd name="connsiteY17"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60782 w 407926"/>
                        <a:gd name="connsiteY3" fmla="*/ 157163 h 327025"/>
                        <a:gd name="connsiteX4" fmla="*/ 216332 w 407926"/>
                        <a:gd name="connsiteY4" fmla="*/ 187325 h 327025"/>
                        <a:gd name="connsiteX5" fmla="*/ 146482 w 407926"/>
                        <a:gd name="connsiteY5" fmla="*/ 152400 h 327025"/>
                        <a:gd name="connsiteX6" fmla="*/ 146482 w 407926"/>
                        <a:gd name="connsiteY6" fmla="*/ 120650 h 327025"/>
                        <a:gd name="connsiteX7" fmla="*/ 89332 w 407926"/>
                        <a:gd name="connsiteY7" fmla="*/ 120650 h 327025"/>
                        <a:gd name="connsiteX8" fmla="*/ 44882 w 407926"/>
                        <a:gd name="connsiteY8" fmla="*/ 165100 h 327025"/>
                        <a:gd name="connsiteX9" fmla="*/ 35357 w 407926"/>
                        <a:gd name="connsiteY9" fmla="*/ 234950 h 327025"/>
                        <a:gd name="connsiteX10" fmla="*/ 29007 w 407926"/>
                        <a:gd name="connsiteY10" fmla="*/ 320675 h 327025"/>
                        <a:gd name="connsiteX11" fmla="*/ 16307 w 407926"/>
                        <a:gd name="connsiteY11" fmla="*/ 327025 h 327025"/>
                        <a:gd name="connsiteX12" fmla="*/ 19482 w 407926"/>
                        <a:gd name="connsiteY12" fmla="*/ 120650 h 327025"/>
                        <a:gd name="connsiteX13" fmla="*/ 114732 w 407926"/>
                        <a:gd name="connsiteY13" fmla="*/ 12700 h 327025"/>
                        <a:gd name="connsiteX14" fmla="*/ 229032 w 407926"/>
                        <a:gd name="connsiteY14" fmla="*/ 0 h 327025"/>
                        <a:gd name="connsiteX15" fmla="*/ 314757 w 407926"/>
                        <a:gd name="connsiteY15" fmla="*/ 25400 h 327025"/>
                        <a:gd name="connsiteX16" fmla="*/ 390957 w 407926"/>
                        <a:gd name="connsiteY16" fmla="*/ 101600 h 327025"/>
                        <a:gd name="connsiteX17" fmla="*/ 392545 w 407926"/>
                        <a:gd name="connsiteY17"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52400 h 327025"/>
                        <a:gd name="connsiteX5" fmla="*/ 146482 w 407926"/>
                        <a:gd name="connsiteY5" fmla="*/ 120650 h 327025"/>
                        <a:gd name="connsiteX6" fmla="*/ 89332 w 407926"/>
                        <a:gd name="connsiteY6" fmla="*/ 120650 h 327025"/>
                        <a:gd name="connsiteX7" fmla="*/ 44882 w 407926"/>
                        <a:gd name="connsiteY7" fmla="*/ 165100 h 327025"/>
                        <a:gd name="connsiteX8" fmla="*/ 35357 w 407926"/>
                        <a:gd name="connsiteY8" fmla="*/ 234950 h 327025"/>
                        <a:gd name="connsiteX9" fmla="*/ 29007 w 407926"/>
                        <a:gd name="connsiteY9" fmla="*/ 320675 h 327025"/>
                        <a:gd name="connsiteX10" fmla="*/ 16307 w 407926"/>
                        <a:gd name="connsiteY10" fmla="*/ 327025 h 327025"/>
                        <a:gd name="connsiteX11" fmla="*/ 19482 w 407926"/>
                        <a:gd name="connsiteY11" fmla="*/ 120650 h 327025"/>
                        <a:gd name="connsiteX12" fmla="*/ 114732 w 407926"/>
                        <a:gd name="connsiteY12" fmla="*/ 12700 h 327025"/>
                        <a:gd name="connsiteX13" fmla="*/ 229032 w 407926"/>
                        <a:gd name="connsiteY13" fmla="*/ 0 h 327025"/>
                        <a:gd name="connsiteX14" fmla="*/ 314757 w 407926"/>
                        <a:gd name="connsiteY14" fmla="*/ 25400 h 327025"/>
                        <a:gd name="connsiteX15" fmla="*/ 390957 w 407926"/>
                        <a:gd name="connsiteY15" fmla="*/ 101600 h 327025"/>
                        <a:gd name="connsiteX16" fmla="*/ 392545 w 407926"/>
                        <a:gd name="connsiteY16"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52400 h 327025"/>
                        <a:gd name="connsiteX5" fmla="*/ 146482 w 407926"/>
                        <a:gd name="connsiteY5" fmla="*/ 120650 h 327025"/>
                        <a:gd name="connsiteX6" fmla="*/ 89332 w 407926"/>
                        <a:gd name="connsiteY6" fmla="*/ 120650 h 327025"/>
                        <a:gd name="connsiteX7" fmla="*/ 44882 w 407926"/>
                        <a:gd name="connsiteY7" fmla="*/ 165100 h 327025"/>
                        <a:gd name="connsiteX8" fmla="*/ 35357 w 407926"/>
                        <a:gd name="connsiteY8" fmla="*/ 234950 h 327025"/>
                        <a:gd name="connsiteX9" fmla="*/ 29007 w 407926"/>
                        <a:gd name="connsiteY9" fmla="*/ 320675 h 327025"/>
                        <a:gd name="connsiteX10" fmla="*/ 16307 w 407926"/>
                        <a:gd name="connsiteY10" fmla="*/ 327025 h 327025"/>
                        <a:gd name="connsiteX11" fmla="*/ 19482 w 407926"/>
                        <a:gd name="connsiteY11" fmla="*/ 120650 h 327025"/>
                        <a:gd name="connsiteX12" fmla="*/ 114732 w 407926"/>
                        <a:gd name="connsiteY12" fmla="*/ 12700 h 327025"/>
                        <a:gd name="connsiteX13" fmla="*/ 229032 w 407926"/>
                        <a:gd name="connsiteY13" fmla="*/ 0 h 327025"/>
                        <a:gd name="connsiteX14" fmla="*/ 314757 w 407926"/>
                        <a:gd name="connsiteY14" fmla="*/ 25400 h 327025"/>
                        <a:gd name="connsiteX15" fmla="*/ 390957 w 407926"/>
                        <a:gd name="connsiteY15" fmla="*/ 101600 h 327025"/>
                        <a:gd name="connsiteX16" fmla="*/ 392545 w 407926"/>
                        <a:gd name="connsiteY16"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52400 h 327025"/>
                        <a:gd name="connsiteX5" fmla="*/ 146482 w 407926"/>
                        <a:gd name="connsiteY5" fmla="*/ 120650 h 327025"/>
                        <a:gd name="connsiteX6" fmla="*/ 89332 w 407926"/>
                        <a:gd name="connsiteY6" fmla="*/ 120650 h 327025"/>
                        <a:gd name="connsiteX7" fmla="*/ 44882 w 407926"/>
                        <a:gd name="connsiteY7" fmla="*/ 165100 h 327025"/>
                        <a:gd name="connsiteX8" fmla="*/ 35357 w 407926"/>
                        <a:gd name="connsiteY8" fmla="*/ 234950 h 327025"/>
                        <a:gd name="connsiteX9" fmla="*/ 29007 w 407926"/>
                        <a:gd name="connsiteY9" fmla="*/ 320675 h 327025"/>
                        <a:gd name="connsiteX10" fmla="*/ 16307 w 407926"/>
                        <a:gd name="connsiteY10" fmla="*/ 327025 h 327025"/>
                        <a:gd name="connsiteX11" fmla="*/ 19482 w 407926"/>
                        <a:gd name="connsiteY11" fmla="*/ 120650 h 327025"/>
                        <a:gd name="connsiteX12" fmla="*/ 114732 w 407926"/>
                        <a:gd name="connsiteY12" fmla="*/ 12700 h 327025"/>
                        <a:gd name="connsiteX13" fmla="*/ 229032 w 407926"/>
                        <a:gd name="connsiteY13" fmla="*/ 0 h 327025"/>
                        <a:gd name="connsiteX14" fmla="*/ 314757 w 407926"/>
                        <a:gd name="connsiteY14" fmla="*/ 25400 h 327025"/>
                        <a:gd name="connsiteX15" fmla="*/ 390957 w 407926"/>
                        <a:gd name="connsiteY15" fmla="*/ 101600 h 327025"/>
                        <a:gd name="connsiteX16" fmla="*/ 392545 w 407926"/>
                        <a:gd name="connsiteY16"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52400 h 327025"/>
                        <a:gd name="connsiteX5" fmla="*/ 146482 w 407926"/>
                        <a:gd name="connsiteY5" fmla="*/ 120650 h 327025"/>
                        <a:gd name="connsiteX6" fmla="*/ 89332 w 407926"/>
                        <a:gd name="connsiteY6" fmla="*/ 120650 h 327025"/>
                        <a:gd name="connsiteX7" fmla="*/ 44882 w 407926"/>
                        <a:gd name="connsiteY7" fmla="*/ 165100 h 327025"/>
                        <a:gd name="connsiteX8" fmla="*/ 35357 w 407926"/>
                        <a:gd name="connsiteY8" fmla="*/ 234950 h 327025"/>
                        <a:gd name="connsiteX9" fmla="*/ 29007 w 407926"/>
                        <a:gd name="connsiteY9" fmla="*/ 320675 h 327025"/>
                        <a:gd name="connsiteX10" fmla="*/ 16307 w 407926"/>
                        <a:gd name="connsiteY10" fmla="*/ 327025 h 327025"/>
                        <a:gd name="connsiteX11" fmla="*/ 19482 w 407926"/>
                        <a:gd name="connsiteY11" fmla="*/ 120650 h 327025"/>
                        <a:gd name="connsiteX12" fmla="*/ 114732 w 407926"/>
                        <a:gd name="connsiteY12" fmla="*/ 12700 h 327025"/>
                        <a:gd name="connsiteX13" fmla="*/ 229032 w 407926"/>
                        <a:gd name="connsiteY13" fmla="*/ 0 h 327025"/>
                        <a:gd name="connsiteX14" fmla="*/ 314757 w 407926"/>
                        <a:gd name="connsiteY14" fmla="*/ 25400 h 327025"/>
                        <a:gd name="connsiteX15" fmla="*/ 390957 w 407926"/>
                        <a:gd name="connsiteY15" fmla="*/ 101600 h 327025"/>
                        <a:gd name="connsiteX16" fmla="*/ 392545 w 407926"/>
                        <a:gd name="connsiteY16"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52400 h 327025"/>
                        <a:gd name="connsiteX5" fmla="*/ 146482 w 407926"/>
                        <a:gd name="connsiteY5" fmla="*/ 120650 h 327025"/>
                        <a:gd name="connsiteX6" fmla="*/ 89332 w 407926"/>
                        <a:gd name="connsiteY6" fmla="*/ 120650 h 327025"/>
                        <a:gd name="connsiteX7" fmla="*/ 44882 w 407926"/>
                        <a:gd name="connsiteY7" fmla="*/ 165100 h 327025"/>
                        <a:gd name="connsiteX8" fmla="*/ 35357 w 407926"/>
                        <a:gd name="connsiteY8" fmla="*/ 234950 h 327025"/>
                        <a:gd name="connsiteX9" fmla="*/ 29007 w 407926"/>
                        <a:gd name="connsiteY9" fmla="*/ 320675 h 327025"/>
                        <a:gd name="connsiteX10" fmla="*/ 16307 w 407926"/>
                        <a:gd name="connsiteY10" fmla="*/ 327025 h 327025"/>
                        <a:gd name="connsiteX11" fmla="*/ 19482 w 407926"/>
                        <a:gd name="connsiteY11" fmla="*/ 120650 h 327025"/>
                        <a:gd name="connsiteX12" fmla="*/ 114732 w 407926"/>
                        <a:gd name="connsiteY12" fmla="*/ 12700 h 327025"/>
                        <a:gd name="connsiteX13" fmla="*/ 229032 w 407926"/>
                        <a:gd name="connsiteY13" fmla="*/ 0 h 327025"/>
                        <a:gd name="connsiteX14" fmla="*/ 314757 w 407926"/>
                        <a:gd name="connsiteY14" fmla="*/ 25400 h 327025"/>
                        <a:gd name="connsiteX15" fmla="*/ 390957 w 407926"/>
                        <a:gd name="connsiteY15" fmla="*/ 101600 h 327025"/>
                        <a:gd name="connsiteX16" fmla="*/ 392545 w 407926"/>
                        <a:gd name="connsiteY16"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52400 h 327025"/>
                        <a:gd name="connsiteX5" fmla="*/ 146482 w 407926"/>
                        <a:gd name="connsiteY5" fmla="*/ 120650 h 327025"/>
                        <a:gd name="connsiteX6" fmla="*/ 89332 w 407926"/>
                        <a:gd name="connsiteY6" fmla="*/ 120650 h 327025"/>
                        <a:gd name="connsiteX7" fmla="*/ 44882 w 407926"/>
                        <a:gd name="connsiteY7" fmla="*/ 165100 h 327025"/>
                        <a:gd name="connsiteX8" fmla="*/ 35357 w 407926"/>
                        <a:gd name="connsiteY8" fmla="*/ 234950 h 327025"/>
                        <a:gd name="connsiteX9" fmla="*/ 29007 w 407926"/>
                        <a:gd name="connsiteY9" fmla="*/ 320675 h 327025"/>
                        <a:gd name="connsiteX10" fmla="*/ 16307 w 407926"/>
                        <a:gd name="connsiteY10" fmla="*/ 327025 h 327025"/>
                        <a:gd name="connsiteX11" fmla="*/ 19482 w 407926"/>
                        <a:gd name="connsiteY11" fmla="*/ 120650 h 327025"/>
                        <a:gd name="connsiteX12" fmla="*/ 114732 w 407926"/>
                        <a:gd name="connsiteY12" fmla="*/ 12700 h 327025"/>
                        <a:gd name="connsiteX13" fmla="*/ 229032 w 407926"/>
                        <a:gd name="connsiteY13" fmla="*/ 0 h 327025"/>
                        <a:gd name="connsiteX14" fmla="*/ 314757 w 407926"/>
                        <a:gd name="connsiteY14" fmla="*/ 25400 h 327025"/>
                        <a:gd name="connsiteX15" fmla="*/ 390957 w 407926"/>
                        <a:gd name="connsiteY15" fmla="*/ 101600 h 327025"/>
                        <a:gd name="connsiteX16" fmla="*/ 392545 w 407926"/>
                        <a:gd name="connsiteY16"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52400 h 327025"/>
                        <a:gd name="connsiteX5" fmla="*/ 146482 w 407926"/>
                        <a:gd name="connsiteY5" fmla="*/ 120650 h 327025"/>
                        <a:gd name="connsiteX6" fmla="*/ 89332 w 407926"/>
                        <a:gd name="connsiteY6" fmla="*/ 120650 h 327025"/>
                        <a:gd name="connsiteX7" fmla="*/ 44882 w 407926"/>
                        <a:gd name="connsiteY7" fmla="*/ 165100 h 327025"/>
                        <a:gd name="connsiteX8" fmla="*/ 35357 w 407926"/>
                        <a:gd name="connsiteY8" fmla="*/ 234950 h 327025"/>
                        <a:gd name="connsiteX9" fmla="*/ 29007 w 407926"/>
                        <a:gd name="connsiteY9" fmla="*/ 320675 h 327025"/>
                        <a:gd name="connsiteX10" fmla="*/ 16307 w 407926"/>
                        <a:gd name="connsiteY10" fmla="*/ 327025 h 327025"/>
                        <a:gd name="connsiteX11" fmla="*/ 19482 w 407926"/>
                        <a:gd name="connsiteY11" fmla="*/ 120650 h 327025"/>
                        <a:gd name="connsiteX12" fmla="*/ 114732 w 407926"/>
                        <a:gd name="connsiteY12" fmla="*/ 12700 h 327025"/>
                        <a:gd name="connsiteX13" fmla="*/ 229032 w 407926"/>
                        <a:gd name="connsiteY13" fmla="*/ 0 h 327025"/>
                        <a:gd name="connsiteX14" fmla="*/ 314757 w 407926"/>
                        <a:gd name="connsiteY14" fmla="*/ 25400 h 327025"/>
                        <a:gd name="connsiteX15" fmla="*/ 390957 w 407926"/>
                        <a:gd name="connsiteY15" fmla="*/ 101600 h 327025"/>
                        <a:gd name="connsiteX16" fmla="*/ 392545 w 407926"/>
                        <a:gd name="connsiteY16"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20650 h 327025"/>
                        <a:gd name="connsiteX5" fmla="*/ 89332 w 407926"/>
                        <a:gd name="connsiteY5" fmla="*/ 120650 h 327025"/>
                        <a:gd name="connsiteX6" fmla="*/ 44882 w 407926"/>
                        <a:gd name="connsiteY6" fmla="*/ 165100 h 327025"/>
                        <a:gd name="connsiteX7" fmla="*/ 35357 w 407926"/>
                        <a:gd name="connsiteY7" fmla="*/ 234950 h 327025"/>
                        <a:gd name="connsiteX8" fmla="*/ 29007 w 407926"/>
                        <a:gd name="connsiteY8" fmla="*/ 320675 h 327025"/>
                        <a:gd name="connsiteX9" fmla="*/ 16307 w 407926"/>
                        <a:gd name="connsiteY9" fmla="*/ 327025 h 327025"/>
                        <a:gd name="connsiteX10" fmla="*/ 19482 w 407926"/>
                        <a:gd name="connsiteY10" fmla="*/ 120650 h 327025"/>
                        <a:gd name="connsiteX11" fmla="*/ 114732 w 407926"/>
                        <a:gd name="connsiteY11" fmla="*/ 12700 h 327025"/>
                        <a:gd name="connsiteX12" fmla="*/ 229032 w 407926"/>
                        <a:gd name="connsiteY12" fmla="*/ 0 h 327025"/>
                        <a:gd name="connsiteX13" fmla="*/ 314757 w 407926"/>
                        <a:gd name="connsiteY13" fmla="*/ 25400 h 327025"/>
                        <a:gd name="connsiteX14" fmla="*/ 390957 w 407926"/>
                        <a:gd name="connsiteY14" fmla="*/ 101600 h 327025"/>
                        <a:gd name="connsiteX15" fmla="*/ 392545 w 407926"/>
                        <a:gd name="connsiteY15"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20650 h 327025"/>
                        <a:gd name="connsiteX5" fmla="*/ 89332 w 407926"/>
                        <a:gd name="connsiteY5" fmla="*/ 120650 h 327025"/>
                        <a:gd name="connsiteX6" fmla="*/ 44882 w 407926"/>
                        <a:gd name="connsiteY6" fmla="*/ 165100 h 327025"/>
                        <a:gd name="connsiteX7" fmla="*/ 35357 w 407926"/>
                        <a:gd name="connsiteY7" fmla="*/ 234950 h 327025"/>
                        <a:gd name="connsiteX8" fmla="*/ 29007 w 407926"/>
                        <a:gd name="connsiteY8" fmla="*/ 320675 h 327025"/>
                        <a:gd name="connsiteX9" fmla="*/ 16307 w 407926"/>
                        <a:gd name="connsiteY9" fmla="*/ 327025 h 327025"/>
                        <a:gd name="connsiteX10" fmla="*/ 19482 w 407926"/>
                        <a:gd name="connsiteY10" fmla="*/ 120650 h 327025"/>
                        <a:gd name="connsiteX11" fmla="*/ 114732 w 407926"/>
                        <a:gd name="connsiteY11" fmla="*/ 12700 h 327025"/>
                        <a:gd name="connsiteX12" fmla="*/ 229032 w 407926"/>
                        <a:gd name="connsiteY12" fmla="*/ 0 h 327025"/>
                        <a:gd name="connsiteX13" fmla="*/ 314757 w 407926"/>
                        <a:gd name="connsiteY13" fmla="*/ 25400 h 327025"/>
                        <a:gd name="connsiteX14" fmla="*/ 390957 w 407926"/>
                        <a:gd name="connsiteY14" fmla="*/ 101600 h 327025"/>
                        <a:gd name="connsiteX15" fmla="*/ 392545 w 407926"/>
                        <a:gd name="connsiteY15"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20650 h 327025"/>
                        <a:gd name="connsiteX5" fmla="*/ 89332 w 407926"/>
                        <a:gd name="connsiteY5" fmla="*/ 120650 h 327025"/>
                        <a:gd name="connsiteX6" fmla="*/ 44882 w 407926"/>
                        <a:gd name="connsiteY6" fmla="*/ 165100 h 327025"/>
                        <a:gd name="connsiteX7" fmla="*/ 35357 w 407926"/>
                        <a:gd name="connsiteY7" fmla="*/ 234950 h 327025"/>
                        <a:gd name="connsiteX8" fmla="*/ 29007 w 407926"/>
                        <a:gd name="connsiteY8" fmla="*/ 320675 h 327025"/>
                        <a:gd name="connsiteX9" fmla="*/ 16307 w 407926"/>
                        <a:gd name="connsiteY9" fmla="*/ 327025 h 327025"/>
                        <a:gd name="connsiteX10" fmla="*/ 19482 w 407926"/>
                        <a:gd name="connsiteY10" fmla="*/ 120650 h 327025"/>
                        <a:gd name="connsiteX11" fmla="*/ 114732 w 407926"/>
                        <a:gd name="connsiteY11" fmla="*/ 12700 h 327025"/>
                        <a:gd name="connsiteX12" fmla="*/ 229032 w 407926"/>
                        <a:gd name="connsiteY12" fmla="*/ 0 h 327025"/>
                        <a:gd name="connsiteX13" fmla="*/ 314757 w 407926"/>
                        <a:gd name="connsiteY13" fmla="*/ 25400 h 327025"/>
                        <a:gd name="connsiteX14" fmla="*/ 390957 w 407926"/>
                        <a:gd name="connsiteY14" fmla="*/ 101600 h 327025"/>
                        <a:gd name="connsiteX15" fmla="*/ 392545 w 407926"/>
                        <a:gd name="connsiteY15"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20650 h 327025"/>
                        <a:gd name="connsiteX5" fmla="*/ 89332 w 407926"/>
                        <a:gd name="connsiteY5" fmla="*/ 120650 h 327025"/>
                        <a:gd name="connsiteX6" fmla="*/ 44882 w 407926"/>
                        <a:gd name="connsiteY6" fmla="*/ 165100 h 327025"/>
                        <a:gd name="connsiteX7" fmla="*/ 35357 w 407926"/>
                        <a:gd name="connsiteY7" fmla="*/ 234950 h 327025"/>
                        <a:gd name="connsiteX8" fmla="*/ 29007 w 407926"/>
                        <a:gd name="connsiteY8" fmla="*/ 320675 h 327025"/>
                        <a:gd name="connsiteX9" fmla="*/ 16307 w 407926"/>
                        <a:gd name="connsiteY9" fmla="*/ 327025 h 327025"/>
                        <a:gd name="connsiteX10" fmla="*/ 19482 w 407926"/>
                        <a:gd name="connsiteY10" fmla="*/ 120650 h 327025"/>
                        <a:gd name="connsiteX11" fmla="*/ 114732 w 407926"/>
                        <a:gd name="connsiteY11" fmla="*/ 12700 h 327025"/>
                        <a:gd name="connsiteX12" fmla="*/ 229032 w 407926"/>
                        <a:gd name="connsiteY12" fmla="*/ 0 h 327025"/>
                        <a:gd name="connsiteX13" fmla="*/ 314757 w 407926"/>
                        <a:gd name="connsiteY13" fmla="*/ 25400 h 327025"/>
                        <a:gd name="connsiteX14" fmla="*/ 390957 w 407926"/>
                        <a:gd name="connsiteY14" fmla="*/ 101600 h 327025"/>
                        <a:gd name="connsiteX15" fmla="*/ 392545 w 407926"/>
                        <a:gd name="connsiteY15"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20650 h 327025"/>
                        <a:gd name="connsiteX5" fmla="*/ 82189 w 407926"/>
                        <a:gd name="connsiteY5" fmla="*/ 118268 h 327025"/>
                        <a:gd name="connsiteX6" fmla="*/ 44882 w 407926"/>
                        <a:gd name="connsiteY6" fmla="*/ 165100 h 327025"/>
                        <a:gd name="connsiteX7" fmla="*/ 35357 w 407926"/>
                        <a:gd name="connsiteY7" fmla="*/ 234950 h 327025"/>
                        <a:gd name="connsiteX8" fmla="*/ 29007 w 407926"/>
                        <a:gd name="connsiteY8" fmla="*/ 320675 h 327025"/>
                        <a:gd name="connsiteX9" fmla="*/ 16307 w 407926"/>
                        <a:gd name="connsiteY9" fmla="*/ 327025 h 327025"/>
                        <a:gd name="connsiteX10" fmla="*/ 19482 w 407926"/>
                        <a:gd name="connsiteY10" fmla="*/ 120650 h 327025"/>
                        <a:gd name="connsiteX11" fmla="*/ 114732 w 407926"/>
                        <a:gd name="connsiteY11" fmla="*/ 12700 h 327025"/>
                        <a:gd name="connsiteX12" fmla="*/ 229032 w 407926"/>
                        <a:gd name="connsiteY12" fmla="*/ 0 h 327025"/>
                        <a:gd name="connsiteX13" fmla="*/ 314757 w 407926"/>
                        <a:gd name="connsiteY13" fmla="*/ 25400 h 327025"/>
                        <a:gd name="connsiteX14" fmla="*/ 390957 w 407926"/>
                        <a:gd name="connsiteY14" fmla="*/ 101600 h 327025"/>
                        <a:gd name="connsiteX15" fmla="*/ 392545 w 407926"/>
                        <a:gd name="connsiteY15"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20650 h 327025"/>
                        <a:gd name="connsiteX5" fmla="*/ 44882 w 407926"/>
                        <a:gd name="connsiteY5" fmla="*/ 165100 h 327025"/>
                        <a:gd name="connsiteX6" fmla="*/ 35357 w 407926"/>
                        <a:gd name="connsiteY6" fmla="*/ 234950 h 327025"/>
                        <a:gd name="connsiteX7" fmla="*/ 29007 w 407926"/>
                        <a:gd name="connsiteY7" fmla="*/ 320675 h 327025"/>
                        <a:gd name="connsiteX8" fmla="*/ 16307 w 407926"/>
                        <a:gd name="connsiteY8" fmla="*/ 327025 h 327025"/>
                        <a:gd name="connsiteX9" fmla="*/ 19482 w 407926"/>
                        <a:gd name="connsiteY9" fmla="*/ 120650 h 327025"/>
                        <a:gd name="connsiteX10" fmla="*/ 114732 w 407926"/>
                        <a:gd name="connsiteY10" fmla="*/ 12700 h 327025"/>
                        <a:gd name="connsiteX11" fmla="*/ 229032 w 407926"/>
                        <a:gd name="connsiteY11" fmla="*/ 0 h 327025"/>
                        <a:gd name="connsiteX12" fmla="*/ 314757 w 407926"/>
                        <a:gd name="connsiteY12" fmla="*/ 25400 h 327025"/>
                        <a:gd name="connsiteX13" fmla="*/ 390957 w 407926"/>
                        <a:gd name="connsiteY13" fmla="*/ 101600 h 327025"/>
                        <a:gd name="connsiteX14" fmla="*/ 392545 w 407926"/>
                        <a:gd name="connsiteY14"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20650 h 327025"/>
                        <a:gd name="connsiteX5" fmla="*/ 44882 w 407926"/>
                        <a:gd name="connsiteY5" fmla="*/ 165100 h 327025"/>
                        <a:gd name="connsiteX6" fmla="*/ 35357 w 407926"/>
                        <a:gd name="connsiteY6" fmla="*/ 234950 h 327025"/>
                        <a:gd name="connsiteX7" fmla="*/ 29007 w 407926"/>
                        <a:gd name="connsiteY7" fmla="*/ 320675 h 327025"/>
                        <a:gd name="connsiteX8" fmla="*/ 16307 w 407926"/>
                        <a:gd name="connsiteY8" fmla="*/ 327025 h 327025"/>
                        <a:gd name="connsiteX9" fmla="*/ 19482 w 407926"/>
                        <a:gd name="connsiteY9" fmla="*/ 120650 h 327025"/>
                        <a:gd name="connsiteX10" fmla="*/ 114732 w 407926"/>
                        <a:gd name="connsiteY10" fmla="*/ 12700 h 327025"/>
                        <a:gd name="connsiteX11" fmla="*/ 229032 w 407926"/>
                        <a:gd name="connsiteY11" fmla="*/ 0 h 327025"/>
                        <a:gd name="connsiteX12" fmla="*/ 314757 w 407926"/>
                        <a:gd name="connsiteY12" fmla="*/ 25400 h 327025"/>
                        <a:gd name="connsiteX13" fmla="*/ 390957 w 407926"/>
                        <a:gd name="connsiteY13" fmla="*/ 101600 h 327025"/>
                        <a:gd name="connsiteX14" fmla="*/ 392545 w 407926"/>
                        <a:gd name="connsiteY14"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20650 h 327025"/>
                        <a:gd name="connsiteX5" fmla="*/ 44882 w 407926"/>
                        <a:gd name="connsiteY5" fmla="*/ 165100 h 327025"/>
                        <a:gd name="connsiteX6" fmla="*/ 35357 w 407926"/>
                        <a:gd name="connsiteY6" fmla="*/ 234950 h 327025"/>
                        <a:gd name="connsiteX7" fmla="*/ 29007 w 407926"/>
                        <a:gd name="connsiteY7" fmla="*/ 320675 h 327025"/>
                        <a:gd name="connsiteX8" fmla="*/ 16307 w 407926"/>
                        <a:gd name="connsiteY8" fmla="*/ 327025 h 327025"/>
                        <a:gd name="connsiteX9" fmla="*/ 19482 w 407926"/>
                        <a:gd name="connsiteY9" fmla="*/ 120650 h 327025"/>
                        <a:gd name="connsiteX10" fmla="*/ 114732 w 407926"/>
                        <a:gd name="connsiteY10" fmla="*/ 12700 h 327025"/>
                        <a:gd name="connsiteX11" fmla="*/ 229032 w 407926"/>
                        <a:gd name="connsiteY11" fmla="*/ 0 h 327025"/>
                        <a:gd name="connsiteX12" fmla="*/ 314757 w 407926"/>
                        <a:gd name="connsiteY12" fmla="*/ 25400 h 327025"/>
                        <a:gd name="connsiteX13" fmla="*/ 390957 w 407926"/>
                        <a:gd name="connsiteY13" fmla="*/ 101600 h 327025"/>
                        <a:gd name="connsiteX14" fmla="*/ 392545 w 407926"/>
                        <a:gd name="connsiteY14"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20650 h 327025"/>
                        <a:gd name="connsiteX5" fmla="*/ 44882 w 407926"/>
                        <a:gd name="connsiteY5" fmla="*/ 165100 h 327025"/>
                        <a:gd name="connsiteX6" fmla="*/ 35357 w 407926"/>
                        <a:gd name="connsiteY6" fmla="*/ 234950 h 327025"/>
                        <a:gd name="connsiteX7" fmla="*/ 29007 w 407926"/>
                        <a:gd name="connsiteY7" fmla="*/ 320675 h 327025"/>
                        <a:gd name="connsiteX8" fmla="*/ 16307 w 407926"/>
                        <a:gd name="connsiteY8" fmla="*/ 327025 h 327025"/>
                        <a:gd name="connsiteX9" fmla="*/ 19482 w 407926"/>
                        <a:gd name="connsiteY9" fmla="*/ 120650 h 327025"/>
                        <a:gd name="connsiteX10" fmla="*/ 114732 w 407926"/>
                        <a:gd name="connsiteY10" fmla="*/ 12700 h 327025"/>
                        <a:gd name="connsiteX11" fmla="*/ 229032 w 407926"/>
                        <a:gd name="connsiteY11" fmla="*/ 0 h 327025"/>
                        <a:gd name="connsiteX12" fmla="*/ 314757 w 407926"/>
                        <a:gd name="connsiteY12" fmla="*/ 25400 h 327025"/>
                        <a:gd name="connsiteX13" fmla="*/ 390957 w 407926"/>
                        <a:gd name="connsiteY13" fmla="*/ 101600 h 327025"/>
                        <a:gd name="connsiteX14" fmla="*/ 392545 w 407926"/>
                        <a:gd name="connsiteY14"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20650 h 327025"/>
                        <a:gd name="connsiteX5" fmla="*/ 44882 w 407926"/>
                        <a:gd name="connsiteY5" fmla="*/ 165100 h 327025"/>
                        <a:gd name="connsiteX6" fmla="*/ 35357 w 407926"/>
                        <a:gd name="connsiteY6" fmla="*/ 234950 h 327025"/>
                        <a:gd name="connsiteX7" fmla="*/ 29007 w 407926"/>
                        <a:gd name="connsiteY7" fmla="*/ 320675 h 327025"/>
                        <a:gd name="connsiteX8" fmla="*/ 16307 w 407926"/>
                        <a:gd name="connsiteY8" fmla="*/ 327025 h 327025"/>
                        <a:gd name="connsiteX9" fmla="*/ 19482 w 407926"/>
                        <a:gd name="connsiteY9" fmla="*/ 120650 h 327025"/>
                        <a:gd name="connsiteX10" fmla="*/ 114732 w 407926"/>
                        <a:gd name="connsiteY10" fmla="*/ 12700 h 327025"/>
                        <a:gd name="connsiteX11" fmla="*/ 229032 w 407926"/>
                        <a:gd name="connsiteY11" fmla="*/ 0 h 327025"/>
                        <a:gd name="connsiteX12" fmla="*/ 314757 w 407926"/>
                        <a:gd name="connsiteY12" fmla="*/ 25400 h 327025"/>
                        <a:gd name="connsiteX13" fmla="*/ 390957 w 407926"/>
                        <a:gd name="connsiteY13" fmla="*/ 101600 h 327025"/>
                        <a:gd name="connsiteX14" fmla="*/ 392545 w 407926"/>
                        <a:gd name="connsiteY14"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20650 h 327025"/>
                        <a:gd name="connsiteX5" fmla="*/ 44882 w 407926"/>
                        <a:gd name="connsiteY5" fmla="*/ 165100 h 327025"/>
                        <a:gd name="connsiteX6" fmla="*/ 35357 w 407926"/>
                        <a:gd name="connsiteY6" fmla="*/ 234950 h 327025"/>
                        <a:gd name="connsiteX7" fmla="*/ 16307 w 407926"/>
                        <a:gd name="connsiteY7" fmla="*/ 327025 h 327025"/>
                        <a:gd name="connsiteX8" fmla="*/ 19482 w 407926"/>
                        <a:gd name="connsiteY8" fmla="*/ 120650 h 327025"/>
                        <a:gd name="connsiteX9" fmla="*/ 114732 w 407926"/>
                        <a:gd name="connsiteY9" fmla="*/ 12700 h 327025"/>
                        <a:gd name="connsiteX10" fmla="*/ 229032 w 407926"/>
                        <a:gd name="connsiteY10" fmla="*/ 0 h 327025"/>
                        <a:gd name="connsiteX11" fmla="*/ 314757 w 407926"/>
                        <a:gd name="connsiteY11" fmla="*/ 25400 h 327025"/>
                        <a:gd name="connsiteX12" fmla="*/ 390957 w 407926"/>
                        <a:gd name="connsiteY12" fmla="*/ 101600 h 327025"/>
                        <a:gd name="connsiteX13" fmla="*/ 392545 w 407926"/>
                        <a:gd name="connsiteY13"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20650 h 327025"/>
                        <a:gd name="connsiteX5" fmla="*/ 44882 w 407926"/>
                        <a:gd name="connsiteY5" fmla="*/ 165100 h 327025"/>
                        <a:gd name="connsiteX6" fmla="*/ 35357 w 407926"/>
                        <a:gd name="connsiteY6" fmla="*/ 234950 h 327025"/>
                        <a:gd name="connsiteX7" fmla="*/ 16307 w 407926"/>
                        <a:gd name="connsiteY7" fmla="*/ 327025 h 327025"/>
                        <a:gd name="connsiteX8" fmla="*/ 19482 w 407926"/>
                        <a:gd name="connsiteY8" fmla="*/ 120650 h 327025"/>
                        <a:gd name="connsiteX9" fmla="*/ 114732 w 407926"/>
                        <a:gd name="connsiteY9" fmla="*/ 12700 h 327025"/>
                        <a:gd name="connsiteX10" fmla="*/ 229032 w 407926"/>
                        <a:gd name="connsiteY10" fmla="*/ 0 h 327025"/>
                        <a:gd name="connsiteX11" fmla="*/ 314757 w 407926"/>
                        <a:gd name="connsiteY11" fmla="*/ 25400 h 327025"/>
                        <a:gd name="connsiteX12" fmla="*/ 390957 w 407926"/>
                        <a:gd name="connsiteY12" fmla="*/ 101600 h 327025"/>
                        <a:gd name="connsiteX13" fmla="*/ 392545 w 407926"/>
                        <a:gd name="connsiteY13" fmla="*/ 319087 h 327025"/>
                        <a:gd name="connsiteX0" fmla="*/ 399503 w 414884"/>
                        <a:gd name="connsiteY0" fmla="*/ 319087 h 319087"/>
                        <a:gd name="connsiteX1" fmla="*/ 385215 w 414884"/>
                        <a:gd name="connsiteY1" fmla="*/ 161925 h 319087"/>
                        <a:gd name="connsiteX2" fmla="*/ 318540 w 414884"/>
                        <a:gd name="connsiteY2" fmla="*/ 114300 h 319087"/>
                        <a:gd name="connsiteX3" fmla="*/ 223290 w 414884"/>
                        <a:gd name="connsiteY3" fmla="*/ 187325 h 319087"/>
                        <a:gd name="connsiteX4" fmla="*/ 153440 w 414884"/>
                        <a:gd name="connsiteY4" fmla="*/ 120650 h 319087"/>
                        <a:gd name="connsiteX5" fmla="*/ 51840 w 414884"/>
                        <a:gd name="connsiteY5" fmla="*/ 165100 h 319087"/>
                        <a:gd name="connsiteX6" fmla="*/ 42315 w 414884"/>
                        <a:gd name="connsiteY6" fmla="*/ 234950 h 319087"/>
                        <a:gd name="connsiteX7" fmla="*/ 11989 w 414884"/>
                        <a:gd name="connsiteY7" fmla="*/ 318255 h 319087"/>
                        <a:gd name="connsiteX8" fmla="*/ 26440 w 414884"/>
                        <a:gd name="connsiteY8" fmla="*/ 120650 h 319087"/>
                        <a:gd name="connsiteX9" fmla="*/ 121690 w 414884"/>
                        <a:gd name="connsiteY9" fmla="*/ 12700 h 319087"/>
                        <a:gd name="connsiteX10" fmla="*/ 235990 w 414884"/>
                        <a:gd name="connsiteY10" fmla="*/ 0 h 319087"/>
                        <a:gd name="connsiteX11" fmla="*/ 321715 w 414884"/>
                        <a:gd name="connsiteY11" fmla="*/ 25400 h 319087"/>
                        <a:gd name="connsiteX12" fmla="*/ 397915 w 414884"/>
                        <a:gd name="connsiteY12" fmla="*/ 101600 h 319087"/>
                        <a:gd name="connsiteX13" fmla="*/ 399503 w 414884"/>
                        <a:gd name="connsiteY13" fmla="*/ 319087 h 319087"/>
                        <a:gd name="connsiteX0" fmla="*/ 399503 w 414884"/>
                        <a:gd name="connsiteY0" fmla="*/ 319087 h 319087"/>
                        <a:gd name="connsiteX1" fmla="*/ 385215 w 414884"/>
                        <a:gd name="connsiteY1" fmla="*/ 161925 h 319087"/>
                        <a:gd name="connsiteX2" fmla="*/ 318540 w 414884"/>
                        <a:gd name="connsiteY2" fmla="*/ 114300 h 319087"/>
                        <a:gd name="connsiteX3" fmla="*/ 223290 w 414884"/>
                        <a:gd name="connsiteY3" fmla="*/ 187325 h 319087"/>
                        <a:gd name="connsiteX4" fmla="*/ 153440 w 414884"/>
                        <a:gd name="connsiteY4" fmla="*/ 120650 h 319087"/>
                        <a:gd name="connsiteX5" fmla="*/ 51840 w 414884"/>
                        <a:gd name="connsiteY5" fmla="*/ 165100 h 319087"/>
                        <a:gd name="connsiteX6" fmla="*/ 71131 w 414884"/>
                        <a:gd name="connsiteY6" fmla="*/ 217410 h 319087"/>
                        <a:gd name="connsiteX7" fmla="*/ 11989 w 414884"/>
                        <a:gd name="connsiteY7" fmla="*/ 318255 h 319087"/>
                        <a:gd name="connsiteX8" fmla="*/ 26440 w 414884"/>
                        <a:gd name="connsiteY8" fmla="*/ 120650 h 319087"/>
                        <a:gd name="connsiteX9" fmla="*/ 121690 w 414884"/>
                        <a:gd name="connsiteY9" fmla="*/ 12700 h 319087"/>
                        <a:gd name="connsiteX10" fmla="*/ 235990 w 414884"/>
                        <a:gd name="connsiteY10" fmla="*/ 0 h 319087"/>
                        <a:gd name="connsiteX11" fmla="*/ 321715 w 414884"/>
                        <a:gd name="connsiteY11" fmla="*/ 25400 h 319087"/>
                        <a:gd name="connsiteX12" fmla="*/ 397915 w 414884"/>
                        <a:gd name="connsiteY12" fmla="*/ 101600 h 319087"/>
                        <a:gd name="connsiteX13" fmla="*/ 399503 w 414884"/>
                        <a:gd name="connsiteY13" fmla="*/ 319087 h 319087"/>
                        <a:gd name="connsiteX0" fmla="*/ 380177 w 395558"/>
                        <a:gd name="connsiteY0" fmla="*/ 319087 h 319087"/>
                        <a:gd name="connsiteX1" fmla="*/ 365889 w 395558"/>
                        <a:gd name="connsiteY1" fmla="*/ 161925 h 319087"/>
                        <a:gd name="connsiteX2" fmla="*/ 299214 w 395558"/>
                        <a:gd name="connsiteY2" fmla="*/ 114300 h 319087"/>
                        <a:gd name="connsiteX3" fmla="*/ 203964 w 395558"/>
                        <a:gd name="connsiteY3" fmla="*/ 187325 h 319087"/>
                        <a:gd name="connsiteX4" fmla="*/ 134114 w 395558"/>
                        <a:gd name="connsiteY4" fmla="*/ 120650 h 319087"/>
                        <a:gd name="connsiteX5" fmla="*/ 32514 w 395558"/>
                        <a:gd name="connsiteY5" fmla="*/ 165100 h 319087"/>
                        <a:gd name="connsiteX6" fmla="*/ 51805 w 395558"/>
                        <a:gd name="connsiteY6" fmla="*/ 217410 h 319087"/>
                        <a:gd name="connsiteX7" fmla="*/ 51548 w 395558"/>
                        <a:gd name="connsiteY7" fmla="*/ 266887 h 319087"/>
                        <a:gd name="connsiteX8" fmla="*/ 7114 w 395558"/>
                        <a:gd name="connsiteY8" fmla="*/ 120650 h 319087"/>
                        <a:gd name="connsiteX9" fmla="*/ 102364 w 395558"/>
                        <a:gd name="connsiteY9" fmla="*/ 12700 h 319087"/>
                        <a:gd name="connsiteX10" fmla="*/ 216664 w 395558"/>
                        <a:gd name="connsiteY10" fmla="*/ 0 h 319087"/>
                        <a:gd name="connsiteX11" fmla="*/ 302389 w 395558"/>
                        <a:gd name="connsiteY11" fmla="*/ 25400 h 319087"/>
                        <a:gd name="connsiteX12" fmla="*/ 378589 w 395558"/>
                        <a:gd name="connsiteY12" fmla="*/ 101600 h 319087"/>
                        <a:gd name="connsiteX13" fmla="*/ 380177 w 395558"/>
                        <a:gd name="connsiteY13" fmla="*/ 319087 h 319087"/>
                        <a:gd name="connsiteX0" fmla="*/ 380177 w 395558"/>
                        <a:gd name="connsiteY0" fmla="*/ 319087 h 319087"/>
                        <a:gd name="connsiteX1" fmla="*/ 355866 w 395558"/>
                        <a:gd name="connsiteY1" fmla="*/ 154408 h 319087"/>
                        <a:gd name="connsiteX2" fmla="*/ 299214 w 395558"/>
                        <a:gd name="connsiteY2" fmla="*/ 114300 h 319087"/>
                        <a:gd name="connsiteX3" fmla="*/ 203964 w 395558"/>
                        <a:gd name="connsiteY3" fmla="*/ 187325 h 319087"/>
                        <a:gd name="connsiteX4" fmla="*/ 134114 w 395558"/>
                        <a:gd name="connsiteY4" fmla="*/ 120650 h 319087"/>
                        <a:gd name="connsiteX5" fmla="*/ 32514 w 395558"/>
                        <a:gd name="connsiteY5" fmla="*/ 165100 h 319087"/>
                        <a:gd name="connsiteX6" fmla="*/ 51805 w 395558"/>
                        <a:gd name="connsiteY6" fmla="*/ 217410 h 319087"/>
                        <a:gd name="connsiteX7" fmla="*/ 51548 w 395558"/>
                        <a:gd name="connsiteY7" fmla="*/ 266887 h 319087"/>
                        <a:gd name="connsiteX8" fmla="*/ 7114 w 395558"/>
                        <a:gd name="connsiteY8" fmla="*/ 120650 h 319087"/>
                        <a:gd name="connsiteX9" fmla="*/ 102364 w 395558"/>
                        <a:gd name="connsiteY9" fmla="*/ 12700 h 319087"/>
                        <a:gd name="connsiteX10" fmla="*/ 216664 w 395558"/>
                        <a:gd name="connsiteY10" fmla="*/ 0 h 319087"/>
                        <a:gd name="connsiteX11" fmla="*/ 302389 w 395558"/>
                        <a:gd name="connsiteY11" fmla="*/ 25400 h 319087"/>
                        <a:gd name="connsiteX12" fmla="*/ 378589 w 395558"/>
                        <a:gd name="connsiteY12" fmla="*/ 101600 h 319087"/>
                        <a:gd name="connsiteX13" fmla="*/ 380177 w 395558"/>
                        <a:gd name="connsiteY13" fmla="*/ 319087 h 319087"/>
                        <a:gd name="connsiteX0" fmla="*/ 348856 w 385478"/>
                        <a:gd name="connsiteY0" fmla="*/ 257696 h 266887"/>
                        <a:gd name="connsiteX1" fmla="*/ 355866 w 385478"/>
                        <a:gd name="connsiteY1" fmla="*/ 154408 h 266887"/>
                        <a:gd name="connsiteX2" fmla="*/ 299214 w 385478"/>
                        <a:gd name="connsiteY2" fmla="*/ 114300 h 266887"/>
                        <a:gd name="connsiteX3" fmla="*/ 203964 w 385478"/>
                        <a:gd name="connsiteY3" fmla="*/ 187325 h 266887"/>
                        <a:gd name="connsiteX4" fmla="*/ 134114 w 385478"/>
                        <a:gd name="connsiteY4" fmla="*/ 120650 h 266887"/>
                        <a:gd name="connsiteX5" fmla="*/ 32514 w 385478"/>
                        <a:gd name="connsiteY5" fmla="*/ 165100 h 266887"/>
                        <a:gd name="connsiteX6" fmla="*/ 51805 w 385478"/>
                        <a:gd name="connsiteY6" fmla="*/ 217410 h 266887"/>
                        <a:gd name="connsiteX7" fmla="*/ 51548 w 385478"/>
                        <a:gd name="connsiteY7" fmla="*/ 266887 h 266887"/>
                        <a:gd name="connsiteX8" fmla="*/ 7114 w 385478"/>
                        <a:gd name="connsiteY8" fmla="*/ 120650 h 266887"/>
                        <a:gd name="connsiteX9" fmla="*/ 102364 w 385478"/>
                        <a:gd name="connsiteY9" fmla="*/ 12700 h 266887"/>
                        <a:gd name="connsiteX10" fmla="*/ 216664 w 385478"/>
                        <a:gd name="connsiteY10" fmla="*/ 0 h 266887"/>
                        <a:gd name="connsiteX11" fmla="*/ 302389 w 385478"/>
                        <a:gd name="connsiteY11" fmla="*/ 25400 h 266887"/>
                        <a:gd name="connsiteX12" fmla="*/ 378589 w 385478"/>
                        <a:gd name="connsiteY12" fmla="*/ 101600 h 266887"/>
                        <a:gd name="connsiteX13" fmla="*/ 348856 w 385478"/>
                        <a:gd name="connsiteY13" fmla="*/ 257696 h 266887"/>
                        <a:gd name="connsiteX0" fmla="*/ 348856 w 385478"/>
                        <a:gd name="connsiteY0" fmla="*/ 257696 h 266887"/>
                        <a:gd name="connsiteX1" fmla="*/ 355866 w 385478"/>
                        <a:gd name="connsiteY1" fmla="*/ 154408 h 266887"/>
                        <a:gd name="connsiteX2" fmla="*/ 299214 w 385478"/>
                        <a:gd name="connsiteY2" fmla="*/ 114300 h 266887"/>
                        <a:gd name="connsiteX3" fmla="*/ 203964 w 385478"/>
                        <a:gd name="connsiteY3" fmla="*/ 187325 h 266887"/>
                        <a:gd name="connsiteX4" fmla="*/ 134114 w 385478"/>
                        <a:gd name="connsiteY4" fmla="*/ 120650 h 266887"/>
                        <a:gd name="connsiteX5" fmla="*/ 32514 w 385478"/>
                        <a:gd name="connsiteY5" fmla="*/ 165100 h 266887"/>
                        <a:gd name="connsiteX6" fmla="*/ 51805 w 385478"/>
                        <a:gd name="connsiteY6" fmla="*/ 217410 h 266887"/>
                        <a:gd name="connsiteX7" fmla="*/ 51548 w 385478"/>
                        <a:gd name="connsiteY7" fmla="*/ 266887 h 266887"/>
                        <a:gd name="connsiteX8" fmla="*/ 7114 w 385478"/>
                        <a:gd name="connsiteY8" fmla="*/ 120650 h 266887"/>
                        <a:gd name="connsiteX9" fmla="*/ 102364 w 385478"/>
                        <a:gd name="connsiteY9" fmla="*/ 12700 h 266887"/>
                        <a:gd name="connsiteX10" fmla="*/ 216664 w 385478"/>
                        <a:gd name="connsiteY10" fmla="*/ 0 h 266887"/>
                        <a:gd name="connsiteX11" fmla="*/ 302389 w 385478"/>
                        <a:gd name="connsiteY11" fmla="*/ 25400 h 266887"/>
                        <a:gd name="connsiteX12" fmla="*/ 378589 w 385478"/>
                        <a:gd name="connsiteY12" fmla="*/ 101600 h 266887"/>
                        <a:gd name="connsiteX13" fmla="*/ 348856 w 385478"/>
                        <a:gd name="connsiteY13" fmla="*/ 257696 h 266887"/>
                        <a:gd name="connsiteX0" fmla="*/ 348856 w 385478"/>
                        <a:gd name="connsiteY0" fmla="*/ 257696 h 266887"/>
                        <a:gd name="connsiteX1" fmla="*/ 355866 w 385478"/>
                        <a:gd name="connsiteY1" fmla="*/ 154408 h 266887"/>
                        <a:gd name="connsiteX2" fmla="*/ 299214 w 385478"/>
                        <a:gd name="connsiteY2" fmla="*/ 114300 h 266887"/>
                        <a:gd name="connsiteX3" fmla="*/ 203964 w 385478"/>
                        <a:gd name="connsiteY3" fmla="*/ 187325 h 266887"/>
                        <a:gd name="connsiteX4" fmla="*/ 134114 w 385478"/>
                        <a:gd name="connsiteY4" fmla="*/ 120650 h 266887"/>
                        <a:gd name="connsiteX5" fmla="*/ 32514 w 385478"/>
                        <a:gd name="connsiteY5" fmla="*/ 165100 h 266887"/>
                        <a:gd name="connsiteX6" fmla="*/ 51805 w 385478"/>
                        <a:gd name="connsiteY6" fmla="*/ 217410 h 266887"/>
                        <a:gd name="connsiteX7" fmla="*/ 51548 w 385478"/>
                        <a:gd name="connsiteY7" fmla="*/ 266887 h 266887"/>
                        <a:gd name="connsiteX8" fmla="*/ 7114 w 385478"/>
                        <a:gd name="connsiteY8" fmla="*/ 120650 h 266887"/>
                        <a:gd name="connsiteX9" fmla="*/ 102364 w 385478"/>
                        <a:gd name="connsiteY9" fmla="*/ 12700 h 266887"/>
                        <a:gd name="connsiteX10" fmla="*/ 216664 w 385478"/>
                        <a:gd name="connsiteY10" fmla="*/ 0 h 266887"/>
                        <a:gd name="connsiteX11" fmla="*/ 302389 w 385478"/>
                        <a:gd name="connsiteY11" fmla="*/ 25400 h 266887"/>
                        <a:gd name="connsiteX12" fmla="*/ 378589 w 385478"/>
                        <a:gd name="connsiteY12" fmla="*/ 101600 h 266887"/>
                        <a:gd name="connsiteX13" fmla="*/ 348856 w 385478"/>
                        <a:gd name="connsiteY13" fmla="*/ 257696 h 266887"/>
                        <a:gd name="connsiteX0" fmla="*/ 355121 w 386571"/>
                        <a:gd name="connsiteY0" fmla="*/ 258949 h 266887"/>
                        <a:gd name="connsiteX1" fmla="*/ 355866 w 386571"/>
                        <a:gd name="connsiteY1" fmla="*/ 154408 h 266887"/>
                        <a:gd name="connsiteX2" fmla="*/ 299214 w 386571"/>
                        <a:gd name="connsiteY2" fmla="*/ 114300 h 266887"/>
                        <a:gd name="connsiteX3" fmla="*/ 203964 w 386571"/>
                        <a:gd name="connsiteY3" fmla="*/ 187325 h 266887"/>
                        <a:gd name="connsiteX4" fmla="*/ 134114 w 386571"/>
                        <a:gd name="connsiteY4" fmla="*/ 120650 h 266887"/>
                        <a:gd name="connsiteX5" fmla="*/ 32514 w 386571"/>
                        <a:gd name="connsiteY5" fmla="*/ 165100 h 266887"/>
                        <a:gd name="connsiteX6" fmla="*/ 51805 w 386571"/>
                        <a:gd name="connsiteY6" fmla="*/ 217410 h 266887"/>
                        <a:gd name="connsiteX7" fmla="*/ 51548 w 386571"/>
                        <a:gd name="connsiteY7" fmla="*/ 266887 h 266887"/>
                        <a:gd name="connsiteX8" fmla="*/ 7114 w 386571"/>
                        <a:gd name="connsiteY8" fmla="*/ 120650 h 266887"/>
                        <a:gd name="connsiteX9" fmla="*/ 102364 w 386571"/>
                        <a:gd name="connsiteY9" fmla="*/ 12700 h 266887"/>
                        <a:gd name="connsiteX10" fmla="*/ 216664 w 386571"/>
                        <a:gd name="connsiteY10" fmla="*/ 0 h 266887"/>
                        <a:gd name="connsiteX11" fmla="*/ 302389 w 386571"/>
                        <a:gd name="connsiteY11" fmla="*/ 25400 h 266887"/>
                        <a:gd name="connsiteX12" fmla="*/ 378589 w 386571"/>
                        <a:gd name="connsiteY12" fmla="*/ 101600 h 266887"/>
                        <a:gd name="connsiteX13" fmla="*/ 355121 w 386571"/>
                        <a:gd name="connsiteY13" fmla="*/ 258949 h 266887"/>
                        <a:gd name="connsiteX0" fmla="*/ 355121 w 384763"/>
                        <a:gd name="connsiteY0" fmla="*/ 258949 h 266887"/>
                        <a:gd name="connsiteX1" fmla="*/ 355866 w 384763"/>
                        <a:gd name="connsiteY1" fmla="*/ 154408 h 266887"/>
                        <a:gd name="connsiteX2" fmla="*/ 299214 w 384763"/>
                        <a:gd name="connsiteY2" fmla="*/ 114300 h 266887"/>
                        <a:gd name="connsiteX3" fmla="*/ 203964 w 384763"/>
                        <a:gd name="connsiteY3" fmla="*/ 187325 h 266887"/>
                        <a:gd name="connsiteX4" fmla="*/ 134114 w 384763"/>
                        <a:gd name="connsiteY4" fmla="*/ 120650 h 266887"/>
                        <a:gd name="connsiteX5" fmla="*/ 32514 w 384763"/>
                        <a:gd name="connsiteY5" fmla="*/ 165100 h 266887"/>
                        <a:gd name="connsiteX6" fmla="*/ 51805 w 384763"/>
                        <a:gd name="connsiteY6" fmla="*/ 217410 h 266887"/>
                        <a:gd name="connsiteX7" fmla="*/ 51548 w 384763"/>
                        <a:gd name="connsiteY7" fmla="*/ 266887 h 266887"/>
                        <a:gd name="connsiteX8" fmla="*/ 7114 w 384763"/>
                        <a:gd name="connsiteY8" fmla="*/ 120650 h 266887"/>
                        <a:gd name="connsiteX9" fmla="*/ 102364 w 384763"/>
                        <a:gd name="connsiteY9" fmla="*/ 12700 h 266887"/>
                        <a:gd name="connsiteX10" fmla="*/ 216664 w 384763"/>
                        <a:gd name="connsiteY10" fmla="*/ 0 h 266887"/>
                        <a:gd name="connsiteX11" fmla="*/ 302389 w 384763"/>
                        <a:gd name="connsiteY11" fmla="*/ 25400 h 266887"/>
                        <a:gd name="connsiteX12" fmla="*/ 378589 w 384763"/>
                        <a:gd name="connsiteY12" fmla="*/ 101600 h 266887"/>
                        <a:gd name="connsiteX13" fmla="*/ 355121 w 384763"/>
                        <a:gd name="connsiteY13" fmla="*/ 258949 h 266887"/>
                        <a:gd name="connsiteX0" fmla="*/ 355121 w 378589"/>
                        <a:gd name="connsiteY0" fmla="*/ 258949 h 266887"/>
                        <a:gd name="connsiteX1" fmla="*/ 355866 w 378589"/>
                        <a:gd name="connsiteY1" fmla="*/ 154408 h 266887"/>
                        <a:gd name="connsiteX2" fmla="*/ 299214 w 378589"/>
                        <a:gd name="connsiteY2" fmla="*/ 114300 h 266887"/>
                        <a:gd name="connsiteX3" fmla="*/ 203964 w 378589"/>
                        <a:gd name="connsiteY3" fmla="*/ 187325 h 266887"/>
                        <a:gd name="connsiteX4" fmla="*/ 134114 w 378589"/>
                        <a:gd name="connsiteY4" fmla="*/ 120650 h 266887"/>
                        <a:gd name="connsiteX5" fmla="*/ 32514 w 378589"/>
                        <a:gd name="connsiteY5" fmla="*/ 165100 h 266887"/>
                        <a:gd name="connsiteX6" fmla="*/ 51805 w 378589"/>
                        <a:gd name="connsiteY6" fmla="*/ 217410 h 266887"/>
                        <a:gd name="connsiteX7" fmla="*/ 51548 w 378589"/>
                        <a:gd name="connsiteY7" fmla="*/ 266887 h 266887"/>
                        <a:gd name="connsiteX8" fmla="*/ 7114 w 378589"/>
                        <a:gd name="connsiteY8" fmla="*/ 120650 h 266887"/>
                        <a:gd name="connsiteX9" fmla="*/ 102364 w 378589"/>
                        <a:gd name="connsiteY9" fmla="*/ 12700 h 266887"/>
                        <a:gd name="connsiteX10" fmla="*/ 216664 w 378589"/>
                        <a:gd name="connsiteY10" fmla="*/ 0 h 266887"/>
                        <a:gd name="connsiteX11" fmla="*/ 302389 w 378589"/>
                        <a:gd name="connsiteY11" fmla="*/ 25400 h 266887"/>
                        <a:gd name="connsiteX12" fmla="*/ 378589 w 378589"/>
                        <a:gd name="connsiteY12" fmla="*/ 101600 h 266887"/>
                        <a:gd name="connsiteX13" fmla="*/ 355121 w 378589"/>
                        <a:gd name="connsiteY13" fmla="*/ 258949 h 266887"/>
                        <a:gd name="connsiteX0" fmla="*/ 355121 w 378589"/>
                        <a:gd name="connsiteY0" fmla="*/ 258949 h 266887"/>
                        <a:gd name="connsiteX1" fmla="*/ 355866 w 378589"/>
                        <a:gd name="connsiteY1" fmla="*/ 154408 h 266887"/>
                        <a:gd name="connsiteX2" fmla="*/ 299214 w 378589"/>
                        <a:gd name="connsiteY2" fmla="*/ 114300 h 266887"/>
                        <a:gd name="connsiteX3" fmla="*/ 206470 w 378589"/>
                        <a:gd name="connsiteY3" fmla="*/ 140969 h 266887"/>
                        <a:gd name="connsiteX4" fmla="*/ 134114 w 378589"/>
                        <a:gd name="connsiteY4" fmla="*/ 120650 h 266887"/>
                        <a:gd name="connsiteX5" fmla="*/ 32514 w 378589"/>
                        <a:gd name="connsiteY5" fmla="*/ 165100 h 266887"/>
                        <a:gd name="connsiteX6" fmla="*/ 51805 w 378589"/>
                        <a:gd name="connsiteY6" fmla="*/ 217410 h 266887"/>
                        <a:gd name="connsiteX7" fmla="*/ 51548 w 378589"/>
                        <a:gd name="connsiteY7" fmla="*/ 266887 h 266887"/>
                        <a:gd name="connsiteX8" fmla="*/ 7114 w 378589"/>
                        <a:gd name="connsiteY8" fmla="*/ 120650 h 266887"/>
                        <a:gd name="connsiteX9" fmla="*/ 102364 w 378589"/>
                        <a:gd name="connsiteY9" fmla="*/ 12700 h 266887"/>
                        <a:gd name="connsiteX10" fmla="*/ 216664 w 378589"/>
                        <a:gd name="connsiteY10" fmla="*/ 0 h 266887"/>
                        <a:gd name="connsiteX11" fmla="*/ 302389 w 378589"/>
                        <a:gd name="connsiteY11" fmla="*/ 25400 h 266887"/>
                        <a:gd name="connsiteX12" fmla="*/ 378589 w 378589"/>
                        <a:gd name="connsiteY12" fmla="*/ 101600 h 266887"/>
                        <a:gd name="connsiteX13" fmla="*/ 355121 w 378589"/>
                        <a:gd name="connsiteY13" fmla="*/ 258949 h 266887"/>
                        <a:gd name="connsiteX0" fmla="*/ 355121 w 378589"/>
                        <a:gd name="connsiteY0" fmla="*/ 258949 h 266887"/>
                        <a:gd name="connsiteX1" fmla="*/ 355866 w 378589"/>
                        <a:gd name="connsiteY1" fmla="*/ 154408 h 266887"/>
                        <a:gd name="connsiteX2" fmla="*/ 299214 w 378589"/>
                        <a:gd name="connsiteY2" fmla="*/ 114300 h 266887"/>
                        <a:gd name="connsiteX3" fmla="*/ 203964 w 378589"/>
                        <a:gd name="connsiteY3" fmla="*/ 122176 h 266887"/>
                        <a:gd name="connsiteX4" fmla="*/ 134114 w 378589"/>
                        <a:gd name="connsiteY4" fmla="*/ 120650 h 266887"/>
                        <a:gd name="connsiteX5" fmla="*/ 32514 w 378589"/>
                        <a:gd name="connsiteY5" fmla="*/ 165100 h 266887"/>
                        <a:gd name="connsiteX6" fmla="*/ 51805 w 378589"/>
                        <a:gd name="connsiteY6" fmla="*/ 217410 h 266887"/>
                        <a:gd name="connsiteX7" fmla="*/ 51548 w 378589"/>
                        <a:gd name="connsiteY7" fmla="*/ 266887 h 266887"/>
                        <a:gd name="connsiteX8" fmla="*/ 7114 w 378589"/>
                        <a:gd name="connsiteY8" fmla="*/ 120650 h 266887"/>
                        <a:gd name="connsiteX9" fmla="*/ 102364 w 378589"/>
                        <a:gd name="connsiteY9" fmla="*/ 12700 h 266887"/>
                        <a:gd name="connsiteX10" fmla="*/ 216664 w 378589"/>
                        <a:gd name="connsiteY10" fmla="*/ 0 h 266887"/>
                        <a:gd name="connsiteX11" fmla="*/ 302389 w 378589"/>
                        <a:gd name="connsiteY11" fmla="*/ 25400 h 266887"/>
                        <a:gd name="connsiteX12" fmla="*/ 378589 w 378589"/>
                        <a:gd name="connsiteY12" fmla="*/ 101600 h 266887"/>
                        <a:gd name="connsiteX13" fmla="*/ 355121 w 378589"/>
                        <a:gd name="connsiteY13" fmla="*/ 258949 h 266887"/>
                        <a:gd name="connsiteX0" fmla="*/ 355121 w 378589"/>
                        <a:gd name="connsiteY0" fmla="*/ 258949 h 266887"/>
                        <a:gd name="connsiteX1" fmla="*/ 355866 w 378589"/>
                        <a:gd name="connsiteY1" fmla="*/ 154408 h 266887"/>
                        <a:gd name="connsiteX2" fmla="*/ 299214 w 378589"/>
                        <a:gd name="connsiteY2" fmla="*/ 114300 h 266887"/>
                        <a:gd name="connsiteX3" fmla="*/ 203964 w 378589"/>
                        <a:gd name="connsiteY3" fmla="*/ 122176 h 266887"/>
                        <a:gd name="connsiteX4" fmla="*/ 121585 w 378589"/>
                        <a:gd name="connsiteY4" fmla="*/ 93087 h 266887"/>
                        <a:gd name="connsiteX5" fmla="*/ 32514 w 378589"/>
                        <a:gd name="connsiteY5" fmla="*/ 165100 h 266887"/>
                        <a:gd name="connsiteX6" fmla="*/ 51805 w 378589"/>
                        <a:gd name="connsiteY6" fmla="*/ 217410 h 266887"/>
                        <a:gd name="connsiteX7" fmla="*/ 51548 w 378589"/>
                        <a:gd name="connsiteY7" fmla="*/ 266887 h 266887"/>
                        <a:gd name="connsiteX8" fmla="*/ 7114 w 378589"/>
                        <a:gd name="connsiteY8" fmla="*/ 120650 h 266887"/>
                        <a:gd name="connsiteX9" fmla="*/ 102364 w 378589"/>
                        <a:gd name="connsiteY9" fmla="*/ 12700 h 266887"/>
                        <a:gd name="connsiteX10" fmla="*/ 216664 w 378589"/>
                        <a:gd name="connsiteY10" fmla="*/ 0 h 266887"/>
                        <a:gd name="connsiteX11" fmla="*/ 302389 w 378589"/>
                        <a:gd name="connsiteY11" fmla="*/ 25400 h 266887"/>
                        <a:gd name="connsiteX12" fmla="*/ 378589 w 378589"/>
                        <a:gd name="connsiteY12" fmla="*/ 101600 h 266887"/>
                        <a:gd name="connsiteX13" fmla="*/ 355121 w 378589"/>
                        <a:gd name="connsiteY13" fmla="*/ 258949 h 266887"/>
                        <a:gd name="connsiteX0" fmla="*/ 355121 w 378589"/>
                        <a:gd name="connsiteY0" fmla="*/ 258949 h 266887"/>
                        <a:gd name="connsiteX1" fmla="*/ 355866 w 378589"/>
                        <a:gd name="connsiteY1" fmla="*/ 154408 h 266887"/>
                        <a:gd name="connsiteX2" fmla="*/ 285432 w 378589"/>
                        <a:gd name="connsiteY2" fmla="*/ 91748 h 266887"/>
                        <a:gd name="connsiteX3" fmla="*/ 203964 w 378589"/>
                        <a:gd name="connsiteY3" fmla="*/ 122176 h 266887"/>
                        <a:gd name="connsiteX4" fmla="*/ 121585 w 378589"/>
                        <a:gd name="connsiteY4" fmla="*/ 93087 h 266887"/>
                        <a:gd name="connsiteX5" fmla="*/ 32514 w 378589"/>
                        <a:gd name="connsiteY5" fmla="*/ 165100 h 266887"/>
                        <a:gd name="connsiteX6" fmla="*/ 51805 w 378589"/>
                        <a:gd name="connsiteY6" fmla="*/ 217410 h 266887"/>
                        <a:gd name="connsiteX7" fmla="*/ 51548 w 378589"/>
                        <a:gd name="connsiteY7" fmla="*/ 266887 h 266887"/>
                        <a:gd name="connsiteX8" fmla="*/ 7114 w 378589"/>
                        <a:gd name="connsiteY8" fmla="*/ 120650 h 266887"/>
                        <a:gd name="connsiteX9" fmla="*/ 102364 w 378589"/>
                        <a:gd name="connsiteY9" fmla="*/ 12700 h 266887"/>
                        <a:gd name="connsiteX10" fmla="*/ 216664 w 378589"/>
                        <a:gd name="connsiteY10" fmla="*/ 0 h 266887"/>
                        <a:gd name="connsiteX11" fmla="*/ 302389 w 378589"/>
                        <a:gd name="connsiteY11" fmla="*/ 25400 h 266887"/>
                        <a:gd name="connsiteX12" fmla="*/ 378589 w 378589"/>
                        <a:gd name="connsiteY12" fmla="*/ 101600 h 266887"/>
                        <a:gd name="connsiteX13" fmla="*/ 355121 w 378589"/>
                        <a:gd name="connsiteY13" fmla="*/ 258949 h 266887"/>
                        <a:gd name="connsiteX0" fmla="*/ 355121 w 378589"/>
                        <a:gd name="connsiteY0" fmla="*/ 258949 h 266887"/>
                        <a:gd name="connsiteX1" fmla="*/ 355866 w 378589"/>
                        <a:gd name="connsiteY1" fmla="*/ 154408 h 266887"/>
                        <a:gd name="connsiteX2" fmla="*/ 285432 w 378589"/>
                        <a:gd name="connsiteY2" fmla="*/ 91748 h 266887"/>
                        <a:gd name="connsiteX3" fmla="*/ 203964 w 378589"/>
                        <a:gd name="connsiteY3" fmla="*/ 122176 h 266887"/>
                        <a:gd name="connsiteX4" fmla="*/ 147895 w 378589"/>
                        <a:gd name="connsiteY4" fmla="*/ 100604 h 266887"/>
                        <a:gd name="connsiteX5" fmla="*/ 32514 w 378589"/>
                        <a:gd name="connsiteY5" fmla="*/ 165100 h 266887"/>
                        <a:gd name="connsiteX6" fmla="*/ 51805 w 378589"/>
                        <a:gd name="connsiteY6" fmla="*/ 217410 h 266887"/>
                        <a:gd name="connsiteX7" fmla="*/ 51548 w 378589"/>
                        <a:gd name="connsiteY7" fmla="*/ 266887 h 266887"/>
                        <a:gd name="connsiteX8" fmla="*/ 7114 w 378589"/>
                        <a:gd name="connsiteY8" fmla="*/ 120650 h 266887"/>
                        <a:gd name="connsiteX9" fmla="*/ 102364 w 378589"/>
                        <a:gd name="connsiteY9" fmla="*/ 12700 h 266887"/>
                        <a:gd name="connsiteX10" fmla="*/ 216664 w 378589"/>
                        <a:gd name="connsiteY10" fmla="*/ 0 h 266887"/>
                        <a:gd name="connsiteX11" fmla="*/ 302389 w 378589"/>
                        <a:gd name="connsiteY11" fmla="*/ 25400 h 266887"/>
                        <a:gd name="connsiteX12" fmla="*/ 378589 w 378589"/>
                        <a:gd name="connsiteY12" fmla="*/ 101600 h 266887"/>
                        <a:gd name="connsiteX13" fmla="*/ 355121 w 378589"/>
                        <a:gd name="connsiteY13" fmla="*/ 258949 h 266887"/>
                        <a:gd name="connsiteX0" fmla="*/ 355121 w 378589"/>
                        <a:gd name="connsiteY0" fmla="*/ 258949 h 266887"/>
                        <a:gd name="connsiteX1" fmla="*/ 355866 w 378589"/>
                        <a:gd name="connsiteY1" fmla="*/ 154408 h 266887"/>
                        <a:gd name="connsiteX2" fmla="*/ 285432 w 378589"/>
                        <a:gd name="connsiteY2" fmla="*/ 91748 h 266887"/>
                        <a:gd name="connsiteX3" fmla="*/ 203964 w 378589"/>
                        <a:gd name="connsiteY3" fmla="*/ 122176 h 266887"/>
                        <a:gd name="connsiteX4" fmla="*/ 147895 w 378589"/>
                        <a:gd name="connsiteY4" fmla="*/ 100604 h 266887"/>
                        <a:gd name="connsiteX5" fmla="*/ 32514 w 378589"/>
                        <a:gd name="connsiteY5" fmla="*/ 165100 h 266887"/>
                        <a:gd name="connsiteX6" fmla="*/ 51805 w 378589"/>
                        <a:gd name="connsiteY6" fmla="*/ 217410 h 266887"/>
                        <a:gd name="connsiteX7" fmla="*/ 51548 w 378589"/>
                        <a:gd name="connsiteY7" fmla="*/ 266887 h 266887"/>
                        <a:gd name="connsiteX8" fmla="*/ 7114 w 378589"/>
                        <a:gd name="connsiteY8" fmla="*/ 120650 h 266887"/>
                        <a:gd name="connsiteX9" fmla="*/ 114893 w 378589"/>
                        <a:gd name="connsiteY9" fmla="*/ 26481 h 266887"/>
                        <a:gd name="connsiteX10" fmla="*/ 216664 w 378589"/>
                        <a:gd name="connsiteY10" fmla="*/ 0 h 266887"/>
                        <a:gd name="connsiteX11" fmla="*/ 302389 w 378589"/>
                        <a:gd name="connsiteY11" fmla="*/ 25400 h 266887"/>
                        <a:gd name="connsiteX12" fmla="*/ 378589 w 378589"/>
                        <a:gd name="connsiteY12" fmla="*/ 101600 h 266887"/>
                        <a:gd name="connsiteX13" fmla="*/ 355121 w 378589"/>
                        <a:gd name="connsiteY13" fmla="*/ 258949 h 266887"/>
                        <a:gd name="connsiteX0" fmla="*/ 355121 w 378589"/>
                        <a:gd name="connsiteY0" fmla="*/ 244523 h 252461"/>
                        <a:gd name="connsiteX1" fmla="*/ 355866 w 378589"/>
                        <a:gd name="connsiteY1" fmla="*/ 139982 h 252461"/>
                        <a:gd name="connsiteX2" fmla="*/ 285432 w 378589"/>
                        <a:gd name="connsiteY2" fmla="*/ 77322 h 252461"/>
                        <a:gd name="connsiteX3" fmla="*/ 203964 w 378589"/>
                        <a:gd name="connsiteY3" fmla="*/ 107750 h 252461"/>
                        <a:gd name="connsiteX4" fmla="*/ 147895 w 378589"/>
                        <a:gd name="connsiteY4" fmla="*/ 86178 h 252461"/>
                        <a:gd name="connsiteX5" fmla="*/ 32514 w 378589"/>
                        <a:gd name="connsiteY5" fmla="*/ 150674 h 252461"/>
                        <a:gd name="connsiteX6" fmla="*/ 51805 w 378589"/>
                        <a:gd name="connsiteY6" fmla="*/ 202984 h 252461"/>
                        <a:gd name="connsiteX7" fmla="*/ 51548 w 378589"/>
                        <a:gd name="connsiteY7" fmla="*/ 252461 h 252461"/>
                        <a:gd name="connsiteX8" fmla="*/ 7114 w 378589"/>
                        <a:gd name="connsiteY8" fmla="*/ 106224 h 252461"/>
                        <a:gd name="connsiteX9" fmla="*/ 114893 w 378589"/>
                        <a:gd name="connsiteY9" fmla="*/ 12055 h 252461"/>
                        <a:gd name="connsiteX10" fmla="*/ 216664 w 378589"/>
                        <a:gd name="connsiteY10" fmla="*/ 1861 h 252461"/>
                        <a:gd name="connsiteX11" fmla="*/ 302389 w 378589"/>
                        <a:gd name="connsiteY11" fmla="*/ 10974 h 252461"/>
                        <a:gd name="connsiteX12" fmla="*/ 378589 w 378589"/>
                        <a:gd name="connsiteY12" fmla="*/ 87174 h 252461"/>
                        <a:gd name="connsiteX13" fmla="*/ 355121 w 378589"/>
                        <a:gd name="connsiteY13" fmla="*/ 244523 h 252461"/>
                        <a:gd name="connsiteX0" fmla="*/ 355121 w 378589"/>
                        <a:gd name="connsiteY0" fmla="*/ 242662 h 250600"/>
                        <a:gd name="connsiteX1" fmla="*/ 355866 w 378589"/>
                        <a:gd name="connsiteY1" fmla="*/ 138121 h 250600"/>
                        <a:gd name="connsiteX2" fmla="*/ 285432 w 378589"/>
                        <a:gd name="connsiteY2" fmla="*/ 75461 h 250600"/>
                        <a:gd name="connsiteX3" fmla="*/ 203964 w 378589"/>
                        <a:gd name="connsiteY3" fmla="*/ 105889 h 250600"/>
                        <a:gd name="connsiteX4" fmla="*/ 147895 w 378589"/>
                        <a:gd name="connsiteY4" fmla="*/ 84317 h 250600"/>
                        <a:gd name="connsiteX5" fmla="*/ 32514 w 378589"/>
                        <a:gd name="connsiteY5" fmla="*/ 148813 h 250600"/>
                        <a:gd name="connsiteX6" fmla="*/ 51805 w 378589"/>
                        <a:gd name="connsiteY6" fmla="*/ 201123 h 250600"/>
                        <a:gd name="connsiteX7" fmla="*/ 51548 w 378589"/>
                        <a:gd name="connsiteY7" fmla="*/ 250600 h 250600"/>
                        <a:gd name="connsiteX8" fmla="*/ 7114 w 378589"/>
                        <a:gd name="connsiteY8" fmla="*/ 104363 h 250600"/>
                        <a:gd name="connsiteX9" fmla="*/ 114893 w 378589"/>
                        <a:gd name="connsiteY9" fmla="*/ 10194 h 250600"/>
                        <a:gd name="connsiteX10" fmla="*/ 216664 w 378589"/>
                        <a:gd name="connsiteY10" fmla="*/ 0 h 250600"/>
                        <a:gd name="connsiteX11" fmla="*/ 297378 w 378589"/>
                        <a:gd name="connsiteY11" fmla="*/ 19136 h 250600"/>
                        <a:gd name="connsiteX12" fmla="*/ 378589 w 378589"/>
                        <a:gd name="connsiteY12" fmla="*/ 85313 h 250600"/>
                        <a:gd name="connsiteX13" fmla="*/ 355121 w 378589"/>
                        <a:gd name="connsiteY13" fmla="*/ 242662 h 250600"/>
                        <a:gd name="connsiteX0" fmla="*/ 355121 w 378589"/>
                        <a:gd name="connsiteY0" fmla="*/ 242662 h 250600"/>
                        <a:gd name="connsiteX1" fmla="*/ 355866 w 378589"/>
                        <a:gd name="connsiteY1" fmla="*/ 138121 h 250600"/>
                        <a:gd name="connsiteX2" fmla="*/ 285432 w 378589"/>
                        <a:gd name="connsiteY2" fmla="*/ 75461 h 250600"/>
                        <a:gd name="connsiteX3" fmla="*/ 203964 w 378589"/>
                        <a:gd name="connsiteY3" fmla="*/ 105889 h 250600"/>
                        <a:gd name="connsiteX4" fmla="*/ 147895 w 378589"/>
                        <a:gd name="connsiteY4" fmla="*/ 84317 h 250600"/>
                        <a:gd name="connsiteX5" fmla="*/ 32514 w 378589"/>
                        <a:gd name="connsiteY5" fmla="*/ 148813 h 250600"/>
                        <a:gd name="connsiteX6" fmla="*/ 51805 w 378589"/>
                        <a:gd name="connsiteY6" fmla="*/ 201123 h 250600"/>
                        <a:gd name="connsiteX7" fmla="*/ 51548 w 378589"/>
                        <a:gd name="connsiteY7" fmla="*/ 250600 h 250600"/>
                        <a:gd name="connsiteX8" fmla="*/ 7114 w 378589"/>
                        <a:gd name="connsiteY8" fmla="*/ 104363 h 250600"/>
                        <a:gd name="connsiteX9" fmla="*/ 114893 w 378589"/>
                        <a:gd name="connsiteY9" fmla="*/ 10194 h 250600"/>
                        <a:gd name="connsiteX10" fmla="*/ 216664 w 378589"/>
                        <a:gd name="connsiteY10" fmla="*/ 0 h 250600"/>
                        <a:gd name="connsiteX11" fmla="*/ 297378 w 378589"/>
                        <a:gd name="connsiteY11" fmla="*/ 19136 h 250600"/>
                        <a:gd name="connsiteX12" fmla="*/ 378589 w 378589"/>
                        <a:gd name="connsiteY12" fmla="*/ 85313 h 250600"/>
                        <a:gd name="connsiteX13" fmla="*/ 355121 w 378589"/>
                        <a:gd name="connsiteY13" fmla="*/ 242662 h 250600"/>
                        <a:gd name="connsiteX0" fmla="*/ 355121 w 378589"/>
                        <a:gd name="connsiteY0" fmla="*/ 242662 h 250600"/>
                        <a:gd name="connsiteX1" fmla="*/ 355866 w 378589"/>
                        <a:gd name="connsiteY1" fmla="*/ 138121 h 250600"/>
                        <a:gd name="connsiteX2" fmla="*/ 285432 w 378589"/>
                        <a:gd name="connsiteY2" fmla="*/ 75461 h 250600"/>
                        <a:gd name="connsiteX3" fmla="*/ 203964 w 378589"/>
                        <a:gd name="connsiteY3" fmla="*/ 105889 h 250600"/>
                        <a:gd name="connsiteX4" fmla="*/ 147895 w 378589"/>
                        <a:gd name="connsiteY4" fmla="*/ 84317 h 250600"/>
                        <a:gd name="connsiteX5" fmla="*/ 32514 w 378589"/>
                        <a:gd name="connsiteY5" fmla="*/ 148813 h 250600"/>
                        <a:gd name="connsiteX6" fmla="*/ 51805 w 378589"/>
                        <a:gd name="connsiteY6" fmla="*/ 201123 h 250600"/>
                        <a:gd name="connsiteX7" fmla="*/ 51548 w 378589"/>
                        <a:gd name="connsiteY7" fmla="*/ 250600 h 250600"/>
                        <a:gd name="connsiteX8" fmla="*/ 7114 w 378589"/>
                        <a:gd name="connsiteY8" fmla="*/ 104363 h 250600"/>
                        <a:gd name="connsiteX9" fmla="*/ 114893 w 378589"/>
                        <a:gd name="connsiteY9" fmla="*/ 10194 h 250600"/>
                        <a:gd name="connsiteX10" fmla="*/ 216664 w 378589"/>
                        <a:gd name="connsiteY10" fmla="*/ 0 h 250600"/>
                        <a:gd name="connsiteX11" fmla="*/ 296125 w 378589"/>
                        <a:gd name="connsiteY11" fmla="*/ 35423 h 250600"/>
                        <a:gd name="connsiteX12" fmla="*/ 378589 w 378589"/>
                        <a:gd name="connsiteY12" fmla="*/ 85313 h 250600"/>
                        <a:gd name="connsiteX13" fmla="*/ 355121 w 378589"/>
                        <a:gd name="connsiteY13" fmla="*/ 242662 h 250600"/>
                        <a:gd name="connsiteX0" fmla="*/ 355121 w 378589"/>
                        <a:gd name="connsiteY0" fmla="*/ 242662 h 250600"/>
                        <a:gd name="connsiteX1" fmla="*/ 355866 w 378589"/>
                        <a:gd name="connsiteY1" fmla="*/ 138121 h 250600"/>
                        <a:gd name="connsiteX2" fmla="*/ 285432 w 378589"/>
                        <a:gd name="connsiteY2" fmla="*/ 75461 h 250600"/>
                        <a:gd name="connsiteX3" fmla="*/ 203964 w 378589"/>
                        <a:gd name="connsiteY3" fmla="*/ 105889 h 250600"/>
                        <a:gd name="connsiteX4" fmla="*/ 147895 w 378589"/>
                        <a:gd name="connsiteY4" fmla="*/ 84317 h 250600"/>
                        <a:gd name="connsiteX5" fmla="*/ 32514 w 378589"/>
                        <a:gd name="connsiteY5" fmla="*/ 148813 h 250600"/>
                        <a:gd name="connsiteX6" fmla="*/ 51805 w 378589"/>
                        <a:gd name="connsiteY6" fmla="*/ 201123 h 250600"/>
                        <a:gd name="connsiteX7" fmla="*/ 51548 w 378589"/>
                        <a:gd name="connsiteY7" fmla="*/ 250600 h 250600"/>
                        <a:gd name="connsiteX8" fmla="*/ 7114 w 378589"/>
                        <a:gd name="connsiteY8" fmla="*/ 104363 h 250600"/>
                        <a:gd name="connsiteX9" fmla="*/ 114893 w 378589"/>
                        <a:gd name="connsiteY9" fmla="*/ 10194 h 250600"/>
                        <a:gd name="connsiteX10" fmla="*/ 216664 w 378589"/>
                        <a:gd name="connsiteY10" fmla="*/ 0 h 250600"/>
                        <a:gd name="connsiteX11" fmla="*/ 292366 w 378589"/>
                        <a:gd name="connsiteY11" fmla="*/ 47952 h 250600"/>
                        <a:gd name="connsiteX12" fmla="*/ 378589 w 378589"/>
                        <a:gd name="connsiteY12" fmla="*/ 85313 h 250600"/>
                        <a:gd name="connsiteX13" fmla="*/ 355121 w 378589"/>
                        <a:gd name="connsiteY13" fmla="*/ 242662 h 250600"/>
                        <a:gd name="connsiteX0" fmla="*/ 355121 w 378589"/>
                        <a:gd name="connsiteY0" fmla="*/ 234604 h 242542"/>
                        <a:gd name="connsiteX1" fmla="*/ 355866 w 378589"/>
                        <a:gd name="connsiteY1" fmla="*/ 130063 h 242542"/>
                        <a:gd name="connsiteX2" fmla="*/ 285432 w 378589"/>
                        <a:gd name="connsiteY2" fmla="*/ 67403 h 242542"/>
                        <a:gd name="connsiteX3" fmla="*/ 203964 w 378589"/>
                        <a:gd name="connsiteY3" fmla="*/ 97831 h 242542"/>
                        <a:gd name="connsiteX4" fmla="*/ 147895 w 378589"/>
                        <a:gd name="connsiteY4" fmla="*/ 76259 h 242542"/>
                        <a:gd name="connsiteX5" fmla="*/ 32514 w 378589"/>
                        <a:gd name="connsiteY5" fmla="*/ 140755 h 242542"/>
                        <a:gd name="connsiteX6" fmla="*/ 51805 w 378589"/>
                        <a:gd name="connsiteY6" fmla="*/ 193065 h 242542"/>
                        <a:gd name="connsiteX7" fmla="*/ 51548 w 378589"/>
                        <a:gd name="connsiteY7" fmla="*/ 242542 h 242542"/>
                        <a:gd name="connsiteX8" fmla="*/ 7114 w 378589"/>
                        <a:gd name="connsiteY8" fmla="*/ 96305 h 242542"/>
                        <a:gd name="connsiteX9" fmla="*/ 114893 w 378589"/>
                        <a:gd name="connsiteY9" fmla="*/ 2136 h 242542"/>
                        <a:gd name="connsiteX10" fmla="*/ 222928 w 378589"/>
                        <a:gd name="connsiteY10" fmla="*/ 24517 h 242542"/>
                        <a:gd name="connsiteX11" fmla="*/ 292366 w 378589"/>
                        <a:gd name="connsiteY11" fmla="*/ 39894 h 242542"/>
                        <a:gd name="connsiteX12" fmla="*/ 378589 w 378589"/>
                        <a:gd name="connsiteY12" fmla="*/ 77255 h 242542"/>
                        <a:gd name="connsiteX13" fmla="*/ 355121 w 378589"/>
                        <a:gd name="connsiteY13" fmla="*/ 234604 h 242542"/>
                        <a:gd name="connsiteX0" fmla="*/ 355121 w 378589"/>
                        <a:gd name="connsiteY0" fmla="*/ 234946 h 242884"/>
                        <a:gd name="connsiteX1" fmla="*/ 355866 w 378589"/>
                        <a:gd name="connsiteY1" fmla="*/ 130405 h 242884"/>
                        <a:gd name="connsiteX2" fmla="*/ 285432 w 378589"/>
                        <a:gd name="connsiteY2" fmla="*/ 67745 h 242884"/>
                        <a:gd name="connsiteX3" fmla="*/ 203964 w 378589"/>
                        <a:gd name="connsiteY3" fmla="*/ 98173 h 242884"/>
                        <a:gd name="connsiteX4" fmla="*/ 147895 w 378589"/>
                        <a:gd name="connsiteY4" fmla="*/ 76601 h 242884"/>
                        <a:gd name="connsiteX5" fmla="*/ 32514 w 378589"/>
                        <a:gd name="connsiteY5" fmla="*/ 141097 h 242884"/>
                        <a:gd name="connsiteX6" fmla="*/ 51805 w 378589"/>
                        <a:gd name="connsiteY6" fmla="*/ 193407 h 242884"/>
                        <a:gd name="connsiteX7" fmla="*/ 51548 w 378589"/>
                        <a:gd name="connsiteY7" fmla="*/ 242884 h 242884"/>
                        <a:gd name="connsiteX8" fmla="*/ 7114 w 378589"/>
                        <a:gd name="connsiteY8" fmla="*/ 96647 h 242884"/>
                        <a:gd name="connsiteX9" fmla="*/ 114893 w 378589"/>
                        <a:gd name="connsiteY9" fmla="*/ 2478 h 242884"/>
                        <a:gd name="connsiteX10" fmla="*/ 226686 w 378589"/>
                        <a:gd name="connsiteY10" fmla="*/ 18595 h 242884"/>
                        <a:gd name="connsiteX11" fmla="*/ 292366 w 378589"/>
                        <a:gd name="connsiteY11" fmla="*/ 40236 h 242884"/>
                        <a:gd name="connsiteX12" fmla="*/ 378589 w 378589"/>
                        <a:gd name="connsiteY12" fmla="*/ 77597 h 242884"/>
                        <a:gd name="connsiteX13" fmla="*/ 355121 w 378589"/>
                        <a:gd name="connsiteY13" fmla="*/ 234946 h 242884"/>
                        <a:gd name="connsiteX0" fmla="*/ 355121 w 378589"/>
                        <a:gd name="connsiteY0" fmla="*/ 216351 h 224289"/>
                        <a:gd name="connsiteX1" fmla="*/ 355866 w 378589"/>
                        <a:gd name="connsiteY1" fmla="*/ 111810 h 224289"/>
                        <a:gd name="connsiteX2" fmla="*/ 285432 w 378589"/>
                        <a:gd name="connsiteY2" fmla="*/ 49150 h 224289"/>
                        <a:gd name="connsiteX3" fmla="*/ 203964 w 378589"/>
                        <a:gd name="connsiteY3" fmla="*/ 79578 h 224289"/>
                        <a:gd name="connsiteX4" fmla="*/ 147895 w 378589"/>
                        <a:gd name="connsiteY4" fmla="*/ 58006 h 224289"/>
                        <a:gd name="connsiteX5" fmla="*/ 32514 w 378589"/>
                        <a:gd name="connsiteY5" fmla="*/ 122502 h 224289"/>
                        <a:gd name="connsiteX6" fmla="*/ 51805 w 378589"/>
                        <a:gd name="connsiteY6" fmla="*/ 174812 h 224289"/>
                        <a:gd name="connsiteX7" fmla="*/ 51548 w 378589"/>
                        <a:gd name="connsiteY7" fmla="*/ 224289 h 224289"/>
                        <a:gd name="connsiteX8" fmla="*/ 7114 w 378589"/>
                        <a:gd name="connsiteY8" fmla="*/ 78052 h 224289"/>
                        <a:gd name="connsiteX9" fmla="*/ 134939 w 378589"/>
                        <a:gd name="connsiteY9" fmla="*/ 10193 h 224289"/>
                        <a:gd name="connsiteX10" fmla="*/ 226686 w 378589"/>
                        <a:gd name="connsiteY10" fmla="*/ 0 h 224289"/>
                        <a:gd name="connsiteX11" fmla="*/ 292366 w 378589"/>
                        <a:gd name="connsiteY11" fmla="*/ 21641 h 224289"/>
                        <a:gd name="connsiteX12" fmla="*/ 378589 w 378589"/>
                        <a:gd name="connsiteY12" fmla="*/ 59002 h 224289"/>
                        <a:gd name="connsiteX13" fmla="*/ 355121 w 378589"/>
                        <a:gd name="connsiteY13" fmla="*/ 216351 h 224289"/>
                        <a:gd name="connsiteX0" fmla="*/ 335998 w 359466"/>
                        <a:gd name="connsiteY0" fmla="*/ 216351 h 224289"/>
                        <a:gd name="connsiteX1" fmla="*/ 336743 w 359466"/>
                        <a:gd name="connsiteY1" fmla="*/ 111810 h 224289"/>
                        <a:gd name="connsiteX2" fmla="*/ 266309 w 359466"/>
                        <a:gd name="connsiteY2" fmla="*/ 49150 h 224289"/>
                        <a:gd name="connsiteX3" fmla="*/ 184841 w 359466"/>
                        <a:gd name="connsiteY3" fmla="*/ 79578 h 224289"/>
                        <a:gd name="connsiteX4" fmla="*/ 128772 w 359466"/>
                        <a:gd name="connsiteY4" fmla="*/ 58006 h 224289"/>
                        <a:gd name="connsiteX5" fmla="*/ 13391 w 359466"/>
                        <a:gd name="connsiteY5" fmla="*/ 122502 h 224289"/>
                        <a:gd name="connsiteX6" fmla="*/ 32682 w 359466"/>
                        <a:gd name="connsiteY6" fmla="*/ 174812 h 224289"/>
                        <a:gd name="connsiteX7" fmla="*/ 32425 w 359466"/>
                        <a:gd name="connsiteY7" fmla="*/ 224289 h 224289"/>
                        <a:gd name="connsiteX8" fmla="*/ 10543 w 359466"/>
                        <a:gd name="connsiteY8" fmla="*/ 69282 h 224289"/>
                        <a:gd name="connsiteX9" fmla="*/ 115816 w 359466"/>
                        <a:gd name="connsiteY9" fmla="*/ 10193 h 224289"/>
                        <a:gd name="connsiteX10" fmla="*/ 207563 w 359466"/>
                        <a:gd name="connsiteY10" fmla="*/ 0 h 224289"/>
                        <a:gd name="connsiteX11" fmla="*/ 273243 w 359466"/>
                        <a:gd name="connsiteY11" fmla="*/ 21641 h 224289"/>
                        <a:gd name="connsiteX12" fmla="*/ 359466 w 359466"/>
                        <a:gd name="connsiteY12" fmla="*/ 59002 h 224289"/>
                        <a:gd name="connsiteX13" fmla="*/ 335998 w 359466"/>
                        <a:gd name="connsiteY13" fmla="*/ 216351 h 224289"/>
                        <a:gd name="connsiteX0" fmla="*/ 322607 w 346075"/>
                        <a:gd name="connsiteY0" fmla="*/ 216351 h 224289"/>
                        <a:gd name="connsiteX1" fmla="*/ 323352 w 346075"/>
                        <a:gd name="connsiteY1" fmla="*/ 111810 h 224289"/>
                        <a:gd name="connsiteX2" fmla="*/ 252918 w 346075"/>
                        <a:gd name="connsiteY2" fmla="*/ 49150 h 224289"/>
                        <a:gd name="connsiteX3" fmla="*/ 171450 w 346075"/>
                        <a:gd name="connsiteY3" fmla="*/ 79578 h 224289"/>
                        <a:gd name="connsiteX4" fmla="*/ 115381 w 346075"/>
                        <a:gd name="connsiteY4" fmla="*/ 58006 h 224289"/>
                        <a:gd name="connsiteX5" fmla="*/ 0 w 346075"/>
                        <a:gd name="connsiteY5" fmla="*/ 122502 h 224289"/>
                        <a:gd name="connsiteX6" fmla="*/ 19291 w 346075"/>
                        <a:gd name="connsiteY6" fmla="*/ 174812 h 224289"/>
                        <a:gd name="connsiteX7" fmla="*/ 19034 w 346075"/>
                        <a:gd name="connsiteY7" fmla="*/ 224289 h 224289"/>
                        <a:gd name="connsiteX8" fmla="*/ 27221 w 346075"/>
                        <a:gd name="connsiteY8" fmla="*/ 63017 h 224289"/>
                        <a:gd name="connsiteX9" fmla="*/ 102425 w 346075"/>
                        <a:gd name="connsiteY9" fmla="*/ 10193 h 224289"/>
                        <a:gd name="connsiteX10" fmla="*/ 194172 w 346075"/>
                        <a:gd name="connsiteY10" fmla="*/ 0 h 224289"/>
                        <a:gd name="connsiteX11" fmla="*/ 259852 w 346075"/>
                        <a:gd name="connsiteY11" fmla="*/ 21641 h 224289"/>
                        <a:gd name="connsiteX12" fmla="*/ 346075 w 346075"/>
                        <a:gd name="connsiteY12" fmla="*/ 59002 h 224289"/>
                        <a:gd name="connsiteX13" fmla="*/ 322607 w 346075"/>
                        <a:gd name="connsiteY13" fmla="*/ 216351 h 224289"/>
                        <a:gd name="connsiteX0" fmla="*/ 325337 w 348805"/>
                        <a:gd name="connsiteY0" fmla="*/ 216351 h 224289"/>
                        <a:gd name="connsiteX1" fmla="*/ 326082 w 348805"/>
                        <a:gd name="connsiteY1" fmla="*/ 111810 h 224289"/>
                        <a:gd name="connsiteX2" fmla="*/ 255648 w 348805"/>
                        <a:gd name="connsiteY2" fmla="*/ 49150 h 224289"/>
                        <a:gd name="connsiteX3" fmla="*/ 174180 w 348805"/>
                        <a:gd name="connsiteY3" fmla="*/ 79578 h 224289"/>
                        <a:gd name="connsiteX4" fmla="*/ 118111 w 348805"/>
                        <a:gd name="connsiteY4" fmla="*/ 58006 h 224289"/>
                        <a:gd name="connsiteX5" fmla="*/ 2730 w 348805"/>
                        <a:gd name="connsiteY5" fmla="*/ 122502 h 224289"/>
                        <a:gd name="connsiteX6" fmla="*/ 22021 w 348805"/>
                        <a:gd name="connsiteY6" fmla="*/ 174812 h 224289"/>
                        <a:gd name="connsiteX7" fmla="*/ 21764 w 348805"/>
                        <a:gd name="connsiteY7" fmla="*/ 224289 h 224289"/>
                        <a:gd name="connsiteX8" fmla="*/ 14917 w 348805"/>
                        <a:gd name="connsiteY8" fmla="*/ 59258 h 224289"/>
                        <a:gd name="connsiteX9" fmla="*/ 105155 w 348805"/>
                        <a:gd name="connsiteY9" fmla="*/ 10193 h 224289"/>
                        <a:gd name="connsiteX10" fmla="*/ 196902 w 348805"/>
                        <a:gd name="connsiteY10" fmla="*/ 0 h 224289"/>
                        <a:gd name="connsiteX11" fmla="*/ 262582 w 348805"/>
                        <a:gd name="connsiteY11" fmla="*/ 21641 h 224289"/>
                        <a:gd name="connsiteX12" fmla="*/ 348805 w 348805"/>
                        <a:gd name="connsiteY12" fmla="*/ 59002 h 224289"/>
                        <a:gd name="connsiteX13" fmla="*/ 325337 w 348805"/>
                        <a:gd name="connsiteY13" fmla="*/ 216351 h 224289"/>
                        <a:gd name="connsiteX0" fmla="*/ 325337 w 348805"/>
                        <a:gd name="connsiteY0" fmla="*/ 216351 h 224289"/>
                        <a:gd name="connsiteX1" fmla="*/ 326082 w 348805"/>
                        <a:gd name="connsiteY1" fmla="*/ 111810 h 224289"/>
                        <a:gd name="connsiteX2" fmla="*/ 255648 w 348805"/>
                        <a:gd name="connsiteY2" fmla="*/ 49150 h 224289"/>
                        <a:gd name="connsiteX3" fmla="*/ 174180 w 348805"/>
                        <a:gd name="connsiteY3" fmla="*/ 79578 h 224289"/>
                        <a:gd name="connsiteX4" fmla="*/ 118111 w 348805"/>
                        <a:gd name="connsiteY4" fmla="*/ 58006 h 224289"/>
                        <a:gd name="connsiteX5" fmla="*/ 22776 w 348805"/>
                        <a:gd name="connsiteY5" fmla="*/ 123755 h 224289"/>
                        <a:gd name="connsiteX6" fmla="*/ 22021 w 348805"/>
                        <a:gd name="connsiteY6" fmla="*/ 174812 h 224289"/>
                        <a:gd name="connsiteX7" fmla="*/ 21764 w 348805"/>
                        <a:gd name="connsiteY7" fmla="*/ 224289 h 224289"/>
                        <a:gd name="connsiteX8" fmla="*/ 14917 w 348805"/>
                        <a:gd name="connsiteY8" fmla="*/ 59258 h 224289"/>
                        <a:gd name="connsiteX9" fmla="*/ 105155 w 348805"/>
                        <a:gd name="connsiteY9" fmla="*/ 10193 h 224289"/>
                        <a:gd name="connsiteX10" fmla="*/ 196902 w 348805"/>
                        <a:gd name="connsiteY10" fmla="*/ 0 h 224289"/>
                        <a:gd name="connsiteX11" fmla="*/ 262582 w 348805"/>
                        <a:gd name="connsiteY11" fmla="*/ 21641 h 224289"/>
                        <a:gd name="connsiteX12" fmla="*/ 348805 w 348805"/>
                        <a:gd name="connsiteY12" fmla="*/ 59002 h 224289"/>
                        <a:gd name="connsiteX13" fmla="*/ 325337 w 348805"/>
                        <a:gd name="connsiteY13" fmla="*/ 216351 h 224289"/>
                        <a:gd name="connsiteX0" fmla="*/ 325337 w 348805"/>
                        <a:gd name="connsiteY0" fmla="*/ 216351 h 224289"/>
                        <a:gd name="connsiteX1" fmla="*/ 326082 w 348805"/>
                        <a:gd name="connsiteY1" fmla="*/ 111810 h 224289"/>
                        <a:gd name="connsiteX2" fmla="*/ 255648 w 348805"/>
                        <a:gd name="connsiteY2" fmla="*/ 49150 h 224289"/>
                        <a:gd name="connsiteX3" fmla="*/ 174180 w 348805"/>
                        <a:gd name="connsiteY3" fmla="*/ 79578 h 224289"/>
                        <a:gd name="connsiteX4" fmla="*/ 118111 w 348805"/>
                        <a:gd name="connsiteY4" fmla="*/ 58006 h 224289"/>
                        <a:gd name="connsiteX5" fmla="*/ 14006 w 348805"/>
                        <a:gd name="connsiteY5" fmla="*/ 116238 h 224289"/>
                        <a:gd name="connsiteX6" fmla="*/ 22021 w 348805"/>
                        <a:gd name="connsiteY6" fmla="*/ 174812 h 224289"/>
                        <a:gd name="connsiteX7" fmla="*/ 21764 w 348805"/>
                        <a:gd name="connsiteY7" fmla="*/ 224289 h 224289"/>
                        <a:gd name="connsiteX8" fmla="*/ 14917 w 348805"/>
                        <a:gd name="connsiteY8" fmla="*/ 59258 h 224289"/>
                        <a:gd name="connsiteX9" fmla="*/ 105155 w 348805"/>
                        <a:gd name="connsiteY9" fmla="*/ 10193 h 224289"/>
                        <a:gd name="connsiteX10" fmla="*/ 196902 w 348805"/>
                        <a:gd name="connsiteY10" fmla="*/ 0 h 224289"/>
                        <a:gd name="connsiteX11" fmla="*/ 262582 w 348805"/>
                        <a:gd name="connsiteY11" fmla="*/ 21641 h 224289"/>
                        <a:gd name="connsiteX12" fmla="*/ 348805 w 348805"/>
                        <a:gd name="connsiteY12" fmla="*/ 59002 h 224289"/>
                        <a:gd name="connsiteX13" fmla="*/ 325337 w 348805"/>
                        <a:gd name="connsiteY13" fmla="*/ 216351 h 224289"/>
                        <a:gd name="connsiteX0" fmla="*/ 325337 w 348805"/>
                        <a:gd name="connsiteY0" fmla="*/ 216351 h 224289"/>
                        <a:gd name="connsiteX1" fmla="*/ 326082 w 348805"/>
                        <a:gd name="connsiteY1" fmla="*/ 111810 h 224289"/>
                        <a:gd name="connsiteX2" fmla="*/ 255648 w 348805"/>
                        <a:gd name="connsiteY2" fmla="*/ 49150 h 224289"/>
                        <a:gd name="connsiteX3" fmla="*/ 174180 w 348805"/>
                        <a:gd name="connsiteY3" fmla="*/ 79578 h 224289"/>
                        <a:gd name="connsiteX4" fmla="*/ 118111 w 348805"/>
                        <a:gd name="connsiteY4" fmla="*/ 51742 h 224289"/>
                        <a:gd name="connsiteX5" fmla="*/ 14006 w 348805"/>
                        <a:gd name="connsiteY5" fmla="*/ 116238 h 224289"/>
                        <a:gd name="connsiteX6" fmla="*/ 22021 w 348805"/>
                        <a:gd name="connsiteY6" fmla="*/ 174812 h 224289"/>
                        <a:gd name="connsiteX7" fmla="*/ 21764 w 348805"/>
                        <a:gd name="connsiteY7" fmla="*/ 224289 h 224289"/>
                        <a:gd name="connsiteX8" fmla="*/ 14917 w 348805"/>
                        <a:gd name="connsiteY8" fmla="*/ 59258 h 224289"/>
                        <a:gd name="connsiteX9" fmla="*/ 105155 w 348805"/>
                        <a:gd name="connsiteY9" fmla="*/ 10193 h 224289"/>
                        <a:gd name="connsiteX10" fmla="*/ 196902 w 348805"/>
                        <a:gd name="connsiteY10" fmla="*/ 0 h 224289"/>
                        <a:gd name="connsiteX11" fmla="*/ 262582 w 348805"/>
                        <a:gd name="connsiteY11" fmla="*/ 21641 h 224289"/>
                        <a:gd name="connsiteX12" fmla="*/ 348805 w 348805"/>
                        <a:gd name="connsiteY12" fmla="*/ 59002 h 224289"/>
                        <a:gd name="connsiteX13" fmla="*/ 325337 w 348805"/>
                        <a:gd name="connsiteY13" fmla="*/ 216351 h 224289"/>
                        <a:gd name="connsiteX0" fmla="*/ 325337 w 348805"/>
                        <a:gd name="connsiteY0" fmla="*/ 216351 h 224289"/>
                        <a:gd name="connsiteX1" fmla="*/ 326082 w 348805"/>
                        <a:gd name="connsiteY1" fmla="*/ 111810 h 224289"/>
                        <a:gd name="connsiteX2" fmla="*/ 255648 w 348805"/>
                        <a:gd name="connsiteY2" fmla="*/ 49150 h 224289"/>
                        <a:gd name="connsiteX3" fmla="*/ 174180 w 348805"/>
                        <a:gd name="connsiteY3" fmla="*/ 79578 h 224289"/>
                        <a:gd name="connsiteX4" fmla="*/ 118111 w 348805"/>
                        <a:gd name="connsiteY4" fmla="*/ 51742 h 224289"/>
                        <a:gd name="connsiteX5" fmla="*/ 14006 w 348805"/>
                        <a:gd name="connsiteY5" fmla="*/ 116238 h 224289"/>
                        <a:gd name="connsiteX6" fmla="*/ 22021 w 348805"/>
                        <a:gd name="connsiteY6" fmla="*/ 174812 h 224289"/>
                        <a:gd name="connsiteX7" fmla="*/ 21764 w 348805"/>
                        <a:gd name="connsiteY7" fmla="*/ 224289 h 224289"/>
                        <a:gd name="connsiteX8" fmla="*/ 14917 w 348805"/>
                        <a:gd name="connsiteY8" fmla="*/ 59258 h 224289"/>
                        <a:gd name="connsiteX9" fmla="*/ 105155 w 348805"/>
                        <a:gd name="connsiteY9" fmla="*/ 10193 h 224289"/>
                        <a:gd name="connsiteX10" fmla="*/ 196902 w 348805"/>
                        <a:gd name="connsiteY10" fmla="*/ 0 h 224289"/>
                        <a:gd name="connsiteX11" fmla="*/ 262582 w 348805"/>
                        <a:gd name="connsiteY11" fmla="*/ 21641 h 224289"/>
                        <a:gd name="connsiteX12" fmla="*/ 348805 w 348805"/>
                        <a:gd name="connsiteY12" fmla="*/ 59002 h 224289"/>
                        <a:gd name="connsiteX13" fmla="*/ 325337 w 348805"/>
                        <a:gd name="connsiteY13" fmla="*/ 216351 h 224289"/>
                        <a:gd name="connsiteX0" fmla="*/ 325337 w 348805"/>
                        <a:gd name="connsiteY0" fmla="*/ 216351 h 224289"/>
                        <a:gd name="connsiteX1" fmla="*/ 326082 w 348805"/>
                        <a:gd name="connsiteY1" fmla="*/ 111810 h 224289"/>
                        <a:gd name="connsiteX2" fmla="*/ 263165 w 348805"/>
                        <a:gd name="connsiteY2" fmla="*/ 44139 h 224289"/>
                        <a:gd name="connsiteX3" fmla="*/ 174180 w 348805"/>
                        <a:gd name="connsiteY3" fmla="*/ 79578 h 224289"/>
                        <a:gd name="connsiteX4" fmla="*/ 118111 w 348805"/>
                        <a:gd name="connsiteY4" fmla="*/ 51742 h 224289"/>
                        <a:gd name="connsiteX5" fmla="*/ 14006 w 348805"/>
                        <a:gd name="connsiteY5" fmla="*/ 116238 h 224289"/>
                        <a:gd name="connsiteX6" fmla="*/ 22021 w 348805"/>
                        <a:gd name="connsiteY6" fmla="*/ 174812 h 224289"/>
                        <a:gd name="connsiteX7" fmla="*/ 21764 w 348805"/>
                        <a:gd name="connsiteY7" fmla="*/ 224289 h 224289"/>
                        <a:gd name="connsiteX8" fmla="*/ 14917 w 348805"/>
                        <a:gd name="connsiteY8" fmla="*/ 59258 h 224289"/>
                        <a:gd name="connsiteX9" fmla="*/ 105155 w 348805"/>
                        <a:gd name="connsiteY9" fmla="*/ 10193 h 224289"/>
                        <a:gd name="connsiteX10" fmla="*/ 196902 w 348805"/>
                        <a:gd name="connsiteY10" fmla="*/ 0 h 224289"/>
                        <a:gd name="connsiteX11" fmla="*/ 262582 w 348805"/>
                        <a:gd name="connsiteY11" fmla="*/ 21641 h 224289"/>
                        <a:gd name="connsiteX12" fmla="*/ 348805 w 348805"/>
                        <a:gd name="connsiteY12" fmla="*/ 59002 h 224289"/>
                        <a:gd name="connsiteX13" fmla="*/ 325337 w 348805"/>
                        <a:gd name="connsiteY13" fmla="*/ 216351 h 224289"/>
                        <a:gd name="connsiteX0" fmla="*/ 325337 w 348805"/>
                        <a:gd name="connsiteY0" fmla="*/ 216351 h 224289"/>
                        <a:gd name="connsiteX1" fmla="*/ 326082 w 348805"/>
                        <a:gd name="connsiteY1" fmla="*/ 111810 h 224289"/>
                        <a:gd name="connsiteX2" fmla="*/ 263165 w 348805"/>
                        <a:gd name="connsiteY2" fmla="*/ 44139 h 224289"/>
                        <a:gd name="connsiteX3" fmla="*/ 174180 w 348805"/>
                        <a:gd name="connsiteY3" fmla="*/ 79578 h 224289"/>
                        <a:gd name="connsiteX4" fmla="*/ 118111 w 348805"/>
                        <a:gd name="connsiteY4" fmla="*/ 51742 h 224289"/>
                        <a:gd name="connsiteX5" fmla="*/ 14006 w 348805"/>
                        <a:gd name="connsiteY5" fmla="*/ 116238 h 224289"/>
                        <a:gd name="connsiteX6" fmla="*/ 22021 w 348805"/>
                        <a:gd name="connsiteY6" fmla="*/ 174812 h 224289"/>
                        <a:gd name="connsiteX7" fmla="*/ 21764 w 348805"/>
                        <a:gd name="connsiteY7" fmla="*/ 224289 h 224289"/>
                        <a:gd name="connsiteX8" fmla="*/ 14917 w 348805"/>
                        <a:gd name="connsiteY8" fmla="*/ 59258 h 224289"/>
                        <a:gd name="connsiteX9" fmla="*/ 105155 w 348805"/>
                        <a:gd name="connsiteY9" fmla="*/ 10193 h 224289"/>
                        <a:gd name="connsiteX10" fmla="*/ 196902 w 348805"/>
                        <a:gd name="connsiteY10" fmla="*/ 0 h 224289"/>
                        <a:gd name="connsiteX11" fmla="*/ 262582 w 348805"/>
                        <a:gd name="connsiteY11" fmla="*/ 21641 h 224289"/>
                        <a:gd name="connsiteX12" fmla="*/ 348805 w 348805"/>
                        <a:gd name="connsiteY12" fmla="*/ 59002 h 224289"/>
                        <a:gd name="connsiteX13" fmla="*/ 325337 w 348805"/>
                        <a:gd name="connsiteY13" fmla="*/ 216351 h 224289"/>
                        <a:gd name="connsiteX0" fmla="*/ 325337 w 348805"/>
                        <a:gd name="connsiteY0" fmla="*/ 216351 h 224289"/>
                        <a:gd name="connsiteX1" fmla="*/ 326082 w 348805"/>
                        <a:gd name="connsiteY1" fmla="*/ 111810 h 224289"/>
                        <a:gd name="connsiteX2" fmla="*/ 263165 w 348805"/>
                        <a:gd name="connsiteY2" fmla="*/ 44139 h 224289"/>
                        <a:gd name="connsiteX3" fmla="*/ 174180 w 348805"/>
                        <a:gd name="connsiteY3" fmla="*/ 79578 h 224289"/>
                        <a:gd name="connsiteX4" fmla="*/ 118111 w 348805"/>
                        <a:gd name="connsiteY4" fmla="*/ 51742 h 224289"/>
                        <a:gd name="connsiteX5" fmla="*/ 14006 w 348805"/>
                        <a:gd name="connsiteY5" fmla="*/ 116238 h 224289"/>
                        <a:gd name="connsiteX6" fmla="*/ 22021 w 348805"/>
                        <a:gd name="connsiteY6" fmla="*/ 174812 h 224289"/>
                        <a:gd name="connsiteX7" fmla="*/ 21764 w 348805"/>
                        <a:gd name="connsiteY7" fmla="*/ 224289 h 224289"/>
                        <a:gd name="connsiteX8" fmla="*/ 14917 w 348805"/>
                        <a:gd name="connsiteY8" fmla="*/ 59258 h 224289"/>
                        <a:gd name="connsiteX9" fmla="*/ 105155 w 348805"/>
                        <a:gd name="connsiteY9" fmla="*/ 10193 h 224289"/>
                        <a:gd name="connsiteX10" fmla="*/ 196902 w 348805"/>
                        <a:gd name="connsiteY10" fmla="*/ 0 h 224289"/>
                        <a:gd name="connsiteX11" fmla="*/ 262582 w 348805"/>
                        <a:gd name="connsiteY11" fmla="*/ 21641 h 224289"/>
                        <a:gd name="connsiteX12" fmla="*/ 348805 w 348805"/>
                        <a:gd name="connsiteY12" fmla="*/ 59002 h 224289"/>
                        <a:gd name="connsiteX13" fmla="*/ 325337 w 348805"/>
                        <a:gd name="connsiteY13" fmla="*/ 216351 h 224289"/>
                        <a:gd name="connsiteX0" fmla="*/ 325337 w 329681"/>
                        <a:gd name="connsiteY0" fmla="*/ 216351 h 224289"/>
                        <a:gd name="connsiteX1" fmla="*/ 326082 w 329681"/>
                        <a:gd name="connsiteY1" fmla="*/ 111810 h 224289"/>
                        <a:gd name="connsiteX2" fmla="*/ 263165 w 329681"/>
                        <a:gd name="connsiteY2" fmla="*/ 44139 h 224289"/>
                        <a:gd name="connsiteX3" fmla="*/ 174180 w 329681"/>
                        <a:gd name="connsiteY3" fmla="*/ 79578 h 224289"/>
                        <a:gd name="connsiteX4" fmla="*/ 118111 w 329681"/>
                        <a:gd name="connsiteY4" fmla="*/ 51742 h 224289"/>
                        <a:gd name="connsiteX5" fmla="*/ 14006 w 329681"/>
                        <a:gd name="connsiteY5" fmla="*/ 116238 h 224289"/>
                        <a:gd name="connsiteX6" fmla="*/ 22021 w 329681"/>
                        <a:gd name="connsiteY6" fmla="*/ 174812 h 224289"/>
                        <a:gd name="connsiteX7" fmla="*/ 21764 w 329681"/>
                        <a:gd name="connsiteY7" fmla="*/ 224289 h 224289"/>
                        <a:gd name="connsiteX8" fmla="*/ 14917 w 329681"/>
                        <a:gd name="connsiteY8" fmla="*/ 59258 h 224289"/>
                        <a:gd name="connsiteX9" fmla="*/ 105155 w 329681"/>
                        <a:gd name="connsiteY9" fmla="*/ 10193 h 224289"/>
                        <a:gd name="connsiteX10" fmla="*/ 196902 w 329681"/>
                        <a:gd name="connsiteY10" fmla="*/ 0 h 224289"/>
                        <a:gd name="connsiteX11" fmla="*/ 262582 w 329681"/>
                        <a:gd name="connsiteY11" fmla="*/ 21641 h 224289"/>
                        <a:gd name="connsiteX12" fmla="*/ 325001 w 329681"/>
                        <a:gd name="connsiteY12" fmla="*/ 64013 h 224289"/>
                        <a:gd name="connsiteX13" fmla="*/ 325337 w 329681"/>
                        <a:gd name="connsiteY13" fmla="*/ 216351 h 224289"/>
                        <a:gd name="connsiteX0" fmla="*/ 325337 w 335201"/>
                        <a:gd name="connsiteY0" fmla="*/ 216351 h 224289"/>
                        <a:gd name="connsiteX1" fmla="*/ 326082 w 335201"/>
                        <a:gd name="connsiteY1" fmla="*/ 111810 h 224289"/>
                        <a:gd name="connsiteX2" fmla="*/ 263165 w 335201"/>
                        <a:gd name="connsiteY2" fmla="*/ 44139 h 224289"/>
                        <a:gd name="connsiteX3" fmla="*/ 174180 w 335201"/>
                        <a:gd name="connsiteY3" fmla="*/ 79578 h 224289"/>
                        <a:gd name="connsiteX4" fmla="*/ 118111 w 335201"/>
                        <a:gd name="connsiteY4" fmla="*/ 51742 h 224289"/>
                        <a:gd name="connsiteX5" fmla="*/ 14006 w 335201"/>
                        <a:gd name="connsiteY5" fmla="*/ 116238 h 224289"/>
                        <a:gd name="connsiteX6" fmla="*/ 22021 w 335201"/>
                        <a:gd name="connsiteY6" fmla="*/ 174812 h 224289"/>
                        <a:gd name="connsiteX7" fmla="*/ 21764 w 335201"/>
                        <a:gd name="connsiteY7" fmla="*/ 224289 h 224289"/>
                        <a:gd name="connsiteX8" fmla="*/ 14917 w 335201"/>
                        <a:gd name="connsiteY8" fmla="*/ 59258 h 224289"/>
                        <a:gd name="connsiteX9" fmla="*/ 105155 w 335201"/>
                        <a:gd name="connsiteY9" fmla="*/ 10193 h 224289"/>
                        <a:gd name="connsiteX10" fmla="*/ 196902 w 335201"/>
                        <a:gd name="connsiteY10" fmla="*/ 0 h 224289"/>
                        <a:gd name="connsiteX11" fmla="*/ 262582 w 335201"/>
                        <a:gd name="connsiteY11" fmla="*/ 21641 h 224289"/>
                        <a:gd name="connsiteX12" fmla="*/ 325001 w 335201"/>
                        <a:gd name="connsiteY12" fmla="*/ 64013 h 224289"/>
                        <a:gd name="connsiteX13" fmla="*/ 325337 w 335201"/>
                        <a:gd name="connsiteY13" fmla="*/ 216351 h 224289"/>
                        <a:gd name="connsiteX0" fmla="*/ 325337 w 335201"/>
                        <a:gd name="connsiteY0" fmla="*/ 216351 h 224289"/>
                        <a:gd name="connsiteX1" fmla="*/ 322323 w 335201"/>
                        <a:gd name="connsiteY1" fmla="*/ 111810 h 224289"/>
                        <a:gd name="connsiteX2" fmla="*/ 263165 w 335201"/>
                        <a:gd name="connsiteY2" fmla="*/ 44139 h 224289"/>
                        <a:gd name="connsiteX3" fmla="*/ 174180 w 335201"/>
                        <a:gd name="connsiteY3" fmla="*/ 79578 h 224289"/>
                        <a:gd name="connsiteX4" fmla="*/ 118111 w 335201"/>
                        <a:gd name="connsiteY4" fmla="*/ 51742 h 224289"/>
                        <a:gd name="connsiteX5" fmla="*/ 14006 w 335201"/>
                        <a:gd name="connsiteY5" fmla="*/ 116238 h 224289"/>
                        <a:gd name="connsiteX6" fmla="*/ 22021 w 335201"/>
                        <a:gd name="connsiteY6" fmla="*/ 174812 h 224289"/>
                        <a:gd name="connsiteX7" fmla="*/ 21764 w 335201"/>
                        <a:gd name="connsiteY7" fmla="*/ 224289 h 224289"/>
                        <a:gd name="connsiteX8" fmla="*/ 14917 w 335201"/>
                        <a:gd name="connsiteY8" fmla="*/ 59258 h 224289"/>
                        <a:gd name="connsiteX9" fmla="*/ 105155 w 335201"/>
                        <a:gd name="connsiteY9" fmla="*/ 10193 h 224289"/>
                        <a:gd name="connsiteX10" fmla="*/ 196902 w 335201"/>
                        <a:gd name="connsiteY10" fmla="*/ 0 h 224289"/>
                        <a:gd name="connsiteX11" fmla="*/ 262582 w 335201"/>
                        <a:gd name="connsiteY11" fmla="*/ 21641 h 224289"/>
                        <a:gd name="connsiteX12" fmla="*/ 325001 w 335201"/>
                        <a:gd name="connsiteY12" fmla="*/ 64013 h 224289"/>
                        <a:gd name="connsiteX13" fmla="*/ 325337 w 335201"/>
                        <a:gd name="connsiteY13" fmla="*/ 216351 h 224289"/>
                        <a:gd name="connsiteX0" fmla="*/ 325337 w 335201"/>
                        <a:gd name="connsiteY0" fmla="*/ 216351 h 224289"/>
                        <a:gd name="connsiteX1" fmla="*/ 322323 w 335201"/>
                        <a:gd name="connsiteY1" fmla="*/ 111810 h 224289"/>
                        <a:gd name="connsiteX2" fmla="*/ 263165 w 335201"/>
                        <a:gd name="connsiteY2" fmla="*/ 44139 h 224289"/>
                        <a:gd name="connsiteX3" fmla="*/ 174180 w 335201"/>
                        <a:gd name="connsiteY3" fmla="*/ 79578 h 224289"/>
                        <a:gd name="connsiteX4" fmla="*/ 118111 w 335201"/>
                        <a:gd name="connsiteY4" fmla="*/ 51742 h 224289"/>
                        <a:gd name="connsiteX5" fmla="*/ 14006 w 335201"/>
                        <a:gd name="connsiteY5" fmla="*/ 116238 h 224289"/>
                        <a:gd name="connsiteX6" fmla="*/ 22021 w 335201"/>
                        <a:gd name="connsiteY6" fmla="*/ 174812 h 224289"/>
                        <a:gd name="connsiteX7" fmla="*/ 21764 w 335201"/>
                        <a:gd name="connsiteY7" fmla="*/ 224289 h 224289"/>
                        <a:gd name="connsiteX8" fmla="*/ 14917 w 335201"/>
                        <a:gd name="connsiteY8" fmla="*/ 59258 h 224289"/>
                        <a:gd name="connsiteX9" fmla="*/ 105155 w 335201"/>
                        <a:gd name="connsiteY9" fmla="*/ 10193 h 224289"/>
                        <a:gd name="connsiteX10" fmla="*/ 196902 w 335201"/>
                        <a:gd name="connsiteY10" fmla="*/ 0 h 224289"/>
                        <a:gd name="connsiteX11" fmla="*/ 262582 w 335201"/>
                        <a:gd name="connsiteY11" fmla="*/ 21641 h 224289"/>
                        <a:gd name="connsiteX12" fmla="*/ 325001 w 335201"/>
                        <a:gd name="connsiteY12" fmla="*/ 64013 h 224289"/>
                        <a:gd name="connsiteX13" fmla="*/ 325337 w 335201"/>
                        <a:gd name="connsiteY13" fmla="*/ 216351 h 224289"/>
                        <a:gd name="connsiteX0" fmla="*/ 325337 w 335201"/>
                        <a:gd name="connsiteY0" fmla="*/ 216351 h 224289"/>
                        <a:gd name="connsiteX1" fmla="*/ 322323 w 335201"/>
                        <a:gd name="connsiteY1" fmla="*/ 111810 h 224289"/>
                        <a:gd name="connsiteX2" fmla="*/ 263165 w 335201"/>
                        <a:gd name="connsiteY2" fmla="*/ 44139 h 224289"/>
                        <a:gd name="connsiteX3" fmla="*/ 174180 w 335201"/>
                        <a:gd name="connsiteY3" fmla="*/ 79578 h 224289"/>
                        <a:gd name="connsiteX4" fmla="*/ 118111 w 335201"/>
                        <a:gd name="connsiteY4" fmla="*/ 51742 h 224289"/>
                        <a:gd name="connsiteX5" fmla="*/ 14006 w 335201"/>
                        <a:gd name="connsiteY5" fmla="*/ 116238 h 224289"/>
                        <a:gd name="connsiteX6" fmla="*/ 22021 w 335201"/>
                        <a:gd name="connsiteY6" fmla="*/ 174812 h 224289"/>
                        <a:gd name="connsiteX7" fmla="*/ 21764 w 335201"/>
                        <a:gd name="connsiteY7" fmla="*/ 224289 h 224289"/>
                        <a:gd name="connsiteX8" fmla="*/ 14917 w 335201"/>
                        <a:gd name="connsiteY8" fmla="*/ 59258 h 224289"/>
                        <a:gd name="connsiteX9" fmla="*/ 105155 w 335201"/>
                        <a:gd name="connsiteY9" fmla="*/ 10193 h 224289"/>
                        <a:gd name="connsiteX10" fmla="*/ 196902 w 335201"/>
                        <a:gd name="connsiteY10" fmla="*/ 0 h 224289"/>
                        <a:gd name="connsiteX11" fmla="*/ 262582 w 335201"/>
                        <a:gd name="connsiteY11" fmla="*/ 21641 h 224289"/>
                        <a:gd name="connsiteX12" fmla="*/ 325001 w 335201"/>
                        <a:gd name="connsiteY12" fmla="*/ 64013 h 224289"/>
                        <a:gd name="connsiteX13" fmla="*/ 325337 w 335201"/>
                        <a:gd name="connsiteY13" fmla="*/ 216351 h 224289"/>
                        <a:gd name="connsiteX0" fmla="*/ 325337 w 335201"/>
                        <a:gd name="connsiteY0" fmla="*/ 216351 h 224289"/>
                        <a:gd name="connsiteX1" fmla="*/ 322323 w 335201"/>
                        <a:gd name="connsiteY1" fmla="*/ 111810 h 224289"/>
                        <a:gd name="connsiteX2" fmla="*/ 263165 w 335201"/>
                        <a:gd name="connsiteY2" fmla="*/ 44139 h 224289"/>
                        <a:gd name="connsiteX3" fmla="*/ 174180 w 335201"/>
                        <a:gd name="connsiteY3" fmla="*/ 79578 h 224289"/>
                        <a:gd name="connsiteX4" fmla="*/ 118111 w 335201"/>
                        <a:gd name="connsiteY4" fmla="*/ 51742 h 224289"/>
                        <a:gd name="connsiteX5" fmla="*/ 26535 w 335201"/>
                        <a:gd name="connsiteY5" fmla="*/ 113732 h 224289"/>
                        <a:gd name="connsiteX6" fmla="*/ 22021 w 335201"/>
                        <a:gd name="connsiteY6" fmla="*/ 174812 h 224289"/>
                        <a:gd name="connsiteX7" fmla="*/ 21764 w 335201"/>
                        <a:gd name="connsiteY7" fmla="*/ 224289 h 224289"/>
                        <a:gd name="connsiteX8" fmla="*/ 14917 w 335201"/>
                        <a:gd name="connsiteY8" fmla="*/ 59258 h 224289"/>
                        <a:gd name="connsiteX9" fmla="*/ 105155 w 335201"/>
                        <a:gd name="connsiteY9" fmla="*/ 10193 h 224289"/>
                        <a:gd name="connsiteX10" fmla="*/ 196902 w 335201"/>
                        <a:gd name="connsiteY10" fmla="*/ 0 h 224289"/>
                        <a:gd name="connsiteX11" fmla="*/ 262582 w 335201"/>
                        <a:gd name="connsiteY11" fmla="*/ 21641 h 224289"/>
                        <a:gd name="connsiteX12" fmla="*/ 325001 w 335201"/>
                        <a:gd name="connsiteY12" fmla="*/ 64013 h 224289"/>
                        <a:gd name="connsiteX13" fmla="*/ 325337 w 335201"/>
                        <a:gd name="connsiteY13" fmla="*/ 216351 h 224289"/>
                        <a:gd name="connsiteX0" fmla="*/ 325337 w 335201"/>
                        <a:gd name="connsiteY0" fmla="*/ 216351 h 224289"/>
                        <a:gd name="connsiteX1" fmla="*/ 322323 w 335201"/>
                        <a:gd name="connsiteY1" fmla="*/ 111810 h 224289"/>
                        <a:gd name="connsiteX2" fmla="*/ 263165 w 335201"/>
                        <a:gd name="connsiteY2" fmla="*/ 44139 h 224289"/>
                        <a:gd name="connsiteX3" fmla="*/ 174180 w 335201"/>
                        <a:gd name="connsiteY3" fmla="*/ 79578 h 224289"/>
                        <a:gd name="connsiteX4" fmla="*/ 118111 w 335201"/>
                        <a:gd name="connsiteY4" fmla="*/ 51742 h 224289"/>
                        <a:gd name="connsiteX5" fmla="*/ 26535 w 335201"/>
                        <a:gd name="connsiteY5" fmla="*/ 113732 h 224289"/>
                        <a:gd name="connsiteX6" fmla="*/ 22021 w 335201"/>
                        <a:gd name="connsiteY6" fmla="*/ 174812 h 224289"/>
                        <a:gd name="connsiteX7" fmla="*/ 21764 w 335201"/>
                        <a:gd name="connsiteY7" fmla="*/ 224289 h 224289"/>
                        <a:gd name="connsiteX8" fmla="*/ 14917 w 335201"/>
                        <a:gd name="connsiteY8" fmla="*/ 59258 h 224289"/>
                        <a:gd name="connsiteX9" fmla="*/ 105155 w 335201"/>
                        <a:gd name="connsiteY9" fmla="*/ 10193 h 224289"/>
                        <a:gd name="connsiteX10" fmla="*/ 196902 w 335201"/>
                        <a:gd name="connsiteY10" fmla="*/ 0 h 224289"/>
                        <a:gd name="connsiteX11" fmla="*/ 262582 w 335201"/>
                        <a:gd name="connsiteY11" fmla="*/ 21641 h 224289"/>
                        <a:gd name="connsiteX12" fmla="*/ 325001 w 335201"/>
                        <a:gd name="connsiteY12" fmla="*/ 64013 h 224289"/>
                        <a:gd name="connsiteX13" fmla="*/ 325337 w 335201"/>
                        <a:gd name="connsiteY13" fmla="*/ 216351 h 224289"/>
                        <a:gd name="connsiteX0" fmla="*/ 325337 w 335201"/>
                        <a:gd name="connsiteY0" fmla="*/ 216351 h 224289"/>
                        <a:gd name="connsiteX1" fmla="*/ 322323 w 335201"/>
                        <a:gd name="connsiteY1" fmla="*/ 111810 h 224289"/>
                        <a:gd name="connsiteX2" fmla="*/ 263165 w 335201"/>
                        <a:gd name="connsiteY2" fmla="*/ 44139 h 224289"/>
                        <a:gd name="connsiteX3" fmla="*/ 174180 w 335201"/>
                        <a:gd name="connsiteY3" fmla="*/ 79578 h 224289"/>
                        <a:gd name="connsiteX4" fmla="*/ 118111 w 335201"/>
                        <a:gd name="connsiteY4" fmla="*/ 51742 h 224289"/>
                        <a:gd name="connsiteX5" fmla="*/ 46581 w 335201"/>
                        <a:gd name="connsiteY5" fmla="*/ 120414 h 224289"/>
                        <a:gd name="connsiteX6" fmla="*/ 22021 w 335201"/>
                        <a:gd name="connsiteY6" fmla="*/ 174812 h 224289"/>
                        <a:gd name="connsiteX7" fmla="*/ 21764 w 335201"/>
                        <a:gd name="connsiteY7" fmla="*/ 224289 h 224289"/>
                        <a:gd name="connsiteX8" fmla="*/ 14917 w 335201"/>
                        <a:gd name="connsiteY8" fmla="*/ 59258 h 224289"/>
                        <a:gd name="connsiteX9" fmla="*/ 105155 w 335201"/>
                        <a:gd name="connsiteY9" fmla="*/ 10193 h 224289"/>
                        <a:gd name="connsiteX10" fmla="*/ 196902 w 335201"/>
                        <a:gd name="connsiteY10" fmla="*/ 0 h 224289"/>
                        <a:gd name="connsiteX11" fmla="*/ 262582 w 335201"/>
                        <a:gd name="connsiteY11" fmla="*/ 21641 h 224289"/>
                        <a:gd name="connsiteX12" fmla="*/ 325001 w 335201"/>
                        <a:gd name="connsiteY12" fmla="*/ 64013 h 224289"/>
                        <a:gd name="connsiteX13" fmla="*/ 325337 w 335201"/>
                        <a:gd name="connsiteY13" fmla="*/ 216351 h 224289"/>
                        <a:gd name="connsiteX0" fmla="*/ 325337 w 335201"/>
                        <a:gd name="connsiteY0" fmla="*/ 216351 h 224289"/>
                        <a:gd name="connsiteX1" fmla="*/ 322323 w 335201"/>
                        <a:gd name="connsiteY1" fmla="*/ 111810 h 224289"/>
                        <a:gd name="connsiteX2" fmla="*/ 263165 w 335201"/>
                        <a:gd name="connsiteY2" fmla="*/ 44139 h 224289"/>
                        <a:gd name="connsiteX3" fmla="*/ 174180 w 335201"/>
                        <a:gd name="connsiteY3" fmla="*/ 79578 h 224289"/>
                        <a:gd name="connsiteX4" fmla="*/ 118111 w 335201"/>
                        <a:gd name="connsiteY4" fmla="*/ 51742 h 224289"/>
                        <a:gd name="connsiteX5" fmla="*/ 31547 w 335201"/>
                        <a:gd name="connsiteY5" fmla="*/ 112062 h 224289"/>
                        <a:gd name="connsiteX6" fmla="*/ 22021 w 335201"/>
                        <a:gd name="connsiteY6" fmla="*/ 174812 h 224289"/>
                        <a:gd name="connsiteX7" fmla="*/ 21764 w 335201"/>
                        <a:gd name="connsiteY7" fmla="*/ 224289 h 224289"/>
                        <a:gd name="connsiteX8" fmla="*/ 14917 w 335201"/>
                        <a:gd name="connsiteY8" fmla="*/ 59258 h 224289"/>
                        <a:gd name="connsiteX9" fmla="*/ 105155 w 335201"/>
                        <a:gd name="connsiteY9" fmla="*/ 10193 h 224289"/>
                        <a:gd name="connsiteX10" fmla="*/ 196902 w 335201"/>
                        <a:gd name="connsiteY10" fmla="*/ 0 h 224289"/>
                        <a:gd name="connsiteX11" fmla="*/ 262582 w 335201"/>
                        <a:gd name="connsiteY11" fmla="*/ 21641 h 224289"/>
                        <a:gd name="connsiteX12" fmla="*/ 325001 w 335201"/>
                        <a:gd name="connsiteY12" fmla="*/ 64013 h 224289"/>
                        <a:gd name="connsiteX13" fmla="*/ 325337 w 335201"/>
                        <a:gd name="connsiteY13" fmla="*/ 216351 h 224289"/>
                        <a:gd name="connsiteX0" fmla="*/ 325337 w 335201"/>
                        <a:gd name="connsiteY0" fmla="*/ 216351 h 224289"/>
                        <a:gd name="connsiteX1" fmla="*/ 322323 w 335201"/>
                        <a:gd name="connsiteY1" fmla="*/ 111810 h 224289"/>
                        <a:gd name="connsiteX2" fmla="*/ 263165 w 335201"/>
                        <a:gd name="connsiteY2" fmla="*/ 44139 h 224289"/>
                        <a:gd name="connsiteX3" fmla="*/ 174180 w 335201"/>
                        <a:gd name="connsiteY3" fmla="*/ 79578 h 224289"/>
                        <a:gd name="connsiteX4" fmla="*/ 118111 w 335201"/>
                        <a:gd name="connsiteY4" fmla="*/ 51742 h 224289"/>
                        <a:gd name="connsiteX5" fmla="*/ 31547 w 335201"/>
                        <a:gd name="connsiteY5" fmla="*/ 112062 h 224289"/>
                        <a:gd name="connsiteX6" fmla="*/ 22021 w 335201"/>
                        <a:gd name="connsiteY6" fmla="*/ 174812 h 224289"/>
                        <a:gd name="connsiteX7" fmla="*/ 21764 w 335201"/>
                        <a:gd name="connsiteY7" fmla="*/ 224289 h 224289"/>
                        <a:gd name="connsiteX8" fmla="*/ 14917 w 335201"/>
                        <a:gd name="connsiteY8" fmla="*/ 59258 h 224289"/>
                        <a:gd name="connsiteX9" fmla="*/ 105155 w 335201"/>
                        <a:gd name="connsiteY9" fmla="*/ 10193 h 224289"/>
                        <a:gd name="connsiteX10" fmla="*/ 196902 w 335201"/>
                        <a:gd name="connsiteY10" fmla="*/ 0 h 224289"/>
                        <a:gd name="connsiteX11" fmla="*/ 262582 w 335201"/>
                        <a:gd name="connsiteY11" fmla="*/ 21641 h 224289"/>
                        <a:gd name="connsiteX12" fmla="*/ 325001 w 335201"/>
                        <a:gd name="connsiteY12" fmla="*/ 64013 h 224289"/>
                        <a:gd name="connsiteX13" fmla="*/ 325337 w 335201"/>
                        <a:gd name="connsiteY13" fmla="*/ 216351 h 224289"/>
                        <a:gd name="connsiteX0" fmla="*/ 325337 w 335201"/>
                        <a:gd name="connsiteY0" fmla="*/ 216351 h 224289"/>
                        <a:gd name="connsiteX1" fmla="*/ 322323 w 335201"/>
                        <a:gd name="connsiteY1" fmla="*/ 111810 h 224289"/>
                        <a:gd name="connsiteX2" fmla="*/ 263165 w 335201"/>
                        <a:gd name="connsiteY2" fmla="*/ 44139 h 224289"/>
                        <a:gd name="connsiteX3" fmla="*/ 174180 w 335201"/>
                        <a:gd name="connsiteY3" fmla="*/ 79578 h 224289"/>
                        <a:gd name="connsiteX4" fmla="*/ 118111 w 335201"/>
                        <a:gd name="connsiteY4" fmla="*/ 51742 h 224289"/>
                        <a:gd name="connsiteX5" fmla="*/ 31547 w 335201"/>
                        <a:gd name="connsiteY5" fmla="*/ 112062 h 224289"/>
                        <a:gd name="connsiteX6" fmla="*/ 22021 w 335201"/>
                        <a:gd name="connsiteY6" fmla="*/ 174812 h 224289"/>
                        <a:gd name="connsiteX7" fmla="*/ 21764 w 335201"/>
                        <a:gd name="connsiteY7" fmla="*/ 224289 h 224289"/>
                        <a:gd name="connsiteX8" fmla="*/ 14917 w 335201"/>
                        <a:gd name="connsiteY8" fmla="*/ 59258 h 224289"/>
                        <a:gd name="connsiteX9" fmla="*/ 105155 w 335201"/>
                        <a:gd name="connsiteY9" fmla="*/ 10193 h 224289"/>
                        <a:gd name="connsiteX10" fmla="*/ 196902 w 335201"/>
                        <a:gd name="connsiteY10" fmla="*/ 0 h 224289"/>
                        <a:gd name="connsiteX11" fmla="*/ 262582 w 335201"/>
                        <a:gd name="connsiteY11" fmla="*/ 21641 h 224289"/>
                        <a:gd name="connsiteX12" fmla="*/ 325001 w 335201"/>
                        <a:gd name="connsiteY12" fmla="*/ 64013 h 224289"/>
                        <a:gd name="connsiteX13" fmla="*/ 325337 w 335201"/>
                        <a:gd name="connsiteY13" fmla="*/ 216351 h 224289"/>
                        <a:gd name="connsiteX0" fmla="*/ 325337 w 335201"/>
                        <a:gd name="connsiteY0" fmla="*/ 216351 h 224289"/>
                        <a:gd name="connsiteX1" fmla="*/ 322323 w 335201"/>
                        <a:gd name="connsiteY1" fmla="*/ 111810 h 224289"/>
                        <a:gd name="connsiteX2" fmla="*/ 263165 w 335201"/>
                        <a:gd name="connsiteY2" fmla="*/ 44139 h 224289"/>
                        <a:gd name="connsiteX3" fmla="*/ 174180 w 335201"/>
                        <a:gd name="connsiteY3" fmla="*/ 79578 h 224289"/>
                        <a:gd name="connsiteX4" fmla="*/ 118111 w 335201"/>
                        <a:gd name="connsiteY4" fmla="*/ 51742 h 224289"/>
                        <a:gd name="connsiteX5" fmla="*/ 31547 w 335201"/>
                        <a:gd name="connsiteY5" fmla="*/ 112062 h 224289"/>
                        <a:gd name="connsiteX6" fmla="*/ 22021 w 335201"/>
                        <a:gd name="connsiteY6" fmla="*/ 174812 h 224289"/>
                        <a:gd name="connsiteX7" fmla="*/ 21764 w 335201"/>
                        <a:gd name="connsiteY7" fmla="*/ 224289 h 224289"/>
                        <a:gd name="connsiteX8" fmla="*/ 14917 w 335201"/>
                        <a:gd name="connsiteY8" fmla="*/ 59258 h 224289"/>
                        <a:gd name="connsiteX9" fmla="*/ 105155 w 335201"/>
                        <a:gd name="connsiteY9" fmla="*/ 10193 h 224289"/>
                        <a:gd name="connsiteX10" fmla="*/ 196902 w 335201"/>
                        <a:gd name="connsiteY10" fmla="*/ 0 h 224289"/>
                        <a:gd name="connsiteX11" fmla="*/ 262582 w 335201"/>
                        <a:gd name="connsiteY11" fmla="*/ 21641 h 224289"/>
                        <a:gd name="connsiteX12" fmla="*/ 325001 w 335201"/>
                        <a:gd name="connsiteY12" fmla="*/ 64013 h 224289"/>
                        <a:gd name="connsiteX13" fmla="*/ 325337 w 335201"/>
                        <a:gd name="connsiteY13" fmla="*/ 216351 h 224289"/>
                        <a:gd name="connsiteX0" fmla="*/ 329876 w 339740"/>
                        <a:gd name="connsiteY0" fmla="*/ 216351 h 224289"/>
                        <a:gd name="connsiteX1" fmla="*/ 326862 w 339740"/>
                        <a:gd name="connsiteY1" fmla="*/ 111810 h 224289"/>
                        <a:gd name="connsiteX2" fmla="*/ 267704 w 339740"/>
                        <a:gd name="connsiteY2" fmla="*/ 44139 h 224289"/>
                        <a:gd name="connsiteX3" fmla="*/ 178719 w 339740"/>
                        <a:gd name="connsiteY3" fmla="*/ 79578 h 224289"/>
                        <a:gd name="connsiteX4" fmla="*/ 122650 w 339740"/>
                        <a:gd name="connsiteY4" fmla="*/ 51742 h 224289"/>
                        <a:gd name="connsiteX5" fmla="*/ 36086 w 339740"/>
                        <a:gd name="connsiteY5" fmla="*/ 112062 h 224289"/>
                        <a:gd name="connsiteX6" fmla="*/ 26560 w 339740"/>
                        <a:gd name="connsiteY6" fmla="*/ 174812 h 224289"/>
                        <a:gd name="connsiteX7" fmla="*/ 26303 w 339740"/>
                        <a:gd name="connsiteY7" fmla="*/ 224289 h 224289"/>
                        <a:gd name="connsiteX8" fmla="*/ 19456 w 339740"/>
                        <a:gd name="connsiteY8" fmla="*/ 59258 h 224289"/>
                        <a:gd name="connsiteX9" fmla="*/ 109694 w 339740"/>
                        <a:gd name="connsiteY9" fmla="*/ 10193 h 224289"/>
                        <a:gd name="connsiteX10" fmla="*/ 201441 w 339740"/>
                        <a:gd name="connsiteY10" fmla="*/ 0 h 224289"/>
                        <a:gd name="connsiteX11" fmla="*/ 267121 w 339740"/>
                        <a:gd name="connsiteY11" fmla="*/ 21641 h 224289"/>
                        <a:gd name="connsiteX12" fmla="*/ 329540 w 339740"/>
                        <a:gd name="connsiteY12" fmla="*/ 64013 h 224289"/>
                        <a:gd name="connsiteX13" fmla="*/ 329876 w 339740"/>
                        <a:gd name="connsiteY13" fmla="*/ 216351 h 224289"/>
                        <a:gd name="connsiteX0" fmla="*/ 328670 w 338534"/>
                        <a:gd name="connsiteY0" fmla="*/ 216351 h 224289"/>
                        <a:gd name="connsiteX1" fmla="*/ 325656 w 338534"/>
                        <a:gd name="connsiteY1" fmla="*/ 111810 h 224289"/>
                        <a:gd name="connsiteX2" fmla="*/ 266498 w 338534"/>
                        <a:gd name="connsiteY2" fmla="*/ 44139 h 224289"/>
                        <a:gd name="connsiteX3" fmla="*/ 177513 w 338534"/>
                        <a:gd name="connsiteY3" fmla="*/ 79578 h 224289"/>
                        <a:gd name="connsiteX4" fmla="*/ 121444 w 338534"/>
                        <a:gd name="connsiteY4" fmla="*/ 51742 h 224289"/>
                        <a:gd name="connsiteX5" fmla="*/ 34880 w 338534"/>
                        <a:gd name="connsiteY5" fmla="*/ 112062 h 224289"/>
                        <a:gd name="connsiteX6" fmla="*/ 25354 w 338534"/>
                        <a:gd name="connsiteY6" fmla="*/ 174812 h 224289"/>
                        <a:gd name="connsiteX7" fmla="*/ 25097 w 338534"/>
                        <a:gd name="connsiteY7" fmla="*/ 224289 h 224289"/>
                        <a:gd name="connsiteX8" fmla="*/ 18250 w 338534"/>
                        <a:gd name="connsiteY8" fmla="*/ 59258 h 224289"/>
                        <a:gd name="connsiteX9" fmla="*/ 108488 w 338534"/>
                        <a:gd name="connsiteY9" fmla="*/ 10193 h 224289"/>
                        <a:gd name="connsiteX10" fmla="*/ 200235 w 338534"/>
                        <a:gd name="connsiteY10" fmla="*/ 0 h 224289"/>
                        <a:gd name="connsiteX11" fmla="*/ 265915 w 338534"/>
                        <a:gd name="connsiteY11" fmla="*/ 21641 h 224289"/>
                        <a:gd name="connsiteX12" fmla="*/ 328334 w 338534"/>
                        <a:gd name="connsiteY12" fmla="*/ 64013 h 224289"/>
                        <a:gd name="connsiteX13" fmla="*/ 328670 w 338534"/>
                        <a:gd name="connsiteY13" fmla="*/ 216351 h 224289"/>
                        <a:gd name="connsiteX0" fmla="*/ 328670 w 338534"/>
                        <a:gd name="connsiteY0" fmla="*/ 216351 h 224289"/>
                        <a:gd name="connsiteX1" fmla="*/ 325656 w 338534"/>
                        <a:gd name="connsiteY1" fmla="*/ 111810 h 224289"/>
                        <a:gd name="connsiteX2" fmla="*/ 266498 w 338534"/>
                        <a:gd name="connsiteY2" fmla="*/ 44139 h 224289"/>
                        <a:gd name="connsiteX3" fmla="*/ 177513 w 338534"/>
                        <a:gd name="connsiteY3" fmla="*/ 79578 h 224289"/>
                        <a:gd name="connsiteX4" fmla="*/ 121444 w 338534"/>
                        <a:gd name="connsiteY4" fmla="*/ 51742 h 224289"/>
                        <a:gd name="connsiteX5" fmla="*/ 34880 w 338534"/>
                        <a:gd name="connsiteY5" fmla="*/ 112062 h 224289"/>
                        <a:gd name="connsiteX6" fmla="*/ 25354 w 338534"/>
                        <a:gd name="connsiteY6" fmla="*/ 174812 h 224289"/>
                        <a:gd name="connsiteX7" fmla="*/ 25097 w 338534"/>
                        <a:gd name="connsiteY7" fmla="*/ 224289 h 224289"/>
                        <a:gd name="connsiteX8" fmla="*/ 18250 w 338534"/>
                        <a:gd name="connsiteY8" fmla="*/ 59258 h 224289"/>
                        <a:gd name="connsiteX9" fmla="*/ 108488 w 338534"/>
                        <a:gd name="connsiteY9" fmla="*/ 10193 h 224289"/>
                        <a:gd name="connsiteX10" fmla="*/ 200235 w 338534"/>
                        <a:gd name="connsiteY10" fmla="*/ 0 h 224289"/>
                        <a:gd name="connsiteX11" fmla="*/ 265915 w 338534"/>
                        <a:gd name="connsiteY11" fmla="*/ 21641 h 224289"/>
                        <a:gd name="connsiteX12" fmla="*/ 328334 w 338534"/>
                        <a:gd name="connsiteY12" fmla="*/ 64013 h 224289"/>
                        <a:gd name="connsiteX13" fmla="*/ 328670 w 338534"/>
                        <a:gd name="connsiteY13" fmla="*/ 216351 h 224289"/>
                        <a:gd name="connsiteX0" fmla="*/ 328670 w 338534"/>
                        <a:gd name="connsiteY0" fmla="*/ 216351 h 224289"/>
                        <a:gd name="connsiteX1" fmla="*/ 325656 w 338534"/>
                        <a:gd name="connsiteY1" fmla="*/ 111810 h 224289"/>
                        <a:gd name="connsiteX2" fmla="*/ 266498 w 338534"/>
                        <a:gd name="connsiteY2" fmla="*/ 44139 h 224289"/>
                        <a:gd name="connsiteX3" fmla="*/ 177513 w 338534"/>
                        <a:gd name="connsiteY3" fmla="*/ 79578 h 224289"/>
                        <a:gd name="connsiteX4" fmla="*/ 121444 w 338534"/>
                        <a:gd name="connsiteY4" fmla="*/ 51742 h 224289"/>
                        <a:gd name="connsiteX5" fmla="*/ 34880 w 338534"/>
                        <a:gd name="connsiteY5" fmla="*/ 112062 h 224289"/>
                        <a:gd name="connsiteX6" fmla="*/ 25354 w 338534"/>
                        <a:gd name="connsiteY6" fmla="*/ 174812 h 224289"/>
                        <a:gd name="connsiteX7" fmla="*/ 25097 w 338534"/>
                        <a:gd name="connsiteY7" fmla="*/ 224289 h 224289"/>
                        <a:gd name="connsiteX8" fmla="*/ 18250 w 338534"/>
                        <a:gd name="connsiteY8" fmla="*/ 59258 h 224289"/>
                        <a:gd name="connsiteX9" fmla="*/ 108488 w 338534"/>
                        <a:gd name="connsiteY9" fmla="*/ 10193 h 224289"/>
                        <a:gd name="connsiteX10" fmla="*/ 200235 w 338534"/>
                        <a:gd name="connsiteY10" fmla="*/ 0 h 224289"/>
                        <a:gd name="connsiteX11" fmla="*/ 265915 w 338534"/>
                        <a:gd name="connsiteY11" fmla="*/ 21641 h 224289"/>
                        <a:gd name="connsiteX12" fmla="*/ 328334 w 338534"/>
                        <a:gd name="connsiteY12" fmla="*/ 64013 h 224289"/>
                        <a:gd name="connsiteX13" fmla="*/ 328670 w 338534"/>
                        <a:gd name="connsiteY13" fmla="*/ 216351 h 224289"/>
                        <a:gd name="connsiteX0" fmla="*/ 328670 w 338534"/>
                        <a:gd name="connsiteY0" fmla="*/ 216351 h 224289"/>
                        <a:gd name="connsiteX1" fmla="*/ 325656 w 338534"/>
                        <a:gd name="connsiteY1" fmla="*/ 111810 h 224289"/>
                        <a:gd name="connsiteX2" fmla="*/ 266498 w 338534"/>
                        <a:gd name="connsiteY2" fmla="*/ 44139 h 224289"/>
                        <a:gd name="connsiteX3" fmla="*/ 177513 w 338534"/>
                        <a:gd name="connsiteY3" fmla="*/ 79578 h 224289"/>
                        <a:gd name="connsiteX4" fmla="*/ 121444 w 338534"/>
                        <a:gd name="connsiteY4" fmla="*/ 51742 h 224289"/>
                        <a:gd name="connsiteX5" fmla="*/ 34880 w 338534"/>
                        <a:gd name="connsiteY5" fmla="*/ 112062 h 224289"/>
                        <a:gd name="connsiteX6" fmla="*/ 25354 w 338534"/>
                        <a:gd name="connsiteY6" fmla="*/ 174812 h 224289"/>
                        <a:gd name="connsiteX7" fmla="*/ 25097 w 338534"/>
                        <a:gd name="connsiteY7" fmla="*/ 224289 h 224289"/>
                        <a:gd name="connsiteX8" fmla="*/ 18250 w 338534"/>
                        <a:gd name="connsiteY8" fmla="*/ 59258 h 224289"/>
                        <a:gd name="connsiteX9" fmla="*/ 108488 w 338534"/>
                        <a:gd name="connsiteY9" fmla="*/ 10193 h 224289"/>
                        <a:gd name="connsiteX10" fmla="*/ 200235 w 338534"/>
                        <a:gd name="connsiteY10" fmla="*/ 0 h 224289"/>
                        <a:gd name="connsiteX11" fmla="*/ 265915 w 338534"/>
                        <a:gd name="connsiteY11" fmla="*/ 21641 h 224289"/>
                        <a:gd name="connsiteX12" fmla="*/ 328334 w 338534"/>
                        <a:gd name="connsiteY12" fmla="*/ 64013 h 224289"/>
                        <a:gd name="connsiteX13" fmla="*/ 328670 w 338534"/>
                        <a:gd name="connsiteY13" fmla="*/ 216351 h 224289"/>
                        <a:gd name="connsiteX0" fmla="*/ 328670 w 338534"/>
                        <a:gd name="connsiteY0" fmla="*/ 216351 h 224289"/>
                        <a:gd name="connsiteX1" fmla="*/ 325656 w 338534"/>
                        <a:gd name="connsiteY1" fmla="*/ 111810 h 224289"/>
                        <a:gd name="connsiteX2" fmla="*/ 266498 w 338534"/>
                        <a:gd name="connsiteY2" fmla="*/ 44139 h 224289"/>
                        <a:gd name="connsiteX3" fmla="*/ 177513 w 338534"/>
                        <a:gd name="connsiteY3" fmla="*/ 79578 h 224289"/>
                        <a:gd name="connsiteX4" fmla="*/ 121444 w 338534"/>
                        <a:gd name="connsiteY4" fmla="*/ 51742 h 224289"/>
                        <a:gd name="connsiteX5" fmla="*/ 34880 w 338534"/>
                        <a:gd name="connsiteY5" fmla="*/ 112062 h 224289"/>
                        <a:gd name="connsiteX6" fmla="*/ 25354 w 338534"/>
                        <a:gd name="connsiteY6" fmla="*/ 174812 h 224289"/>
                        <a:gd name="connsiteX7" fmla="*/ 25097 w 338534"/>
                        <a:gd name="connsiteY7" fmla="*/ 224289 h 224289"/>
                        <a:gd name="connsiteX8" fmla="*/ 18250 w 338534"/>
                        <a:gd name="connsiteY8" fmla="*/ 59258 h 224289"/>
                        <a:gd name="connsiteX9" fmla="*/ 108488 w 338534"/>
                        <a:gd name="connsiteY9" fmla="*/ 10193 h 224289"/>
                        <a:gd name="connsiteX10" fmla="*/ 200235 w 338534"/>
                        <a:gd name="connsiteY10" fmla="*/ 0 h 224289"/>
                        <a:gd name="connsiteX11" fmla="*/ 270091 w 338534"/>
                        <a:gd name="connsiteY11" fmla="*/ 17465 h 224289"/>
                        <a:gd name="connsiteX12" fmla="*/ 328334 w 338534"/>
                        <a:gd name="connsiteY12" fmla="*/ 64013 h 224289"/>
                        <a:gd name="connsiteX13" fmla="*/ 328670 w 338534"/>
                        <a:gd name="connsiteY13" fmla="*/ 216351 h 224289"/>
                        <a:gd name="connsiteX0" fmla="*/ 328670 w 338534"/>
                        <a:gd name="connsiteY0" fmla="*/ 216351 h 224289"/>
                        <a:gd name="connsiteX1" fmla="*/ 325656 w 338534"/>
                        <a:gd name="connsiteY1" fmla="*/ 111810 h 224289"/>
                        <a:gd name="connsiteX2" fmla="*/ 266498 w 338534"/>
                        <a:gd name="connsiteY2" fmla="*/ 44139 h 224289"/>
                        <a:gd name="connsiteX3" fmla="*/ 177513 w 338534"/>
                        <a:gd name="connsiteY3" fmla="*/ 67221 h 224289"/>
                        <a:gd name="connsiteX4" fmla="*/ 121444 w 338534"/>
                        <a:gd name="connsiteY4" fmla="*/ 51742 h 224289"/>
                        <a:gd name="connsiteX5" fmla="*/ 34880 w 338534"/>
                        <a:gd name="connsiteY5" fmla="*/ 112062 h 224289"/>
                        <a:gd name="connsiteX6" fmla="*/ 25354 w 338534"/>
                        <a:gd name="connsiteY6" fmla="*/ 174812 h 224289"/>
                        <a:gd name="connsiteX7" fmla="*/ 25097 w 338534"/>
                        <a:gd name="connsiteY7" fmla="*/ 224289 h 224289"/>
                        <a:gd name="connsiteX8" fmla="*/ 18250 w 338534"/>
                        <a:gd name="connsiteY8" fmla="*/ 59258 h 224289"/>
                        <a:gd name="connsiteX9" fmla="*/ 108488 w 338534"/>
                        <a:gd name="connsiteY9" fmla="*/ 10193 h 224289"/>
                        <a:gd name="connsiteX10" fmla="*/ 200235 w 338534"/>
                        <a:gd name="connsiteY10" fmla="*/ 0 h 224289"/>
                        <a:gd name="connsiteX11" fmla="*/ 270091 w 338534"/>
                        <a:gd name="connsiteY11" fmla="*/ 17465 h 224289"/>
                        <a:gd name="connsiteX12" fmla="*/ 328334 w 338534"/>
                        <a:gd name="connsiteY12" fmla="*/ 64013 h 224289"/>
                        <a:gd name="connsiteX13" fmla="*/ 328670 w 338534"/>
                        <a:gd name="connsiteY13" fmla="*/ 216351 h 224289"/>
                        <a:gd name="connsiteX0" fmla="*/ 328670 w 338534"/>
                        <a:gd name="connsiteY0" fmla="*/ 216351 h 224289"/>
                        <a:gd name="connsiteX1" fmla="*/ 325656 w 338534"/>
                        <a:gd name="connsiteY1" fmla="*/ 111810 h 224289"/>
                        <a:gd name="connsiteX2" fmla="*/ 266498 w 338534"/>
                        <a:gd name="connsiteY2" fmla="*/ 44139 h 224289"/>
                        <a:gd name="connsiteX3" fmla="*/ 175843 w 338534"/>
                        <a:gd name="connsiteY3" fmla="*/ 57954 h 224289"/>
                        <a:gd name="connsiteX4" fmla="*/ 121444 w 338534"/>
                        <a:gd name="connsiteY4" fmla="*/ 51742 h 224289"/>
                        <a:gd name="connsiteX5" fmla="*/ 34880 w 338534"/>
                        <a:gd name="connsiteY5" fmla="*/ 112062 h 224289"/>
                        <a:gd name="connsiteX6" fmla="*/ 25354 w 338534"/>
                        <a:gd name="connsiteY6" fmla="*/ 174812 h 224289"/>
                        <a:gd name="connsiteX7" fmla="*/ 25097 w 338534"/>
                        <a:gd name="connsiteY7" fmla="*/ 224289 h 224289"/>
                        <a:gd name="connsiteX8" fmla="*/ 18250 w 338534"/>
                        <a:gd name="connsiteY8" fmla="*/ 59258 h 224289"/>
                        <a:gd name="connsiteX9" fmla="*/ 108488 w 338534"/>
                        <a:gd name="connsiteY9" fmla="*/ 10193 h 224289"/>
                        <a:gd name="connsiteX10" fmla="*/ 200235 w 338534"/>
                        <a:gd name="connsiteY10" fmla="*/ 0 h 224289"/>
                        <a:gd name="connsiteX11" fmla="*/ 270091 w 338534"/>
                        <a:gd name="connsiteY11" fmla="*/ 17465 h 224289"/>
                        <a:gd name="connsiteX12" fmla="*/ 328334 w 338534"/>
                        <a:gd name="connsiteY12" fmla="*/ 64013 h 224289"/>
                        <a:gd name="connsiteX13" fmla="*/ 328670 w 338534"/>
                        <a:gd name="connsiteY13" fmla="*/ 216351 h 224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8534" h="224289">
                          <a:moveTo>
                            <a:pt x="328670" y="216351"/>
                          </a:moveTo>
                          <a:cubicBezTo>
                            <a:pt x="333512" y="149347"/>
                            <a:pt x="328170" y="166578"/>
                            <a:pt x="325656" y="111810"/>
                          </a:cubicBezTo>
                          <a:cubicBezTo>
                            <a:pt x="298580" y="54744"/>
                            <a:pt x="289728" y="50613"/>
                            <a:pt x="266498" y="44139"/>
                          </a:cubicBezTo>
                          <a:cubicBezTo>
                            <a:pt x="210936" y="30824"/>
                            <a:pt x="239078" y="49221"/>
                            <a:pt x="175843" y="57954"/>
                          </a:cubicBezTo>
                          <a:cubicBezTo>
                            <a:pt x="129393" y="37216"/>
                            <a:pt x="139857" y="58340"/>
                            <a:pt x="121444" y="51742"/>
                          </a:cubicBezTo>
                          <a:cubicBezTo>
                            <a:pt x="67647" y="44871"/>
                            <a:pt x="60679" y="82994"/>
                            <a:pt x="34880" y="112062"/>
                          </a:cubicBezTo>
                          <a:cubicBezTo>
                            <a:pt x="34628" y="129081"/>
                            <a:pt x="25606" y="157793"/>
                            <a:pt x="25354" y="174812"/>
                          </a:cubicBezTo>
                          <a:cubicBezTo>
                            <a:pt x="25268" y="191304"/>
                            <a:pt x="30195" y="207797"/>
                            <a:pt x="25097" y="224289"/>
                          </a:cubicBezTo>
                          <a:cubicBezTo>
                            <a:pt x="-7681" y="178920"/>
                            <a:pt x="-6621" y="113763"/>
                            <a:pt x="18250" y="59258"/>
                          </a:cubicBezTo>
                          <a:cubicBezTo>
                            <a:pt x="46696" y="25692"/>
                            <a:pt x="60069" y="33062"/>
                            <a:pt x="108488" y="10193"/>
                          </a:cubicBezTo>
                          <a:cubicBezTo>
                            <a:pt x="165638" y="-1184"/>
                            <a:pt x="162135" y="4233"/>
                            <a:pt x="200235" y="0"/>
                          </a:cubicBezTo>
                          <a:cubicBezTo>
                            <a:pt x="240716" y="3705"/>
                            <a:pt x="246278" y="-2909"/>
                            <a:pt x="270091" y="17465"/>
                          </a:cubicBezTo>
                          <a:cubicBezTo>
                            <a:pt x="294868" y="40359"/>
                            <a:pt x="310078" y="29088"/>
                            <a:pt x="328334" y="64013"/>
                          </a:cubicBezTo>
                          <a:cubicBezTo>
                            <a:pt x="344154" y="141854"/>
                            <a:pt x="339424" y="135124"/>
                            <a:pt x="328670" y="216351"/>
                          </a:cubicBezTo>
                          <a:close/>
                        </a:path>
                      </a:pathLst>
                    </a:custGeom>
                    <a:pattFill prst="pct75">
                      <a:fgClr>
                        <a:srgbClr val="663300"/>
                      </a:fgClr>
                      <a:bgClr>
                        <a:sysClr val="window" lastClr="FFFFFF"/>
                      </a:bgClr>
                    </a:pattFill>
                    <a:ln w="12700" cap="flat" cmpd="sng" algn="ctr">
                      <a:noFill/>
                      <a:prstDash val="solid"/>
                      <a:miter lim="800000"/>
                    </a:ln>
                    <a:effectLst/>
                  </p:spPr>
                  <p:txBody>
                    <a:bodyPr rtlCol="0" anchor="ctr"/>
                    <a:lstStyle/>
                    <a:p>
                      <a:pPr algn="ctr" defTabSz="914400">
                        <a:defRPr/>
                      </a:pPr>
                      <a:endParaRPr lang="en-US" sz="1530" kern="0" dirty="0">
                        <a:solidFill>
                          <a:prstClr val="white"/>
                        </a:solidFill>
                        <a:latin typeface="Calibri" panose="020F0502020204030204"/>
                      </a:endParaRPr>
                    </a:p>
                  </p:txBody>
                </p:sp>
                <p:sp>
                  <p:nvSpPr>
                    <p:cNvPr id="56" name="Freeform: Shape 55">
                      <a:extLst>
                        <a:ext uri="{FF2B5EF4-FFF2-40B4-BE49-F238E27FC236}">
                          <a16:creationId xmlns:a16="http://schemas.microsoft.com/office/drawing/2014/main" id="{D67A526C-0939-44B1-9E7E-D3F1FF844D47}"/>
                        </a:ext>
                      </a:extLst>
                    </p:cNvPr>
                    <p:cNvSpPr/>
                    <p:nvPr/>
                  </p:nvSpPr>
                  <p:spPr>
                    <a:xfrm rot="21038269">
                      <a:off x="6729879" y="3557087"/>
                      <a:ext cx="235538" cy="647830"/>
                    </a:xfrm>
                    <a:custGeom>
                      <a:avLst/>
                      <a:gdLst>
                        <a:gd name="connsiteX0" fmla="*/ 390525 w 390525"/>
                        <a:gd name="connsiteY0" fmla="*/ 323850 h 327025"/>
                        <a:gd name="connsiteX1" fmla="*/ 361950 w 390525"/>
                        <a:gd name="connsiteY1" fmla="*/ 161925 h 327025"/>
                        <a:gd name="connsiteX2" fmla="*/ 295275 w 390525"/>
                        <a:gd name="connsiteY2" fmla="*/ 114300 h 327025"/>
                        <a:gd name="connsiteX3" fmla="*/ 234950 w 390525"/>
                        <a:gd name="connsiteY3" fmla="*/ 152400 h 327025"/>
                        <a:gd name="connsiteX4" fmla="*/ 200025 w 390525"/>
                        <a:gd name="connsiteY4" fmla="*/ 187325 h 327025"/>
                        <a:gd name="connsiteX5" fmla="*/ 130175 w 390525"/>
                        <a:gd name="connsiteY5" fmla="*/ 152400 h 327025"/>
                        <a:gd name="connsiteX6" fmla="*/ 130175 w 390525"/>
                        <a:gd name="connsiteY6" fmla="*/ 120650 h 327025"/>
                        <a:gd name="connsiteX7" fmla="*/ 73025 w 390525"/>
                        <a:gd name="connsiteY7" fmla="*/ 120650 h 327025"/>
                        <a:gd name="connsiteX8" fmla="*/ 28575 w 390525"/>
                        <a:gd name="connsiteY8" fmla="*/ 165100 h 327025"/>
                        <a:gd name="connsiteX9" fmla="*/ 19050 w 390525"/>
                        <a:gd name="connsiteY9" fmla="*/ 234950 h 327025"/>
                        <a:gd name="connsiteX10" fmla="*/ 12700 w 390525"/>
                        <a:gd name="connsiteY10" fmla="*/ 320675 h 327025"/>
                        <a:gd name="connsiteX11" fmla="*/ 0 w 390525"/>
                        <a:gd name="connsiteY11" fmla="*/ 327025 h 327025"/>
                        <a:gd name="connsiteX12" fmla="*/ 3175 w 390525"/>
                        <a:gd name="connsiteY12" fmla="*/ 120650 h 327025"/>
                        <a:gd name="connsiteX13" fmla="*/ 98425 w 390525"/>
                        <a:gd name="connsiteY13" fmla="*/ 12700 h 327025"/>
                        <a:gd name="connsiteX14" fmla="*/ 212725 w 390525"/>
                        <a:gd name="connsiteY14" fmla="*/ 0 h 327025"/>
                        <a:gd name="connsiteX15" fmla="*/ 298450 w 390525"/>
                        <a:gd name="connsiteY15" fmla="*/ 25400 h 327025"/>
                        <a:gd name="connsiteX16" fmla="*/ 374650 w 390525"/>
                        <a:gd name="connsiteY16" fmla="*/ 101600 h 327025"/>
                        <a:gd name="connsiteX17" fmla="*/ 390525 w 390525"/>
                        <a:gd name="connsiteY17" fmla="*/ 323850 h 327025"/>
                        <a:gd name="connsiteX0" fmla="*/ 400084 w 400084"/>
                        <a:gd name="connsiteY0" fmla="*/ 323850 h 327025"/>
                        <a:gd name="connsiteX1" fmla="*/ 371509 w 400084"/>
                        <a:gd name="connsiteY1" fmla="*/ 161925 h 327025"/>
                        <a:gd name="connsiteX2" fmla="*/ 304834 w 400084"/>
                        <a:gd name="connsiteY2" fmla="*/ 114300 h 327025"/>
                        <a:gd name="connsiteX3" fmla="*/ 244509 w 400084"/>
                        <a:gd name="connsiteY3" fmla="*/ 152400 h 327025"/>
                        <a:gd name="connsiteX4" fmla="*/ 209584 w 400084"/>
                        <a:gd name="connsiteY4" fmla="*/ 187325 h 327025"/>
                        <a:gd name="connsiteX5" fmla="*/ 139734 w 400084"/>
                        <a:gd name="connsiteY5" fmla="*/ 152400 h 327025"/>
                        <a:gd name="connsiteX6" fmla="*/ 139734 w 400084"/>
                        <a:gd name="connsiteY6" fmla="*/ 120650 h 327025"/>
                        <a:gd name="connsiteX7" fmla="*/ 82584 w 400084"/>
                        <a:gd name="connsiteY7" fmla="*/ 120650 h 327025"/>
                        <a:gd name="connsiteX8" fmla="*/ 38134 w 400084"/>
                        <a:gd name="connsiteY8" fmla="*/ 165100 h 327025"/>
                        <a:gd name="connsiteX9" fmla="*/ 28609 w 400084"/>
                        <a:gd name="connsiteY9" fmla="*/ 234950 h 327025"/>
                        <a:gd name="connsiteX10" fmla="*/ 22259 w 400084"/>
                        <a:gd name="connsiteY10" fmla="*/ 320675 h 327025"/>
                        <a:gd name="connsiteX11" fmla="*/ 9559 w 400084"/>
                        <a:gd name="connsiteY11" fmla="*/ 327025 h 327025"/>
                        <a:gd name="connsiteX12" fmla="*/ 12734 w 400084"/>
                        <a:gd name="connsiteY12" fmla="*/ 120650 h 327025"/>
                        <a:gd name="connsiteX13" fmla="*/ 107984 w 400084"/>
                        <a:gd name="connsiteY13" fmla="*/ 12700 h 327025"/>
                        <a:gd name="connsiteX14" fmla="*/ 222284 w 400084"/>
                        <a:gd name="connsiteY14" fmla="*/ 0 h 327025"/>
                        <a:gd name="connsiteX15" fmla="*/ 308009 w 400084"/>
                        <a:gd name="connsiteY15" fmla="*/ 25400 h 327025"/>
                        <a:gd name="connsiteX16" fmla="*/ 384209 w 400084"/>
                        <a:gd name="connsiteY16" fmla="*/ 101600 h 327025"/>
                        <a:gd name="connsiteX17" fmla="*/ 400084 w 400084"/>
                        <a:gd name="connsiteY17" fmla="*/ 323850 h 327025"/>
                        <a:gd name="connsiteX0" fmla="*/ 406832 w 406832"/>
                        <a:gd name="connsiteY0" fmla="*/ 323850 h 327025"/>
                        <a:gd name="connsiteX1" fmla="*/ 378257 w 406832"/>
                        <a:gd name="connsiteY1" fmla="*/ 161925 h 327025"/>
                        <a:gd name="connsiteX2" fmla="*/ 311582 w 406832"/>
                        <a:gd name="connsiteY2" fmla="*/ 114300 h 327025"/>
                        <a:gd name="connsiteX3" fmla="*/ 251257 w 406832"/>
                        <a:gd name="connsiteY3" fmla="*/ 152400 h 327025"/>
                        <a:gd name="connsiteX4" fmla="*/ 216332 w 406832"/>
                        <a:gd name="connsiteY4" fmla="*/ 187325 h 327025"/>
                        <a:gd name="connsiteX5" fmla="*/ 146482 w 406832"/>
                        <a:gd name="connsiteY5" fmla="*/ 152400 h 327025"/>
                        <a:gd name="connsiteX6" fmla="*/ 146482 w 406832"/>
                        <a:gd name="connsiteY6" fmla="*/ 120650 h 327025"/>
                        <a:gd name="connsiteX7" fmla="*/ 89332 w 406832"/>
                        <a:gd name="connsiteY7" fmla="*/ 120650 h 327025"/>
                        <a:gd name="connsiteX8" fmla="*/ 44882 w 406832"/>
                        <a:gd name="connsiteY8" fmla="*/ 165100 h 327025"/>
                        <a:gd name="connsiteX9" fmla="*/ 35357 w 406832"/>
                        <a:gd name="connsiteY9" fmla="*/ 234950 h 327025"/>
                        <a:gd name="connsiteX10" fmla="*/ 29007 w 406832"/>
                        <a:gd name="connsiteY10" fmla="*/ 320675 h 327025"/>
                        <a:gd name="connsiteX11" fmla="*/ 16307 w 406832"/>
                        <a:gd name="connsiteY11" fmla="*/ 327025 h 327025"/>
                        <a:gd name="connsiteX12" fmla="*/ 19482 w 406832"/>
                        <a:gd name="connsiteY12" fmla="*/ 120650 h 327025"/>
                        <a:gd name="connsiteX13" fmla="*/ 114732 w 406832"/>
                        <a:gd name="connsiteY13" fmla="*/ 12700 h 327025"/>
                        <a:gd name="connsiteX14" fmla="*/ 229032 w 406832"/>
                        <a:gd name="connsiteY14" fmla="*/ 0 h 327025"/>
                        <a:gd name="connsiteX15" fmla="*/ 314757 w 406832"/>
                        <a:gd name="connsiteY15" fmla="*/ 25400 h 327025"/>
                        <a:gd name="connsiteX16" fmla="*/ 390957 w 406832"/>
                        <a:gd name="connsiteY16" fmla="*/ 101600 h 327025"/>
                        <a:gd name="connsiteX17" fmla="*/ 406832 w 406832"/>
                        <a:gd name="connsiteY17" fmla="*/ 323850 h 327025"/>
                        <a:gd name="connsiteX0" fmla="*/ 406832 w 406832"/>
                        <a:gd name="connsiteY0" fmla="*/ 323850 h 327025"/>
                        <a:gd name="connsiteX1" fmla="*/ 378257 w 406832"/>
                        <a:gd name="connsiteY1" fmla="*/ 161925 h 327025"/>
                        <a:gd name="connsiteX2" fmla="*/ 311582 w 406832"/>
                        <a:gd name="connsiteY2" fmla="*/ 114300 h 327025"/>
                        <a:gd name="connsiteX3" fmla="*/ 251257 w 406832"/>
                        <a:gd name="connsiteY3" fmla="*/ 152400 h 327025"/>
                        <a:gd name="connsiteX4" fmla="*/ 216332 w 406832"/>
                        <a:gd name="connsiteY4" fmla="*/ 187325 h 327025"/>
                        <a:gd name="connsiteX5" fmla="*/ 146482 w 406832"/>
                        <a:gd name="connsiteY5" fmla="*/ 152400 h 327025"/>
                        <a:gd name="connsiteX6" fmla="*/ 146482 w 406832"/>
                        <a:gd name="connsiteY6" fmla="*/ 120650 h 327025"/>
                        <a:gd name="connsiteX7" fmla="*/ 89332 w 406832"/>
                        <a:gd name="connsiteY7" fmla="*/ 120650 h 327025"/>
                        <a:gd name="connsiteX8" fmla="*/ 44882 w 406832"/>
                        <a:gd name="connsiteY8" fmla="*/ 165100 h 327025"/>
                        <a:gd name="connsiteX9" fmla="*/ 35357 w 406832"/>
                        <a:gd name="connsiteY9" fmla="*/ 234950 h 327025"/>
                        <a:gd name="connsiteX10" fmla="*/ 29007 w 406832"/>
                        <a:gd name="connsiteY10" fmla="*/ 320675 h 327025"/>
                        <a:gd name="connsiteX11" fmla="*/ 16307 w 406832"/>
                        <a:gd name="connsiteY11" fmla="*/ 327025 h 327025"/>
                        <a:gd name="connsiteX12" fmla="*/ 19482 w 406832"/>
                        <a:gd name="connsiteY12" fmla="*/ 120650 h 327025"/>
                        <a:gd name="connsiteX13" fmla="*/ 114732 w 406832"/>
                        <a:gd name="connsiteY13" fmla="*/ 12700 h 327025"/>
                        <a:gd name="connsiteX14" fmla="*/ 229032 w 406832"/>
                        <a:gd name="connsiteY14" fmla="*/ 0 h 327025"/>
                        <a:gd name="connsiteX15" fmla="*/ 314757 w 406832"/>
                        <a:gd name="connsiteY15" fmla="*/ 25400 h 327025"/>
                        <a:gd name="connsiteX16" fmla="*/ 390957 w 406832"/>
                        <a:gd name="connsiteY16" fmla="*/ 101600 h 327025"/>
                        <a:gd name="connsiteX17" fmla="*/ 406832 w 406832"/>
                        <a:gd name="connsiteY17" fmla="*/ 323850 h 327025"/>
                        <a:gd name="connsiteX0" fmla="*/ 406832 w 406832"/>
                        <a:gd name="connsiteY0" fmla="*/ 323850 h 327025"/>
                        <a:gd name="connsiteX1" fmla="*/ 378257 w 406832"/>
                        <a:gd name="connsiteY1" fmla="*/ 161925 h 327025"/>
                        <a:gd name="connsiteX2" fmla="*/ 311582 w 406832"/>
                        <a:gd name="connsiteY2" fmla="*/ 114300 h 327025"/>
                        <a:gd name="connsiteX3" fmla="*/ 251257 w 406832"/>
                        <a:gd name="connsiteY3" fmla="*/ 152400 h 327025"/>
                        <a:gd name="connsiteX4" fmla="*/ 216332 w 406832"/>
                        <a:gd name="connsiteY4" fmla="*/ 187325 h 327025"/>
                        <a:gd name="connsiteX5" fmla="*/ 146482 w 406832"/>
                        <a:gd name="connsiteY5" fmla="*/ 152400 h 327025"/>
                        <a:gd name="connsiteX6" fmla="*/ 146482 w 406832"/>
                        <a:gd name="connsiteY6" fmla="*/ 120650 h 327025"/>
                        <a:gd name="connsiteX7" fmla="*/ 89332 w 406832"/>
                        <a:gd name="connsiteY7" fmla="*/ 120650 h 327025"/>
                        <a:gd name="connsiteX8" fmla="*/ 44882 w 406832"/>
                        <a:gd name="connsiteY8" fmla="*/ 165100 h 327025"/>
                        <a:gd name="connsiteX9" fmla="*/ 35357 w 406832"/>
                        <a:gd name="connsiteY9" fmla="*/ 234950 h 327025"/>
                        <a:gd name="connsiteX10" fmla="*/ 29007 w 406832"/>
                        <a:gd name="connsiteY10" fmla="*/ 320675 h 327025"/>
                        <a:gd name="connsiteX11" fmla="*/ 16307 w 406832"/>
                        <a:gd name="connsiteY11" fmla="*/ 327025 h 327025"/>
                        <a:gd name="connsiteX12" fmla="*/ 19482 w 406832"/>
                        <a:gd name="connsiteY12" fmla="*/ 120650 h 327025"/>
                        <a:gd name="connsiteX13" fmla="*/ 114732 w 406832"/>
                        <a:gd name="connsiteY13" fmla="*/ 12700 h 327025"/>
                        <a:gd name="connsiteX14" fmla="*/ 229032 w 406832"/>
                        <a:gd name="connsiteY14" fmla="*/ 0 h 327025"/>
                        <a:gd name="connsiteX15" fmla="*/ 314757 w 406832"/>
                        <a:gd name="connsiteY15" fmla="*/ 25400 h 327025"/>
                        <a:gd name="connsiteX16" fmla="*/ 390957 w 406832"/>
                        <a:gd name="connsiteY16" fmla="*/ 101600 h 327025"/>
                        <a:gd name="connsiteX17" fmla="*/ 406832 w 406832"/>
                        <a:gd name="connsiteY17" fmla="*/ 323850 h 327025"/>
                        <a:gd name="connsiteX0" fmla="*/ 406832 w 406832"/>
                        <a:gd name="connsiteY0" fmla="*/ 323850 h 327025"/>
                        <a:gd name="connsiteX1" fmla="*/ 378257 w 406832"/>
                        <a:gd name="connsiteY1" fmla="*/ 161925 h 327025"/>
                        <a:gd name="connsiteX2" fmla="*/ 311582 w 406832"/>
                        <a:gd name="connsiteY2" fmla="*/ 114300 h 327025"/>
                        <a:gd name="connsiteX3" fmla="*/ 251257 w 406832"/>
                        <a:gd name="connsiteY3" fmla="*/ 152400 h 327025"/>
                        <a:gd name="connsiteX4" fmla="*/ 216332 w 406832"/>
                        <a:gd name="connsiteY4" fmla="*/ 187325 h 327025"/>
                        <a:gd name="connsiteX5" fmla="*/ 146482 w 406832"/>
                        <a:gd name="connsiteY5" fmla="*/ 152400 h 327025"/>
                        <a:gd name="connsiteX6" fmla="*/ 146482 w 406832"/>
                        <a:gd name="connsiteY6" fmla="*/ 120650 h 327025"/>
                        <a:gd name="connsiteX7" fmla="*/ 89332 w 406832"/>
                        <a:gd name="connsiteY7" fmla="*/ 120650 h 327025"/>
                        <a:gd name="connsiteX8" fmla="*/ 44882 w 406832"/>
                        <a:gd name="connsiteY8" fmla="*/ 165100 h 327025"/>
                        <a:gd name="connsiteX9" fmla="*/ 35357 w 406832"/>
                        <a:gd name="connsiteY9" fmla="*/ 234950 h 327025"/>
                        <a:gd name="connsiteX10" fmla="*/ 29007 w 406832"/>
                        <a:gd name="connsiteY10" fmla="*/ 320675 h 327025"/>
                        <a:gd name="connsiteX11" fmla="*/ 16307 w 406832"/>
                        <a:gd name="connsiteY11" fmla="*/ 327025 h 327025"/>
                        <a:gd name="connsiteX12" fmla="*/ 19482 w 406832"/>
                        <a:gd name="connsiteY12" fmla="*/ 120650 h 327025"/>
                        <a:gd name="connsiteX13" fmla="*/ 114732 w 406832"/>
                        <a:gd name="connsiteY13" fmla="*/ 12700 h 327025"/>
                        <a:gd name="connsiteX14" fmla="*/ 229032 w 406832"/>
                        <a:gd name="connsiteY14" fmla="*/ 0 h 327025"/>
                        <a:gd name="connsiteX15" fmla="*/ 314757 w 406832"/>
                        <a:gd name="connsiteY15" fmla="*/ 25400 h 327025"/>
                        <a:gd name="connsiteX16" fmla="*/ 390957 w 406832"/>
                        <a:gd name="connsiteY16" fmla="*/ 101600 h 327025"/>
                        <a:gd name="connsiteX17" fmla="*/ 406832 w 406832"/>
                        <a:gd name="connsiteY17" fmla="*/ 323850 h 327025"/>
                        <a:gd name="connsiteX0" fmla="*/ 406832 w 406832"/>
                        <a:gd name="connsiteY0" fmla="*/ 323850 h 327025"/>
                        <a:gd name="connsiteX1" fmla="*/ 378257 w 406832"/>
                        <a:gd name="connsiteY1" fmla="*/ 161925 h 327025"/>
                        <a:gd name="connsiteX2" fmla="*/ 311582 w 406832"/>
                        <a:gd name="connsiteY2" fmla="*/ 114300 h 327025"/>
                        <a:gd name="connsiteX3" fmla="*/ 251257 w 406832"/>
                        <a:gd name="connsiteY3" fmla="*/ 152400 h 327025"/>
                        <a:gd name="connsiteX4" fmla="*/ 216332 w 406832"/>
                        <a:gd name="connsiteY4" fmla="*/ 187325 h 327025"/>
                        <a:gd name="connsiteX5" fmla="*/ 146482 w 406832"/>
                        <a:gd name="connsiteY5" fmla="*/ 152400 h 327025"/>
                        <a:gd name="connsiteX6" fmla="*/ 146482 w 406832"/>
                        <a:gd name="connsiteY6" fmla="*/ 120650 h 327025"/>
                        <a:gd name="connsiteX7" fmla="*/ 89332 w 406832"/>
                        <a:gd name="connsiteY7" fmla="*/ 120650 h 327025"/>
                        <a:gd name="connsiteX8" fmla="*/ 44882 w 406832"/>
                        <a:gd name="connsiteY8" fmla="*/ 165100 h 327025"/>
                        <a:gd name="connsiteX9" fmla="*/ 35357 w 406832"/>
                        <a:gd name="connsiteY9" fmla="*/ 234950 h 327025"/>
                        <a:gd name="connsiteX10" fmla="*/ 29007 w 406832"/>
                        <a:gd name="connsiteY10" fmla="*/ 320675 h 327025"/>
                        <a:gd name="connsiteX11" fmla="*/ 16307 w 406832"/>
                        <a:gd name="connsiteY11" fmla="*/ 327025 h 327025"/>
                        <a:gd name="connsiteX12" fmla="*/ 19482 w 406832"/>
                        <a:gd name="connsiteY12" fmla="*/ 120650 h 327025"/>
                        <a:gd name="connsiteX13" fmla="*/ 114732 w 406832"/>
                        <a:gd name="connsiteY13" fmla="*/ 12700 h 327025"/>
                        <a:gd name="connsiteX14" fmla="*/ 229032 w 406832"/>
                        <a:gd name="connsiteY14" fmla="*/ 0 h 327025"/>
                        <a:gd name="connsiteX15" fmla="*/ 314757 w 406832"/>
                        <a:gd name="connsiteY15" fmla="*/ 25400 h 327025"/>
                        <a:gd name="connsiteX16" fmla="*/ 390957 w 406832"/>
                        <a:gd name="connsiteY16" fmla="*/ 101600 h 327025"/>
                        <a:gd name="connsiteX17" fmla="*/ 406832 w 406832"/>
                        <a:gd name="connsiteY17" fmla="*/ 323850 h 327025"/>
                        <a:gd name="connsiteX0" fmla="*/ 406832 w 406832"/>
                        <a:gd name="connsiteY0" fmla="*/ 323850 h 327025"/>
                        <a:gd name="connsiteX1" fmla="*/ 378257 w 406832"/>
                        <a:gd name="connsiteY1" fmla="*/ 161925 h 327025"/>
                        <a:gd name="connsiteX2" fmla="*/ 311582 w 406832"/>
                        <a:gd name="connsiteY2" fmla="*/ 114300 h 327025"/>
                        <a:gd name="connsiteX3" fmla="*/ 251257 w 406832"/>
                        <a:gd name="connsiteY3" fmla="*/ 152400 h 327025"/>
                        <a:gd name="connsiteX4" fmla="*/ 216332 w 406832"/>
                        <a:gd name="connsiteY4" fmla="*/ 187325 h 327025"/>
                        <a:gd name="connsiteX5" fmla="*/ 146482 w 406832"/>
                        <a:gd name="connsiteY5" fmla="*/ 152400 h 327025"/>
                        <a:gd name="connsiteX6" fmla="*/ 146482 w 406832"/>
                        <a:gd name="connsiteY6" fmla="*/ 120650 h 327025"/>
                        <a:gd name="connsiteX7" fmla="*/ 89332 w 406832"/>
                        <a:gd name="connsiteY7" fmla="*/ 120650 h 327025"/>
                        <a:gd name="connsiteX8" fmla="*/ 44882 w 406832"/>
                        <a:gd name="connsiteY8" fmla="*/ 165100 h 327025"/>
                        <a:gd name="connsiteX9" fmla="*/ 35357 w 406832"/>
                        <a:gd name="connsiteY9" fmla="*/ 234950 h 327025"/>
                        <a:gd name="connsiteX10" fmla="*/ 29007 w 406832"/>
                        <a:gd name="connsiteY10" fmla="*/ 320675 h 327025"/>
                        <a:gd name="connsiteX11" fmla="*/ 16307 w 406832"/>
                        <a:gd name="connsiteY11" fmla="*/ 327025 h 327025"/>
                        <a:gd name="connsiteX12" fmla="*/ 19482 w 406832"/>
                        <a:gd name="connsiteY12" fmla="*/ 120650 h 327025"/>
                        <a:gd name="connsiteX13" fmla="*/ 114732 w 406832"/>
                        <a:gd name="connsiteY13" fmla="*/ 12700 h 327025"/>
                        <a:gd name="connsiteX14" fmla="*/ 229032 w 406832"/>
                        <a:gd name="connsiteY14" fmla="*/ 0 h 327025"/>
                        <a:gd name="connsiteX15" fmla="*/ 314757 w 406832"/>
                        <a:gd name="connsiteY15" fmla="*/ 25400 h 327025"/>
                        <a:gd name="connsiteX16" fmla="*/ 390957 w 406832"/>
                        <a:gd name="connsiteY16" fmla="*/ 101600 h 327025"/>
                        <a:gd name="connsiteX17" fmla="*/ 406832 w 406832"/>
                        <a:gd name="connsiteY17" fmla="*/ 323850 h 327025"/>
                        <a:gd name="connsiteX0" fmla="*/ 406832 w 406832"/>
                        <a:gd name="connsiteY0" fmla="*/ 323850 h 327025"/>
                        <a:gd name="connsiteX1" fmla="*/ 378257 w 406832"/>
                        <a:gd name="connsiteY1" fmla="*/ 161925 h 327025"/>
                        <a:gd name="connsiteX2" fmla="*/ 311582 w 406832"/>
                        <a:gd name="connsiteY2" fmla="*/ 114300 h 327025"/>
                        <a:gd name="connsiteX3" fmla="*/ 251257 w 406832"/>
                        <a:gd name="connsiteY3" fmla="*/ 152400 h 327025"/>
                        <a:gd name="connsiteX4" fmla="*/ 216332 w 406832"/>
                        <a:gd name="connsiteY4" fmla="*/ 187325 h 327025"/>
                        <a:gd name="connsiteX5" fmla="*/ 146482 w 406832"/>
                        <a:gd name="connsiteY5" fmla="*/ 152400 h 327025"/>
                        <a:gd name="connsiteX6" fmla="*/ 146482 w 406832"/>
                        <a:gd name="connsiteY6" fmla="*/ 120650 h 327025"/>
                        <a:gd name="connsiteX7" fmla="*/ 89332 w 406832"/>
                        <a:gd name="connsiteY7" fmla="*/ 120650 h 327025"/>
                        <a:gd name="connsiteX8" fmla="*/ 44882 w 406832"/>
                        <a:gd name="connsiteY8" fmla="*/ 165100 h 327025"/>
                        <a:gd name="connsiteX9" fmla="*/ 35357 w 406832"/>
                        <a:gd name="connsiteY9" fmla="*/ 234950 h 327025"/>
                        <a:gd name="connsiteX10" fmla="*/ 29007 w 406832"/>
                        <a:gd name="connsiteY10" fmla="*/ 320675 h 327025"/>
                        <a:gd name="connsiteX11" fmla="*/ 16307 w 406832"/>
                        <a:gd name="connsiteY11" fmla="*/ 327025 h 327025"/>
                        <a:gd name="connsiteX12" fmla="*/ 19482 w 406832"/>
                        <a:gd name="connsiteY12" fmla="*/ 120650 h 327025"/>
                        <a:gd name="connsiteX13" fmla="*/ 114732 w 406832"/>
                        <a:gd name="connsiteY13" fmla="*/ 12700 h 327025"/>
                        <a:gd name="connsiteX14" fmla="*/ 229032 w 406832"/>
                        <a:gd name="connsiteY14" fmla="*/ 0 h 327025"/>
                        <a:gd name="connsiteX15" fmla="*/ 314757 w 406832"/>
                        <a:gd name="connsiteY15" fmla="*/ 25400 h 327025"/>
                        <a:gd name="connsiteX16" fmla="*/ 390957 w 406832"/>
                        <a:gd name="connsiteY16" fmla="*/ 101600 h 327025"/>
                        <a:gd name="connsiteX17" fmla="*/ 406832 w 406832"/>
                        <a:gd name="connsiteY17" fmla="*/ 323850 h 327025"/>
                        <a:gd name="connsiteX0" fmla="*/ 406832 w 406832"/>
                        <a:gd name="connsiteY0" fmla="*/ 323850 h 327025"/>
                        <a:gd name="connsiteX1" fmla="*/ 378257 w 406832"/>
                        <a:gd name="connsiteY1" fmla="*/ 161925 h 327025"/>
                        <a:gd name="connsiteX2" fmla="*/ 311582 w 406832"/>
                        <a:gd name="connsiteY2" fmla="*/ 114300 h 327025"/>
                        <a:gd name="connsiteX3" fmla="*/ 251257 w 406832"/>
                        <a:gd name="connsiteY3" fmla="*/ 152400 h 327025"/>
                        <a:gd name="connsiteX4" fmla="*/ 216332 w 406832"/>
                        <a:gd name="connsiteY4" fmla="*/ 187325 h 327025"/>
                        <a:gd name="connsiteX5" fmla="*/ 146482 w 406832"/>
                        <a:gd name="connsiteY5" fmla="*/ 152400 h 327025"/>
                        <a:gd name="connsiteX6" fmla="*/ 146482 w 406832"/>
                        <a:gd name="connsiteY6" fmla="*/ 120650 h 327025"/>
                        <a:gd name="connsiteX7" fmla="*/ 89332 w 406832"/>
                        <a:gd name="connsiteY7" fmla="*/ 120650 h 327025"/>
                        <a:gd name="connsiteX8" fmla="*/ 44882 w 406832"/>
                        <a:gd name="connsiteY8" fmla="*/ 165100 h 327025"/>
                        <a:gd name="connsiteX9" fmla="*/ 35357 w 406832"/>
                        <a:gd name="connsiteY9" fmla="*/ 234950 h 327025"/>
                        <a:gd name="connsiteX10" fmla="*/ 29007 w 406832"/>
                        <a:gd name="connsiteY10" fmla="*/ 320675 h 327025"/>
                        <a:gd name="connsiteX11" fmla="*/ 16307 w 406832"/>
                        <a:gd name="connsiteY11" fmla="*/ 327025 h 327025"/>
                        <a:gd name="connsiteX12" fmla="*/ 19482 w 406832"/>
                        <a:gd name="connsiteY12" fmla="*/ 120650 h 327025"/>
                        <a:gd name="connsiteX13" fmla="*/ 114732 w 406832"/>
                        <a:gd name="connsiteY13" fmla="*/ 12700 h 327025"/>
                        <a:gd name="connsiteX14" fmla="*/ 229032 w 406832"/>
                        <a:gd name="connsiteY14" fmla="*/ 0 h 327025"/>
                        <a:gd name="connsiteX15" fmla="*/ 314757 w 406832"/>
                        <a:gd name="connsiteY15" fmla="*/ 25400 h 327025"/>
                        <a:gd name="connsiteX16" fmla="*/ 390957 w 406832"/>
                        <a:gd name="connsiteY16" fmla="*/ 101600 h 327025"/>
                        <a:gd name="connsiteX17" fmla="*/ 406832 w 406832"/>
                        <a:gd name="connsiteY17" fmla="*/ 323850 h 327025"/>
                        <a:gd name="connsiteX0" fmla="*/ 406832 w 406832"/>
                        <a:gd name="connsiteY0" fmla="*/ 323850 h 327025"/>
                        <a:gd name="connsiteX1" fmla="*/ 378257 w 406832"/>
                        <a:gd name="connsiteY1" fmla="*/ 161925 h 327025"/>
                        <a:gd name="connsiteX2" fmla="*/ 311582 w 406832"/>
                        <a:gd name="connsiteY2" fmla="*/ 114300 h 327025"/>
                        <a:gd name="connsiteX3" fmla="*/ 251257 w 406832"/>
                        <a:gd name="connsiteY3" fmla="*/ 152400 h 327025"/>
                        <a:gd name="connsiteX4" fmla="*/ 216332 w 406832"/>
                        <a:gd name="connsiteY4" fmla="*/ 187325 h 327025"/>
                        <a:gd name="connsiteX5" fmla="*/ 146482 w 406832"/>
                        <a:gd name="connsiteY5" fmla="*/ 152400 h 327025"/>
                        <a:gd name="connsiteX6" fmla="*/ 146482 w 406832"/>
                        <a:gd name="connsiteY6" fmla="*/ 120650 h 327025"/>
                        <a:gd name="connsiteX7" fmla="*/ 89332 w 406832"/>
                        <a:gd name="connsiteY7" fmla="*/ 120650 h 327025"/>
                        <a:gd name="connsiteX8" fmla="*/ 44882 w 406832"/>
                        <a:gd name="connsiteY8" fmla="*/ 165100 h 327025"/>
                        <a:gd name="connsiteX9" fmla="*/ 35357 w 406832"/>
                        <a:gd name="connsiteY9" fmla="*/ 234950 h 327025"/>
                        <a:gd name="connsiteX10" fmla="*/ 29007 w 406832"/>
                        <a:gd name="connsiteY10" fmla="*/ 320675 h 327025"/>
                        <a:gd name="connsiteX11" fmla="*/ 16307 w 406832"/>
                        <a:gd name="connsiteY11" fmla="*/ 327025 h 327025"/>
                        <a:gd name="connsiteX12" fmla="*/ 19482 w 406832"/>
                        <a:gd name="connsiteY12" fmla="*/ 120650 h 327025"/>
                        <a:gd name="connsiteX13" fmla="*/ 114732 w 406832"/>
                        <a:gd name="connsiteY13" fmla="*/ 12700 h 327025"/>
                        <a:gd name="connsiteX14" fmla="*/ 229032 w 406832"/>
                        <a:gd name="connsiteY14" fmla="*/ 0 h 327025"/>
                        <a:gd name="connsiteX15" fmla="*/ 314757 w 406832"/>
                        <a:gd name="connsiteY15" fmla="*/ 25400 h 327025"/>
                        <a:gd name="connsiteX16" fmla="*/ 390957 w 406832"/>
                        <a:gd name="connsiteY16" fmla="*/ 101600 h 327025"/>
                        <a:gd name="connsiteX17" fmla="*/ 406832 w 406832"/>
                        <a:gd name="connsiteY17" fmla="*/ 323850 h 327025"/>
                        <a:gd name="connsiteX0" fmla="*/ 406832 w 406832"/>
                        <a:gd name="connsiteY0" fmla="*/ 323850 h 327025"/>
                        <a:gd name="connsiteX1" fmla="*/ 378257 w 406832"/>
                        <a:gd name="connsiteY1" fmla="*/ 161925 h 327025"/>
                        <a:gd name="connsiteX2" fmla="*/ 311582 w 406832"/>
                        <a:gd name="connsiteY2" fmla="*/ 114300 h 327025"/>
                        <a:gd name="connsiteX3" fmla="*/ 251257 w 406832"/>
                        <a:gd name="connsiteY3" fmla="*/ 152400 h 327025"/>
                        <a:gd name="connsiteX4" fmla="*/ 216332 w 406832"/>
                        <a:gd name="connsiteY4" fmla="*/ 187325 h 327025"/>
                        <a:gd name="connsiteX5" fmla="*/ 146482 w 406832"/>
                        <a:gd name="connsiteY5" fmla="*/ 152400 h 327025"/>
                        <a:gd name="connsiteX6" fmla="*/ 146482 w 406832"/>
                        <a:gd name="connsiteY6" fmla="*/ 120650 h 327025"/>
                        <a:gd name="connsiteX7" fmla="*/ 89332 w 406832"/>
                        <a:gd name="connsiteY7" fmla="*/ 120650 h 327025"/>
                        <a:gd name="connsiteX8" fmla="*/ 44882 w 406832"/>
                        <a:gd name="connsiteY8" fmla="*/ 165100 h 327025"/>
                        <a:gd name="connsiteX9" fmla="*/ 35357 w 406832"/>
                        <a:gd name="connsiteY9" fmla="*/ 234950 h 327025"/>
                        <a:gd name="connsiteX10" fmla="*/ 29007 w 406832"/>
                        <a:gd name="connsiteY10" fmla="*/ 320675 h 327025"/>
                        <a:gd name="connsiteX11" fmla="*/ 16307 w 406832"/>
                        <a:gd name="connsiteY11" fmla="*/ 327025 h 327025"/>
                        <a:gd name="connsiteX12" fmla="*/ 19482 w 406832"/>
                        <a:gd name="connsiteY12" fmla="*/ 120650 h 327025"/>
                        <a:gd name="connsiteX13" fmla="*/ 114732 w 406832"/>
                        <a:gd name="connsiteY13" fmla="*/ 12700 h 327025"/>
                        <a:gd name="connsiteX14" fmla="*/ 229032 w 406832"/>
                        <a:gd name="connsiteY14" fmla="*/ 0 h 327025"/>
                        <a:gd name="connsiteX15" fmla="*/ 314757 w 406832"/>
                        <a:gd name="connsiteY15" fmla="*/ 25400 h 327025"/>
                        <a:gd name="connsiteX16" fmla="*/ 390957 w 406832"/>
                        <a:gd name="connsiteY16" fmla="*/ 101600 h 327025"/>
                        <a:gd name="connsiteX17" fmla="*/ 406832 w 406832"/>
                        <a:gd name="connsiteY17" fmla="*/ 323850 h 327025"/>
                        <a:gd name="connsiteX0" fmla="*/ 392545 w 398937"/>
                        <a:gd name="connsiteY0" fmla="*/ 319087 h 327025"/>
                        <a:gd name="connsiteX1" fmla="*/ 378257 w 398937"/>
                        <a:gd name="connsiteY1" fmla="*/ 161925 h 327025"/>
                        <a:gd name="connsiteX2" fmla="*/ 311582 w 398937"/>
                        <a:gd name="connsiteY2" fmla="*/ 114300 h 327025"/>
                        <a:gd name="connsiteX3" fmla="*/ 251257 w 398937"/>
                        <a:gd name="connsiteY3" fmla="*/ 152400 h 327025"/>
                        <a:gd name="connsiteX4" fmla="*/ 216332 w 398937"/>
                        <a:gd name="connsiteY4" fmla="*/ 187325 h 327025"/>
                        <a:gd name="connsiteX5" fmla="*/ 146482 w 398937"/>
                        <a:gd name="connsiteY5" fmla="*/ 152400 h 327025"/>
                        <a:gd name="connsiteX6" fmla="*/ 146482 w 398937"/>
                        <a:gd name="connsiteY6" fmla="*/ 120650 h 327025"/>
                        <a:gd name="connsiteX7" fmla="*/ 89332 w 398937"/>
                        <a:gd name="connsiteY7" fmla="*/ 120650 h 327025"/>
                        <a:gd name="connsiteX8" fmla="*/ 44882 w 398937"/>
                        <a:gd name="connsiteY8" fmla="*/ 165100 h 327025"/>
                        <a:gd name="connsiteX9" fmla="*/ 35357 w 398937"/>
                        <a:gd name="connsiteY9" fmla="*/ 234950 h 327025"/>
                        <a:gd name="connsiteX10" fmla="*/ 29007 w 398937"/>
                        <a:gd name="connsiteY10" fmla="*/ 320675 h 327025"/>
                        <a:gd name="connsiteX11" fmla="*/ 16307 w 398937"/>
                        <a:gd name="connsiteY11" fmla="*/ 327025 h 327025"/>
                        <a:gd name="connsiteX12" fmla="*/ 19482 w 398937"/>
                        <a:gd name="connsiteY12" fmla="*/ 120650 h 327025"/>
                        <a:gd name="connsiteX13" fmla="*/ 114732 w 398937"/>
                        <a:gd name="connsiteY13" fmla="*/ 12700 h 327025"/>
                        <a:gd name="connsiteX14" fmla="*/ 229032 w 398937"/>
                        <a:gd name="connsiteY14" fmla="*/ 0 h 327025"/>
                        <a:gd name="connsiteX15" fmla="*/ 314757 w 398937"/>
                        <a:gd name="connsiteY15" fmla="*/ 25400 h 327025"/>
                        <a:gd name="connsiteX16" fmla="*/ 390957 w 398937"/>
                        <a:gd name="connsiteY16" fmla="*/ 101600 h 327025"/>
                        <a:gd name="connsiteX17" fmla="*/ 392545 w 398937"/>
                        <a:gd name="connsiteY17"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51257 w 407926"/>
                        <a:gd name="connsiteY3" fmla="*/ 152400 h 327025"/>
                        <a:gd name="connsiteX4" fmla="*/ 216332 w 407926"/>
                        <a:gd name="connsiteY4" fmla="*/ 187325 h 327025"/>
                        <a:gd name="connsiteX5" fmla="*/ 146482 w 407926"/>
                        <a:gd name="connsiteY5" fmla="*/ 152400 h 327025"/>
                        <a:gd name="connsiteX6" fmla="*/ 146482 w 407926"/>
                        <a:gd name="connsiteY6" fmla="*/ 120650 h 327025"/>
                        <a:gd name="connsiteX7" fmla="*/ 89332 w 407926"/>
                        <a:gd name="connsiteY7" fmla="*/ 120650 h 327025"/>
                        <a:gd name="connsiteX8" fmla="*/ 44882 w 407926"/>
                        <a:gd name="connsiteY8" fmla="*/ 165100 h 327025"/>
                        <a:gd name="connsiteX9" fmla="*/ 35357 w 407926"/>
                        <a:gd name="connsiteY9" fmla="*/ 234950 h 327025"/>
                        <a:gd name="connsiteX10" fmla="*/ 29007 w 407926"/>
                        <a:gd name="connsiteY10" fmla="*/ 320675 h 327025"/>
                        <a:gd name="connsiteX11" fmla="*/ 16307 w 407926"/>
                        <a:gd name="connsiteY11" fmla="*/ 327025 h 327025"/>
                        <a:gd name="connsiteX12" fmla="*/ 19482 w 407926"/>
                        <a:gd name="connsiteY12" fmla="*/ 120650 h 327025"/>
                        <a:gd name="connsiteX13" fmla="*/ 114732 w 407926"/>
                        <a:gd name="connsiteY13" fmla="*/ 12700 h 327025"/>
                        <a:gd name="connsiteX14" fmla="*/ 229032 w 407926"/>
                        <a:gd name="connsiteY14" fmla="*/ 0 h 327025"/>
                        <a:gd name="connsiteX15" fmla="*/ 314757 w 407926"/>
                        <a:gd name="connsiteY15" fmla="*/ 25400 h 327025"/>
                        <a:gd name="connsiteX16" fmla="*/ 390957 w 407926"/>
                        <a:gd name="connsiteY16" fmla="*/ 101600 h 327025"/>
                        <a:gd name="connsiteX17" fmla="*/ 392545 w 407926"/>
                        <a:gd name="connsiteY17"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51257 w 407926"/>
                        <a:gd name="connsiteY3" fmla="*/ 152400 h 327025"/>
                        <a:gd name="connsiteX4" fmla="*/ 216332 w 407926"/>
                        <a:gd name="connsiteY4" fmla="*/ 187325 h 327025"/>
                        <a:gd name="connsiteX5" fmla="*/ 146482 w 407926"/>
                        <a:gd name="connsiteY5" fmla="*/ 152400 h 327025"/>
                        <a:gd name="connsiteX6" fmla="*/ 146482 w 407926"/>
                        <a:gd name="connsiteY6" fmla="*/ 120650 h 327025"/>
                        <a:gd name="connsiteX7" fmla="*/ 89332 w 407926"/>
                        <a:gd name="connsiteY7" fmla="*/ 120650 h 327025"/>
                        <a:gd name="connsiteX8" fmla="*/ 44882 w 407926"/>
                        <a:gd name="connsiteY8" fmla="*/ 165100 h 327025"/>
                        <a:gd name="connsiteX9" fmla="*/ 35357 w 407926"/>
                        <a:gd name="connsiteY9" fmla="*/ 234950 h 327025"/>
                        <a:gd name="connsiteX10" fmla="*/ 29007 w 407926"/>
                        <a:gd name="connsiteY10" fmla="*/ 320675 h 327025"/>
                        <a:gd name="connsiteX11" fmla="*/ 16307 w 407926"/>
                        <a:gd name="connsiteY11" fmla="*/ 327025 h 327025"/>
                        <a:gd name="connsiteX12" fmla="*/ 19482 w 407926"/>
                        <a:gd name="connsiteY12" fmla="*/ 120650 h 327025"/>
                        <a:gd name="connsiteX13" fmla="*/ 114732 w 407926"/>
                        <a:gd name="connsiteY13" fmla="*/ 12700 h 327025"/>
                        <a:gd name="connsiteX14" fmla="*/ 229032 w 407926"/>
                        <a:gd name="connsiteY14" fmla="*/ 0 h 327025"/>
                        <a:gd name="connsiteX15" fmla="*/ 314757 w 407926"/>
                        <a:gd name="connsiteY15" fmla="*/ 25400 h 327025"/>
                        <a:gd name="connsiteX16" fmla="*/ 390957 w 407926"/>
                        <a:gd name="connsiteY16" fmla="*/ 101600 h 327025"/>
                        <a:gd name="connsiteX17" fmla="*/ 392545 w 407926"/>
                        <a:gd name="connsiteY17"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51257 w 407926"/>
                        <a:gd name="connsiteY3" fmla="*/ 152400 h 327025"/>
                        <a:gd name="connsiteX4" fmla="*/ 216332 w 407926"/>
                        <a:gd name="connsiteY4" fmla="*/ 187325 h 327025"/>
                        <a:gd name="connsiteX5" fmla="*/ 146482 w 407926"/>
                        <a:gd name="connsiteY5" fmla="*/ 152400 h 327025"/>
                        <a:gd name="connsiteX6" fmla="*/ 146482 w 407926"/>
                        <a:gd name="connsiteY6" fmla="*/ 120650 h 327025"/>
                        <a:gd name="connsiteX7" fmla="*/ 89332 w 407926"/>
                        <a:gd name="connsiteY7" fmla="*/ 120650 h 327025"/>
                        <a:gd name="connsiteX8" fmla="*/ 44882 w 407926"/>
                        <a:gd name="connsiteY8" fmla="*/ 165100 h 327025"/>
                        <a:gd name="connsiteX9" fmla="*/ 35357 w 407926"/>
                        <a:gd name="connsiteY9" fmla="*/ 234950 h 327025"/>
                        <a:gd name="connsiteX10" fmla="*/ 29007 w 407926"/>
                        <a:gd name="connsiteY10" fmla="*/ 320675 h 327025"/>
                        <a:gd name="connsiteX11" fmla="*/ 16307 w 407926"/>
                        <a:gd name="connsiteY11" fmla="*/ 327025 h 327025"/>
                        <a:gd name="connsiteX12" fmla="*/ 19482 w 407926"/>
                        <a:gd name="connsiteY12" fmla="*/ 120650 h 327025"/>
                        <a:gd name="connsiteX13" fmla="*/ 114732 w 407926"/>
                        <a:gd name="connsiteY13" fmla="*/ 12700 h 327025"/>
                        <a:gd name="connsiteX14" fmla="*/ 229032 w 407926"/>
                        <a:gd name="connsiteY14" fmla="*/ 0 h 327025"/>
                        <a:gd name="connsiteX15" fmla="*/ 314757 w 407926"/>
                        <a:gd name="connsiteY15" fmla="*/ 25400 h 327025"/>
                        <a:gd name="connsiteX16" fmla="*/ 390957 w 407926"/>
                        <a:gd name="connsiteY16" fmla="*/ 101600 h 327025"/>
                        <a:gd name="connsiteX17" fmla="*/ 392545 w 407926"/>
                        <a:gd name="connsiteY17"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51257 w 407926"/>
                        <a:gd name="connsiteY3" fmla="*/ 152400 h 327025"/>
                        <a:gd name="connsiteX4" fmla="*/ 216332 w 407926"/>
                        <a:gd name="connsiteY4" fmla="*/ 187325 h 327025"/>
                        <a:gd name="connsiteX5" fmla="*/ 146482 w 407926"/>
                        <a:gd name="connsiteY5" fmla="*/ 152400 h 327025"/>
                        <a:gd name="connsiteX6" fmla="*/ 146482 w 407926"/>
                        <a:gd name="connsiteY6" fmla="*/ 120650 h 327025"/>
                        <a:gd name="connsiteX7" fmla="*/ 89332 w 407926"/>
                        <a:gd name="connsiteY7" fmla="*/ 120650 h 327025"/>
                        <a:gd name="connsiteX8" fmla="*/ 44882 w 407926"/>
                        <a:gd name="connsiteY8" fmla="*/ 165100 h 327025"/>
                        <a:gd name="connsiteX9" fmla="*/ 35357 w 407926"/>
                        <a:gd name="connsiteY9" fmla="*/ 234950 h 327025"/>
                        <a:gd name="connsiteX10" fmla="*/ 29007 w 407926"/>
                        <a:gd name="connsiteY10" fmla="*/ 320675 h 327025"/>
                        <a:gd name="connsiteX11" fmla="*/ 16307 w 407926"/>
                        <a:gd name="connsiteY11" fmla="*/ 327025 h 327025"/>
                        <a:gd name="connsiteX12" fmla="*/ 19482 w 407926"/>
                        <a:gd name="connsiteY12" fmla="*/ 120650 h 327025"/>
                        <a:gd name="connsiteX13" fmla="*/ 114732 w 407926"/>
                        <a:gd name="connsiteY13" fmla="*/ 12700 h 327025"/>
                        <a:gd name="connsiteX14" fmla="*/ 229032 w 407926"/>
                        <a:gd name="connsiteY14" fmla="*/ 0 h 327025"/>
                        <a:gd name="connsiteX15" fmla="*/ 314757 w 407926"/>
                        <a:gd name="connsiteY15" fmla="*/ 25400 h 327025"/>
                        <a:gd name="connsiteX16" fmla="*/ 390957 w 407926"/>
                        <a:gd name="connsiteY16" fmla="*/ 101600 h 327025"/>
                        <a:gd name="connsiteX17" fmla="*/ 392545 w 407926"/>
                        <a:gd name="connsiteY17"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51257 w 407926"/>
                        <a:gd name="connsiteY3" fmla="*/ 152400 h 327025"/>
                        <a:gd name="connsiteX4" fmla="*/ 216332 w 407926"/>
                        <a:gd name="connsiteY4" fmla="*/ 187325 h 327025"/>
                        <a:gd name="connsiteX5" fmla="*/ 146482 w 407926"/>
                        <a:gd name="connsiteY5" fmla="*/ 152400 h 327025"/>
                        <a:gd name="connsiteX6" fmla="*/ 146482 w 407926"/>
                        <a:gd name="connsiteY6" fmla="*/ 120650 h 327025"/>
                        <a:gd name="connsiteX7" fmla="*/ 89332 w 407926"/>
                        <a:gd name="connsiteY7" fmla="*/ 120650 h 327025"/>
                        <a:gd name="connsiteX8" fmla="*/ 44882 w 407926"/>
                        <a:gd name="connsiteY8" fmla="*/ 165100 h 327025"/>
                        <a:gd name="connsiteX9" fmla="*/ 35357 w 407926"/>
                        <a:gd name="connsiteY9" fmla="*/ 234950 h 327025"/>
                        <a:gd name="connsiteX10" fmla="*/ 29007 w 407926"/>
                        <a:gd name="connsiteY10" fmla="*/ 320675 h 327025"/>
                        <a:gd name="connsiteX11" fmla="*/ 16307 w 407926"/>
                        <a:gd name="connsiteY11" fmla="*/ 327025 h 327025"/>
                        <a:gd name="connsiteX12" fmla="*/ 19482 w 407926"/>
                        <a:gd name="connsiteY12" fmla="*/ 120650 h 327025"/>
                        <a:gd name="connsiteX13" fmla="*/ 114732 w 407926"/>
                        <a:gd name="connsiteY13" fmla="*/ 12700 h 327025"/>
                        <a:gd name="connsiteX14" fmla="*/ 229032 w 407926"/>
                        <a:gd name="connsiteY14" fmla="*/ 0 h 327025"/>
                        <a:gd name="connsiteX15" fmla="*/ 314757 w 407926"/>
                        <a:gd name="connsiteY15" fmla="*/ 25400 h 327025"/>
                        <a:gd name="connsiteX16" fmla="*/ 390957 w 407926"/>
                        <a:gd name="connsiteY16" fmla="*/ 101600 h 327025"/>
                        <a:gd name="connsiteX17" fmla="*/ 392545 w 407926"/>
                        <a:gd name="connsiteY17"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51257 w 407926"/>
                        <a:gd name="connsiteY3" fmla="*/ 152400 h 327025"/>
                        <a:gd name="connsiteX4" fmla="*/ 216332 w 407926"/>
                        <a:gd name="connsiteY4" fmla="*/ 187325 h 327025"/>
                        <a:gd name="connsiteX5" fmla="*/ 146482 w 407926"/>
                        <a:gd name="connsiteY5" fmla="*/ 152400 h 327025"/>
                        <a:gd name="connsiteX6" fmla="*/ 146482 w 407926"/>
                        <a:gd name="connsiteY6" fmla="*/ 120650 h 327025"/>
                        <a:gd name="connsiteX7" fmla="*/ 89332 w 407926"/>
                        <a:gd name="connsiteY7" fmla="*/ 120650 h 327025"/>
                        <a:gd name="connsiteX8" fmla="*/ 44882 w 407926"/>
                        <a:gd name="connsiteY8" fmla="*/ 165100 h 327025"/>
                        <a:gd name="connsiteX9" fmla="*/ 35357 w 407926"/>
                        <a:gd name="connsiteY9" fmla="*/ 234950 h 327025"/>
                        <a:gd name="connsiteX10" fmla="*/ 29007 w 407926"/>
                        <a:gd name="connsiteY10" fmla="*/ 320675 h 327025"/>
                        <a:gd name="connsiteX11" fmla="*/ 16307 w 407926"/>
                        <a:gd name="connsiteY11" fmla="*/ 327025 h 327025"/>
                        <a:gd name="connsiteX12" fmla="*/ 19482 w 407926"/>
                        <a:gd name="connsiteY12" fmla="*/ 120650 h 327025"/>
                        <a:gd name="connsiteX13" fmla="*/ 114732 w 407926"/>
                        <a:gd name="connsiteY13" fmla="*/ 12700 h 327025"/>
                        <a:gd name="connsiteX14" fmla="*/ 229032 w 407926"/>
                        <a:gd name="connsiteY14" fmla="*/ 0 h 327025"/>
                        <a:gd name="connsiteX15" fmla="*/ 314757 w 407926"/>
                        <a:gd name="connsiteY15" fmla="*/ 25400 h 327025"/>
                        <a:gd name="connsiteX16" fmla="*/ 390957 w 407926"/>
                        <a:gd name="connsiteY16" fmla="*/ 101600 h 327025"/>
                        <a:gd name="connsiteX17" fmla="*/ 392545 w 407926"/>
                        <a:gd name="connsiteY17"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51257 w 407926"/>
                        <a:gd name="connsiteY3" fmla="*/ 152400 h 327025"/>
                        <a:gd name="connsiteX4" fmla="*/ 216332 w 407926"/>
                        <a:gd name="connsiteY4" fmla="*/ 187325 h 327025"/>
                        <a:gd name="connsiteX5" fmla="*/ 146482 w 407926"/>
                        <a:gd name="connsiteY5" fmla="*/ 152400 h 327025"/>
                        <a:gd name="connsiteX6" fmla="*/ 146482 w 407926"/>
                        <a:gd name="connsiteY6" fmla="*/ 120650 h 327025"/>
                        <a:gd name="connsiteX7" fmla="*/ 89332 w 407926"/>
                        <a:gd name="connsiteY7" fmla="*/ 120650 h 327025"/>
                        <a:gd name="connsiteX8" fmla="*/ 44882 w 407926"/>
                        <a:gd name="connsiteY8" fmla="*/ 165100 h 327025"/>
                        <a:gd name="connsiteX9" fmla="*/ 35357 w 407926"/>
                        <a:gd name="connsiteY9" fmla="*/ 234950 h 327025"/>
                        <a:gd name="connsiteX10" fmla="*/ 29007 w 407926"/>
                        <a:gd name="connsiteY10" fmla="*/ 320675 h 327025"/>
                        <a:gd name="connsiteX11" fmla="*/ 16307 w 407926"/>
                        <a:gd name="connsiteY11" fmla="*/ 327025 h 327025"/>
                        <a:gd name="connsiteX12" fmla="*/ 19482 w 407926"/>
                        <a:gd name="connsiteY12" fmla="*/ 120650 h 327025"/>
                        <a:gd name="connsiteX13" fmla="*/ 114732 w 407926"/>
                        <a:gd name="connsiteY13" fmla="*/ 12700 h 327025"/>
                        <a:gd name="connsiteX14" fmla="*/ 229032 w 407926"/>
                        <a:gd name="connsiteY14" fmla="*/ 0 h 327025"/>
                        <a:gd name="connsiteX15" fmla="*/ 314757 w 407926"/>
                        <a:gd name="connsiteY15" fmla="*/ 25400 h 327025"/>
                        <a:gd name="connsiteX16" fmla="*/ 390957 w 407926"/>
                        <a:gd name="connsiteY16" fmla="*/ 101600 h 327025"/>
                        <a:gd name="connsiteX17" fmla="*/ 392545 w 407926"/>
                        <a:gd name="connsiteY17"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51257 w 407926"/>
                        <a:gd name="connsiteY3" fmla="*/ 152400 h 327025"/>
                        <a:gd name="connsiteX4" fmla="*/ 216332 w 407926"/>
                        <a:gd name="connsiteY4" fmla="*/ 187325 h 327025"/>
                        <a:gd name="connsiteX5" fmla="*/ 146482 w 407926"/>
                        <a:gd name="connsiteY5" fmla="*/ 152400 h 327025"/>
                        <a:gd name="connsiteX6" fmla="*/ 146482 w 407926"/>
                        <a:gd name="connsiteY6" fmla="*/ 120650 h 327025"/>
                        <a:gd name="connsiteX7" fmla="*/ 89332 w 407926"/>
                        <a:gd name="connsiteY7" fmla="*/ 120650 h 327025"/>
                        <a:gd name="connsiteX8" fmla="*/ 44882 w 407926"/>
                        <a:gd name="connsiteY8" fmla="*/ 165100 h 327025"/>
                        <a:gd name="connsiteX9" fmla="*/ 35357 w 407926"/>
                        <a:gd name="connsiteY9" fmla="*/ 234950 h 327025"/>
                        <a:gd name="connsiteX10" fmla="*/ 29007 w 407926"/>
                        <a:gd name="connsiteY10" fmla="*/ 320675 h 327025"/>
                        <a:gd name="connsiteX11" fmla="*/ 16307 w 407926"/>
                        <a:gd name="connsiteY11" fmla="*/ 327025 h 327025"/>
                        <a:gd name="connsiteX12" fmla="*/ 19482 w 407926"/>
                        <a:gd name="connsiteY12" fmla="*/ 120650 h 327025"/>
                        <a:gd name="connsiteX13" fmla="*/ 114732 w 407926"/>
                        <a:gd name="connsiteY13" fmla="*/ 12700 h 327025"/>
                        <a:gd name="connsiteX14" fmla="*/ 229032 w 407926"/>
                        <a:gd name="connsiteY14" fmla="*/ 0 h 327025"/>
                        <a:gd name="connsiteX15" fmla="*/ 314757 w 407926"/>
                        <a:gd name="connsiteY15" fmla="*/ 25400 h 327025"/>
                        <a:gd name="connsiteX16" fmla="*/ 390957 w 407926"/>
                        <a:gd name="connsiteY16" fmla="*/ 101600 h 327025"/>
                        <a:gd name="connsiteX17" fmla="*/ 392545 w 407926"/>
                        <a:gd name="connsiteY17"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51257 w 407926"/>
                        <a:gd name="connsiteY3" fmla="*/ 152400 h 327025"/>
                        <a:gd name="connsiteX4" fmla="*/ 216332 w 407926"/>
                        <a:gd name="connsiteY4" fmla="*/ 187325 h 327025"/>
                        <a:gd name="connsiteX5" fmla="*/ 146482 w 407926"/>
                        <a:gd name="connsiteY5" fmla="*/ 152400 h 327025"/>
                        <a:gd name="connsiteX6" fmla="*/ 146482 w 407926"/>
                        <a:gd name="connsiteY6" fmla="*/ 120650 h 327025"/>
                        <a:gd name="connsiteX7" fmla="*/ 89332 w 407926"/>
                        <a:gd name="connsiteY7" fmla="*/ 120650 h 327025"/>
                        <a:gd name="connsiteX8" fmla="*/ 44882 w 407926"/>
                        <a:gd name="connsiteY8" fmla="*/ 165100 h 327025"/>
                        <a:gd name="connsiteX9" fmla="*/ 35357 w 407926"/>
                        <a:gd name="connsiteY9" fmla="*/ 234950 h 327025"/>
                        <a:gd name="connsiteX10" fmla="*/ 29007 w 407926"/>
                        <a:gd name="connsiteY10" fmla="*/ 320675 h 327025"/>
                        <a:gd name="connsiteX11" fmla="*/ 16307 w 407926"/>
                        <a:gd name="connsiteY11" fmla="*/ 327025 h 327025"/>
                        <a:gd name="connsiteX12" fmla="*/ 19482 w 407926"/>
                        <a:gd name="connsiteY12" fmla="*/ 120650 h 327025"/>
                        <a:gd name="connsiteX13" fmla="*/ 114732 w 407926"/>
                        <a:gd name="connsiteY13" fmla="*/ 12700 h 327025"/>
                        <a:gd name="connsiteX14" fmla="*/ 229032 w 407926"/>
                        <a:gd name="connsiteY14" fmla="*/ 0 h 327025"/>
                        <a:gd name="connsiteX15" fmla="*/ 314757 w 407926"/>
                        <a:gd name="connsiteY15" fmla="*/ 25400 h 327025"/>
                        <a:gd name="connsiteX16" fmla="*/ 390957 w 407926"/>
                        <a:gd name="connsiteY16" fmla="*/ 101600 h 327025"/>
                        <a:gd name="connsiteX17" fmla="*/ 392545 w 407926"/>
                        <a:gd name="connsiteY17"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51257 w 407926"/>
                        <a:gd name="connsiteY3" fmla="*/ 152400 h 327025"/>
                        <a:gd name="connsiteX4" fmla="*/ 216332 w 407926"/>
                        <a:gd name="connsiteY4" fmla="*/ 187325 h 327025"/>
                        <a:gd name="connsiteX5" fmla="*/ 146482 w 407926"/>
                        <a:gd name="connsiteY5" fmla="*/ 152400 h 327025"/>
                        <a:gd name="connsiteX6" fmla="*/ 146482 w 407926"/>
                        <a:gd name="connsiteY6" fmla="*/ 120650 h 327025"/>
                        <a:gd name="connsiteX7" fmla="*/ 89332 w 407926"/>
                        <a:gd name="connsiteY7" fmla="*/ 120650 h 327025"/>
                        <a:gd name="connsiteX8" fmla="*/ 44882 w 407926"/>
                        <a:gd name="connsiteY8" fmla="*/ 165100 h 327025"/>
                        <a:gd name="connsiteX9" fmla="*/ 35357 w 407926"/>
                        <a:gd name="connsiteY9" fmla="*/ 234950 h 327025"/>
                        <a:gd name="connsiteX10" fmla="*/ 29007 w 407926"/>
                        <a:gd name="connsiteY10" fmla="*/ 320675 h 327025"/>
                        <a:gd name="connsiteX11" fmla="*/ 16307 w 407926"/>
                        <a:gd name="connsiteY11" fmla="*/ 327025 h 327025"/>
                        <a:gd name="connsiteX12" fmla="*/ 19482 w 407926"/>
                        <a:gd name="connsiteY12" fmla="*/ 120650 h 327025"/>
                        <a:gd name="connsiteX13" fmla="*/ 114732 w 407926"/>
                        <a:gd name="connsiteY13" fmla="*/ 12700 h 327025"/>
                        <a:gd name="connsiteX14" fmla="*/ 229032 w 407926"/>
                        <a:gd name="connsiteY14" fmla="*/ 0 h 327025"/>
                        <a:gd name="connsiteX15" fmla="*/ 314757 w 407926"/>
                        <a:gd name="connsiteY15" fmla="*/ 25400 h 327025"/>
                        <a:gd name="connsiteX16" fmla="*/ 390957 w 407926"/>
                        <a:gd name="connsiteY16" fmla="*/ 101600 h 327025"/>
                        <a:gd name="connsiteX17" fmla="*/ 392545 w 407926"/>
                        <a:gd name="connsiteY17"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60782 w 407926"/>
                        <a:gd name="connsiteY3" fmla="*/ 157163 h 327025"/>
                        <a:gd name="connsiteX4" fmla="*/ 216332 w 407926"/>
                        <a:gd name="connsiteY4" fmla="*/ 187325 h 327025"/>
                        <a:gd name="connsiteX5" fmla="*/ 146482 w 407926"/>
                        <a:gd name="connsiteY5" fmla="*/ 152400 h 327025"/>
                        <a:gd name="connsiteX6" fmla="*/ 146482 w 407926"/>
                        <a:gd name="connsiteY6" fmla="*/ 120650 h 327025"/>
                        <a:gd name="connsiteX7" fmla="*/ 89332 w 407926"/>
                        <a:gd name="connsiteY7" fmla="*/ 120650 h 327025"/>
                        <a:gd name="connsiteX8" fmla="*/ 44882 w 407926"/>
                        <a:gd name="connsiteY8" fmla="*/ 165100 h 327025"/>
                        <a:gd name="connsiteX9" fmla="*/ 35357 w 407926"/>
                        <a:gd name="connsiteY9" fmla="*/ 234950 h 327025"/>
                        <a:gd name="connsiteX10" fmla="*/ 29007 w 407926"/>
                        <a:gd name="connsiteY10" fmla="*/ 320675 h 327025"/>
                        <a:gd name="connsiteX11" fmla="*/ 16307 w 407926"/>
                        <a:gd name="connsiteY11" fmla="*/ 327025 h 327025"/>
                        <a:gd name="connsiteX12" fmla="*/ 19482 w 407926"/>
                        <a:gd name="connsiteY12" fmla="*/ 120650 h 327025"/>
                        <a:gd name="connsiteX13" fmla="*/ 114732 w 407926"/>
                        <a:gd name="connsiteY13" fmla="*/ 12700 h 327025"/>
                        <a:gd name="connsiteX14" fmla="*/ 229032 w 407926"/>
                        <a:gd name="connsiteY14" fmla="*/ 0 h 327025"/>
                        <a:gd name="connsiteX15" fmla="*/ 314757 w 407926"/>
                        <a:gd name="connsiteY15" fmla="*/ 25400 h 327025"/>
                        <a:gd name="connsiteX16" fmla="*/ 390957 w 407926"/>
                        <a:gd name="connsiteY16" fmla="*/ 101600 h 327025"/>
                        <a:gd name="connsiteX17" fmla="*/ 392545 w 407926"/>
                        <a:gd name="connsiteY17"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52400 h 327025"/>
                        <a:gd name="connsiteX5" fmla="*/ 146482 w 407926"/>
                        <a:gd name="connsiteY5" fmla="*/ 120650 h 327025"/>
                        <a:gd name="connsiteX6" fmla="*/ 89332 w 407926"/>
                        <a:gd name="connsiteY6" fmla="*/ 120650 h 327025"/>
                        <a:gd name="connsiteX7" fmla="*/ 44882 w 407926"/>
                        <a:gd name="connsiteY7" fmla="*/ 165100 h 327025"/>
                        <a:gd name="connsiteX8" fmla="*/ 35357 w 407926"/>
                        <a:gd name="connsiteY8" fmla="*/ 234950 h 327025"/>
                        <a:gd name="connsiteX9" fmla="*/ 29007 w 407926"/>
                        <a:gd name="connsiteY9" fmla="*/ 320675 h 327025"/>
                        <a:gd name="connsiteX10" fmla="*/ 16307 w 407926"/>
                        <a:gd name="connsiteY10" fmla="*/ 327025 h 327025"/>
                        <a:gd name="connsiteX11" fmla="*/ 19482 w 407926"/>
                        <a:gd name="connsiteY11" fmla="*/ 120650 h 327025"/>
                        <a:gd name="connsiteX12" fmla="*/ 114732 w 407926"/>
                        <a:gd name="connsiteY12" fmla="*/ 12700 h 327025"/>
                        <a:gd name="connsiteX13" fmla="*/ 229032 w 407926"/>
                        <a:gd name="connsiteY13" fmla="*/ 0 h 327025"/>
                        <a:gd name="connsiteX14" fmla="*/ 314757 w 407926"/>
                        <a:gd name="connsiteY14" fmla="*/ 25400 h 327025"/>
                        <a:gd name="connsiteX15" fmla="*/ 390957 w 407926"/>
                        <a:gd name="connsiteY15" fmla="*/ 101600 h 327025"/>
                        <a:gd name="connsiteX16" fmla="*/ 392545 w 407926"/>
                        <a:gd name="connsiteY16"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52400 h 327025"/>
                        <a:gd name="connsiteX5" fmla="*/ 146482 w 407926"/>
                        <a:gd name="connsiteY5" fmla="*/ 120650 h 327025"/>
                        <a:gd name="connsiteX6" fmla="*/ 89332 w 407926"/>
                        <a:gd name="connsiteY6" fmla="*/ 120650 h 327025"/>
                        <a:gd name="connsiteX7" fmla="*/ 44882 w 407926"/>
                        <a:gd name="connsiteY7" fmla="*/ 165100 h 327025"/>
                        <a:gd name="connsiteX8" fmla="*/ 35357 w 407926"/>
                        <a:gd name="connsiteY8" fmla="*/ 234950 h 327025"/>
                        <a:gd name="connsiteX9" fmla="*/ 29007 w 407926"/>
                        <a:gd name="connsiteY9" fmla="*/ 320675 h 327025"/>
                        <a:gd name="connsiteX10" fmla="*/ 16307 w 407926"/>
                        <a:gd name="connsiteY10" fmla="*/ 327025 h 327025"/>
                        <a:gd name="connsiteX11" fmla="*/ 19482 w 407926"/>
                        <a:gd name="connsiteY11" fmla="*/ 120650 h 327025"/>
                        <a:gd name="connsiteX12" fmla="*/ 114732 w 407926"/>
                        <a:gd name="connsiteY12" fmla="*/ 12700 h 327025"/>
                        <a:gd name="connsiteX13" fmla="*/ 229032 w 407926"/>
                        <a:gd name="connsiteY13" fmla="*/ 0 h 327025"/>
                        <a:gd name="connsiteX14" fmla="*/ 314757 w 407926"/>
                        <a:gd name="connsiteY14" fmla="*/ 25400 h 327025"/>
                        <a:gd name="connsiteX15" fmla="*/ 390957 w 407926"/>
                        <a:gd name="connsiteY15" fmla="*/ 101600 h 327025"/>
                        <a:gd name="connsiteX16" fmla="*/ 392545 w 407926"/>
                        <a:gd name="connsiteY16"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52400 h 327025"/>
                        <a:gd name="connsiteX5" fmla="*/ 146482 w 407926"/>
                        <a:gd name="connsiteY5" fmla="*/ 120650 h 327025"/>
                        <a:gd name="connsiteX6" fmla="*/ 89332 w 407926"/>
                        <a:gd name="connsiteY6" fmla="*/ 120650 h 327025"/>
                        <a:gd name="connsiteX7" fmla="*/ 44882 w 407926"/>
                        <a:gd name="connsiteY7" fmla="*/ 165100 h 327025"/>
                        <a:gd name="connsiteX8" fmla="*/ 35357 w 407926"/>
                        <a:gd name="connsiteY8" fmla="*/ 234950 h 327025"/>
                        <a:gd name="connsiteX9" fmla="*/ 29007 w 407926"/>
                        <a:gd name="connsiteY9" fmla="*/ 320675 h 327025"/>
                        <a:gd name="connsiteX10" fmla="*/ 16307 w 407926"/>
                        <a:gd name="connsiteY10" fmla="*/ 327025 h 327025"/>
                        <a:gd name="connsiteX11" fmla="*/ 19482 w 407926"/>
                        <a:gd name="connsiteY11" fmla="*/ 120650 h 327025"/>
                        <a:gd name="connsiteX12" fmla="*/ 114732 w 407926"/>
                        <a:gd name="connsiteY12" fmla="*/ 12700 h 327025"/>
                        <a:gd name="connsiteX13" fmla="*/ 229032 w 407926"/>
                        <a:gd name="connsiteY13" fmla="*/ 0 h 327025"/>
                        <a:gd name="connsiteX14" fmla="*/ 314757 w 407926"/>
                        <a:gd name="connsiteY14" fmla="*/ 25400 h 327025"/>
                        <a:gd name="connsiteX15" fmla="*/ 390957 w 407926"/>
                        <a:gd name="connsiteY15" fmla="*/ 101600 h 327025"/>
                        <a:gd name="connsiteX16" fmla="*/ 392545 w 407926"/>
                        <a:gd name="connsiteY16"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52400 h 327025"/>
                        <a:gd name="connsiteX5" fmla="*/ 146482 w 407926"/>
                        <a:gd name="connsiteY5" fmla="*/ 120650 h 327025"/>
                        <a:gd name="connsiteX6" fmla="*/ 89332 w 407926"/>
                        <a:gd name="connsiteY6" fmla="*/ 120650 h 327025"/>
                        <a:gd name="connsiteX7" fmla="*/ 44882 w 407926"/>
                        <a:gd name="connsiteY7" fmla="*/ 165100 h 327025"/>
                        <a:gd name="connsiteX8" fmla="*/ 35357 w 407926"/>
                        <a:gd name="connsiteY8" fmla="*/ 234950 h 327025"/>
                        <a:gd name="connsiteX9" fmla="*/ 29007 w 407926"/>
                        <a:gd name="connsiteY9" fmla="*/ 320675 h 327025"/>
                        <a:gd name="connsiteX10" fmla="*/ 16307 w 407926"/>
                        <a:gd name="connsiteY10" fmla="*/ 327025 h 327025"/>
                        <a:gd name="connsiteX11" fmla="*/ 19482 w 407926"/>
                        <a:gd name="connsiteY11" fmla="*/ 120650 h 327025"/>
                        <a:gd name="connsiteX12" fmla="*/ 114732 w 407926"/>
                        <a:gd name="connsiteY12" fmla="*/ 12700 h 327025"/>
                        <a:gd name="connsiteX13" fmla="*/ 229032 w 407926"/>
                        <a:gd name="connsiteY13" fmla="*/ 0 h 327025"/>
                        <a:gd name="connsiteX14" fmla="*/ 314757 w 407926"/>
                        <a:gd name="connsiteY14" fmla="*/ 25400 h 327025"/>
                        <a:gd name="connsiteX15" fmla="*/ 390957 w 407926"/>
                        <a:gd name="connsiteY15" fmla="*/ 101600 h 327025"/>
                        <a:gd name="connsiteX16" fmla="*/ 392545 w 407926"/>
                        <a:gd name="connsiteY16"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52400 h 327025"/>
                        <a:gd name="connsiteX5" fmla="*/ 146482 w 407926"/>
                        <a:gd name="connsiteY5" fmla="*/ 120650 h 327025"/>
                        <a:gd name="connsiteX6" fmla="*/ 89332 w 407926"/>
                        <a:gd name="connsiteY6" fmla="*/ 120650 h 327025"/>
                        <a:gd name="connsiteX7" fmla="*/ 44882 w 407926"/>
                        <a:gd name="connsiteY7" fmla="*/ 165100 h 327025"/>
                        <a:gd name="connsiteX8" fmla="*/ 35357 w 407926"/>
                        <a:gd name="connsiteY8" fmla="*/ 234950 h 327025"/>
                        <a:gd name="connsiteX9" fmla="*/ 29007 w 407926"/>
                        <a:gd name="connsiteY9" fmla="*/ 320675 h 327025"/>
                        <a:gd name="connsiteX10" fmla="*/ 16307 w 407926"/>
                        <a:gd name="connsiteY10" fmla="*/ 327025 h 327025"/>
                        <a:gd name="connsiteX11" fmla="*/ 19482 w 407926"/>
                        <a:gd name="connsiteY11" fmla="*/ 120650 h 327025"/>
                        <a:gd name="connsiteX12" fmla="*/ 114732 w 407926"/>
                        <a:gd name="connsiteY12" fmla="*/ 12700 h 327025"/>
                        <a:gd name="connsiteX13" fmla="*/ 229032 w 407926"/>
                        <a:gd name="connsiteY13" fmla="*/ 0 h 327025"/>
                        <a:gd name="connsiteX14" fmla="*/ 314757 w 407926"/>
                        <a:gd name="connsiteY14" fmla="*/ 25400 h 327025"/>
                        <a:gd name="connsiteX15" fmla="*/ 390957 w 407926"/>
                        <a:gd name="connsiteY15" fmla="*/ 101600 h 327025"/>
                        <a:gd name="connsiteX16" fmla="*/ 392545 w 407926"/>
                        <a:gd name="connsiteY16"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52400 h 327025"/>
                        <a:gd name="connsiteX5" fmla="*/ 146482 w 407926"/>
                        <a:gd name="connsiteY5" fmla="*/ 120650 h 327025"/>
                        <a:gd name="connsiteX6" fmla="*/ 89332 w 407926"/>
                        <a:gd name="connsiteY6" fmla="*/ 120650 h 327025"/>
                        <a:gd name="connsiteX7" fmla="*/ 44882 w 407926"/>
                        <a:gd name="connsiteY7" fmla="*/ 165100 h 327025"/>
                        <a:gd name="connsiteX8" fmla="*/ 35357 w 407926"/>
                        <a:gd name="connsiteY8" fmla="*/ 234950 h 327025"/>
                        <a:gd name="connsiteX9" fmla="*/ 29007 w 407926"/>
                        <a:gd name="connsiteY9" fmla="*/ 320675 h 327025"/>
                        <a:gd name="connsiteX10" fmla="*/ 16307 w 407926"/>
                        <a:gd name="connsiteY10" fmla="*/ 327025 h 327025"/>
                        <a:gd name="connsiteX11" fmla="*/ 19482 w 407926"/>
                        <a:gd name="connsiteY11" fmla="*/ 120650 h 327025"/>
                        <a:gd name="connsiteX12" fmla="*/ 114732 w 407926"/>
                        <a:gd name="connsiteY12" fmla="*/ 12700 h 327025"/>
                        <a:gd name="connsiteX13" fmla="*/ 229032 w 407926"/>
                        <a:gd name="connsiteY13" fmla="*/ 0 h 327025"/>
                        <a:gd name="connsiteX14" fmla="*/ 314757 w 407926"/>
                        <a:gd name="connsiteY14" fmla="*/ 25400 h 327025"/>
                        <a:gd name="connsiteX15" fmla="*/ 390957 w 407926"/>
                        <a:gd name="connsiteY15" fmla="*/ 101600 h 327025"/>
                        <a:gd name="connsiteX16" fmla="*/ 392545 w 407926"/>
                        <a:gd name="connsiteY16"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52400 h 327025"/>
                        <a:gd name="connsiteX5" fmla="*/ 146482 w 407926"/>
                        <a:gd name="connsiteY5" fmla="*/ 120650 h 327025"/>
                        <a:gd name="connsiteX6" fmla="*/ 89332 w 407926"/>
                        <a:gd name="connsiteY6" fmla="*/ 120650 h 327025"/>
                        <a:gd name="connsiteX7" fmla="*/ 44882 w 407926"/>
                        <a:gd name="connsiteY7" fmla="*/ 165100 h 327025"/>
                        <a:gd name="connsiteX8" fmla="*/ 35357 w 407926"/>
                        <a:gd name="connsiteY8" fmla="*/ 234950 h 327025"/>
                        <a:gd name="connsiteX9" fmla="*/ 29007 w 407926"/>
                        <a:gd name="connsiteY9" fmla="*/ 320675 h 327025"/>
                        <a:gd name="connsiteX10" fmla="*/ 16307 w 407926"/>
                        <a:gd name="connsiteY10" fmla="*/ 327025 h 327025"/>
                        <a:gd name="connsiteX11" fmla="*/ 19482 w 407926"/>
                        <a:gd name="connsiteY11" fmla="*/ 120650 h 327025"/>
                        <a:gd name="connsiteX12" fmla="*/ 114732 w 407926"/>
                        <a:gd name="connsiteY12" fmla="*/ 12700 h 327025"/>
                        <a:gd name="connsiteX13" fmla="*/ 229032 w 407926"/>
                        <a:gd name="connsiteY13" fmla="*/ 0 h 327025"/>
                        <a:gd name="connsiteX14" fmla="*/ 314757 w 407926"/>
                        <a:gd name="connsiteY14" fmla="*/ 25400 h 327025"/>
                        <a:gd name="connsiteX15" fmla="*/ 390957 w 407926"/>
                        <a:gd name="connsiteY15" fmla="*/ 101600 h 327025"/>
                        <a:gd name="connsiteX16" fmla="*/ 392545 w 407926"/>
                        <a:gd name="connsiteY16"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20650 h 327025"/>
                        <a:gd name="connsiteX5" fmla="*/ 89332 w 407926"/>
                        <a:gd name="connsiteY5" fmla="*/ 120650 h 327025"/>
                        <a:gd name="connsiteX6" fmla="*/ 44882 w 407926"/>
                        <a:gd name="connsiteY6" fmla="*/ 165100 h 327025"/>
                        <a:gd name="connsiteX7" fmla="*/ 35357 w 407926"/>
                        <a:gd name="connsiteY7" fmla="*/ 234950 h 327025"/>
                        <a:gd name="connsiteX8" fmla="*/ 29007 w 407926"/>
                        <a:gd name="connsiteY8" fmla="*/ 320675 h 327025"/>
                        <a:gd name="connsiteX9" fmla="*/ 16307 w 407926"/>
                        <a:gd name="connsiteY9" fmla="*/ 327025 h 327025"/>
                        <a:gd name="connsiteX10" fmla="*/ 19482 w 407926"/>
                        <a:gd name="connsiteY10" fmla="*/ 120650 h 327025"/>
                        <a:gd name="connsiteX11" fmla="*/ 114732 w 407926"/>
                        <a:gd name="connsiteY11" fmla="*/ 12700 h 327025"/>
                        <a:gd name="connsiteX12" fmla="*/ 229032 w 407926"/>
                        <a:gd name="connsiteY12" fmla="*/ 0 h 327025"/>
                        <a:gd name="connsiteX13" fmla="*/ 314757 w 407926"/>
                        <a:gd name="connsiteY13" fmla="*/ 25400 h 327025"/>
                        <a:gd name="connsiteX14" fmla="*/ 390957 w 407926"/>
                        <a:gd name="connsiteY14" fmla="*/ 101600 h 327025"/>
                        <a:gd name="connsiteX15" fmla="*/ 392545 w 407926"/>
                        <a:gd name="connsiteY15"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20650 h 327025"/>
                        <a:gd name="connsiteX5" fmla="*/ 89332 w 407926"/>
                        <a:gd name="connsiteY5" fmla="*/ 120650 h 327025"/>
                        <a:gd name="connsiteX6" fmla="*/ 44882 w 407926"/>
                        <a:gd name="connsiteY6" fmla="*/ 165100 h 327025"/>
                        <a:gd name="connsiteX7" fmla="*/ 35357 w 407926"/>
                        <a:gd name="connsiteY7" fmla="*/ 234950 h 327025"/>
                        <a:gd name="connsiteX8" fmla="*/ 29007 w 407926"/>
                        <a:gd name="connsiteY8" fmla="*/ 320675 h 327025"/>
                        <a:gd name="connsiteX9" fmla="*/ 16307 w 407926"/>
                        <a:gd name="connsiteY9" fmla="*/ 327025 h 327025"/>
                        <a:gd name="connsiteX10" fmla="*/ 19482 w 407926"/>
                        <a:gd name="connsiteY10" fmla="*/ 120650 h 327025"/>
                        <a:gd name="connsiteX11" fmla="*/ 114732 w 407926"/>
                        <a:gd name="connsiteY11" fmla="*/ 12700 h 327025"/>
                        <a:gd name="connsiteX12" fmla="*/ 229032 w 407926"/>
                        <a:gd name="connsiteY12" fmla="*/ 0 h 327025"/>
                        <a:gd name="connsiteX13" fmla="*/ 314757 w 407926"/>
                        <a:gd name="connsiteY13" fmla="*/ 25400 h 327025"/>
                        <a:gd name="connsiteX14" fmla="*/ 390957 w 407926"/>
                        <a:gd name="connsiteY14" fmla="*/ 101600 h 327025"/>
                        <a:gd name="connsiteX15" fmla="*/ 392545 w 407926"/>
                        <a:gd name="connsiteY15"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20650 h 327025"/>
                        <a:gd name="connsiteX5" fmla="*/ 89332 w 407926"/>
                        <a:gd name="connsiteY5" fmla="*/ 120650 h 327025"/>
                        <a:gd name="connsiteX6" fmla="*/ 44882 w 407926"/>
                        <a:gd name="connsiteY6" fmla="*/ 165100 h 327025"/>
                        <a:gd name="connsiteX7" fmla="*/ 35357 w 407926"/>
                        <a:gd name="connsiteY7" fmla="*/ 234950 h 327025"/>
                        <a:gd name="connsiteX8" fmla="*/ 29007 w 407926"/>
                        <a:gd name="connsiteY8" fmla="*/ 320675 h 327025"/>
                        <a:gd name="connsiteX9" fmla="*/ 16307 w 407926"/>
                        <a:gd name="connsiteY9" fmla="*/ 327025 h 327025"/>
                        <a:gd name="connsiteX10" fmla="*/ 19482 w 407926"/>
                        <a:gd name="connsiteY10" fmla="*/ 120650 h 327025"/>
                        <a:gd name="connsiteX11" fmla="*/ 114732 w 407926"/>
                        <a:gd name="connsiteY11" fmla="*/ 12700 h 327025"/>
                        <a:gd name="connsiteX12" fmla="*/ 229032 w 407926"/>
                        <a:gd name="connsiteY12" fmla="*/ 0 h 327025"/>
                        <a:gd name="connsiteX13" fmla="*/ 314757 w 407926"/>
                        <a:gd name="connsiteY13" fmla="*/ 25400 h 327025"/>
                        <a:gd name="connsiteX14" fmla="*/ 390957 w 407926"/>
                        <a:gd name="connsiteY14" fmla="*/ 101600 h 327025"/>
                        <a:gd name="connsiteX15" fmla="*/ 392545 w 407926"/>
                        <a:gd name="connsiteY15"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20650 h 327025"/>
                        <a:gd name="connsiteX5" fmla="*/ 89332 w 407926"/>
                        <a:gd name="connsiteY5" fmla="*/ 120650 h 327025"/>
                        <a:gd name="connsiteX6" fmla="*/ 44882 w 407926"/>
                        <a:gd name="connsiteY6" fmla="*/ 165100 h 327025"/>
                        <a:gd name="connsiteX7" fmla="*/ 35357 w 407926"/>
                        <a:gd name="connsiteY7" fmla="*/ 234950 h 327025"/>
                        <a:gd name="connsiteX8" fmla="*/ 29007 w 407926"/>
                        <a:gd name="connsiteY8" fmla="*/ 320675 h 327025"/>
                        <a:gd name="connsiteX9" fmla="*/ 16307 w 407926"/>
                        <a:gd name="connsiteY9" fmla="*/ 327025 h 327025"/>
                        <a:gd name="connsiteX10" fmla="*/ 19482 w 407926"/>
                        <a:gd name="connsiteY10" fmla="*/ 120650 h 327025"/>
                        <a:gd name="connsiteX11" fmla="*/ 114732 w 407926"/>
                        <a:gd name="connsiteY11" fmla="*/ 12700 h 327025"/>
                        <a:gd name="connsiteX12" fmla="*/ 229032 w 407926"/>
                        <a:gd name="connsiteY12" fmla="*/ 0 h 327025"/>
                        <a:gd name="connsiteX13" fmla="*/ 314757 w 407926"/>
                        <a:gd name="connsiteY13" fmla="*/ 25400 h 327025"/>
                        <a:gd name="connsiteX14" fmla="*/ 390957 w 407926"/>
                        <a:gd name="connsiteY14" fmla="*/ 101600 h 327025"/>
                        <a:gd name="connsiteX15" fmla="*/ 392545 w 407926"/>
                        <a:gd name="connsiteY15"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20650 h 327025"/>
                        <a:gd name="connsiteX5" fmla="*/ 82189 w 407926"/>
                        <a:gd name="connsiteY5" fmla="*/ 118268 h 327025"/>
                        <a:gd name="connsiteX6" fmla="*/ 44882 w 407926"/>
                        <a:gd name="connsiteY6" fmla="*/ 165100 h 327025"/>
                        <a:gd name="connsiteX7" fmla="*/ 35357 w 407926"/>
                        <a:gd name="connsiteY7" fmla="*/ 234950 h 327025"/>
                        <a:gd name="connsiteX8" fmla="*/ 29007 w 407926"/>
                        <a:gd name="connsiteY8" fmla="*/ 320675 h 327025"/>
                        <a:gd name="connsiteX9" fmla="*/ 16307 w 407926"/>
                        <a:gd name="connsiteY9" fmla="*/ 327025 h 327025"/>
                        <a:gd name="connsiteX10" fmla="*/ 19482 w 407926"/>
                        <a:gd name="connsiteY10" fmla="*/ 120650 h 327025"/>
                        <a:gd name="connsiteX11" fmla="*/ 114732 w 407926"/>
                        <a:gd name="connsiteY11" fmla="*/ 12700 h 327025"/>
                        <a:gd name="connsiteX12" fmla="*/ 229032 w 407926"/>
                        <a:gd name="connsiteY12" fmla="*/ 0 h 327025"/>
                        <a:gd name="connsiteX13" fmla="*/ 314757 w 407926"/>
                        <a:gd name="connsiteY13" fmla="*/ 25400 h 327025"/>
                        <a:gd name="connsiteX14" fmla="*/ 390957 w 407926"/>
                        <a:gd name="connsiteY14" fmla="*/ 101600 h 327025"/>
                        <a:gd name="connsiteX15" fmla="*/ 392545 w 407926"/>
                        <a:gd name="connsiteY15"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20650 h 327025"/>
                        <a:gd name="connsiteX5" fmla="*/ 44882 w 407926"/>
                        <a:gd name="connsiteY5" fmla="*/ 165100 h 327025"/>
                        <a:gd name="connsiteX6" fmla="*/ 35357 w 407926"/>
                        <a:gd name="connsiteY6" fmla="*/ 234950 h 327025"/>
                        <a:gd name="connsiteX7" fmla="*/ 29007 w 407926"/>
                        <a:gd name="connsiteY7" fmla="*/ 320675 h 327025"/>
                        <a:gd name="connsiteX8" fmla="*/ 16307 w 407926"/>
                        <a:gd name="connsiteY8" fmla="*/ 327025 h 327025"/>
                        <a:gd name="connsiteX9" fmla="*/ 19482 w 407926"/>
                        <a:gd name="connsiteY9" fmla="*/ 120650 h 327025"/>
                        <a:gd name="connsiteX10" fmla="*/ 114732 w 407926"/>
                        <a:gd name="connsiteY10" fmla="*/ 12700 h 327025"/>
                        <a:gd name="connsiteX11" fmla="*/ 229032 w 407926"/>
                        <a:gd name="connsiteY11" fmla="*/ 0 h 327025"/>
                        <a:gd name="connsiteX12" fmla="*/ 314757 w 407926"/>
                        <a:gd name="connsiteY12" fmla="*/ 25400 h 327025"/>
                        <a:gd name="connsiteX13" fmla="*/ 390957 w 407926"/>
                        <a:gd name="connsiteY13" fmla="*/ 101600 h 327025"/>
                        <a:gd name="connsiteX14" fmla="*/ 392545 w 407926"/>
                        <a:gd name="connsiteY14"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20650 h 327025"/>
                        <a:gd name="connsiteX5" fmla="*/ 44882 w 407926"/>
                        <a:gd name="connsiteY5" fmla="*/ 165100 h 327025"/>
                        <a:gd name="connsiteX6" fmla="*/ 35357 w 407926"/>
                        <a:gd name="connsiteY6" fmla="*/ 234950 h 327025"/>
                        <a:gd name="connsiteX7" fmla="*/ 29007 w 407926"/>
                        <a:gd name="connsiteY7" fmla="*/ 320675 h 327025"/>
                        <a:gd name="connsiteX8" fmla="*/ 16307 w 407926"/>
                        <a:gd name="connsiteY8" fmla="*/ 327025 h 327025"/>
                        <a:gd name="connsiteX9" fmla="*/ 19482 w 407926"/>
                        <a:gd name="connsiteY9" fmla="*/ 120650 h 327025"/>
                        <a:gd name="connsiteX10" fmla="*/ 114732 w 407926"/>
                        <a:gd name="connsiteY10" fmla="*/ 12700 h 327025"/>
                        <a:gd name="connsiteX11" fmla="*/ 229032 w 407926"/>
                        <a:gd name="connsiteY11" fmla="*/ 0 h 327025"/>
                        <a:gd name="connsiteX12" fmla="*/ 314757 w 407926"/>
                        <a:gd name="connsiteY12" fmla="*/ 25400 h 327025"/>
                        <a:gd name="connsiteX13" fmla="*/ 390957 w 407926"/>
                        <a:gd name="connsiteY13" fmla="*/ 101600 h 327025"/>
                        <a:gd name="connsiteX14" fmla="*/ 392545 w 407926"/>
                        <a:gd name="connsiteY14"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20650 h 327025"/>
                        <a:gd name="connsiteX5" fmla="*/ 44882 w 407926"/>
                        <a:gd name="connsiteY5" fmla="*/ 165100 h 327025"/>
                        <a:gd name="connsiteX6" fmla="*/ 35357 w 407926"/>
                        <a:gd name="connsiteY6" fmla="*/ 234950 h 327025"/>
                        <a:gd name="connsiteX7" fmla="*/ 29007 w 407926"/>
                        <a:gd name="connsiteY7" fmla="*/ 320675 h 327025"/>
                        <a:gd name="connsiteX8" fmla="*/ 16307 w 407926"/>
                        <a:gd name="connsiteY8" fmla="*/ 327025 h 327025"/>
                        <a:gd name="connsiteX9" fmla="*/ 19482 w 407926"/>
                        <a:gd name="connsiteY9" fmla="*/ 120650 h 327025"/>
                        <a:gd name="connsiteX10" fmla="*/ 114732 w 407926"/>
                        <a:gd name="connsiteY10" fmla="*/ 12700 h 327025"/>
                        <a:gd name="connsiteX11" fmla="*/ 229032 w 407926"/>
                        <a:gd name="connsiteY11" fmla="*/ 0 h 327025"/>
                        <a:gd name="connsiteX12" fmla="*/ 314757 w 407926"/>
                        <a:gd name="connsiteY12" fmla="*/ 25400 h 327025"/>
                        <a:gd name="connsiteX13" fmla="*/ 390957 w 407926"/>
                        <a:gd name="connsiteY13" fmla="*/ 101600 h 327025"/>
                        <a:gd name="connsiteX14" fmla="*/ 392545 w 407926"/>
                        <a:gd name="connsiteY14"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20650 h 327025"/>
                        <a:gd name="connsiteX5" fmla="*/ 44882 w 407926"/>
                        <a:gd name="connsiteY5" fmla="*/ 165100 h 327025"/>
                        <a:gd name="connsiteX6" fmla="*/ 35357 w 407926"/>
                        <a:gd name="connsiteY6" fmla="*/ 234950 h 327025"/>
                        <a:gd name="connsiteX7" fmla="*/ 29007 w 407926"/>
                        <a:gd name="connsiteY7" fmla="*/ 320675 h 327025"/>
                        <a:gd name="connsiteX8" fmla="*/ 16307 w 407926"/>
                        <a:gd name="connsiteY8" fmla="*/ 327025 h 327025"/>
                        <a:gd name="connsiteX9" fmla="*/ 19482 w 407926"/>
                        <a:gd name="connsiteY9" fmla="*/ 120650 h 327025"/>
                        <a:gd name="connsiteX10" fmla="*/ 114732 w 407926"/>
                        <a:gd name="connsiteY10" fmla="*/ 12700 h 327025"/>
                        <a:gd name="connsiteX11" fmla="*/ 229032 w 407926"/>
                        <a:gd name="connsiteY11" fmla="*/ 0 h 327025"/>
                        <a:gd name="connsiteX12" fmla="*/ 314757 w 407926"/>
                        <a:gd name="connsiteY12" fmla="*/ 25400 h 327025"/>
                        <a:gd name="connsiteX13" fmla="*/ 390957 w 407926"/>
                        <a:gd name="connsiteY13" fmla="*/ 101600 h 327025"/>
                        <a:gd name="connsiteX14" fmla="*/ 392545 w 407926"/>
                        <a:gd name="connsiteY14"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20650 h 327025"/>
                        <a:gd name="connsiteX5" fmla="*/ 44882 w 407926"/>
                        <a:gd name="connsiteY5" fmla="*/ 165100 h 327025"/>
                        <a:gd name="connsiteX6" fmla="*/ 35357 w 407926"/>
                        <a:gd name="connsiteY6" fmla="*/ 234950 h 327025"/>
                        <a:gd name="connsiteX7" fmla="*/ 29007 w 407926"/>
                        <a:gd name="connsiteY7" fmla="*/ 320675 h 327025"/>
                        <a:gd name="connsiteX8" fmla="*/ 16307 w 407926"/>
                        <a:gd name="connsiteY8" fmla="*/ 327025 h 327025"/>
                        <a:gd name="connsiteX9" fmla="*/ 19482 w 407926"/>
                        <a:gd name="connsiteY9" fmla="*/ 120650 h 327025"/>
                        <a:gd name="connsiteX10" fmla="*/ 114732 w 407926"/>
                        <a:gd name="connsiteY10" fmla="*/ 12700 h 327025"/>
                        <a:gd name="connsiteX11" fmla="*/ 229032 w 407926"/>
                        <a:gd name="connsiteY11" fmla="*/ 0 h 327025"/>
                        <a:gd name="connsiteX12" fmla="*/ 314757 w 407926"/>
                        <a:gd name="connsiteY12" fmla="*/ 25400 h 327025"/>
                        <a:gd name="connsiteX13" fmla="*/ 390957 w 407926"/>
                        <a:gd name="connsiteY13" fmla="*/ 101600 h 327025"/>
                        <a:gd name="connsiteX14" fmla="*/ 392545 w 407926"/>
                        <a:gd name="connsiteY14"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20650 h 327025"/>
                        <a:gd name="connsiteX5" fmla="*/ 44882 w 407926"/>
                        <a:gd name="connsiteY5" fmla="*/ 165100 h 327025"/>
                        <a:gd name="connsiteX6" fmla="*/ 35357 w 407926"/>
                        <a:gd name="connsiteY6" fmla="*/ 234950 h 327025"/>
                        <a:gd name="connsiteX7" fmla="*/ 16307 w 407926"/>
                        <a:gd name="connsiteY7" fmla="*/ 327025 h 327025"/>
                        <a:gd name="connsiteX8" fmla="*/ 19482 w 407926"/>
                        <a:gd name="connsiteY8" fmla="*/ 120650 h 327025"/>
                        <a:gd name="connsiteX9" fmla="*/ 114732 w 407926"/>
                        <a:gd name="connsiteY9" fmla="*/ 12700 h 327025"/>
                        <a:gd name="connsiteX10" fmla="*/ 229032 w 407926"/>
                        <a:gd name="connsiteY10" fmla="*/ 0 h 327025"/>
                        <a:gd name="connsiteX11" fmla="*/ 314757 w 407926"/>
                        <a:gd name="connsiteY11" fmla="*/ 25400 h 327025"/>
                        <a:gd name="connsiteX12" fmla="*/ 390957 w 407926"/>
                        <a:gd name="connsiteY12" fmla="*/ 101600 h 327025"/>
                        <a:gd name="connsiteX13" fmla="*/ 392545 w 407926"/>
                        <a:gd name="connsiteY13"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20650 h 327025"/>
                        <a:gd name="connsiteX5" fmla="*/ 44882 w 407926"/>
                        <a:gd name="connsiteY5" fmla="*/ 165100 h 327025"/>
                        <a:gd name="connsiteX6" fmla="*/ 35357 w 407926"/>
                        <a:gd name="connsiteY6" fmla="*/ 234950 h 327025"/>
                        <a:gd name="connsiteX7" fmla="*/ 16307 w 407926"/>
                        <a:gd name="connsiteY7" fmla="*/ 327025 h 327025"/>
                        <a:gd name="connsiteX8" fmla="*/ 19482 w 407926"/>
                        <a:gd name="connsiteY8" fmla="*/ 120650 h 327025"/>
                        <a:gd name="connsiteX9" fmla="*/ 114732 w 407926"/>
                        <a:gd name="connsiteY9" fmla="*/ 12700 h 327025"/>
                        <a:gd name="connsiteX10" fmla="*/ 229032 w 407926"/>
                        <a:gd name="connsiteY10" fmla="*/ 0 h 327025"/>
                        <a:gd name="connsiteX11" fmla="*/ 314757 w 407926"/>
                        <a:gd name="connsiteY11" fmla="*/ 25400 h 327025"/>
                        <a:gd name="connsiteX12" fmla="*/ 390957 w 407926"/>
                        <a:gd name="connsiteY12" fmla="*/ 101600 h 327025"/>
                        <a:gd name="connsiteX13" fmla="*/ 392545 w 407926"/>
                        <a:gd name="connsiteY13" fmla="*/ 319087 h 327025"/>
                        <a:gd name="connsiteX0" fmla="*/ 399503 w 414884"/>
                        <a:gd name="connsiteY0" fmla="*/ 319087 h 319087"/>
                        <a:gd name="connsiteX1" fmla="*/ 385215 w 414884"/>
                        <a:gd name="connsiteY1" fmla="*/ 161925 h 319087"/>
                        <a:gd name="connsiteX2" fmla="*/ 318540 w 414884"/>
                        <a:gd name="connsiteY2" fmla="*/ 114300 h 319087"/>
                        <a:gd name="connsiteX3" fmla="*/ 223290 w 414884"/>
                        <a:gd name="connsiteY3" fmla="*/ 187325 h 319087"/>
                        <a:gd name="connsiteX4" fmla="*/ 153440 w 414884"/>
                        <a:gd name="connsiteY4" fmla="*/ 120650 h 319087"/>
                        <a:gd name="connsiteX5" fmla="*/ 51840 w 414884"/>
                        <a:gd name="connsiteY5" fmla="*/ 165100 h 319087"/>
                        <a:gd name="connsiteX6" fmla="*/ 42315 w 414884"/>
                        <a:gd name="connsiteY6" fmla="*/ 234950 h 319087"/>
                        <a:gd name="connsiteX7" fmla="*/ 11989 w 414884"/>
                        <a:gd name="connsiteY7" fmla="*/ 318255 h 319087"/>
                        <a:gd name="connsiteX8" fmla="*/ 26440 w 414884"/>
                        <a:gd name="connsiteY8" fmla="*/ 120650 h 319087"/>
                        <a:gd name="connsiteX9" fmla="*/ 121690 w 414884"/>
                        <a:gd name="connsiteY9" fmla="*/ 12700 h 319087"/>
                        <a:gd name="connsiteX10" fmla="*/ 235990 w 414884"/>
                        <a:gd name="connsiteY10" fmla="*/ 0 h 319087"/>
                        <a:gd name="connsiteX11" fmla="*/ 321715 w 414884"/>
                        <a:gd name="connsiteY11" fmla="*/ 25400 h 319087"/>
                        <a:gd name="connsiteX12" fmla="*/ 397915 w 414884"/>
                        <a:gd name="connsiteY12" fmla="*/ 101600 h 319087"/>
                        <a:gd name="connsiteX13" fmla="*/ 399503 w 414884"/>
                        <a:gd name="connsiteY13" fmla="*/ 319087 h 319087"/>
                        <a:gd name="connsiteX0" fmla="*/ 399503 w 414884"/>
                        <a:gd name="connsiteY0" fmla="*/ 319087 h 319087"/>
                        <a:gd name="connsiteX1" fmla="*/ 385215 w 414884"/>
                        <a:gd name="connsiteY1" fmla="*/ 161925 h 319087"/>
                        <a:gd name="connsiteX2" fmla="*/ 318540 w 414884"/>
                        <a:gd name="connsiteY2" fmla="*/ 114300 h 319087"/>
                        <a:gd name="connsiteX3" fmla="*/ 223290 w 414884"/>
                        <a:gd name="connsiteY3" fmla="*/ 187325 h 319087"/>
                        <a:gd name="connsiteX4" fmla="*/ 153440 w 414884"/>
                        <a:gd name="connsiteY4" fmla="*/ 120650 h 319087"/>
                        <a:gd name="connsiteX5" fmla="*/ 51840 w 414884"/>
                        <a:gd name="connsiteY5" fmla="*/ 165100 h 319087"/>
                        <a:gd name="connsiteX6" fmla="*/ 71131 w 414884"/>
                        <a:gd name="connsiteY6" fmla="*/ 217410 h 319087"/>
                        <a:gd name="connsiteX7" fmla="*/ 11989 w 414884"/>
                        <a:gd name="connsiteY7" fmla="*/ 318255 h 319087"/>
                        <a:gd name="connsiteX8" fmla="*/ 26440 w 414884"/>
                        <a:gd name="connsiteY8" fmla="*/ 120650 h 319087"/>
                        <a:gd name="connsiteX9" fmla="*/ 121690 w 414884"/>
                        <a:gd name="connsiteY9" fmla="*/ 12700 h 319087"/>
                        <a:gd name="connsiteX10" fmla="*/ 235990 w 414884"/>
                        <a:gd name="connsiteY10" fmla="*/ 0 h 319087"/>
                        <a:gd name="connsiteX11" fmla="*/ 321715 w 414884"/>
                        <a:gd name="connsiteY11" fmla="*/ 25400 h 319087"/>
                        <a:gd name="connsiteX12" fmla="*/ 397915 w 414884"/>
                        <a:gd name="connsiteY12" fmla="*/ 101600 h 319087"/>
                        <a:gd name="connsiteX13" fmla="*/ 399503 w 414884"/>
                        <a:gd name="connsiteY13" fmla="*/ 319087 h 319087"/>
                        <a:gd name="connsiteX0" fmla="*/ 380177 w 395558"/>
                        <a:gd name="connsiteY0" fmla="*/ 319087 h 319087"/>
                        <a:gd name="connsiteX1" fmla="*/ 365889 w 395558"/>
                        <a:gd name="connsiteY1" fmla="*/ 161925 h 319087"/>
                        <a:gd name="connsiteX2" fmla="*/ 299214 w 395558"/>
                        <a:gd name="connsiteY2" fmla="*/ 114300 h 319087"/>
                        <a:gd name="connsiteX3" fmla="*/ 203964 w 395558"/>
                        <a:gd name="connsiteY3" fmla="*/ 187325 h 319087"/>
                        <a:gd name="connsiteX4" fmla="*/ 134114 w 395558"/>
                        <a:gd name="connsiteY4" fmla="*/ 120650 h 319087"/>
                        <a:gd name="connsiteX5" fmla="*/ 32514 w 395558"/>
                        <a:gd name="connsiteY5" fmla="*/ 165100 h 319087"/>
                        <a:gd name="connsiteX6" fmla="*/ 51805 w 395558"/>
                        <a:gd name="connsiteY6" fmla="*/ 217410 h 319087"/>
                        <a:gd name="connsiteX7" fmla="*/ 51548 w 395558"/>
                        <a:gd name="connsiteY7" fmla="*/ 266887 h 319087"/>
                        <a:gd name="connsiteX8" fmla="*/ 7114 w 395558"/>
                        <a:gd name="connsiteY8" fmla="*/ 120650 h 319087"/>
                        <a:gd name="connsiteX9" fmla="*/ 102364 w 395558"/>
                        <a:gd name="connsiteY9" fmla="*/ 12700 h 319087"/>
                        <a:gd name="connsiteX10" fmla="*/ 216664 w 395558"/>
                        <a:gd name="connsiteY10" fmla="*/ 0 h 319087"/>
                        <a:gd name="connsiteX11" fmla="*/ 302389 w 395558"/>
                        <a:gd name="connsiteY11" fmla="*/ 25400 h 319087"/>
                        <a:gd name="connsiteX12" fmla="*/ 378589 w 395558"/>
                        <a:gd name="connsiteY12" fmla="*/ 101600 h 319087"/>
                        <a:gd name="connsiteX13" fmla="*/ 380177 w 395558"/>
                        <a:gd name="connsiteY13" fmla="*/ 319087 h 319087"/>
                        <a:gd name="connsiteX0" fmla="*/ 380177 w 395558"/>
                        <a:gd name="connsiteY0" fmla="*/ 319087 h 319087"/>
                        <a:gd name="connsiteX1" fmla="*/ 355866 w 395558"/>
                        <a:gd name="connsiteY1" fmla="*/ 154408 h 319087"/>
                        <a:gd name="connsiteX2" fmla="*/ 299214 w 395558"/>
                        <a:gd name="connsiteY2" fmla="*/ 114300 h 319087"/>
                        <a:gd name="connsiteX3" fmla="*/ 203964 w 395558"/>
                        <a:gd name="connsiteY3" fmla="*/ 187325 h 319087"/>
                        <a:gd name="connsiteX4" fmla="*/ 134114 w 395558"/>
                        <a:gd name="connsiteY4" fmla="*/ 120650 h 319087"/>
                        <a:gd name="connsiteX5" fmla="*/ 32514 w 395558"/>
                        <a:gd name="connsiteY5" fmla="*/ 165100 h 319087"/>
                        <a:gd name="connsiteX6" fmla="*/ 51805 w 395558"/>
                        <a:gd name="connsiteY6" fmla="*/ 217410 h 319087"/>
                        <a:gd name="connsiteX7" fmla="*/ 51548 w 395558"/>
                        <a:gd name="connsiteY7" fmla="*/ 266887 h 319087"/>
                        <a:gd name="connsiteX8" fmla="*/ 7114 w 395558"/>
                        <a:gd name="connsiteY8" fmla="*/ 120650 h 319087"/>
                        <a:gd name="connsiteX9" fmla="*/ 102364 w 395558"/>
                        <a:gd name="connsiteY9" fmla="*/ 12700 h 319087"/>
                        <a:gd name="connsiteX10" fmla="*/ 216664 w 395558"/>
                        <a:gd name="connsiteY10" fmla="*/ 0 h 319087"/>
                        <a:gd name="connsiteX11" fmla="*/ 302389 w 395558"/>
                        <a:gd name="connsiteY11" fmla="*/ 25400 h 319087"/>
                        <a:gd name="connsiteX12" fmla="*/ 378589 w 395558"/>
                        <a:gd name="connsiteY12" fmla="*/ 101600 h 319087"/>
                        <a:gd name="connsiteX13" fmla="*/ 380177 w 395558"/>
                        <a:gd name="connsiteY13" fmla="*/ 319087 h 319087"/>
                        <a:gd name="connsiteX0" fmla="*/ 348856 w 385478"/>
                        <a:gd name="connsiteY0" fmla="*/ 257696 h 266887"/>
                        <a:gd name="connsiteX1" fmla="*/ 355866 w 385478"/>
                        <a:gd name="connsiteY1" fmla="*/ 154408 h 266887"/>
                        <a:gd name="connsiteX2" fmla="*/ 299214 w 385478"/>
                        <a:gd name="connsiteY2" fmla="*/ 114300 h 266887"/>
                        <a:gd name="connsiteX3" fmla="*/ 203964 w 385478"/>
                        <a:gd name="connsiteY3" fmla="*/ 187325 h 266887"/>
                        <a:gd name="connsiteX4" fmla="*/ 134114 w 385478"/>
                        <a:gd name="connsiteY4" fmla="*/ 120650 h 266887"/>
                        <a:gd name="connsiteX5" fmla="*/ 32514 w 385478"/>
                        <a:gd name="connsiteY5" fmla="*/ 165100 h 266887"/>
                        <a:gd name="connsiteX6" fmla="*/ 51805 w 385478"/>
                        <a:gd name="connsiteY6" fmla="*/ 217410 h 266887"/>
                        <a:gd name="connsiteX7" fmla="*/ 51548 w 385478"/>
                        <a:gd name="connsiteY7" fmla="*/ 266887 h 266887"/>
                        <a:gd name="connsiteX8" fmla="*/ 7114 w 385478"/>
                        <a:gd name="connsiteY8" fmla="*/ 120650 h 266887"/>
                        <a:gd name="connsiteX9" fmla="*/ 102364 w 385478"/>
                        <a:gd name="connsiteY9" fmla="*/ 12700 h 266887"/>
                        <a:gd name="connsiteX10" fmla="*/ 216664 w 385478"/>
                        <a:gd name="connsiteY10" fmla="*/ 0 h 266887"/>
                        <a:gd name="connsiteX11" fmla="*/ 302389 w 385478"/>
                        <a:gd name="connsiteY11" fmla="*/ 25400 h 266887"/>
                        <a:gd name="connsiteX12" fmla="*/ 378589 w 385478"/>
                        <a:gd name="connsiteY12" fmla="*/ 101600 h 266887"/>
                        <a:gd name="connsiteX13" fmla="*/ 348856 w 385478"/>
                        <a:gd name="connsiteY13" fmla="*/ 257696 h 266887"/>
                        <a:gd name="connsiteX0" fmla="*/ 348856 w 385478"/>
                        <a:gd name="connsiteY0" fmla="*/ 257696 h 266887"/>
                        <a:gd name="connsiteX1" fmla="*/ 355866 w 385478"/>
                        <a:gd name="connsiteY1" fmla="*/ 154408 h 266887"/>
                        <a:gd name="connsiteX2" fmla="*/ 299214 w 385478"/>
                        <a:gd name="connsiteY2" fmla="*/ 114300 h 266887"/>
                        <a:gd name="connsiteX3" fmla="*/ 203964 w 385478"/>
                        <a:gd name="connsiteY3" fmla="*/ 187325 h 266887"/>
                        <a:gd name="connsiteX4" fmla="*/ 134114 w 385478"/>
                        <a:gd name="connsiteY4" fmla="*/ 120650 h 266887"/>
                        <a:gd name="connsiteX5" fmla="*/ 32514 w 385478"/>
                        <a:gd name="connsiteY5" fmla="*/ 165100 h 266887"/>
                        <a:gd name="connsiteX6" fmla="*/ 51805 w 385478"/>
                        <a:gd name="connsiteY6" fmla="*/ 217410 h 266887"/>
                        <a:gd name="connsiteX7" fmla="*/ 51548 w 385478"/>
                        <a:gd name="connsiteY7" fmla="*/ 266887 h 266887"/>
                        <a:gd name="connsiteX8" fmla="*/ 7114 w 385478"/>
                        <a:gd name="connsiteY8" fmla="*/ 120650 h 266887"/>
                        <a:gd name="connsiteX9" fmla="*/ 102364 w 385478"/>
                        <a:gd name="connsiteY9" fmla="*/ 12700 h 266887"/>
                        <a:gd name="connsiteX10" fmla="*/ 216664 w 385478"/>
                        <a:gd name="connsiteY10" fmla="*/ 0 h 266887"/>
                        <a:gd name="connsiteX11" fmla="*/ 302389 w 385478"/>
                        <a:gd name="connsiteY11" fmla="*/ 25400 h 266887"/>
                        <a:gd name="connsiteX12" fmla="*/ 378589 w 385478"/>
                        <a:gd name="connsiteY12" fmla="*/ 101600 h 266887"/>
                        <a:gd name="connsiteX13" fmla="*/ 348856 w 385478"/>
                        <a:gd name="connsiteY13" fmla="*/ 257696 h 266887"/>
                        <a:gd name="connsiteX0" fmla="*/ 348856 w 385478"/>
                        <a:gd name="connsiteY0" fmla="*/ 257696 h 266887"/>
                        <a:gd name="connsiteX1" fmla="*/ 355866 w 385478"/>
                        <a:gd name="connsiteY1" fmla="*/ 154408 h 266887"/>
                        <a:gd name="connsiteX2" fmla="*/ 299214 w 385478"/>
                        <a:gd name="connsiteY2" fmla="*/ 114300 h 266887"/>
                        <a:gd name="connsiteX3" fmla="*/ 203964 w 385478"/>
                        <a:gd name="connsiteY3" fmla="*/ 187325 h 266887"/>
                        <a:gd name="connsiteX4" fmla="*/ 134114 w 385478"/>
                        <a:gd name="connsiteY4" fmla="*/ 120650 h 266887"/>
                        <a:gd name="connsiteX5" fmla="*/ 32514 w 385478"/>
                        <a:gd name="connsiteY5" fmla="*/ 165100 h 266887"/>
                        <a:gd name="connsiteX6" fmla="*/ 51805 w 385478"/>
                        <a:gd name="connsiteY6" fmla="*/ 217410 h 266887"/>
                        <a:gd name="connsiteX7" fmla="*/ 51548 w 385478"/>
                        <a:gd name="connsiteY7" fmla="*/ 266887 h 266887"/>
                        <a:gd name="connsiteX8" fmla="*/ 7114 w 385478"/>
                        <a:gd name="connsiteY8" fmla="*/ 120650 h 266887"/>
                        <a:gd name="connsiteX9" fmla="*/ 102364 w 385478"/>
                        <a:gd name="connsiteY9" fmla="*/ 12700 h 266887"/>
                        <a:gd name="connsiteX10" fmla="*/ 216664 w 385478"/>
                        <a:gd name="connsiteY10" fmla="*/ 0 h 266887"/>
                        <a:gd name="connsiteX11" fmla="*/ 302389 w 385478"/>
                        <a:gd name="connsiteY11" fmla="*/ 25400 h 266887"/>
                        <a:gd name="connsiteX12" fmla="*/ 378589 w 385478"/>
                        <a:gd name="connsiteY12" fmla="*/ 101600 h 266887"/>
                        <a:gd name="connsiteX13" fmla="*/ 348856 w 385478"/>
                        <a:gd name="connsiteY13" fmla="*/ 257696 h 266887"/>
                        <a:gd name="connsiteX0" fmla="*/ 355121 w 386571"/>
                        <a:gd name="connsiteY0" fmla="*/ 258949 h 266887"/>
                        <a:gd name="connsiteX1" fmla="*/ 355866 w 386571"/>
                        <a:gd name="connsiteY1" fmla="*/ 154408 h 266887"/>
                        <a:gd name="connsiteX2" fmla="*/ 299214 w 386571"/>
                        <a:gd name="connsiteY2" fmla="*/ 114300 h 266887"/>
                        <a:gd name="connsiteX3" fmla="*/ 203964 w 386571"/>
                        <a:gd name="connsiteY3" fmla="*/ 187325 h 266887"/>
                        <a:gd name="connsiteX4" fmla="*/ 134114 w 386571"/>
                        <a:gd name="connsiteY4" fmla="*/ 120650 h 266887"/>
                        <a:gd name="connsiteX5" fmla="*/ 32514 w 386571"/>
                        <a:gd name="connsiteY5" fmla="*/ 165100 h 266887"/>
                        <a:gd name="connsiteX6" fmla="*/ 51805 w 386571"/>
                        <a:gd name="connsiteY6" fmla="*/ 217410 h 266887"/>
                        <a:gd name="connsiteX7" fmla="*/ 51548 w 386571"/>
                        <a:gd name="connsiteY7" fmla="*/ 266887 h 266887"/>
                        <a:gd name="connsiteX8" fmla="*/ 7114 w 386571"/>
                        <a:gd name="connsiteY8" fmla="*/ 120650 h 266887"/>
                        <a:gd name="connsiteX9" fmla="*/ 102364 w 386571"/>
                        <a:gd name="connsiteY9" fmla="*/ 12700 h 266887"/>
                        <a:gd name="connsiteX10" fmla="*/ 216664 w 386571"/>
                        <a:gd name="connsiteY10" fmla="*/ 0 h 266887"/>
                        <a:gd name="connsiteX11" fmla="*/ 302389 w 386571"/>
                        <a:gd name="connsiteY11" fmla="*/ 25400 h 266887"/>
                        <a:gd name="connsiteX12" fmla="*/ 378589 w 386571"/>
                        <a:gd name="connsiteY12" fmla="*/ 101600 h 266887"/>
                        <a:gd name="connsiteX13" fmla="*/ 355121 w 386571"/>
                        <a:gd name="connsiteY13" fmla="*/ 258949 h 266887"/>
                        <a:gd name="connsiteX0" fmla="*/ 355121 w 384763"/>
                        <a:gd name="connsiteY0" fmla="*/ 258949 h 266887"/>
                        <a:gd name="connsiteX1" fmla="*/ 355866 w 384763"/>
                        <a:gd name="connsiteY1" fmla="*/ 154408 h 266887"/>
                        <a:gd name="connsiteX2" fmla="*/ 299214 w 384763"/>
                        <a:gd name="connsiteY2" fmla="*/ 114300 h 266887"/>
                        <a:gd name="connsiteX3" fmla="*/ 203964 w 384763"/>
                        <a:gd name="connsiteY3" fmla="*/ 187325 h 266887"/>
                        <a:gd name="connsiteX4" fmla="*/ 134114 w 384763"/>
                        <a:gd name="connsiteY4" fmla="*/ 120650 h 266887"/>
                        <a:gd name="connsiteX5" fmla="*/ 32514 w 384763"/>
                        <a:gd name="connsiteY5" fmla="*/ 165100 h 266887"/>
                        <a:gd name="connsiteX6" fmla="*/ 51805 w 384763"/>
                        <a:gd name="connsiteY6" fmla="*/ 217410 h 266887"/>
                        <a:gd name="connsiteX7" fmla="*/ 51548 w 384763"/>
                        <a:gd name="connsiteY7" fmla="*/ 266887 h 266887"/>
                        <a:gd name="connsiteX8" fmla="*/ 7114 w 384763"/>
                        <a:gd name="connsiteY8" fmla="*/ 120650 h 266887"/>
                        <a:gd name="connsiteX9" fmla="*/ 102364 w 384763"/>
                        <a:gd name="connsiteY9" fmla="*/ 12700 h 266887"/>
                        <a:gd name="connsiteX10" fmla="*/ 216664 w 384763"/>
                        <a:gd name="connsiteY10" fmla="*/ 0 h 266887"/>
                        <a:gd name="connsiteX11" fmla="*/ 302389 w 384763"/>
                        <a:gd name="connsiteY11" fmla="*/ 25400 h 266887"/>
                        <a:gd name="connsiteX12" fmla="*/ 378589 w 384763"/>
                        <a:gd name="connsiteY12" fmla="*/ 101600 h 266887"/>
                        <a:gd name="connsiteX13" fmla="*/ 355121 w 384763"/>
                        <a:gd name="connsiteY13" fmla="*/ 258949 h 266887"/>
                        <a:gd name="connsiteX0" fmla="*/ 355121 w 378589"/>
                        <a:gd name="connsiteY0" fmla="*/ 258949 h 266887"/>
                        <a:gd name="connsiteX1" fmla="*/ 355866 w 378589"/>
                        <a:gd name="connsiteY1" fmla="*/ 154408 h 266887"/>
                        <a:gd name="connsiteX2" fmla="*/ 299214 w 378589"/>
                        <a:gd name="connsiteY2" fmla="*/ 114300 h 266887"/>
                        <a:gd name="connsiteX3" fmla="*/ 203964 w 378589"/>
                        <a:gd name="connsiteY3" fmla="*/ 187325 h 266887"/>
                        <a:gd name="connsiteX4" fmla="*/ 134114 w 378589"/>
                        <a:gd name="connsiteY4" fmla="*/ 120650 h 266887"/>
                        <a:gd name="connsiteX5" fmla="*/ 32514 w 378589"/>
                        <a:gd name="connsiteY5" fmla="*/ 165100 h 266887"/>
                        <a:gd name="connsiteX6" fmla="*/ 51805 w 378589"/>
                        <a:gd name="connsiteY6" fmla="*/ 217410 h 266887"/>
                        <a:gd name="connsiteX7" fmla="*/ 51548 w 378589"/>
                        <a:gd name="connsiteY7" fmla="*/ 266887 h 266887"/>
                        <a:gd name="connsiteX8" fmla="*/ 7114 w 378589"/>
                        <a:gd name="connsiteY8" fmla="*/ 120650 h 266887"/>
                        <a:gd name="connsiteX9" fmla="*/ 102364 w 378589"/>
                        <a:gd name="connsiteY9" fmla="*/ 12700 h 266887"/>
                        <a:gd name="connsiteX10" fmla="*/ 216664 w 378589"/>
                        <a:gd name="connsiteY10" fmla="*/ 0 h 266887"/>
                        <a:gd name="connsiteX11" fmla="*/ 302389 w 378589"/>
                        <a:gd name="connsiteY11" fmla="*/ 25400 h 266887"/>
                        <a:gd name="connsiteX12" fmla="*/ 378589 w 378589"/>
                        <a:gd name="connsiteY12" fmla="*/ 101600 h 266887"/>
                        <a:gd name="connsiteX13" fmla="*/ 355121 w 378589"/>
                        <a:gd name="connsiteY13" fmla="*/ 258949 h 266887"/>
                        <a:gd name="connsiteX0" fmla="*/ 355121 w 378589"/>
                        <a:gd name="connsiteY0" fmla="*/ 258949 h 266887"/>
                        <a:gd name="connsiteX1" fmla="*/ 355866 w 378589"/>
                        <a:gd name="connsiteY1" fmla="*/ 154408 h 266887"/>
                        <a:gd name="connsiteX2" fmla="*/ 299214 w 378589"/>
                        <a:gd name="connsiteY2" fmla="*/ 114300 h 266887"/>
                        <a:gd name="connsiteX3" fmla="*/ 206470 w 378589"/>
                        <a:gd name="connsiteY3" fmla="*/ 140969 h 266887"/>
                        <a:gd name="connsiteX4" fmla="*/ 134114 w 378589"/>
                        <a:gd name="connsiteY4" fmla="*/ 120650 h 266887"/>
                        <a:gd name="connsiteX5" fmla="*/ 32514 w 378589"/>
                        <a:gd name="connsiteY5" fmla="*/ 165100 h 266887"/>
                        <a:gd name="connsiteX6" fmla="*/ 51805 w 378589"/>
                        <a:gd name="connsiteY6" fmla="*/ 217410 h 266887"/>
                        <a:gd name="connsiteX7" fmla="*/ 51548 w 378589"/>
                        <a:gd name="connsiteY7" fmla="*/ 266887 h 266887"/>
                        <a:gd name="connsiteX8" fmla="*/ 7114 w 378589"/>
                        <a:gd name="connsiteY8" fmla="*/ 120650 h 266887"/>
                        <a:gd name="connsiteX9" fmla="*/ 102364 w 378589"/>
                        <a:gd name="connsiteY9" fmla="*/ 12700 h 266887"/>
                        <a:gd name="connsiteX10" fmla="*/ 216664 w 378589"/>
                        <a:gd name="connsiteY10" fmla="*/ 0 h 266887"/>
                        <a:gd name="connsiteX11" fmla="*/ 302389 w 378589"/>
                        <a:gd name="connsiteY11" fmla="*/ 25400 h 266887"/>
                        <a:gd name="connsiteX12" fmla="*/ 378589 w 378589"/>
                        <a:gd name="connsiteY12" fmla="*/ 101600 h 266887"/>
                        <a:gd name="connsiteX13" fmla="*/ 355121 w 378589"/>
                        <a:gd name="connsiteY13" fmla="*/ 258949 h 266887"/>
                        <a:gd name="connsiteX0" fmla="*/ 355121 w 378589"/>
                        <a:gd name="connsiteY0" fmla="*/ 258949 h 266887"/>
                        <a:gd name="connsiteX1" fmla="*/ 355866 w 378589"/>
                        <a:gd name="connsiteY1" fmla="*/ 154408 h 266887"/>
                        <a:gd name="connsiteX2" fmla="*/ 299214 w 378589"/>
                        <a:gd name="connsiteY2" fmla="*/ 114300 h 266887"/>
                        <a:gd name="connsiteX3" fmla="*/ 203964 w 378589"/>
                        <a:gd name="connsiteY3" fmla="*/ 122176 h 266887"/>
                        <a:gd name="connsiteX4" fmla="*/ 134114 w 378589"/>
                        <a:gd name="connsiteY4" fmla="*/ 120650 h 266887"/>
                        <a:gd name="connsiteX5" fmla="*/ 32514 w 378589"/>
                        <a:gd name="connsiteY5" fmla="*/ 165100 h 266887"/>
                        <a:gd name="connsiteX6" fmla="*/ 51805 w 378589"/>
                        <a:gd name="connsiteY6" fmla="*/ 217410 h 266887"/>
                        <a:gd name="connsiteX7" fmla="*/ 51548 w 378589"/>
                        <a:gd name="connsiteY7" fmla="*/ 266887 h 266887"/>
                        <a:gd name="connsiteX8" fmla="*/ 7114 w 378589"/>
                        <a:gd name="connsiteY8" fmla="*/ 120650 h 266887"/>
                        <a:gd name="connsiteX9" fmla="*/ 102364 w 378589"/>
                        <a:gd name="connsiteY9" fmla="*/ 12700 h 266887"/>
                        <a:gd name="connsiteX10" fmla="*/ 216664 w 378589"/>
                        <a:gd name="connsiteY10" fmla="*/ 0 h 266887"/>
                        <a:gd name="connsiteX11" fmla="*/ 302389 w 378589"/>
                        <a:gd name="connsiteY11" fmla="*/ 25400 h 266887"/>
                        <a:gd name="connsiteX12" fmla="*/ 378589 w 378589"/>
                        <a:gd name="connsiteY12" fmla="*/ 101600 h 266887"/>
                        <a:gd name="connsiteX13" fmla="*/ 355121 w 378589"/>
                        <a:gd name="connsiteY13" fmla="*/ 258949 h 266887"/>
                        <a:gd name="connsiteX0" fmla="*/ 355121 w 378589"/>
                        <a:gd name="connsiteY0" fmla="*/ 258949 h 266887"/>
                        <a:gd name="connsiteX1" fmla="*/ 355866 w 378589"/>
                        <a:gd name="connsiteY1" fmla="*/ 154408 h 266887"/>
                        <a:gd name="connsiteX2" fmla="*/ 299214 w 378589"/>
                        <a:gd name="connsiteY2" fmla="*/ 114300 h 266887"/>
                        <a:gd name="connsiteX3" fmla="*/ 203964 w 378589"/>
                        <a:gd name="connsiteY3" fmla="*/ 122176 h 266887"/>
                        <a:gd name="connsiteX4" fmla="*/ 121585 w 378589"/>
                        <a:gd name="connsiteY4" fmla="*/ 93087 h 266887"/>
                        <a:gd name="connsiteX5" fmla="*/ 32514 w 378589"/>
                        <a:gd name="connsiteY5" fmla="*/ 165100 h 266887"/>
                        <a:gd name="connsiteX6" fmla="*/ 51805 w 378589"/>
                        <a:gd name="connsiteY6" fmla="*/ 217410 h 266887"/>
                        <a:gd name="connsiteX7" fmla="*/ 51548 w 378589"/>
                        <a:gd name="connsiteY7" fmla="*/ 266887 h 266887"/>
                        <a:gd name="connsiteX8" fmla="*/ 7114 w 378589"/>
                        <a:gd name="connsiteY8" fmla="*/ 120650 h 266887"/>
                        <a:gd name="connsiteX9" fmla="*/ 102364 w 378589"/>
                        <a:gd name="connsiteY9" fmla="*/ 12700 h 266887"/>
                        <a:gd name="connsiteX10" fmla="*/ 216664 w 378589"/>
                        <a:gd name="connsiteY10" fmla="*/ 0 h 266887"/>
                        <a:gd name="connsiteX11" fmla="*/ 302389 w 378589"/>
                        <a:gd name="connsiteY11" fmla="*/ 25400 h 266887"/>
                        <a:gd name="connsiteX12" fmla="*/ 378589 w 378589"/>
                        <a:gd name="connsiteY12" fmla="*/ 101600 h 266887"/>
                        <a:gd name="connsiteX13" fmla="*/ 355121 w 378589"/>
                        <a:gd name="connsiteY13" fmla="*/ 258949 h 266887"/>
                        <a:gd name="connsiteX0" fmla="*/ 355121 w 378589"/>
                        <a:gd name="connsiteY0" fmla="*/ 258949 h 266887"/>
                        <a:gd name="connsiteX1" fmla="*/ 355866 w 378589"/>
                        <a:gd name="connsiteY1" fmla="*/ 154408 h 266887"/>
                        <a:gd name="connsiteX2" fmla="*/ 285432 w 378589"/>
                        <a:gd name="connsiteY2" fmla="*/ 91748 h 266887"/>
                        <a:gd name="connsiteX3" fmla="*/ 203964 w 378589"/>
                        <a:gd name="connsiteY3" fmla="*/ 122176 h 266887"/>
                        <a:gd name="connsiteX4" fmla="*/ 121585 w 378589"/>
                        <a:gd name="connsiteY4" fmla="*/ 93087 h 266887"/>
                        <a:gd name="connsiteX5" fmla="*/ 32514 w 378589"/>
                        <a:gd name="connsiteY5" fmla="*/ 165100 h 266887"/>
                        <a:gd name="connsiteX6" fmla="*/ 51805 w 378589"/>
                        <a:gd name="connsiteY6" fmla="*/ 217410 h 266887"/>
                        <a:gd name="connsiteX7" fmla="*/ 51548 w 378589"/>
                        <a:gd name="connsiteY7" fmla="*/ 266887 h 266887"/>
                        <a:gd name="connsiteX8" fmla="*/ 7114 w 378589"/>
                        <a:gd name="connsiteY8" fmla="*/ 120650 h 266887"/>
                        <a:gd name="connsiteX9" fmla="*/ 102364 w 378589"/>
                        <a:gd name="connsiteY9" fmla="*/ 12700 h 266887"/>
                        <a:gd name="connsiteX10" fmla="*/ 216664 w 378589"/>
                        <a:gd name="connsiteY10" fmla="*/ 0 h 266887"/>
                        <a:gd name="connsiteX11" fmla="*/ 302389 w 378589"/>
                        <a:gd name="connsiteY11" fmla="*/ 25400 h 266887"/>
                        <a:gd name="connsiteX12" fmla="*/ 378589 w 378589"/>
                        <a:gd name="connsiteY12" fmla="*/ 101600 h 266887"/>
                        <a:gd name="connsiteX13" fmla="*/ 355121 w 378589"/>
                        <a:gd name="connsiteY13" fmla="*/ 258949 h 266887"/>
                        <a:gd name="connsiteX0" fmla="*/ 355121 w 378589"/>
                        <a:gd name="connsiteY0" fmla="*/ 258949 h 266887"/>
                        <a:gd name="connsiteX1" fmla="*/ 355866 w 378589"/>
                        <a:gd name="connsiteY1" fmla="*/ 154408 h 266887"/>
                        <a:gd name="connsiteX2" fmla="*/ 285432 w 378589"/>
                        <a:gd name="connsiteY2" fmla="*/ 91748 h 266887"/>
                        <a:gd name="connsiteX3" fmla="*/ 203964 w 378589"/>
                        <a:gd name="connsiteY3" fmla="*/ 122176 h 266887"/>
                        <a:gd name="connsiteX4" fmla="*/ 147895 w 378589"/>
                        <a:gd name="connsiteY4" fmla="*/ 100604 h 266887"/>
                        <a:gd name="connsiteX5" fmla="*/ 32514 w 378589"/>
                        <a:gd name="connsiteY5" fmla="*/ 165100 h 266887"/>
                        <a:gd name="connsiteX6" fmla="*/ 51805 w 378589"/>
                        <a:gd name="connsiteY6" fmla="*/ 217410 h 266887"/>
                        <a:gd name="connsiteX7" fmla="*/ 51548 w 378589"/>
                        <a:gd name="connsiteY7" fmla="*/ 266887 h 266887"/>
                        <a:gd name="connsiteX8" fmla="*/ 7114 w 378589"/>
                        <a:gd name="connsiteY8" fmla="*/ 120650 h 266887"/>
                        <a:gd name="connsiteX9" fmla="*/ 102364 w 378589"/>
                        <a:gd name="connsiteY9" fmla="*/ 12700 h 266887"/>
                        <a:gd name="connsiteX10" fmla="*/ 216664 w 378589"/>
                        <a:gd name="connsiteY10" fmla="*/ 0 h 266887"/>
                        <a:gd name="connsiteX11" fmla="*/ 302389 w 378589"/>
                        <a:gd name="connsiteY11" fmla="*/ 25400 h 266887"/>
                        <a:gd name="connsiteX12" fmla="*/ 378589 w 378589"/>
                        <a:gd name="connsiteY12" fmla="*/ 101600 h 266887"/>
                        <a:gd name="connsiteX13" fmla="*/ 355121 w 378589"/>
                        <a:gd name="connsiteY13" fmla="*/ 258949 h 266887"/>
                        <a:gd name="connsiteX0" fmla="*/ 355121 w 378589"/>
                        <a:gd name="connsiteY0" fmla="*/ 258949 h 266887"/>
                        <a:gd name="connsiteX1" fmla="*/ 355866 w 378589"/>
                        <a:gd name="connsiteY1" fmla="*/ 154408 h 266887"/>
                        <a:gd name="connsiteX2" fmla="*/ 285432 w 378589"/>
                        <a:gd name="connsiteY2" fmla="*/ 91748 h 266887"/>
                        <a:gd name="connsiteX3" fmla="*/ 203964 w 378589"/>
                        <a:gd name="connsiteY3" fmla="*/ 122176 h 266887"/>
                        <a:gd name="connsiteX4" fmla="*/ 147895 w 378589"/>
                        <a:gd name="connsiteY4" fmla="*/ 100604 h 266887"/>
                        <a:gd name="connsiteX5" fmla="*/ 32514 w 378589"/>
                        <a:gd name="connsiteY5" fmla="*/ 165100 h 266887"/>
                        <a:gd name="connsiteX6" fmla="*/ 51805 w 378589"/>
                        <a:gd name="connsiteY6" fmla="*/ 217410 h 266887"/>
                        <a:gd name="connsiteX7" fmla="*/ 51548 w 378589"/>
                        <a:gd name="connsiteY7" fmla="*/ 266887 h 266887"/>
                        <a:gd name="connsiteX8" fmla="*/ 7114 w 378589"/>
                        <a:gd name="connsiteY8" fmla="*/ 120650 h 266887"/>
                        <a:gd name="connsiteX9" fmla="*/ 114893 w 378589"/>
                        <a:gd name="connsiteY9" fmla="*/ 26481 h 266887"/>
                        <a:gd name="connsiteX10" fmla="*/ 216664 w 378589"/>
                        <a:gd name="connsiteY10" fmla="*/ 0 h 266887"/>
                        <a:gd name="connsiteX11" fmla="*/ 302389 w 378589"/>
                        <a:gd name="connsiteY11" fmla="*/ 25400 h 266887"/>
                        <a:gd name="connsiteX12" fmla="*/ 378589 w 378589"/>
                        <a:gd name="connsiteY12" fmla="*/ 101600 h 266887"/>
                        <a:gd name="connsiteX13" fmla="*/ 355121 w 378589"/>
                        <a:gd name="connsiteY13" fmla="*/ 258949 h 266887"/>
                        <a:gd name="connsiteX0" fmla="*/ 355121 w 378589"/>
                        <a:gd name="connsiteY0" fmla="*/ 244523 h 252461"/>
                        <a:gd name="connsiteX1" fmla="*/ 355866 w 378589"/>
                        <a:gd name="connsiteY1" fmla="*/ 139982 h 252461"/>
                        <a:gd name="connsiteX2" fmla="*/ 285432 w 378589"/>
                        <a:gd name="connsiteY2" fmla="*/ 77322 h 252461"/>
                        <a:gd name="connsiteX3" fmla="*/ 203964 w 378589"/>
                        <a:gd name="connsiteY3" fmla="*/ 107750 h 252461"/>
                        <a:gd name="connsiteX4" fmla="*/ 147895 w 378589"/>
                        <a:gd name="connsiteY4" fmla="*/ 86178 h 252461"/>
                        <a:gd name="connsiteX5" fmla="*/ 32514 w 378589"/>
                        <a:gd name="connsiteY5" fmla="*/ 150674 h 252461"/>
                        <a:gd name="connsiteX6" fmla="*/ 51805 w 378589"/>
                        <a:gd name="connsiteY6" fmla="*/ 202984 h 252461"/>
                        <a:gd name="connsiteX7" fmla="*/ 51548 w 378589"/>
                        <a:gd name="connsiteY7" fmla="*/ 252461 h 252461"/>
                        <a:gd name="connsiteX8" fmla="*/ 7114 w 378589"/>
                        <a:gd name="connsiteY8" fmla="*/ 106224 h 252461"/>
                        <a:gd name="connsiteX9" fmla="*/ 114893 w 378589"/>
                        <a:gd name="connsiteY9" fmla="*/ 12055 h 252461"/>
                        <a:gd name="connsiteX10" fmla="*/ 216664 w 378589"/>
                        <a:gd name="connsiteY10" fmla="*/ 1861 h 252461"/>
                        <a:gd name="connsiteX11" fmla="*/ 302389 w 378589"/>
                        <a:gd name="connsiteY11" fmla="*/ 10974 h 252461"/>
                        <a:gd name="connsiteX12" fmla="*/ 378589 w 378589"/>
                        <a:gd name="connsiteY12" fmla="*/ 87174 h 252461"/>
                        <a:gd name="connsiteX13" fmla="*/ 355121 w 378589"/>
                        <a:gd name="connsiteY13" fmla="*/ 244523 h 252461"/>
                        <a:gd name="connsiteX0" fmla="*/ 355121 w 378589"/>
                        <a:gd name="connsiteY0" fmla="*/ 242662 h 250600"/>
                        <a:gd name="connsiteX1" fmla="*/ 355866 w 378589"/>
                        <a:gd name="connsiteY1" fmla="*/ 138121 h 250600"/>
                        <a:gd name="connsiteX2" fmla="*/ 285432 w 378589"/>
                        <a:gd name="connsiteY2" fmla="*/ 75461 h 250600"/>
                        <a:gd name="connsiteX3" fmla="*/ 203964 w 378589"/>
                        <a:gd name="connsiteY3" fmla="*/ 105889 h 250600"/>
                        <a:gd name="connsiteX4" fmla="*/ 147895 w 378589"/>
                        <a:gd name="connsiteY4" fmla="*/ 84317 h 250600"/>
                        <a:gd name="connsiteX5" fmla="*/ 32514 w 378589"/>
                        <a:gd name="connsiteY5" fmla="*/ 148813 h 250600"/>
                        <a:gd name="connsiteX6" fmla="*/ 51805 w 378589"/>
                        <a:gd name="connsiteY6" fmla="*/ 201123 h 250600"/>
                        <a:gd name="connsiteX7" fmla="*/ 51548 w 378589"/>
                        <a:gd name="connsiteY7" fmla="*/ 250600 h 250600"/>
                        <a:gd name="connsiteX8" fmla="*/ 7114 w 378589"/>
                        <a:gd name="connsiteY8" fmla="*/ 104363 h 250600"/>
                        <a:gd name="connsiteX9" fmla="*/ 114893 w 378589"/>
                        <a:gd name="connsiteY9" fmla="*/ 10194 h 250600"/>
                        <a:gd name="connsiteX10" fmla="*/ 216664 w 378589"/>
                        <a:gd name="connsiteY10" fmla="*/ 0 h 250600"/>
                        <a:gd name="connsiteX11" fmla="*/ 297378 w 378589"/>
                        <a:gd name="connsiteY11" fmla="*/ 19136 h 250600"/>
                        <a:gd name="connsiteX12" fmla="*/ 378589 w 378589"/>
                        <a:gd name="connsiteY12" fmla="*/ 85313 h 250600"/>
                        <a:gd name="connsiteX13" fmla="*/ 355121 w 378589"/>
                        <a:gd name="connsiteY13" fmla="*/ 242662 h 250600"/>
                        <a:gd name="connsiteX0" fmla="*/ 355121 w 378589"/>
                        <a:gd name="connsiteY0" fmla="*/ 242662 h 250600"/>
                        <a:gd name="connsiteX1" fmla="*/ 355866 w 378589"/>
                        <a:gd name="connsiteY1" fmla="*/ 138121 h 250600"/>
                        <a:gd name="connsiteX2" fmla="*/ 285432 w 378589"/>
                        <a:gd name="connsiteY2" fmla="*/ 75461 h 250600"/>
                        <a:gd name="connsiteX3" fmla="*/ 203964 w 378589"/>
                        <a:gd name="connsiteY3" fmla="*/ 105889 h 250600"/>
                        <a:gd name="connsiteX4" fmla="*/ 147895 w 378589"/>
                        <a:gd name="connsiteY4" fmla="*/ 84317 h 250600"/>
                        <a:gd name="connsiteX5" fmla="*/ 32514 w 378589"/>
                        <a:gd name="connsiteY5" fmla="*/ 148813 h 250600"/>
                        <a:gd name="connsiteX6" fmla="*/ 51805 w 378589"/>
                        <a:gd name="connsiteY6" fmla="*/ 201123 h 250600"/>
                        <a:gd name="connsiteX7" fmla="*/ 51548 w 378589"/>
                        <a:gd name="connsiteY7" fmla="*/ 250600 h 250600"/>
                        <a:gd name="connsiteX8" fmla="*/ 7114 w 378589"/>
                        <a:gd name="connsiteY8" fmla="*/ 104363 h 250600"/>
                        <a:gd name="connsiteX9" fmla="*/ 114893 w 378589"/>
                        <a:gd name="connsiteY9" fmla="*/ 10194 h 250600"/>
                        <a:gd name="connsiteX10" fmla="*/ 216664 w 378589"/>
                        <a:gd name="connsiteY10" fmla="*/ 0 h 250600"/>
                        <a:gd name="connsiteX11" fmla="*/ 297378 w 378589"/>
                        <a:gd name="connsiteY11" fmla="*/ 19136 h 250600"/>
                        <a:gd name="connsiteX12" fmla="*/ 378589 w 378589"/>
                        <a:gd name="connsiteY12" fmla="*/ 85313 h 250600"/>
                        <a:gd name="connsiteX13" fmla="*/ 355121 w 378589"/>
                        <a:gd name="connsiteY13" fmla="*/ 242662 h 250600"/>
                        <a:gd name="connsiteX0" fmla="*/ 355121 w 378589"/>
                        <a:gd name="connsiteY0" fmla="*/ 242662 h 250600"/>
                        <a:gd name="connsiteX1" fmla="*/ 355866 w 378589"/>
                        <a:gd name="connsiteY1" fmla="*/ 138121 h 250600"/>
                        <a:gd name="connsiteX2" fmla="*/ 285432 w 378589"/>
                        <a:gd name="connsiteY2" fmla="*/ 75461 h 250600"/>
                        <a:gd name="connsiteX3" fmla="*/ 203964 w 378589"/>
                        <a:gd name="connsiteY3" fmla="*/ 105889 h 250600"/>
                        <a:gd name="connsiteX4" fmla="*/ 147895 w 378589"/>
                        <a:gd name="connsiteY4" fmla="*/ 84317 h 250600"/>
                        <a:gd name="connsiteX5" fmla="*/ 32514 w 378589"/>
                        <a:gd name="connsiteY5" fmla="*/ 148813 h 250600"/>
                        <a:gd name="connsiteX6" fmla="*/ 51805 w 378589"/>
                        <a:gd name="connsiteY6" fmla="*/ 201123 h 250600"/>
                        <a:gd name="connsiteX7" fmla="*/ 51548 w 378589"/>
                        <a:gd name="connsiteY7" fmla="*/ 250600 h 250600"/>
                        <a:gd name="connsiteX8" fmla="*/ 7114 w 378589"/>
                        <a:gd name="connsiteY8" fmla="*/ 104363 h 250600"/>
                        <a:gd name="connsiteX9" fmla="*/ 114893 w 378589"/>
                        <a:gd name="connsiteY9" fmla="*/ 10194 h 250600"/>
                        <a:gd name="connsiteX10" fmla="*/ 216664 w 378589"/>
                        <a:gd name="connsiteY10" fmla="*/ 0 h 250600"/>
                        <a:gd name="connsiteX11" fmla="*/ 296125 w 378589"/>
                        <a:gd name="connsiteY11" fmla="*/ 35423 h 250600"/>
                        <a:gd name="connsiteX12" fmla="*/ 378589 w 378589"/>
                        <a:gd name="connsiteY12" fmla="*/ 85313 h 250600"/>
                        <a:gd name="connsiteX13" fmla="*/ 355121 w 378589"/>
                        <a:gd name="connsiteY13" fmla="*/ 242662 h 250600"/>
                        <a:gd name="connsiteX0" fmla="*/ 355121 w 378589"/>
                        <a:gd name="connsiteY0" fmla="*/ 242662 h 250600"/>
                        <a:gd name="connsiteX1" fmla="*/ 355866 w 378589"/>
                        <a:gd name="connsiteY1" fmla="*/ 138121 h 250600"/>
                        <a:gd name="connsiteX2" fmla="*/ 285432 w 378589"/>
                        <a:gd name="connsiteY2" fmla="*/ 75461 h 250600"/>
                        <a:gd name="connsiteX3" fmla="*/ 203964 w 378589"/>
                        <a:gd name="connsiteY3" fmla="*/ 105889 h 250600"/>
                        <a:gd name="connsiteX4" fmla="*/ 147895 w 378589"/>
                        <a:gd name="connsiteY4" fmla="*/ 84317 h 250600"/>
                        <a:gd name="connsiteX5" fmla="*/ 32514 w 378589"/>
                        <a:gd name="connsiteY5" fmla="*/ 148813 h 250600"/>
                        <a:gd name="connsiteX6" fmla="*/ 51805 w 378589"/>
                        <a:gd name="connsiteY6" fmla="*/ 201123 h 250600"/>
                        <a:gd name="connsiteX7" fmla="*/ 51548 w 378589"/>
                        <a:gd name="connsiteY7" fmla="*/ 250600 h 250600"/>
                        <a:gd name="connsiteX8" fmla="*/ 7114 w 378589"/>
                        <a:gd name="connsiteY8" fmla="*/ 104363 h 250600"/>
                        <a:gd name="connsiteX9" fmla="*/ 114893 w 378589"/>
                        <a:gd name="connsiteY9" fmla="*/ 10194 h 250600"/>
                        <a:gd name="connsiteX10" fmla="*/ 216664 w 378589"/>
                        <a:gd name="connsiteY10" fmla="*/ 0 h 250600"/>
                        <a:gd name="connsiteX11" fmla="*/ 292366 w 378589"/>
                        <a:gd name="connsiteY11" fmla="*/ 47952 h 250600"/>
                        <a:gd name="connsiteX12" fmla="*/ 378589 w 378589"/>
                        <a:gd name="connsiteY12" fmla="*/ 85313 h 250600"/>
                        <a:gd name="connsiteX13" fmla="*/ 355121 w 378589"/>
                        <a:gd name="connsiteY13" fmla="*/ 242662 h 250600"/>
                        <a:gd name="connsiteX0" fmla="*/ 355121 w 378589"/>
                        <a:gd name="connsiteY0" fmla="*/ 234604 h 242542"/>
                        <a:gd name="connsiteX1" fmla="*/ 355866 w 378589"/>
                        <a:gd name="connsiteY1" fmla="*/ 130063 h 242542"/>
                        <a:gd name="connsiteX2" fmla="*/ 285432 w 378589"/>
                        <a:gd name="connsiteY2" fmla="*/ 67403 h 242542"/>
                        <a:gd name="connsiteX3" fmla="*/ 203964 w 378589"/>
                        <a:gd name="connsiteY3" fmla="*/ 97831 h 242542"/>
                        <a:gd name="connsiteX4" fmla="*/ 147895 w 378589"/>
                        <a:gd name="connsiteY4" fmla="*/ 76259 h 242542"/>
                        <a:gd name="connsiteX5" fmla="*/ 32514 w 378589"/>
                        <a:gd name="connsiteY5" fmla="*/ 140755 h 242542"/>
                        <a:gd name="connsiteX6" fmla="*/ 51805 w 378589"/>
                        <a:gd name="connsiteY6" fmla="*/ 193065 h 242542"/>
                        <a:gd name="connsiteX7" fmla="*/ 51548 w 378589"/>
                        <a:gd name="connsiteY7" fmla="*/ 242542 h 242542"/>
                        <a:gd name="connsiteX8" fmla="*/ 7114 w 378589"/>
                        <a:gd name="connsiteY8" fmla="*/ 96305 h 242542"/>
                        <a:gd name="connsiteX9" fmla="*/ 114893 w 378589"/>
                        <a:gd name="connsiteY9" fmla="*/ 2136 h 242542"/>
                        <a:gd name="connsiteX10" fmla="*/ 222928 w 378589"/>
                        <a:gd name="connsiteY10" fmla="*/ 24517 h 242542"/>
                        <a:gd name="connsiteX11" fmla="*/ 292366 w 378589"/>
                        <a:gd name="connsiteY11" fmla="*/ 39894 h 242542"/>
                        <a:gd name="connsiteX12" fmla="*/ 378589 w 378589"/>
                        <a:gd name="connsiteY12" fmla="*/ 77255 h 242542"/>
                        <a:gd name="connsiteX13" fmla="*/ 355121 w 378589"/>
                        <a:gd name="connsiteY13" fmla="*/ 234604 h 242542"/>
                        <a:gd name="connsiteX0" fmla="*/ 355121 w 378589"/>
                        <a:gd name="connsiteY0" fmla="*/ 234946 h 242884"/>
                        <a:gd name="connsiteX1" fmla="*/ 355866 w 378589"/>
                        <a:gd name="connsiteY1" fmla="*/ 130405 h 242884"/>
                        <a:gd name="connsiteX2" fmla="*/ 285432 w 378589"/>
                        <a:gd name="connsiteY2" fmla="*/ 67745 h 242884"/>
                        <a:gd name="connsiteX3" fmla="*/ 203964 w 378589"/>
                        <a:gd name="connsiteY3" fmla="*/ 98173 h 242884"/>
                        <a:gd name="connsiteX4" fmla="*/ 147895 w 378589"/>
                        <a:gd name="connsiteY4" fmla="*/ 76601 h 242884"/>
                        <a:gd name="connsiteX5" fmla="*/ 32514 w 378589"/>
                        <a:gd name="connsiteY5" fmla="*/ 141097 h 242884"/>
                        <a:gd name="connsiteX6" fmla="*/ 51805 w 378589"/>
                        <a:gd name="connsiteY6" fmla="*/ 193407 h 242884"/>
                        <a:gd name="connsiteX7" fmla="*/ 51548 w 378589"/>
                        <a:gd name="connsiteY7" fmla="*/ 242884 h 242884"/>
                        <a:gd name="connsiteX8" fmla="*/ 7114 w 378589"/>
                        <a:gd name="connsiteY8" fmla="*/ 96647 h 242884"/>
                        <a:gd name="connsiteX9" fmla="*/ 114893 w 378589"/>
                        <a:gd name="connsiteY9" fmla="*/ 2478 h 242884"/>
                        <a:gd name="connsiteX10" fmla="*/ 226686 w 378589"/>
                        <a:gd name="connsiteY10" fmla="*/ 18595 h 242884"/>
                        <a:gd name="connsiteX11" fmla="*/ 292366 w 378589"/>
                        <a:gd name="connsiteY11" fmla="*/ 40236 h 242884"/>
                        <a:gd name="connsiteX12" fmla="*/ 378589 w 378589"/>
                        <a:gd name="connsiteY12" fmla="*/ 77597 h 242884"/>
                        <a:gd name="connsiteX13" fmla="*/ 355121 w 378589"/>
                        <a:gd name="connsiteY13" fmla="*/ 234946 h 242884"/>
                        <a:gd name="connsiteX0" fmla="*/ 355121 w 378589"/>
                        <a:gd name="connsiteY0" fmla="*/ 216351 h 224289"/>
                        <a:gd name="connsiteX1" fmla="*/ 355866 w 378589"/>
                        <a:gd name="connsiteY1" fmla="*/ 111810 h 224289"/>
                        <a:gd name="connsiteX2" fmla="*/ 285432 w 378589"/>
                        <a:gd name="connsiteY2" fmla="*/ 49150 h 224289"/>
                        <a:gd name="connsiteX3" fmla="*/ 203964 w 378589"/>
                        <a:gd name="connsiteY3" fmla="*/ 79578 h 224289"/>
                        <a:gd name="connsiteX4" fmla="*/ 147895 w 378589"/>
                        <a:gd name="connsiteY4" fmla="*/ 58006 h 224289"/>
                        <a:gd name="connsiteX5" fmla="*/ 32514 w 378589"/>
                        <a:gd name="connsiteY5" fmla="*/ 122502 h 224289"/>
                        <a:gd name="connsiteX6" fmla="*/ 51805 w 378589"/>
                        <a:gd name="connsiteY6" fmla="*/ 174812 h 224289"/>
                        <a:gd name="connsiteX7" fmla="*/ 51548 w 378589"/>
                        <a:gd name="connsiteY7" fmla="*/ 224289 h 224289"/>
                        <a:gd name="connsiteX8" fmla="*/ 7114 w 378589"/>
                        <a:gd name="connsiteY8" fmla="*/ 78052 h 224289"/>
                        <a:gd name="connsiteX9" fmla="*/ 134939 w 378589"/>
                        <a:gd name="connsiteY9" fmla="*/ 10193 h 224289"/>
                        <a:gd name="connsiteX10" fmla="*/ 226686 w 378589"/>
                        <a:gd name="connsiteY10" fmla="*/ 0 h 224289"/>
                        <a:gd name="connsiteX11" fmla="*/ 292366 w 378589"/>
                        <a:gd name="connsiteY11" fmla="*/ 21641 h 224289"/>
                        <a:gd name="connsiteX12" fmla="*/ 378589 w 378589"/>
                        <a:gd name="connsiteY12" fmla="*/ 59002 h 224289"/>
                        <a:gd name="connsiteX13" fmla="*/ 355121 w 378589"/>
                        <a:gd name="connsiteY13" fmla="*/ 216351 h 224289"/>
                        <a:gd name="connsiteX0" fmla="*/ 335998 w 359466"/>
                        <a:gd name="connsiteY0" fmla="*/ 216351 h 224289"/>
                        <a:gd name="connsiteX1" fmla="*/ 336743 w 359466"/>
                        <a:gd name="connsiteY1" fmla="*/ 111810 h 224289"/>
                        <a:gd name="connsiteX2" fmla="*/ 266309 w 359466"/>
                        <a:gd name="connsiteY2" fmla="*/ 49150 h 224289"/>
                        <a:gd name="connsiteX3" fmla="*/ 184841 w 359466"/>
                        <a:gd name="connsiteY3" fmla="*/ 79578 h 224289"/>
                        <a:gd name="connsiteX4" fmla="*/ 128772 w 359466"/>
                        <a:gd name="connsiteY4" fmla="*/ 58006 h 224289"/>
                        <a:gd name="connsiteX5" fmla="*/ 13391 w 359466"/>
                        <a:gd name="connsiteY5" fmla="*/ 122502 h 224289"/>
                        <a:gd name="connsiteX6" fmla="*/ 32682 w 359466"/>
                        <a:gd name="connsiteY6" fmla="*/ 174812 h 224289"/>
                        <a:gd name="connsiteX7" fmla="*/ 32425 w 359466"/>
                        <a:gd name="connsiteY7" fmla="*/ 224289 h 224289"/>
                        <a:gd name="connsiteX8" fmla="*/ 10543 w 359466"/>
                        <a:gd name="connsiteY8" fmla="*/ 69282 h 224289"/>
                        <a:gd name="connsiteX9" fmla="*/ 115816 w 359466"/>
                        <a:gd name="connsiteY9" fmla="*/ 10193 h 224289"/>
                        <a:gd name="connsiteX10" fmla="*/ 207563 w 359466"/>
                        <a:gd name="connsiteY10" fmla="*/ 0 h 224289"/>
                        <a:gd name="connsiteX11" fmla="*/ 273243 w 359466"/>
                        <a:gd name="connsiteY11" fmla="*/ 21641 h 224289"/>
                        <a:gd name="connsiteX12" fmla="*/ 359466 w 359466"/>
                        <a:gd name="connsiteY12" fmla="*/ 59002 h 224289"/>
                        <a:gd name="connsiteX13" fmla="*/ 335998 w 359466"/>
                        <a:gd name="connsiteY13" fmla="*/ 216351 h 224289"/>
                        <a:gd name="connsiteX0" fmla="*/ 322607 w 346075"/>
                        <a:gd name="connsiteY0" fmla="*/ 216351 h 224289"/>
                        <a:gd name="connsiteX1" fmla="*/ 323352 w 346075"/>
                        <a:gd name="connsiteY1" fmla="*/ 111810 h 224289"/>
                        <a:gd name="connsiteX2" fmla="*/ 252918 w 346075"/>
                        <a:gd name="connsiteY2" fmla="*/ 49150 h 224289"/>
                        <a:gd name="connsiteX3" fmla="*/ 171450 w 346075"/>
                        <a:gd name="connsiteY3" fmla="*/ 79578 h 224289"/>
                        <a:gd name="connsiteX4" fmla="*/ 115381 w 346075"/>
                        <a:gd name="connsiteY4" fmla="*/ 58006 h 224289"/>
                        <a:gd name="connsiteX5" fmla="*/ 0 w 346075"/>
                        <a:gd name="connsiteY5" fmla="*/ 122502 h 224289"/>
                        <a:gd name="connsiteX6" fmla="*/ 19291 w 346075"/>
                        <a:gd name="connsiteY6" fmla="*/ 174812 h 224289"/>
                        <a:gd name="connsiteX7" fmla="*/ 19034 w 346075"/>
                        <a:gd name="connsiteY7" fmla="*/ 224289 h 224289"/>
                        <a:gd name="connsiteX8" fmla="*/ 27221 w 346075"/>
                        <a:gd name="connsiteY8" fmla="*/ 63017 h 224289"/>
                        <a:gd name="connsiteX9" fmla="*/ 102425 w 346075"/>
                        <a:gd name="connsiteY9" fmla="*/ 10193 h 224289"/>
                        <a:gd name="connsiteX10" fmla="*/ 194172 w 346075"/>
                        <a:gd name="connsiteY10" fmla="*/ 0 h 224289"/>
                        <a:gd name="connsiteX11" fmla="*/ 259852 w 346075"/>
                        <a:gd name="connsiteY11" fmla="*/ 21641 h 224289"/>
                        <a:gd name="connsiteX12" fmla="*/ 346075 w 346075"/>
                        <a:gd name="connsiteY12" fmla="*/ 59002 h 224289"/>
                        <a:gd name="connsiteX13" fmla="*/ 322607 w 346075"/>
                        <a:gd name="connsiteY13" fmla="*/ 216351 h 224289"/>
                        <a:gd name="connsiteX0" fmla="*/ 325337 w 348805"/>
                        <a:gd name="connsiteY0" fmla="*/ 216351 h 224289"/>
                        <a:gd name="connsiteX1" fmla="*/ 326082 w 348805"/>
                        <a:gd name="connsiteY1" fmla="*/ 111810 h 224289"/>
                        <a:gd name="connsiteX2" fmla="*/ 255648 w 348805"/>
                        <a:gd name="connsiteY2" fmla="*/ 49150 h 224289"/>
                        <a:gd name="connsiteX3" fmla="*/ 174180 w 348805"/>
                        <a:gd name="connsiteY3" fmla="*/ 79578 h 224289"/>
                        <a:gd name="connsiteX4" fmla="*/ 118111 w 348805"/>
                        <a:gd name="connsiteY4" fmla="*/ 58006 h 224289"/>
                        <a:gd name="connsiteX5" fmla="*/ 2730 w 348805"/>
                        <a:gd name="connsiteY5" fmla="*/ 122502 h 224289"/>
                        <a:gd name="connsiteX6" fmla="*/ 22021 w 348805"/>
                        <a:gd name="connsiteY6" fmla="*/ 174812 h 224289"/>
                        <a:gd name="connsiteX7" fmla="*/ 21764 w 348805"/>
                        <a:gd name="connsiteY7" fmla="*/ 224289 h 224289"/>
                        <a:gd name="connsiteX8" fmla="*/ 14917 w 348805"/>
                        <a:gd name="connsiteY8" fmla="*/ 59258 h 224289"/>
                        <a:gd name="connsiteX9" fmla="*/ 105155 w 348805"/>
                        <a:gd name="connsiteY9" fmla="*/ 10193 h 224289"/>
                        <a:gd name="connsiteX10" fmla="*/ 196902 w 348805"/>
                        <a:gd name="connsiteY10" fmla="*/ 0 h 224289"/>
                        <a:gd name="connsiteX11" fmla="*/ 262582 w 348805"/>
                        <a:gd name="connsiteY11" fmla="*/ 21641 h 224289"/>
                        <a:gd name="connsiteX12" fmla="*/ 348805 w 348805"/>
                        <a:gd name="connsiteY12" fmla="*/ 59002 h 224289"/>
                        <a:gd name="connsiteX13" fmla="*/ 325337 w 348805"/>
                        <a:gd name="connsiteY13" fmla="*/ 216351 h 224289"/>
                        <a:gd name="connsiteX0" fmla="*/ 325337 w 348805"/>
                        <a:gd name="connsiteY0" fmla="*/ 216351 h 224289"/>
                        <a:gd name="connsiteX1" fmla="*/ 326082 w 348805"/>
                        <a:gd name="connsiteY1" fmla="*/ 111810 h 224289"/>
                        <a:gd name="connsiteX2" fmla="*/ 255648 w 348805"/>
                        <a:gd name="connsiteY2" fmla="*/ 49150 h 224289"/>
                        <a:gd name="connsiteX3" fmla="*/ 174180 w 348805"/>
                        <a:gd name="connsiteY3" fmla="*/ 79578 h 224289"/>
                        <a:gd name="connsiteX4" fmla="*/ 118111 w 348805"/>
                        <a:gd name="connsiteY4" fmla="*/ 58006 h 224289"/>
                        <a:gd name="connsiteX5" fmla="*/ 22776 w 348805"/>
                        <a:gd name="connsiteY5" fmla="*/ 123755 h 224289"/>
                        <a:gd name="connsiteX6" fmla="*/ 22021 w 348805"/>
                        <a:gd name="connsiteY6" fmla="*/ 174812 h 224289"/>
                        <a:gd name="connsiteX7" fmla="*/ 21764 w 348805"/>
                        <a:gd name="connsiteY7" fmla="*/ 224289 h 224289"/>
                        <a:gd name="connsiteX8" fmla="*/ 14917 w 348805"/>
                        <a:gd name="connsiteY8" fmla="*/ 59258 h 224289"/>
                        <a:gd name="connsiteX9" fmla="*/ 105155 w 348805"/>
                        <a:gd name="connsiteY9" fmla="*/ 10193 h 224289"/>
                        <a:gd name="connsiteX10" fmla="*/ 196902 w 348805"/>
                        <a:gd name="connsiteY10" fmla="*/ 0 h 224289"/>
                        <a:gd name="connsiteX11" fmla="*/ 262582 w 348805"/>
                        <a:gd name="connsiteY11" fmla="*/ 21641 h 224289"/>
                        <a:gd name="connsiteX12" fmla="*/ 348805 w 348805"/>
                        <a:gd name="connsiteY12" fmla="*/ 59002 h 224289"/>
                        <a:gd name="connsiteX13" fmla="*/ 325337 w 348805"/>
                        <a:gd name="connsiteY13" fmla="*/ 216351 h 224289"/>
                        <a:gd name="connsiteX0" fmla="*/ 325337 w 348805"/>
                        <a:gd name="connsiteY0" fmla="*/ 216351 h 224289"/>
                        <a:gd name="connsiteX1" fmla="*/ 326082 w 348805"/>
                        <a:gd name="connsiteY1" fmla="*/ 111810 h 224289"/>
                        <a:gd name="connsiteX2" fmla="*/ 255648 w 348805"/>
                        <a:gd name="connsiteY2" fmla="*/ 49150 h 224289"/>
                        <a:gd name="connsiteX3" fmla="*/ 174180 w 348805"/>
                        <a:gd name="connsiteY3" fmla="*/ 79578 h 224289"/>
                        <a:gd name="connsiteX4" fmla="*/ 118111 w 348805"/>
                        <a:gd name="connsiteY4" fmla="*/ 58006 h 224289"/>
                        <a:gd name="connsiteX5" fmla="*/ 14006 w 348805"/>
                        <a:gd name="connsiteY5" fmla="*/ 116238 h 224289"/>
                        <a:gd name="connsiteX6" fmla="*/ 22021 w 348805"/>
                        <a:gd name="connsiteY6" fmla="*/ 174812 h 224289"/>
                        <a:gd name="connsiteX7" fmla="*/ 21764 w 348805"/>
                        <a:gd name="connsiteY7" fmla="*/ 224289 h 224289"/>
                        <a:gd name="connsiteX8" fmla="*/ 14917 w 348805"/>
                        <a:gd name="connsiteY8" fmla="*/ 59258 h 224289"/>
                        <a:gd name="connsiteX9" fmla="*/ 105155 w 348805"/>
                        <a:gd name="connsiteY9" fmla="*/ 10193 h 224289"/>
                        <a:gd name="connsiteX10" fmla="*/ 196902 w 348805"/>
                        <a:gd name="connsiteY10" fmla="*/ 0 h 224289"/>
                        <a:gd name="connsiteX11" fmla="*/ 262582 w 348805"/>
                        <a:gd name="connsiteY11" fmla="*/ 21641 h 224289"/>
                        <a:gd name="connsiteX12" fmla="*/ 348805 w 348805"/>
                        <a:gd name="connsiteY12" fmla="*/ 59002 h 224289"/>
                        <a:gd name="connsiteX13" fmla="*/ 325337 w 348805"/>
                        <a:gd name="connsiteY13" fmla="*/ 216351 h 224289"/>
                        <a:gd name="connsiteX0" fmla="*/ 325337 w 348805"/>
                        <a:gd name="connsiteY0" fmla="*/ 216351 h 224289"/>
                        <a:gd name="connsiteX1" fmla="*/ 326082 w 348805"/>
                        <a:gd name="connsiteY1" fmla="*/ 111810 h 224289"/>
                        <a:gd name="connsiteX2" fmla="*/ 255648 w 348805"/>
                        <a:gd name="connsiteY2" fmla="*/ 49150 h 224289"/>
                        <a:gd name="connsiteX3" fmla="*/ 174180 w 348805"/>
                        <a:gd name="connsiteY3" fmla="*/ 79578 h 224289"/>
                        <a:gd name="connsiteX4" fmla="*/ 118111 w 348805"/>
                        <a:gd name="connsiteY4" fmla="*/ 51742 h 224289"/>
                        <a:gd name="connsiteX5" fmla="*/ 14006 w 348805"/>
                        <a:gd name="connsiteY5" fmla="*/ 116238 h 224289"/>
                        <a:gd name="connsiteX6" fmla="*/ 22021 w 348805"/>
                        <a:gd name="connsiteY6" fmla="*/ 174812 h 224289"/>
                        <a:gd name="connsiteX7" fmla="*/ 21764 w 348805"/>
                        <a:gd name="connsiteY7" fmla="*/ 224289 h 224289"/>
                        <a:gd name="connsiteX8" fmla="*/ 14917 w 348805"/>
                        <a:gd name="connsiteY8" fmla="*/ 59258 h 224289"/>
                        <a:gd name="connsiteX9" fmla="*/ 105155 w 348805"/>
                        <a:gd name="connsiteY9" fmla="*/ 10193 h 224289"/>
                        <a:gd name="connsiteX10" fmla="*/ 196902 w 348805"/>
                        <a:gd name="connsiteY10" fmla="*/ 0 h 224289"/>
                        <a:gd name="connsiteX11" fmla="*/ 262582 w 348805"/>
                        <a:gd name="connsiteY11" fmla="*/ 21641 h 224289"/>
                        <a:gd name="connsiteX12" fmla="*/ 348805 w 348805"/>
                        <a:gd name="connsiteY12" fmla="*/ 59002 h 224289"/>
                        <a:gd name="connsiteX13" fmla="*/ 325337 w 348805"/>
                        <a:gd name="connsiteY13" fmla="*/ 216351 h 224289"/>
                        <a:gd name="connsiteX0" fmla="*/ 325337 w 348805"/>
                        <a:gd name="connsiteY0" fmla="*/ 216351 h 224289"/>
                        <a:gd name="connsiteX1" fmla="*/ 326082 w 348805"/>
                        <a:gd name="connsiteY1" fmla="*/ 111810 h 224289"/>
                        <a:gd name="connsiteX2" fmla="*/ 255648 w 348805"/>
                        <a:gd name="connsiteY2" fmla="*/ 49150 h 224289"/>
                        <a:gd name="connsiteX3" fmla="*/ 174180 w 348805"/>
                        <a:gd name="connsiteY3" fmla="*/ 79578 h 224289"/>
                        <a:gd name="connsiteX4" fmla="*/ 118111 w 348805"/>
                        <a:gd name="connsiteY4" fmla="*/ 51742 h 224289"/>
                        <a:gd name="connsiteX5" fmla="*/ 14006 w 348805"/>
                        <a:gd name="connsiteY5" fmla="*/ 116238 h 224289"/>
                        <a:gd name="connsiteX6" fmla="*/ 22021 w 348805"/>
                        <a:gd name="connsiteY6" fmla="*/ 174812 h 224289"/>
                        <a:gd name="connsiteX7" fmla="*/ 21764 w 348805"/>
                        <a:gd name="connsiteY7" fmla="*/ 224289 h 224289"/>
                        <a:gd name="connsiteX8" fmla="*/ 14917 w 348805"/>
                        <a:gd name="connsiteY8" fmla="*/ 59258 h 224289"/>
                        <a:gd name="connsiteX9" fmla="*/ 105155 w 348805"/>
                        <a:gd name="connsiteY9" fmla="*/ 10193 h 224289"/>
                        <a:gd name="connsiteX10" fmla="*/ 196902 w 348805"/>
                        <a:gd name="connsiteY10" fmla="*/ 0 h 224289"/>
                        <a:gd name="connsiteX11" fmla="*/ 262582 w 348805"/>
                        <a:gd name="connsiteY11" fmla="*/ 21641 h 224289"/>
                        <a:gd name="connsiteX12" fmla="*/ 348805 w 348805"/>
                        <a:gd name="connsiteY12" fmla="*/ 59002 h 224289"/>
                        <a:gd name="connsiteX13" fmla="*/ 325337 w 348805"/>
                        <a:gd name="connsiteY13" fmla="*/ 216351 h 224289"/>
                        <a:gd name="connsiteX0" fmla="*/ 325337 w 348805"/>
                        <a:gd name="connsiteY0" fmla="*/ 216351 h 224289"/>
                        <a:gd name="connsiteX1" fmla="*/ 326082 w 348805"/>
                        <a:gd name="connsiteY1" fmla="*/ 111810 h 224289"/>
                        <a:gd name="connsiteX2" fmla="*/ 263165 w 348805"/>
                        <a:gd name="connsiteY2" fmla="*/ 44139 h 224289"/>
                        <a:gd name="connsiteX3" fmla="*/ 174180 w 348805"/>
                        <a:gd name="connsiteY3" fmla="*/ 79578 h 224289"/>
                        <a:gd name="connsiteX4" fmla="*/ 118111 w 348805"/>
                        <a:gd name="connsiteY4" fmla="*/ 51742 h 224289"/>
                        <a:gd name="connsiteX5" fmla="*/ 14006 w 348805"/>
                        <a:gd name="connsiteY5" fmla="*/ 116238 h 224289"/>
                        <a:gd name="connsiteX6" fmla="*/ 22021 w 348805"/>
                        <a:gd name="connsiteY6" fmla="*/ 174812 h 224289"/>
                        <a:gd name="connsiteX7" fmla="*/ 21764 w 348805"/>
                        <a:gd name="connsiteY7" fmla="*/ 224289 h 224289"/>
                        <a:gd name="connsiteX8" fmla="*/ 14917 w 348805"/>
                        <a:gd name="connsiteY8" fmla="*/ 59258 h 224289"/>
                        <a:gd name="connsiteX9" fmla="*/ 105155 w 348805"/>
                        <a:gd name="connsiteY9" fmla="*/ 10193 h 224289"/>
                        <a:gd name="connsiteX10" fmla="*/ 196902 w 348805"/>
                        <a:gd name="connsiteY10" fmla="*/ 0 h 224289"/>
                        <a:gd name="connsiteX11" fmla="*/ 262582 w 348805"/>
                        <a:gd name="connsiteY11" fmla="*/ 21641 h 224289"/>
                        <a:gd name="connsiteX12" fmla="*/ 348805 w 348805"/>
                        <a:gd name="connsiteY12" fmla="*/ 59002 h 224289"/>
                        <a:gd name="connsiteX13" fmla="*/ 325337 w 348805"/>
                        <a:gd name="connsiteY13" fmla="*/ 216351 h 224289"/>
                        <a:gd name="connsiteX0" fmla="*/ 325337 w 348805"/>
                        <a:gd name="connsiteY0" fmla="*/ 216351 h 224289"/>
                        <a:gd name="connsiteX1" fmla="*/ 326082 w 348805"/>
                        <a:gd name="connsiteY1" fmla="*/ 111810 h 224289"/>
                        <a:gd name="connsiteX2" fmla="*/ 263165 w 348805"/>
                        <a:gd name="connsiteY2" fmla="*/ 44139 h 224289"/>
                        <a:gd name="connsiteX3" fmla="*/ 174180 w 348805"/>
                        <a:gd name="connsiteY3" fmla="*/ 79578 h 224289"/>
                        <a:gd name="connsiteX4" fmla="*/ 118111 w 348805"/>
                        <a:gd name="connsiteY4" fmla="*/ 51742 h 224289"/>
                        <a:gd name="connsiteX5" fmla="*/ 14006 w 348805"/>
                        <a:gd name="connsiteY5" fmla="*/ 116238 h 224289"/>
                        <a:gd name="connsiteX6" fmla="*/ 22021 w 348805"/>
                        <a:gd name="connsiteY6" fmla="*/ 174812 h 224289"/>
                        <a:gd name="connsiteX7" fmla="*/ 21764 w 348805"/>
                        <a:gd name="connsiteY7" fmla="*/ 224289 h 224289"/>
                        <a:gd name="connsiteX8" fmla="*/ 14917 w 348805"/>
                        <a:gd name="connsiteY8" fmla="*/ 59258 h 224289"/>
                        <a:gd name="connsiteX9" fmla="*/ 105155 w 348805"/>
                        <a:gd name="connsiteY9" fmla="*/ 10193 h 224289"/>
                        <a:gd name="connsiteX10" fmla="*/ 196902 w 348805"/>
                        <a:gd name="connsiteY10" fmla="*/ 0 h 224289"/>
                        <a:gd name="connsiteX11" fmla="*/ 262582 w 348805"/>
                        <a:gd name="connsiteY11" fmla="*/ 21641 h 224289"/>
                        <a:gd name="connsiteX12" fmla="*/ 348805 w 348805"/>
                        <a:gd name="connsiteY12" fmla="*/ 59002 h 224289"/>
                        <a:gd name="connsiteX13" fmla="*/ 325337 w 348805"/>
                        <a:gd name="connsiteY13" fmla="*/ 216351 h 224289"/>
                        <a:gd name="connsiteX0" fmla="*/ 325337 w 348805"/>
                        <a:gd name="connsiteY0" fmla="*/ 216351 h 224289"/>
                        <a:gd name="connsiteX1" fmla="*/ 326082 w 348805"/>
                        <a:gd name="connsiteY1" fmla="*/ 111810 h 224289"/>
                        <a:gd name="connsiteX2" fmla="*/ 263165 w 348805"/>
                        <a:gd name="connsiteY2" fmla="*/ 44139 h 224289"/>
                        <a:gd name="connsiteX3" fmla="*/ 174180 w 348805"/>
                        <a:gd name="connsiteY3" fmla="*/ 79578 h 224289"/>
                        <a:gd name="connsiteX4" fmla="*/ 118111 w 348805"/>
                        <a:gd name="connsiteY4" fmla="*/ 51742 h 224289"/>
                        <a:gd name="connsiteX5" fmla="*/ 14006 w 348805"/>
                        <a:gd name="connsiteY5" fmla="*/ 116238 h 224289"/>
                        <a:gd name="connsiteX6" fmla="*/ 22021 w 348805"/>
                        <a:gd name="connsiteY6" fmla="*/ 174812 h 224289"/>
                        <a:gd name="connsiteX7" fmla="*/ 21764 w 348805"/>
                        <a:gd name="connsiteY7" fmla="*/ 224289 h 224289"/>
                        <a:gd name="connsiteX8" fmla="*/ 14917 w 348805"/>
                        <a:gd name="connsiteY8" fmla="*/ 59258 h 224289"/>
                        <a:gd name="connsiteX9" fmla="*/ 105155 w 348805"/>
                        <a:gd name="connsiteY9" fmla="*/ 10193 h 224289"/>
                        <a:gd name="connsiteX10" fmla="*/ 196902 w 348805"/>
                        <a:gd name="connsiteY10" fmla="*/ 0 h 224289"/>
                        <a:gd name="connsiteX11" fmla="*/ 262582 w 348805"/>
                        <a:gd name="connsiteY11" fmla="*/ 21641 h 224289"/>
                        <a:gd name="connsiteX12" fmla="*/ 348805 w 348805"/>
                        <a:gd name="connsiteY12" fmla="*/ 59002 h 224289"/>
                        <a:gd name="connsiteX13" fmla="*/ 325337 w 348805"/>
                        <a:gd name="connsiteY13" fmla="*/ 216351 h 224289"/>
                        <a:gd name="connsiteX0" fmla="*/ 325337 w 329681"/>
                        <a:gd name="connsiteY0" fmla="*/ 216351 h 224289"/>
                        <a:gd name="connsiteX1" fmla="*/ 326082 w 329681"/>
                        <a:gd name="connsiteY1" fmla="*/ 111810 h 224289"/>
                        <a:gd name="connsiteX2" fmla="*/ 263165 w 329681"/>
                        <a:gd name="connsiteY2" fmla="*/ 44139 h 224289"/>
                        <a:gd name="connsiteX3" fmla="*/ 174180 w 329681"/>
                        <a:gd name="connsiteY3" fmla="*/ 79578 h 224289"/>
                        <a:gd name="connsiteX4" fmla="*/ 118111 w 329681"/>
                        <a:gd name="connsiteY4" fmla="*/ 51742 h 224289"/>
                        <a:gd name="connsiteX5" fmla="*/ 14006 w 329681"/>
                        <a:gd name="connsiteY5" fmla="*/ 116238 h 224289"/>
                        <a:gd name="connsiteX6" fmla="*/ 22021 w 329681"/>
                        <a:gd name="connsiteY6" fmla="*/ 174812 h 224289"/>
                        <a:gd name="connsiteX7" fmla="*/ 21764 w 329681"/>
                        <a:gd name="connsiteY7" fmla="*/ 224289 h 224289"/>
                        <a:gd name="connsiteX8" fmla="*/ 14917 w 329681"/>
                        <a:gd name="connsiteY8" fmla="*/ 59258 h 224289"/>
                        <a:gd name="connsiteX9" fmla="*/ 105155 w 329681"/>
                        <a:gd name="connsiteY9" fmla="*/ 10193 h 224289"/>
                        <a:gd name="connsiteX10" fmla="*/ 196902 w 329681"/>
                        <a:gd name="connsiteY10" fmla="*/ 0 h 224289"/>
                        <a:gd name="connsiteX11" fmla="*/ 262582 w 329681"/>
                        <a:gd name="connsiteY11" fmla="*/ 21641 h 224289"/>
                        <a:gd name="connsiteX12" fmla="*/ 325001 w 329681"/>
                        <a:gd name="connsiteY12" fmla="*/ 64013 h 224289"/>
                        <a:gd name="connsiteX13" fmla="*/ 325337 w 329681"/>
                        <a:gd name="connsiteY13" fmla="*/ 216351 h 224289"/>
                        <a:gd name="connsiteX0" fmla="*/ 325337 w 335201"/>
                        <a:gd name="connsiteY0" fmla="*/ 216351 h 224289"/>
                        <a:gd name="connsiteX1" fmla="*/ 326082 w 335201"/>
                        <a:gd name="connsiteY1" fmla="*/ 111810 h 224289"/>
                        <a:gd name="connsiteX2" fmla="*/ 263165 w 335201"/>
                        <a:gd name="connsiteY2" fmla="*/ 44139 h 224289"/>
                        <a:gd name="connsiteX3" fmla="*/ 174180 w 335201"/>
                        <a:gd name="connsiteY3" fmla="*/ 79578 h 224289"/>
                        <a:gd name="connsiteX4" fmla="*/ 118111 w 335201"/>
                        <a:gd name="connsiteY4" fmla="*/ 51742 h 224289"/>
                        <a:gd name="connsiteX5" fmla="*/ 14006 w 335201"/>
                        <a:gd name="connsiteY5" fmla="*/ 116238 h 224289"/>
                        <a:gd name="connsiteX6" fmla="*/ 22021 w 335201"/>
                        <a:gd name="connsiteY6" fmla="*/ 174812 h 224289"/>
                        <a:gd name="connsiteX7" fmla="*/ 21764 w 335201"/>
                        <a:gd name="connsiteY7" fmla="*/ 224289 h 224289"/>
                        <a:gd name="connsiteX8" fmla="*/ 14917 w 335201"/>
                        <a:gd name="connsiteY8" fmla="*/ 59258 h 224289"/>
                        <a:gd name="connsiteX9" fmla="*/ 105155 w 335201"/>
                        <a:gd name="connsiteY9" fmla="*/ 10193 h 224289"/>
                        <a:gd name="connsiteX10" fmla="*/ 196902 w 335201"/>
                        <a:gd name="connsiteY10" fmla="*/ 0 h 224289"/>
                        <a:gd name="connsiteX11" fmla="*/ 262582 w 335201"/>
                        <a:gd name="connsiteY11" fmla="*/ 21641 h 224289"/>
                        <a:gd name="connsiteX12" fmla="*/ 325001 w 335201"/>
                        <a:gd name="connsiteY12" fmla="*/ 64013 h 224289"/>
                        <a:gd name="connsiteX13" fmla="*/ 325337 w 335201"/>
                        <a:gd name="connsiteY13" fmla="*/ 216351 h 224289"/>
                        <a:gd name="connsiteX0" fmla="*/ 325337 w 335201"/>
                        <a:gd name="connsiteY0" fmla="*/ 216351 h 224289"/>
                        <a:gd name="connsiteX1" fmla="*/ 322323 w 335201"/>
                        <a:gd name="connsiteY1" fmla="*/ 111810 h 224289"/>
                        <a:gd name="connsiteX2" fmla="*/ 263165 w 335201"/>
                        <a:gd name="connsiteY2" fmla="*/ 44139 h 224289"/>
                        <a:gd name="connsiteX3" fmla="*/ 174180 w 335201"/>
                        <a:gd name="connsiteY3" fmla="*/ 79578 h 224289"/>
                        <a:gd name="connsiteX4" fmla="*/ 118111 w 335201"/>
                        <a:gd name="connsiteY4" fmla="*/ 51742 h 224289"/>
                        <a:gd name="connsiteX5" fmla="*/ 14006 w 335201"/>
                        <a:gd name="connsiteY5" fmla="*/ 116238 h 224289"/>
                        <a:gd name="connsiteX6" fmla="*/ 22021 w 335201"/>
                        <a:gd name="connsiteY6" fmla="*/ 174812 h 224289"/>
                        <a:gd name="connsiteX7" fmla="*/ 21764 w 335201"/>
                        <a:gd name="connsiteY7" fmla="*/ 224289 h 224289"/>
                        <a:gd name="connsiteX8" fmla="*/ 14917 w 335201"/>
                        <a:gd name="connsiteY8" fmla="*/ 59258 h 224289"/>
                        <a:gd name="connsiteX9" fmla="*/ 105155 w 335201"/>
                        <a:gd name="connsiteY9" fmla="*/ 10193 h 224289"/>
                        <a:gd name="connsiteX10" fmla="*/ 196902 w 335201"/>
                        <a:gd name="connsiteY10" fmla="*/ 0 h 224289"/>
                        <a:gd name="connsiteX11" fmla="*/ 262582 w 335201"/>
                        <a:gd name="connsiteY11" fmla="*/ 21641 h 224289"/>
                        <a:gd name="connsiteX12" fmla="*/ 325001 w 335201"/>
                        <a:gd name="connsiteY12" fmla="*/ 64013 h 224289"/>
                        <a:gd name="connsiteX13" fmla="*/ 325337 w 335201"/>
                        <a:gd name="connsiteY13" fmla="*/ 216351 h 224289"/>
                        <a:gd name="connsiteX0" fmla="*/ 325337 w 335201"/>
                        <a:gd name="connsiteY0" fmla="*/ 216351 h 224289"/>
                        <a:gd name="connsiteX1" fmla="*/ 322323 w 335201"/>
                        <a:gd name="connsiteY1" fmla="*/ 111810 h 224289"/>
                        <a:gd name="connsiteX2" fmla="*/ 263165 w 335201"/>
                        <a:gd name="connsiteY2" fmla="*/ 44139 h 224289"/>
                        <a:gd name="connsiteX3" fmla="*/ 174180 w 335201"/>
                        <a:gd name="connsiteY3" fmla="*/ 79578 h 224289"/>
                        <a:gd name="connsiteX4" fmla="*/ 118111 w 335201"/>
                        <a:gd name="connsiteY4" fmla="*/ 51742 h 224289"/>
                        <a:gd name="connsiteX5" fmla="*/ 14006 w 335201"/>
                        <a:gd name="connsiteY5" fmla="*/ 116238 h 224289"/>
                        <a:gd name="connsiteX6" fmla="*/ 22021 w 335201"/>
                        <a:gd name="connsiteY6" fmla="*/ 174812 h 224289"/>
                        <a:gd name="connsiteX7" fmla="*/ 21764 w 335201"/>
                        <a:gd name="connsiteY7" fmla="*/ 224289 h 224289"/>
                        <a:gd name="connsiteX8" fmla="*/ 14917 w 335201"/>
                        <a:gd name="connsiteY8" fmla="*/ 59258 h 224289"/>
                        <a:gd name="connsiteX9" fmla="*/ 105155 w 335201"/>
                        <a:gd name="connsiteY9" fmla="*/ 10193 h 224289"/>
                        <a:gd name="connsiteX10" fmla="*/ 196902 w 335201"/>
                        <a:gd name="connsiteY10" fmla="*/ 0 h 224289"/>
                        <a:gd name="connsiteX11" fmla="*/ 262582 w 335201"/>
                        <a:gd name="connsiteY11" fmla="*/ 21641 h 224289"/>
                        <a:gd name="connsiteX12" fmla="*/ 325001 w 335201"/>
                        <a:gd name="connsiteY12" fmla="*/ 64013 h 224289"/>
                        <a:gd name="connsiteX13" fmla="*/ 325337 w 335201"/>
                        <a:gd name="connsiteY13" fmla="*/ 216351 h 224289"/>
                        <a:gd name="connsiteX0" fmla="*/ 325337 w 335201"/>
                        <a:gd name="connsiteY0" fmla="*/ 216351 h 224289"/>
                        <a:gd name="connsiteX1" fmla="*/ 322323 w 335201"/>
                        <a:gd name="connsiteY1" fmla="*/ 111810 h 224289"/>
                        <a:gd name="connsiteX2" fmla="*/ 263165 w 335201"/>
                        <a:gd name="connsiteY2" fmla="*/ 44139 h 224289"/>
                        <a:gd name="connsiteX3" fmla="*/ 174180 w 335201"/>
                        <a:gd name="connsiteY3" fmla="*/ 79578 h 224289"/>
                        <a:gd name="connsiteX4" fmla="*/ 118111 w 335201"/>
                        <a:gd name="connsiteY4" fmla="*/ 51742 h 224289"/>
                        <a:gd name="connsiteX5" fmla="*/ 14006 w 335201"/>
                        <a:gd name="connsiteY5" fmla="*/ 116238 h 224289"/>
                        <a:gd name="connsiteX6" fmla="*/ 22021 w 335201"/>
                        <a:gd name="connsiteY6" fmla="*/ 174812 h 224289"/>
                        <a:gd name="connsiteX7" fmla="*/ 21764 w 335201"/>
                        <a:gd name="connsiteY7" fmla="*/ 224289 h 224289"/>
                        <a:gd name="connsiteX8" fmla="*/ 14917 w 335201"/>
                        <a:gd name="connsiteY8" fmla="*/ 59258 h 224289"/>
                        <a:gd name="connsiteX9" fmla="*/ 105155 w 335201"/>
                        <a:gd name="connsiteY9" fmla="*/ 10193 h 224289"/>
                        <a:gd name="connsiteX10" fmla="*/ 196902 w 335201"/>
                        <a:gd name="connsiteY10" fmla="*/ 0 h 224289"/>
                        <a:gd name="connsiteX11" fmla="*/ 262582 w 335201"/>
                        <a:gd name="connsiteY11" fmla="*/ 21641 h 224289"/>
                        <a:gd name="connsiteX12" fmla="*/ 325001 w 335201"/>
                        <a:gd name="connsiteY12" fmla="*/ 64013 h 224289"/>
                        <a:gd name="connsiteX13" fmla="*/ 325337 w 335201"/>
                        <a:gd name="connsiteY13" fmla="*/ 216351 h 224289"/>
                        <a:gd name="connsiteX0" fmla="*/ 325337 w 335201"/>
                        <a:gd name="connsiteY0" fmla="*/ 216351 h 224289"/>
                        <a:gd name="connsiteX1" fmla="*/ 322323 w 335201"/>
                        <a:gd name="connsiteY1" fmla="*/ 111810 h 224289"/>
                        <a:gd name="connsiteX2" fmla="*/ 263165 w 335201"/>
                        <a:gd name="connsiteY2" fmla="*/ 44139 h 224289"/>
                        <a:gd name="connsiteX3" fmla="*/ 174180 w 335201"/>
                        <a:gd name="connsiteY3" fmla="*/ 79578 h 224289"/>
                        <a:gd name="connsiteX4" fmla="*/ 118111 w 335201"/>
                        <a:gd name="connsiteY4" fmla="*/ 51742 h 224289"/>
                        <a:gd name="connsiteX5" fmla="*/ 26535 w 335201"/>
                        <a:gd name="connsiteY5" fmla="*/ 113732 h 224289"/>
                        <a:gd name="connsiteX6" fmla="*/ 22021 w 335201"/>
                        <a:gd name="connsiteY6" fmla="*/ 174812 h 224289"/>
                        <a:gd name="connsiteX7" fmla="*/ 21764 w 335201"/>
                        <a:gd name="connsiteY7" fmla="*/ 224289 h 224289"/>
                        <a:gd name="connsiteX8" fmla="*/ 14917 w 335201"/>
                        <a:gd name="connsiteY8" fmla="*/ 59258 h 224289"/>
                        <a:gd name="connsiteX9" fmla="*/ 105155 w 335201"/>
                        <a:gd name="connsiteY9" fmla="*/ 10193 h 224289"/>
                        <a:gd name="connsiteX10" fmla="*/ 196902 w 335201"/>
                        <a:gd name="connsiteY10" fmla="*/ 0 h 224289"/>
                        <a:gd name="connsiteX11" fmla="*/ 262582 w 335201"/>
                        <a:gd name="connsiteY11" fmla="*/ 21641 h 224289"/>
                        <a:gd name="connsiteX12" fmla="*/ 325001 w 335201"/>
                        <a:gd name="connsiteY12" fmla="*/ 64013 h 224289"/>
                        <a:gd name="connsiteX13" fmla="*/ 325337 w 335201"/>
                        <a:gd name="connsiteY13" fmla="*/ 216351 h 224289"/>
                        <a:gd name="connsiteX0" fmla="*/ 325337 w 335201"/>
                        <a:gd name="connsiteY0" fmla="*/ 216351 h 224289"/>
                        <a:gd name="connsiteX1" fmla="*/ 322323 w 335201"/>
                        <a:gd name="connsiteY1" fmla="*/ 111810 h 224289"/>
                        <a:gd name="connsiteX2" fmla="*/ 263165 w 335201"/>
                        <a:gd name="connsiteY2" fmla="*/ 44139 h 224289"/>
                        <a:gd name="connsiteX3" fmla="*/ 174180 w 335201"/>
                        <a:gd name="connsiteY3" fmla="*/ 79578 h 224289"/>
                        <a:gd name="connsiteX4" fmla="*/ 118111 w 335201"/>
                        <a:gd name="connsiteY4" fmla="*/ 51742 h 224289"/>
                        <a:gd name="connsiteX5" fmla="*/ 26535 w 335201"/>
                        <a:gd name="connsiteY5" fmla="*/ 113732 h 224289"/>
                        <a:gd name="connsiteX6" fmla="*/ 22021 w 335201"/>
                        <a:gd name="connsiteY6" fmla="*/ 174812 h 224289"/>
                        <a:gd name="connsiteX7" fmla="*/ 21764 w 335201"/>
                        <a:gd name="connsiteY7" fmla="*/ 224289 h 224289"/>
                        <a:gd name="connsiteX8" fmla="*/ 14917 w 335201"/>
                        <a:gd name="connsiteY8" fmla="*/ 59258 h 224289"/>
                        <a:gd name="connsiteX9" fmla="*/ 105155 w 335201"/>
                        <a:gd name="connsiteY9" fmla="*/ 10193 h 224289"/>
                        <a:gd name="connsiteX10" fmla="*/ 196902 w 335201"/>
                        <a:gd name="connsiteY10" fmla="*/ 0 h 224289"/>
                        <a:gd name="connsiteX11" fmla="*/ 262582 w 335201"/>
                        <a:gd name="connsiteY11" fmla="*/ 21641 h 224289"/>
                        <a:gd name="connsiteX12" fmla="*/ 325001 w 335201"/>
                        <a:gd name="connsiteY12" fmla="*/ 64013 h 224289"/>
                        <a:gd name="connsiteX13" fmla="*/ 325337 w 335201"/>
                        <a:gd name="connsiteY13" fmla="*/ 216351 h 224289"/>
                        <a:gd name="connsiteX0" fmla="*/ 325337 w 335201"/>
                        <a:gd name="connsiteY0" fmla="*/ 216351 h 224289"/>
                        <a:gd name="connsiteX1" fmla="*/ 322323 w 335201"/>
                        <a:gd name="connsiteY1" fmla="*/ 111810 h 224289"/>
                        <a:gd name="connsiteX2" fmla="*/ 263165 w 335201"/>
                        <a:gd name="connsiteY2" fmla="*/ 44139 h 224289"/>
                        <a:gd name="connsiteX3" fmla="*/ 174180 w 335201"/>
                        <a:gd name="connsiteY3" fmla="*/ 79578 h 224289"/>
                        <a:gd name="connsiteX4" fmla="*/ 118111 w 335201"/>
                        <a:gd name="connsiteY4" fmla="*/ 51742 h 224289"/>
                        <a:gd name="connsiteX5" fmla="*/ 46581 w 335201"/>
                        <a:gd name="connsiteY5" fmla="*/ 120414 h 224289"/>
                        <a:gd name="connsiteX6" fmla="*/ 22021 w 335201"/>
                        <a:gd name="connsiteY6" fmla="*/ 174812 h 224289"/>
                        <a:gd name="connsiteX7" fmla="*/ 21764 w 335201"/>
                        <a:gd name="connsiteY7" fmla="*/ 224289 h 224289"/>
                        <a:gd name="connsiteX8" fmla="*/ 14917 w 335201"/>
                        <a:gd name="connsiteY8" fmla="*/ 59258 h 224289"/>
                        <a:gd name="connsiteX9" fmla="*/ 105155 w 335201"/>
                        <a:gd name="connsiteY9" fmla="*/ 10193 h 224289"/>
                        <a:gd name="connsiteX10" fmla="*/ 196902 w 335201"/>
                        <a:gd name="connsiteY10" fmla="*/ 0 h 224289"/>
                        <a:gd name="connsiteX11" fmla="*/ 262582 w 335201"/>
                        <a:gd name="connsiteY11" fmla="*/ 21641 h 224289"/>
                        <a:gd name="connsiteX12" fmla="*/ 325001 w 335201"/>
                        <a:gd name="connsiteY12" fmla="*/ 64013 h 224289"/>
                        <a:gd name="connsiteX13" fmla="*/ 325337 w 335201"/>
                        <a:gd name="connsiteY13" fmla="*/ 216351 h 224289"/>
                        <a:gd name="connsiteX0" fmla="*/ 325337 w 335201"/>
                        <a:gd name="connsiteY0" fmla="*/ 216351 h 224289"/>
                        <a:gd name="connsiteX1" fmla="*/ 322323 w 335201"/>
                        <a:gd name="connsiteY1" fmla="*/ 111810 h 224289"/>
                        <a:gd name="connsiteX2" fmla="*/ 263165 w 335201"/>
                        <a:gd name="connsiteY2" fmla="*/ 44139 h 224289"/>
                        <a:gd name="connsiteX3" fmla="*/ 174180 w 335201"/>
                        <a:gd name="connsiteY3" fmla="*/ 79578 h 224289"/>
                        <a:gd name="connsiteX4" fmla="*/ 118111 w 335201"/>
                        <a:gd name="connsiteY4" fmla="*/ 51742 h 224289"/>
                        <a:gd name="connsiteX5" fmla="*/ 31547 w 335201"/>
                        <a:gd name="connsiteY5" fmla="*/ 112062 h 224289"/>
                        <a:gd name="connsiteX6" fmla="*/ 22021 w 335201"/>
                        <a:gd name="connsiteY6" fmla="*/ 174812 h 224289"/>
                        <a:gd name="connsiteX7" fmla="*/ 21764 w 335201"/>
                        <a:gd name="connsiteY7" fmla="*/ 224289 h 224289"/>
                        <a:gd name="connsiteX8" fmla="*/ 14917 w 335201"/>
                        <a:gd name="connsiteY8" fmla="*/ 59258 h 224289"/>
                        <a:gd name="connsiteX9" fmla="*/ 105155 w 335201"/>
                        <a:gd name="connsiteY9" fmla="*/ 10193 h 224289"/>
                        <a:gd name="connsiteX10" fmla="*/ 196902 w 335201"/>
                        <a:gd name="connsiteY10" fmla="*/ 0 h 224289"/>
                        <a:gd name="connsiteX11" fmla="*/ 262582 w 335201"/>
                        <a:gd name="connsiteY11" fmla="*/ 21641 h 224289"/>
                        <a:gd name="connsiteX12" fmla="*/ 325001 w 335201"/>
                        <a:gd name="connsiteY12" fmla="*/ 64013 h 224289"/>
                        <a:gd name="connsiteX13" fmla="*/ 325337 w 335201"/>
                        <a:gd name="connsiteY13" fmla="*/ 216351 h 224289"/>
                        <a:gd name="connsiteX0" fmla="*/ 325337 w 335201"/>
                        <a:gd name="connsiteY0" fmla="*/ 216351 h 224289"/>
                        <a:gd name="connsiteX1" fmla="*/ 322323 w 335201"/>
                        <a:gd name="connsiteY1" fmla="*/ 111810 h 224289"/>
                        <a:gd name="connsiteX2" fmla="*/ 263165 w 335201"/>
                        <a:gd name="connsiteY2" fmla="*/ 44139 h 224289"/>
                        <a:gd name="connsiteX3" fmla="*/ 174180 w 335201"/>
                        <a:gd name="connsiteY3" fmla="*/ 79578 h 224289"/>
                        <a:gd name="connsiteX4" fmla="*/ 118111 w 335201"/>
                        <a:gd name="connsiteY4" fmla="*/ 51742 h 224289"/>
                        <a:gd name="connsiteX5" fmla="*/ 31547 w 335201"/>
                        <a:gd name="connsiteY5" fmla="*/ 112062 h 224289"/>
                        <a:gd name="connsiteX6" fmla="*/ 22021 w 335201"/>
                        <a:gd name="connsiteY6" fmla="*/ 174812 h 224289"/>
                        <a:gd name="connsiteX7" fmla="*/ 21764 w 335201"/>
                        <a:gd name="connsiteY7" fmla="*/ 224289 h 224289"/>
                        <a:gd name="connsiteX8" fmla="*/ 14917 w 335201"/>
                        <a:gd name="connsiteY8" fmla="*/ 59258 h 224289"/>
                        <a:gd name="connsiteX9" fmla="*/ 105155 w 335201"/>
                        <a:gd name="connsiteY9" fmla="*/ 10193 h 224289"/>
                        <a:gd name="connsiteX10" fmla="*/ 196902 w 335201"/>
                        <a:gd name="connsiteY10" fmla="*/ 0 h 224289"/>
                        <a:gd name="connsiteX11" fmla="*/ 262582 w 335201"/>
                        <a:gd name="connsiteY11" fmla="*/ 21641 h 224289"/>
                        <a:gd name="connsiteX12" fmla="*/ 325001 w 335201"/>
                        <a:gd name="connsiteY12" fmla="*/ 64013 h 224289"/>
                        <a:gd name="connsiteX13" fmla="*/ 325337 w 335201"/>
                        <a:gd name="connsiteY13" fmla="*/ 216351 h 224289"/>
                        <a:gd name="connsiteX0" fmla="*/ 325337 w 335201"/>
                        <a:gd name="connsiteY0" fmla="*/ 216351 h 224289"/>
                        <a:gd name="connsiteX1" fmla="*/ 322323 w 335201"/>
                        <a:gd name="connsiteY1" fmla="*/ 111810 h 224289"/>
                        <a:gd name="connsiteX2" fmla="*/ 263165 w 335201"/>
                        <a:gd name="connsiteY2" fmla="*/ 44139 h 224289"/>
                        <a:gd name="connsiteX3" fmla="*/ 174180 w 335201"/>
                        <a:gd name="connsiteY3" fmla="*/ 79578 h 224289"/>
                        <a:gd name="connsiteX4" fmla="*/ 118111 w 335201"/>
                        <a:gd name="connsiteY4" fmla="*/ 51742 h 224289"/>
                        <a:gd name="connsiteX5" fmla="*/ 31547 w 335201"/>
                        <a:gd name="connsiteY5" fmla="*/ 112062 h 224289"/>
                        <a:gd name="connsiteX6" fmla="*/ 22021 w 335201"/>
                        <a:gd name="connsiteY6" fmla="*/ 174812 h 224289"/>
                        <a:gd name="connsiteX7" fmla="*/ 21764 w 335201"/>
                        <a:gd name="connsiteY7" fmla="*/ 224289 h 224289"/>
                        <a:gd name="connsiteX8" fmla="*/ 14917 w 335201"/>
                        <a:gd name="connsiteY8" fmla="*/ 59258 h 224289"/>
                        <a:gd name="connsiteX9" fmla="*/ 105155 w 335201"/>
                        <a:gd name="connsiteY9" fmla="*/ 10193 h 224289"/>
                        <a:gd name="connsiteX10" fmla="*/ 196902 w 335201"/>
                        <a:gd name="connsiteY10" fmla="*/ 0 h 224289"/>
                        <a:gd name="connsiteX11" fmla="*/ 262582 w 335201"/>
                        <a:gd name="connsiteY11" fmla="*/ 21641 h 224289"/>
                        <a:gd name="connsiteX12" fmla="*/ 325001 w 335201"/>
                        <a:gd name="connsiteY12" fmla="*/ 64013 h 224289"/>
                        <a:gd name="connsiteX13" fmla="*/ 325337 w 335201"/>
                        <a:gd name="connsiteY13" fmla="*/ 216351 h 224289"/>
                        <a:gd name="connsiteX0" fmla="*/ 325337 w 335201"/>
                        <a:gd name="connsiteY0" fmla="*/ 216351 h 224289"/>
                        <a:gd name="connsiteX1" fmla="*/ 322323 w 335201"/>
                        <a:gd name="connsiteY1" fmla="*/ 111810 h 224289"/>
                        <a:gd name="connsiteX2" fmla="*/ 263165 w 335201"/>
                        <a:gd name="connsiteY2" fmla="*/ 44139 h 224289"/>
                        <a:gd name="connsiteX3" fmla="*/ 174180 w 335201"/>
                        <a:gd name="connsiteY3" fmla="*/ 79578 h 224289"/>
                        <a:gd name="connsiteX4" fmla="*/ 118111 w 335201"/>
                        <a:gd name="connsiteY4" fmla="*/ 51742 h 224289"/>
                        <a:gd name="connsiteX5" fmla="*/ 31547 w 335201"/>
                        <a:gd name="connsiteY5" fmla="*/ 112062 h 224289"/>
                        <a:gd name="connsiteX6" fmla="*/ 22021 w 335201"/>
                        <a:gd name="connsiteY6" fmla="*/ 174812 h 224289"/>
                        <a:gd name="connsiteX7" fmla="*/ 21764 w 335201"/>
                        <a:gd name="connsiteY7" fmla="*/ 224289 h 224289"/>
                        <a:gd name="connsiteX8" fmla="*/ 14917 w 335201"/>
                        <a:gd name="connsiteY8" fmla="*/ 59258 h 224289"/>
                        <a:gd name="connsiteX9" fmla="*/ 105155 w 335201"/>
                        <a:gd name="connsiteY9" fmla="*/ 10193 h 224289"/>
                        <a:gd name="connsiteX10" fmla="*/ 196902 w 335201"/>
                        <a:gd name="connsiteY10" fmla="*/ 0 h 224289"/>
                        <a:gd name="connsiteX11" fmla="*/ 262582 w 335201"/>
                        <a:gd name="connsiteY11" fmla="*/ 21641 h 224289"/>
                        <a:gd name="connsiteX12" fmla="*/ 325001 w 335201"/>
                        <a:gd name="connsiteY12" fmla="*/ 64013 h 224289"/>
                        <a:gd name="connsiteX13" fmla="*/ 325337 w 335201"/>
                        <a:gd name="connsiteY13" fmla="*/ 216351 h 224289"/>
                        <a:gd name="connsiteX0" fmla="*/ 329876 w 339740"/>
                        <a:gd name="connsiteY0" fmla="*/ 216351 h 224289"/>
                        <a:gd name="connsiteX1" fmla="*/ 326862 w 339740"/>
                        <a:gd name="connsiteY1" fmla="*/ 111810 h 224289"/>
                        <a:gd name="connsiteX2" fmla="*/ 267704 w 339740"/>
                        <a:gd name="connsiteY2" fmla="*/ 44139 h 224289"/>
                        <a:gd name="connsiteX3" fmla="*/ 178719 w 339740"/>
                        <a:gd name="connsiteY3" fmla="*/ 79578 h 224289"/>
                        <a:gd name="connsiteX4" fmla="*/ 122650 w 339740"/>
                        <a:gd name="connsiteY4" fmla="*/ 51742 h 224289"/>
                        <a:gd name="connsiteX5" fmla="*/ 36086 w 339740"/>
                        <a:gd name="connsiteY5" fmla="*/ 112062 h 224289"/>
                        <a:gd name="connsiteX6" fmla="*/ 26560 w 339740"/>
                        <a:gd name="connsiteY6" fmla="*/ 174812 h 224289"/>
                        <a:gd name="connsiteX7" fmla="*/ 26303 w 339740"/>
                        <a:gd name="connsiteY7" fmla="*/ 224289 h 224289"/>
                        <a:gd name="connsiteX8" fmla="*/ 19456 w 339740"/>
                        <a:gd name="connsiteY8" fmla="*/ 59258 h 224289"/>
                        <a:gd name="connsiteX9" fmla="*/ 109694 w 339740"/>
                        <a:gd name="connsiteY9" fmla="*/ 10193 h 224289"/>
                        <a:gd name="connsiteX10" fmla="*/ 201441 w 339740"/>
                        <a:gd name="connsiteY10" fmla="*/ 0 h 224289"/>
                        <a:gd name="connsiteX11" fmla="*/ 267121 w 339740"/>
                        <a:gd name="connsiteY11" fmla="*/ 21641 h 224289"/>
                        <a:gd name="connsiteX12" fmla="*/ 329540 w 339740"/>
                        <a:gd name="connsiteY12" fmla="*/ 64013 h 224289"/>
                        <a:gd name="connsiteX13" fmla="*/ 329876 w 339740"/>
                        <a:gd name="connsiteY13" fmla="*/ 216351 h 224289"/>
                        <a:gd name="connsiteX0" fmla="*/ 328670 w 338534"/>
                        <a:gd name="connsiteY0" fmla="*/ 216351 h 224289"/>
                        <a:gd name="connsiteX1" fmla="*/ 325656 w 338534"/>
                        <a:gd name="connsiteY1" fmla="*/ 111810 h 224289"/>
                        <a:gd name="connsiteX2" fmla="*/ 266498 w 338534"/>
                        <a:gd name="connsiteY2" fmla="*/ 44139 h 224289"/>
                        <a:gd name="connsiteX3" fmla="*/ 177513 w 338534"/>
                        <a:gd name="connsiteY3" fmla="*/ 79578 h 224289"/>
                        <a:gd name="connsiteX4" fmla="*/ 121444 w 338534"/>
                        <a:gd name="connsiteY4" fmla="*/ 51742 h 224289"/>
                        <a:gd name="connsiteX5" fmla="*/ 34880 w 338534"/>
                        <a:gd name="connsiteY5" fmla="*/ 112062 h 224289"/>
                        <a:gd name="connsiteX6" fmla="*/ 25354 w 338534"/>
                        <a:gd name="connsiteY6" fmla="*/ 174812 h 224289"/>
                        <a:gd name="connsiteX7" fmla="*/ 25097 w 338534"/>
                        <a:gd name="connsiteY7" fmla="*/ 224289 h 224289"/>
                        <a:gd name="connsiteX8" fmla="*/ 18250 w 338534"/>
                        <a:gd name="connsiteY8" fmla="*/ 59258 h 224289"/>
                        <a:gd name="connsiteX9" fmla="*/ 108488 w 338534"/>
                        <a:gd name="connsiteY9" fmla="*/ 10193 h 224289"/>
                        <a:gd name="connsiteX10" fmla="*/ 200235 w 338534"/>
                        <a:gd name="connsiteY10" fmla="*/ 0 h 224289"/>
                        <a:gd name="connsiteX11" fmla="*/ 265915 w 338534"/>
                        <a:gd name="connsiteY11" fmla="*/ 21641 h 224289"/>
                        <a:gd name="connsiteX12" fmla="*/ 328334 w 338534"/>
                        <a:gd name="connsiteY12" fmla="*/ 64013 h 224289"/>
                        <a:gd name="connsiteX13" fmla="*/ 328670 w 338534"/>
                        <a:gd name="connsiteY13" fmla="*/ 216351 h 224289"/>
                        <a:gd name="connsiteX0" fmla="*/ 328670 w 338534"/>
                        <a:gd name="connsiteY0" fmla="*/ 216351 h 224289"/>
                        <a:gd name="connsiteX1" fmla="*/ 325656 w 338534"/>
                        <a:gd name="connsiteY1" fmla="*/ 111810 h 224289"/>
                        <a:gd name="connsiteX2" fmla="*/ 266498 w 338534"/>
                        <a:gd name="connsiteY2" fmla="*/ 44139 h 224289"/>
                        <a:gd name="connsiteX3" fmla="*/ 177513 w 338534"/>
                        <a:gd name="connsiteY3" fmla="*/ 79578 h 224289"/>
                        <a:gd name="connsiteX4" fmla="*/ 121444 w 338534"/>
                        <a:gd name="connsiteY4" fmla="*/ 51742 h 224289"/>
                        <a:gd name="connsiteX5" fmla="*/ 34880 w 338534"/>
                        <a:gd name="connsiteY5" fmla="*/ 112062 h 224289"/>
                        <a:gd name="connsiteX6" fmla="*/ 25354 w 338534"/>
                        <a:gd name="connsiteY6" fmla="*/ 174812 h 224289"/>
                        <a:gd name="connsiteX7" fmla="*/ 25097 w 338534"/>
                        <a:gd name="connsiteY7" fmla="*/ 224289 h 224289"/>
                        <a:gd name="connsiteX8" fmla="*/ 18250 w 338534"/>
                        <a:gd name="connsiteY8" fmla="*/ 59258 h 224289"/>
                        <a:gd name="connsiteX9" fmla="*/ 108488 w 338534"/>
                        <a:gd name="connsiteY9" fmla="*/ 10193 h 224289"/>
                        <a:gd name="connsiteX10" fmla="*/ 200235 w 338534"/>
                        <a:gd name="connsiteY10" fmla="*/ 0 h 224289"/>
                        <a:gd name="connsiteX11" fmla="*/ 265915 w 338534"/>
                        <a:gd name="connsiteY11" fmla="*/ 21641 h 224289"/>
                        <a:gd name="connsiteX12" fmla="*/ 328334 w 338534"/>
                        <a:gd name="connsiteY12" fmla="*/ 64013 h 224289"/>
                        <a:gd name="connsiteX13" fmla="*/ 328670 w 338534"/>
                        <a:gd name="connsiteY13" fmla="*/ 216351 h 224289"/>
                        <a:gd name="connsiteX0" fmla="*/ 328670 w 338534"/>
                        <a:gd name="connsiteY0" fmla="*/ 216351 h 224289"/>
                        <a:gd name="connsiteX1" fmla="*/ 325656 w 338534"/>
                        <a:gd name="connsiteY1" fmla="*/ 111810 h 224289"/>
                        <a:gd name="connsiteX2" fmla="*/ 266498 w 338534"/>
                        <a:gd name="connsiteY2" fmla="*/ 44139 h 224289"/>
                        <a:gd name="connsiteX3" fmla="*/ 121444 w 338534"/>
                        <a:gd name="connsiteY3" fmla="*/ 51742 h 224289"/>
                        <a:gd name="connsiteX4" fmla="*/ 34880 w 338534"/>
                        <a:gd name="connsiteY4" fmla="*/ 112062 h 224289"/>
                        <a:gd name="connsiteX5" fmla="*/ 25354 w 338534"/>
                        <a:gd name="connsiteY5" fmla="*/ 174812 h 224289"/>
                        <a:gd name="connsiteX6" fmla="*/ 25097 w 338534"/>
                        <a:gd name="connsiteY6" fmla="*/ 224289 h 224289"/>
                        <a:gd name="connsiteX7" fmla="*/ 18250 w 338534"/>
                        <a:gd name="connsiteY7" fmla="*/ 59258 h 224289"/>
                        <a:gd name="connsiteX8" fmla="*/ 108488 w 338534"/>
                        <a:gd name="connsiteY8" fmla="*/ 10193 h 224289"/>
                        <a:gd name="connsiteX9" fmla="*/ 200235 w 338534"/>
                        <a:gd name="connsiteY9" fmla="*/ 0 h 224289"/>
                        <a:gd name="connsiteX10" fmla="*/ 265915 w 338534"/>
                        <a:gd name="connsiteY10" fmla="*/ 21641 h 224289"/>
                        <a:gd name="connsiteX11" fmla="*/ 328334 w 338534"/>
                        <a:gd name="connsiteY11" fmla="*/ 64013 h 224289"/>
                        <a:gd name="connsiteX12" fmla="*/ 328670 w 338534"/>
                        <a:gd name="connsiteY12" fmla="*/ 216351 h 224289"/>
                        <a:gd name="connsiteX0" fmla="*/ 328670 w 338534"/>
                        <a:gd name="connsiteY0" fmla="*/ 216351 h 224289"/>
                        <a:gd name="connsiteX1" fmla="*/ 325656 w 338534"/>
                        <a:gd name="connsiteY1" fmla="*/ 111810 h 224289"/>
                        <a:gd name="connsiteX2" fmla="*/ 121444 w 338534"/>
                        <a:gd name="connsiteY2" fmla="*/ 51742 h 224289"/>
                        <a:gd name="connsiteX3" fmla="*/ 34880 w 338534"/>
                        <a:gd name="connsiteY3" fmla="*/ 112062 h 224289"/>
                        <a:gd name="connsiteX4" fmla="*/ 25354 w 338534"/>
                        <a:gd name="connsiteY4" fmla="*/ 174812 h 224289"/>
                        <a:gd name="connsiteX5" fmla="*/ 25097 w 338534"/>
                        <a:gd name="connsiteY5" fmla="*/ 224289 h 224289"/>
                        <a:gd name="connsiteX6" fmla="*/ 18250 w 338534"/>
                        <a:gd name="connsiteY6" fmla="*/ 59258 h 224289"/>
                        <a:gd name="connsiteX7" fmla="*/ 108488 w 338534"/>
                        <a:gd name="connsiteY7" fmla="*/ 10193 h 224289"/>
                        <a:gd name="connsiteX8" fmla="*/ 200235 w 338534"/>
                        <a:gd name="connsiteY8" fmla="*/ 0 h 224289"/>
                        <a:gd name="connsiteX9" fmla="*/ 265915 w 338534"/>
                        <a:gd name="connsiteY9" fmla="*/ 21641 h 224289"/>
                        <a:gd name="connsiteX10" fmla="*/ 328334 w 338534"/>
                        <a:gd name="connsiteY10" fmla="*/ 64013 h 224289"/>
                        <a:gd name="connsiteX11" fmla="*/ 328670 w 338534"/>
                        <a:gd name="connsiteY11" fmla="*/ 216351 h 224289"/>
                        <a:gd name="connsiteX0" fmla="*/ 328670 w 338534"/>
                        <a:gd name="connsiteY0" fmla="*/ 216351 h 224289"/>
                        <a:gd name="connsiteX1" fmla="*/ 121444 w 338534"/>
                        <a:gd name="connsiteY1" fmla="*/ 51742 h 224289"/>
                        <a:gd name="connsiteX2" fmla="*/ 34880 w 338534"/>
                        <a:gd name="connsiteY2" fmla="*/ 112062 h 224289"/>
                        <a:gd name="connsiteX3" fmla="*/ 25354 w 338534"/>
                        <a:gd name="connsiteY3" fmla="*/ 174812 h 224289"/>
                        <a:gd name="connsiteX4" fmla="*/ 25097 w 338534"/>
                        <a:gd name="connsiteY4" fmla="*/ 224289 h 224289"/>
                        <a:gd name="connsiteX5" fmla="*/ 18250 w 338534"/>
                        <a:gd name="connsiteY5" fmla="*/ 59258 h 224289"/>
                        <a:gd name="connsiteX6" fmla="*/ 108488 w 338534"/>
                        <a:gd name="connsiteY6" fmla="*/ 10193 h 224289"/>
                        <a:gd name="connsiteX7" fmla="*/ 200235 w 338534"/>
                        <a:gd name="connsiteY7" fmla="*/ 0 h 224289"/>
                        <a:gd name="connsiteX8" fmla="*/ 265915 w 338534"/>
                        <a:gd name="connsiteY8" fmla="*/ 21641 h 224289"/>
                        <a:gd name="connsiteX9" fmla="*/ 328334 w 338534"/>
                        <a:gd name="connsiteY9" fmla="*/ 64013 h 224289"/>
                        <a:gd name="connsiteX10" fmla="*/ 328670 w 338534"/>
                        <a:gd name="connsiteY10" fmla="*/ 216351 h 224289"/>
                        <a:gd name="connsiteX0" fmla="*/ 328334 w 328334"/>
                        <a:gd name="connsiteY0" fmla="*/ 64013 h 224289"/>
                        <a:gd name="connsiteX1" fmla="*/ 121444 w 328334"/>
                        <a:gd name="connsiteY1" fmla="*/ 51742 h 224289"/>
                        <a:gd name="connsiteX2" fmla="*/ 34880 w 328334"/>
                        <a:gd name="connsiteY2" fmla="*/ 112062 h 224289"/>
                        <a:gd name="connsiteX3" fmla="*/ 25354 w 328334"/>
                        <a:gd name="connsiteY3" fmla="*/ 174812 h 224289"/>
                        <a:gd name="connsiteX4" fmla="*/ 25097 w 328334"/>
                        <a:gd name="connsiteY4" fmla="*/ 224289 h 224289"/>
                        <a:gd name="connsiteX5" fmla="*/ 18250 w 328334"/>
                        <a:gd name="connsiteY5" fmla="*/ 59258 h 224289"/>
                        <a:gd name="connsiteX6" fmla="*/ 108488 w 328334"/>
                        <a:gd name="connsiteY6" fmla="*/ 10193 h 224289"/>
                        <a:gd name="connsiteX7" fmla="*/ 200235 w 328334"/>
                        <a:gd name="connsiteY7" fmla="*/ 0 h 224289"/>
                        <a:gd name="connsiteX8" fmla="*/ 265915 w 328334"/>
                        <a:gd name="connsiteY8" fmla="*/ 21641 h 224289"/>
                        <a:gd name="connsiteX9" fmla="*/ 328334 w 328334"/>
                        <a:gd name="connsiteY9" fmla="*/ 64013 h 224289"/>
                        <a:gd name="connsiteX0" fmla="*/ 265915 w 265915"/>
                        <a:gd name="connsiteY0" fmla="*/ 21641 h 224289"/>
                        <a:gd name="connsiteX1" fmla="*/ 121444 w 265915"/>
                        <a:gd name="connsiteY1" fmla="*/ 51742 h 224289"/>
                        <a:gd name="connsiteX2" fmla="*/ 34880 w 265915"/>
                        <a:gd name="connsiteY2" fmla="*/ 112062 h 224289"/>
                        <a:gd name="connsiteX3" fmla="*/ 25354 w 265915"/>
                        <a:gd name="connsiteY3" fmla="*/ 174812 h 224289"/>
                        <a:gd name="connsiteX4" fmla="*/ 25097 w 265915"/>
                        <a:gd name="connsiteY4" fmla="*/ 224289 h 224289"/>
                        <a:gd name="connsiteX5" fmla="*/ 18250 w 265915"/>
                        <a:gd name="connsiteY5" fmla="*/ 59258 h 224289"/>
                        <a:gd name="connsiteX6" fmla="*/ 108488 w 265915"/>
                        <a:gd name="connsiteY6" fmla="*/ 10193 h 224289"/>
                        <a:gd name="connsiteX7" fmla="*/ 200235 w 265915"/>
                        <a:gd name="connsiteY7" fmla="*/ 0 h 224289"/>
                        <a:gd name="connsiteX8" fmla="*/ 265915 w 265915"/>
                        <a:gd name="connsiteY8" fmla="*/ 21641 h 224289"/>
                        <a:gd name="connsiteX0" fmla="*/ 200235 w 200298"/>
                        <a:gd name="connsiteY0" fmla="*/ 0 h 224289"/>
                        <a:gd name="connsiteX1" fmla="*/ 121444 w 200298"/>
                        <a:gd name="connsiteY1" fmla="*/ 51742 h 224289"/>
                        <a:gd name="connsiteX2" fmla="*/ 34880 w 200298"/>
                        <a:gd name="connsiteY2" fmla="*/ 112062 h 224289"/>
                        <a:gd name="connsiteX3" fmla="*/ 25354 w 200298"/>
                        <a:gd name="connsiteY3" fmla="*/ 174812 h 224289"/>
                        <a:gd name="connsiteX4" fmla="*/ 25097 w 200298"/>
                        <a:gd name="connsiteY4" fmla="*/ 224289 h 224289"/>
                        <a:gd name="connsiteX5" fmla="*/ 18250 w 200298"/>
                        <a:gd name="connsiteY5" fmla="*/ 59258 h 224289"/>
                        <a:gd name="connsiteX6" fmla="*/ 108488 w 200298"/>
                        <a:gd name="connsiteY6" fmla="*/ 10193 h 224289"/>
                        <a:gd name="connsiteX7" fmla="*/ 200235 w 200298"/>
                        <a:gd name="connsiteY7" fmla="*/ 0 h 224289"/>
                        <a:gd name="connsiteX0" fmla="*/ 108488 w 127359"/>
                        <a:gd name="connsiteY0" fmla="*/ 44 h 214140"/>
                        <a:gd name="connsiteX1" fmla="*/ 121444 w 127359"/>
                        <a:gd name="connsiteY1" fmla="*/ 41593 h 214140"/>
                        <a:gd name="connsiteX2" fmla="*/ 34880 w 127359"/>
                        <a:gd name="connsiteY2" fmla="*/ 101913 h 214140"/>
                        <a:gd name="connsiteX3" fmla="*/ 25354 w 127359"/>
                        <a:gd name="connsiteY3" fmla="*/ 164663 h 214140"/>
                        <a:gd name="connsiteX4" fmla="*/ 25097 w 127359"/>
                        <a:gd name="connsiteY4" fmla="*/ 214140 h 214140"/>
                        <a:gd name="connsiteX5" fmla="*/ 18250 w 127359"/>
                        <a:gd name="connsiteY5" fmla="*/ 49109 h 214140"/>
                        <a:gd name="connsiteX6" fmla="*/ 108488 w 127359"/>
                        <a:gd name="connsiteY6" fmla="*/ 44 h 214140"/>
                        <a:gd name="connsiteX0" fmla="*/ 113931 w 132802"/>
                        <a:gd name="connsiteY0" fmla="*/ 44 h 212474"/>
                        <a:gd name="connsiteX1" fmla="*/ 126887 w 132802"/>
                        <a:gd name="connsiteY1" fmla="*/ 41593 h 212474"/>
                        <a:gd name="connsiteX2" fmla="*/ 40323 w 132802"/>
                        <a:gd name="connsiteY2" fmla="*/ 101913 h 212474"/>
                        <a:gd name="connsiteX3" fmla="*/ 30797 w 132802"/>
                        <a:gd name="connsiteY3" fmla="*/ 164663 h 212474"/>
                        <a:gd name="connsiteX4" fmla="*/ 20241 w 132802"/>
                        <a:gd name="connsiteY4" fmla="*/ 212474 h 212474"/>
                        <a:gd name="connsiteX5" fmla="*/ 23693 w 132802"/>
                        <a:gd name="connsiteY5" fmla="*/ 49109 h 212474"/>
                        <a:gd name="connsiteX6" fmla="*/ 113931 w 132802"/>
                        <a:gd name="connsiteY6" fmla="*/ 44 h 212474"/>
                        <a:gd name="connsiteX0" fmla="*/ 113931 w 132802"/>
                        <a:gd name="connsiteY0" fmla="*/ 44 h 212474"/>
                        <a:gd name="connsiteX1" fmla="*/ 126887 w 132802"/>
                        <a:gd name="connsiteY1" fmla="*/ 41593 h 212474"/>
                        <a:gd name="connsiteX2" fmla="*/ 48132 w 132802"/>
                        <a:gd name="connsiteY2" fmla="*/ 106951 h 212474"/>
                        <a:gd name="connsiteX3" fmla="*/ 30797 w 132802"/>
                        <a:gd name="connsiteY3" fmla="*/ 164663 h 212474"/>
                        <a:gd name="connsiteX4" fmla="*/ 20241 w 132802"/>
                        <a:gd name="connsiteY4" fmla="*/ 212474 h 212474"/>
                        <a:gd name="connsiteX5" fmla="*/ 23693 w 132802"/>
                        <a:gd name="connsiteY5" fmla="*/ 49109 h 212474"/>
                        <a:gd name="connsiteX6" fmla="*/ 113931 w 132802"/>
                        <a:gd name="connsiteY6" fmla="*/ 44 h 212474"/>
                        <a:gd name="connsiteX0" fmla="*/ 113931 w 132802"/>
                        <a:gd name="connsiteY0" fmla="*/ 44 h 212474"/>
                        <a:gd name="connsiteX1" fmla="*/ 126887 w 132802"/>
                        <a:gd name="connsiteY1" fmla="*/ 41593 h 212474"/>
                        <a:gd name="connsiteX2" fmla="*/ 48132 w 132802"/>
                        <a:gd name="connsiteY2" fmla="*/ 106951 h 212474"/>
                        <a:gd name="connsiteX3" fmla="*/ 30797 w 132802"/>
                        <a:gd name="connsiteY3" fmla="*/ 164663 h 212474"/>
                        <a:gd name="connsiteX4" fmla="*/ 20241 w 132802"/>
                        <a:gd name="connsiteY4" fmla="*/ 212474 h 212474"/>
                        <a:gd name="connsiteX5" fmla="*/ 23693 w 132802"/>
                        <a:gd name="connsiteY5" fmla="*/ 49109 h 212474"/>
                        <a:gd name="connsiteX6" fmla="*/ 113931 w 132802"/>
                        <a:gd name="connsiteY6" fmla="*/ 44 h 212474"/>
                        <a:gd name="connsiteX0" fmla="*/ 103612 w 130880"/>
                        <a:gd name="connsiteY0" fmla="*/ 29 h 225453"/>
                        <a:gd name="connsiteX1" fmla="*/ 126887 w 130880"/>
                        <a:gd name="connsiteY1" fmla="*/ 54572 h 225453"/>
                        <a:gd name="connsiteX2" fmla="*/ 48132 w 130880"/>
                        <a:gd name="connsiteY2" fmla="*/ 119930 h 225453"/>
                        <a:gd name="connsiteX3" fmla="*/ 30797 w 130880"/>
                        <a:gd name="connsiteY3" fmla="*/ 177642 h 225453"/>
                        <a:gd name="connsiteX4" fmla="*/ 20241 w 130880"/>
                        <a:gd name="connsiteY4" fmla="*/ 225453 h 225453"/>
                        <a:gd name="connsiteX5" fmla="*/ 23693 w 130880"/>
                        <a:gd name="connsiteY5" fmla="*/ 62088 h 225453"/>
                        <a:gd name="connsiteX6" fmla="*/ 103612 w 130880"/>
                        <a:gd name="connsiteY6" fmla="*/ 29 h 225453"/>
                        <a:gd name="connsiteX0" fmla="*/ 103612 w 109879"/>
                        <a:gd name="connsiteY0" fmla="*/ 23 h 225447"/>
                        <a:gd name="connsiteX1" fmla="*/ 86195 w 109879"/>
                        <a:gd name="connsiteY1" fmla="*/ 67801 h 225447"/>
                        <a:gd name="connsiteX2" fmla="*/ 48132 w 109879"/>
                        <a:gd name="connsiteY2" fmla="*/ 119924 h 225447"/>
                        <a:gd name="connsiteX3" fmla="*/ 30797 w 109879"/>
                        <a:gd name="connsiteY3" fmla="*/ 177636 h 225447"/>
                        <a:gd name="connsiteX4" fmla="*/ 20241 w 109879"/>
                        <a:gd name="connsiteY4" fmla="*/ 225447 h 225447"/>
                        <a:gd name="connsiteX5" fmla="*/ 23693 w 109879"/>
                        <a:gd name="connsiteY5" fmla="*/ 62082 h 225447"/>
                        <a:gd name="connsiteX6" fmla="*/ 103612 w 109879"/>
                        <a:gd name="connsiteY6" fmla="*/ 23 h 225447"/>
                        <a:gd name="connsiteX0" fmla="*/ 69061 w 91172"/>
                        <a:gd name="connsiteY0" fmla="*/ 148 h 180201"/>
                        <a:gd name="connsiteX1" fmla="*/ 86195 w 91172"/>
                        <a:gd name="connsiteY1" fmla="*/ 22555 h 180201"/>
                        <a:gd name="connsiteX2" fmla="*/ 48132 w 91172"/>
                        <a:gd name="connsiteY2" fmla="*/ 74678 h 180201"/>
                        <a:gd name="connsiteX3" fmla="*/ 30797 w 91172"/>
                        <a:gd name="connsiteY3" fmla="*/ 132390 h 180201"/>
                        <a:gd name="connsiteX4" fmla="*/ 20241 w 91172"/>
                        <a:gd name="connsiteY4" fmla="*/ 180201 h 180201"/>
                        <a:gd name="connsiteX5" fmla="*/ 23693 w 91172"/>
                        <a:gd name="connsiteY5" fmla="*/ 16836 h 180201"/>
                        <a:gd name="connsiteX6" fmla="*/ 69061 w 91172"/>
                        <a:gd name="connsiteY6" fmla="*/ 148 h 180201"/>
                        <a:gd name="connsiteX0" fmla="*/ 69061 w 69637"/>
                        <a:gd name="connsiteY0" fmla="*/ 0 h 180053"/>
                        <a:gd name="connsiteX1" fmla="*/ 48132 w 69637"/>
                        <a:gd name="connsiteY1" fmla="*/ 74530 h 180053"/>
                        <a:gd name="connsiteX2" fmla="*/ 30797 w 69637"/>
                        <a:gd name="connsiteY2" fmla="*/ 132242 h 180053"/>
                        <a:gd name="connsiteX3" fmla="*/ 20241 w 69637"/>
                        <a:gd name="connsiteY3" fmla="*/ 180053 h 180053"/>
                        <a:gd name="connsiteX4" fmla="*/ 23693 w 69637"/>
                        <a:gd name="connsiteY4" fmla="*/ 16688 h 180053"/>
                        <a:gd name="connsiteX5" fmla="*/ 69061 w 69637"/>
                        <a:gd name="connsiteY5" fmla="*/ 0 h 180053"/>
                        <a:gd name="connsiteX0" fmla="*/ 76746 w 77172"/>
                        <a:gd name="connsiteY0" fmla="*/ 16374 h 173478"/>
                        <a:gd name="connsiteX1" fmla="*/ 48132 w 77172"/>
                        <a:gd name="connsiteY1" fmla="*/ 67955 h 173478"/>
                        <a:gd name="connsiteX2" fmla="*/ 30797 w 77172"/>
                        <a:gd name="connsiteY2" fmla="*/ 125667 h 173478"/>
                        <a:gd name="connsiteX3" fmla="*/ 20241 w 77172"/>
                        <a:gd name="connsiteY3" fmla="*/ 173478 h 173478"/>
                        <a:gd name="connsiteX4" fmla="*/ 23693 w 77172"/>
                        <a:gd name="connsiteY4" fmla="*/ 10113 h 173478"/>
                        <a:gd name="connsiteX5" fmla="*/ 76746 w 77172"/>
                        <a:gd name="connsiteY5" fmla="*/ 16374 h 173478"/>
                        <a:gd name="connsiteX0" fmla="*/ 76746 w 77172"/>
                        <a:gd name="connsiteY0" fmla="*/ 27749 h 184853"/>
                        <a:gd name="connsiteX1" fmla="*/ 48132 w 77172"/>
                        <a:gd name="connsiteY1" fmla="*/ 79330 h 184853"/>
                        <a:gd name="connsiteX2" fmla="*/ 30797 w 77172"/>
                        <a:gd name="connsiteY2" fmla="*/ 137042 h 184853"/>
                        <a:gd name="connsiteX3" fmla="*/ 20241 w 77172"/>
                        <a:gd name="connsiteY3" fmla="*/ 184853 h 184853"/>
                        <a:gd name="connsiteX4" fmla="*/ 23693 w 77172"/>
                        <a:gd name="connsiteY4" fmla="*/ 21488 h 184853"/>
                        <a:gd name="connsiteX5" fmla="*/ 76746 w 77172"/>
                        <a:gd name="connsiteY5" fmla="*/ 27749 h 184853"/>
                        <a:gd name="connsiteX0" fmla="*/ 76746 w 77172"/>
                        <a:gd name="connsiteY0" fmla="*/ 33340 h 190444"/>
                        <a:gd name="connsiteX1" fmla="*/ 48132 w 77172"/>
                        <a:gd name="connsiteY1" fmla="*/ 84921 h 190444"/>
                        <a:gd name="connsiteX2" fmla="*/ 30797 w 77172"/>
                        <a:gd name="connsiteY2" fmla="*/ 142633 h 190444"/>
                        <a:gd name="connsiteX3" fmla="*/ 20241 w 77172"/>
                        <a:gd name="connsiteY3" fmla="*/ 190444 h 190444"/>
                        <a:gd name="connsiteX4" fmla="*/ 23693 w 77172"/>
                        <a:gd name="connsiteY4" fmla="*/ 27079 h 190444"/>
                        <a:gd name="connsiteX5" fmla="*/ 76746 w 77172"/>
                        <a:gd name="connsiteY5" fmla="*/ 33340 h 190444"/>
                        <a:gd name="connsiteX0" fmla="*/ 76746 w 78878"/>
                        <a:gd name="connsiteY0" fmla="*/ 32889 h 189993"/>
                        <a:gd name="connsiteX1" fmla="*/ 48132 w 78878"/>
                        <a:gd name="connsiteY1" fmla="*/ 84470 h 189993"/>
                        <a:gd name="connsiteX2" fmla="*/ 30797 w 78878"/>
                        <a:gd name="connsiteY2" fmla="*/ 142182 h 189993"/>
                        <a:gd name="connsiteX3" fmla="*/ 20241 w 78878"/>
                        <a:gd name="connsiteY3" fmla="*/ 189993 h 189993"/>
                        <a:gd name="connsiteX4" fmla="*/ 23693 w 78878"/>
                        <a:gd name="connsiteY4" fmla="*/ 26628 h 189993"/>
                        <a:gd name="connsiteX5" fmla="*/ 76746 w 78878"/>
                        <a:gd name="connsiteY5" fmla="*/ 32889 h 18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878" h="189993">
                          <a:moveTo>
                            <a:pt x="76746" y="32889"/>
                          </a:moveTo>
                          <a:cubicBezTo>
                            <a:pt x="80819" y="42529"/>
                            <a:pt x="54509" y="62430"/>
                            <a:pt x="48132" y="84470"/>
                          </a:cubicBezTo>
                          <a:cubicBezTo>
                            <a:pt x="47880" y="101489"/>
                            <a:pt x="31049" y="125163"/>
                            <a:pt x="30797" y="142182"/>
                          </a:cubicBezTo>
                          <a:cubicBezTo>
                            <a:pt x="30711" y="158674"/>
                            <a:pt x="25339" y="173501"/>
                            <a:pt x="20241" y="189993"/>
                          </a:cubicBezTo>
                          <a:cubicBezTo>
                            <a:pt x="-12537" y="144624"/>
                            <a:pt x="-1178" y="81133"/>
                            <a:pt x="23693" y="26628"/>
                          </a:cubicBezTo>
                          <a:cubicBezTo>
                            <a:pt x="51491" y="-20255"/>
                            <a:pt x="88136" y="3149"/>
                            <a:pt x="76746" y="32889"/>
                          </a:cubicBezTo>
                          <a:close/>
                        </a:path>
                      </a:pathLst>
                    </a:custGeom>
                    <a:pattFill prst="pct75">
                      <a:fgClr>
                        <a:srgbClr val="663300"/>
                      </a:fgClr>
                      <a:bgClr>
                        <a:sysClr val="window" lastClr="FFFFFF"/>
                      </a:bgClr>
                    </a:pattFill>
                    <a:ln w="12700" cap="flat" cmpd="sng" algn="ctr">
                      <a:noFill/>
                      <a:prstDash val="solid"/>
                      <a:miter lim="800000"/>
                    </a:ln>
                    <a:effectLst/>
                  </p:spPr>
                  <p:txBody>
                    <a:bodyPr rtlCol="0" anchor="ctr"/>
                    <a:lstStyle/>
                    <a:p>
                      <a:pPr algn="ctr" defTabSz="914400">
                        <a:defRPr/>
                      </a:pPr>
                      <a:endParaRPr lang="en-US" sz="1530" kern="0" dirty="0">
                        <a:solidFill>
                          <a:prstClr val="white"/>
                        </a:solidFill>
                        <a:latin typeface="Calibri" panose="020F0502020204030204"/>
                      </a:endParaRPr>
                    </a:p>
                  </p:txBody>
                </p:sp>
                <p:sp>
                  <p:nvSpPr>
                    <p:cNvPr id="57" name="Freeform: Shape 56">
                      <a:extLst>
                        <a:ext uri="{FF2B5EF4-FFF2-40B4-BE49-F238E27FC236}">
                          <a16:creationId xmlns:a16="http://schemas.microsoft.com/office/drawing/2014/main" id="{2BE894A6-6E4C-4F0F-9005-84BE6FF722FB}"/>
                        </a:ext>
                      </a:extLst>
                    </p:cNvPr>
                    <p:cNvSpPr/>
                    <p:nvPr/>
                  </p:nvSpPr>
                  <p:spPr>
                    <a:xfrm rot="773821" flipH="1">
                      <a:off x="7825797" y="3536181"/>
                      <a:ext cx="210669" cy="647830"/>
                    </a:xfrm>
                    <a:custGeom>
                      <a:avLst/>
                      <a:gdLst>
                        <a:gd name="connsiteX0" fmla="*/ 390525 w 390525"/>
                        <a:gd name="connsiteY0" fmla="*/ 323850 h 327025"/>
                        <a:gd name="connsiteX1" fmla="*/ 361950 w 390525"/>
                        <a:gd name="connsiteY1" fmla="*/ 161925 h 327025"/>
                        <a:gd name="connsiteX2" fmla="*/ 295275 w 390525"/>
                        <a:gd name="connsiteY2" fmla="*/ 114300 h 327025"/>
                        <a:gd name="connsiteX3" fmla="*/ 234950 w 390525"/>
                        <a:gd name="connsiteY3" fmla="*/ 152400 h 327025"/>
                        <a:gd name="connsiteX4" fmla="*/ 200025 w 390525"/>
                        <a:gd name="connsiteY4" fmla="*/ 187325 h 327025"/>
                        <a:gd name="connsiteX5" fmla="*/ 130175 w 390525"/>
                        <a:gd name="connsiteY5" fmla="*/ 152400 h 327025"/>
                        <a:gd name="connsiteX6" fmla="*/ 130175 w 390525"/>
                        <a:gd name="connsiteY6" fmla="*/ 120650 h 327025"/>
                        <a:gd name="connsiteX7" fmla="*/ 73025 w 390525"/>
                        <a:gd name="connsiteY7" fmla="*/ 120650 h 327025"/>
                        <a:gd name="connsiteX8" fmla="*/ 28575 w 390525"/>
                        <a:gd name="connsiteY8" fmla="*/ 165100 h 327025"/>
                        <a:gd name="connsiteX9" fmla="*/ 19050 w 390525"/>
                        <a:gd name="connsiteY9" fmla="*/ 234950 h 327025"/>
                        <a:gd name="connsiteX10" fmla="*/ 12700 w 390525"/>
                        <a:gd name="connsiteY10" fmla="*/ 320675 h 327025"/>
                        <a:gd name="connsiteX11" fmla="*/ 0 w 390525"/>
                        <a:gd name="connsiteY11" fmla="*/ 327025 h 327025"/>
                        <a:gd name="connsiteX12" fmla="*/ 3175 w 390525"/>
                        <a:gd name="connsiteY12" fmla="*/ 120650 h 327025"/>
                        <a:gd name="connsiteX13" fmla="*/ 98425 w 390525"/>
                        <a:gd name="connsiteY13" fmla="*/ 12700 h 327025"/>
                        <a:gd name="connsiteX14" fmla="*/ 212725 w 390525"/>
                        <a:gd name="connsiteY14" fmla="*/ 0 h 327025"/>
                        <a:gd name="connsiteX15" fmla="*/ 298450 w 390525"/>
                        <a:gd name="connsiteY15" fmla="*/ 25400 h 327025"/>
                        <a:gd name="connsiteX16" fmla="*/ 374650 w 390525"/>
                        <a:gd name="connsiteY16" fmla="*/ 101600 h 327025"/>
                        <a:gd name="connsiteX17" fmla="*/ 390525 w 390525"/>
                        <a:gd name="connsiteY17" fmla="*/ 323850 h 327025"/>
                        <a:gd name="connsiteX0" fmla="*/ 400084 w 400084"/>
                        <a:gd name="connsiteY0" fmla="*/ 323850 h 327025"/>
                        <a:gd name="connsiteX1" fmla="*/ 371509 w 400084"/>
                        <a:gd name="connsiteY1" fmla="*/ 161925 h 327025"/>
                        <a:gd name="connsiteX2" fmla="*/ 304834 w 400084"/>
                        <a:gd name="connsiteY2" fmla="*/ 114300 h 327025"/>
                        <a:gd name="connsiteX3" fmla="*/ 244509 w 400084"/>
                        <a:gd name="connsiteY3" fmla="*/ 152400 h 327025"/>
                        <a:gd name="connsiteX4" fmla="*/ 209584 w 400084"/>
                        <a:gd name="connsiteY4" fmla="*/ 187325 h 327025"/>
                        <a:gd name="connsiteX5" fmla="*/ 139734 w 400084"/>
                        <a:gd name="connsiteY5" fmla="*/ 152400 h 327025"/>
                        <a:gd name="connsiteX6" fmla="*/ 139734 w 400084"/>
                        <a:gd name="connsiteY6" fmla="*/ 120650 h 327025"/>
                        <a:gd name="connsiteX7" fmla="*/ 82584 w 400084"/>
                        <a:gd name="connsiteY7" fmla="*/ 120650 h 327025"/>
                        <a:gd name="connsiteX8" fmla="*/ 38134 w 400084"/>
                        <a:gd name="connsiteY8" fmla="*/ 165100 h 327025"/>
                        <a:gd name="connsiteX9" fmla="*/ 28609 w 400084"/>
                        <a:gd name="connsiteY9" fmla="*/ 234950 h 327025"/>
                        <a:gd name="connsiteX10" fmla="*/ 22259 w 400084"/>
                        <a:gd name="connsiteY10" fmla="*/ 320675 h 327025"/>
                        <a:gd name="connsiteX11" fmla="*/ 9559 w 400084"/>
                        <a:gd name="connsiteY11" fmla="*/ 327025 h 327025"/>
                        <a:gd name="connsiteX12" fmla="*/ 12734 w 400084"/>
                        <a:gd name="connsiteY12" fmla="*/ 120650 h 327025"/>
                        <a:gd name="connsiteX13" fmla="*/ 107984 w 400084"/>
                        <a:gd name="connsiteY13" fmla="*/ 12700 h 327025"/>
                        <a:gd name="connsiteX14" fmla="*/ 222284 w 400084"/>
                        <a:gd name="connsiteY14" fmla="*/ 0 h 327025"/>
                        <a:gd name="connsiteX15" fmla="*/ 308009 w 400084"/>
                        <a:gd name="connsiteY15" fmla="*/ 25400 h 327025"/>
                        <a:gd name="connsiteX16" fmla="*/ 384209 w 400084"/>
                        <a:gd name="connsiteY16" fmla="*/ 101600 h 327025"/>
                        <a:gd name="connsiteX17" fmla="*/ 400084 w 400084"/>
                        <a:gd name="connsiteY17" fmla="*/ 323850 h 327025"/>
                        <a:gd name="connsiteX0" fmla="*/ 406832 w 406832"/>
                        <a:gd name="connsiteY0" fmla="*/ 323850 h 327025"/>
                        <a:gd name="connsiteX1" fmla="*/ 378257 w 406832"/>
                        <a:gd name="connsiteY1" fmla="*/ 161925 h 327025"/>
                        <a:gd name="connsiteX2" fmla="*/ 311582 w 406832"/>
                        <a:gd name="connsiteY2" fmla="*/ 114300 h 327025"/>
                        <a:gd name="connsiteX3" fmla="*/ 251257 w 406832"/>
                        <a:gd name="connsiteY3" fmla="*/ 152400 h 327025"/>
                        <a:gd name="connsiteX4" fmla="*/ 216332 w 406832"/>
                        <a:gd name="connsiteY4" fmla="*/ 187325 h 327025"/>
                        <a:gd name="connsiteX5" fmla="*/ 146482 w 406832"/>
                        <a:gd name="connsiteY5" fmla="*/ 152400 h 327025"/>
                        <a:gd name="connsiteX6" fmla="*/ 146482 w 406832"/>
                        <a:gd name="connsiteY6" fmla="*/ 120650 h 327025"/>
                        <a:gd name="connsiteX7" fmla="*/ 89332 w 406832"/>
                        <a:gd name="connsiteY7" fmla="*/ 120650 h 327025"/>
                        <a:gd name="connsiteX8" fmla="*/ 44882 w 406832"/>
                        <a:gd name="connsiteY8" fmla="*/ 165100 h 327025"/>
                        <a:gd name="connsiteX9" fmla="*/ 35357 w 406832"/>
                        <a:gd name="connsiteY9" fmla="*/ 234950 h 327025"/>
                        <a:gd name="connsiteX10" fmla="*/ 29007 w 406832"/>
                        <a:gd name="connsiteY10" fmla="*/ 320675 h 327025"/>
                        <a:gd name="connsiteX11" fmla="*/ 16307 w 406832"/>
                        <a:gd name="connsiteY11" fmla="*/ 327025 h 327025"/>
                        <a:gd name="connsiteX12" fmla="*/ 19482 w 406832"/>
                        <a:gd name="connsiteY12" fmla="*/ 120650 h 327025"/>
                        <a:gd name="connsiteX13" fmla="*/ 114732 w 406832"/>
                        <a:gd name="connsiteY13" fmla="*/ 12700 h 327025"/>
                        <a:gd name="connsiteX14" fmla="*/ 229032 w 406832"/>
                        <a:gd name="connsiteY14" fmla="*/ 0 h 327025"/>
                        <a:gd name="connsiteX15" fmla="*/ 314757 w 406832"/>
                        <a:gd name="connsiteY15" fmla="*/ 25400 h 327025"/>
                        <a:gd name="connsiteX16" fmla="*/ 390957 w 406832"/>
                        <a:gd name="connsiteY16" fmla="*/ 101600 h 327025"/>
                        <a:gd name="connsiteX17" fmla="*/ 406832 w 406832"/>
                        <a:gd name="connsiteY17" fmla="*/ 323850 h 327025"/>
                        <a:gd name="connsiteX0" fmla="*/ 406832 w 406832"/>
                        <a:gd name="connsiteY0" fmla="*/ 323850 h 327025"/>
                        <a:gd name="connsiteX1" fmla="*/ 378257 w 406832"/>
                        <a:gd name="connsiteY1" fmla="*/ 161925 h 327025"/>
                        <a:gd name="connsiteX2" fmla="*/ 311582 w 406832"/>
                        <a:gd name="connsiteY2" fmla="*/ 114300 h 327025"/>
                        <a:gd name="connsiteX3" fmla="*/ 251257 w 406832"/>
                        <a:gd name="connsiteY3" fmla="*/ 152400 h 327025"/>
                        <a:gd name="connsiteX4" fmla="*/ 216332 w 406832"/>
                        <a:gd name="connsiteY4" fmla="*/ 187325 h 327025"/>
                        <a:gd name="connsiteX5" fmla="*/ 146482 w 406832"/>
                        <a:gd name="connsiteY5" fmla="*/ 152400 h 327025"/>
                        <a:gd name="connsiteX6" fmla="*/ 146482 w 406832"/>
                        <a:gd name="connsiteY6" fmla="*/ 120650 h 327025"/>
                        <a:gd name="connsiteX7" fmla="*/ 89332 w 406832"/>
                        <a:gd name="connsiteY7" fmla="*/ 120650 h 327025"/>
                        <a:gd name="connsiteX8" fmla="*/ 44882 w 406832"/>
                        <a:gd name="connsiteY8" fmla="*/ 165100 h 327025"/>
                        <a:gd name="connsiteX9" fmla="*/ 35357 w 406832"/>
                        <a:gd name="connsiteY9" fmla="*/ 234950 h 327025"/>
                        <a:gd name="connsiteX10" fmla="*/ 29007 w 406832"/>
                        <a:gd name="connsiteY10" fmla="*/ 320675 h 327025"/>
                        <a:gd name="connsiteX11" fmla="*/ 16307 w 406832"/>
                        <a:gd name="connsiteY11" fmla="*/ 327025 h 327025"/>
                        <a:gd name="connsiteX12" fmla="*/ 19482 w 406832"/>
                        <a:gd name="connsiteY12" fmla="*/ 120650 h 327025"/>
                        <a:gd name="connsiteX13" fmla="*/ 114732 w 406832"/>
                        <a:gd name="connsiteY13" fmla="*/ 12700 h 327025"/>
                        <a:gd name="connsiteX14" fmla="*/ 229032 w 406832"/>
                        <a:gd name="connsiteY14" fmla="*/ 0 h 327025"/>
                        <a:gd name="connsiteX15" fmla="*/ 314757 w 406832"/>
                        <a:gd name="connsiteY15" fmla="*/ 25400 h 327025"/>
                        <a:gd name="connsiteX16" fmla="*/ 390957 w 406832"/>
                        <a:gd name="connsiteY16" fmla="*/ 101600 h 327025"/>
                        <a:gd name="connsiteX17" fmla="*/ 406832 w 406832"/>
                        <a:gd name="connsiteY17" fmla="*/ 323850 h 327025"/>
                        <a:gd name="connsiteX0" fmla="*/ 406832 w 406832"/>
                        <a:gd name="connsiteY0" fmla="*/ 323850 h 327025"/>
                        <a:gd name="connsiteX1" fmla="*/ 378257 w 406832"/>
                        <a:gd name="connsiteY1" fmla="*/ 161925 h 327025"/>
                        <a:gd name="connsiteX2" fmla="*/ 311582 w 406832"/>
                        <a:gd name="connsiteY2" fmla="*/ 114300 h 327025"/>
                        <a:gd name="connsiteX3" fmla="*/ 251257 w 406832"/>
                        <a:gd name="connsiteY3" fmla="*/ 152400 h 327025"/>
                        <a:gd name="connsiteX4" fmla="*/ 216332 w 406832"/>
                        <a:gd name="connsiteY4" fmla="*/ 187325 h 327025"/>
                        <a:gd name="connsiteX5" fmla="*/ 146482 w 406832"/>
                        <a:gd name="connsiteY5" fmla="*/ 152400 h 327025"/>
                        <a:gd name="connsiteX6" fmla="*/ 146482 w 406832"/>
                        <a:gd name="connsiteY6" fmla="*/ 120650 h 327025"/>
                        <a:gd name="connsiteX7" fmla="*/ 89332 w 406832"/>
                        <a:gd name="connsiteY7" fmla="*/ 120650 h 327025"/>
                        <a:gd name="connsiteX8" fmla="*/ 44882 w 406832"/>
                        <a:gd name="connsiteY8" fmla="*/ 165100 h 327025"/>
                        <a:gd name="connsiteX9" fmla="*/ 35357 w 406832"/>
                        <a:gd name="connsiteY9" fmla="*/ 234950 h 327025"/>
                        <a:gd name="connsiteX10" fmla="*/ 29007 w 406832"/>
                        <a:gd name="connsiteY10" fmla="*/ 320675 h 327025"/>
                        <a:gd name="connsiteX11" fmla="*/ 16307 w 406832"/>
                        <a:gd name="connsiteY11" fmla="*/ 327025 h 327025"/>
                        <a:gd name="connsiteX12" fmla="*/ 19482 w 406832"/>
                        <a:gd name="connsiteY12" fmla="*/ 120650 h 327025"/>
                        <a:gd name="connsiteX13" fmla="*/ 114732 w 406832"/>
                        <a:gd name="connsiteY13" fmla="*/ 12700 h 327025"/>
                        <a:gd name="connsiteX14" fmla="*/ 229032 w 406832"/>
                        <a:gd name="connsiteY14" fmla="*/ 0 h 327025"/>
                        <a:gd name="connsiteX15" fmla="*/ 314757 w 406832"/>
                        <a:gd name="connsiteY15" fmla="*/ 25400 h 327025"/>
                        <a:gd name="connsiteX16" fmla="*/ 390957 w 406832"/>
                        <a:gd name="connsiteY16" fmla="*/ 101600 h 327025"/>
                        <a:gd name="connsiteX17" fmla="*/ 406832 w 406832"/>
                        <a:gd name="connsiteY17" fmla="*/ 323850 h 327025"/>
                        <a:gd name="connsiteX0" fmla="*/ 406832 w 406832"/>
                        <a:gd name="connsiteY0" fmla="*/ 323850 h 327025"/>
                        <a:gd name="connsiteX1" fmla="*/ 378257 w 406832"/>
                        <a:gd name="connsiteY1" fmla="*/ 161925 h 327025"/>
                        <a:gd name="connsiteX2" fmla="*/ 311582 w 406832"/>
                        <a:gd name="connsiteY2" fmla="*/ 114300 h 327025"/>
                        <a:gd name="connsiteX3" fmla="*/ 251257 w 406832"/>
                        <a:gd name="connsiteY3" fmla="*/ 152400 h 327025"/>
                        <a:gd name="connsiteX4" fmla="*/ 216332 w 406832"/>
                        <a:gd name="connsiteY4" fmla="*/ 187325 h 327025"/>
                        <a:gd name="connsiteX5" fmla="*/ 146482 w 406832"/>
                        <a:gd name="connsiteY5" fmla="*/ 152400 h 327025"/>
                        <a:gd name="connsiteX6" fmla="*/ 146482 w 406832"/>
                        <a:gd name="connsiteY6" fmla="*/ 120650 h 327025"/>
                        <a:gd name="connsiteX7" fmla="*/ 89332 w 406832"/>
                        <a:gd name="connsiteY7" fmla="*/ 120650 h 327025"/>
                        <a:gd name="connsiteX8" fmla="*/ 44882 w 406832"/>
                        <a:gd name="connsiteY8" fmla="*/ 165100 h 327025"/>
                        <a:gd name="connsiteX9" fmla="*/ 35357 w 406832"/>
                        <a:gd name="connsiteY9" fmla="*/ 234950 h 327025"/>
                        <a:gd name="connsiteX10" fmla="*/ 29007 w 406832"/>
                        <a:gd name="connsiteY10" fmla="*/ 320675 h 327025"/>
                        <a:gd name="connsiteX11" fmla="*/ 16307 w 406832"/>
                        <a:gd name="connsiteY11" fmla="*/ 327025 h 327025"/>
                        <a:gd name="connsiteX12" fmla="*/ 19482 w 406832"/>
                        <a:gd name="connsiteY12" fmla="*/ 120650 h 327025"/>
                        <a:gd name="connsiteX13" fmla="*/ 114732 w 406832"/>
                        <a:gd name="connsiteY13" fmla="*/ 12700 h 327025"/>
                        <a:gd name="connsiteX14" fmla="*/ 229032 w 406832"/>
                        <a:gd name="connsiteY14" fmla="*/ 0 h 327025"/>
                        <a:gd name="connsiteX15" fmla="*/ 314757 w 406832"/>
                        <a:gd name="connsiteY15" fmla="*/ 25400 h 327025"/>
                        <a:gd name="connsiteX16" fmla="*/ 390957 w 406832"/>
                        <a:gd name="connsiteY16" fmla="*/ 101600 h 327025"/>
                        <a:gd name="connsiteX17" fmla="*/ 406832 w 406832"/>
                        <a:gd name="connsiteY17" fmla="*/ 323850 h 327025"/>
                        <a:gd name="connsiteX0" fmla="*/ 406832 w 406832"/>
                        <a:gd name="connsiteY0" fmla="*/ 323850 h 327025"/>
                        <a:gd name="connsiteX1" fmla="*/ 378257 w 406832"/>
                        <a:gd name="connsiteY1" fmla="*/ 161925 h 327025"/>
                        <a:gd name="connsiteX2" fmla="*/ 311582 w 406832"/>
                        <a:gd name="connsiteY2" fmla="*/ 114300 h 327025"/>
                        <a:gd name="connsiteX3" fmla="*/ 251257 w 406832"/>
                        <a:gd name="connsiteY3" fmla="*/ 152400 h 327025"/>
                        <a:gd name="connsiteX4" fmla="*/ 216332 w 406832"/>
                        <a:gd name="connsiteY4" fmla="*/ 187325 h 327025"/>
                        <a:gd name="connsiteX5" fmla="*/ 146482 w 406832"/>
                        <a:gd name="connsiteY5" fmla="*/ 152400 h 327025"/>
                        <a:gd name="connsiteX6" fmla="*/ 146482 w 406832"/>
                        <a:gd name="connsiteY6" fmla="*/ 120650 h 327025"/>
                        <a:gd name="connsiteX7" fmla="*/ 89332 w 406832"/>
                        <a:gd name="connsiteY7" fmla="*/ 120650 h 327025"/>
                        <a:gd name="connsiteX8" fmla="*/ 44882 w 406832"/>
                        <a:gd name="connsiteY8" fmla="*/ 165100 h 327025"/>
                        <a:gd name="connsiteX9" fmla="*/ 35357 w 406832"/>
                        <a:gd name="connsiteY9" fmla="*/ 234950 h 327025"/>
                        <a:gd name="connsiteX10" fmla="*/ 29007 w 406832"/>
                        <a:gd name="connsiteY10" fmla="*/ 320675 h 327025"/>
                        <a:gd name="connsiteX11" fmla="*/ 16307 w 406832"/>
                        <a:gd name="connsiteY11" fmla="*/ 327025 h 327025"/>
                        <a:gd name="connsiteX12" fmla="*/ 19482 w 406832"/>
                        <a:gd name="connsiteY12" fmla="*/ 120650 h 327025"/>
                        <a:gd name="connsiteX13" fmla="*/ 114732 w 406832"/>
                        <a:gd name="connsiteY13" fmla="*/ 12700 h 327025"/>
                        <a:gd name="connsiteX14" fmla="*/ 229032 w 406832"/>
                        <a:gd name="connsiteY14" fmla="*/ 0 h 327025"/>
                        <a:gd name="connsiteX15" fmla="*/ 314757 w 406832"/>
                        <a:gd name="connsiteY15" fmla="*/ 25400 h 327025"/>
                        <a:gd name="connsiteX16" fmla="*/ 390957 w 406832"/>
                        <a:gd name="connsiteY16" fmla="*/ 101600 h 327025"/>
                        <a:gd name="connsiteX17" fmla="*/ 406832 w 406832"/>
                        <a:gd name="connsiteY17" fmla="*/ 323850 h 327025"/>
                        <a:gd name="connsiteX0" fmla="*/ 406832 w 406832"/>
                        <a:gd name="connsiteY0" fmla="*/ 323850 h 327025"/>
                        <a:gd name="connsiteX1" fmla="*/ 378257 w 406832"/>
                        <a:gd name="connsiteY1" fmla="*/ 161925 h 327025"/>
                        <a:gd name="connsiteX2" fmla="*/ 311582 w 406832"/>
                        <a:gd name="connsiteY2" fmla="*/ 114300 h 327025"/>
                        <a:gd name="connsiteX3" fmla="*/ 251257 w 406832"/>
                        <a:gd name="connsiteY3" fmla="*/ 152400 h 327025"/>
                        <a:gd name="connsiteX4" fmla="*/ 216332 w 406832"/>
                        <a:gd name="connsiteY4" fmla="*/ 187325 h 327025"/>
                        <a:gd name="connsiteX5" fmla="*/ 146482 w 406832"/>
                        <a:gd name="connsiteY5" fmla="*/ 152400 h 327025"/>
                        <a:gd name="connsiteX6" fmla="*/ 146482 w 406832"/>
                        <a:gd name="connsiteY6" fmla="*/ 120650 h 327025"/>
                        <a:gd name="connsiteX7" fmla="*/ 89332 w 406832"/>
                        <a:gd name="connsiteY7" fmla="*/ 120650 h 327025"/>
                        <a:gd name="connsiteX8" fmla="*/ 44882 w 406832"/>
                        <a:gd name="connsiteY8" fmla="*/ 165100 h 327025"/>
                        <a:gd name="connsiteX9" fmla="*/ 35357 w 406832"/>
                        <a:gd name="connsiteY9" fmla="*/ 234950 h 327025"/>
                        <a:gd name="connsiteX10" fmla="*/ 29007 w 406832"/>
                        <a:gd name="connsiteY10" fmla="*/ 320675 h 327025"/>
                        <a:gd name="connsiteX11" fmla="*/ 16307 w 406832"/>
                        <a:gd name="connsiteY11" fmla="*/ 327025 h 327025"/>
                        <a:gd name="connsiteX12" fmla="*/ 19482 w 406832"/>
                        <a:gd name="connsiteY12" fmla="*/ 120650 h 327025"/>
                        <a:gd name="connsiteX13" fmla="*/ 114732 w 406832"/>
                        <a:gd name="connsiteY13" fmla="*/ 12700 h 327025"/>
                        <a:gd name="connsiteX14" fmla="*/ 229032 w 406832"/>
                        <a:gd name="connsiteY14" fmla="*/ 0 h 327025"/>
                        <a:gd name="connsiteX15" fmla="*/ 314757 w 406832"/>
                        <a:gd name="connsiteY15" fmla="*/ 25400 h 327025"/>
                        <a:gd name="connsiteX16" fmla="*/ 390957 w 406832"/>
                        <a:gd name="connsiteY16" fmla="*/ 101600 h 327025"/>
                        <a:gd name="connsiteX17" fmla="*/ 406832 w 406832"/>
                        <a:gd name="connsiteY17" fmla="*/ 323850 h 327025"/>
                        <a:gd name="connsiteX0" fmla="*/ 406832 w 406832"/>
                        <a:gd name="connsiteY0" fmla="*/ 323850 h 327025"/>
                        <a:gd name="connsiteX1" fmla="*/ 378257 w 406832"/>
                        <a:gd name="connsiteY1" fmla="*/ 161925 h 327025"/>
                        <a:gd name="connsiteX2" fmla="*/ 311582 w 406832"/>
                        <a:gd name="connsiteY2" fmla="*/ 114300 h 327025"/>
                        <a:gd name="connsiteX3" fmla="*/ 251257 w 406832"/>
                        <a:gd name="connsiteY3" fmla="*/ 152400 h 327025"/>
                        <a:gd name="connsiteX4" fmla="*/ 216332 w 406832"/>
                        <a:gd name="connsiteY4" fmla="*/ 187325 h 327025"/>
                        <a:gd name="connsiteX5" fmla="*/ 146482 w 406832"/>
                        <a:gd name="connsiteY5" fmla="*/ 152400 h 327025"/>
                        <a:gd name="connsiteX6" fmla="*/ 146482 w 406832"/>
                        <a:gd name="connsiteY6" fmla="*/ 120650 h 327025"/>
                        <a:gd name="connsiteX7" fmla="*/ 89332 w 406832"/>
                        <a:gd name="connsiteY7" fmla="*/ 120650 h 327025"/>
                        <a:gd name="connsiteX8" fmla="*/ 44882 w 406832"/>
                        <a:gd name="connsiteY8" fmla="*/ 165100 h 327025"/>
                        <a:gd name="connsiteX9" fmla="*/ 35357 w 406832"/>
                        <a:gd name="connsiteY9" fmla="*/ 234950 h 327025"/>
                        <a:gd name="connsiteX10" fmla="*/ 29007 w 406832"/>
                        <a:gd name="connsiteY10" fmla="*/ 320675 h 327025"/>
                        <a:gd name="connsiteX11" fmla="*/ 16307 w 406832"/>
                        <a:gd name="connsiteY11" fmla="*/ 327025 h 327025"/>
                        <a:gd name="connsiteX12" fmla="*/ 19482 w 406832"/>
                        <a:gd name="connsiteY12" fmla="*/ 120650 h 327025"/>
                        <a:gd name="connsiteX13" fmla="*/ 114732 w 406832"/>
                        <a:gd name="connsiteY13" fmla="*/ 12700 h 327025"/>
                        <a:gd name="connsiteX14" fmla="*/ 229032 w 406832"/>
                        <a:gd name="connsiteY14" fmla="*/ 0 h 327025"/>
                        <a:gd name="connsiteX15" fmla="*/ 314757 w 406832"/>
                        <a:gd name="connsiteY15" fmla="*/ 25400 h 327025"/>
                        <a:gd name="connsiteX16" fmla="*/ 390957 w 406832"/>
                        <a:gd name="connsiteY16" fmla="*/ 101600 h 327025"/>
                        <a:gd name="connsiteX17" fmla="*/ 406832 w 406832"/>
                        <a:gd name="connsiteY17" fmla="*/ 323850 h 327025"/>
                        <a:gd name="connsiteX0" fmla="*/ 406832 w 406832"/>
                        <a:gd name="connsiteY0" fmla="*/ 323850 h 327025"/>
                        <a:gd name="connsiteX1" fmla="*/ 378257 w 406832"/>
                        <a:gd name="connsiteY1" fmla="*/ 161925 h 327025"/>
                        <a:gd name="connsiteX2" fmla="*/ 311582 w 406832"/>
                        <a:gd name="connsiteY2" fmla="*/ 114300 h 327025"/>
                        <a:gd name="connsiteX3" fmla="*/ 251257 w 406832"/>
                        <a:gd name="connsiteY3" fmla="*/ 152400 h 327025"/>
                        <a:gd name="connsiteX4" fmla="*/ 216332 w 406832"/>
                        <a:gd name="connsiteY4" fmla="*/ 187325 h 327025"/>
                        <a:gd name="connsiteX5" fmla="*/ 146482 w 406832"/>
                        <a:gd name="connsiteY5" fmla="*/ 152400 h 327025"/>
                        <a:gd name="connsiteX6" fmla="*/ 146482 w 406832"/>
                        <a:gd name="connsiteY6" fmla="*/ 120650 h 327025"/>
                        <a:gd name="connsiteX7" fmla="*/ 89332 w 406832"/>
                        <a:gd name="connsiteY7" fmla="*/ 120650 h 327025"/>
                        <a:gd name="connsiteX8" fmla="*/ 44882 w 406832"/>
                        <a:gd name="connsiteY8" fmla="*/ 165100 h 327025"/>
                        <a:gd name="connsiteX9" fmla="*/ 35357 w 406832"/>
                        <a:gd name="connsiteY9" fmla="*/ 234950 h 327025"/>
                        <a:gd name="connsiteX10" fmla="*/ 29007 w 406832"/>
                        <a:gd name="connsiteY10" fmla="*/ 320675 h 327025"/>
                        <a:gd name="connsiteX11" fmla="*/ 16307 w 406832"/>
                        <a:gd name="connsiteY11" fmla="*/ 327025 h 327025"/>
                        <a:gd name="connsiteX12" fmla="*/ 19482 w 406832"/>
                        <a:gd name="connsiteY12" fmla="*/ 120650 h 327025"/>
                        <a:gd name="connsiteX13" fmla="*/ 114732 w 406832"/>
                        <a:gd name="connsiteY13" fmla="*/ 12700 h 327025"/>
                        <a:gd name="connsiteX14" fmla="*/ 229032 w 406832"/>
                        <a:gd name="connsiteY14" fmla="*/ 0 h 327025"/>
                        <a:gd name="connsiteX15" fmla="*/ 314757 w 406832"/>
                        <a:gd name="connsiteY15" fmla="*/ 25400 h 327025"/>
                        <a:gd name="connsiteX16" fmla="*/ 390957 w 406832"/>
                        <a:gd name="connsiteY16" fmla="*/ 101600 h 327025"/>
                        <a:gd name="connsiteX17" fmla="*/ 406832 w 406832"/>
                        <a:gd name="connsiteY17" fmla="*/ 323850 h 327025"/>
                        <a:gd name="connsiteX0" fmla="*/ 406832 w 406832"/>
                        <a:gd name="connsiteY0" fmla="*/ 323850 h 327025"/>
                        <a:gd name="connsiteX1" fmla="*/ 378257 w 406832"/>
                        <a:gd name="connsiteY1" fmla="*/ 161925 h 327025"/>
                        <a:gd name="connsiteX2" fmla="*/ 311582 w 406832"/>
                        <a:gd name="connsiteY2" fmla="*/ 114300 h 327025"/>
                        <a:gd name="connsiteX3" fmla="*/ 251257 w 406832"/>
                        <a:gd name="connsiteY3" fmla="*/ 152400 h 327025"/>
                        <a:gd name="connsiteX4" fmla="*/ 216332 w 406832"/>
                        <a:gd name="connsiteY4" fmla="*/ 187325 h 327025"/>
                        <a:gd name="connsiteX5" fmla="*/ 146482 w 406832"/>
                        <a:gd name="connsiteY5" fmla="*/ 152400 h 327025"/>
                        <a:gd name="connsiteX6" fmla="*/ 146482 w 406832"/>
                        <a:gd name="connsiteY6" fmla="*/ 120650 h 327025"/>
                        <a:gd name="connsiteX7" fmla="*/ 89332 w 406832"/>
                        <a:gd name="connsiteY7" fmla="*/ 120650 h 327025"/>
                        <a:gd name="connsiteX8" fmla="*/ 44882 w 406832"/>
                        <a:gd name="connsiteY8" fmla="*/ 165100 h 327025"/>
                        <a:gd name="connsiteX9" fmla="*/ 35357 w 406832"/>
                        <a:gd name="connsiteY9" fmla="*/ 234950 h 327025"/>
                        <a:gd name="connsiteX10" fmla="*/ 29007 w 406832"/>
                        <a:gd name="connsiteY10" fmla="*/ 320675 h 327025"/>
                        <a:gd name="connsiteX11" fmla="*/ 16307 w 406832"/>
                        <a:gd name="connsiteY11" fmla="*/ 327025 h 327025"/>
                        <a:gd name="connsiteX12" fmla="*/ 19482 w 406832"/>
                        <a:gd name="connsiteY12" fmla="*/ 120650 h 327025"/>
                        <a:gd name="connsiteX13" fmla="*/ 114732 w 406832"/>
                        <a:gd name="connsiteY13" fmla="*/ 12700 h 327025"/>
                        <a:gd name="connsiteX14" fmla="*/ 229032 w 406832"/>
                        <a:gd name="connsiteY14" fmla="*/ 0 h 327025"/>
                        <a:gd name="connsiteX15" fmla="*/ 314757 w 406832"/>
                        <a:gd name="connsiteY15" fmla="*/ 25400 h 327025"/>
                        <a:gd name="connsiteX16" fmla="*/ 390957 w 406832"/>
                        <a:gd name="connsiteY16" fmla="*/ 101600 h 327025"/>
                        <a:gd name="connsiteX17" fmla="*/ 406832 w 406832"/>
                        <a:gd name="connsiteY17" fmla="*/ 323850 h 327025"/>
                        <a:gd name="connsiteX0" fmla="*/ 406832 w 406832"/>
                        <a:gd name="connsiteY0" fmla="*/ 323850 h 327025"/>
                        <a:gd name="connsiteX1" fmla="*/ 378257 w 406832"/>
                        <a:gd name="connsiteY1" fmla="*/ 161925 h 327025"/>
                        <a:gd name="connsiteX2" fmla="*/ 311582 w 406832"/>
                        <a:gd name="connsiteY2" fmla="*/ 114300 h 327025"/>
                        <a:gd name="connsiteX3" fmla="*/ 251257 w 406832"/>
                        <a:gd name="connsiteY3" fmla="*/ 152400 h 327025"/>
                        <a:gd name="connsiteX4" fmla="*/ 216332 w 406832"/>
                        <a:gd name="connsiteY4" fmla="*/ 187325 h 327025"/>
                        <a:gd name="connsiteX5" fmla="*/ 146482 w 406832"/>
                        <a:gd name="connsiteY5" fmla="*/ 152400 h 327025"/>
                        <a:gd name="connsiteX6" fmla="*/ 146482 w 406832"/>
                        <a:gd name="connsiteY6" fmla="*/ 120650 h 327025"/>
                        <a:gd name="connsiteX7" fmla="*/ 89332 w 406832"/>
                        <a:gd name="connsiteY7" fmla="*/ 120650 h 327025"/>
                        <a:gd name="connsiteX8" fmla="*/ 44882 w 406832"/>
                        <a:gd name="connsiteY8" fmla="*/ 165100 h 327025"/>
                        <a:gd name="connsiteX9" fmla="*/ 35357 w 406832"/>
                        <a:gd name="connsiteY9" fmla="*/ 234950 h 327025"/>
                        <a:gd name="connsiteX10" fmla="*/ 29007 w 406832"/>
                        <a:gd name="connsiteY10" fmla="*/ 320675 h 327025"/>
                        <a:gd name="connsiteX11" fmla="*/ 16307 w 406832"/>
                        <a:gd name="connsiteY11" fmla="*/ 327025 h 327025"/>
                        <a:gd name="connsiteX12" fmla="*/ 19482 w 406832"/>
                        <a:gd name="connsiteY12" fmla="*/ 120650 h 327025"/>
                        <a:gd name="connsiteX13" fmla="*/ 114732 w 406832"/>
                        <a:gd name="connsiteY13" fmla="*/ 12700 h 327025"/>
                        <a:gd name="connsiteX14" fmla="*/ 229032 w 406832"/>
                        <a:gd name="connsiteY14" fmla="*/ 0 h 327025"/>
                        <a:gd name="connsiteX15" fmla="*/ 314757 w 406832"/>
                        <a:gd name="connsiteY15" fmla="*/ 25400 h 327025"/>
                        <a:gd name="connsiteX16" fmla="*/ 390957 w 406832"/>
                        <a:gd name="connsiteY16" fmla="*/ 101600 h 327025"/>
                        <a:gd name="connsiteX17" fmla="*/ 406832 w 406832"/>
                        <a:gd name="connsiteY17" fmla="*/ 323850 h 327025"/>
                        <a:gd name="connsiteX0" fmla="*/ 392545 w 398937"/>
                        <a:gd name="connsiteY0" fmla="*/ 319087 h 327025"/>
                        <a:gd name="connsiteX1" fmla="*/ 378257 w 398937"/>
                        <a:gd name="connsiteY1" fmla="*/ 161925 h 327025"/>
                        <a:gd name="connsiteX2" fmla="*/ 311582 w 398937"/>
                        <a:gd name="connsiteY2" fmla="*/ 114300 h 327025"/>
                        <a:gd name="connsiteX3" fmla="*/ 251257 w 398937"/>
                        <a:gd name="connsiteY3" fmla="*/ 152400 h 327025"/>
                        <a:gd name="connsiteX4" fmla="*/ 216332 w 398937"/>
                        <a:gd name="connsiteY4" fmla="*/ 187325 h 327025"/>
                        <a:gd name="connsiteX5" fmla="*/ 146482 w 398937"/>
                        <a:gd name="connsiteY5" fmla="*/ 152400 h 327025"/>
                        <a:gd name="connsiteX6" fmla="*/ 146482 w 398937"/>
                        <a:gd name="connsiteY6" fmla="*/ 120650 h 327025"/>
                        <a:gd name="connsiteX7" fmla="*/ 89332 w 398937"/>
                        <a:gd name="connsiteY7" fmla="*/ 120650 h 327025"/>
                        <a:gd name="connsiteX8" fmla="*/ 44882 w 398937"/>
                        <a:gd name="connsiteY8" fmla="*/ 165100 h 327025"/>
                        <a:gd name="connsiteX9" fmla="*/ 35357 w 398937"/>
                        <a:gd name="connsiteY9" fmla="*/ 234950 h 327025"/>
                        <a:gd name="connsiteX10" fmla="*/ 29007 w 398937"/>
                        <a:gd name="connsiteY10" fmla="*/ 320675 h 327025"/>
                        <a:gd name="connsiteX11" fmla="*/ 16307 w 398937"/>
                        <a:gd name="connsiteY11" fmla="*/ 327025 h 327025"/>
                        <a:gd name="connsiteX12" fmla="*/ 19482 w 398937"/>
                        <a:gd name="connsiteY12" fmla="*/ 120650 h 327025"/>
                        <a:gd name="connsiteX13" fmla="*/ 114732 w 398937"/>
                        <a:gd name="connsiteY13" fmla="*/ 12700 h 327025"/>
                        <a:gd name="connsiteX14" fmla="*/ 229032 w 398937"/>
                        <a:gd name="connsiteY14" fmla="*/ 0 h 327025"/>
                        <a:gd name="connsiteX15" fmla="*/ 314757 w 398937"/>
                        <a:gd name="connsiteY15" fmla="*/ 25400 h 327025"/>
                        <a:gd name="connsiteX16" fmla="*/ 390957 w 398937"/>
                        <a:gd name="connsiteY16" fmla="*/ 101600 h 327025"/>
                        <a:gd name="connsiteX17" fmla="*/ 392545 w 398937"/>
                        <a:gd name="connsiteY17"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51257 w 407926"/>
                        <a:gd name="connsiteY3" fmla="*/ 152400 h 327025"/>
                        <a:gd name="connsiteX4" fmla="*/ 216332 w 407926"/>
                        <a:gd name="connsiteY4" fmla="*/ 187325 h 327025"/>
                        <a:gd name="connsiteX5" fmla="*/ 146482 w 407926"/>
                        <a:gd name="connsiteY5" fmla="*/ 152400 h 327025"/>
                        <a:gd name="connsiteX6" fmla="*/ 146482 w 407926"/>
                        <a:gd name="connsiteY6" fmla="*/ 120650 h 327025"/>
                        <a:gd name="connsiteX7" fmla="*/ 89332 w 407926"/>
                        <a:gd name="connsiteY7" fmla="*/ 120650 h 327025"/>
                        <a:gd name="connsiteX8" fmla="*/ 44882 w 407926"/>
                        <a:gd name="connsiteY8" fmla="*/ 165100 h 327025"/>
                        <a:gd name="connsiteX9" fmla="*/ 35357 w 407926"/>
                        <a:gd name="connsiteY9" fmla="*/ 234950 h 327025"/>
                        <a:gd name="connsiteX10" fmla="*/ 29007 w 407926"/>
                        <a:gd name="connsiteY10" fmla="*/ 320675 h 327025"/>
                        <a:gd name="connsiteX11" fmla="*/ 16307 w 407926"/>
                        <a:gd name="connsiteY11" fmla="*/ 327025 h 327025"/>
                        <a:gd name="connsiteX12" fmla="*/ 19482 w 407926"/>
                        <a:gd name="connsiteY12" fmla="*/ 120650 h 327025"/>
                        <a:gd name="connsiteX13" fmla="*/ 114732 w 407926"/>
                        <a:gd name="connsiteY13" fmla="*/ 12700 h 327025"/>
                        <a:gd name="connsiteX14" fmla="*/ 229032 w 407926"/>
                        <a:gd name="connsiteY14" fmla="*/ 0 h 327025"/>
                        <a:gd name="connsiteX15" fmla="*/ 314757 w 407926"/>
                        <a:gd name="connsiteY15" fmla="*/ 25400 h 327025"/>
                        <a:gd name="connsiteX16" fmla="*/ 390957 w 407926"/>
                        <a:gd name="connsiteY16" fmla="*/ 101600 h 327025"/>
                        <a:gd name="connsiteX17" fmla="*/ 392545 w 407926"/>
                        <a:gd name="connsiteY17"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51257 w 407926"/>
                        <a:gd name="connsiteY3" fmla="*/ 152400 h 327025"/>
                        <a:gd name="connsiteX4" fmla="*/ 216332 w 407926"/>
                        <a:gd name="connsiteY4" fmla="*/ 187325 h 327025"/>
                        <a:gd name="connsiteX5" fmla="*/ 146482 w 407926"/>
                        <a:gd name="connsiteY5" fmla="*/ 152400 h 327025"/>
                        <a:gd name="connsiteX6" fmla="*/ 146482 w 407926"/>
                        <a:gd name="connsiteY6" fmla="*/ 120650 h 327025"/>
                        <a:gd name="connsiteX7" fmla="*/ 89332 w 407926"/>
                        <a:gd name="connsiteY7" fmla="*/ 120650 h 327025"/>
                        <a:gd name="connsiteX8" fmla="*/ 44882 w 407926"/>
                        <a:gd name="connsiteY8" fmla="*/ 165100 h 327025"/>
                        <a:gd name="connsiteX9" fmla="*/ 35357 w 407926"/>
                        <a:gd name="connsiteY9" fmla="*/ 234950 h 327025"/>
                        <a:gd name="connsiteX10" fmla="*/ 29007 w 407926"/>
                        <a:gd name="connsiteY10" fmla="*/ 320675 h 327025"/>
                        <a:gd name="connsiteX11" fmla="*/ 16307 w 407926"/>
                        <a:gd name="connsiteY11" fmla="*/ 327025 h 327025"/>
                        <a:gd name="connsiteX12" fmla="*/ 19482 w 407926"/>
                        <a:gd name="connsiteY12" fmla="*/ 120650 h 327025"/>
                        <a:gd name="connsiteX13" fmla="*/ 114732 w 407926"/>
                        <a:gd name="connsiteY13" fmla="*/ 12700 h 327025"/>
                        <a:gd name="connsiteX14" fmla="*/ 229032 w 407926"/>
                        <a:gd name="connsiteY14" fmla="*/ 0 h 327025"/>
                        <a:gd name="connsiteX15" fmla="*/ 314757 w 407926"/>
                        <a:gd name="connsiteY15" fmla="*/ 25400 h 327025"/>
                        <a:gd name="connsiteX16" fmla="*/ 390957 w 407926"/>
                        <a:gd name="connsiteY16" fmla="*/ 101600 h 327025"/>
                        <a:gd name="connsiteX17" fmla="*/ 392545 w 407926"/>
                        <a:gd name="connsiteY17"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51257 w 407926"/>
                        <a:gd name="connsiteY3" fmla="*/ 152400 h 327025"/>
                        <a:gd name="connsiteX4" fmla="*/ 216332 w 407926"/>
                        <a:gd name="connsiteY4" fmla="*/ 187325 h 327025"/>
                        <a:gd name="connsiteX5" fmla="*/ 146482 w 407926"/>
                        <a:gd name="connsiteY5" fmla="*/ 152400 h 327025"/>
                        <a:gd name="connsiteX6" fmla="*/ 146482 w 407926"/>
                        <a:gd name="connsiteY6" fmla="*/ 120650 h 327025"/>
                        <a:gd name="connsiteX7" fmla="*/ 89332 w 407926"/>
                        <a:gd name="connsiteY7" fmla="*/ 120650 h 327025"/>
                        <a:gd name="connsiteX8" fmla="*/ 44882 w 407926"/>
                        <a:gd name="connsiteY8" fmla="*/ 165100 h 327025"/>
                        <a:gd name="connsiteX9" fmla="*/ 35357 w 407926"/>
                        <a:gd name="connsiteY9" fmla="*/ 234950 h 327025"/>
                        <a:gd name="connsiteX10" fmla="*/ 29007 w 407926"/>
                        <a:gd name="connsiteY10" fmla="*/ 320675 h 327025"/>
                        <a:gd name="connsiteX11" fmla="*/ 16307 w 407926"/>
                        <a:gd name="connsiteY11" fmla="*/ 327025 h 327025"/>
                        <a:gd name="connsiteX12" fmla="*/ 19482 w 407926"/>
                        <a:gd name="connsiteY12" fmla="*/ 120650 h 327025"/>
                        <a:gd name="connsiteX13" fmla="*/ 114732 w 407926"/>
                        <a:gd name="connsiteY13" fmla="*/ 12700 h 327025"/>
                        <a:gd name="connsiteX14" fmla="*/ 229032 w 407926"/>
                        <a:gd name="connsiteY14" fmla="*/ 0 h 327025"/>
                        <a:gd name="connsiteX15" fmla="*/ 314757 w 407926"/>
                        <a:gd name="connsiteY15" fmla="*/ 25400 h 327025"/>
                        <a:gd name="connsiteX16" fmla="*/ 390957 w 407926"/>
                        <a:gd name="connsiteY16" fmla="*/ 101600 h 327025"/>
                        <a:gd name="connsiteX17" fmla="*/ 392545 w 407926"/>
                        <a:gd name="connsiteY17"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51257 w 407926"/>
                        <a:gd name="connsiteY3" fmla="*/ 152400 h 327025"/>
                        <a:gd name="connsiteX4" fmla="*/ 216332 w 407926"/>
                        <a:gd name="connsiteY4" fmla="*/ 187325 h 327025"/>
                        <a:gd name="connsiteX5" fmla="*/ 146482 w 407926"/>
                        <a:gd name="connsiteY5" fmla="*/ 152400 h 327025"/>
                        <a:gd name="connsiteX6" fmla="*/ 146482 w 407926"/>
                        <a:gd name="connsiteY6" fmla="*/ 120650 h 327025"/>
                        <a:gd name="connsiteX7" fmla="*/ 89332 w 407926"/>
                        <a:gd name="connsiteY7" fmla="*/ 120650 h 327025"/>
                        <a:gd name="connsiteX8" fmla="*/ 44882 w 407926"/>
                        <a:gd name="connsiteY8" fmla="*/ 165100 h 327025"/>
                        <a:gd name="connsiteX9" fmla="*/ 35357 w 407926"/>
                        <a:gd name="connsiteY9" fmla="*/ 234950 h 327025"/>
                        <a:gd name="connsiteX10" fmla="*/ 29007 w 407926"/>
                        <a:gd name="connsiteY10" fmla="*/ 320675 h 327025"/>
                        <a:gd name="connsiteX11" fmla="*/ 16307 w 407926"/>
                        <a:gd name="connsiteY11" fmla="*/ 327025 h 327025"/>
                        <a:gd name="connsiteX12" fmla="*/ 19482 w 407926"/>
                        <a:gd name="connsiteY12" fmla="*/ 120650 h 327025"/>
                        <a:gd name="connsiteX13" fmla="*/ 114732 w 407926"/>
                        <a:gd name="connsiteY13" fmla="*/ 12700 h 327025"/>
                        <a:gd name="connsiteX14" fmla="*/ 229032 w 407926"/>
                        <a:gd name="connsiteY14" fmla="*/ 0 h 327025"/>
                        <a:gd name="connsiteX15" fmla="*/ 314757 w 407926"/>
                        <a:gd name="connsiteY15" fmla="*/ 25400 h 327025"/>
                        <a:gd name="connsiteX16" fmla="*/ 390957 w 407926"/>
                        <a:gd name="connsiteY16" fmla="*/ 101600 h 327025"/>
                        <a:gd name="connsiteX17" fmla="*/ 392545 w 407926"/>
                        <a:gd name="connsiteY17"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51257 w 407926"/>
                        <a:gd name="connsiteY3" fmla="*/ 152400 h 327025"/>
                        <a:gd name="connsiteX4" fmla="*/ 216332 w 407926"/>
                        <a:gd name="connsiteY4" fmla="*/ 187325 h 327025"/>
                        <a:gd name="connsiteX5" fmla="*/ 146482 w 407926"/>
                        <a:gd name="connsiteY5" fmla="*/ 152400 h 327025"/>
                        <a:gd name="connsiteX6" fmla="*/ 146482 w 407926"/>
                        <a:gd name="connsiteY6" fmla="*/ 120650 h 327025"/>
                        <a:gd name="connsiteX7" fmla="*/ 89332 w 407926"/>
                        <a:gd name="connsiteY7" fmla="*/ 120650 h 327025"/>
                        <a:gd name="connsiteX8" fmla="*/ 44882 w 407926"/>
                        <a:gd name="connsiteY8" fmla="*/ 165100 h 327025"/>
                        <a:gd name="connsiteX9" fmla="*/ 35357 w 407926"/>
                        <a:gd name="connsiteY9" fmla="*/ 234950 h 327025"/>
                        <a:gd name="connsiteX10" fmla="*/ 29007 w 407926"/>
                        <a:gd name="connsiteY10" fmla="*/ 320675 h 327025"/>
                        <a:gd name="connsiteX11" fmla="*/ 16307 w 407926"/>
                        <a:gd name="connsiteY11" fmla="*/ 327025 h 327025"/>
                        <a:gd name="connsiteX12" fmla="*/ 19482 w 407926"/>
                        <a:gd name="connsiteY12" fmla="*/ 120650 h 327025"/>
                        <a:gd name="connsiteX13" fmla="*/ 114732 w 407926"/>
                        <a:gd name="connsiteY13" fmla="*/ 12700 h 327025"/>
                        <a:gd name="connsiteX14" fmla="*/ 229032 w 407926"/>
                        <a:gd name="connsiteY14" fmla="*/ 0 h 327025"/>
                        <a:gd name="connsiteX15" fmla="*/ 314757 w 407926"/>
                        <a:gd name="connsiteY15" fmla="*/ 25400 h 327025"/>
                        <a:gd name="connsiteX16" fmla="*/ 390957 w 407926"/>
                        <a:gd name="connsiteY16" fmla="*/ 101600 h 327025"/>
                        <a:gd name="connsiteX17" fmla="*/ 392545 w 407926"/>
                        <a:gd name="connsiteY17"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51257 w 407926"/>
                        <a:gd name="connsiteY3" fmla="*/ 152400 h 327025"/>
                        <a:gd name="connsiteX4" fmla="*/ 216332 w 407926"/>
                        <a:gd name="connsiteY4" fmla="*/ 187325 h 327025"/>
                        <a:gd name="connsiteX5" fmla="*/ 146482 w 407926"/>
                        <a:gd name="connsiteY5" fmla="*/ 152400 h 327025"/>
                        <a:gd name="connsiteX6" fmla="*/ 146482 w 407926"/>
                        <a:gd name="connsiteY6" fmla="*/ 120650 h 327025"/>
                        <a:gd name="connsiteX7" fmla="*/ 89332 w 407926"/>
                        <a:gd name="connsiteY7" fmla="*/ 120650 h 327025"/>
                        <a:gd name="connsiteX8" fmla="*/ 44882 w 407926"/>
                        <a:gd name="connsiteY8" fmla="*/ 165100 h 327025"/>
                        <a:gd name="connsiteX9" fmla="*/ 35357 w 407926"/>
                        <a:gd name="connsiteY9" fmla="*/ 234950 h 327025"/>
                        <a:gd name="connsiteX10" fmla="*/ 29007 w 407926"/>
                        <a:gd name="connsiteY10" fmla="*/ 320675 h 327025"/>
                        <a:gd name="connsiteX11" fmla="*/ 16307 w 407926"/>
                        <a:gd name="connsiteY11" fmla="*/ 327025 h 327025"/>
                        <a:gd name="connsiteX12" fmla="*/ 19482 w 407926"/>
                        <a:gd name="connsiteY12" fmla="*/ 120650 h 327025"/>
                        <a:gd name="connsiteX13" fmla="*/ 114732 w 407926"/>
                        <a:gd name="connsiteY13" fmla="*/ 12700 h 327025"/>
                        <a:gd name="connsiteX14" fmla="*/ 229032 w 407926"/>
                        <a:gd name="connsiteY14" fmla="*/ 0 h 327025"/>
                        <a:gd name="connsiteX15" fmla="*/ 314757 w 407926"/>
                        <a:gd name="connsiteY15" fmla="*/ 25400 h 327025"/>
                        <a:gd name="connsiteX16" fmla="*/ 390957 w 407926"/>
                        <a:gd name="connsiteY16" fmla="*/ 101600 h 327025"/>
                        <a:gd name="connsiteX17" fmla="*/ 392545 w 407926"/>
                        <a:gd name="connsiteY17"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51257 w 407926"/>
                        <a:gd name="connsiteY3" fmla="*/ 152400 h 327025"/>
                        <a:gd name="connsiteX4" fmla="*/ 216332 w 407926"/>
                        <a:gd name="connsiteY4" fmla="*/ 187325 h 327025"/>
                        <a:gd name="connsiteX5" fmla="*/ 146482 w 407926"/>
                        <a:gd name="connsiteY5" fmla="*/ 152400 h 327025"/>
                        <a:gd name="connsiteX6" fmla="*/ 146482 w 407926"/>
                        <a:gd name="connsiteY6" fmla="*/ 120650 h 327025"/>
                        <a:gd name="connsiteX7" fmla="*/ 89332 w 407926"/>
                        <a:gd name="connsiteY7" fmla="*/ 120650 h 327025"/>
                        <a:gd name="connsiteX8" fmla="*/ 44882 w 407926"/>
                        <a:gd name="connsiteY8" fmla="*/ 165100 h 327025"/>
                        <a:gd name="connsiteX9" fmla="*/ 35357 w 407926"/>
                        <a:gd name="connsiteY9" fmla="*/ 234950 h 327025"/>
                        <a:gd name="connsiteX10" fmla="*/ 29007 w 407926"/>
                        <a:gd name="connsiteY10" fmla="*/ 320675 h 327025"/>
                        <a:gd name="connsiteX11" fmla="*/ 16307 w 407926"/>
                        <a:gd name="connsiteY11" fmla="*/ 327025 h 327025"/>
                        <a:gd name="connsiteX12" fmla="*/ 19482 w 407926"/>
                        <a:gd name="connsiteY12" fmla="*/ 120650 h 327025"/>
                        <a:gd name="connsiteX13" fmla="*/ 114732 w 407926"/>
                        <a:gd name="connsiteY13" fmla="*/ 12700 h 327025"/>
                        <a:gd name="connsiteX14" fmla="*/ 229032 w 407926"/>
                        <a:gd name="connsiteY14" fmla="*/ 0 h 327025"/>
                        <a:gd name="connsiteX15" fmla="*/ 314757 w 407926"/>
                        <a:gd name="connsiteY15" fmla="*/ 25400 h 327025"/>
                        <a:gd name="connsiteX16" fmla="*/ 390957 w 407926"/>
                        <a:gd name="connsiteY16" fmla="*/ 101600 h 327025"/>
                        <a:gd name="connsiteX17" fmla="*/ 392545 w 407926"/>
                        <a:gd name="connsiteY17"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51257 w 407926"/>
                        <a:gd name="connsiteY3" fmla="*/ 152400 h 327025"/>
                        <a:gd name="connsiteX4" fmla="*/ 216332 w 407926"/>
                        <a:gd name="connsiteY4" fmla="*/ 187325 h 327025"/>
                        <a:gd name="connsiteX5" fmla="*/ 146482 w 407926"/>
                        <a:gd name="connsiteY5" fmla="*/ 152400 h 327025"/>
                        <a:gd name="connsiteX6" fmla="*/ 146482 w 407926"/>
                        <a:gd name="connsiteY6" fmla="*/ 120650 h 327025"/>
                        <a:gd name="connsiteX7" fmla="*/ 89332 w 407926"/>
                        <a:gd name="connsiteY7" fmla="*/ 120650 h 327025"/>
                        <a:gd name="connsiteX8" fmla="*/ 44882 w 407926"/>
                        <a:gd name="connsiteY8" fmla="*/ 165100 h 327025"/>
                        <a:gd name="connsiteX9" fmla="*/ 35357 w 407926"/>
                        <a:gd name="connsiteY9" fmla="*/ 234950 h 327025"/>
                        <a:gd name="connsiteX10" fmla="*/ 29007 w 407926"/>
                        <a:gd name="connsiteY10" fmla="*/ 320675 h 327025"/>
                        <a:gd name="connsiteX11" fmla="*/ 16307 w 407926"/>
                        <a:gd name="connsiteY11" fmla="*/ 327025 h 327025"/>
                        <a:gd name="connsiteX12" fmla="*/ 19482 w 407926"/>
                        <a:gd name="connsiteY12" fmla="*/ 120650 h 327025"/>
                        <a:gd name="connsiteX13" fmla="*/ 114732 w 407926"/>
                        <a:gd name="connsiteY13" fmla="*/ 12700 h 327025"/>
                        <a:gd name="connsiteX14" fmla="*/ 229032 w 407926"/>
                        <a:gd name="connsiteY14" fmla="*/ 0 h 327025"/>
                        <a:gd name="connsiteX15" fmla="*/ 314757 w 407926"/>
                        <a:gd name="connsiteY15" fmla="*/ 25400 h 327025"/>
                        <a:gd name="connsiteX16" fmla="*/ 390957 w 407926"/>
                        <a:gd name="connsiteY16" fmla="*/ 101600 h 327025"/>
                        <a:gd name="connsiteX17" fmla="*/ 392545 w 407926"/>
                        <a:gd name="connsiteY17"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51257 w 407926"/>
                        <a:gd name="connsiteY3" fmla="*/ 152400 h 327025"/>
                        <a:gd name="connsiteX4" fmla="*/ 216332 w 407926"/>
                        <a:gd name="connsiteY4" fmla="*/ 187325 h 327025"/>
                        <a:gd name="connsiteX5" fmla="*/ 146482 w 407926"/>
                        <a:gd name="connsiteY5" fmla="*/ 152400 h 327025"/>
                        <a:gd name="connsiteX6" fmla="*/ 146482 w 407926"/>
                        <a:gd name="connsiteY6" fmla="*/ 120650 h 327025"/>
                        <a:gd name="connsiteX7" fmla="*/ 89332 w 407926"/>
                        <a:gd name="connsiteY7" fmla="*/ 120650 h 327025"/>
                        <a:gd name="connsiteX8" fmla="*/ 44882 w 407926"/>
                        <a:gd name="connsiteY8" fmla="*/ 165100 h 327025"/>
                        <a:gd name="connsiteX9" fmla="*/ 35357 w 407926"/>
                        <a:gd name="connsiteY9" fmla="*/ 234950 h 327025"/>
                        <a:gd name="connsiteX10" fmla="*/ 29007 w 407926"/>
                        <a:gd name="connsiteY10" fmla="*/ 320675 h 327025"/>
                        <a:gd name="connsiteX11" fmla="*/ 16307 w 407926"/>
                        <a:gd name="connsiteY11" fmla="*/ 327025 h 327025"/>
                        <a:gd name="connsiteX12" fmla="*/ 19482 w 407926"/>
                        <a:gd name="connsiteY12" fmla="*/ 120650 h 327025"/>
                        <a:gd name="connsiteX13" fmla="*/ 114732 w 407926"/>
                        <a:gd name="connsiteY13" fmla="*/ 12700 h 327025"/>
                        <a:gd name="connsiteX14" fmla="*/ 229032 w 407926"/>
                        <a:gd name="connsiteY14" fmla="*/ 0 h 327025"/>
                        <a:gd name="connsiteX15" fmla="*/ 314757 w 407926"/>
                        <a:gd name="connsiteY15" fmla="*/ 25400 h 327025"/>
                        <a:gd name="connsiteX16" fmla="*/ 390957 w 407926"/>
                        <a:gd name="connsiteY16" fmla="*/ 101600 h 327025"/>
                        <a:gd name="connsiteX17" fmla="*/ 392545 w 407926"/>
                        <a:gd name="connsiteY17"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51257 w 407926"/>
                        <a:gd name="connsiteY3" fmla="*/ 152400 h 327025"/>
                        <a:gd name="connsiteX4" fmla="*/ 216332 w 407926"/>
                        <a:gd name="connsiteY4" fmla="*/ 187325 h 327025"/>
                        <a:gd name="connsiteX5" fmla="*/ 146482 w 407926"/>
                        <a:gd name="connsiteY5" fmla="*/ 152400 h 327025"/>
                        <a:gd name="connsiteX6" fmla="*/ 146482 w 407926"/>
                        <a:gd name="connsiteY6" fmla="*/ 120650 h 327025"/>
                        <a:gd name="connsiteX7" fmla="*/ 89332 w 407926"/>
                        <a:gd name="connsiteY7" fmla="*/ 120650 h 327025"/>
                        <a:gd name="connsiteX8" fmla="*/ 44882 w 407926"/>
                        <a:gd name="connsiteY8" fmla="*/ 165100 h 327025"/>
                        <a:gd name="connsiteX9" fmla="*/ 35357 w 407926"/>
                        <a:gd name="connsiteY9" fmla="*/ 234950 h 327025"/>
                        <a:gd name="connsiteX10" fmla="*/ 29007 w 407926"/>
                        <a:gd name="connsiteY10" fmla="*/ 320675 h 327025"/>
                        <a:gd name="connsiteX11" fmla="*/ 16307 w 407926"/>
                        <a:gd name="connsiteY11" fmla="*/ 327025 h 327025"/>
                        <a:gd name="connsiteX12" fmla="*/ 19482 w 407926"/>
                        <a:gd name="connsiteY12" fmla="*/ 120650 h 327025"/>
                        <a:gd name="connsiteX13" fmla="*/ 114732 w 407926"/>
                        <a:gd name="connsiteY13" fmla="*/ 12700 h 327025"/>
                        <a:gd name="connsiteX14" fmla="*/ 229032 w 407926"/>
                        <a:gd name="connsiteY14" fmla="*/ 0 h 327025"/>
                        <a:gd name="connsiteX15" fmla="*/ 314757 w 407926"/>
                        <a:gd name="connsiteY15" fmla="*/ 25400 h 327025"/>
                        <a:gd name="connsiteX16" fmla="*/ 390957 w 407926"/>
                        <a:gd name="connsiteY16" fmla="*/ 101600 h 327025"/>
                        <a:gd name="connsiteX17" fmla="*/ 392545 w 407926"/>
                        <a:gd name="connsiteY17"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60782 w 407926"/>
                        <a:gd name="connsiteY3" fmla="*/ 157163 h 327025"/>
                        <a:gd name="connsiteX4" fmla="*/ 216332 w 407926"/>
                        <a:gd name="connsiteY4" fmla="*/ 187325 h 327025"/>
                        <a:gd name="connsiteX5" fmla="*/ 146482 w 407926"/>
                        <a:gd name="connsiteY5" fmla="*/ 152400 h 327025"/>
                        <a:gd name="connsiteX6" fmla="*/ 146482 w 407926"/>
                        <a:gd name="connsiteY6" fmla="*/ 120650 h 327025"/>
                        <a:gd name="connsiteX7" fmla="*/ 89332 w 407926"/>
                        <a:gd name="connsiteY7" fmla="*/ 120650 h 327025"/>
                        <a:gd name="connsiteX8" fmla="*/ 44882 w 407926"/>
                        <a:gd name="connsiteY8" fmla="*/ 165100 h 327025"/>
                        <a:gd name="connsiteX9" fmla="*/ 35357 w 407926"/>
                        <a:gd name="connsiteY9" fmla="*/ 234950 h 327025"/>
                        <a:gd name="connsiteX10" fmla="*/ 29007 w 407926"/>
                        <a:gd name="connsiteY10" fmla="*/ 320675 h 327025"/>
                        <a:gd name="connsiteX11" fmla="*/ 16307 w 407926"/>
                        <a:gd name="connsiteY11" fmla="*/ 327025 h 327025"/>
                        <a:gd name="connsiteX12" fmla="*/ 19482 w 407926"/>
                        <a:gd name="connsiteY12" fmla="*/ 120650 h 327025"/>
                        <a:gd name="connsiteX13" fmla="*/ 114732 w 407926"/>
                        <a:gd name="connsiteY13" fmla="*/ 12700 h 327025"/>
                        <a:gd name="connsiteX14" fmla="*/ 229032 w 407926"/>
                        <a:gd name="connsiteY14" fmla="*/ 0 h 327025"/>
                        <a:gd name="connsiteX15" fmla="*/ 314757 w 407926"/>
                        <a:gd name="connsiteY15" fmla="*/ 25400 h 327025"/>
                        <a:gd name="connsiteX16" fmla="*/ 390957 w 407926"/>
                        <a:gd name="connsiteY16" fmla="*/ 101600 h 327025"/>
                        <a:gd name="connsiteX17" fmla="*/ 392545 w 407926"/>
                        <a:gd name="connsiteY17"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52400 h 327025"/>
                        <a:gd name="connsiteX5" fmla="*/ 146482 w 407926"/>
                        <a:gd name="connsiteY5" fmla="*/ 120650 h 327025"/>
                        <a:gd name="connsiteX6" fmla="*/ 89332 w 407926"/>
                        <a:gd name="connsiteY6" fmla="*/ 120650 h 327025"/>
                        <a:gd name="connsiteX7" fmla="*/ 44882 w 407926"/>
                        <a:gd name="connsiteY7" fmla="*/ 165100 h 327025"/>
                        <a:gd name="connsiteX8" fmla="*/ 35357 w 407926"/>
                        <a:gd name="connsiteY8" fmla="*/ 234950 h 327025"/>
                        <a:gd name="connsiteX9" fmla="*/ 29007 w 407926"/>
                        <a:gd name="connsiteY9" fmla="*/ 320675 h 327025"/>
                        <a:gd name="connsiteX10" fmla="*/ 16307 w 407926"/>
                        <a:gd name="connsiteY10" fmla="*/ 327025 h 327025"/>
                        <a:gd name="connsiteX11" fmla="*/ 19482 w 407926"/>
                        <a:gd name="connsiteY11" fmla="*/ 120650 h 327025"/>
                        <a:gd name="connsiteX12" fmla="*/ 114732 w 407926"/>
                        <a:gd name="connsiteY12" fmla="*/ 12700 h 327025"/>
                        <a:gd name="connsiteX13" fmla="*/ 229032 w 407926"/>
                        <a:gd name="connsiteY13" fmla="*/ 0 h 327025"/>
                        <a:gd name="connsiteX14" fmla="*/ 314757 w 407926"/>
                        <a:gd name="connsiteY14" fmla="*/ 25400 h 327025"/>
                        <a:gd name="connsiteX15" fmla="*/ 390957 w 407926"/>
                        <a:gd name="connsiteY15" fmla="*/ 101600 h 327025"/>
                        <a:gd name="connsiteX16" fmla="*/ 392545 w 407926"/>
                        <a:gd name="connsiteY16"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52400 h 327025"/>
                        <a:gd name="connsiteX5" fmla="*/ 146482 w 407926"/>
                        <a:gd name="connsiteY5" fmla="*/ 120650 h 327025"/>
                        <a:gd name="connsiteX6" fmla="*/ 89332 w 407926"/>
                        <a:gd name="connsiteY6" fmla="*/ 120650 h 327025"/>
                        <a:gd name="connsiteX7" fmla="*/ 44882 w 407926"/>
                        <a:gd name="connsiteY7" fmla="*/ 165100 h 327025"/>
                        <a:gd name="connsiteX8" fmla="*/ 35357 w 407926"/>
                        <a:gd name="connsiteY8" fmla="*/ 234950 h 327025"/>
                        <a:gd name="connsiteX9" fmla="*/ 29007 w 407926"/>
                        <a:gd name="connsiteY9" fmla="*/ 320675 h 327025"/>
                        <a:gd name="connsiteX10" fmla="*/ 16307 w 407926"/>
                        <a:gd name="connsiteY10" fmla="*/ 327025 h 327025"/>
                        <a:gd name="connsiteX11" fmla="*/ 19482 w 407926"/>
                        <a:gd name="connsiteY11" fmla="*/ 120650 h 327025"/>
                        <a:gd name="connsiteX12" fmla="*/ 114732 w 407926"/>
                        <a:gd name="connsiteY12" fmla="*/ 12700 h 327025"/>
                        <a:gd name="connsiteX13" fmla="*/ 229032 w 407926"/>
                        <a:gd name="connsiteY13" fmla="*/ 0 h 327025"/>
                        <a:gd name="connsiteX14" fmla="*/ 314757 w 407926"/>
                        <a:gd name="connsiteY14" fmla="*/ 25400 h 327025"/>
                        <a:gd name="connsiteX15" fmla="*/ 390957 w 407926"/>
                        <a:gd name="connsiteY15" fmla="*/ 101600 h 327025"/>
                        <a:gd name="connsiteX16" fmla="*/ 392545 w 407926"/>
                        <a:gd name="connsiteY16"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52400 h 327025"/>
                        <a:gd name="connsiteX5" fmla="*/ 146482 w 407926"/>
                        <a:gd name="connsiteY5" fmla="*/ 120650 h 327025"/>
                        <a:gd name="connsiteX6" fmla="*/ 89332 w 407926"/>
                        <a:gd name="connsiteY6" fmla="*/ 120650 h 327025"/>
                        <a:gd name="connsiteX7" fmla="*/ 44882 w 407926"/>
                        <a:gd name="connsiteY7" fmla="*/ 165100 h 327025"/>
                        <a:gd name="connsiteX8" fmla="*/ 35357 w 407926"/>
                        <a:gd name="connsiteY8" fmla="*/ 234950 h 327025"/>
                        <a:gd name="connsiteX9" fmla="*/ 29007 w 407926"/>
                        <a:gd name="connsiteY9" fmla="*/ 320675 h 327025"/>
                        <a:gd name="connsiteX10" fmla="*/ 16307 w 407926"/>
                        <a:gd name="connsiteY10" fmla="*/ 327025 h 327025"/>
                        <a:gd name="connsiteX11" fmla="*/ 19482 w 407926"/>
                        <a:gd name="connsiteY11" fmla="*/ 120650 h 327025"/>
                        <a:gd name="connsiteX12" fmla="*/ 114732 w 407926"/>
                        <a:gd name="connsiteY12" fmla="*/ 12700 h 327025"/>
                        <a:gd name="connsiteX13" fmla="*/ 229032 w 407926"/>
                        <a:gd name="connsiteY13" fmla="*/ 0 h 327025"/>
                        <a:gd name="connsiteX14" fmla="*/ 314757 w 407926"/>
                        <a:gd name="connsiteY14" fmla="*/ 25400 h 327025"/>
                        <a:gd name="connsiteX15" fmla="*/ 390957 w 407926"/>
                        <a:gd name="connsiteY15" fmla="*/ 101600 h 327025"/>
                        <a:gd name="connsiteX16" fmla="*/ 392545 w 407926"/>
                        <a:gd name="connsiteY16"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52400 h 327025"/>
                        <a:gd name="connsiteX5" fmla="*/ 146482 w 407926"/>
                        <a:gd name="connsiteY5" fmla="*/ 120650 h 327025"/>
                        <a:gd name="connsiteX6" fmla="*/ 89332 w 407926"/>
                        <a:gd name="connsiteY6" fmla="*/ 120650 h 327025"/>
                        <a:gd name="connsiteX7" fmla="*/ 44882 w 407926"/>
                        <a:gd name="connsiteY7" fmla="*/ 165100 h 327025"/>
                        <a:gd name="connsiteX8" fmla="*/ 35357 w 407926"/>
                        <a:gd name="connsiteY8" fmla="*/ 234950 h 327025"/>
                        <a:gd name="connsiteX9" fmla="*/ 29007 w 407926"/>
                        <a:gd name="connsiteY9" fmla="*/ 320675 h 327025"/>
                        <a:gd name="connsiteX10" fmla="*/ 16307 w 407926"/>
                        <a:gd name="connsiteY10" fmla="*/ 327025 h 327025"/>
                        <a:gd name="connsiteX11" fmla="*/ 19482 w 407926"/>
                        <a:gd name="connsiteY11" fmla="*/ 120650 h 327025"/>
                        <a:gd name="connsiteX12" fmla="*/ 114732 w 407926"/>
                        <a:gd name="connsiteY12" fmla="*/ 12700 h 327025"/>
                        <a:gd name="connsiteX13" fmla="*/ 229032 w 407926"/>
                        <a:gd name="connsiteY13" fmla="*/ 0 h 327025"/>
                        <a:gd name="connsiteX14" fmla="*/ 314757 w 407926"/>
                        <a:gd name="connsiteY14" fmla="*/ 25400 h 327025"/>
                        <a:gd name="connsiteX15" fmla="*/ 390957 w 407926"/>
                        <a:gd name="connsiteY15" fmla="*/ 101600 h 327025"/>
                        <a:gd name="connsiteX16" fmla="*/ 392545 w 407926"/>
                        <a:gd name="connsiteY16"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52400 h 327025"/>
                        <a:gd name="connsiteX5" fmla="*/ 146482 w 407926"/>
                        <a:gd name="connsiteY5" fmla="*/ 120650 h 327025"/>
                        <a:gd name="connsiteX6" fmla="*/ 89332 w 407926"/>
                        <a:gd name="connsiteY6" fmla="*/ 120650 h 327025"/>
                        <a:gd name="connsiteX7" fmla="*/ 44882 w 407926"/>
                        <a:gd name="connsiteY7" fmla="*/ 165100 h 327025"/>
                        <a:gd name="connsiteX8" fmla="*/ 35357 w 407926"/>
                        <a:gd name="connsiteY8" fmla="*/ 234950 h 327025"/>
                        <a:gd name="connsiteX9" fmla="*/ 29007 w 407926"/>
                        <a:gd name="connsiteY9" fmla="*/ 320675 h 327025"/>
                        <a:gd name="connsiteX10" fmla="*/ 16307 w 407926"/>
                        <a:gd name="connsiteY10" fmla="*/ 327025 h 327025"/>
                        <a:gd name="connsiteX11" fmla="*/ 19482 w 407926"/>
                        <a:gd name="connsiteY11" fmla="*/ 120650 h 327025"/>
                        <a:gd name="connsiteX12" fmla="*/ 114732 w 407926"/>
                        <a:gd name="connsiteY12" fmla="*/ 12700 h 327025"/>
                        <a:gd name="connsiteX13" fmla="*/ 229032 w 407926"/>
                        <a:gd name="connsiteY13" fmla="*/ 0 h 327025"/>
                        <a:gd name="connsiteX14" fmla="*/ 314757 w 407926"/>
                        <a:gd name="connsiteY14" fmla="*/ 25400 h 327025"/>
                        <a:gd name="connsiteX15" fmla="*/ 390957 w 407926"/>
                        <a:gd name="connsiteY15" fmla="*/ 101600 h 327025"/>
                        <a:gd name="connsiteX16" fmla="*/ 392545 w 407926"/>
                        <a:gd name="connsiteY16"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52400 h 327025"/>
                        <a:gd name="connsiteX5" fmla="*/ 146482 w 407926"/>
                        <a:gd name="connsiteY5" fmla="*/ 120650 h 327025"/>
                        <a:gd name="connsiteX6" fmla="*/ 89332 w 407926"/>
                        <a:gd name="connsiteY6" fmla="*/ 120650 h 327025"/>
                        <a:gd name="connsiteX7" fmla="*/ 44882 w 407926"/>
                        <a:gd name="connsiteY7" fmla="*/ 165100 h 327025"/>
                        <a:gd name="connsiteX8" fmla="*/ 35357 w 407926"/>
                        <a:gd name="connsiteY8" fmla="*/ 234950 h 327025"/>
                        <a:gd name="connsiteX9" fmla="*/ 29007 w 407926"/>
                        <a:gd name="connsiteY9" fmla="*/ 320675 h 327025"/>
                        <a:gd name="connsiteX10" fmla="*/ 16307 w 407926"/>
                        <a:gd name="connsiteY10" fmla="*/ 327025 h 327025"/>
                        <a:gd name="connsiteX11" fmla="*/ 19482 w 407926"/>
                        <a:gd name="connsiteY11" fmla="*/ 120650 h 327025"/>
                        <a:gd name="connsiteX12" fmla="*/ 114732 w 407926"/>
                        <a:gd name="connsiteY12" fmla="*/ 12700 h 327025"/>
                        <a:gd name="connsiteX13" fmla="*/ 229032 w 407926"/>
                        <a:gd name="connsiteY13" fmla="*/ 0 h 327025"/>
                        <a:gd name="connsiteX14" fmla="*/ 314757 w 407926"/>
                        <a:gd name="connsiteY14" fmla="*/ 25400 h 327025"/>
                        <a:gd name="connsiteX15" fmla="*/ 390957 w 407926"/>
                        <a:gd name="connsiteY15" fmla="*/ 101600 h 327025"/>
                        <a:gd name="connsiteX16" fmla="*/ 392545 w 407926"/>
                        <a:gd name="connsiteY16"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52400 h 327025"/>
                        <a:gd name="connsiteX5" fmla="*/ 146482 w 407926"/>
                        <a:gd name="connsiteY5" fmla="*/ 120650 h 327025"/>
                        <a:gd name="connsiteX6" fmla="*/ 89332 w 407926"/>
                        <a:gd name="connsiteY6" fmla="*/ 120650 h 327025"/>
                        <a:gd name="connsiteX7" fmla="*/ 44882 w 407926"/>
                        <a:gd name="connsiteY7" fmla="*/ 165100 h 327025"/>
                        <a:gd name="connsiteX8" fmla="*/ 35357 w 407926"/>
                        <a:gd name="connsiteY8" fmla="*/ 234950 h 327025"/>
                        <a:gd name="connsiteX9" fmla="*/ 29007 w 407926"/>
                        <a:gd name="connsiteY9" fmla="*/ 320675 h 327025"/>
                        <a:gd name="connsiteX10" fmla="*/ 16307 w 407926"/>
                        <a:gd name="connsiteY10" fmla="*/ 327025 h 327025"/>
                        <a:gd name="connsiteX11" fmla="*/ 19482 w 407926"/>
                        <a:gd name="connsiteY11" fmla="*/ 120650 h 327025"/>
                        <a:gd name="connsiteX12" fmla="*/ 114732 w 407926"/>
                        <a:gd name="connsiteY12" fmla="*/ 12700 h 327025"/>
                        <a:gd name="connsiteX13" fmla="*/ 229032 w 407926"/>
                        <a:gd name="connsiteY13" fmla="*/ 0 h 327025"/>
                        <a:gd name="connsiteX14" fmla="*/ 314757 w 407926"/>
                        <a:gd name="connsiteY14" fmla="*/ 25400 h 327025"/>
                        <a:gd name="connsiteX15" fmla="*/ 390957 w 407926"/>
                        <a:gd name="connsiteY15" fmla="*/ 101600 h 327025"/>
                        <a:gd name="connsiteX16" fmla="*/ 392545 w 407926"/>
                        <a:gd name="connsiteY16"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20650 h 327025"/>
                        <a:gd name="connsiteX5" fmla="*/ 89332 w 407926"/>
                        <a:gd name="connsiteY5" fmla="*/ 120650 h 327025"/>
                        <a:gd name="connsiteX6" fmla="*/ 44882 w 407926"/>
                        <a:gd name="connsiteY6" fmla="*/ 165100 h 327025"/>
                        <a:gd name="connsiteX7" fmla="*/ 35357 w 407926"/>
                        <a:gd name="connsiteY7" fmla="*/ 234950 h 327025"/>
                        <a:gd name="connsiteX8" fmla="*/ 29007 w 407926"/>
                        <a:gd name="connsiteY8" fmla="*/ 320675 h 327025"/>
                        <a:gd name="connsiteX9" fmla="*/ 16307 w 407926"/>
                        <a:gd name="connsiteY9" fmla="*/ 327025 h 327025"/>
                        <a:gd name="connsiteX10" fmla="*/ 19482 w 407926"/>
                        <a:gd name="connsiteY10" fmla="*/ 120650 h 327025"/>
                        <a:gd name="connsiteX11" fmla="*/ 114732 w 407926"/>
                        <a:gd name="connsiteY11" fmla="*/ 12700 h 327025"/>
                        <a:gd name="connsiteX12" fmla="*/ 229032 w 407926"/>
                        <a:gd name="connsiteY12" fmla="*/ 0 h 327025"/>
                        <a:gd name="connsiteX13" fmla="*/ 314757 w 407926"/>
                        <a:gd name="connsiteY13" fmla="*/ 25400 h 327025"/>
                        <a:gd name="connsiteX14" fmla="*/ 390957 w 407926"/>
                        <a:gd name="connsiteY14" fmla="*/ 101600 h 327025"/>
                        <a:gd name="connsiteX15" fmla="*/ 392545 w 407926"/>
                        <a:gd name="connsiteY15"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20650 h 327025"/>
                        <a:gd name="connsiteX5" fmla="*/ 89332 w 407926"/>
                        <a:gd name="connsiteY5" fmla="*/ 120650 h 327025"/>
                        <a:gd name="connsiteX6" fmla="*/ 44882 w 407926"/>
                        <a:gd name="connsiteY6" fmla="*/ 165100 h 327025"/>
                        <a:gd name="connsiteX7" fmla="*/ 35357 w 407926"/>
                        <a:gd name="connsiteY7" fmla="*/ 234950 h 327025"/>
                        <a:gd name="connsiteX8" fmla="*/ 29007 w 407926"/>
                        <a:gd name="connsiteY8" fmla="*/ 320675 h 327025"/>
                        <a:gd name="connsiteX9" fmla="*/ 16307 w 407926"/>
                        <a:gd name="connsiteY9" fmla="*/ 327025 h 327025"/>
                        <a:gd name="connsiteX10" fmla="*/ 19482 w 407926"/>
                        <a:gd name="connsiteY10" fmla="*/ 120650 h 327025"/>
                        <a:gd name="connsiteX11" fmla="*/ 114732 w 407926"/>
                        <a:gd name="connsiteY11" fmla="*/ 12700 h 327025"/>
                        <a:gd name="connsiteX12" fmla="*/ 229032 w 407926"/>
                        <a:gd name="connsiteY12" fmla="*/ 0 h 327025"/>
                        <a:gd name="connsiteX13" fmla="*/ 314757 w 407926"/>
                        <a:gd name="connsiteY13" fmla="*/ 25400 h 327025"/>
                        <a:gd name="connsiteX14" fmla="*/ 390957 w 407926"/>
                        <a:gd name="connsiteY14" fmla="*/ 101600 h 327025"/>
                        <a:gd name="connsiteX15" fmla="*/ 392545 w 407926"/>
                        <a:gd name="connsiteY15"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20650 h 327025"/>
                        <a:gd name="connsiteX5" fmla="*/ 89332 w 407926"/>
                        <a:gd name="connsiteY5" fmla="*/ 120650 h 327025"/>
                        <a:gd name="connsiteX6" fmla="*/ 44882 w 407926"/>
                        <a:gd name="connsiteY6" fmla="*/ 165100 h 327025"/>
                        <a:gd name="connsiteX7" fmla="*/ 35357 w 407926"/>
                        <a:gd name="connsiteY7" fmla="*/ 234950 h 327025"/>
                        <a:gd name="connsiteX8" fmla="*/ 29007 w 407926"/>
                        <a:gd name="connsiteY8" fmla="*/ 320675 h 327025"/>
                        <a:gd name="connsiteX9" fmla="*/ 16307 w 407926"/>
                        <a:gd name="connsiteY9" fmla="*/ 327025 h 327025"/>
                        <a:gd name="connsiteX10" fmla="*/ 19482 w 407926"/>
                        <a:gd name="connsiteY10" fmla="*/ 120650 h 327025"/>
                        <a:gd name="connsiteX11" fmla="*/ 114732 w 407926"/>
                        <a:gd name="connsiteY11" fmla="*/ 12700 h 327025"/>
                        <a:gd name="connsiteX12" fmla="*/ 229032 w 407926"/>
                        <a:gd name="connsiteY12" fmla="*/ 0 h 327025"/>
                        <a:gd name="connsiteX13" fmla="*/ 314757 w 407926"/>
                        <a:gd name="connsiteY13" fmla="*/ 25400 h 327025"/>
                        <a:gd name="connsiteX14" fmla="*/ 390957 w 407926"/>
                        <a:gd name="connsiteY14" fmla="*/ 101600 h 327025"/>
                        <a:gd name="connsiteX15" fmla="*/ 392545 w 407926"/>
                        <a:gd name="connsiteY15"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20650 h 327025"/>
                        <a:gd name="connsiteX5" fmla="*/ 89332 w 407926"/>
                        <a:gd name="connsiteY5" fmla="*/ 120650 h 327025"/>
                        <a:gd name="connsiteX6" fmla="*/ 44882 w 407926"/>
                        <a:gd name="connsiteY6" fmla="*/ 165100 h 327025"/>
                        <a:gd name="connsiteX7" fmla="*/ 35357 w 407926"/>
                        <a:gd name="connsiteY7" fmla="*/ 234950 h 327025"/>
                        <a:gd name="connsiteX8" fmla="*/ 29007 w 407926"/>
                        <a:gd name="connsiteY8" fmla="*/ 320675 h 327025"/>
                        <a:gd name="connsiteX9" fmla="*/ 16307 w 407926"/>
                        <a:gd name="connsiteY9" fmla="*/ 327025 h 327025"/>
                        <a:gd name="connsiteX10" fmla="*/ 19482 w 407926"/>
                        <a:gd name="connsiteY10" fmla="*/ 120650 h 327025"/>
                        <a:gd name="connsiteX11" fmla="*/ 114732 w 407926"/>
                        <a:gd name="connsiteY11" fmla="*/ 12700 h 327025"/>
                        <a:gd name="connsiteX12" fmla="*/ 229032 w 407926"/>
                        <a:gd name="connsiteY12" fmla="*/ 0 h 327025"/>
                        <a:gd name="connsiteX13" fmla="*/ 314757 w 407926"/>
                        <a:gd name="connsiteY13" fmla="*/ 25400 h 327025"/>
                        <a:gd name="connsiteX14" fmla="*/ 390957 w 407926"/>
                        <a:gd name="connsiteY14" fmla="*/ 101600 h 327025"/>
                        <a:gd name="connsiteX15" fmla="*/ 392545 w 407926"/>
                        <a:gd name="connsiteY15"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20650 h 327025"/>
                        <a:gd name="connsiteX5" fmla="*/ 82189 w 407926"/>
                        <a:gd name="connsiteY5" fmla="*/ 118268 h 327025"/>
                        <a:gd name="connsiteX6" fmla="*/ 44882 w 407926"/>
                        <a:gd name="connsiteY6" fmla="*/ 165100 h 327025"/>
                        <a:gd name="connsiteX7" fmla="*/ 35357 w 407926"/>
                        <a:gd name="connsiteY7" fmla="*/ 234950 h 327025"/>
                        <a:gd name="connsiteX8" fmla="*/ 29007 w 407926"/>
                        <a:gd name="connsiteY8" fmla="*/ 320675 h 327025"/>
                        <a:gd name="connsiteX9" fmla="*/ 16307 w 407926"/>
                        <a:gd name="connsiteY9" fmla="*/ 327025 h 327025"/>
                        <a:gd name="connsiteX10" fmla="*/ 19482 w 407926"/>
                        <a:gd name="connsiteY10" fmla="*/ 120650 h 327025"/>
                        <a:gd name="connsiteX11" fmla="*/ 114732 w 407926"/>
                        <a:gd name="connsiteY11" fmla="*/ 12700 h 327025"/>
                        <a:gd name="connsiteX12" fmla="*/ 229032 w 407926"/>
                        <a:gd name="connsiteY12" fmla="*/ 0 h 327025"/>
                        <a:gd name="connsiteX13" fmla="*/ 314757 w 407926"/>
                        <a:gd name="connsiteY13" fmla="*/ 25400 h 327025"/>
                        <a:gd name="connsiteX14" fmla="*/ 390957 w 407926"/>
                        <a:gd name="connsiteY14" fmla="*/ 101600 h 327025"/>
                        <a:gd name="connsiteX15" fmla="*/ 392545 w 407926"/>
                        <a:gd name="connsiteY15"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20650 h 327025"/>
                        <a:gd name="connsiteX5" fmla="*/ 44882 w 407926"/>
                        <a:gd name="connsiteY5" fmla="*/ 165100 h 327025"/>
                        <a:gd name="connsiteX6" fmla="*/ 35357 w 407926"/>
                        <a:gd name="connsiteY6" fmla="*/ 234950 h 327025"/>
                        <a:gd name="connsiteX7" fmla="*/ 29007 w 407926"/>
                        <a:gd name="connsiteY7" fmla="*/ 320675 h 327025"/>
                        <a:gd name="connsiteX8" fmla="*/ 16307 w 407926"/>
                        <a:gd name="connsiteY8" fmla="*/ 327025 h 327025"/>
                        <a:gd name="connsiteX9" fmla="*/ 19482 w 407926"/>
                        <a:gd name="connsiteY9" fmla="*/ 120650 h 327025"/>
                        <a:gd name="connsiteX10" fmla="*/ 114732 w 407926"/>
                        <a:gd name="connsiteY10" fmla="*/ 12700 h 327025"/>
                        <a:gd name="connsiteX11" fmla="*/ 229032 w 407926"/>
                        <a:gd name="connsiteY11" fmla="*/ 0 h 327025"/>
                        <a:gd name="connsiteX12" fmla="*/ 314757 w 407926"/>
                        <a:gd name="connsiteY12" fmla="*/ 25400 h 327025"/>
                        <a:gd name="connsiteX13" fmla="*/ 390957 w 407926"/>
                        <a:gd name="connsiteY13" fmla="*/ 101600 h 327025"/>
                        <a:gd name="connsiteX14" fmla="*/ 392545 w 407926"/>
                        <a:gd name="connsiteY14"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20650 h 327025"/>
                        <a:gd name="connsiteX5" fmla="*/ 44882 w 407926"/>
                        <a:gd name="connsiteY5" fmla="*/ 165100 h 327025"/>
                        <a:gd name="connsiteX6" fmla="*/ 35357 w 407926"/>
                        <a:gd name="connsiteY6" fmla="*/ 234950 h 327025"/>
                        <a:gd name="connsiteX7" fmla="*/ 29007 w 407926"/>
                        <a:gd name="connsiteY7" fmla="*/ 320675 h 327025"/>
                        <a:gd name="connsiteX8" fmla="*/ 16307 w 407926"/>
                        <a:gd name="connsiteY8" fmla="*/ 327025 h 327025"/>
                        <a:gd name="connsiteX9" fmla="*/ 19482 w 407926"/>
                        <a:gd name="connsiteY9" fmla="*/ 120650 h 327025"/>
                        <a:gd name="connsiteX10" fmla="*/ 114732 w 407926"/>
                        <a:gd name="connsiteY10" fmla="*/ 12700 h 327025"/>
                        <a:gd name="connsiteX11" fmla="*/ 229032 w 407926"/>
                        <a:gd name="connsiteY11" fmla="*/ 0 h 327025"/>
                        <a:gd name="connsiteX12" fmla="*/ 314757 w 407926"/>
                        <a:gd name="connsiteY12" fmla="*/ 25400 h 327025"/>
                        <a:gd name="connsiteX13" fmla="*/ 390957 w 407926"/>
                        <a:gd name="connsiteY13" fmla="*/ 101600 h 327025"/>
                        <a:gd name="connsiteX14" fmla="*/ 392545 w 407926"/>
                        <a:gd name="connsiteY14"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20650 h 327025"/>
                        <a:gd name="connsiteX5" fmla="*/ 44882 w 407926"/>
                        <a:gd name="connsiteY5" fmla="*/ 165100 h 327025"/>
                        <a:gd name="connsiteX6" fmla="*/ 35357 w 407926"/>
                        <a:gd name="connsiteY6" fmla="*/ 234950 h 327025"/>
                        <a:gd name="connsiteX7" fmla="*/ 29007 w 407926"/>
                        <a:gd name="connsiteY7" fmla="*/ 320675 h 327025"/>
                        <a:gd name="connsiteX8" fmla="*/ 16307 w 407926"/>
                        <a:gd name="connsiteY8" fmla="*/ 327025 h 327025"/>
                        <a:gd name="connsiteX9" fmla="*/ 19482 w 407926"/>
                        <a:gd name="connsiteY9" fmla="*/ 120650 h 327025"/>
                        <a:gd name="connsiteX10" fmla="*/ 114732 w 407926"/>
                        <a:gd name="connsiteY10" fmla="*/ 12700 h 327025"/>
                        <a:gd name="connsiteX11" fmla="*/ 229032 w 407926"/>
                        <a:gd name="connsiteY11" fmla="*/ 0 h 327025"/>
                        <a:gd name="connsiteX12" fmla="*/ 314757 w 407926"/>
                        <a:gd name="connsiteY12" fmla="*/ 25400 h 327025"/>
                        <a:gd name="connsiteX13" fmla="*/ 390957 w 407926"/>
                        <a:gd name="connsiteY13" fmla="*/ 101600 h 327025"/>
                        <a:gd name="connsiteX14" fmla="*/ 392545 w 407926"/>
                        <a:gd name="connsiteY14"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20650 h 327025"/>
                        <a:gd name="connsiteX5" fmla="*/ 44882 w 407926"/>
                        <a:gd name="connsiteY5" fmla="*/ 165100 h 327025"/>
                        <a:gd name="connsiteX6" fmla="*/ 35357 w 407926"/>
                        <a:gd name="connsiteY6" fmla="*/ 234950 h 327025"/>
                        <a:gd name="connsiteX7" fmla="*/ 29007 w 407926"/>
                        <a:gd name="connsiteY7" fmla="*/ 320675 h 327025"/>
                        <a:gd name="connsiteX8" fmla="*/ 16307 w 407926"/>
                        <a:gd name="connsiteY8" fmla="*/ 327025 h 327025"/>
                        <a:gd name="connsiteX9" fmla="*/ 19482 w 407926"/>
                        <a:gd name="connsiteY9" fmla="*/ 120650 h 327025"/>
                        <a:gd name="connsiteX10" fmla="*/ 114732 w 407926"/>
                        <a:gd name="connsiteY10" fmla="*/ 12700 h 327025"/>
                        <a:gd name="connsiteX11" fmla="*/ 229032 w 407926"/>
                        <a:gd name="connsiteY11" fmla="*/ 0 h 327025"/>
                        <a:gd name="connsiteX12" fmla="*/ 314757 w 407926"/>
                        <a:gd name="connsiteY12" fmla="*/ 25400 h 327025"/>
                        <a:gd name="connsiteX13" fmla="*/ 390957 w 407926"/>
                        <a:gd name="connsiteY13" fmla="*/ 101600 h 327025"/>
                        <a:gd name="connsiteX14" fmla="*/ 392545 w 407926"/>
                        <a:gd name="connsiteY14"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20650 h 327025"/>
                        <a:gd name="connsiteX5" fmla="*/ 44882 w 407926"/>
                        <a:gd name="connsiteY5" fmla="*/ 165100 h 327025"/>
                        <a:gd name="connsiteX6" fmla="*/ 35357 w 407926"/>
                        <a:gd name="connsiteY6" fmla="*/ 234950 h 327025"/>
                        <a:gd name="connsiteX7" fmla="*/ 29007 w 407926"/>
                        <a:gd name="connsiteY7" fmla="*/ 320675 h 327025"/>
                        <a:gd name="connsiteX8" fmla="*/ 16307 w 407926"/>
                        <a:gd name="connsiteY8" fmla="*/ 327025 h 327025"/>
                        <a:gd name="connsiteX9" fmla="*/ 19482 w 407926"/>
                        <a:gd name="connsiteY9" fmla="*/ 120650 h 327025"/>
                        <a:gd name="connsiteX10" fmla="*/ 114732 w 407926"/>
                        <a:gd name="connsiteY10" fmla="*/ 12700 h 327025"/>
                        <a:gd name="connsiteX11" fmla="*/ 229032 w 407926"/>
                        <a:gd name="connsiteY11" fmla="*/ 0 h 327025"/>
                        <a:gd name="connsiteX12" fmla="*/ 314757 w 407926"/>
                        <a:gd name="connsiteY12" fmla="*/ 25400 h 327025"/>
                        <a:gd name="connsiteX13" fmla="*/ 390957 w 407926"/>
                        <a:gd name="connsiteY13" fmla="*/ 101600 h 327025"/>
                        <a:gd name="connsiteX14" fmla="*/ 392545 w 407926"/>
                        <a:gd name="connsiteY14"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20650 h 327025"/>
                        <a:gd name="connsiteX5" fmla="*/ 44882 w 407926"/>
                        <a:gd name="connsiteY5" fmla="*/ 165100 h 327025"/>
                        <a:gd name="connsiteX6" fmla="*/ 35357 w 407926"/>
                        <a:gd name="connsiteY6" fmla="*/ 234950 h 327025"/>
                        <a:gd name="connsiteX7" fmla="*/ 16307 w 407926"/>
                        <a:gd name="connsiteY7" fmla="*/ 327025 h 327025"/>
                        <a:gd name="connsiteX8" fmla="*/ 19482 w 407926"/>
                        <a:gd name="connsiteY8" fmla="*/ 120650 h 327025"/>
                        <a:gd name="connsiteX9" fmla="*/ 114732 w 407926"/>
                        <a:gd name="connsiteY9" fmla="*/ 12700 h 327025"/>
                        <a:gd name="connsiteX10" fmla="*/ 229032 w 407926"/>
                        <a:gd name="connsiteY10" fmla="*/ 0 h 327025"/>
                        <a:gd name="connsiteX11" fmla="*/ 314757 w 407926"/>
                        <a:gd name="connsiteY11" fmla="*/ 25400 h 327025"/>
                        <a:gd name="connsiteX12" fmla="*/ 390957 w 407926"/>
                        <a:gd name="connsiteY12" fmla="*/ 101600 h 327025"/>
                        <a:gd name="connsiteX13" fmla="*/ 392545 w 407926"/>
                        <a:gd name="connsiteY13"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20650 h 327025"/>
                        <a:gd name="connsiteX5" fmla="*/ 44882 w 407926"/>
                        <a:gd name="connsiteY5" fmla="*/ 165100 h 327025"/>
                        <a:gd name="connsiteX6" fmla="*/ 35357 w 407926"/>
                        <a:gd name="connsiteY6" fmla="*/ 234950 h 327025"/>
                        <a:gd name="connsiteX7" fmla="*/ 16307 w 407926"/>
                        <a:gd name="connsiteY7" fmla="*/ 327025 h 327025"/>
                        <a:gd name="connsiteX8" fmla="*/ 19482 w 407926"/>
                        <a:gd name="connsiteY8" fmla="*/ 120650 h 327025"/>
                        <a:gd name="connsiteX9" fmla="*/ 114732 w 407926"/>
                        <a:gd name="connsiteY9" fmla="*/ 12700 h 327025"/>
                        <a:gd name="connsiteX10" fmla="*/ 229032 w 407926"/>
                        <a:gd name="connsiteY10" fmla="*/ 0 h 327025"/>
                        <a:gd name="connsiteX11" fmla="*/ 314757 w 407926"/>
                        <a:gd name="connsiteY11" fmla="*/ 25400 h 327025"/>
                        <a:gd name="connsiteX12" fmla="*/ 390957 w 407926"/>
                        <a:gd name="connsiteY12" fmla="*/ 101600 h 327025"/>
                        <a:gd name="connsiteX13" fmla="*/ 392545 w 407926"/>
                        <a:gd name="connsiteY13" fmla="*/ 319087 h 327025"/>
                        <a:gd name="connsiteX0" fmla="*/ 399503 w 414884"/>
                        <a:gd name="connsiteY0" fmla="*/ 319087 h 319087"/>
                        <a:gd name="connsiteX1" fmla="*/ 385215 w 414884"/>
                        <a:gd name="connsiteY1" fmla="*/ 161925 h 319087"/>
                        <a:gd name="connsiteX2" fmla="*/ 318540 w 414884"/>
                        <a:gd name="connsiteY2" fmla="*/ 114300 h 319087"/>
                        <a:gd name="connsiteX3" fmla="*/ 223290 w 414884"/>
                        <a:gd name="connsiteY3" fmla="*/ 187325 h 319087"/>
                        <a:gd name="connsiteX4" fmla="*/ 153440 w 414884"/>
                        <a:gd name="connsiteY4" fmla="*/ 120650 h 319087"/>
                        <a:gd name="connsiteX5" fmla="*/ 51840 w 414884"/>
                        <a:gd name="connsiteY5" fmla="*/ 165100 h 319087"/>
                        <a:gd name="connsiteX6" fmla="*/ 42315 w 414884"/>
                        <a:gd name="connsiteY6" fmla="*/ 234950 h 319087"/>
                        <a:gd name="connsiteX7" fmla="*/ 11989 w 414884"/>
                        <a:gd name="connsiteY7" fmla="*/ 318255 h 319087"/>
                        <a:gd name="connsiteX8" fmla="*/ 26440 w 414884"/>
                        <a:gd name="connsiteY8" fmla="*/ 120650 h 319087"/>
                        <a:gd name="connsiteX9" fmla="*/ 121690 w 414884"/>
                        <a:gd name="connsiteY9" fmla="*/ 12700 h 319087"/>
                        <a:gd name="connsiteX10" fmla="*/ 235990 w 414884"/>
                        <a:gd name="connsiteY10" fmla="*/ 0 h 319087"/>
                        <a:gd name="connsiteX11" fmla="*/ 321715 w 414884"/>
                        <a:gd name="connsiteY11" fmla="*/ 25400 h 319087"/>
                        <a:gd name="connsiteX12" fmla="*/ 397915 w 414884"/>
                        <a:gd name="connsiteY12" fmla="*/ 101600 h 319087"/>
                        <a:gd name="connsiteX13" fmla="*/ 399503 w 414884"/>
                        <a:gd name="connsiteY13" fmla="*/ 319087 h 319087"/>
                        <a:gd name="connsiteX0" fmla="*/ 399503 w 414884"/>
                        <a:gd name="connsiteY0" fmla="*/ 319087 h 319087"/>
                        <a:gd name="connsiteX1" fmla="*/ 385215 w 414884"/>
                        <a:gd name="connsiteY1" fmla="*/ 161925 h 319087"/>
                        <a:gd name="connsiteX2" fmla="*/ 318540 w 414884"/>
                        <a:gd name="connsiteY2" fmla="*/ 114300 h 319087"/>
                        <a:gd name="connsiteX3" fmla="*/ 223290 w 414884"/>
                        <a:gd name="connsiteY3" fmla="*/ 187325 h 319087"/>
                        <a:gd name="connsiteX4" fmla="*/ 153440 w 414884"/>
                        <a:gd name="connsiteY4" fmla="*/ 120650 h 319087"/>
                        <a:gd name="connsiteX5" fmla="*/ 51840 w 414884"/>
                        <a:gd name="connsiteY5" fmla="*/ 165100 h 319087"/>
                        <a:gd name="connsiteX6" fmla="*/ 71131 w 414884"/>
                        <a:gd name="connsiteY6" fmla="*/ 217410 h 319087"/>
                        <a:gd name="connsiteX7" fmla="*/ 11989 w 414884"/>
                        <a:gd name="connsiteY7" fmla="*/ 318255 h 319087"/>
                        <a:gd name="connsiteX8" fmla="*/ 26440 w 414884"/>
                        <a:gd name="connsiteY8" fmla="*/ 120650 h 319087"/>
                        <a:gd name="connsiteX9" fmla="*/ 121690 w 414884"/>
                        <a:gd name="connsiteY9" fmla="*/ 12700 h 319087"/>
                        <a:gd name="connsiteX10" fmla="*/ 235990 w 414884"/>
                        <a:gd name="connsiteY10" fmla="*/ 0 h 319087"/>
                        <a:gd name="connsiteX11" fmla="*/ 321715 w 414884"/>
                        <a:gd name="connsiteY11" fmla="*/ 25400 h 319087"/>
                        <a:gd name="connsiteX12" fmla="*/ 397915 w 414884"/>
                        <a:gd name="connsiteY12" fmla="*/ 101600 h 319087"/>
                        <a:gd name="connsiteX13" fmla="*/ 399503 w 414884"/>
                        <a:gd name="connsiteY13" fmla="*/ 319087 h 319087"/>
                        <a:gd name="connsiteX0" fmla="*/ 380177 w 395558"/>
                        <a:gd name="connsiteY0" fmla="*/ 319087 h 319087"/>
                        <a:gd name="connsiteX1" fmla="*/ 365889 w 395558"/>
                        <a:gd name="connsiteY1" fmla="*/ 161925 h 319087"/>
                        <a:gd name="connsiteX2" fmla="*/ 299214 w 395558"/>
                        <a:gd name="connsiteY2" fmla="*/ 114300 h 319087"/>
                        <a:gd name="connsiteX3" fmla="*/ 203964 w 395558"/>
                        <a:gd name="connsiteY3" fmla="*/ 187325 h 319087"/>
                        <a:gd name="connsiteX4" fmla="*/ 134114 w 395558"/>
                        <a:gd name="connsiteY4" fmla="*/ 120650 h 319087"/>
                        <a:gd name="connsiteX5" fmla="*/ 32514 w 395558"/>
                        <a:gd name="connsiteY5" fmla="*/ 165100 h 319087"/>
                        <a:gd name="connsiteX6" fmla="*/ 51805 w 395558"/>
                        <a:gd name="connsiteY6" fmla="*/ 217410 h 319087"/>
                        <a:gd name="connsiteX7" fmla="*/ 51548 w 395558"/>
                        <a:gd name="connsiteY7" fmla="*/ 266887 h 319087"/>
                        <a:gd name="connsiteX8" fmla="*/ 7114 w 395558"/>
                        <a:gd name="connsiteY8" fmla="*/ 120650 h 319087"/>
                        <a:gd name="connsiteX9" fmla="*/ 102364 w 395558"/>
                        <a:gd name="connsiteY9" fmla="*/ 12700 h 319087"/>
                        <a:gd name="connsiteX10" fmla="*/ 216664 w 395558"/>
                        <a:gd name="connsiteY10" fmla="*/ 0 h 319087"/>
                        <a:gd name="connsiteX11" fmla="*/ 302389 w 395558"/>
                        <a:gd name="connsiteY11" fmla="*/ 25400 h 319087"/>
                        <a:gd name="connsiteX12" fmla="*/ 378589 w 395558"/>
                        <a:gd name="connsiteY12" fmla="*/ 101600 h 319087"/>
                        <a:gd name="connsiteX13" fmla="*/ 380177 w 395558"/>
                        <a:gd name="connsiteY13" fmla="*/ 319087 h 319087"/>
                        <a:gd name="connsiteX0" fmla="*/ 380177 w 395558"/>
                        <a:gd name="connsiteY0" fmla="*/ 319087 h 319087"/>
                        <a:gd name="connsiteX1" fmla="*/ 355866 w 395558"/>
                        <a:gd name="connsiteY1" fmla="*/ 154408 h 319087"/>
                        <a:gd name="connsiteX2" fmla="*/ 299214 w 395558"/>
                        <a:gd name="connsiteY2" fmla="*/ 114300 h 319087"/>
                        <a:gd name="connsiteX3" fmla="*/ 203964 w 395558"/>
                        <a:gd name="connsiteY3" fmla="*/ 187325 h 319087"/>
                        <a:gd name="connsiteX4" fmla="*/ 134114 w 395558"/>
                        <a:gd name="connsiteY4" fmla="*/ 120650 h 319087"/>
                        <a:gd name="connsiteX5" fmla="*/ 32514 w 395558"/>
                        <a:gd name="connsiteY5" fmla="*/ 165100 h 319087"/>
                        <a:gd name="connsiteX6" fmla="*/ 51805 w 395558"/>
                        <a:gd name="connsiteY6" fmla="*/ 217410 h 319087"/>
                        <a:gd name="connsiteX7" fmla="*/ 51548 w 395558"/>
                        <a:gd name="connsiteY7" fmla="*/ 266887 h 319087"/>
                        <a:gd name="connsiteX8" fmla="*/ 7114 w 395558"/>
                        <a:gd name="connsiteY8" fmla="*/ 120650 h 319087"/>
                        <a:gd name="connsiteX9" fmla="*/ 102364 w 395558"/>
                        <a:gd name="connsiteY9" fmla="*/ 12700 h 319087"/>
                        <a:gd name="connsiteX10" fmla="*/ 216664 w 395558"/>
                        <a:gd name="connsiteY10" fmla="*/ 0 h 319087"/>
                        <a:gd name="connsiteX11" fmla="*/ 302389 w 395558"/>
                        <a:gd name="connsiteY11" fmla="*/ 25400 h 319087"/>
                        <a:gd name="connsiteX12" fmla="*/ 378589 w 395558"/>
                        <a:gd name="connsiteY12" fmla="*/ 101600 h 319087"/>
                        <a:gd name="connsiteX13" fmla="*/ 380177 w 395558"/>
                        <a:gd name="connsiteY13" fmla="*/ 319087 h 319087"/>
                        <a:gd name="connsiteX0" fmla="*/ 348856 w 385478"/>
                        <a:gd name="connsiteY0" fmla="*/ 257696 h 266887"/>
                        <a:gd name="connsiteX1" fmla="*/ 355866 w 385478"/>
                        <a:gd name="connsiteY1" fmla="*/ 154408 h 266887"/>
                        <a:gd name="connsiteX2" fmla="*/ 299214 w 385478"/>
                        <a:gd name="connsiteY2" fmla="*/ 114300 h 266887"/>
                        <a:gd name="connsiteX3" fmla="*/ 203964 w 385478"/>
                        <a:gd name="connsiteY3" fmla="*/ 187325 h 266887"/>
                        <a:gd name="connsiteX4" fmla="*/ 134114 w 385478"/>
                        <a:gd name="connsiteY4" fmla="*/ 120650 h 266887"/>
                        <a:gd name="connsiteX5" fmla="*/ 32514 w 385478"/>
                        <a:gd name="connsiteY5" fmla="*/ 165100 h 266887"/>
                        <a:gd name="connsiteX6" fmla="*/ 51805 w 385478"/>
                        <a:gd name="connsiteY6" fmla="*/ 217410 h 266887"/>
                        <a:gd name="connsiteX7" fmla="*/ 51548 w 385478"/>
                        <a:gd name="connsiteY7" fmla="*/ 266887 h 266887"/>
                        <a:gd name="connsiteX8" fmla="*/ 7114 w 385478"/>
                        <a:gd name="connsiteY8" fmla="*/ 120650 h 266887"/>
                        <a:gd name="connsiteX9" fmla="*/ 102364 w 385478"/>
                        <a:gd name="connsiteY9" fmla="*/ 12700 h 266887"/>
                        <a:gd name="connsiteX10" fmla="*/ 216664 w 385478"/>
                        <a:gd name="connsiteY10" fmla="*/ 0 h 266887"/>
                        <a:gd name="connsiteX11" fmla="*/ 302389 w 385478"/>
                        <a:gd name="connsiteY11" fmla="*/ 25400 h 266887"/>
                        <a:gd name="connsiteX12" fmla="*/ 378589 w 385478"/>
                        <a:gd name="connsiteY12" fmla="*/ 101600 h 266887"/>
                        <a:gd name="connsiteX13" fmla="*/ 348856 w 385478"/>
                        <a:gd name="connsiteY13" fmla="*/ 257696 h 266887"/>
                        <a:gd name="connsiteX0" fmla="*/ 348856 w 385478"/>
                        <a:gd name="connsiteY0" fmla="*/ 257696 h 266887"/>
                        <a:gd name="connsiteX1" fmla="*/ 355866 w 385478"/>
                        <a:gd name="connsiteY1" fmla="*/ 154408 h 266887"/>
                        <a:gd name="connsiteX2" fmla="*/ 299214 w 385478"/>
                        <a:gd name="connsiteY2" fmla="*/ 114300 h 266887"/>
                        <a:gd name="connsiteX3" fmla="*/ 203964 w 385478"/>
                        <a:gd name="connsiteY3" fmla="*/ 187325 h 266887"/>
                        <a:gd name="connsiteX4" fmla="*/ 134114 w 385478"/>
                        <a:gd name="connsiteY4" fmla="*/ 120650 h 266887"/>
                        <a:gd name="connsiteX5" fmla="*/ 32514 w 385478"/>
                        <a:gd name="connsiteY5" fmla="*/ 165100 h 266887"/>
                        <a:gd name="connsiteX6" fmla="*/ 51805 w 385478"/>
                        <a:gd name="connsiteY6" fmla="*/ 217410 h 266887"/>
                        <a:gd name="connsiteX7" fmla="*/ 51548 w 385478"/>
                        <a:gd name="connsiteY7" fmla="*/ 266887 h 266887"/>
                        <a:gd name="connsiteX8" fmla="*/ 7114 w 385478"/>
                        <a:gd name="connsiteY8" fmla="*/ 120650 h 266887"/>
                        <a:gd name="connsiteX9" fmla="*/ 102364 w 385478"/>
                        <a:gd name="connsiteY9" fmla="*/ 12700 h 266887"/>
                        <a:gd name="connsiteX10" fmla="*/ 216664 w 385478"/>
                        <a:gd name="connsiteY10" fmla="*/ 0 h 266887"/>
                        <a:gd name="connsiteX11" fmla="*/ 302389 w 385478"/>
                        <a:gd name="connsiteY11" fmla="*/ 25400 h 266887"/>
                        <a:gd name="connsiteX12" fmla="*/ 378589 w 385478"/>
                        <a:gd name="connsiteY12" fmla="*/ 101600 h 266887"/>
                        <a:gd name="connsiteX13" fmla="*/ 348856 w 385478"/>
                        <a:gd name="connsiteY13" fmla="*/ 257696 h 266887"/>
                        <a:gd name="connsiteX0" fmla="*/ 348856 w 385478"/>
                        <a:gd name="connsiteY0" fmla="*/ 257696 h 266887"/>
                        <a:gd name="connsiteX1" fmla="*/ 355866 w 385478"/>
                        <a:gd name="connsiteY1" fmla="*/ 154408 h 266887"/>
                        <a:gd name="connsiteX2" fmla="*/ 299214 w 385478"/>
                        <a:gd name="connsiteY2" fmla="*/ 114300 h 266887"/>
                        <a:gd name="connsiteX3" fmla="*/ 203964 w 385478"/>
                        <a:gd name="connsiteY3" fmla="*/ 187325 h 266887"/>
                        <a:gd name="connsiteX4" fmla="*/ 134114 w 385478"/>
                        <a:gd name="connsiteY4" fmla="*/ 120650 h 266887"/>
                        <a:gd name="connsiteX5" fmla="*/ 32514 w 385478"/>
                        <a:gd name="connsiteY5" fmla="*/ 165100 h 266887"/>
                        <a:gd name="connsiteX6" fmla="*/ 51805 w 385478"/>
                        <a:gd name="connsiteY6" fmla="*/ 217410 h 266887"/>
                        <a:gd name="connsiteX7" fmla="*/ 51548 w 385478"/>
                        <a:gd name="connsiteY7" fmla="*/ 266887 h 266887"/>
                        <a:gd name="connsiteX8" fmla="*/ 7114 w 385478"/>
                        <a:gd name="connsiteY8" fmla="*/ 120650 h 266887"/>
                        <a:gd name="connsiteX9" fmla="*/ 102364 w 385478"/>
                        <a:gd name="connsiteY9" fmla="*/ 12700 h 266887"/>
                        <a:gd name="connsiteX10" fmla="*/ 216664 w 385478"/>
                        <a:gd name="connsiteY10" fmla="*/ 0 h 266887"/>
                        <a:gd name="connsiteX11" fmla="*/ 302389 w 385478"/>
                        <a:gd name="connsiteY11" fmla="*/ 25400 h 266887"/>
                        <a:gd name="connsiteX12" fmla="*/ 378589 w 385478"/>
                        <a:gd name="connsiteY12" fmla="*/ 101600 h 266887"/>
                        <a:gd name="connsiteX13" fmla="*/ 348856 w 385478"/>
                        <a:gd name="connsiteY13" fmla="*/ 257696 h 266887"/>
                        <a:gd name="connsiteX0" fmla="*/ 355121 w 386571"/>
                        <a:gd name="connsiteY0" fmla="*/ 258949 h 266887"/>
                        <a:gd name="connsiteX1" fmla="*/ 355866 w 386571"/>
                        <a:gd name="connsiteY1" fmla="*/ 154408 h 266887"/>
                        <a:gd name="connsiteX2" fmla="*/ 299214 w 386571"/>
                        <a:gd name="connsiteY2" fmla="*/ 114300 h 266887"/>
                        <a:gd name="connsiteX3" fmla="*/ 203964 w 386571"/>
                        <a:gd name="connsiteY3" fmla="*/ 187325 h 266887"/>
                        <a:gd name="connsiteX4" fmla="*/ 134114 w 386571"/>
                        <a:gd name="connsiteY4" fmla="*/ 120650 h 266887"/>
                        <a:gd name="connsiteX5" fmla="*/ 32514 w 386571"/>
                        <a:gd name="connsiteY5" fmla="*/ 165100 h 266887"/>
                        <a:gd name="connsiteX6" fmla="*/ 51805 w 386571"/>
                        <a:gd name="connsiteY6" fmla="*/ 217410 h 266887"/>
                        <a:gd name="connsiteX7" fmla="*/ 51548 w 386571"/>
                        <a:gd name="connsiteY7" fmla="*/ 266887 h 266887"/>
                        <a:gd name="connsiteX8" fmla="*/ 7114 w 386571"/>
                        <a:gd name="connsiteY8" fmla="*/ 120650 h 266887"/>
                        <a:gd name="connsiteX9" fmla="*/ 102364 w 386571"/>
                        <a:gd name="connsiteY9" fmla="*/ 12700 h 266887"/>
                        <a:gd name="connsiteX10" fmla="*/ 216664 w 386571"/>
                        <a:gd name="connsiteY10" fmla="*/ 0 h 266887"/>
                        <a:gd name="connsiteX11" fmla="*/ 302389 w 386571"/>
                        <a:gd name="connsiteY11" fmla="*/ 25400 h 266887"/>
                        <a:gd name="connsiteX12" fmla="*/ 378589 w 386571"/>
                        <a:gd name="connsiteY12" fmla="*/ 101600 h 266887"/>
                        <a:gd name="connsiteX13" fmla="*/ 355121 w 386571"/>
                        <a:gd name="connsiteY13" fmla="*/ 258949 h 266887"/>
                        <a:gd name="connsiteX0" fmla="*/ 355121 w 384763"/>
                        <a:gd name="connsiteY0" fmla="*/ 258949 h 266887"/>
                        <a:gd name="connsiteX1" fmla="*/ 355866 w 384763"/>
                        <a:gd name="connsiteY1" fmla="*/ 154408 h 266887"/>
                        <a:gd name="connsiteX2" fmla="*/ 299214 w 384763"/>
                        <a:gd name="connsiteY2" fmla="*/ 114300 h 266887"/>
                        <a:gd name="connsiteX3" fmla="*/ 203964 w 384763"/>
                        <a:gd name="connsiteY3" fmla="*/ 187325 h 266887"/>
                        <a:gd name="connsiteX4" fmla="*/ 134114 w 384763"/>
                        <a:gd name="connsiteY4" fmla="*/ 120650 h 266887"/>
                        <a:gd name="connsiteX5" fmla="*/ 32514 w 384763"/>
                        <a:gd name="connsiteY5" fmla="*/ 165100 h 266887"/>
                        <a:gd name="connsiteX6" fmla="*/ 51805 w 384763"/>
                        <a:gd name="connsiteY6" fmla="*/ 217410 h 266887"/>
                        <a:gd name="connsiteX7" fmla="*/ 51548 w 384763"/>
                        <a:gd name="connsiteY7" fmla="*/ 266887 h 266887"/>
                        <a:gd name="connsiteX8" fmla="*/ 7114 w 384763"/>
                        <a:gd name="connsiteY8" fmla="*/ 120650 h 266887"/>
                        <a:gd name="connsiteX9" fmla="*/ 102364 w 384763"/>
                        <a:gd name="connsiteY9" fmla="*/ 12700 h 266887"/>
                        <a:gd name="connsiteX10" fmla="*/ 216664 w 384763"/>
                        <a:gd name="connsiteY10" fmla="*/ 0 h 266887"/>
                        <a:gd name="connsiteX11" fmla="*/ 302389 w 384763"/>
                        <a:gd name="connsiteY11" fmla="*/ 25400 h 266887"/>
                        <a:gd name="connsiteX12" fmla="*/ 378589 w 384763"/>
                        <a:gd name="connsiteY12" fmla="*/ 101600 h 266887"/>
                        <a:gd name="connsiteX13" fmla="*/ 355121 w 384763"/>
                        <a:gd name="connsiteY13" fmla="*/ 258949 h 266887"/>
                        <a:gd name="connsiteX0" fmla="*/ 355121 w 378589"/>
                        <a:gd name="connsiteY0" fmla="*/ 258949 h 266887"/>
                        <a:gd name="connsiteX1" fmla="*/ 355866 w 378589"/>
                        <a:gd name="connsiteY1" fmla="*/ 154408 h 266887"/>
                        <a:gd name="connsiteX2" fmla="*/ 299214 w 378589"/>
                        <a:gd name="connsiteY2" fmla="*/ 114300 h 266887"/>
                        <a:gd name="connsiteX3" fmla="*/ 203964 w 378589"/>
                        <a:gd name="connsiteY3" fmla="*/ 187325 h 266887"/>
                        <a:gd name="connsiteX4" fmla="*/ 134114 w 378589"/>
                        <a:gd name="connsiteY4" fmla="*/ 120650 h 266887"/>
                        <a:gd name="connsiteX5" fmla="*/ 32514 w 378589"/>
                        <a:gd name="connsiteY5" fmla="*/ 165100 h 266887"/>
                        <a:gd name="connsiteX6" fmla="*/ 51805 w 378589"/>
                        <a:gd name="connsiteY6" fmla="*/ 217410 h 266887"/>
                        <a:gd name="connsiteX7" fmla="*/ 51548 w 378589"/>
                        <a:gd name="connsiteY7" fmla="*/ 266887 h 266887"/>
                        <a:gd name="connsiteX8" fmla="*/ 7114 w 378589"/>
                        <a:gd name="connsiteY8" fmla="*/ 120650 h 266887"/>
                        <a:gd name="connsiteX9" fmla="*/ 102364 w 378589"/>
                        <a:gd name="connsiteY9" fmla="*/ 12700 h 266887"/>
                        <a:gd name="connsiteX10" fmla="*/ 216664 w 378589"/>
                        <a:gd name="connsiteY10" fmla="*/ 0 h 266887"/>
                        <a:gd name="connsiteX11" fmla="*/ 302389 w 378589"/>
                        <a:gd name="connsiteY11" fmla="*/ 25400 h 266887"/>
                        <a:gd name="connsiteX12" fmla="*/ 378589 w 378589"/>
                        <a:gd name="connsiteY12" fmla="*/ 101600 h 266887"/>
                        <a:gd name="connsiteX13" fmla="*/ 355121 w 378589"/>
                        <a:gd name="connsiteY13" fmla="*/ 258949 h 266887"/>
                        <a:gd name="connsiteX0" fmla="*/ 355121 w 378589"/>
                        <a:gd name="connsiteY0" fmla="*/ 258949 h 266887"/>
                        <a:gd name="connsiteX1" fmla="*/ 355866 w 378589"/>
                        <a:gd name="connsiteY1" fmla="*/ 154408 h 266887"/>
                        <a:gd name="connsiteX2" fmla="*/ 299214 w 378589"/>
                        <a:gd name="connsiteY2" fmla="*/ 114300 h 266887"/>
                        <a:gd name="connsiteX3" fmla="*/ 206470 w 378589"/>
                        <a:gd name="connsiteY3" fmla="*/ 140969 h 266887"/>
                        <a:gd name="connsiteX4" fmla="*/ 134114 w 378589"/>
                        <a:gd name="connsiteY4" fmla="*/ 120650 h 266887"/>
                        <a:gd name="connsiteX5" fmla="*/ 32514 w 378589"/>
                        <a:gd name="connsiteY5" fmla="*/ 165100 h 266887"/>
                        <a:gd name="connsiteX6" fmla="*/ 51805 w 378589"/>
                        <a:gd name="connsiteY6" fmla="*/ 217410 h 266887"/>
                        <a:gd name="connsiteX7" fmla="*/ 51548 w 378589"/>
                        <a:gd name="connsiteY7" fmla="*/ 266887 h 266887"/>
                        <a:gd name="connsiteX8" fmla="*/ 7114 w 378589"/>
                        <a:gd name="connsiteY8" fmla="*/ 120650 h 266887"/>
                        <a:gd name="connsiteX9" fmla="*/ 102364 w 378589"/>
                        <a:gd name="connsiteY9" fmla="*/ 12700 h 266887"/>
                        <a:gd name="connsiteX10" fmla="*/ 216664 w 378589"/>
                        <a:gd name="connsiteY10" fmla="*/ 0 h 266887"/>
                        <a:gd name="connsiteX11" fmla="*/ 302389 w 378589"/>
                        <a:gd name="connsiteY11" fmla="*/ 25400 h 266887"/>
                        <a:gd name="connsiteX12" fmla="*/ 378589 w 378589"/>
                        <a:gd name="connsiteY12" fmla="*/ 101600 h 266887"/>
                        <a:gd name="connsiteX13" fmla="*/ 355121 w 378589"/>
                        <a:gd name="connsiteY13" fmla="*/ 258949 h 266887"/>
                        <a:gd name="connsiteX0" fmla="*/ 355121 w 378589"/>
                        <a:gd name="connsiteY0" fmla="*/ 258949 h 266887"/>
                        <a:gd name="connsiteX1" fmla="*/ 355866 w 378589"/>
                        <a:gd name="connsiteY1" fmla="*/ 154408 h 266887"/>
                        <a:gd name="connsiteX2" fmla="*/ 299214 w 378589"/>
                        <a:gd name="connsiteY2" fmla="*/ 114300 h 266887"/>
                        <a:gd name="connsiteX3" fmla="*/ 203964 w 378589"/>
                        <a:gd name="connsiteY3" fmla="*/ 122176 h 266887"/>
                        <a:gd name="connsiteX4" fmla="*/ 134114 w 378589"/>
                        <a:gd name="connsiteY4" fmla="*/ 120650 h 266887"/>
                        <a:gd name="connsiteX5" fmla="*/ 32514 w 378589"/>
                        <a:gd name="connsiteY5" fmla="*/ 165100 h 266887"/>
                        <a:gd name="connsiteX6" fmla="*/ 51805 w 378589"/>
                        <a:gd name="connsiteY6" fmla="*/ 217410 h 266887"/>
                        <a:gd name="connsiteX7" fmla="*/ 51548 w 378589"/>
                        <a:gd name="connsiteY7" fmla="*/ 266887 h 266887"/>
                        <a:gd name="connsiteX8" fmla="*/ 7114 w 378589"/>
                        <a:gd name="connsiteY8" fmla="*/ 120650 h 266887"/>
                        <a:gd name="connsiteX9" fmla="*/ 102364 w 378589"/>
                        <a:gd name="connsiteY9" fmla="*/ 12700 h 266887"/>
                        <a:gd name="connsiteX10" fmla="*/ 216664 w 378589"/>
                        <a:gd name="connsiteY10" fmla="*/ 0 h 266887"/>
                        <a:gd name="connsiteX11" fmla="*/ 302389 w 378589"/>
                        <a:gd name="connsiteY11" fmla="*/ 25400 h 266887"/>
                        <a:gd name="connsiteX12" fmla="*/ 378589 w 378589"/>
                        <a:gd name="connsiteY12" fmla="*/ 101600 h 266887"/>
                        <a:gd name="connsiteX13" fmla="*/ 355121 w 378589"/>
                        <a:gd name="connsiteY13" fmla="*/ 258949 h 266887"/>
                        <a:gd name="connsiteX0" fmla="*/ 355121 w 378589"/>
                        <a:gd name="connsiteY0" fmla="*/ 258949 h 266887"/>
                        <a:gd name="connsiteX1" fmla="*/ 355866 w 378589"/>
                        <a:gd name="connsiteY1" fmla="*/ 154408 h 266887"/>
                        <a:gd name="connsiteX2" fmla="*/ 299214 w 378589"/>
                        <a:gd name="connsiteY2" fmla="*/ 114300 h 266887"/>
                        <a:gd name="connsiteX3" fmla="*/ 203964 w 378589"/>
                        <a:gd name="connsiteY3" fmla="*/ 122176 h 266887"/>
                        <a:gd name="connsiteX4" fmla="*/ 121585 w 378589"/>
                        <a:gd name="connsiteY4" fmla="*/ 93087 h 266887"/>
                        <a:gd name="connsiteX5" fmla="*/ 32514 w 378589"/>
                        <a:gd name="connsiteY5" fmla="*/ 165100 h 266887"/>
                        <a:gd name="connsiteX6" fmla="*/ 51805 w 378589"/>
                        <a:gd name="connsiteY6" fmla="*/ 217410 h 266887"/>
                        <a:gd name="connsiteX7" fmla="*/ 51548 w 378589"/>
                        <a:gd name="connsiteY7" fmla="*/ 266887 h 266887"/>
                        <a:gd name="connsiteX8" fmla="*/ 7114 w 378589"/>
                        <a:gd name="connsiteY8" fmla="*/ 120650 h 266887"/>
                        <a:gd name="connsiteX9" fmla="*/ 102364 w 378589"/>
                        <a:gd name="connsiteY9" fmla="*/ 12700 h 266887"/>
                        <a:gd name="connsiteX10" fmla="*/ 216664 w 378589"/>
                        <a:gd name="connsiteY10" fmla="*/ 0 h 266887"/>
                        <a:gd name="connsiteX11" fmla="*/ 302389 w 378589"/>
                        <a:gd name="connsiteY11" fmla="*/ 25400 h 266887"/>
                        <a:gd name="connsiteX12" fmla="*/ 378589 w 378589"/>
                        <a:gd name="connsiteY12" fmla="*/ 101600 h 266887"/>
                        <a:gd name="connsiteX13" fmla="*/ 355121 w 378589"/>
                        <a:gd name="connsiteY13" fmla="*/ 258949 h 266887"/>
                        <a:gd name="connsiteX0" fmla="*/ 355121 w 378589"/>
                        <a:gd name="connsiteY0" fmla="*/ 258949 h 266887"/>
                        <a:gd name="connsiteX1" fmla="*/ 355866 w 378589"/>
                        <a:gd name="connsiteY1" fmla="*/ 154408 h 266887"/>
                        <a:gd name="connsiteX2" fmla="*/ 285432 w 378589"/>
                        <a:gd name="connsiteY2" fmla="*/ 91748 h 266887"/>
                        <a:gd name="connsiteX3" fmla="*/ 203964 w 378589"/>
                        <a:gd name="connsiteY3" fmla="*/ 122176 h 266887"/>
                        <a:gd name="connsiteX4" fmla="*/ 121585 w 378589"/>
                        <a:gd name="connsiteY4" fmla="*/ 93087 h 266887"/>
                        <a:gd name="connsiteX5" fmla="*/ 32514 w 378589"/>
                        <a:gd name="connsiteY5" fmla="*/ 165100 h 266887"/>
                        <a:gd name="connsiteX6" fmla="*/ 51805 w 378589"/>
                        <a:gd name="connsiteY6" fmla="*/ 217410 h 266887"/>
                        <a:gd name="connsiteX7" fmla="*/ 51548 w 378589"/>
                        <a:gd name="connsiteY7" fmla="*/ 266887 h 266887"/>
                        <a:gd name="connsiteX8" fmla="*/ 7114 w 378589"/>
                        <a:gd name="connsiteY8" fmla="*/ 120650 h 266887"/>
                        <a:gd name="connsiteX9" fmla="*/ 102364 w 378589"/>
                        <a:gd name="connsiteY9" fmla="*/ 12700 h 266887"/>
                        <a:gd name="connsiteX10" fmla="*/ 216664 w 378589"/>
                        <a:gd name="connsiteY10" fmla="*/ 0 h 266887"/>
                        <a:gd name="connsiteX11" fmla="*/ 302389 w 378589"/>
                        <a:gd name="connsiteY11" fmla="*/ 25400 h 266887"/>
                        <a:gd name="connsiteX12" fmla="*/ 378589 w 378589"/>
                        <a:gd name="connsiteY12" fmla="*/ 101600 h 266887"/>
                        <a:gd name="connsiteX13" fmla="*/ 355121 w 378589"/>
                        <a:gd name="connsiteY13" fmla="*/ 258949 h 266887"/>
                        <a:gd name="connsiteX0" fmla="*/ 355121 w 378589"/>
                        <a:gd name="connsiteY0" fmla="*/ 258949 h 266887"/>
                        <a:gd name="connsiteX1" fmla="*/ 355866 w 378589"/>
                        <a:gd name="connsiteY1" fmla="*/ 154408 h 266887"/>
                        <a:gd name="connsiteX2" fmla="*/ 285432 w 378589"/>
                        <a:gd name="connsiteY2" fmla="*/ 91748 h 266887"/>
                        <a:gd name="connsiteX3" fmla="*/ 203964 w 378589"/>
                        <a:gd name="connsiteY3" fmla="*/ 122176 h 266887"/>
                        <a:gd name="connsiteX4" fmla="*/ 147895 w 378589"/>
                        <a:gd name="connsiteY4" fmla="*/ 100604 h 266887"/>
                        <a:gd name="connsiteX5" fmla="*/ 32514 w 378589"/>
                        <a:gd name="connsiteY5" fmla="*/ 165100 h 266887"/>
                        <a:gd name="connsiteX6" fmla="*/ 51805 w 378589"/>
                        <a:gd name="connsiteY6" fmla="*/ 217410 h 266887"/>
                        <a:gd name="connsiteX7" fmla="*/ 51548 w 378589"/>
                        <a:gd name="connsiteY7" fmla="*/ 266887 h 266887"/>
                        <a:gd name="connsiteX8" fmla="*/ 7114 w 378589"/>
                        <a:gd name="connsiteY8" fmla="*/ 120650 h 266887"/>
                        <a:gd name="connsiteX9" fmla="*/ 102364 w 378589"/>
                        <a:gd name="connsiteY9" fmla="*/ 12700 h 266887"/>
                        <a:gd name="connsiteX10" fmla="*/ 216664 w 378589"/>
                        <a:gd name="connsiteY10" fmla="*/ 0 h 266887"/>
                        <a:gd name="connsiteX11" fmla="*/ 302389 w 378589"/>
                        <a:gd name="connsiteY11" fmla="*/ 25400 h 266887"/>
                        <a:gd name="connsiteX12" fmla="*/ 378589 w 378589"/>
                        <a:gd name="connsiteY12" fmla="*/ 101600 h 266887"/>
                        <a:gd name="connsiteX13" fmla="*/ 355121 w 378589"/>
                        <a:gd name="connsiteY13" fmla="*/ 258949 h 266887"/>
                        <a:gd name="connsiteX0" fmla="*/ 355121 w 378589"/>
                        <a:gd name="connsiteY0" fmla="*/ 258949 h 266887"/>
                        <a:gd name="connsiteX1" fmla="*/ 355866 w 378589"/>
                        <a:gd name="connsiteY1" fmla="*/ 154408 h 266887"/>
                        <a:gd name="connsiteX2" fmla="*/ 285432 w 378589"/>
                        <a:gd name="connsiteY2" fmla="*/ 91748 h 266887"/>
                        <a:gd name="connsiteX3" fmla="*/ 203964 w 378589"/>
                        <a:gd name="connsiteY3" fmla="*/ 122176 h 266887"/>
                        <a:gd name="connsiteX4" fmla="*/ 147895 w 378589"/>
                        <a:gd name="connsiteY4" fmla="*/ 100604 h 266887"/>
                        <a:gd name="connsiteX5" fmla="*/ 32514 w 378589"/>
                        <a:gd name="connsiteY5" fmla="*/ 165100 h 266887"/>
                        <a:gd name="connsiteX6" fmla="*/ 51805 w 378589"/>
                        <a:gd name="connsiteY6" fmla="*/ 217410 h 266887"/>
                        <a:gd name="connsiteX7" fmla="*/ 51548 w 378589"/>
                        <a:gd name="connsiteY7" fmla="*/ 266887 h 266887"/>
                        <a:gd name="connsiteX8" fmla="*/ 7114 w 378589"/>
                        <a:gd name="connsiteY8" fmla="*/ 120650 h 266887"/>
                        <a:gd name="connsiteX9" fmla="*/ 114893 w 378589"/>
                        <a:gd name="connsiteY9" fmla="*/ 26481 h 266887"/>
                        <a:gd name="connsiteX10" fmla="*/ 216664 w 378589"/>
                        <a:gd name="connsiteY10" fmla="*/ 0 h 266887"/>
                        <a:gd name="connsiteX11" fmla="*/ 302389 w 378589"/>
                        <a:gd name="connsiteY11" fmla="*/ 25400 h 266887"/>
                        <a:gd name="connsiteX12" fmla="*/ 378589 w 378589"/>
                        <a:gd name="connsiteY12" fmla="*/ 101600 h 266887"/>
                        <a:gd name="connsiteX13" fmla="*/ 355121 w 378589"/>
                        <a:gd name="connsiteY13" fmla="*/ 258949 h 266887"/>
                        <a:gd name="connsiteX0" fmla="*/ 355121 w 378589"/>
                        <a:gd name="connsiteY0" fmla="*/ 244523 h 252461"/>
                        <a:gd name="connsiteX1" fmla="*/ 355866 w 378589"/>
                        <a:gd name="connsiteY1" fmla="*/ 139982 h 252461"/>
                        <a:gd name="connsiteX2" fmla="*/ 285432 w 378589"/>
                        <a:gd name="connsiteY2" fmla="*/ 77322 h 252461"/>
                        <a:gd name="connsiteX3" fmla="*/ 203964 w 378589"/>
                        <a:gd name="connsiteY3" fmla="*/ 107750 h 252461"/>
                        <a:gd name="connsiteX4" fmla="*/ 147895 w 378589"/>
                        <a:gd name="connsiteY4" fmla="*/ 86178 h 252461"/>
                        <a:gd name="connsiteX5" fmla="*/ 32514 w 378589"/>
                        <a:gd name="connsiteY5" fmla="*/ 150674 h 252461"/>
                        <a:gd name="connsiteX6" fmla="*/ 51805 w 378589"/>
                        <a:gd name="connsiteY6" fmla="*/ 202984 h 252461"/>
                        <a:gd name="connsiteX7" fmla="*/ 51548 w 378589"/>
                        <a:gd name="connsiteY7" fmla="*/ 252461 h 252461"/>
                        <a:gd name="connsiteX8" fmla="*/ 7114 w 378589"/>
                        <a:gd name="connsiteY8" fmla="*/ 106224 h 252461"/>
                        <a:gd name="connsiteX9" fmla="*/ 114893 w 378589"/>
                        <a:gd name="connsiteY9" fmla="*/ 12055 h 252461"/>
                        <a:gd name="connsiteX10" fmla="*/ 216664 w 378589"/>
                        <a:gd name="connsiteY10" fmla="*/ 1861 h 252461"/>
                        <a:gd name="connsiteX11" fmla="*/ 302389 w 378589"/>
                        <a:gd name="connsiteY11" fmla="*/ 10974 h 252461"/>
                        <a:gd name="connsiteX12" fmla="*/ 378589 w 378589"/>
                        <a:gd name="connsiteY12" fmla="*/ 87174 h 252461"/>
                        <a:gd name="connsiteX13" fmla="*/ 355121 w 378589"/>
                        <a:gd name="connsiteY13" fmla="*/ 244523 h 252461"/>
                        <a:gd name="connsiteX0" fmla="*/ 355121 w 378589"/>
                        <a:gd name="connsiteY0" fmla="*/ 242662 h 250600"/>
                        <a:gd name="connsiteX1" fmla="*/ 355866 w 378589"/>
                        <a:gd name="connsiteY1" fmla="*/ 138121 h 250600"/>
                        <a:gd name="connsiteX2" fmla="*/ 285432 w 378589"/>
                        <a:gd name="connsiteY2" fmla="*/ 75461 h 250600"/>
                        <a:gd name="connsiteX3" fmla="*/ 203964 w 378589"/>
                        <a:gd name="connsiteY3" fmla="*/ 105889 h 250600"/>
                        <a:gd name="connsiteX4" fmla="*/ 147895 w 378589"/>
                        <a:gd name="connsiteY4" fmla="*/ 84317 h 250600"/>
                        <a:gd name="connsiteX5" fmla="*/ 32514 w 378589"/>
                        <a:gd name="connsiteY5" fmla="*/ 148813 h 250600"/>
                        <a:gd name="connsiteX6" fmla="*/ 51805 w 378589"/>
                        <a:gd name="connsiteY6" fmla="*/ 201123 h 250600"/>
                        <a:gd name="connsiteX7" fmla="*/ 51548 w 378589"/>
                        <a:gd name="connsiteY7" fmla="*/ 250600 h 250600"/>
                        <a:gd name="connsiteX8" fmla="*/ 7114 w 378589"/>
                        <a:gd name="connsiteY8" fmla="*/ 104363 h 250600"/>
                        <a:gd name="connsiteX9" fmla="*/ 114893 w 378589"/>
                        <a:gd name="connsiteY9" fmla="*/ 10194 h 250600"/>
                        <a:gd name="connsiteX10" fmla="*/ 216664 w 378589"/>
                        <a:gd name="connsiteY10" fmla="*/ 0 h 250600"/>
                        <a:gd name="connsiteX11" fmla="*/ 297378 w 378589"/>
                        <a:gd name="connsiteY11" fmla="*/ 19136 h 250600"/>
                        <a:gd name="connsiteX12" fmla="*/ 378589 w 378589"/>
                        <a:gd name="connsiteY12" fmla="*/ 85313 h 250600"/>
                        <a:gd name="connsiteX13" fmla="*/ 355121 w 378589"/>
                        <a:gd name="connsiteY13" fmla="*/ 242662 h 250600"/>
                        <a:gd name="connsiteX0" fmla="*/ 355121 w 378589"/>
                        <a:gd name="connsiteY0" fmla="*/ 242662 h 250600"/>
                        <a:gd name="connsiteX1" fmla="*/ 355866 w 378589"/>
                        <a:gd name="connsiteY1" fmla="*/ 138121 h 250600"/>
                        <a:gd name="connsiteX2" fmla="*/ 285432 w 378589"/>
                        <a:gd name="connsiteY2" fmla="*/ 75461 h 250600"/>
                        <a:gd name="connsiteX3" fmla="*/ 203964 w 378589"/>
                        <a:gd name="connsiteY3" fmla="*/ 105889 h 250600"/>
                        <a:gd name="connsiteX4" fmla="*/ 147895 w 378589"/>
                        <a:gd name="connsiteY4" fmla="*/ 84317 h 250600"/>
                        <a:gd name="connsiteX5" fmla="*/ 32514 w 378589"/>
                        <a:gd name="connsiteY5" fmla="*/ 148813 h 250600"/>
                        <a:gd name="connsiteX6" fmla="*/ 51805 w 378589"/>
                        <a:gd name="connsiteY6" fmla="*/ 201123 h 250600"/>
                        <a:gd name="connsiteX7" fmla="*/ 51548 w 378589"/>
                        <a:gd name="connsiteY7" fmla="*/ 250600 h 250600"/>
                        <a:gd name="connsiteX8" fmla="*/ 7114 w 378589"/>
                        <a:gd name="connsiteY8" fmla="*/ 104363 h 250600"/>
                        <a:gd name="connsiteX9" fmla="*/ 114893 w 378589"/>
                        <a:gd name="connsiteY9" fmla="*/ 10194 h 250600"/>
                        <a:gd name="connsiteX10" fmla="*/ 216664 w 378589"/>
                        <a:gd name="connsiteY10" fmla="*/ 0 h 250600"/>
                        <a:gd name="connsiteX11" fmla="*/ 297378 w 378589"/>
                        <a:gd name="connsiteY11" fmla="*/ 19136 h 250600"/>
                        <a:gd name="connsiteX12" fmla="*/ 378589 w 378589"/>
                        <a:gd name="connsiteY12" fmla="*/ 85313 h 250600"/>
                        <a:gd name="connsiteX13" fmla="*/ 355121 w 378589"/>
                        <a:gd name="connsiteY13" fmla="*/ 242662 h 250600"/>
                        <a:gd name="connsiteX0" fmla="*/ 355121 w 378589"/>
                        <a:gd name="connsiteY0" fmla="*/ 242662 h 250600"/>
                        <a:gd name="connsiteX1" fmla="*/ 355866 w 378589"/>
                        <a:gd name="connsiteY1" fmla="*/ 138121 h 250600"/>
                        <a:gd name="connsiteX2" fmla="*/ 285432 w 378589"/>
                        <a:gd name="connsiteY2" fmla="*/ 75461 h 250600"/>
                        <a:gd name="connsiteX3" fmla="*/ 203964 w 378589"/>
                        <a:gd name="connsiteY3" fmla="*/ 105889 h 250600"/>
                        <a:gd name="connsiteX4" fmla="*/ 147895 w 378589"/>
                        <a:gd name="connsiteY4" fmla="*/ 84317 h 250600"/>
                        <a:gd name="connsiteX5" fmla="*/ 32514 w 378589"/>
                        <a:gd name="connsiteY5" fmla="*/ 148813 h 250600"/>
                        <a:gd name="connsiteX6" fmla="*/ 51805 w 378589"/>
                        <a:gd name="connsiteY6" fmla="*/ 201123 h 250600"/>
                        <a:gd name="connsiteX7" fmla="*/ 51548 w 378589"/>
                        <a:gd name="connsiteY7" fmla="*/ 250600 h 250600"/>
                        <a:gd name="connsiteX8" fmla="*/ 7114 w 378589"/>
                        <a:gd name="connsiteY8" fmla="*/ 104363 h 250600"/>
                        <a:gd name="connsiteX9" fmla="*/ 114893 w 378589"/>
                        <a:gd name="connsiteY9" fmla="*/ 10194 h 250600"/>
                        <a:gd name="connsiteX10" fmla="*/ 216664 w 378589"/>
                        <a:gd name="connsiteY10" fmla="*/ 0 h 250600"/>
                        <a:gd name="connsiteX11" fmla="*/ 296125 w 378589"/>
                        <a:gd name="connsiteY11" fmla="*/ 35423 h 250600"/>
                        <a:gd name="connsiteX12" fmla="*/ 378589 w 378589"/>
                        <a:gd name="connsiteY12" fmla="*/ 85313 h 250600"/>
                        <a:gd name="connsiteX13" fmla="*/ 355121 w 378589"/>
                        <a:gd name="connsiteY13" fmla="*/ 242662 h 250600"/>
                        <a:gd name="connsiteX0" fmla="*/ 355121 w 378589"/>
                        <a:gd name="connsiteY0" fmla="*/ 242662 h 250600"/>
                        <a:gd name="connsiteX1" fmla="*/ 355866 w 378589"/>
                        <a:gd name="connsiteY1" fmla="*/ 138121 h 250600"/>
                        <a:gd name="connsiteX2" fmla="*/ 285432 w 378589"/>
                        <a:gd name="connsiteY2" fmla="*/ 75461 h 250600"/>
                        <a:gd name="connsiteX3" fmla="*/ 203964 w 378589"/>
                        <a:gd name="connsiteY3" fmla="*/ 105889 h 250600"/>
                        <a:gd name="connsiteX4" fmla="*/ 147895 w 378589"/>
                        <a:gd name="connsiteY4" fmla="*/ 84317 h 250600"/>
                        <a:gd name="connsiteX5" fmla="*/ 32514 w 378589"/>
                        <a:gd name="connsiteY5" fmla="*/ 148813 h 250600"/>
                        <a:gd name="connsiteX6" fmla="*/ 51805 w 378589"/>
                        <a:gd name="connsiteY6" fmla="*/ 201123 h 250600"/>
                        <a:gd name="connsiteX7" fmla="*/ 51548 w 378589"/>
                        <a:gd name="connsiteY7" fmla="*/ 250600 h 250600"/>
                        <a:gd name="connsiteX8" fmla="*/ 7114 w 378589"/>
                        <a:gd name="connsiteY8" fmla="*/ 104363 h 250600"/>
                        <a:gd name="connsiteX9" fmla="*/ 114893 w 378589"/>
                        <a:gd name="connsiteY9" fmla="*/ 10194 h 250600"/>
                        <a:gd name="connsiteX10" fmla="*/ 216664 w 378589"/>
                        <a:gd name="connsiteY10" fmla="*/ 0 h 250600"/>
                        <a:gd name="connsiteX11" fmla="*/ 292366 w 378589"/>
                        <a:gd name="connsiteY11" fmla="*/ 47952 h 250600"/>
                        <a:gd name="connsiteX12" fmla="*/ 378589 w 378589"/>
                        <a:gd name="connsiteY12" fmla="*/ 85313 h 250600"/>
                        <a:gd name="connsiteX13" fmla="*/ 355121 w 378589"/>
                        <a:gd name="connsiteY13" fmla="*/ 242662 h 250600"/>
                        <a:gd name="connsiteX0" fmla="*/ 355121 w 378589"/>
                        <a:gd name="connsiteY0" fmla="*/ 234604 h 242542"/>
                        <a:gd name="connsiteX1" fmla="*/ 355866 w 378589"/>
                        <a:gd name="connsiteY1" fmla="*/ 130063 h 242542"/>
                        <a:gd name="connsiteX2" fmla="*/ 285432 w 378589"/>
                        <a:gd name="connsiteY2" fmla="*/ 67403 h 242542"/>
                        <a:gd name="connsiteX3" fmla="*/ 203964 w 378589"/>
                        <a:gd name="connsiteY3" fmla="*/ 97831 h 242542"/>
                        <a:gd name="connsiteX4" fmla="*/ 147895 w 378589"/>
                        <a:gd name="connsiteY4" fmla="*/ 76259 h 242542"/>
                        <a:gd name="connsiteX5" fmla="*/ 32514 w 378589"/>
                        <a:gd name="connsiteY5" fmla="*/ 140755 h 242542"/>
                        <a:gd name="connsiteX6" fmla="*/ 51805 w 378589"/>
                        <a:gd name="connsiteY6" fmla="*/ 193065 h 242542"/>
                        <a:gd name="connsiteX7" fmla="*/ 51548 w 378589"/>
                        <a:gd name="connsiteY7" fmla="*/ 242542 h 242542"/>
                        <a:gd name="connsiteX8" fmla="*/ 7114 w 378589"/>
                        <a:gd name="connsiteY8" fmla="*/ 96305 h 242542"/>
                        <a:gd name="connsiteX9" fmla="*/ 114893 w 378589"/>
                        <a:gd name="connsiteY9" fmla="*/ 2136 h 242542"/>
                        <a:gd name="connsiteX10" fmla="*/ 222928 w 378589"/>
                        <a:gd name="connsiteY10" fmla="*/ 24517 h 242542"/>
                        <a:gd name="connsiteX11" fmla="*/ 292366 w 378589"/>
                        <a:gd name="connsiteY11" fmla="*/ 39894 h 242542"/>
                        <a:gd name="connsiteX12" fmla="*/ 378589 w 378589"/>
                        <a:gd name="connsiteY12" fmla="*/ 77255 h 242542"/>
                        <a:gd name="connsiteX13" fmla="*/ 355121 w 378589"/>
                        <a:gd name="connsiteY13" fmla="*/ 234604 h 242542"/>
                        <a:gd name="connsiteX0" fmla="*/ 355121 w 378589"/>
                        <a:gd name="connsiteY0" fmla="*/ 234946 h 242884"/>
                        <a:gd name="connsiteX1" fmla="*/ 355866 w 378589"/>
                        <a:gd name="connsiteY1" fmla="*/ 130405 h 242884"/>
                        <a:gd name="connsiteX2" fmla="*/ 285432 w 378589"/>
                        <a:gd name="connsiteY2" fmla="*/ 67745 h 242884"/>
                        <a:gd name="connsiteX3" fmla="*/ 203964 w 378589"/>
                        <a:gd name="connsiteY3" fmla="*/ 98173 h 242884"/>
                        <a:gd name="connsiteX4" fmla="*/ 147895 w 378589"/>
                        <a:gd name="connsiteY4" fmla="*/ 76601 h 242884"/>
                        <a:gd name="connsiteX5" fmla="*/ 32514 w 378589"/>
                        <a:gd name="connsiteY5" fmla="*/ 141097 h 242884"/>
                        <a:gd name="connsiteX6" fmla="*/ 51805 w 378589"/>
                        <a:gd name="connsiteY6" fmla="*/ 193407 h 242884"/>
                        <a:gd name="connsiteX7" fmla="*/ 51548 w 378589"/>
                        <a:gd name="connsiteY7" fmla="*/ 242884 h 242884"/>
                        <a:gd name="connsiteX8" fmla="*/ 7114 w 378589"/>
                        <a:gd name="connsiteY8" fmla="*/ 96647 h 242884"/>
                        <a:gd name="connsiteX9" fmla="*/ 114893 w 378589"/>
                        <a:gd name="connsiteY9" fmla="*/ 2478 h 242884"/>
                        <a:gd name="connsiteX10" fmla="*/ 226686 w 378589"/>
                        <a:gd name="connsiteY10" fmla="*/ 18595 h 242884"/>
                        <a:gd name="connsiteX11" fmla="*/ 292366 w 378589"/>
                        <a:gd name="connsiteY11" fmla="*/ 40236 h 242884"/>
                        <a:gd name="connsiteX12" fmla="*/ 378589 w 378589"/>
                        <a:gd name="connsiteY12" fmla="*/ 77597 h 242884"/>
                        <a:gd name="connsiteX13" fmla="*/ 355121 w 378589"/>
                        <a:gd name="connsiteY13" fmla="*/ 234946 h 242884"/>
                        <a:gd name="connsiteX0" fmla="*/ 355121 w 378589"/>
                        <a:gd name="connsiteY0" fmla="*/ 216351 h 224289"/>
                        <a:gd name="connsiteX1" fmla="*/ 355866 w 378589"/>
                        <a:gd name="connsiteY1" fmla="*/ 111810 h 224289"/>
                        <a:gd name="connsiteX2" fmla="*/ 285432 w 378589"/>
                        <a:gd name="connsiteY2" fmla="*/ 49150 h 224289"/>
                        <a:gd name="connsiteX3" fmla="*/ 203964 w 378589"/>
                        <a:gd name="connsiteY3" fmla="*/ 79578 h 224289"/>
                        <a:gd name="connsiteX4" fmla="*/ 147895 w 378589"/>
                        <a:gd name="connsiteY4" fmla="*/ 58006 h 224289"/>
                        <a:gd name="connsiteX5" fmla="*/ 32514 w 378589"/>
                        <a:gd name="connsiteY5" fmla="*/ 122502 h 224289"/>
                        <a:gd name="connsiteX6" fmla="*/ 51805 w 378589"/>
                        <a:gd name="connsiteY6" fmla="*/ 174812 h 224289"/>
                        <a:gd name="connsiteX7" fmla="*/ 51548 w 378589"/>
                        <a:gd name="connsiteY7" fmla="*/ 224289 h 224289"/>
                        <a:gd name="connsiteX8" fmla="*/ 7114 w 378589"/>
                        <a:gd name="connsiteY8" fmla="*/ 78052 h 224289"/>
                        <a:gd name="connsiteX9" fmla="*/ 134939 w 378589"/>
                        <a:gd name="connsiteY9" fmla="*/ 10193 h 224289"/>
                        <a:gd name="connsiteX10" fmla="*/ 226686 w 378589"/>
                        <a:gd name="connsiteY10" fmla="*/ 0 h 224289"/>
                        <a:gd name="connsiteX11" fmla="*/ 292366 w 378589"/>
                        <a:gd name="connsiteY11" fmla="*/ 21641 h 224289"/>
                        <a:gd name="connsiteX12" fmla="*/ 378589 w 378589"/>
                        <a:gd name="connsiteY12" fmla="*/ 59002 h 224289"/>
                        <a:gd name="connsiteX13" fmla="*/ 355121 w 378589"/>
                        <a:gd name="connsiteY13" fmla="*/ 216351 h 224289"/>
                        <a:gd name="connsiteX0" fmla="*/ 335998 w 359466"/>
                        <a:gd name="connsiteY0" fmla="*/ 216351 h 224289"/>
                        <a:gd name="connsiteX1" fmla="*/ 336743 w 359466"/>
                        <a:gd name="connsiteY1" fmla="*/ 111810 h 224289"/>
                        <a:gd name="connsiteX2" fmla="*/ 266309 w 359466"/>
                        <a:gd name="connsiteY2" fmla="*/ 49150 h 224289"/>
                        <a:gd name="connsiteX3" fmla="*/ 184841 w 359466"/>
                        <a:gd name="connsiteY3" fmla="*/ 79578 h 224289"/>
                        <a:gd name="connsiteX4" fmla="*/ 128772 w 359466"/>
                        <a:gd name="connsiteY4" fmla="*/ 58006 h 224289"/>
                        <a:gd name="connsiteX5" fmla="*/ 13391 w 359466"/>
                        <a:gd name="connsiteY5" fmla="*/ 122502 h 224289"/>
                        <a:gd name="connsiteX6" fmla="*/ 32682 w 359466"/>
                        <a:gd name="connsiteY6" fmla="*/ 174812 h 224289"/>
                        <a:gd name="connsiteX7" fmla="*/ 32425 w 359466"/>
                        <a:gd name="connsiteY7" fmla="*/ 224289 h 224289"/>
                        <a:gd name="connsiteX8" fmla="*/ 10543 w 359466"/>
                        <a:gd name="connsiteY8" fmla="*/ 69282 h 224289"/>
                        <a:gd name="connsiteX9" fmla="*/ 115816 w 359466"/>
                        <a:gd name="connsiteY9" fmla="*/ 10193 h 224289"/>
                        <a:gd name="connsiteX10" fmla="*/ 207563 w 359466"/>
                        <a:gd name="connsiteY10" fmla="*/ 0 h 224289"/>
                        <a:gd name="connsiteX11" fmla="*/ 273243 w 359466"/>
                        <a:gd name="connsiteY11" fmla="*/ 21641 h 224289"/>
                        <a:gd name="connsiteX12" fmla="*/ 359466 w 359466"/>
                        <a:gd name="connsiteY12" fmla="*/ 59002 h 224289"/>
                        <a:gd name="connsiteX13" fmla="*/ 335998 w 359466"/>
                        <a:gd name="connsiteY13" fmla="*/ 216351 h 224289"/>
                        <a:gd name="connsiteX0" fmla="*/ 322607 w 346075"/>
                        <a:gd name="connsiteY0" fmla="*/ 216351 h 224289"/>
                        <a:gd name="connsiteX1" fmla="*/ 323352 w 346075"/>
                        <a:gd name="connsiteY1" fmla="*/ 111810 h 224289"/>
                        <a:gd name="connsiteX2" fmla="*/ 252918 w 346075"/>
                        <a:gd name="connsiteY2" fmla="*/ 49150 h 224289"/>
                        <a:gd name="connsiteX3" fmla="*/ 171450 w 346075"/>
                        <a:gd name="connsiteY3" fmla="*/ 79578 h 224289"/>
                        <a:gd name="connsiteX4" fmla="*/ 115381 w 346075"/>
                        <a:gd name="connsiteY4" fmla="*/ 58006 h 224289"/>
                        <a:gd name="connsiteX5" fmla="*/ 0 w 346075"/>
                        <a:gd name="connsiteY5" fmla="*/ 122502 h 224289"/>
                        <a:gd name="connsiteX6" fmla="*/ 19291 w 346075"/>
                        <a:gd name="connsiteY6" fmla="*/ 174812 h 224289"/>
                        <a:gd name="connsiteX7" fmla="*/ 19034 w 346075"/>
                        <a:gd name="connsiteY7" fmla="*/ 224289 h 224289"/>
                        <a:gd name="connsiteX8" fmla="*/ 27221 w 346075"/>
                        <a:gd name="connsiteY8" fmla="*/ 63017 h 224289"/>
                        <a:gd name="connsiteX9" fmla="*/ 102425 w 346075"/>
                        <a:gd name="connsiteY9" fmla="*/ 10193 h 224289"/>
                        <a:gd name="connsiteX10" fmla="*/ 194172 w 346075"/>
                        <a:gd name="connsiteY10" fmla="*/ 0 h 224289"/>
                        <a:gd name="connsiteX11" fmla="*/ 259852 w 346075"/>
                        <a:gd name="connsiteY11" fmla="*/ 21641 h 224289"/>
                        <a:gd name="connsiteX12" fmla="*/ 346075 w 346075"/>
                        <a:gd name="connsiteY12" fmla="*/ 59002 h 224289"/>
                        <a:gd name="connsiteX13" fmla="*/ 322607 w 346075"/>
                        <a:gd name="connsiteY13" fmla="*/ 216351 h 224289"/>
                        <a:gd name="connsiteX0" fmla="*/ 325337 w 348805"/>
                        <a:gd name="connsiteY0" fmla="*/ 216351 h 224289"/>
                        <a:gd name="connsiteX1" fmla="*/ 326082 w 348805"/>
                        <a:gd name="connsiteY1" fmla="*/ 111810 h 224289"/>
                        <a:gd name="connsiteX2" fmla="*/ 255648 w 348805"/>
                        <a:gd name="connsiteY2" fmla="*/ 49150 h 224289"/>
                        <a:gd name="connsiteX3" fmla="*/ 174180 w 348805"/>
                        <a:gd name="connsiteY3" fmla="*/ 79578 h 224289"/>
                        <a:gd name="connsiteX4" fmla="*/ 118111 w 348805"/>
                        <a:gd name="connsiteY4" fmla="*/ 58006 h 224289"/>
                        <a:gd name="connsiteX5" fmla="*/ 2730 w 348805"/>
                        <a:gd name="connsiteY5" fmla="*/ 122502 h 224289"/>
                        <a:gd name="connsiteX6" fmla="*/ 22021 w 348805"/>
                        <a:gd name="connsiteY6" fmla="*/ 174812 h 224289"/>
                        <a:gd name="connsiteX7" fmla="*/ 21764 w 348805"/>
                        <a:gd name="connsiteY7" fmla="*/ 224289 h 224289"/>
                        <a:gd name="connsiteX8" fmla="*/ 14917 w 348805"/>
                        <a:gd name="connsiteY8" fmla="*/ 59258 h 224289"/>
                        <a:gd name="connsiteX9" fmla="*/ 105155 w 348805"/>
                        <a:gd name="connsiteY9" fmla="*/ 10193 h 224289"/>
                        <a:gd name="connsiteX10" fmla="*/ 196902 w 348805"/>
                        <a:gd name="connsiteY10" fmla="*/ 0 h 224289"/>
                        <a:gd name="connsiteX11" fmla="*/ 262582 w 348805"/>
                        <a:gd name="connsiteY11" fmla="*/ 21641 h 224289"/>
                        <a:gd name="connsiteX12" fmla="*/ 348805 w 348805"/>
                        <a:gd name="connsiteY12" fmla="*/ 59002 h 224289"/>
                        <a:gd name="connsiteX13" fmla="*/ 325337 w 348805"/>
                        <a:gd name="connsiteY13" fmla="*/ 216351 h 224289"/>
                        <a:gd name="connsiteX0" fmla="*/ 325337 w 348805"/>
                        <a:gd name="connsiteY0" fmla="*/ 216351 h 224289"/>
                        <a:gd name="connsiteX1" fmla="*/ 326082 w 348805"/>
                        <a:gd name="connsiteY1" fmla="*/ 111810 h 224289"/>
                        <a:gd name="connsiteX2" fmla="*/ 255648 w 348805"/>
                        <a:gd name="connsiteY2" fmla="*/ 49150 h 224289"/>
                        <a:gd name="connsiteX3" fmla="*/ 174180 w 348805"/>
                        <a:gd name="connsiteY3" fmla="*/ 79578 h 224289"/>
                        <a:gd name="connsiteX4" fmla="*/ 118111 w 348805"/>
                        <a:gd name="connsiteY4" fmla="*/ 58006 h 224289"/>
                        <a:gd name="connsiteX5" fmla="*/ 22776 w 348805"/>
                        <a:gd name="connsiteY5" fmla="*/ 123755 h 224289"/>
                        <a:gd name="connsiteX6" fmla="*/ 22021 w 348805"/>
                        <a:gd name="connsiteY6" fmla="*/ 174812 h 224289"/>
                        <a:gd name="connsiteX7" fmla="*/ 21764 w 348805"/>
                        <a:gd name="connsiteY7" fmla="*/ 224289 h 224289"/>
                        <a:gd name="connsiteX8" fmla="*/ 14917 w 348805"/>
                        <a:gd name="connsiteY8" fmla="*/ 59258 h 224289"/>
                        <a:gd name="connsiteX9" fmla="*/ 105155 w 348805"/>
                        <a:gd name="connsiteY9" fmla="*/ 10193 h 224289"/>
                        <a:gd name="connsiteX10" fmla="*/ 196902 w 348805"/>
                        <a:gd name="connsiteY10" fmla="*/ 0 h 224289"/>
                        <a:gd name="connsiteX11" fmla="*/ 262582 w 348805"/>
                        <a:gd name="connsiteY11" fmla="*/ 21641 h 224289"/>
                        <a:gd name="connsiteX12" fmla="*/ 348805 w 348805"/>
                        <a:gd name="connsiteY12" fmla="*/ 59002 h 224289"/>
                        <a:gd name="connsiteX13" fmla="*/ 325337 w 348805"/>
                        <a:gd name="connsiteY13" fmla="*/ 216351 h 224289"/>
                        <a:gd name="connsiteX0" fmla="*/ 325337 w 348805"/>
                        <a:gd name="connsiteY0" fmla="*/ 216351 h 224289"/>
                        <a:gd name="connsiteX1" fmla="*/ 326082 w 348805"/>
                        <a:gd name="connsiteY1" fmla="*/ 111810 h 224289"/>
                        <a:gd name="connsiteX2" fmla="*/ 255648 w 348805"/>
                        <a:gd name="connsiteY2" fmla="*/ 49150 h 224289"/>
                        <a:gd name="connsiteX3" fmla="*/ 174180 w 348805"/>
                        <a:gd name="connsiteY3" fmla="*/ 79578 h 224289"/>
                        <a:gd name="connsiteX4" fmla="*/ 118111 w 348805"/>
                        <a:gd name="connsiteY4" fmla="*/ 58006 h 224289"/>
                        <a:gd name="connsiteX5" fmla="*/ 14006 w 348805"/>
                        <a:gd name="connsiteY5" fmla="*/ 116238 h 224289"/>
                        <a:gd name="connsiteX6" fmla="*/ 22021 w 348805"/>
                        <a:gd name="connsiteY6" fmla="*/ 174812 h 224289"/>
                        <a:gd name="connsiteX7" fmla="*/ 21764 w 348805"/>
                        <a:gd name="connsiteY7" fmla="*/ 224289 h 224289"/>
                        <a:gd name="connsiteX8" fmla="*/ 14917 w 348805"/>
                        <a:gd name="connsiteY8" fmla="*/ 59258 h 224289"/>
                        <a:gd name="connsiteX9" fmla="*/ 105155 w 348805"/>
                        <a:gd name="connsiteY9" fmla="*/ 10193 h 224289"/>
                        <a:gd name="connsiteX10" fmla="*/ 196902 w 348805"/>
                        <a:gd name="connsiteY10" fmla="*/ 0 h 224289"/>
                        <a:gd name="connsiteX11" fmla="*/ 262582 w 348805"/>
                        <a:gd name="connsiteY11" fmla="*/ 21641 h 224289"/>
                        <a:gd name="connsiteX12" fmla="*/ 348805 w 348805"/>
                        <a:gd name="connsiteY12" fmla="*/ 59002 h 224289"/>
                        <a:gd name="connsiteX13" fmla="*/ 325337 w 348805"/>
                        <a:gd name="connsiteY13" fmla="*/ 216351 h 224289"/>
                        <a:gd name="connsiteX0" fmla="*/ 325337 w 348805"/>
                        <a:gd name="connsiteY0" fmla="*/ 216351 h 224289"/>
                        <a:gd name="connsiteX1" fmla="*/ 326082 w 348805"/>
                        <a:gd name="connsiteY1" fmla="*/ 111810 h 224289"/>
                        <a:gd name="connsiteX2" fmla="*/ 255648 w 348805"/>
                        <a:gd name="connsiteY2" fmla="*/ 49150 h 224289"/>
                        <a:gd name="connsiteX3" fmla="*/ 174180 w 348805"/>
                        <a:gd name="connsiteY3" fmla="*/ 79578 h 224289"/>
                        <a:gd name="connsiteX4" fmla="*/ 118111 w 348805"/>
                        <a:gd name="connsiteY4" fmla="*/ 51742 h 224289"/>
                        <a:gd name="connsiteX5" fmla="*/ 14006 w 348805"/>
                        <a:gd name="connsiteY5" fmla="*/ 116238 h 224289"/>
                        <a:gd name="connsiteX6" fmla="*/ 22021 w 348805"/>
                        <a:gd name="connsiteY6" fmla="*/ 174812 h 224289"/>
                        <a:gd name="connsiteX7" fmla="*/ 21764 w 348805"/>
                        <a:gd name="connsiteY7" fmla="*/ 224289 h 224289"/>
                        <a:gd name="connsiteX8" fmla="*/ 14917 w 348805"/>
                        <a:gd name="connsiteY8" fmla="*/ 59258 h 224289"/>
                        <a:gd name="connsiteX9" fmla="*/ 105155 w 348805"/>
                        <a:gd name="connsiteY9" fmla="*/ 10193 h 224289"/>
                        <a:gd name="connsiteX10" fmla="*/ 196902 w 348805"/>
                        <a:gd name="connsiteY10" fmla="*/ 0 h 224289"/>
                        <a:gd name="connsiteX11" fmla="*/ 262582 w 348805"/>
                        <a:gd name="connsiteY11" fmla="*/ 21641 h 224289"/>
                        <a:gd name="connsiteX12" fmla="*/ 348805 w 348805"/>
                        <a:gd name="connsiteY12" fmla="*/ 59002 h 224289"/>
                        <a:gd name="connsiteX13" fmla="*/ 325337 w 348805"/>
                        <a:gd name="connsiteY13" fmla="*/ 216351 h 224289"/>
                        <a:gd name="connsiteX0" fmla="*/ 325337 w 348805"/>
                        <a:gd name="connsiteY0" fmla="*/ 216351 h 224289"/>
                        <a:gd name="connsiteX1" fmla="*/ 326082 w 348805"/>
                        <a:gd name="connsiteY1" fmla="*/ 111810 h 224289"/>
                        <a:gd name="connsiteX2" fmla="*/ 255648 w 348805"/>
                        <a:gd name="connsiteY2" fmla="*/ 49150 h 224289"/>
                        <a:gd name="connsiteX3" fmla="*/ 174180 w 348805"/>
                        <a:gd name="connsiteY3" fmla="*/ 79578 h 224289"/>
                        <a:gd name="connsiteX4" fmla="*/ 118111 w 348805"/>
                        <a:gd name="connsiteY4" fmla="*/ 51742 h 224289"/>
                        <a:gd name="connsiteX5" fmla="*/ 14006 w 348805"/>
                        <a:gd name="connsiteY5" fmla="*/ 116238 h 224289"/>
                        <a:gd name="connsiteX6" fmla="*/ 22021 w 348805"/>
                        <a:gd name="connsiteY6" fmla="*/ 174812 h 224289"/>
                        <a:gd name="connsiteX7" fmla="*/ 21764 w 348805"/>
                        <a:gd name="connsiteY7" fmla="*/ 224289 h 224289"/>
                        <a:gd name="connsiteX8" fmla="*/ 14917 w 348805"/>
                        <a:gd name="connsiteY8" fmla="*/ 59258 h 224289"/>
                        <a:gd name="connsiteX9" fmla="*/ 105155 w 348805"/>
                        <a:gd name="connsiteY9" fmla="*/ 10193 h 224289"/>
                        <a:gd name="connsiteX10" fmla="*/ 196902 w 348805"/>
                        <a:gd name="connsiteY10" fmla="*/ 0 h 224289"/>
                        <a:gd name="connsiteX11" fmla="*/ 262582 w 348805"/>
                        <a:gd name="connsiteY11" fmla="*/ 21641 h 224289"/>
                        <a:gd name="connsiteX12" fmla="*/ 348805 w 348805"/>
                        <a:gd name="connsiteY12" fmla="*/ 59002 h 224289"/>
                        <a:gd name="connsiteX13" fmla="*/ 325337 w 348805"/>
                        <a:gd name="connsiteY13" fmla="*/ 216351 h 224289"/>
                        <a:gd name="connsiteX0" fmla="*/ 325337 w 348805"/>
                        <a:gd name="connsiteY0" fmla="*/ 216351 h 224289"/>
                        <a:gd name="connsiteX1" fmla="*/ 326082 w 348805"/>
                        <a:gd name="connsiteY1" fmla="*/ 111810 h 224289"/>
                        <a:gd name="connsiteX2" fmla="*/ 263165 w 348805"/>
                        <a:gd name="connsiteY2" fmla="*/ 44139 h 224289"/>
                        <a:gd name="connsiteX3" fmla="*/ 174180 w 348805"/>
                        <a:gd name="connsiteY3" fmla="*/ 79578 h 224289"/>
                        <a:gd name="connsiteX4" fmla="*/ 118111 w 348805"/>
                        <a:gd name="connsiteY4" fmla="*/ 51742 h 224289"/>
                        <a:gd name="connsiteX5" fmla="*/ 14006 w 348805"/>
                        <a:gd name="connsiteY5" fmla="*/ 116238 h 224289"/>
                        <a:gd name="connsiteX6" fmla="*/ 22021 w 348805"/>
                        <a:gd name="connsiteY6" fmla="*/ 174812 h 224289"/>
                        <a:gd name="connsiteX7" fmla="*/ 21764 w 348805"/>
                        <a:gd name="connsiteY7" fmla="*/ 224289 h 224289"/>
                        <a:gd name="connsiteX8" fmla="*/ 14917 w 348805"/>
                        <a:gd name="connsiteY8" fmla="*/ 59258 h 224289"/>
                        <a:gd name="connsiteX9" fmla="*/ 105155 w 348805"/>
                        <a:gd name="connsiteY9" fmla="*/ 10193 h 224289"/>
                        <a:gd name="connsiteX10" fmla="*/ 196902 w 348805"/>
                        <a:gd name="connsiteY10" fmla="*/ 0 h 224289"/>
                        <a:gd name="connsiteX11" fmla="*/ 262582 w 348805"/>
                        <a:gd name="connsiteY11" fmla="*/ 21641 h 224289"/>
                        <a:gd name="connsiteX12" fmla="*/ 348805 w 348805"/>
                        <a:gd name="connsiteY12" fmla="*/ 59002 h 224289"/>
                        <a:gd name="connsiteX13" fmla="*/ 325337 w 348805"/>
                        <a:gd name="connsiteY13" fmla="*/ 216351 h 224289"/>
                        <a:gd name="connsiteX0" fmla="*/ 325337 w 348805"/>
                        <a:gd name="connsiteY0" fmla="*/ 216351 h 224289"/>
                        <a:gd name="connsiteX1" fmla="*/ 326082 w 348805"/>
                        <a:gd name="connsiteY1" fmla="*/ 111810 h 224289"/>
                        <a:gd name="connsiteX2" fmla="*/ 263165 w 348805"/>
                        <a:gd name="connsiteY2" fmla="*/ 44139 h 224289"/>
                        <a:gd name="connsiteX3" fmla="*/ 174180 w 348805"/>
                        <a:gd name="connsiteY3" fmla="*/ 79578 h 224289"/>
                        <a:gd name="connsiteX4" fmla="*/ 118111 w 348805"/>
                        <a:gd name="connsiteY4" fmla="*/ 51742 h 224289"/>
                        <a:gd name="connsiteX5" fmla="*/ 14006 w 348805"/>
                        <a:gd name="connsiteY5" fmla="*/ 116238 h 224289"/>
                        <a:gd name="connsiteX6" fmla="*/ 22021 w 348805"/>
                        <a:gd name="connsiteY6" fmla="*/ 174812 h 224289"/>
                        <a:gd name="connsiteX7" fmla="*/ 21764 w 348805"/>
                        <a:gd name="connsiteY7" fmla="*/ 224289 h 224289"/>
                        <a:gd name="connsiteX8" fmla="*/ 14917 w 348805"/>
                        <a:gd name="connsiteY8" fmla="*/ 59258 h 224289"/>
                        <a:gd name="connsiteX9" fmla="*/ 105155 w 348805"/>
                        <a:gd name="connsiteY9" fmla="*/ 10193 h 224289"/>
                        <a:gd name="connsiteX10" fmla="*/ 196902 w 348805"/>
                        <a:gd name="connsiteY10" fmla="*/ 0 h 224289"/>
                        <a:gd name="connsiteX11" fmla="*/ 262582 w 348805"/>
                        <a:gd name="connsiteY11" fmla="*/ 21641 h 224289"/>
                        <a:gd name="connsiteX12" fmla="*/ 348805 w 348805"/>
                        <a:gd name="connsiteY12" fmla="*/ 59002 h 224289"/>
                        <a:gd name="connsiteX13" fmla="*/ 325337 w 348805"/>
                        <a:gd name="connsiteY13" fmla="*/ 216351 h 224289"/>
                        <a:gd name="connsiteX0" fmla="*/ 325337 w 348805"/>
                        <a:gd name="connsiteY0" fmla="*/ 216351 h 224289"/>
                        <a:gd name="connsiteX1" fmla="*/ 326082 w 348805"/>
                        <a:gd name="connsiteY1" fmla="*/ 111810 h 224289"/>
                        <a:gd name="connsiteX2" fmla="*/ 263165 w 348805"/>
                        <a:gd name="connsiteY2" fmla="*/ 44139 h 224289"/>
                        <a:gd name="connsiteX3" fmla="*/ 174180 w 348805"/>
                        <a:gd name="connsiteY3" fmla="*/ 79578 h 224289"/>
                        <a:gd name="connsiteX4" fmla="*/ 118111 w 348805"/>
                        <a:gd name="connsiteY4" fmla="*/ 51742 h 224289"/>
                        <a:gd name="connsiteX5" fmla="*/ 14006 w 348805"/>
                        <a:gd name="connsiteY5" fmla="*/ 116238 h 224289"/>
                        <a:gd name="connsiteX6" fmla="*/ 22021 w 348805"/>
                        <a:gd name="connsiteY6" fmla="*/ 174812 h 224289"/>
                        <a:gd name="connsiteX7" fmla="*/ 21764 w 348805"/>
                        <a:gd name="connsiteY7" fmla="*/ 224289 h 224289"/>
                        <a:gd name="connsiteX8" fmla="*/ 14917 w 348805"/>
                        <a:gd name="connsiteY8" fmla="*/ 59258 h 224289"/>
                        <a:gd name="connsiteX9" fmla="*/ 105155 w 348805"/>
                        <a:gd name="connsiteY9" fmla="*/ 10193 h 224289"/>
                        <a:gd name="connsiteX10" fmla="*/ 196902 w 348805"/>
                        <a:gd name="connsiteY10" fmla="*/ 0 h 224289"/>
                        <a:gd name="connsiteX11" fmla="*/ 262582 w 348805"/>
                        <a:gd name="connsiteY11" fmla="*/ 21641 h 224289"/>
                        <a:gd name="connsiteX12" fmla="*/ 348805 w 348805"/>
                        <a:gd name="connsiteY12" fmla="*/ 59002 h 224289"/>
                        <a:gd name="connsiteX13" fmla="*/ 325337 w 348805"/>
                        <a:gd name="connsiteY13" fmla="*/ 216351 h 224289"/>
                        <a:gd name="connsiteX0" fmla="*/ 325337 w 329681"/>
                        <a:gd name="connsiteY0" fmla="*/ 216351 h 224289"/>
                        <a:gd name="connsiteX1" fmla="*/ 326082 w 329681"/>
                        <a:gd name="connsiteY1" fmla="*/ 111810 h 224289"/>
                        <a:gd name="connsiteX2" fmla="*/ 263165 w 329681"/>
                        <a:gd name="connsiteY2" fmla="*/ 44139 h 224289"/>
                        <a:gd name="connsiteX3" fmla="*/ 174180 w 329681"/>
                        <a:gd name="connsiteY3" fmla="*/ 79578 h 224289"/>
                        <a:gd name="connsiteX4" fmla="*/ 118111 w 329681"/>
                        <a:gd name="connsiteY4" fmla="*/ 51742 h 224289"/>
                        <a:gd name="connsiteX5" fmla="*/ 14006 w 329681"/>
                        <a:gd name="connsiteY5" fmla="*/ 116238 h 224289"/>
                        <a:gd name="connsiteX6" fmla="*/ 22021 w 329681"/>
                        <a:gd name="connsiteY6" fmla="*/ 174812 h 224289"/>
                        <a:gd name="connsiteX7" fmla="*/ 21764 w 329681"/>
                        <a:gd name="connsiteY7" fmla="*/ 224289 h 224289"/>
                        <a:gd name="connsiteX8" fmla="*/ 14917 w 329681"/>
                        <a:gd name="connsiteY8" fmla="*/ 59258 h 224289"/>
                        <a:gd name="connsiteX9" fmla="*/ 105155 w 329681"/>
                        <a:gd name="connsiteY9" fmla="*/ 10193 h 224289"/>
                        <a:gd name="connsiteX10" fmla="*/ 196902 w 329681"/>
                        <a:gd name="connsiteY10" fmla="*/ 0 h 224289"/>
                        <a:gd name="connsiteX11" fmla="*/ 262582 w 329681"/>
                        <a:gd name="connsiteY11" fmla="*/ 21641 h 224289"/>
                        <a:gd name="connsiteX12" fmla="*/ 325001 w 329681"/>
                        <a:gd name="connsiteY12" fmla="*/ 64013 h 224289"/>
                        <a:gd name="connsiteX13" fmla="*/ 325337 w 329681"/>
                        <a:gd name="connsiteY13" fmla="*/ 216351 h 224289"/>
                        <a:gd name="connsiteX0" fmla="*/ 325337 w 335201"/>
                        <a:gd name="connsiteY0" fmla="*/ 216351 h 224289"/>
                        <a:gd name="connsiteX1" fmla="*/ 326082 w 335201"/>
                        <a:gd name="connsiteY1" fmla="*/ 111810 h 224289"/>
                        <a:gd name="connsiteX2" fmla="*/ 263165 w 335201"/>
                        <a:gd name="connsiteY2" fmla="*/ 44139 h 224289"/>
                        <a:gd name="connsiteX3" fmla="*/ 174180 w 335201"/>
                        <a:gd name="connsiteY3" fmla="*/ 79578 h 224289"/>
                        <a:gd name="connsiteX4" fmla="*/ 118111 w 335201"/>
                        <a:gd name="connsiteY4" fmla="*/ 51742 h 224289"/>
                        <a:gd name="connsiteX5" fmla="*/ 14006 w 335201"/>
                        <a:gd name="connsiteY5" fmla="*/ 116238 h 224289"/>
                        <a:gd name="connsiteX6" fmla="*/ 22021 w 335201"/>
                        <a:gd name="connsiteY6" fmla="*/ 174812 h 224289"/>
                        <a:gd name="connsiteX7" fmla="*/ 21764 w 335201"/>
                        <a:gd name="connsiteY7" fmla="*/ 224289 h 224289"/>
                        <a:gd name="connsiteX8" fmla="*/ 14917 w 335201"/>
                        <a:gd name="connsiteY8" fmla="*/ 59258 h 224289"/>
                        <a:gd name="connsiteX9" fmla="*/ 105155 w 335201"/>
                        <a:gd name="connsiteY9" fmla="*/ 10193 h 224289"/>
                        <a:gd name="connsiteX10" fmla="*/ 196902 w 335201"/>
                        <a:gd name="connsiteY10" fmla="*/ 0 h 224289"/>
                        <a:gd name="connsiteX11" fmla="*/ 262582 w 335201"/>
                        <a:gd name="connsiteY11" fmla="*/ 21641 h 224289"/>
                        <a:gd name="connsiteX12" fmla="*/ 325001 w 335201"/>
                        <a:gd name="connsiteY12" fmla="*/ 64013 h 224289"/>
                        <a:gd name="connsiteX13" fmla="*/ 325337 w 335201"/>
                        <a:gd name="connsiteY13" fmla="*/ 216351 h 224289"/>
                        <a:gd name="connsiteX0" fmla="*/ 325337 w 335201"/>
                        <a:gd name="connsiteY0" fmla="*/ 216351 h 224289"/>
                        <a:gd name="connsiteX1" fmla="*/ 322323 w 335201"/>
                        <a:gd name="connsiteY1" fmla="*/ 111810 h 224289"/>
                        <a:gd name="connsiteX2" fmla="*/ 263165 w 335201"/>
                        <a:gd name="connsiteY2" fmla="*/ 44139 h 224289"/>
                        <a:gd name="connsiteX3" fmla="*/ 174180 w 335201"/>
                        <a:gd name="connsiteY3" fmla="*/ 79578 h 224289"/>
                        <a:gd name="connsiteX4" fmla="*/ 118111 w 335201"/>
                        <a:gd name="connsiteY4" fmla="*/ 51742 h 224289"/>
                        <a:gd name="connsiteX5" fmla="*/ 14006 w 335201"/>
                        <a:gd name="connsiteY5" fmla="*/ 116238 h 224289"/>
                        <a:gd name="connsiteX6" fmla="*/ 22021 w 335201"/>
                        <a:gd name="connsiteY6" fmla="*/ 174812 h 224289"/>
                        <a:gd name="connsiteX7" fmla="*/ 21764 w 335201"/>
                        <a:gd name="connsiteY7" fmla="*/ 224289 h 224289"/>
                        <a:gd name="connsiteX8" fmla="*/ 14917 w 335201"/>
                        <a:gd name="connsiteY8" fmla="*/ 59258 h 224289"/>
                        <a:gd name="connsiteX9" fmla="*/ 105155 w 335201"/>
                        <a:gd name="connsiteY9" fmla="*/ 10193 h 224289"/>
                        <a:gd name="connsiteX10" fmla="*/ 196902 w 335201"/>
                        <a:gd name="connsiteY10" fmla="*/ 0 h 224289"/>
                        <a:gd name="connsiteX11" fmla="*/ 262582 w 335201"/>
                        <a:gd name="connsiteY11" fmla="*/ 21641 h 224289"/>
                        <a:gd name="connsiteX12" fmla="*/ 325001 w 335201"/>
                        <a:gd name="connsiteY12" fmla="*/ 64013 h 224289"/>
                        <a:gd name="connsiteX13" fmla="*/ 325337 w 335201"/>
                        <a:gd name="connsiteY13" fmla="*/ 216351 h 224289"/>
                        <a:gd name="connsiteX0" fmla="*/ 325337 w 335201"/>
                        <a:gd name="connsiteY0" fmla="*/ 216351 h 224289"/>
                        <a:gd name="connsiteX1" fmla="*/ 322323 w 335201"/>
                        <a:gd name="connsiteY1" fmla="*/ 111810 h 224289"/>
                        <a:gd name="connsiteX2" fmla="*/ 263165 w 335201"/>
                        <a:gd name="connsiteY2" fmla="*/ 44139 h 224289"/>
                        <a:gd name="connsiteX3" fmla="*/ 174180 w 335201"/>
                        <a:gd name="connsiteY3" fmla="*/ 79578 h 224289"/>
                        <a:gd name="connsiteX4" fmla="*/ 118111 w 335201"/>
                        <a:gd name="connsiteY4" fmla="*/ 51742 h 224289"/>
                        <a:gd name="connsiteX5" fmla="*/ 14006 w 335201"/>
                        <a:gd name="connsiteY5" fmla="*/ 116238 h 224289"/>
                        <a:gd name="connsiteX6" fmla="*/ 22021 w 335201"/>
                        <a:gd name="connsiteY6" fmla="*/ 174812 h 224289"/>
                        <a:gd name="connsiteX7" fmla="*/ 21764 w 335201"/>
                        <a:gd name="connsiteY7" fmla="*/ 224289 h 224289"/>
                        <a:gd name="connsiteX8" fmla="*/ 14917 w 335201"/>
                        <a:gd name="connsiteY8" fmla="*/ 59258 h 224289"/>
                        <a:gd name="connsiteX9" fmla="*/ 105155 w 335201"/>
                        <a:gd name="connsiteY9" fmla="*/ 10193 h 224289"/>
                        <a:gd name="connsiteX10" fmla="*/ 196902 w 335201"/>
                        <a:gd name="connsiteY10" fmla="*/ 0 h 224289"/>
                        <a:gd name="connsiteX11" fmla="*/ 262582 w 335201"/>
                        <a:gd name="connsiteY11" fmla="*/ 21641 h 224289"/>
                        <a:gd name="connsiteX12" fmla="*/ 325001 w 335201"/>
                        <a:gd name="connsiteY12" fmla="*/ 64013 h 224289"/>
                        <a:gd name="connsiteX13" fmla="*/ 325337 w 335201"/>
                        <a:gd name="connsiteY13" fmla="*/ 216351 h 224289"/>
                        <a:gd name="connsiteX0" fmla="*/ 325337 w 335201"/>
                        <a:gd name="connsiteY0" fmla="*/ 216351 h 224289"/>
                        <a:gd name="connsiteX1" fmla="*/ 322323 w 335201"/>
                        <a:gd name="connsiteY1" fmla="*/ 111810 h 224289"/>
                        <a:gd name="connsiteX2" fmla="*/ 263165 w 335201"/>
                        <a:gd name="connsiteY2" fmla="*/ 44139 h 224289"/>
                        <a:gd name="connsiteX3" fmla="*/ 174180 w 335201"/>
                        <a:gd name="connsiteY3" fmla="*/ 79578 h 224289"/>
                        <a:gd name="connsiteX4" fmla="*/ 118111 w 335201"/>
                        <a:gd name="connsiteY4" fmla="*/ 51742 h 224289"/>
                        <a:gd name="connsiteX5" fmla="*/ 14006 w 335201"/>
                        <a:gd name="connsiteY5" fmla="*/ 116238 h 224289"/>
                        <a:gd name="connsiteX6" fmla="*/ 22021 w 335201"/>
                        <a:gd name="connsiteY6" fmla="*/ 174812 h 224289"/>
                        <a:gd name="connsiteX7" fmla="*/ 21764 w 335201"/>
                        <a:gd name="connsiteY7" fmla="*/ 224289 h 224289"/>
                        <a:gd name="connsiteX8" fmla="*/ 14917 w 335201"/>
                        <a:gd name="connsiteY8" fmla="*/ 59258 h 224289"/>
                        <a:gd name="connsiteX9" fmla="*/ 105155 w 335201"/>
                        <a:gd name="connsiteY9" fmla="*/ 10193 h 224289"/>
                        <a:gd name="connsiteX10" fmla="*/ 196902 w 335201"/>
                        <a:gd name="connsiteY10" fmla="*/ 0 h 224289"/>
                        <a:gd name="connsiteX11" fmla="*/ 262582 w 335201"/>
                        <a:gd name="connsiteY11" fmla="*/ 21641 h 224289"/>
                        <a:gd name="connsiteX12" fmla="*/ 325001 w 335201"/>
                        <a:gd name="connsiteY12" fmla="*/ 64013 h 224289"/>
                        <a:gd name="connsiteX13" fmla="*/ 325337 w 335201"/>
                        <a:gd name="connsiteY13" fmla="*/ 216351 h 224289"/>
                        <a:gd name="connsiteX0" fmla="*/ 325337 w 335201"/>
                        <a:gd name="connsiteY0" fmla="*/ 216351 h 224289"/>
                        <a:gd name="connsiteX1" fmla="*/ 322323 w 335201"/>
                        <a:gd name="connsiteY1" fmla="*/ 111810 h 224289"/>
                        <a:gd name="connsiteX2" fmla="*/ 263165 w 335201"/>
                        <a:gd name="connsiteY2" fmla="*/ 44139 h 224289"/>
                        <a:gd name="connsiteX3" fmla="*/ 174180 w 335201"/>
                        <a:gd name="connsiteY3" fmla="*/ 79578 h 224289"/>
                        <a:gd name="connsiteX4" fmla="*/ 118111 w 335201"/>
                        <a:gd name="connsiteY4" fmla="*/ 51742 h 224289"/>
                        <a:gd name="connsiteX5" fmla="*/ 26535 w 335201"/>
                        <a:gd name="connsiteY5" fmla="*/ 113732 h 224289"/>
                        <a:gd name="connsiteX6" fmla="*/ 22021 w 335201"/>
                        <a:gd name="connsiteY6" fmla="*/ 174812 h 224289"/>
                        <a:gd name="connsiteX7" fmla="*/ 21764 w 335201"/>
                        <a:gd name="connsiteY7" fmla="*/ 224289 h 224289"/>
                        <a:gd name="connsiteX8" fmla="*/ 14917 w 335201"/>
                        <a:gd name="connsiteY8" fmla="*/ 59258 h 224289"/>
                        <a:gd name="connsiteX9" fmla="*/ 105155 w 335201"/>
                        <a:gd name="connsiteY9" fmla="*/ 10193 h 224289"/>
                        <a:gd name="connsiteX10" fmla="*/ 196902 w 335201"/>
                        <a:gd name="connsiteY10" fmla="*/ 0 h 224289"/>
                        <a:gd name="connsiteX11" fmla="*/ 262582 w 335201"/>
                        <a:gd name="connsiteY11" fmla="*/ 21641 h 224289"/>
                        <a:gd name="connsiteX12" fmla="*/ 325001 w 335201"/>
                        <a:gd name="connsiteY12" fmla="*/ 64013 h 224289"/>
                        <a:gd name="connsiteX13" fmla="*/ 325337 w 335201"/>
                        <a:gd name="connsiteY13" fmla="*/ 216351 h 224289"/>
                        <a:gd name="connsiteX0" fmla="*/ 325337 w 335201"/>
                        <a:gd name="connsiteY0" fmla="*/ 216351 h 224289"/>
                        <a:gd name="connsiteX1" fmla="*/ 322323 w 335201"/>
                        <a:gd name="connsiteY1" fmla="*/ 111810 h 224289"/>
                        <a:gd name="connsiteX2" fmla="*/ 263165 w 335201"/>
                        <a:gd name="connsiteY2" fmla="*/ 44139 h 224289"/>
                        <a:gd name="connsiteX3" fmla="*/ 174180 w 335201"/>
                        <a:gd name="connsiteY3" fmla="*/ 79578 h 224289"/>
                        <a:gd name="connsiteX4" fmla="*/ 118111 w 335201"/>
                        <a:gd name="connsiteY4" fmla="*/ 51742 h 224289"/>
                        <a:gd name="connsiteX5" fmla="*/ 26535 w 335201"/>
                        <a:gd name="connsiteY5" fmla="*/ 113732 h 224289"/>
                        <a:gd name="connsiteX6" fmla="*/ 22021 w 335201"/>
                        <a:gd name="connsiteY6" fmla="*/ 174812 h 224289"/>
                        <a:gd name="connsiteX7" fmla="*/ 21764 w 335201"/>
                        <a:gd name="connsiteY7" fmla="*/ 224289 h 224289"/>
                        <a:gd name="connsiteX8" fmla="*/ 14917 w 335201"/>
                        <a:gd name="connsiteY8" fmla="*/ 59258 h 224289"/>
                        <a:gd name="connsiteX9" fmla="*/ 105155 w 335201"/>
                        <a:gd name="connsiteY9" fmla="*/ 10193 h 224289"/>
                        <a:gd name="connsiteX10" fmla="*/ 196902 w 335201"/>
                        <a:gd name="connsiteY10" fmla="*/ 0 h 224289"/>
                        <a:gd name="connsiteX11" fmla="*/ 262582 w 335201"/>
                        <a:gd name="connsiteY11" fmla="*/ 21641 h 224289"/>
                        <a:gd name="connsiteX12" fmla="*/ 325001 w 335201"/>
                        <a:gd name="connsiteY12" fmla="*/ 64013 h 224289"/>
                        <a:gd name="connsiteX13" fmla="*/ 325337 w 335201"/>
                        <a:gd name="connsiteY13" fmla="*/ 216351 h 224289"/>
                        <a:gd name="connsiteX0" fmla="*/ 325337 w 335201"/>
                        <a:gd name="connsiteY0" fmla="*/ 216351 h 224289"/>
                        <a:gd name="connsiteX1" fmla="*/ 322323 w 335201"/>
                        <a:gd name="connsiteY1" fmla="*/ 111810 h 224289"/>
                        <a:gd name="connsiteX2" fmla="*/ 263165 w 335201"/>
                        <a:gd name="connsiteY2" fmla="*/ 44139 h 224289"/>
                        <a:gd name="connsiteX3" fmla="*/ 174180 w 335201"/>
                        <a:gd name="connsiteY3" fmla="*/ 79578 h 224289"/>
                        <a:gd name="connsiteX4" fmla="*/ 118111 w 335201"/>
                        <a:gd name="connsiteY4" fmla="*/ 51742 h 224289"/>
                        <a:gd name="connsiteX5" fmla="*/ 46581 w 335201"/>
                        <a:gd name="connsiteY5" fmla="*/ 120414 h 224289"/>
                        <a:gd name="connsiteX6" fmla="*/ 22021 w 335201"/>
                        <a:gd name="connsiteY6" fmla="*/ 174812 h 224289"/>
                        <a:gd name="connsiteX7" fmla="*/ 21764 w 335201"/>
                        <a:gd name="connsiteY7" fmla="*/ 224289 h 224289"/>
                        <a:gd name="connsiteX8" fmla="*/ 14917 w 335201"/>
                        <a:gd name="connsiteY8" fmla="*/ 59258 h 224289"/>
                        <a:gd name="connsiteX9" fmla="*/ 105155 w 335201"/>
                        <a:gd name="connsiteY9" fmla="*/ 10193 h 224289"/>
                        <a:gd name="connsiteX10" fmla="*/ 196902 w 335201"/>
                        <a:gd name="connsiteY10" fmla="*/ 0 h 224289"/>
                        <a:gd name="connsiteX11" fmla="*/ 262582 w 335201"/>
                        <a:gd name="connsiteY11" fmla="*/ 21641 h 224289"/>
                        <a:gd name="connsiteX12" fmla="*/ 325001 w 335201"/>
                        <a:gd name="connsiteY12" fmla="*/ 64013 h 224289"/>
                        <a:gd name="connsiteX13" fmla="*/ 325337 w 335201"/>
                        <a:gd name="connsiteY13" fmla="*/ 216351 h 224289"/>
                        <a:gd name="connsiteX0" fmla="*/ 325337 w 335201"/>
                        <a:gd name="connsiteY0" fmla="*/ 216351 h 224289"/>
                        <a:gd name="connsiteX1" fmla="*/ 322323 w 335201"/>
                        <a:gd name="connsiteY1" fmla="*/ 111810 h 224289"/>
                        <a:gd name="connsiteX2" fmla="*/ 263165 w 335201"/>
                        <a:gd name="connsiteY2" fmla="*/ 44139 h 224289"/>
                        <a:gd name="connsiteX3" fmla="*/ 174180 w 335201"/>
                        <a:gd name="connsiteY3" fmla="*/ 79578 h 224289"/>
                        <a:gd name="connsiteX4" fmla="*/ 118111 w 335201"/>
                        <a:gd name="connsiteY4" fmla="*/ 51742 h 224289"/>
                        <a:gd name="connsiteX5" fmla="*/ 31547 w 335201"/>
                        <a:gd name="connsiteY5" fmla="*/ 112062 h 224289"/>
                        <a:gd name="connsiteX6" fmla="*/ 22021 w 335201"/>
                        <a:gd name="connsiteY6" fmla="*/ 174812 h 224289"/>
                        <a:gd name="connsiteX7" fmla="*/ 21764 w 335201"/>
                        <a:gd name="connsiteY7" fmla="*/ 224289 h 224289"/>
                        <a:gd name="connsiteX8" fmla="*/ 14917 w 335201"/>
                        <a:gd name="connsiteY8" fmla="*/ 59258 h 224289"/>
                        <a:gd name="connsiteX9" fmla="*/ 105155 w 335201"/>
                        <a:gd name="connsiteY9" fmla="*/ 10193 h 224289"/>
                        <a:gd name="connsiteX10" fmla="*/ 196902 w 335201"/>
                        <a:gd name="connsiteY10" fmla="*/ 0 h 224289"/>
                        <a:gd name="connsiteX11" fmla="*/ 262582 w 335201"/>
                        <a:gd name="connsiteY11" fmla="*/ 21641 h 224289"/>
                        <a:gd name="connsiteX12" fmla="*/ 325001 w 335201"/>
                        <a:gd name="connsiteY12" fmla="*/ 64013 h 224289"/>
                        <a:gd name="connsiteX13" fmla="*/ 325337 w 335201"/>
                        <a:gd name="connsiteY13" fmla="*/ 216351 h 224289"/>
                        <a:gd name="connsiteX0" fmla="*/ 325337 w 335201"/>
                        <a:gd name="connsiteY0" fmla="*/ 216351 h 224289"/>
                        <a:gd name="connsiteX1" fmla="*/ 322323 w 335201"/>
                        <a:gd name="connsiteY1" fmla="*/ 111810 h 224289"/>
                        <a:gd name="connsiteX2" fmla="*/ 263165 w 335201"/>
                        <a:gd name="connsiteY2" fmla="*/ 44139 h 224289"/>
                        <a:gd name="connsiteX3" fmla="*/ 174180 w 335201"/>
                        <a:gd name="connsiteY3" fmla="*/ 79578 h 224289"/>
                        <a:gd name="connsiteX4" fmla="*/ 118111 w 335201"/>
                        <a:gd name="connsiteY4" fmla="*/ 51742 h 224289"/>
                        <a:gd name="connsiteX5" fmla="*/ 31547 w 335201"/>
                        <a:gd name="connsiteY5" fmla="*/ 112062 h 224289"/>
                        <a:gd name="connsiteX6" fmla="*/ 22021 w 335201"/>
                        <a:gd name="connsiteY6" fmla="*/ 174812 h 224289"/>
                        <a:gd name="connsiteX7" fmla="*/ 21764 w 335201"/>
                        <a:gd name="connsiteY7" fmla="*/ 224289 h 224289"/>
                        <a:gd name="connsiteX8" fmla="*/ 14917 w 335201"/>
                        <a:gd name="connsiteY8" fmla="*/ 59258 h 224289"/>
                        <a:gd name="connsiteX9" fmla="*/ 105155 w 335201"/>
                        <a:gd name="connsiteY9" fmla="*/ 10193 h 224289"/>
                        <a:gd name="connsiteX10" fmla="*/ 196902 w 335201"/>
                        <a:gd name="connsiteY10" fmla="*/ 0 h 224289"/>
                        <a:gd name="connsiteX11" fmla="*/ 262582 w 335201"/>
                        <a:gd name="connsiteY11" fmla="*/ 21641 h 224289"/>
                        <a:gd name="connsiteX12" fmla="*/ 325001 w 335201"/>
                        <a:gd name="connsiteY12" fmla="*/ 64013 h 224289"/>
                        <a:gd name="connsiteX13" fmla="*/ 325337 w 335201"/>
                        <a:gd name="connsiteY13" fmla="*/ 216351 h 224289"/>
                        <a:gd name="connsiteX0" fmla="*/ 325337 w 335201"/>
                        <a:gd name="connsiteY0" fmla="*/ 216351 h 224289"/>
                        <a:gd name="connsiteX1" fmla="*/ 322323 w 335201"/>
                        <a:gd name="connsiteY1" fmla="*/ 111810 h 224289"/>
                        <a:gd name="connsiteX2" fmla="*/ 263165 w 335201"/>
                        <a:gd name="connsiteY2" fmla="*/ 44139 h 224289"/>
                        <a:gd name="connsiteX3" fmla="*/ 174180 w 335201"/>
                        <a:gd name="connsiteY3" fmla="*/ 79578 h 224289"/>
                        <a:gd name="connsiteX4" fmla="*/ 118111 w 335201"/>
                        <a:gd name="connsiteY4" fmla="*/ 51742 h 224289"/>
                        <a:gd name="connsiteX5" fmla="*/ 31547 w 335201"/>
                        <a:gd name="connsiteY5" fmla="*/ 112062 h 224289"/>
                        <a:gd name="connsiteX6" fmla="*/ 22021 w 335201"/>
                        <a:gd name="connsiteY6" fmla="*/ 174812 h 224289"/>
                        <a:gd name="connsiteX7" fmla="*/ 21764 w 335201"/>
                        <a:gd name="connsiteY7" fmla="*/ 224289 h 224289"/>
                        <a:gd name="connsiteX8" fmla="*/ 14917 w 335201"/>
                        <a:gd name="connsiteY8" fmla="*/ 59258 h 224289"/>
                        <a:gd name="connsiteX9" fmla="*/ 105155 w 335201"/>
                        <a:gd name="connsiteY9" fmla="*/ 10193 h 224289"/>
                        <a:gd name="connsiteX10" fmla="*/ 196902 w 335201"/>
                        <a:gd name="connsiteY10" fmla="*/ 0 h 224289"/>
                        <a:gd name="connsiteX11" fmla="*/ 262582 w 335201"/>
                        <a:gd name="connsiteY11" fmla="*/ 21641 h 224289"/>
                        <a:gd name="connsiteX12" fmla="*/ 325001 w 335201"/>
                        <a:gd name="connsiteY12" fmla="*/ 64013 h 224289"/>
                        <a:gd name="connsiteX13" fmla="*/ 325337 w 335201"/>
                        <a:gd name="connsiteY13" fmla="*/ 216351 h 224289"/>
                        <a:gd name="connsiteX0" fmla="*/ 325337 w 335201"/>
                        <a:gd name="connsiteY0" fmla="*/ 216351 h 224289"/>
                        <a:gd name="connsiteX1" fmla="*/ 322323 w 335201"/>
                        <a:gd name="connsiteY1" fmla="*/ 111810 h 224289"/>
                        <a:gd name="connsiteX2" fmla="*/ 263165 w 335201"/>
                        <a:gd name="connsiteY2" fmla="*/ 44139 h 224289"/>
                        <a:gd name="connsiteX3" fmla="*/ 174180 w 335201"/>
                        <a:gd name="connsiteY3" fmla="*/ 79578 h 224289"/>
                        <a:gd name="connsiteX4" fmla="*/ 118111 w 335201"/>
                        <a:gd name="connsiteY4" fmla="*/ 51742 h 224289"/>
                        <a:gd name="connsiteX5" fmla="*/ 31547 w 335201"/>
                        <a:gd name="connsiteY5" fmla="*/ 112062 h 224289"/>
                        <a:gd name="connsiteX6" fmla="*/ 22021 w 335201"/>
                        <a:gd name="connsiteY6" fmla="*/ 174812 h 224289"/>
                        <a:gd name="connsiteX7" fmla="*/ 21764 w 335201"/>
                        <a:gd name="connsiteY7" fmla="*/ 224289 h 224289"/>
                        <a:gd name="connsiteX8" fmla="*/ 14917 w 335201"/>
                        <a:gd name="connsiteY8" fmla="*/ 59258 h 224289"/>
                        <a:gd name="connsiteX9" fmla="*/ 105155 w 335201"/>
                        <a:gd name="connsiteY9" fmla="*/ 10193 h 224289"/>
                        <a:gd name="connsiteX10" fmla="*/ 196902 w 335201"/>
                        <a:gd name="connsiteY10" fmla="*/ 0 h 224289"/>
                        <a:gd name="connsiteX11" fmla="*/ 262582 w 335201"/>
                        <a:gd name="connsiteY11" fmla="*/ 21641 h 224289"/>
                        <a:gd name="connsiteX12" fmla="*/ 325001 w 335201"/>
                        <a:gd name="connsiteY12" fmla="*/ 64013 h 224289"/>
                        <a:gd name="connsiteX13" fmla="*/ 325337 w 335201"/>
                        <a:gd name="connsiteY13" fmla="*/ 216351 h 224289"/>
                        <a:gd name="connsiteX0" fmla="*/ 329876 w 339740"/>
                        <a:gd name="connsiteY0" fmla="*/ 216351 h 224289"/>
                        <a:gd name="connsiteX1" fmla="*/ 326862 w 339740"/>
                        <a:gd name="connsiteY1" fmla="*/ 111810 h 224289"/>
                        <a:gd name="connsiteX2" fmla="*/ 267704 w 339740"/>
                        <a:gd name="connsiteY2" fmla="*/ 44139 h 224289"/>
                        <a:gd name="connsiteX3" fmla="*/ 178719 w 339740"/>
                        <a:gd name="connsiteY3" fmla="*/ 79578 h 224289"/>
                        <a:gd name="connsiteX4" fmla="*/ 122650 w 339740"/>
                        <a:gd name="connsiteY4" fmla="*/ 51742 h 224289"/>
                        <a:gd name="connsiteX5" fmla="*/ 36086 w 339740"/>
                        <a:gd name="connsiteY5" fmla="*/ 112062 h 224289"/>
                        <a:gd name="connsiteX6" fmla="*/ 26560 w 339740"/>
                        <a:gd name="connsiteY6" fmla="*/ 174812 h 224289"/>
                        <a:gd name="connsiteX7" fmla="*/ 26303 w 339740"/>
                        <a:gd name="connsiteY7" fmla="*/ 224289 h 224289"/>
                        <a:gd name="connsiteX8" fmla="*/ 19456 w 339740"/>
                        <a:gd name="connsiteY8" fmla="*/ 59258 h 224289"/>
                        <a:gd name="connsiteX9" fmla="*/ 109694 w 339740"/>
                        <a:gd name="connsiteY9" fmla="*/ 10193 h 224289"/>
                        <a:gd name="connsiteX10" fmla="*/ 201441 w 339740"/>
                        <a:gd name="connsiteY10" fmla="*/ 0 h 224289"/>
                        <a:gd name="connsiteX11" fmla="*/ 267121 w 339740"/>
                        <a:gd name="connsiteY11" fmla="*/ 21641 h 224289"/>
                        <a:gd name="connsiteX12" fmla="*/ 329540 w 339740"/>
                        <a:gd name="connsiteY12" fmla="*/ 64013 h 224289"/>
                        <a:gd name="connsiteX13" fmla="*/ 329876 w 339740"/>
                        <a:gd name="connsiteY13" fmla="*/ 216351 h 224289"/>
                        <a:gd name="connsiteX0" fmla="*/ 328670 w 338534"/>
                        <a:gd name="connsiteY0" fmla="*/ 216351 h 224289"/>
                        <a:gd name="connsiteX1" fmla="*/ 325656 w 338534"/>
                        <a:gd name="connsiteY1" fmla="*/ 111810 h 224289"/>
                        <a:gd name="connsiteX2" fmla="*/ 266498 w 338534"/>
                        <a:gd name="connsiteY2" fmla="*/ 44139 h 224289"/>
                        <a:gd name="connsiteX3" fmla="*/ 177513 w 338534"/>
                        <a:gd name="connsiteY3" fmla="*/ 79578 h 224289"/>
                        <a:gd name="connsiteX4" fmla="*/ 121444 w 338534"/>
                        <a:gd name="connsiteY4" fmla="*/ 51742 h 224289"/>
                        <a:gd name="connsiteX5" fmla="*/ 34880 w 338534"/>
                        <a:gd name="connsiteY5" fmla="*/ 112062 h 224289"/>
                        <a:gd name="connsiteX6" fmla="*/ 25354 w 338534"/>
                        <a:gd name="connsiteY6" fmla="*/ 174812 h 224289"/>
                        <a:gd name="connsiteX7" fmla="*/ 25097 w 338534"/>
                        <a:gd name="connsiteY7" fmla="*/ 224289 h 224289"/>
                        <a:gd name="connsiteX8" fmla="*/ 18250 w 338534"/>
                        <a:gd name="connsiteY8" fmla="*/ 59258 h 224289"/>
                        <a:gd name="connsiteX9" fmla="*/ 108488 w 338534"/>
                        <a:gd name="connsiteY9" fmla="*/ 10193 h 224289"/>
                        <a:gd name="connsiteX10" fmla="*/ 200235 w 338534"/>
                        <a:gd name="connsiteY10" fmla="*/ 0 h 224289"/>
                        <a:gd name="connsiteX11" fmla="*/ 265915 w 338534"/>
                        <a:gd name="connsiteY11" fmla="*/ 21641 h 224289"/>
                        <a:gd name="connsiteX12" fmla="*/ 328334 w 338534"/>
                        <a:gd name="connsiteY12" fmla="*/ 64013 h 224289"/>
                        <a:gd name="connsiteX13" fmla="*/ 328670 w 338534"/>
                        <a:gd name="connsiteY13" fmla="*/ 216351 h 224289"/>
                        <a:gd name="connsiteX0" fmla="*/ 328670 w 338534"/>
                        <a:gd name="connsiteY0" fmla="*/ 216351 h 224289"/>
                        <a:gd name="connsiteX1" fmla="*/ 325656 w 338534"/>
                        <a:gd name="connsiteY1" fmla="*/ 111810 h 224289"/>
                        <a:gd name="connsiteX2" fmla="*/ 266498 w 338534"/>
                        <a:gd name="connsiteY2" fmla="*/ 44139 h 224289"/>
                        <a:gd name="connsiteX3" fmla="*/ 177513 w 338534"/>
                        <a:gd name="connsiteY3" fmla="*/ 79578 h 224289"/>
                        <a:gd name="connsiteX4" fmla="*/ 121444 w 338534"/>
                        <a:gd name="connsiteY4" fmla="*/ 51742 h 224289"/>
                        <a:gd name="connsiteX5" fmla="*/ 34880 w 338534"/>
                        <a:gd name="connsiteY5" fmla="*/ 112062 h 224289"/>
                        <a:gd name="connsiteX6" fmla="*/ 25354 w 338534"/>
                        <a:gd name="connsiteY6" fmla="*/ 174812 h 224289"/>
                        <a:gd name="connsiteX7" fmla="*/ 25097 w 338534"/>
                        <a:gd name="connsiteY7" fmla="*/ 224289 h 224289"/>
                        <a:gd name="connsiteX8" fmla="*/ 18250 w 338534"/>
                        <a:gd name="connsiteY8" fmla="*/ 59258 h 224289"/>
                        <a:gd name="connsiteX9" fmla="*/ 108488 w 338534"/>
                        <a:gd name="connsiteY9" fmla="*/ 10193 h 224289"/>
                        <a:gd name="connsiteX10" fmla="*/ 200235 w 338534"/>
                        <a:gd name="connsiteY10" fmla="*/ 0 h 224289"/>
                        <a:gd name="connsiteX11" fmla="*/ 265915 w 338534"/>
                        <a:gd name="connsiteY11" fmla="*/ 21641 h 224289"/>
                        <a:gd name="connsiteX12" fmla="*/ 328334 w 338534"/>
                        <a:gd name="connsiteY12" fmla="*/ 64013 h 224289"/>
                        <a:gd name="connsiteX13" fmla="*/ 328670 w 338534"/>
                        <a:gd name="connsiteY13" fmla="*/ 216351 h 224289"/>
                        <a:gd name="connsiteX0" fmla="*/ 328670 w 338534"/>
                        <a:gd name="connsiteY0" fmla="*/ 216351 h 224289"/>
                        <a:gd name="connsiteX1" fmla="*/ 325656 w 338534"/>
                        <a:gd name="connsiteY1" fmla="*/ 111810 h 224289"/>
                        <a:gd name="connsiteX2" fmla="*/ 266498 w 338534"/>
                        <a:gd name="connsiteY2" fmla="*/ 44139 h 224289"/>
                        <a:gd name="connsiteX3" fmla="*/ 121444 w 338534"/>
                        <a:gd name="connsiteY3" fmla="*/ 51742 h 224289"/>
                        <a:gd name="connsiteX4" fmla="*/ 34880 w 338534"/>
                        <a:gd name="connsiteY4" fmla="*/ 112062 h 224289"/>
                        <a:gd name="connsiteX5" fmla="*/ 25354 w 338534"/>
                        <a:gd name="connsiteY5" fmla="*/ 174812 h 224289"/>
                        <a:gd name="connsiteX6" fmla="*/ 25097 w 338534"/>
                        <a:gd name="connsiteY6" fmla="*/ 224289 h 224289"/>
                        <a:gd name="connsiteX7" fmla="*/ 18250 w 338534"/>
                        <a:gd name="connsiteY7" fmla="*/ 59258 h 224289"/>
                        <a:gd name="connsiteX8" fmla="*/ 108488 w 338534"/>
                        <a:gd name="connsiteY8" fmla="*/ 10193 h 224289"/>
                        <a:gd name="connsiteX9" fmla="*/ 200235 w 338534"/>
                        <a:gd name="connsiteY9" fmla="*/ 0 h 224289"/>
                        <a:gd name="connsiteX10" fmla="*/ 265915 w 338534"/>
                        <a:gd name="connsiteY10" fmla="*/ 21641 h 224289"/>
                        <a:gd name="connsiteX11" fmla="*/ 328334 w 338534"/>
                        <a:gd name="connsiteY11" fmla="*/ 64013 h 224289"/>
                        <a:gd name="connsiteX12" fmla="*/ 328670 w 338534"/>
                        <a:gd name="connsiteY12" fmla="*/ 216351 h 224289"/>
                        <a:gd name="connsiteX0" fmla="*/ 328670 w 338534"/>
                        <a:gd name="connsiteY0" fmla="*/ 216351 h 224289"/>
                        <a:gd name="connsiteX1" fmla="*/ 325656 w 338534"/>
                        <a:gd name="connsiteY1" fmla="*/ 111810 h 224289"/>
                        <a:gd name="connsiteX2" fmla="*/ 121444 w 338534"/>
                        <a:gd name="connsiteY2" fmla="*/ 51742 h 224289"/>
                        <a:gd name="connsiteX3" fmla="*/ 34880 w 338534"/>
                        <a:gd name="connsiteY3" fmla="*/ 112062 h 224289"/>
                        <a:gd name="connsiteX4" fmla="*/ 25354 w 338534"/>
                        <a:gd name="connsiteY4" fmla="*/ 174812 h 224289"/>
                        <a:gd name="connsiteX5" fmla="*/ 25097 w 338534"/>
                        <a:gd name="connsiteY5" fmla="*/ 224289 h 224289"/>
                        <a:gd name="connsiteX6" fmla="*/ 18250 w 338534"/>
                        <a:gd name="connsiteY6" fmla="*/ 59258 h 224289"/>
                        <a:gd name="connsiteX7" fmla="*/ 108488 w 338534"/>
                        <a:gd name="connsiteY7" fmla="*/ 10193 h 224289"/>
                        <a:gd name="connsiteX8" fmla="*/ 200235 w 338534"/>
                        <a:gd name="connsiteY8" fmla="*/ 0 h 224289"/>
                        <a:gd name="connsiteX9" fmla="*/ 265915 w 338534"/>
                        <a:gd name="connsiteY9" fmla="*/ 21641 h 224289"/>
                        <a:gd name="connsiteX10" fmla="*/ 328334 w 338534"/>
                        <a:gd name="connsiteY10" fmla="*/ 64013 h 224289"/>
                        <a:gd name="connsiteX11" fmla="*/ 328670 w 338534"/>
                        <a:gd name="connsiteY11" fmla="*/ 216351 h 224289"/>
                        <a:gd name="connsiteX0" fmla="*/ 328670 w 338534"/>
                        <a:gd name="connsiteY0" fmla="*/ 216351 h 224289"/>
                        <a:gd name="connsiteX1" fmla="*/ 121444 w 338534"/>
                        <a:gd name="connsiteY1" fmla="*/ 51742 h 224289"/>
                        <a:gd name="connsiteX2" fmla="*/ 34880 w 338534"/>
                        <a:gd name="connsiteY2" fmla="*/ 112062 h 224289"/>
                        <a:gd name="connsiteX3" fmla="*/ 25354 w 338534"/>
                        <a:gd name="connsiteY3" fmla="*/ 174812 h 224289"/>
                        <a:gd name="connsiteX4" fmla="*/ 25097 w 338534"/>
                        <a:gd name="connsiteY4" fmla="*/ 224289 h 224289"/>
                        <a:gd name="connsiteX5" fmla="*/ 18250 w 338534"/>
                        <a:gd name="connsiteY5" fmla="*/ 59258 h 224289"/>
                        <a:gd name="connsiteX6" fmla="*/ 108488 w 338534"/>
                        <a:gd name="connsiteY6" fmla="*/ 10193 h 224289"/>
                        <a:gd name="connsiteX7" fmla="*/ 200235 w 338534"/>
                        <a:gd name="connsiteY7" fmla="*/ 0 h 224289"/>
                        <a:gd name="connsiteX8" fmla="*/ 265915 w 338534"/>
                        <a:gd name="connsiteY8" fmla="*/ 21641 h 224289"/>
                        <a:gd name="connsiteX9" fmla="*/ 328334 w 338534"/>
                        <a:gd name="connsiteY9" fmla="*/ 64013 h 224289"/>
                        <a:gd name="connsiteX10" fmla="*/ 328670 w 338534"/>
                        <a:gd name="connsiteY10" fmla="*/ 216351 h 224289"/>
                        <a:gd name="connsiteX0" fmla="*/ 328334 w 328334"/>
                        <a:gd name="connsiteY0" fmla="*/ 64013 h 224289"/>
                        <a:gd name="connsiteX1" fmla="*/ 121444 w 328334"/>
                        <a:gd name="connsiteY1" fmla="*/ 51742 h 224289"/>
                        <a:gd name="connsiteX2" fmla="*/ 34880 w 328334"/>
                        <a:gd name="connsiteY2" fmla="*/ 112062 h 224289"/>
                        <a:gd name="connsiteX3" fmla="*/ 25354 w 328334"/>
                        <a:gd name="connsiteY3" fmla="*/ 174812 h 224289"/>
                        <a:gd name="connsiteX4" fmla="*/ 25097 w 328334"/>
                        <a:gd name="connsiteY4" fmla="*/ 224289 h 224289"/>
                        <a:gd name="connsiteX5" fmla="*/ 18250 w 328334"/>
                        <a:gd name="connsiteY5" fmla="*/ 59258 h 224289"/>
                        <a:gd name="connsiteX6" fmla="*/ 108488 w 328334"/>
                        <a:gd name="connsiteY6" fmla="*/ 10193 h 224289"/>
                        <a:gd name="connsiteX7" fmla="*/ 200235 w 328334"/>
                        <a:gd name="connsiteY7" fmla="*/ 0 h 224289"/>
                        <a:gd name="connsiteX8" fmla="*/ 265915 w 328334"/>
                        <a:gd name="connsiteY8" fmla="*/ 21641 h 224289"/>
                        <a:gd name="connsiteX9" fmla="*/ 328334 w 328334"/>
                        <a:gd name="connsiteY9" fmla="*/ 64013 h 224289"/>
                        <a:gd name="connsiteX0" fmla="*/ 265915 w 265915"/>
                        <a:gd name="connsiteY0" fmla="*/ 21641 h 224289"/>
                        <a:gd name="connsiteX1" fmla="*/ 121444 w 265915"/>
                        <a:gd name="connsiteY1" fmla="*/ 51742 h 224289"/>
                        <a:gd name="connsiteX2" fmla="*/ 34880 w 265915"/>
                        <a:gd name="connsiteY2" fmla="*/ 112062 h 224289"/>
                        <a:gd name="connsiteX3" fmla="*/ 25354 w 265915"/>
                        <a:gd name="connsiteY3" fmla="*/ 174812 h 224289"/>
                        <a:gd name="connsiteX4" fmla="*/ 25097 w 265915"/>
                        <a:gd name="connsiteY4" fmla="*/ 224289 h 224289"/>
                        <a:gd name="connsiteX5" fmla="*/ 18250 w 265915"/>
                        <a:gd name="connsiteY5" fmla="*/ 59258 h 224289"/>
                        <a:gd name="connsiteX6" fmla="*/ 108488 w 265915"/>
                        <a:gd name="connsiteY6" fmla="*/ 10193 h 224289"/>
                        <a:gd name="connsiteX7" fmla="*/ 200235 w 265915"/>
                        <a:gd name="connsiteY7" fmla="*/ 0 h 224289"/>
                        <a:gd name="connsiteX8" fmla="*/ 265915 w 265915"/>
                        <a:gd name="connsiteY8" fmla="*/ 21641 h 224289"/>
                        <a:gd name="connsiteX0" fmla="*/ 200235 w 200298"/>
                        <a:gd name="connsiteY0" fmla="*/ 0 h 224289"/>
                        <a:gd name="connsiteX1" fmla="*/ 121444 w 200298"/>
                        <a:gd name="connsiteY1" fmla="*/ 51742 h 224289"/>
                        <a:gd name="connsiteX2" fmla="*/ 34880 w 200298"/>
                        <a:gd name="connsiteY2" fmla="*/ 112062 h 224289"/>
                        <a:gd name="connsiteX3" fmla="*/ 25354 w 200298"/>
                        <a:gd name="connsiteY3" fmla="*/ 174812 h 224289"/>
                        <a:gd name="connsiteX4" fmla="*/ 25097 w 200298"/>
                        <a:gd name="connsiteY4" fmla="*/ 224289 h 224289"/>
                        <a:gd name="connsiteX5" fmla="*/ 18250 w 200298"/>
                        <a:gd name="connsiteY5" fmla="*/ 59258 h 224289"/>
                        <a:gd name="connsiteX6" fmla="*/ 108488 w 200298"/>
                        <a:gd name="connsiteY6" fmla="*/ 10193 h 224289"/>
                        <a:gd name="connsiteX7" fmla="*/ 200235 w 200298"/>
                        <a:gd name="connsiteY7" fmla="*/ 0 h 224289"/>
                        <a:gd name="connsiteX0" fmla="*/ 108488 w 127359"/>
                        <a:gd name="connsiteY0" fmla="*/ 44 h 214140"/>
                        <a:gd name="connsiteX1" fmla="*/ 121444 w 127359"/>
                        <a:gd name="connsiteY1" fmla="*/ 41593 h 214140"/>
                        <a:gd name="connsiteX2" fmla="*/ 34880 w 127359"/>
                        <a:gd name="connsiteY2" fmla="*/ 101913 h 214140"/>
                        <a:gd name="connsiteX3" fmla="*/ 25354 w 127359"/>
                        <a:gd name="connsiteY3" fmla="*/ 164663 h 214140"/>
                        <a:gd name="connsiteX4" fmla="*/ 25097 w 127359"/>
                        <a:gd name="connsiteY4" fmla="*/ 214140 h 214140"/>
                        <a:gd name="connsiteX5" fmla="*/ 18250 w 127359"/>
                        <a:gd name="connsiteY5" fmla="*/ 49109 h 214140"/>
                        <a:gd name="connsiteX6" fmla="*/ 108488 w 127359"/>
                        <a:gd name="connsiteY6" fmla="*/ 44 h 214140"/>
                        <a:gd name="connsiteX0" fmla="*/ 113931 w 132802"/>
                        <a:gd name="connsiteY0" fmla="*/ 44 h 212474"/>
                        <a:gd name="connsiteX1" fmla="*/ 126887 w 132802"/>
                        <a:gd name="connsiteY1" fmla="*/ 41593 h 212474"/>
                        <a:gd name="connsiteX2" fmla="*/ 40323 w 132802"/>
                        <a:gd name="connsiteY2" fmla="*/ 101913 h 212474"/>
                        <a:gd name="connsiteX3" fmla="*/ 30797 w 132802"/>
                        <a:gd name="connsiteY3" fmla="*/ 164663 h 212474"/>
                        <a:gd name="connsiteX4" fmla="*/ 20241 w 132802"/>
                        <a:gd name="connsiteY4" fmla="*/ 212474 h 212474"/>
                        <a:gd name="connsiteX5" fmla="*/ 23693 w 132802"/>
                        <a:gd name="connsiteY5" fmla="*/ 49109 h 212474"/>
                        <a:gd name="connsiteX6" fmla="*/ 113931 w 132802"/>
                        <a:gd name="connsiteY6" fmla="*/ 44 h 212474"/>
                        <a:gd name="connsiteX0" fmla="*/ 113931 w 132802"/>
                        <a:gd name="connsiteY0" fmla="*/ 44 h 212474"/>
                        <a:gd name="connsiteX1" fmla="*/ 126887 w 132802"/>
                        <a:gd name="connsiteY1" fmla="*/ 41593 h 212474"/>
                        <a:gd name="connsiteX2" fmla="*/ 48132 w 132802"/>
                        <a:gd name="connsiteY2" fmla="*/ 106951 h 212474"/>
                        <a:gd name="connsiteX3" fmla="*/ 30797 w 132802"/>
                        <a:gd name="connsiteY3" fmla="*/ 164663 h 212474"/>
                        <a:gd name="connsiteX4" fmla="*/ 20241 w 132802"/>
                        <a:gd name="connsiteY4" fmla="*/ 212474 h 212474"/>
                        <a:gd name="connsiteX5" fmla="*/ 23693 w 132802"/>
                        <a:gd name="connsiteY5" fmla="*/ 49109 h 212474"/>
                        <a:gd name="connsiteX6" fmla="*/ 113931 w 132802"/>
                        <a:gd name="connsiteY6" fmla="*/ 44 h 212474"/>
                        <a:gd name="connsiteX0" fmla="*/ 113931 w 132802"/>
                        <a:gd name="connsiteY0" fmla="*/ 44 h 212474"/>
                        <a:gd name="connsiteX1" fmla="*/ 126887 w 132802"/>
                        <a:gd name="connsiteY1" fmla="*/ 41593 h 212474"/>
                        <a:gd name="connsiteX2" fmla="*/ 48132 w 132802"/>
                        <a:gd name="connsiteY2" fmla="*/ 106951 h 212474"/>
                        <a:gd name="connsiteX3" fmla="*/ 30797 w 132802"/>
                        <a:gd name="connsiteY3" fmla="*/ 164663 h 212474"/>
                        <a:gd name="connsiteX4" fmla="*/ 20241 w 132802"/>
                        <a:gd name="connsiteY4" fmla="*/ 212474 h 212474"/>
                        <a:gd name="connsiteX5" fmla="*/ 23693 w 132802"/>
                        <a:gd name="connsiteY5" fmla="*/ 49109 h 212474"/>
                        <a:gd name="connsiteX6" fmla="*/ 113931 w 132802"/>
                        <a:gd name="connsiteY6" fmla="*/ 44 h 212474"/>
                        <a:gd name="connsiteX0" fmla="*/ 103612 w 130880"/>
                        <a:gd name="connsiteY0" fmla="*/ 29 h 225453"/>
                        <a:gd name="connsiteX1" fmla="*/ 126887 w 130880"/>
                        <a:gd name="connsiteY1" fmla="*/ 54572 h 225453"/>
                        <a:gd name="connsiteX2" fmla="*/ 48132 w 130880"/>
                        <a:gd name="connsiteY2" fmla="*/ 119930 h 225453"/>
                        <a:gd name="connsiteX3" fmla="*/ 30797 w 130880"/>
                        <a:gd name="connsiteY3" fmla="*/ 177642 h 225453"/>
                        <a:gd name="connsiteX4" fmla="*/ 20241 w 130880"/>
                        <a:gd name="connsiteY4" fmla="*/ 225453 h 225453"/>
                        <a:gd name="connsiteX5" fmla="*/ 23693 w 130880"/>
                        <a:gd name="connsiteY5" fmla="*/ 62088 h 225453"/>
                        <a:gd name="connsiteX6" fmla="*/ 103612 w 130880"/>
                        <a:gd name="connsiteY6" fmla="*/ 29 h 225453"/>
                        <a:gd name="connsiteX0" fmla="*/ 103612 w 109879"/>
                        <a:gd name="connsiteY0" fmla="*/ 23 h 225447"/>
                        <a:gd name="connsiteX1" fmla="*/ 86195 w 109879"/>
                        <a:gd name="connsiteY1" fmla="*/ 67801 h 225447"/>
                        <a:gd name="connsiteX2" fmla="*/ 48132 w 109879"/>
                        <a:gd name="connsiteY2" fmla="*/ 119924 h 225447"/>
                        <a:gd name="connsiteX3" fmla="*/ 30797 w 109879"/>
                        <a:gd name="connsiteY3" fmla="*/ 177636 h 225447"/>
                        <a:gd name="connsiteX4" fmla="*/ 20241 w 109879"/>
                        <a:gd name="connsiteY4" fmla="*/ 225447 h 225447"/>
                        <a:gd name="connsiteX5" fmla="*/ 23693 w 109879"/>
                        <a:gd name="connsiteY5" fmla="*/ 62082 h 225447"/>
                        <a:gd name="connsiteX6" fmla="*/ 103612 w 109879"/>
                        <a:gd name="connsiteY6" fmla="*/ 23 h 225447"/>
                        <a:gd name="connsiteX0" fmla="*/ 69061 w 91172"/>
                        <a:gd name="connsiteY0" fmla="*/ 148 h 180201"/>
                        <a:gd name="connsiteX1" fmla="*/ 86195 w 91172"/>
                        <a:gd name="connsiteY1" fmla="*/ 22555 h 180201"/>
                        <a:gd name="connsiteX2" fmla="*/ 48132 w 91172"/>
                        <a:gd name="connsiteY2" fmla="*/ 74678 h 180201"/>
                        <a:gd name="connsiteX3" fmla="*/ 30797 w 91172"/>
                        <a:gd name="connsiteY3" fmla="*/ 132390 h 180201"/>
                        <a:gd name="connsiteX4" fmla="*/ 20241 w 91172"/>
                        <a:gd name="connsiteY4" fmla="*/ 180201 h 180201"/>
                        <a:gd name="connsiteX5" fmla="*/ 23693 w 91172"/>
                        <a:gd name="connsiteY5" fmla="*/ 16836 h 180201"/>
                        <a:gd name="connsiteX6" fmla="*/ 69061 w 91172"/>
                        <a:gd name="connsiteY6" fmla="*/ 148 h 180201"/>
                        <a:gd name="connsiteX0" fmla="*/ 69061 w 69637"/>
                        <a:gd name="connsiteY0" fmla="*/ 0 h 180053"/>
                        <a:gd name="connsiteX1" fmla="*/ 48132 w 69637"/>
                        <a:gd name="connsiteY1" fmla="*/ 74530 h 180053"/>
                        <a:gd name="connsiteX2" fmla="*/ 30797 w 69637"/>
                        <a:gd name="connsiteY2" fmla="*/ 132242 h 180053"/>
                        <a:gd name="connsiteX3" fmla="*/ 20241 w 69637"/>
                        <a:gd name="connsiteY3" fmla="*/ 180053 h 180053"/>
                        <a:gd name="connsiteX4" fmla="*/ 23693 w 69637"/>
                        <a:gd name="connsiteY4" fmla="*/ 16688 h 180053"/>
                        <a:gd name="connsiteX5" fmla="*/ 69061 w 69637"/>
                        <a:gd name="connsiteY5" fmla="*/ 0 h 180053"/>
                        <a:gd name="connsiteX0" fmla="*/ 76746 w 77172"/>
                        <a:gd name="connsiteY0" fmla="*/ 16374 h 173478"/>
                        <a:gd name="connsiteX1" fmla="*/ 48132 w 77172"/>
                        <a:gd name="connsiteY1" fmla="*/ 67955 h 173478"/>
                        <a:gd name="connsiteX2" fmla="*/ 30797 w 77172"/>
                        <a:gd name="connsiteY2" fmla="*/ 125667 h 173478"/>
                        <a:gd name="connsiteX3" fmla="*/ 20241 w 77172"/>
                        <a:gd name="connsiteY3" fmla="*/ 173478 h 173478"/>
                        <a:gd name="connsiteX4" fmla="*/ 23693 w 77172"/>
                        <a:gd name="connsiteY4" fmla="*/ 10113 h 173478"/>
                        <a:gd name="connsiteX5" fmla="*/ 76746 w 77172"/>
                        <a:gd name="connsiteY5" fmla="*/ 16374 h 173478"/>
                        <a:gd name="connsiteX0" fmla="*/ 76746 w 77172"/>
                        <a:gd name="connsiteY0" fmla="*/ 27749 h 184853"/>
                        <a:gd name="connsiteX1" fmla="*/ 48132 w 77172"/>
                        <a:gd name="connsiteY1" fmla="*/ 79330 h 184853"/>
                        <a:gd name="connsiteX2" fmla="*/ 30797 w 77172"/>
                        <a:gd name="connsiteY2" fmla="*/ 137042 h 184853"/>
                        <a:gd name="connsiteX3" fmla="*/ 20241 w 77172"/>
                        <a:gd name="connsiteY3" fmla="*/ 184853 h 184853"/>
                        <a:gd name="connsiteX4" fmla="*/ 23693 w 77172"/>
                        <a:gd name="connsiteY4" fmla="*/ 21488 h 184853"/>
                        <a:gd name="connsiteX5" fmla="*/ 76746 w 77172"/>
                        <a:gd name="connsiteY5" fmla="*/ 27749 h 184853"/>
                        <a:gd name="connsiteX0" fmla="*/ 76746 w 77172"/>
                        <a:gd name="connsiteY0" fmla="*/ 33340 h 190444"/>
                        <a:gd name="connsiteX1" fmla="*/ 48132 w 77172"/>
                        <a:gd name="connsiteY1" fmla="*/ 84921 h 190444"/>
                        <a:gd name="connsiteX2" fmla="*/ 30797 w 77172"/>
                        <a:gd name="connsiteY2" fmla="*/ 142633 h 190444"/>
                        <a:gd name="connsiteX3" fmla="*/ 20241 w 77172"/>
                        <a:gd name="connsiteY3" fmla="*/ 190444 h 190444"/>
                        <a:gd name="connsiteX4" fmla="*/ 23693 w 77172"/>
                        <a:gd name="connsiteY4" fmla="*/ 27079 h 190444"/>
                        <a:gd name="connsiteX5" fmla="*/ 76746 w 77172"/>
                        <a:gd name="connsiteY5" fmla="*/ 33340 h 190444"/>
                        <a:gd name="connsiteX0" fmla="*/ 76746 w 78878"/>
                        <a:gd name="connsiteY0" fmla="*/ 32889 h 189993"/>
                        <a:gd name="connsiteX1" fmla="*/ 48132 w 78878"/>
                        <a:gd name="connsiteY1" fmla="*/ 84470 h 189993"/>
                        <a:gd name="connsiteX2" fmla="*/ 30797 w 78878"/>
                        <a:gd name="connsiteY2" fmla="*/ 142182 h 189993"/>
                        <a:gd name="connsiteX3" fmla="*/ 20241 w 78878"/>
                        <a:gd name="connsiteY3" fmla="*/ 189993 h 189993"/>
                        <a:gd name="connsiteX4" fmla="*/ 23693 w 78878"/>
                        <a:gd name="connsiteY4" fmla="*/ 26628 h 189993"/>
                        <a:gd name="connsiteX5" fmla="*/ 76746 w 78878"/>
                        <a:gd name="connsiteY5" fmla="*/ 32889 h 18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878" h="189993">
                          <a:moveTo>
                            <a:pt x="76746" y="32889"/>
                          </a:moveTo>
                          <a:cubicBezTo>
                            <a:pt x="80819" y="42529"/>
                            <a:pt x="54509" y="62430"/>
                            <a:pt x="48132" y="84470"/>
                          </a:cubicBezTo>
                          <a:cubicBezTo>
                            <a:pt x="47880" y="101489"/>
                            <a:pt x="31049" y="125163"/>
                            <a:pt x="30797" y="142182"/>
                          </a:cubicBezTo>
                          <a:cubicBezTo>
                            <a:pt x="30711" y="158674"/>
                            <a:pt x="25339" y="173501"/>
                            <a:pt x="20241" y="189993"/>
                          </a:cubicBezTo>
                          <a:cubicBezTo>
                            <a:pt x="-12537" y="144624"/>
                            <a:pt x="-1178" y="81133"/>
                            <a:pt x="23693" y="26628"/>
                          </a:cubicBezTo>
                          <a:cubicBezTo>
                            <a:pt x="51491" y="-20255"/>
                            <a:pt x="88136" y="3149"/>
                            <a:pt x="76746" y="32889"/>
                          </a:cubicBezTo>
                          <a:close/>
                        </a:path>
                      </a:pathLst>
                    </a:custGeom>
                    <a:pattFill prst="pct75">
                      <a:fgClr>
                        <a:srgbClr val="663300"/>
                      </a:fgClr>
                      <a:bgClr>
                        <a:sysClr val="window" lastClr="FFFFFF"/>
                      </a:bgClr>
                    </a:pattFill>
                    <a:ln w="12700" cap="flat" cmpd="sng" algn="ctr">
                      <a:noFill/>
                      <a:prstDash val="solid"/>
                      <a:miter lim="800000"/>
                    </a:ln>
                    <a:effectLst/>
                  </p:spPr>
                  <p:txBody>
                    <a:bodyPr rtlCol="0" anchor="ctr"/>
                    <a:lstStyle/>
                    <a:p>
                      <a:pPr algn="ctr" defTabSz="914400">
                        <a:defRPr/>
                      </a:pPr>
                      <a:endParaRPr lang="en-US" sz="1530" kern="0" dirty="0">
                        <a:solidFill>
                          <a:prstClr val="white"/>
                        </a:solidFill>
                        <a:latin typeface="Calibri" panose="020F0502020204030204"/>
                      </a:endParaRPr>
                    </a:p>
                  </p:txBody>
                </p:sp>
              </p:grpSp>
              <p:grpSp>
                <p:nvGrpSpPr>
                  <p:cNvPr id="52" name="Group 51">
                    <a:extLst>
                      <a:ext uri="{FF2B5EF4-FFF2-40B4-BE49-F238E27FC236}">
                        <a16:creationId xmlns:a16="http://schemas.microsoft.com/office/drawing/2014/main" id="{68849530-3AA3-4788-84C4-C9890348DEF2}"/>
                      </a:ext>
                    </a:extLst>
                  </p:cNvPr>
                  <p:cNvGrpSpPr/>
                  <p:nvPr/>
                </p:nvGrpSpPr>
                <p:grpSpPr>
                  <a:xfrm>
                    <a:off x="7165485" y="4341280"/>
                    <a:ext cx="482782" cy="675544"/>
                    <a:chOff x="7165485" y="4341280"/>
                    <a:chExt cx="482782" cy="675544"/>
                  </a:xfrm>
                  <a:pattFill prst="pct80">
                    <a:fgClr>
                      <a:srgbClr val="8E6444"/>
                    </a:fgClr>
                    <a:bgClr>
                      <a:sysClr val="window" lastClr="FFFFFF"/>
                    </a:bgClr>
                  </a:pattFill>
                </p:grpSpPr>
                <p:sp>
                  <p:nvSpPr>
                    <p:cNvPr id="53" name="Freeform: Shape 52">
                      <a:extLst>
                        <a:ext uri="{FF2B5EF4-FFF2-40B4-BE49-F238E27FC236}">
                          <a16:creationId xmlns:a16="http://schemas.microsoft.com/office/drawing/2014/main" id="{FDD012D0-D3AE-4087-9BEE-B82A8D307C4F}"/>
                        </a:ext>
                      </a:extLst>
                    </p:cNvPr>
                    <p:cNvSpPr/>
                    <p:nvPr/>
                  </p:nvSpPr>
                  <p:spPr>
                    <a:xfrm rot="10800000">
                      <a:off x="7165485" y="4447646"/>
                      <a:ext cx="478744" cy="569178"/>
                    </a:xfrm>
                    <a:custGeom>
                      <a:avLst/>
                      <a:gdLst>
                        <a:gd name="connsiteX0" fmla="*/ 199177 w 1466662"/>
                        <a:gd name="connsiteY0" fmla="*/ 534155 h 1167897"/>
                        <a:gd name="connsiteX1" fmla="*/ 733331 w 1466662"/>
                        <a:gd name="connsiteY1" fmla="*/ 597529 h 1167897"/>
                        <a:gd name="connsiteX2" fmla="*/ 1213165 w 1466662"/>
                        <a:gd name="connsiteY2" fmla="*/ 452674 h 1167897"/>
                        <a:gd name="connsiteX3" fmla="*/ 1321806 w 1466662"/>
                        <a:gd name="connsiteY3" fmla="*/ 950614 h 1167897"/>
                        <a:gd name="connsiteX4" fmla="*/ 1376127 w 1466662"/>
                        <a:gd name="connsiteY4" fmla="*/ 1095470 h 1167897"/>
                        <a:gd name="connsiteX5" fmla="*/ 1403288 w 1466662"/>
                        <a:gd name="connsiteY5" fmla="*/ 615636 h 1167897"/>
                        <a:gd name="connsiteX6" fmla="*/ 1466662 w 1466662"/>
                        <a:gd name="connsiteY6" fmla="*/ 615636 h 1167897"/>
                        <a:gd name="connsiteX7" fmla="*/ 1348967 w 1466662"/>
                        <a:gd name="connsiteY7" fmla="*/ 344032 h 1167897"/>
                        <a:gd name="connsiteX8" fmla="*/ 1412341 w 1466662"/>
                        <a:gd name="connsiteY8" fmla="*/ 316872 h 1167897"/>
                        <a:gd name="connsiteX9" fmla="*/ 995882 w 1466662"/>
                        <a:gd name="connsiteY9" fmla="*/ 108642 h 1167897"/>
                        <a:gd name="connsiteX10" fmla="*/ 1050202 w 1466662"/>
                        <a:gd name="connsiteY10" fmla="*/ 36214 h 1167897"/>
                        <a:gd name="connsiteX11" fmla="*/ 516048 w 1466662"/>
                        <a:gd name="connsiteY11" fmla="*/ 72428 h 1167897"/>
                        <a:gd name="connsiteX12" fmla="*/ 570369 w 1466662"/>
                        <a:gd name="connsiteY12" fmla="*/ 0 h 1167897"/>
                        <a:gd name="connsiteX13" fmla="*/ 181070 w 1466662"/>
                        <a:gd name="connsiteY13" fmla="*/ 280658 h 1167897"/>
                        <a:gd name="connsiteX14" fmla="*/ 135802 w 1466662"/>
                        <a:gd name="connsiteY14" fmla="*/ 244444 h 1167897"/>
                        <a:gd name="connsiteX15" fmla="*/ 72428 w 1466662"/>
                        <a:gd name="connsiteY15" fmla="*/ 624689 h 1167897"/>
                        <a:gd name="connsiteX16" fmla="*/ 0 w 1466662"/>
                        <a:gd name="connsiteY16" fmla="*/ 561315 h 1167897"/>
                        <a:gd name="connsiteX17" fmla="*/ 135802 w 1466662"/>
                        <a:gd name="connsiteY17" fmla="*/ 1167897 h 1167897"/>
                        <a:gd name="connsiteX18" fmla="*/ 181070 w 1466662"/>
                        <a:gd name="connsiteY18" fmla="*/ 1032095 h 1167897"/>
                        <a:gd name="connsiteX19" fmla="*/ 199177 w 1466662"/>
                        <a:gd name="connsiteY19" fmla="*/ 534155 h 1167897"/>
                        <a:gd name="connsiteX0" fmla="*/ 199177 w 1466662"/>
                        <a:gd name="connsiteY0" fmla="*/ 534155 h 1167897"/>
                        <a:gd name="connsiteX1" fmla="*/ 733331 w 1466662"/>
                        <a:gd name="connsiteY1" fmla="*/ 597529 h 1167897"/>
                        <a:gd name="connsiteX2" fmla="*/ 1213165 w 1466662"/>
                        <a:gd name="connsiteY2" fmla="*/ 452674 h 1167897"/>
                        <a:gd name="connsiteX3" fmla="*/ 1321806 w 1466662"/>
                        <a:gd name="connsiteY3" fmla="*/ 950614 h 1167897"/>
                        <a:gd name="connsiteX4" fmla="*/ 1376127 w 1466662"/>
                        <a:gd name="connsiteY4" fmla="*/ 1095470 h 1167897"/>
                        <a:gd name="connsiteX5" fmla="*/ 1403288 w 1466662"/>
                        <a:gd name="connsiteY5" fmla="*/ 615636 h 1167897"/>
                        <a:gd name="connsiteX6" fmla="*/ 1466662 w 1466662"/>
                        <a:gd name="connsiteY6" fmla="*/ 615636 h 1167897"/>
                        <a:gd name="connsiteX7" fmla="*/ 1348967 w 1466662"/>
                        <a:gd name="connsiteY7" fmla="*/ 344032 h 1167897"/>
                        <a:gd name="connsiteX8" fmla="*/ 1412341 w 1466662"/>
                        <a:gd name="connsiteY8" fmla="*/ 316872 h 1167897"/>
                        <a:gd name="connsiteX9" fmla="*/ 995882 w 1466662"/>
                        <a:gd name="connsiteY9" fmla="*/ 108642 h 1167897"/>
                        <a:gd name="connsiteX10" fmla="*/ 1050202 w 1466662"/>
                        <a:gd name="connsiteY10" fmla="*/ 36214 h 1167897"/>
                        <a:gd name="connsiteX11" fmla="*/ 516048 w 1466662"/>
                        <a:gd name="connsiteY11" fmla="*/ 72428 h 1167897"/>
                        <a:gd name="connsiteX12" fmla="*/ 570369 w 1466662"/>
                        <a:gd name="connsiteY12" fmla="*/ 0 h 1167897"/>
                        <a:gd name="connsiteX13" fmla="*/ 336228 w 1466662"/>
                        <a:gd name="connsiteY13" fmla="*/ 80798 h 1167897"/>
                        <a:gd name="connsiteX14" fmla="*/ 181070 w 1466662"/>
                        <a:gd name="connsiteY14" fmla="*/ 280658 h 1167897"/>
                        <a:gd name="connsiteX15" fmla="*/ 135802 w 1466662"/>
                        <a:gd name="connsiteY15" fmla="*/ 244444 h 1167897"/>
                        <a:gd name="connsiteX16" fmla="*/ 72428 w 1466662"/>
                        <a:gd name="connsiteY16" fmla="*/ 624689 h 1167897"/>
                        <a:gd name="connsiteX17" fmla="*/ 0 w 1466662"/>
                        <a:gd name="connsiteY17" fmla="*/ 561315 h 1167897"/>
                        <a:gd name="connsiteX18" fmla="*/ 135802 w 1466662"/>
                        <a:gd name="connsiteY18" fmla="*/ 1167897 h 1167897"/>
                        <a:gd name="connsiteX19" fmla="*/ 181070 w 1466662"/>
                        <a:gd name="connsiteY19" fmla="*/ 1032095 h 1167897"/>
                        <a:gd name="connsiteX20" fmla="*/ 199177 w 1466662"/>
                        <a:gd name="connsiteY20" fmla="*/ 534155 h 1167897"/>
                        <a:gd name="connsiteX0" fmla="*/ 199177 w 1466662"/>
                        <a:gd name="connsiteY0" fmla="*/ 534155 h 1167897"/>
                        <a:gd name="connsiteX1" fmla="*/ 733331 w 1466662"/>
                        <a:gd name="connsiteY1" fmla="*/ 597529 h 1167897"/>
                        <a:gd name="connsiteX2" fmla="*/ 1213165 w 1466662"/>
                        <a:gd name="connsiteY2" fmla="*/ 452674 h 1167897"/>
                        <a:gd name="connsiteX3" fmla="*/ 1321806 w 1466662"/>
                        <a:gd name="connsiteY3" fmla="*/ 950614 h 1167897"/>
                        <a:gd name="connsiteX4" fmla="*/ 1376127 w 1466662"/>
                        <a:gd name="connsiteY4" fmla="*/ 1095470 h 1167897"/>
                        <a:gd name="connsiteX5" fmla="*/ 1403288 w 1466662"/>
                        <a:gd name="connsiteY5" fmla="*/ 615636 h 1167897"/>
                        <a:gd name="connsiteX6" fmla="*/ 1466662 w 1466662"/>
                        <a:gd name="connsiteY6" fmla="*/ 615636 h 1167897"/>
                        <a:gd name="connsiteX7" fmla="*/ 1348967 w 1466662"/>
                        <a:gd name="connsiteY7" fmla="*/ 344032 h 1167897"/>
                        <a:gd name="connsiteX8" fmla="*/ 1412341 w 1466662"/>
                        <a:gd name="connsiteY8" fmla="*/ 316872 h 1167897"/>
                        <a:gd name="connsiteX9" fmla="*/ 995882 w 1466662"/>
                        <a:gd name="connsiteY9" fmla="*/ 108642 h 1167897"/>
                        <a:gd name="connsiteX10" fmla="*/ 1050202 w 1466662"/>
                        <a:gd name="connsiteY10" fmla="*/ 36214 h 1167897"/>
                        <a:gd name="connsiteX11" fmla="*/ 760091 w 1466662"/>
                        <a:gd name="connsiteY11" fmla="*/ 16504 h 1167897"/>
                        <a:gd name="connsiteX12" fmla="*/ 516048 w 1466662"/>
                        <a:gd name="connsiteY12" fmla="*/ 72428 h 1167897"/>
                        <a:gd name="connsiteX13" fmla="*/ 570369 w 1466662"/>
                        <a:gd name="connsiteY13" fmla="*/ 0 h 1167897"/>
                        <a:gd name="connsiteX14" fmla="*/ 336228 w 1466662"/>
                        <a:gd name="connsiteY14" fmla="*/ 80798 h 1167897"/>
                        <a:gd name="connsiteX15" fmla="*/ 181070 w 1466662"/>
                        <a:gd name="connsiteY15" fmla="*/ 280658 h 1167897"/>
                        <a:gd name="connsiteX16" fmla="*/ 135802 w 1466662"/>
                        <a:gd name="connsiteY16" fmla="*/ 244444 h 1167897"/>
                        <a:gd name="connsiteX17" fmla="*/ 72428 w 1466662"/>
                        <a:gd name="connsiteY17" fmla="*/ 624689 h 1167897"/>
                        <a:gd name="connsiteX18" fmla="*/ 0 w 1466662"/>
                        <a:gd name="connsiteY18" fmla="*/ 561315 h 1167897"/>
                        <a:gd name="connsiteX19" fmla="*/ 135802 w 1466662"/>
                        <a:gd name="connsiteY19" fmla="*/ 1167897 h 1167897"/>
                        <a:gd name="connsiteX20" fmla="*/ 181070 w 1466662"/>
                        <a:gd name="connsiteY20" fmla="*/ 1032095 h 1167897"/>
                        <a:gd name="connsiteX21" fmla="*/ 199177 w 1466662"/>
                        <a:gd name="connsiteY21" fmla="*/ 534155 h 1167897"/>
                        <a:gd name="connsiteX0" fmla="*/ 199177 w 1466662"/>
                        <a:gd name="connsiteY0" fmla="*/ 534155 h 1167897"/>
                        <a:gd name="connsiteX1" fmla="*/ 733331 w 1466662"/>
                        <a:gd name="connsiteY1" fmla="*/ 597529 h 1167897"/>
                        <a:gd name="connsiteX2" fmla="*/ 1213165 w 1466662"/>
                        <a:gd name="connsiteY2" fmla="*/ 452674 h 1167897"/>
                        <a:gd name="connsiteX3" fmla="*/ 1321806 w 1466662"/>
                        <a:gd name="connsiteY3" fmla="*/ 950614 h 1167897"/>
                        <a:gd name="connsiteX4" fmla="*/ 1376127 w 1466662"/>
                        <a:gd name="connsiteY4" fmla="*/ 1095470 h 1167897"/>
                        <a:gd name="connsiteX5" fmla="*/ 1403288 w 1466662"/>
                        <a:gd name="connsiteY5" fmla="*/ 615636 h 1167897"/>
                        <a:gd name="connsiteX6" fmla="*/ 1466662 w 1466662"/>
                        <a:gd name="connsiteY6" fmla="*/ 615636 h 1167897"/>
                        <a:gd name="connsiteX7" fmla="*/ 1348967 w 1466662"/>
                        <a:gd name="connsiteY7" fmla="*/ 344032 h 1167897"/>
                        <a:gd name="connsiteX8" fmla="*/ 1412341 w 1466662"/>
                        <a:gd name="connsiteY8" fmla="*/ 316872 h 1167897"/>
                        <a:gd name="connsiteX9" fmla="*/ 1241103 w 1466662"/>
                        <a:gd name="connsiteY9" fmla="*/ 161760 h 1167897"/>
                        <a:gd name="connsiteX10" fmla="*/ 995882 w 1466662"/>
                        <a:gd name="connsiteY10" fmla="*/ 108642 h 1167897"/>
                        <a:gd name="connsiteX11" fmla="*/ 1050202 w 1466662"/>
                        <a:gd name="connsiteY11" fmla="*/ 36214 h 1167897"/>
                        <a:gd name="connsiteX12" fmla="*/ 760091 w 1466662"/>
                        <a:gd name="connsiteY12" fmla="*/ 16504 h 1167897"/>
                        <a:gd name="connsiteX13" fmla="*/ 516048 w 1466662"/>
                        <a:gd name="connsiteY13" fmla="*/ 72428 h 1167897"/>
                        <a:gd name="connsiteX14" fmla="*/ 570369 w 1466662"/>
                        <a:gd name="connsiteY14" fmla="*/ 0 h 1167897"/>
                        <a:gd name="connsiteX15" fmla="*/ 336228 w 1466662"/>
                        <a:gd name="connsiteY15" fmla="*/ 80798 h 1167897"/>
                        <a:gd name="connsiteX16" fmla="*/ 181070 w 1466662"/>
                        <a:gd name="connsiteY16" fmla="*/ 280658 h 1167897"/>
                        <a:gd name="connsiteX17" fmla="*/ 135802 w 1466662"/>
                        <a:gd name="connsiteY17" fmla="*/ 244444 h 1167897"/>
                        <a:gd name="connsiteX18" fmla="*/ 72428 w 1466662"/>
                        <a:gd name="connsiteY18" fmla="*/ 624689 h 1167897"/>
                        <a:gd name="connsiteX19" fmla="*/ 0 w 1466662"/>
                        <a:gd name="connsiteY19" fmla="*/ 561315 h 1167897"/>
                        <a:gd name="connsiteX20" fmla="*/ 135802 w 1466662"/>
                        <a:gd name="connsiteY20" fmla="*/ 1167897 h 1167897"/>
                        <a:gd name="connsiteX21" fmla="*/ 181070 w 1466662"/>
                        <a:gd name="connsiteY21" fmla="*/ 1032095 h 1167897"/>
                        <a:gd name="connsiteX22" fmla="*/ 199177 w 1466662"/>
                        <a:gd name="connsiteY22" fmla="*/ 534155 h 1167897"/>
                        <a:gd name="connsiteX0" fmla="*/ 199177 w 1466662"/>
                        <a:gd name="connsiteY0" fmla="*/ 534155 h 1167897"/>
                        <a:gd name="connsiteX1" fmla="*/ 733331 w 1466662"/>
                        <a:gd name="connsiteY1" fmla="*/ 597529 h 1167897"/>
                        <a:gd name="connsiteX2" fmla="*/ 1213165 w 1466662"/>
                        <a:gd name="connsiteY2" fmla="*/ 452674 h 1167897"/>
                        <a:gd name="connsiteX3" fmla="*/ 1321806 w 1466662"/>
                        <a:gd name="connsiteY3" fmla="*/ 950614 h 1167897"/>
                        <a:gd name="connsiteX4" fmla="*/ 1376127 w 1466662"/>
                        <a:gd name="connsiteY4" fmla="*/ 1095470 h 1167897"/>
                        <a:gd name="connsiteX5" fmla="*/ 1403288 w 1466662"/>
                        <a:gd name="connsiteY5" fmla="*/ 615636 h 1167897"/>
                        <a:gd name="connsiteX6" fmla="*/ 1466662 w 1466662"/>
                        <a:gd name="connsiteY6" fmla="*/ 615636 h 1167897"/>
                        <a:gd name="connsiteX7" fmla="*/ 1426841 w 1466662"/>
                        <a:gd name="connsiteY7" fmla="*/ 466560 h 1167897"/>
                        <a:gd name="connsiteX8" fmla="*/ 1348967 w 1466662"/>
                        <a:gd name="connsiteY8" fmla="*/ 344032 h 1167897"/>
                        <a:gd name="connsiteX9" fmla="*/ 1412341 w 1466662"/>
                        <a:gd name="connsiteY9" fmla="*/ 316872 h 1167897"/>
                        <a:gd name="connsiteX10" fmla="*/ 1241103 w 1466662"/>
                        <a:gd name="connsiteY10" fmla="*/ 161760 h 1167897"/>
                        <a:gd name="connsiteX11" fmla="*/ 995882 w 1466662"/>
                        <a:gd name="connsiteY11" fmla="*/ 108642 h 1167897"/>
                        <a:gd name="connsiteX12" fmla="*/ 1050202 w 1466662"/>
                        <a:gd name="connsiteY12" fmla="*/ 36214 h 1167897"/>
                        <a:gd name="connsiteX13" fmla="*/ 760091 w 1466662"/>
                        <a:gd name="connsiteY13" fmla="*/ 16504 h 1167897"/>
                        <a:gd name="connsiteX14" fmla="*/ 516048 w 1466662"/>
                        <a:gd name="connsiteY14" fmla="*/ 72428 h 1167897"/>
                        <a:gd name="connsiteX15" fmla="*/ 570369 w 1466662"/>
                        <a:gd name="connsiteY15" fmla="*/ 0 h 1167897"/>
                        <a:gd name="connsiteX16" fmla="*/ 336228 w 1466662"/>
                        <a:gd name="connsiteY16" fmla="*/ 80798 h 1167897"/>
                        <a:gd name="connsiteX17" fmla="*/ 181070 w 1466662"/>
                        <a:gd name="connsiteY17" fmla="*/ 280658 h 1167897"/>
                        <a:gd name="connsiteX18" fmla="*/ 135802 w 1466662"/>
                        <a:gd name="connsiteY18" fmla="*/ 244444 h 1167897"/>
                        <a:gd name="connsiteX19" fmla="*/ 72428 w 1466662"/>
                        <a:gd name="connsiteY19" fmla="*/ 624689 h 1167897"/>
                        <a:gd name="connsiteX20" fmla="*/ 0 w 1466662"/>
                        <a:gd name="connsiteY20" fmla="*/ 561315 h 1167897"/>
                        <a:gd name="connsiteX21" fmla="*/ 135802 w 1466662"/>
                        <a:gd name="connsiteY21" fmla="*/ 1167897 h 1167897"/>
                        <a:gd name="connsiteX22" fmla="*/ 181070 w 1466662"/>
                        <a:gd name="connsiteY22" fmla="*/ 1032095 h 1167897"/>
                        <a:gd name="connsiteX23" fmla="*/ 199177 w 1466662"/>
                        <a:gd name="connsiteY23" fmla="*/ 534155 h 1167897"/>
                        <a:gd name="connsiteX0" fmla="*/ 199177 w 1466662"/>
                        <a:gd name="connsiteY0" fmla="*/ 534155 h 1167897"/>
                        <a:gd name="connsiteX1" fmla="*/ 733331 w 1466662"/>
                        <a:gd name="connsiteY1" fmla="*/ 597529 h 1167897"/>
                        <a:gd name="connsiteX2" fmla="*/ 1213165 w 1466662"/>
                        <a:gd name="connsiteY2" fmla="*/ 452674 h 1167897"/>
                        <a:gd name="connsiteX3" fmla="*/ 1321806 w 1466662"/>
                        <a:gd name="connsiteY3" fmla="*/ 950614 h 1167897"/>
                        <a:gd name="connsiteX4" fmla="*/ 1376127 w 1466662"/>
                        <a:gd name="connsiteY4" fmla="*/ 1095470 h 1167897"/>
                        <a:gd name="connsiteX5" fmla="*/ 1414935 w 1466662"/>
                        <a:gd name="connsiteY5" fmla="*/ 823748 h 1167897"/>
                        <a:gd name="connsiteX6" fmla="*/ 1403288 w 1466662"/>
                        <a:gd name="connsiteY6" fmla="*/ 615636 h 1167897"/>
                        <a:gd name="connsiteX7" fmla="*/ 1466662 w 1466662"/>
                        <a:gd name="connsiteY7" fmla="*/ 615636 h 1167897"/>
                        <a:gd name="connsiteX8" fmla="*/ 1426841 w 1466662"/>
                        <a:gd name="connsiteY8" fmla="*/ 466560 h 1167897"/>
                        <a:gd name="connsiteX9" fmla="*/ 1348967 w 1466662"/>
                        <a:gd name="connsiteY9" fmla="*/ 344032 h 1167897"/>
                        <a:gd name="connsiteX10" fmla="*/ 1412341 w 1466662"/>
                        <a:gd name="connsiteY10" fmla="*/ 316872 h 1167897"/>
                        <a:gd name="connsiteX11" fmla="*/ 1241103 w 1466662"/>
                        <a:gd name="connsiteY11" fmla="*/ 161760 h 1167897"/>
                        <a:gd name="connsiteX12" fmla="*/ 995882 w 1466662"/>
                        <a:gd name="connsiteY12" fmla="*/ 108642 h 1167897"/>
                        <a:gd name="connsiteX13" fmla="*/ 1050202 w 1466662"/>
                        <a:gd name="connsiteY13" fmla="*/ 36214 h 1167897"/>
                        <a:gd name="connsiteX14" fmla="*/ 760091 w 1466662"/>
                        <a:gd name="connsiteY14" fmla="*/ 16504 h 1167897"/>
                        <a:gd name="connsiteX15" fmla="*/ 516048 w 1466662"/>
                        <a:gd name="connsiteY15" fmla="*/ 72428 h 1167897"/>
                        <a:gd name="connsiteX16" fmla="*/ 570369 w 1466662"/>
                        <a:gd name="connsiteY16" fmla="*/ 0 h 1167897"/>
                        <a:gd name="connsiteX17" fmla="*/ 336228 w 1466662"/>
                        <a:gd name="connsiteY17" fmla="*/ 80798 h 1167897"/>
                        <a:gd name="connsiteX18" fmla="*/ 181070 w 1466662"/>
                        <a:gd name="connsiteY18" fmla="*/ 280658 h 1167897"/>
                        <a:gd name="connsiteX19" fmla="*/ 135802 w 1466662"/>
                        <a:gd name="connsiteY19" fmla="*/ 244444 h 1167897"/>
                        <a:gd name="connsiteX20" fmla="*/ 72428 w 1466662"/>
                        <a:gd name="connsiteY20" fmla="*/ 624689 h 1167897"/>
                        <a:gd name="connsiteX21" fmla="*/ 0 w 1466662"/>
                        <a:gd name="connsiteY21" fmla="*/ 561315 h 1167897"/>
                        <a:gd name="connsiteX22" fmla="*/ 135802 w 1466662"/>
                        <a:gd name="connsiteY22" fmla="*/ 1167897 h 1167897"/>
                        <a:gd name="connsiteX23" fmla="*/ 181070 w 1466662"/>
                        <a:gd name="connsiteY23" fmla="*/ 1032095 h 1167897"/>
                        <a:gd name="connsiteX24" fmla="*/ 199177 w 1466662"/>
                        <a:gd name="connsiteY24" fmla="*/ 534155 h 1167897"/>
                        <a:gd name="connsiteX0" fmla="*/ 199177 w 1466662"/>
                        <a:gd name="connsiteY0" fmla="*/ 534155 h 1167897"/>
                        <a:gd name="connsiteX1" fmla="*/ 733331 w 1466662"/>
                        <a:gd name="connsiteY1" fmla="*/ 597529 h 1167897"/>
                        <a:gd name="connsiteX2" fmla="*/ 1213165 w 1466662"/>
                        <a:gd name="connsiteY2" fmla="*/ 452674 h 1167897"/>
                        <a:gd name="connsiteX3" fmla="*/ 1321806 w 1466662"/>
                        <a:gd name="connsiteY3" fmla="*/ 950614 h 1167897"/>
                        <a:gd name="connsiteX4" fmla="*/ 1376127 w 1466662"/>
                        <a:gd name="connsiteY4" fmla="*/ 1095470 h 1167897"/>
                        <a:gd name="connsiteX5" fmla="*/ 1414935 w 1466662"/>
                        <a:gd name="connsiteY5" fmla="*/ 823748 h 1167897"/>
                        <a:gd name="connsiteX6" fmla="*/ 1403288 w 1466662"/>
                        <a:gd name="connsiteY6" fmla="*/ 615636 h 1167897"/>
                        <a:gd name="connsiteX7" fmla="*/ 1466662 w 1466662"/>
                        <a:gd name="connsiteY7" fmla="*/ 615636 h 1167897"/>
                        <a:gd name="connsiteX8" fmla="*/ 1426841 w 1466662"/>
                        <a:gd name="connsiteY8" fmla="*/ 466560 h 1167897"/>
                        <a:gd name="connsiteX9" fmla="*/ 1348967 w 1466662"/>
                        <a:gd name="connsiteY9" fmla="*/ 344032 h 1167897"/>
                        <a:gd name="connsiteX10" fmla="*/ 1412341 w 1466662"/>
                        <a:gd name="connsiteY10" fmla="*/ 316872 h 1167897"/>
                        <a:gd name="connsiteX11" fmla="*/ 1241103 w 1466662"/>
                        <a:gd name="connsiteY11" fmla="*/ 161760 h 1167897"/>
                        <a:gd name="connsiteX12" fmla="*/ 995882 w 1466662"/>
                        <a:gd name="connsiteY12" fmla="*/ 108642 h 1167897"/>
                        <a:gd name="connsiteX13" fmla="*/ 1050202 w 1466662"/>
                        <a:gd name="connsiteY13" fmla="*/ 36214 h 1167897"/>
                        <a:gd name="connsiteX14" fmla="*/ 760091 w 1466662"/>
                        <a:gd name="connsiteY14" fmla="*/ 16504 h 1167897"/>
                        <a:gd name="connsiteX15" fmla="*/ 516048 w 1466662"/>
                        <a:gd name="connsiteY15" fmla="*/ 72428 h 1167897"/>
                        <a:gd name="connsiteX16" fmla="*/ 570369 w 1466662"/>
                        <a:gd name="connsiteY16" fmla="*/ 0 h 1167897"/>
                        <a:gd name="connsiteX17" fmla="*/ 336228 w 1466662"/>
                        <a:gd name="connsiteY17" fmla="*/ 80798 h 1167897"/>
                        <a:gd name="connsiteX18" fmla="*/ 231453 w 1466662"/>
                        <a:gd name="connsiteY18" fmla="*/ 161760 h 1167897"/>
                        <a:gd name="connsiteX19" fmla="*/ 181070 w 1466662"/>
                        <a:gd name="connsiteY19" fmla="*/ 280658 h 1167897"/>
                        <a:gd name="connsiteX20" fmla="*/ 135802 w 1466662"/>
                        <a:gd name="connsiteY20" fmla="*/ 244444 h 1167897"/>
                        <a:gd name="connsiteX21" fmla="*/ 72428 w 1466662"/>
                        <a:gd name="connsiteY21" fmla="*/ 624689 h 1167897"/>
                        <a:gd name="connsiteX22" fmla="*/ 0 w 1466662"/>
                        <a:gd name="connsiteY22" fmla="*/ 561315 h 1167897"/>
                        <a:gd name="connsiteX23" fmla="*/ 135802 w 1466662"/>
                        <a:gd name="connsiteY23" fmla="*/ 1167897 h 1167897"/>
                        <a:gd name="connsiteX24" fmla="*/ 181070 w 1466662"/>
                        <a:gd name="connsiteY24" fmla="*/ 1032095 h 1167897"/>
                        <a:gd name="connsiteX25" fmla="*/ 199177 w 1466662"/>
                        <a:gd name="connsiteY25" fmla="*/ 534155 h 1167897"/>
                        <a:gd name="connsiteX0" fmla="*/ 199177 w 1466662"/>
                        <a:gd name="connsiteY0" fmla="*/ 534155 h 1167897"/>
                        <a:gd name="connsiteX1" fmla="*/ 733331 w 1466662"/>
                        <a:gd name="connsiteY1" fmla="*/ 597529 h 1167897"/>
                        <a:gd name="connsiteX2" fmla="*/ 1213165 w 1466662"/>
                        <a:gd name="connsiteY2" fmla="*/ 452674 h 1167897"/>
                        <a:gd name="connsiteX3" fmla="*/ 1321806 w 1466662"/>
                        <a:gd name="connsiteY3" fmla="*/ 950614 h 1167897"/>
                        <a:gd name="connsiteX4" fmla="*/ 1376127 w 1466662"/>
                        <a:gd name="connsiteY4" fmla="*/ 1095470 h 1167897"/>
                        <a:gd name="connsiteX5" fmla="*/ 1414935 w 1466662"/>
                        <a:gd name="connsiteY5" fmla="*/ 823748 h 1167897"/>
                        <a:gd name="connsiteX6" fmla="*/ 1403288 w 1466662"/>
                        <a:gd name="connsiteY6" fmla="*/ 615636 h 1167897"/>
                        <a:gd name="connsiteX7" fmla="*/ 1466662 w 1466662"/>
                        <a:gd name="connsiteY7" fmla="*/ 615636 h 1167897"/>
                        <a:gd name="connsiteX8" fmla="*/ 1426841 w 1466662"/>
                        <a:gd name="connsiteY8" fmla="*/ 466560 h 1167897"/>
                        <a:gd name="connsiteX9" fmla="*/ 1348967 w 1466662"/>
                        <a:gd name="connsiteY9" fmla="*/ 344032 h 1167897"/>
                        <a:gd name="connsiteX10" fmla="*/ 1412341 w 1466662"/>
                        <a:gd name="connsiteY10" fmla="*/ 316872 h 1167897"/>
                        <a:gd name="connsiteX11" fmla="*/ 1241103 w 1466662"/>
                        <a:gd name="connsiteY11" fmla="*/ 161760 h 1167897"/>
                        <a:gd name="connsiteX12" fmla="*/ 995882 w 1466662"/>
                        <a:gd name="connsiteY12" fmla="*/ 108642 h 1167897"/>
                        <a:gd name="connsiteX13" fmla="*/ 1050202 w 1466662"/>
                        <a:gd name="connsiteY13" fmla="*/ 36214 h 1167897"/>
                        <a:gd name="connsiteX14" fmla="*/ 760091 w 1466662"/>
                        <a:gd name="connsiteY14" fmla="*/ 16504 h 1167897"/>
                        <a:gd name="connsiteX15" fmla="*/ 516048 w 1466662"/>
                        <a:gd name="connsiteY15" fmla="*/ 72428 h 1167897"/>
                        <a:gd name="connsiteX16" fmla="*/ 570369 w 1466662"/>
                        <a:gd name="connsiteY16" fmla="*/ 0 h 1167897"/>
                        <a:gd name="connsiteX17" fmla="*/ 336228 w 1466662"/>
                        <a:gd name="connsiteY17" fmla="*/ 80798 h 1167897"/>
                        <a:gd name="connsiteX18" fmla="*/ 231453 w 1466662"/>
                        <a:gd name="connsiteY18" fmla="*/ 161760 h 1167897"/>
                        <a:gd name="connsiteX19" fmla="*/ 181070 w 1466662"/>
                        <a:gd name="connsiteY19" fmla="*/ 280658 h 1167897"/>
                        <a:gd name="connsiteX20" fmla="*/ 95321 w 1466662"/>
                        <a:gd name="connsiteY20" fmla="*/ 225394 h 1167897"/>
                        <a:gd name="connsiteX21" fmla="*/ 72428 w 1466662"/>
                        <a:gd name="connsiteY21" fmla="*/ 624689 h 1167897"/>
                        <a:gd name="connsiteX22" fmla="*/ 0 w 1466662"/>
                        <a:gd name="connsiteY22" fmla="*/ 561315 h 1167897"/>
                        <a:gd name="connsiteX23" fmla="*/ 135802 w 1466662"/>
                        <a:gd name="connsiteY23" fmla="*/ 1167897 h 1167897"/>
                        <a:gd name="connsiteX24" fmla="*/ 181070 w 1466662"/>
                        <a:gd name="connsiteY24" fmla="*/ 1032095 h 1167897"/>
                        <a:gd name="connsiteX25" fmla="*/ 199177 w 1466662"/>
                        <a:gd name="connsiteY25" fmla="*/ 534155 h 1167897"/>
                        <a:gd name="connsiteX0" fmla="*/ 199177 w 1466662"/>
                        <a:gd name="connsiteY0" fmla="*/ 534155 h 1167897"/>
                        <a:gd name="connsiteX1" fmla="*/ 733331 w 1466662"/>
                        <a:gd name="connsiteY1" fmla="*/ 597529 h 1167897"/>
                        <a:gd name="connsiteX2" fmla="*/ 1213165 w 1466662"/>
                        <a:gd name="connsiteY2" fmla="*/ 452674 h 1167897"/>
                        <a:gd name="connsiteX3" fmla="*/ 1321806 w 1466662"/>
                        <a:gd name="connsiteY3" fmla="*/ 950614 h 1167897"/>
                        <a:gd name="connsiteX4" fmla="*/ 1376127 w 1466662"/>
                        <a:gd name="connsiteY4" fmla="*/ 1095470 h 1167897"/>
                        <a:gd name="connsiteX5" fmla="*/ 1414935 w 1466662"/>
                        <a:gd name="connsiteY5" fmla="*/ 823748 h 1167897"/>
                        <a:gd name="connsiteX6" fmla="*/ 1403288 w 1466662"/>
                        <a:gd name="connsiteY6" fmla="*/ 615636 h 1167897"/>
                        <a:gd name="connsiteX7" fmla="*/ 1466662 w 1466662"/>
                        <a:gd name="connsiteY7" fmla="*/ 615636 h 1167897"/>
                        <a:gd name="connsiteX8" fmla="*/ 1426841 w 1466662"/>
                        <a:gd name="connsiteY8" fmla="*/ 466560 h 1167897"/>
                        <a:gd name="connsiteX9" fmla="*/ 1348967 w 1466662"/>
                        <a:gd name="connsiteY9" fmla="*/ 344032 h 1167897"/>
                        <a:gd name="connsiteX10" fmla="*/ 1412341 w 1466662"/>
                        <a:gd name="connsiteY10" fmla="*/ 316872 h 1167897"/>
                        <a:gd name="connsiteX11" fmla="*/ 1241103 w 1466662"/>
                        <a:gd name="connsiteY11" fmla="*/ 161760 h 1167897"/>
                        <a:gd name="connsiteX12" fmla="*/ 995882 w 1466662"/>
                        <a:gd name="connsiteY12" fmla="*/ 108642 h 1167897"/>
                        <a:gd name="connsiteX13" fmla="*/ 1050202 w 1466662"/>
                        <a:gd name="connsiteY13" fmla="*/ 36214 h 1167897"/>
                        <a:gd name="connsiteX14" fmla="*/ 760091 w 1466662"/>
                        <a:gd name="connsiteY14" fmla="*/ 16504 h 1167897"/>
                        <a:gd name="connsiteX15" fmla="*/ 516048 w 1466662"/>
                        <a:gd name="connsiteY15" fmla="*/ 72428 h 1167897"/>
                        <a:gd name="connsiteX16" fmla="*/ 570369 w 1466662"/>
                        <a:gd name="connsiteY16" fmla="*/ 0 h 1167897"/>
                        <a:gd name="connsiteX17" fmla="*/ 336228 w 1466662"/>
                        <a:gd name="connsiteY17" fmla="*/ 80798 h 1167897"/>
                        <a:gd name="connsiteX18" fmla="*/ 231453 w 1466662"/>
                        <a:gd name="connsiteY18" fmla="*/ 161760 h 1167897"/>
                        <a:gd name="connsiteX19" fmla="*/ 181070 w 1466662"/>
                        <a:gd name="connsiteY19" fmla="*/ 280658 h 1167897"/>
                        <a:gd name="connsiteX20" fmla="*/ 95321 w 1466662"/>
                        <a:gd name="connsiteY20" fmla="*/ 225394 h 1167897"/>
                        <a:gd name="connsiteX21" fmla="*/ 52860 w 1466662"/>
                        <a:gd name="connsiteY21" fmla="*/ 409410 h 1167897"/>
                        <a:gd name="connsiteX22" fmla="*/ 72428 w 1466662"/>
                        <a:gd name="connsiteY22" fmla="*/ 624689 h 1167897"/>
                        <a:gd name="connsiteX23" fmla="*/ 0 w 1466662"/>
                        <a:gd name="connsiteY23" fmla="*/ 561315 h 1167897"/>
                        <a:gd name="connsiteX24" fmla="*/ 135802 w 1466662"/>
                        <a:gd name="connsiteY24" fmla="*/ 1167897 h 1167897"/>
                        <a:gd name="connsiteX25" fmla="*/ 181070 w 1466662"/>
                        <a:gd name="connsiteY25" fmla="*/ 1032095 h 1167897"/>
                        <a:gd name="connsiteX26" fmla="*/ 199177 w 1466662"/>
                        <a:gd name="connsiteY26" fmla="*/ 534155 h 1167897"/>
                        <a:gd name="connsiteX0" fmla="*/ 211083 w 1478568"/>
                        <a:gd name="connsiteY0" fmla="*/ 534155 h 1167897"/>
                        <a:gd name="connsiteX1" fmla="*/ 745237 w 1478568"/>
                        <a:gd name="connsiteY1" fmla="*/ 597529 h 1167897"/>
                        <a:gd name="connsiteX2" fmla="*/ 1225071 w 1478568"/>
                        <a:gd name="connsiteY2" fmla="*/ 452674 h 1167897"/>
                        <a:gd name="connsiteX3" fmla="*/ 1333712 w 1478568"/>
                        <a:gd name="connsiteY3" fmla="*/ 950614 h 1167897"/>
                        <a:gd name="connsiteX4" fmla="*/ 1388033 w 1478568"/>
                        <a:gd name="connsiteY4" fmla="*/ 1095470 h 1167897"/>
                        <a:gd name="connsiteX5" fmla="*/ 1426841 w 1478568"/>
                        <a:gd name="connsiteY5" fmla="*/ 823748 h 1167897"/>
                        <a:gd name="connsiteX6" fmla="*/ 1415194 w 1478568"/>
                        <a:gd name="connsiteY6" fmla="*/ 615636 h 1167897"/>
                        <a:gd name="connsiteX7" fmla="*/ 1478568 w 1478568"/>
                        <a:gd name="connsiteY7" fmla="*/ 615636 h 1167897"/>
                        <a:gd name="connsiteX8" fmla="*/ 1438747 w 1478568"/>
                        <a:gd name="connsiteY8" fmla="*/ 466560 h 1167897"/>
                        <a:gd name="connsiteX9" fmla="*/ 1360873 w 1478568"/>
                        <a:gd name="connsiteY9" fmla="*/ 344032 h 1167897"/>
                        <a:gd name="connsiteX10" fmla="*/ 1424247 w 1478568"/>
                        <a:gd name="connsiteY10" fmla="*/ 316872 h 1167897"/>
                        <a:gd name="connsiteX11" fmla="*/ 1253009 w 1478568"/>
                        <a:gd name="connsiteY11" fmla="*/ 161760 h 1167897"/>
                        <a:gd name="connsiteX12" fmla="*/ 1007788 w 1478568"/>
                        <a:gd name="connsiteY12" fmla="*/ 108642 h 1167897"/>
                        <a:gd name="connsiteX13" fmla="*/ 1062108 w 1478568"/>
                        <a:gd name="connsiteY13" fmla="*/ 36214 h 1167897"/>
                        <a:gd name="connsiteX14" fmla="*/ 771997 w 1478568"/>
                        <a:gd name="connsiteY14" fmla="*/ 16504 h 1167897"/>
                        <a:gd name="connsiteX15" fmla="*/ 527954 w 1478568"/>
                        <a:gd name="connsiteY15" fmla="*/ 72428 h 1167897"/>
                        <a:gd name="connsiteX16" fmla="*/ 582275 w 1478568"/>
                        <a:gd name="connsiteY16" fmla="*/ 0 h 1167897"/>
                        <a:gd name="connsiteX17" fmla="*/ 348134 w 1478568"/>
                        <a:gd name="connsiteY17" fmla="*/ 80798 h 1167897"/>
                        <a:gd name="connsiteX18" fmla="*/ 243359 w 1478568"/>
                        <a:gd name="connsiteY18" fmla="*/ 161760 h 1167897"/>
                        <a:gd name="connsiteX19" fmla="*/ 192976 w 1478568"/>
                        <a:gd name="connsiteY19" fmla="*/ 280658 h 1167897"/>
                        <a:gd name="connsiteX20" fmla="*/ 107227 w 1478568"/>
                        <a:gd name="connsiteY20" fmla="*/ 225394 h 1167897"/>
                        <a:gd name="connsiteX21" fmla="*/ 64766 w 1478568"/>
                        <a:gd name="connsiteY21" fmla="*/ 409410 h 1167897"/>
                        <a:gd name="connsiteX22" fmla="*/ 84334 w 1478568"/>
                        <a:gd name="connsiteY22" fmla="*/ 624689 h 1167897"/>
                        <a:gd name="connsiteX23" fmla="*/ 0 w 1478568"/>
                        <a:gd name="connsiteY23" fmla="*/ 563696 h 1167897"/>
                        <a:gd name="connsiteX24" fmla="*/ 147708 w 1478568"/>
                        <a:gd name="connsiteY24" fmla="*/ 1167897 h 1167897"/>
                        <a:gd name="connsiteX25" fmla="*/ 192976 w 1478568"/>
                        <a:gd name="connsiteY25" fmla="*/ 1032095 h 1167897"/>
                        <a:gd name="connsiteX26" fmla="*/ 211083 w 1478568"/>
                        <a:gd name="connsiteY26" fmla="*/ 534155 h 1167897"/>
                        <a:gd name="connsiteX0" fmla="*/ 211083 w 1478568"/>
                        <a:gd name="connsiteY0" fmla="*/ 534155 h 1167897"/>
                        <a:gd name="connsiteX1" fmla="*/ 745237 w 1478568"/>
                        <a:gd name="connsiteY1" fmla="*/ 597529 h 1167897"/>
                        <a:gd name="connsiteX2" fmla="*/ 1225071 w 1478568"/>
                        <a:gd name="connsiteY2" fmla="*/ 452674 h 1167897"/>
                        <a:gd name="connsiteX3" fmla="*/ 1333712 w 1478568"/>
                        <a:gd name="connsiteY3" fmla="*/ 950614 h 1167897"/>
                        <a:gd name="connsiteX4" fmla="*/ 1388033 w 1478568"/>
                        <a:gd name="connsiteY4" fmla="*/ 1095470 h 1167897"/>
                        <a:gd name="connsiteX5" fmla="*/ 1426841 w 1478568"/>
                        <a:gd name="connsiteY5" fmla="*/ 823748 h 1167897"/>
                        <a:gd name="connsiteX6" fmla="*/ 1415194 w 1478568"/>
                        <a:gd name="connsiteY6" fmla="*/ 615636 h 1167897"/>
                        <a:gd name="connsiteX7" fmla="*/ 1478568 w 1478568"/>
                        <a:gd name="connsiteY7" fmla="*/ 615636 h 1167897"/>
                        <a:gd name="connsiteX8" fmla="*/ 1438747 w 1478568"/>
                        <a:gd name="connsiteY8" fmla="*/ 466560 h 1167897"/>
                        <a:gd name="connsiteX9" fmla="*/ 1360873 w 1478568"/>
                        <a:gd name="connsiteY9" fmla="*/ 344032 h 1167897"/>
                        <a:gd name="connsiteX10" fmla="*/ 1424247 w 1478568"/>
                        <a:gd name="connsiteY10" fmla="*/ 316872 h 1167897"/>
                        <a:gd name="connsiteX11" fmla="*/ 1253009 w 1478568"/>
                        <a:gd name="connsiteY11" fmla="*/ 161760 h 1167897"/>
                        <a:gd name="connsiteX12" fmla="*/ 1007788 w 1478568"/>
                        <a:gd name="connsiteY12" fmla="*/ 108642 h 1167897"/>
                        <a:gd name="connsiteX13" fmla="*/ 1062108 w 1478568"/>
                        <a:gd name="connsiteY13" fmla="*/ 36214 h 1167897"/>
                        <a:gd name="connsiteX14" fmla="*/ 771997 w 1478568"/>
                        <a:gd name="connsiteY14" fmla="*/ 16504 h 1167897"/>
                        <a:gd name="connsiteX15" fmla="*/ 527954 w 1478568"/>
                        <a:gd name="connsiteY15" fmla="*/ 72428 h 1167897"/>
                        <a:gd name="connsiteX16" fmla="*/ 582275 w 1478568"/>
                        <a:gd name="connsiteY16" fmla="*/ 0 h 1167897"/>
                        <a:gd name="connsiteX17" fmla="*/ 348134 w 1478568"/>
                        <a:gd name="connsiteY17" fmla="*/ 80798 h 1167897"/>
                        <a:gd name="connsiteX18" fmla="*/ 243359 w 1478568"/>
                        <a:gd name="connsiteY18" fmla="*/ 161760 h 1167897"/>
                        <a:gd name="connsiteX19" fmla="*/ 192976 w 1478568"/>
                        <a:gd name="connsiteY19" fmla="*/ 280658 h 1167897"/>
                        <a:gd name="connsiteX20" fmla="*/ 107227 w 1478568"/>
                        <a:gd name="connsiteY20" fmla="*/ 225394 h 1167897"/>
                        <a:gd name="connsiteX21" fmla="*/ 64766 w 1478568"/>
                        <a:gd name="connsiteY21" fmla="*/ 409410 h 1167897"/>
                        <a:gd name="connsiteX22" fmla="*/ 55759 w 1478568"/>
                        <a:gd name="connsiteY22" fmla="*/ 596114 h 1167897"/>
                        <a:gd name="connsiteX23" fmla="*/ 0 w 1478568"/>
                        <a:gd name="connsiteY23" fmla="*/ 563696 h 1167897"/>
                        <a:gd name="connsiteX24" fmla="*/ 147708 w 1478568"/>
                        <a:gd name="connsiteY24" fmla="*/ 1167897 h 1167897"/>
                        <a:gd name="connsiteX25" fmla="*/ 192976 w 1478568"/>
                        <a:gd name="connsiteY25" fmla="*/ 1032095 h 1167897"/>
                        <a:gd name="connsiteX26" fmla="*/ 211083 w 1478568"/>
                        <a:gd name="connsiteY26" fmla="*/ 534155 h 1167897"/>
                        <a:gd name="connsiteX0" fmla="*/ 211083 w 1478568"/>
                        <a:gd name="connsiteY0" fmla="*/ 534155 h 1167897"/>
                        <a:gd name="connsiteX1" fmla="*/ 745237 w 1478568"/>
                        <a:gd name="connsiteY1" fmla="*/ 597529 h 1167897"/>
                        <a:gd name="connsiteX2" fmla="*/ 1225071 w 1478568"/>
                        <a:gd name="connsiteY2" fmla="*/ 452674 h 1167897"/>
                        <a:gd name="connsiteX3" fmla="*/ 1333712 w 1478568"/>
                        <a:gd name="connsiteY3" fmla="*/ 950614 h 1167897"/>
                        <a:gd name="connsiteX4" fmla="*/ 1388033 w 1478568"/>
                        <a:gd name="connsiteY4" fmla="*/ 1095470 h 1167897"/>
                        <a:gd name="connsiteX5" fmla="*/ 1426841 w 1478568"/>
                        <a:gd name="connsiteY5" fmla="*/ 823748 h 1167897"/>
                        <a:gd name="connsiteX6" fmla="*/ 1415194 w 1478568"/>
                        <a:gd name="connsiteY6" fmla="*/ 615636 h 1167897"/>
                        <a:gd name="connsiteX7" fmla="*/ 1478568 w 1478568"/>
                        <a:gd name="connsiteY7" fmla="*/ 615636 h 1167897"/>
                        <a:gd name="connsiteX8" fmla="*/ 1438747 w 1478568"/>
                        <a:gd name="connsiteY8" fmla="*/ 466560 h 1167897"/>
                        <a:gd name="connsiteX9" fmla="*/ 1360873 w 1478568"/>
                        <a:gd name="connsiteY9" fmla="*/ 344032 h 1167897"/>
                        <a:gd name="connsiteX10" fmla="*/ 1424247 w 1478568"/>
                        <a:gd name="connsiteY10" fmla="*/ 316872 h 1167897"/>
                        <a:gd name="connsiteX11" fmla="*/ 1253009 w 1478568"/>
                        <a:gd name="connsiteY11" fmla="*/ 161760 h 1167897"/>
                        <a:gd name="connsiteX12" fmla="*/ 1007788 w 1478568"/>
                        <a:gd name="connsiteY12" fmla="*/ 108642 h 1167897"/>
                        <a:gd name="connsiteX13" fmla="*/ 1062108 w 1478568"/>
                        <a:gd name="connsiteY13" fmla="*/ 36214 h 1167897"/>
                        <a:gd name="connsiteX14" fmla="*/ 771997 w 1478568"/>
                        <a:gd name="connsiteY14" fmla="*/ 16504 h 1167897"/>
                        <a:gd name="connsiteX15" fmla="*/ 527954 w 1478568"/>
                        <a:gd name="connsiteY15" fmla="*/ 72428 h 1167897"/>
                        <a:gd name="connsiteX16" fmla="*/ 582275 w 1478568"/>
                        <a:gd name="connsiteY16" fmla="*/ 0 h 1167897"/>
                        <a:gd name="connsiteX17" fmla="*/ 348134 w 1478568"/>
                        <a:gd name="connsiteY17" fmla="*/ 80798 h 1167897"/>
                        <a:gd name="connsiteX18" fmla="*/ 243359 w 1478568"/>
                        <a:gd name="connsiteY18" fmla="*/ 161760 h 1167897"/>
                        <a:gd name="connsiteX19" fmla="*/ 192976 w 1478568"/>
                        <a:gd name="connsiteY19" fmla="*/ 280658 h 1167897"/>
                        <a:gd name="connsiteX20" fmla="*/ 107227 w 1478568"/>
                        <a:gd name="connsiteY20" fmla="*/ 225394 h 1167897"/>
                        <a:gd name="connsiteX21" fmla="*/ 64766 w 1478568"/>
                        <a:gd name="connsiteY21" fmla="*/ 409410 h 1167897"/>
                        <a:gd name="connsiteX22" fmla="*/ 55759 w 1478568"/>
                        <a:gd name="connsiteY22" fmla="*/ 596114 h 1167897"/>
                        <a:gd name="connsiteX23" fmla="*/ 0 w 1478568"/>
                        <a:gd name="connsiteY23" fmla="*/ 563696 h 1167897"/>
                        <a:gd name="connsiteX24" fmla="*/ 24284 w 1478568"/>
                        <a:gd name="connsiteY24" fmla="*/ 880898 h 1167897"/>
                        <a:gd name="connsiteX25" fmla="*/ 147708 w 1478568"/>
                        <a:gd name="connsiteY25" fmla="*/ 1167897 h 1167897"/>
                        <a:gd name="connsiteX26" fmla="*/ 192976 w 1478568"/>
                        <a:gd name="connsiteY26" fmla="*/ 1032095 h 1167897"/>
                        <a:gd name="connsiteX27" fmla="*/ 211083 w 1478568"/>
                        <a:gd name="connsiteY27" fmla="*/ 534155 h 1167897"/>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48134 w 1478568"/>
                        <a:gd name="connsiteY17" fmla="*/ 80798 h 1170279"/>
                        <a:gd name="connsiteX18" fmla="*/ 243359 w 1478568"/>
                        <a:gd name="connsiteY18" fmla="*/ 161760 h 1170279"/>
                        <a:gd name="connsiteX19" fmla="*/ 192976 w 1478568"/>
                        <a:gd name="connsiteY19" fmla="*/ 280658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48134 w 1478568"/>
                        <a:gd name="connsiteY17" fmla="*/ 80798 h 1170279"/>
                        <a:gd name="connsiteX18" fmla="*/ 243359 w 1478568"/>
                        <a:gd name="connsiteY18" fmla="*/ 161760 h 1170279"/>
                        <a:gd name="connsiteX19" fmla="*/ 192976 w 1478568"/>
                        <a:gd name="connsiteY19" fmla="*/ 280658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48134 w 1478568"/>
                        <a:gd name="connsiteY17" fmla="*/ 80798 h 1170279"/>
                        <a:gd name="connsiteX18" fmla="*/ 243359 w 1478568"/>
                        <a:gd name="connsiteY18" fmla="*/ 161760 h 1170279"/>
                        <a:gd name="connsiteX19" fmla="*/ 192976 w 1478568"/>
                        <a:gd name="connsiteY19" fmla="*/ 280658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48134 w 1478568"/>
                        <a:gd name="connsiteY17" fmla="*/ 80798 h 1170279"/>
                        <a:gd name="connsiteX18" fmla="*/ 243359 w 1478568"/>
                        <a:gd name="connsiteY18" fmla="*/ 161760 h 1170279"/>
                        <a:gd name="connsiteX19" fmla="*/ 192976 w 1478568"/>
                        <a:gd name="connsiteY19" fmla="*/ 280658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48134 w 1478568"/>
                        <a:gd name="connsiteY17" fmla="*/ 80798 h 1170279"/>
                        <a:gd name="connsiteX18" fmla="*/ 243359 w 1478568"/>
                        <a:gd name="connsiteY18" fmla="*/ 161760 h 1170279"/>
                        <a:gd name="connsiteX19" fmla="*/ 192976 w 1478568"/>
                        <a:gd name="connsiteY19" fmla="*/ 280658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48134 w 1478568"/>
                        <a:gd name="connsiteY17" fmla="*/ 80798 h 1170279"/>
                        <a:gd name="connsiteX18" fmla="*/ 243359 w 1478568"/>
                        <a:gd name="connsiteY18" fmla="*/ 161760 h 1170279"/>
                        <a:gd name="connsiteX19" fmla="*/ 192976 w 1478568"/>
                        <a:gd name="connsiteY19" fmla="*/ 280658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48134 w 1478568"/>
                        <a:gd name="connsiteY17" fmla="*/ 80798 h 1170279"/>
                        <a:gd name="connsiteX18" fmla="*/ 243359 w 1478568"/>
                        <a:gd name="connsiteY18" fmla="*/ 161760 h 1170279"/>
                        <a:gd name="connsiteX19" fmla="*/ 192976 w 1478568"/>
                        <a:gd name="connsiteY19" fmla="*/ 280658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48134 w 1478568"/>
                        <a:gd name="connsiteY17" fmla="*/ 80798 h 1170279"/>
                        <a:gd name="connsiteX18" fmla="*/ 243359 w 1478568"/>
                        <a:gd name="connsiteY18" fmla="*/ 161760 h 1170279"/>
                        <a:gd name="connsiteX19" fmla="*/ 192976 w 1478568"/>
                        <a:gd name="connsiteY19" fmla="*/ 280658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48134 w 1478568"/>
                        <a:gd name="connsiteY17" fmla="*/ 80798 h 1170279"/>
                        <a:gd name="connsiteX18" fmla="*/ 243359 w 1478568"/>
                        <a:gd name="connsiteY18" fmla="*/ 161760 h 1170279"/>
                        <a:gd name="connsiteX19" fmla="*/ 173926 w 1478568"/>
                        <a:gd name="connsiteY19" fmla="*/ 278276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48134 w 1478568"/>
                        <a:gd name="connsiteY17" fmla="*/ 80798 h 1170279"/>
                        <a:gd name="connsiteX18" fmla="*/ 243359 w 1478568"/>
                        <a:gd name="connsiteY18" fmla="*/ 161760 h 1170279"/>
                        <a:gd name="connsiteX19" fmla="*/ 173926 w 1478568"/>
                        <a:gd name="connsiteY19" fmla="*/ 278276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48134 w 1478568"/>
                        <a:gd name="connsiteY17" fmla="*/ 80798 h 1170279"/>
                        <a:gd name="connsiteX18" fmla="*/ 243359 w 1478568"/>
                        <a:gd name="connsiteY18" fmla="*/ 161760 h 1170279"/>
                        <a:gd name="connsiteX19" fmla="*/ 173926 w 1478568"/>
                        <a:gd name="connsiteY19" fmla="*/ 278276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38609 w 1478568"/>
                        <a:gd name="connsiteY17" fmla="*/ 80798 h 1170279"/>
                        <a:gd name="connsiteX18" fmla="*/ 243359 w 1478568"/>
                        <a:gd name="connsiteY18" fmla="*/ 161760 h 1170279"/>
                        <a:gd name="connsiteX19" fmla="*/ 173926 w 1478568"/>
                        <a:gd name="connsiteY19" fmla="*/ 278276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38609 w 1478568"/>
                        <a:gd name="connsiteY17" fmla="*/ 80798 h 1170279"/>
                        <a:gd name="connsiteX18" fmla="*/ 243359 w 1478568"/>
                        <a:gd name="connsiteY18" fmla="*/ 161760 h 1170279"/>
                        <a:gd name="connsiteX19" fmla="*/ 173926 w 1478568"/>
                        <a:gd name="connsiteY19" fmla="*/ 278276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38609 w 1478568"/>
                        <a:gd name="connsiteY17" fmla="*/ 80798 h 1170279"/>
                        <a:gd name="connsiteX18" fmla="*/ 243359 w 1478568"/>
                        <a:gd name="connsiteY18" fmla="*/ 161760 h 1170279"/>
                        <a:gd name="connsiteX19" fmla="*/ 173926 w 1478568"/>
                        <a:gd name="connsiteY19" fmla="*/ 278276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8107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6093 w 1478568"/>
                        <a:gd name="connsiteY3" fmla="*/ 955376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6093 w 1478568"/>
                        <a:gd name="connsiteY3" fmla="*/ 955376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6093 w 1478568"/>
                        <a:gd name="connsiteY3" fmla="*/ 955376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28949 w 1478568"/>
                        <a:gd name="connsiteY3" fmla="*/ 955376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28949 w 1478568"/>
                        <a:gd name="connsiteY3" fmla="*/ 955376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28949 w 1478568"/>
                        <a:gd name="connsiteY3" fmla="*/ 955376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28949 w 1478568"/>
                        <a:gd name="connsiteY3" fmla="*/ 955376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28949 w 1478568"/>
                        <a:gd name="connsiteY3" fmla="*/ 955376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28949 w 1478568"/>
                        <a:gd name="connsiteY3" fmla="*/ 955376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28949 w 1478568"/>
                        <a:gd name="connsiteY3" fmla="*/ 955376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315793 w 1583278"/>
                        <a:gd name="connsiteY0" fmla="*/ 543680 h 1380181"/>
                        <a:gd name="connsiteX1" fmla="*/ 849947 w 1583278"/>
                        <a:gd name="connsiteY1" fmla="*/ 607054 h 1380181"/>
                        <a:gd name="connsiteX2" fmla="*/ 1329781 w 1583278"/>
                        <a:gd name="connsiteY2" fmla="*/ 462199 h 1380181"/>
                        <a:gd name="connsiteX3" fmla="*/ 1433659 w 1583278"/>
                        <a:gd name="connsiteY3" fmla="*/ 955376 h 1380181"/>
                        <a:gd name="connsiteX4" fmla="*/ 1492743 w 1583278"/>
                        <a:gd name="connsiteY4" fmla="*/ 1104995 h 1380181"/>
                        <a:gd name="connsiteX5" fmla="*/ 1531551 w 1583278"/>
                        <a:gd name="connsiteY5" fmla="*/ 833273 h 1380181"/>
                        <a:gd name="connsiteX6" fmla="*/ 1519904 w 1583278"/>
                        <a:gd name="connsiteY6" fmla="*/ 625161 h 1380181"/>
                        <a:gd name="connsiteX7" fmla="*/ 1583278 w 1583278"/>
                        <a:gd name="connsiteY7" fmla="*/ 625161 h 1380181"/>
                        <a:gd name="connsiteX8" fmla="*/ 1543457 w 1583278"/>
                        <a:gd name="connsiteY8" fmla="*/ 476085 h 1380181"/>
                        <a:gd name="connsiteX9" fmla="*/ 1465583 w 1583278"/>
                        <a:gd name="connsiteY9" fmla="*/ 353557 h 1380181"/>
                        <a:gd name="connsiteX10" fmla="*/ 1528957 w 1583278"/>
                        <a:gd name="connsiteY10" fmla="*/ 326397 h 1380181"/>
                        <a:gd name="connsiteX11" fmla="*/ 1357719 w 1583278"/>
                        <a:gd name="connsiteY11" fmla="*/ 171285 h 1380181"/>
                        <a:gd name="connsiteX12" fmla="*/ 1112498 w 1583278"/>
                        <a:gd name="connsiteY12" fmla="*/ 118167 h 1380181"/>
                        <a:gd name="connsiteX13" fmla="*/ 1166818 w 1583278"/>
                        <a:gd name="connsiteY13" fmla="*/ 45739 h 1380181"/>
                        <a:gd name="connsiteX14" fmla="*/ 876707 w 1583278"/>
                        <a:gd name="connsiteY14" fmla="*/ 26029 h 1380181"/>
                        <a:gd name="connsiteX15" fmla="*/ 632664 w 1583278"/>
                        <a:gd name="connsiteY15" fmla="*/ 81953 h 1380181"/>
                        <a:gd name="connsiteX16" fmla="*/ 675079 w 1583278"/>
                        <a:gd name="connsiteY16" fmla="*/ 0 h 1380181"/>
                        <a:gd name="connsiteX17" fmla="*/ 443319 w 1583278"/>
                        <a:gd name="connsiteY17" fmla="*/ 90323 h 1380181"/>
                        <a:gd name="connsiteX18" fmla="*/ 348069 w 1583278"/>
                        <a:gd name="connsiteY18" fmla="*/ 171285 h 1380181"/>
                        <a:gd name="connsiteX19" fmla="*/ 278636 w 1583278"/>
                        <a:gd name="connsiteY19" fmla="*/ 287801 h 1380181"/>
                        <a:gd name="connsiteX20" fmla="*/ 211937 w 1583278"/>
                        <a:gd name="connsiteY20" fmla="*/ 234919 h 1380181"/>
                        <a:gd name="connsiteX21" fmla="*/ 169476 w 1583278"/>
                        <a:gd name="connsiteY21" fmla="*/ 418935 h 1380181"/>
                        <a:gd name="connsiteX22" fmla="*/ 160469 w 1583278"/>
                        <a:gd name="connsiteY22" fmla="*/ 605639 h 1380181"/>
                        <a:gd name="connsiteX23" fmla="*/ 104710 w 1583278"/>
                        <a:gd name="connsiteY23" fmla="*/ 573221 h 1380181"/>
                        <a:gd name="connsiteX24" fmla="*/ 128994 w 1583278"/>
                        <a:gd name="connsiteY24" fmla="*/ 890423 h 1380181"/>
                        <a:gd name="connsiteX25" fmla="*/ 6855 w 1583278"/>
                        <a:gd name="connsiteY25" fmla="*/ 1380181 h 1380181"/>
                        <a:gd name="connsiteX26" fmla="*/ 266730 w 1583278"/>
                        <a:gd name="connsiteY26" fmla="*/ 1039239 h 1380181"/>
                        <a:gd name="connsiteX27" fmla="*/ 315793 w 1583278"/>
                        <a:gd name="connsiteY27" fmla="*/ 543680 h 1380181"/>
                        <a:gd name="connsiteX0" fmla="*/ 315793 w 1583278"/>
                        <a:gd name="connsiteY0" fmla="*/ 543680 h 1380181"/>
                        <a:gd name="connsiteX1" fmla="*/ 849947 w 1583278"/>
                        <a:gd name="connsiteY1" fmla="*/ 607054 h 1380181"/>
                        <a:gd name="connsiteX2" fmla="*/ 1329781 w 1583278"/>
                        <a:gd name="connsiteY2" fmla="*/ 462199 h 1380181"/>
                        <a:gd name="connsiteX3" fmla="*/ 1433659 w 1583278"/>
                        <a:gd name="connsiteY3" fmla="*/ 955376 h 1380181"/>
                        <a:gd name="connsiteX4" fmla="*/ 1492743 w 1583278"/>
                        <a:gd name="connsiteY4" fmla="*/ 1104995 h 1380181"/>
                        <a:gd name="connsiteX5" fmla="*/ 1531551 w 1583278"/>
                        <a:gd name="connsiteY5" fmla="*/ 833273 h 1380181"/>
                        <a:gd name="connsiteX6" fmla="*/ 1519904 w 1583278"/>
                        <a:gd name="connsiteY6" fmla="*/ 625161 h 1380181"/>
                        <a:gd name="connsiteX7" fmla="*/ 1583278 w 1583278"/>
                        <a:gd name="connsiteY7" fmla="*/ 625161 h 1380181"/>
                        <a:gd name="connsiteX8" fmla="*/ 1543457 w 1583278"/>
                        <a:gd name="connsiteY8" fmla="*/ 476085 h 1380181"/>
                        <a:gd name="connsiteX9" fmla="*/ 1465583 w 1583278"/>
                        <a:gd name="connsiteY9" fmla="*/ 353557 h 1380181"/>
                        <a:gd name="connsiteX10" fmla="*/ 1528957 w 1583278"/>
                        <a:gd name="connsiteY10" fmla="*/ 326397 h 1380181"/>
                        <a:gd name="connsiteX11" fmla="*/ 1357719 w 1583278"/>
                        <a:gd name="connsiteY11" fmla="*/ 171285 h 1380181"/>
                        <a:gd name="connsiteX12" fmla="*/ 1112498 w 1583278"/>
                        <a:gd name="connsiteY12" fmla="*/ 118167 h 1380181"/>
                        <a:gd name="connsiteX13" fmla="*/ 1166818 w 1583278"/>
                        <a:gd name="connsiteY13" fmla="*/ 45739 h 1380181"/>
                        <a:gd name="connsiteX14" fmla="*/ 876707 w 1583278"/>
                        <a:gd name="connsiteY14" fmla="*/ 26029 h 1380181"/>
                        <a:gd name="connsiteX15" fmla="*/ 632664 w 1583278"/>
                        <a:gd name="connsiteY15" fmla="*/ 81953 h 1380181"/>
                        <a:gd name="connsiteX16" fmla="*/ 675079 w 1583278"/>
                        <a:gd name="connsiteY16" fmla="*/ 0 h 1380181"/>
                        <a:gd name="connsiteX17" fmla="*/ 443319 w 1583278"/>
                        <a:gd name="connsiteY17" fmla="*/ 90323 h 1380181"/>
                        <a:gd name="connsiteX18" fmla="*/ 348069 w 1583278"/>
                        <a:gd name="connsiteY18" fmla="*/ 171285 h 1380181"/>
                        <a:gd name="connsiteX19" fmla="*/ 278636 w 1583278"/>
                        <a:gd name="connsiteY19" fmla="*/ 287801 h 1380181"/>
                        <a:gd name="connsiteX20" fmla="*/ 211937 w 1583278"/>
                        <a:gd name="connsiteY20" fmla="*/ 234919 h 1380181"/>
                        <a:gd name="connsiteX21" fmla="*/ 169476 w 1583278"/>
                        <a:gd name="connsiteY21" fmla="*/ 418935 h 1380181"/>
                        <a:gd name="connsiteX22" fmla="*/ 160469 w 1583278"/>
                        <a:gd name="connsiteY22" fmla="*/ 605639 h 1380181"/>
                        <a:gd name="connsiteX23" fmla="*/ 104710 w 1583278"/>
                        <a:gd name="connsiteY23" fmla="*/ 573221 h 1380181"/>
                        <a:gd name="connsiteX24" fmla="*/ 128994 w 1583278"/>
                        <a:gd name="connsiteY24" fmla="*/ 890423 h 1380181"/>
                        <a:gd name="connsiteX25" fmla="*/ 6855 w 1583278"/>
                        <a:gd name="connsiteY25" fmla="*/ 1380181 h 1380181"/>
                        <a:gd name="connsiteX26" fmla="*/ 195452 w 1583278"/>
                        <a:gd name="connsiteY26" fmla="*/ 1345697 h 1380181"/>
                        <a:gd name="connsiteX27" fmla="*/ 315793 w 1583278"/>
                        <a:gd name="connsiteY27" fmla="*/ 543680 h 1380181"/>
                        <a:gd name="connsiteX0" fmla="*/ 315793 w 1583278"/>
                        <a:gd name="connsiteY0" fmla="*/ 543680 h 1380181"/>
                        <a:gd name="connsiteX1" fmla="*/ 849947 w 1583278"/>
                        <a:gd name="connsiteY1" fmla="*/ 607054 h 1380181"/>
                        <a:gd name="connsiteX2" fmla="*/ 1329781 w 1583278"/>
                        <a:gd name="connsiteY2" fmla="*/ 462199 h 1380181"/>
                        <a:gd name="connsiteX3" fmla="*/ 1433659 w 1583278"/>
                        <a:gd name="connsiteY3" fmla="*/ 955376 h 1380181"/>
                        <a:gd name="connsiteX4" fmla="*/ 1492743 w 1583278"/>
                        <a:gd name="connsiteY4" fmla="*/ 1104995 h 1380181"/>
                        <a:gd name="connsiteX5" fmla="*/ 1531551 w 1583278"/>
                        <a:gd name="connsiteY5" fmla="*/ 833273 h 1380181"/>
                        <a:gd name="connsiteX6" fmla="*/ 1519904 w 1583278"/>
                        <a:gd name="connsiteY6" fmla="*/ 625161 h 1380181"/>
                        <a:gd name="connsiteX7" fmla="*/ 1583278 w 1583278"/>
                        <a:gd name="connsiteY7" fmla="*/ 625161 h 1380181"/>
                        <a:gd name="connsiteX8" fmla="*/ 1543457 w 1583278"/>
                        <a:gd name="connsiteY8" fmla="*/ 476085 h 1380181"/>
                        <a:gd name="connsiteX9" fmla="*/ 1465583 w 1583278"/>
                        <a:gd name="connsiteY9" fmla="*/ 353557 h 1380181"/>
                        <a:gd name="connsiteX10" fmla="*/ 1528957 w 1583278"/>
                        <a:gd name="connsiteY10" fmla="*/ 326397 h 1380181"/>
                        <a:gd name="connsiteX11" fmla="*/ 1357719 w 1583278"/>
                        <a:gd name="connsiteY11" fmla="*/ 171285 h 1380181"/>
                        <a:gd name="connsiteX12" fmla="*/ 1112498 w 1583278"/>
                        <a:gd name="connsiteY12" fmla="*/ 118167 h 1380181"/>
                        <a:gd name="connsiteX13" fmla="*/ 1166818 w 1583278"/>
                        <a:gd name="connsiteY13" fmla="*/ 45739 h 1380181"/>
                        <a:gd name="connsiteX14" fmla="*/ 876707 w 1583278"/>
                        <a:gd name="connsiteY14" fmla="*/ 26029 h 1380181"/>
                        <a:gd name="connsiteX15" fmla="*/ 632664 w 1583278"/>
                        <a:gd name="connsiteY15" fmla="*/ 81953 h 1380181"/>
                        <a:gd name="connsiteX16" fmla="*/ 675079 w 1583278"/>
                        <a:gd name="connsiteY16" fmla="*/ 0 h 1380181"/>
                        <a:gd name="connsiteX17" fmla="*/ 443319 w 1583278"/>
                        <a:gd name="connsiteY17" fmla="*/ 90323 h 1380181"/>
                        <a:gd name="connsiteX18" fmla="*/ 348069 w 1583278"/>
                        <a:gd name="connsiteY18" fmla="*/ 171285 h 1380181"/>
                        <a:gd name="connsiteX19" fmla="*/ 278636 w 1583278"/>
                        <a:gd name="connsiteY19" fmla="*/ 287801 h 1380181"/>
                        <a:gd name="connsiteX20" fmla="*/ 211937 w 1583278"/>
                        <a:gd name="connsiteY20" fmla="*/ 234919 h 1380181"/>
                        <a:gd name="connsiteX21" fmla="*/ 169476 w 1583278"/>
                        <a:gd name="connsiteY21" fmla="*/ 418935 h 1380181"/>
                        <a:gd name="connsiteX22" fmla="*/ 160469 w 1583278"/>
                        <a:gd name="connsiteY22" fmla="*/ 605639 h 1380181"/>
                        <a:gd name="connsiteX23" fmla="*/ 104710 w 1583278"/>
                        <a:gd name="connsiteY23" fmla="*/ 573221 h 1380181"/>
                        <a:gd name="connsiteX24" fmla="*/ 128994 w 1583278"/>
                        <a:gd name="connsiteY24" fmla="*/ 890423 h 1380181"/>
                        <a:gd name="connsiteX25" fmla="*/ 6855 w 1583278"/>
                        <a:gd name="connsiteY25" fmla="*/ 1380181 h 1380181"/>
                        <a:gd name="connsiteX26" fmla="*/ 195452 w 1583278"/>
                        <a:gd name="connsiteY26" fmla="*/ 1345697 h 1380181"/>
                        <a:gd name="connsiteX27" fmla="*/ 315793 w 1583278"/>
                        <a:gd name="connsiteY27" fmla="*/ 543680 h 1380181"/>
                        <a:gd name="connsiteX0" fmla="*/ 315793 w 1583278"/>
                        <a:gd name="connsiteY0" fmla="*/ 543680 h 1419291"/>
                        <a:gd name="connsiteX1" fmla="*/ 849947 w 1583278"/>
                        <a:gd name="connsiteY1" fmla="*/ 607054 h 1419291"/>
                        <a:gd name="connsiteX2" fmla="*/ 1329781 w 1583278"/>
                        <a:gd name="connsiteY2" fmla="*/ 462199 h 1419291"/>
                        <a:gd name="connsiteX3" fmla="*/ 1433659 w 1583278"/>
                        <a:gd name="connsiteY3" fmla="*/ 955376 h 1419291"/>
                        <a:gd name="connsiteX4" fmla="*/ 1492743 w 1583278"/>
                        <a:gd name="connsiteY4" fmla="*/ 1104995 h 1419291"/>
                        <a:gd name="connsiteX5" fmla="*/ 1531551 w 1583278"/>
                        <a:gd name="connsiteY5" fmla="*/ 833273 h 1419291"/>
                        <a:gd name="connsiteX6" fmla="*/ 1519904 w 1583278"/>
                        <a:gd name="connsiteY6" fmla="*/ 625161 h 1419291"/>
                        <a:gd name="connsiteX7" fmla="*/ 1583278 w 1583278"/>
                        <a:gd name="connsiteY7" fmla="*/ 625161 h 1419291"/>
                        <a:gd name="connsiteX8" fmla="*/ 1543457 w 1583278"/>
                        <a:gd name="connsiteY8" fmla="*/ 476085 h 1419291"/>
                        <a:gd name="connsiteX9" fmla="*/ 1465583 w 1583278"/>
                        <a:gd name="connsiteY9" fmla="*/ 353557 h 1419291"/>
                        <a:gd name="connsiteX10" fmla="*/ 1528957 w 1583278"/>
                        <a:gd name="connsiteY10" fmla="*/ 326397 h 1419291"/>
                        <a:gd name="connsiteX11" fmla="*/ 1357719 w 1583278"/>
                        <a:gd name="connsiteY11" fmla="*/ 171285 h 1419291"/>
                        <a:gd name="connsiteX12" fmla="*/ 1112498 w 1583278"/>
                        <a:gd name="connsiteY12" fmla="*/ 118167 h 1419291"/>
                        <a:gd name="connsiteX13" fmla="*/ 1166818 w 1583278"/>
                        <a:gd name="connsiteY13" fmla="*/ 45739 h 1419291"/>
                        <a:gd name="connsiteX14" fmla="*/ 876707 w 1583278"/>
                        <a:gd name="connsiteY14" fmla="*/ 26029 h 1419291"/>
                        <a:gd name="connsiteX15" fmla="*/ 632664 w 1583278"/>
                        <a:gd name="connsiteY15" fmla="*/ 81953 h 1419291"/>
                        <a:gd name="connsiteX16" fmla="*/ 675079 w 1583278"/>
                        <a:gd name="connsiteY16" fmla="*/ 0 h 1419291"/>
                        <a:gd name="connsiteX17" fmla="*/ 443319 w 1583278"/>
                        <a:gd name="connsiteY17" fmla="*/ 90323 h 1419291"/>
                        <a:gd name="connsiteX18" fmla="*/ 348069 w 1583278"/>
                        <a:gd name="connsiteY18" fmla="*/ 171285 h 1419291"/>
                        <a:gd name="connsiteX19" fmla="*/ 278636 w 1583278"/>
                        <a:gd name="connsiteY19" fmla="*/ 287801 h 1419291"/>
                        <a:gd name="connsiteX20" fmla="*/ 211937 w 1583278"/>
                        <a:gd name="connsiteY20" fmla="*/ 234919 h 1419291"/>
                        <a:gd name="connsiteX21" fmla="*/ 169476 w 1583278"/>
                        <a:gd name="connsiteY21" fmla="*/ 418935 h 1419291"/>
                        <a:gd name="connsiteX22" fmla="*/ 160469 w 1583278"/>
                        <a:gd name="connsiteY22" fmla="*/ 605639 h 1419291"/>
                        <a:gd name="connsiteX23" fmla="*/ 104710 w 1583278"/>
                        <a:gd name="connsiteY23" fmla="*/ 573221 h 1419291"/>
                        <a:gd name="connsiteX24" fmla="*/ 128994 w 1583278"/>
                        <a:gd name="connsiteY24" fmla="*/ 890423 h 1419291"/>
                        <a:gd name="connsiteX25" fmla="*/ 6855 w 1583278"/>
                        <a:gd name="connsiteY25" fmla="*/ 1380181 h 1419291"/>
                        <a:gd name="connsiteX26" fmla="*/ 150844 w 1583278"/>
                        <a:gd name="connsiteY26" fmla="*/ 1393330 h 1419291"/>
                        <a:gd name="connsiteX27" fmla="*/ 195452 w 1583278"/>
                        <a:gd name="connsiteY27" fmla="*/ 1345697 h 1419291"/>
                        <a:gd name="connsiteX28" fmla="*/ 315793 w 1583278"/>
                        <a:gd name="connsiteY28" fmla="*/ 543680 h 1419291"/>
                        <a:gd name="connsiteX0" fmla="*/ 240415 w 1507900"/>
                        <a:gd name="connsiteY0" fmla="*/ 543680 h 1445363"/>
                        <a:gd name="connsiteX1" fmla="*/ 774569 w 1507900"/>
                        <a:gd name="connsiteY1" fmla="*/ 607054 h 1445363"/>
                        <a:gd name="connsiteX2" fmla="*/ 1254403 w 1507900"/>
                        <a:gd name="connsiteY2" fmla="*/ 462199 h 1445363"/>
                        <a:gd name="connsiteX3" fmla="*/ 1358281 w 1507900"/>
                        <a:gd name="connsiteY3" fmla="*/ 955376 h 1445363"/>
                        <a:gd name="connsiteX4" fmla="*/ 1417365 w 1507900"/>
                        <a:gd name="connsiteY4" fmla="*/ 1104995 h 1445363"/>
                        <a:gd name="connsiteX5" fmla="*/ 1456173 w 1507900"/>
                        <a:gd name="connsiteY5" fmla="*/ 833273 h 1445363"/>
                        <a:gd name="connsiteX6" fmla="*/ 1444526 w 1507900"/>
                        <a:gd name="connsiteY6" fmla="*/ 625161 h 1445363"/>
                        <a:gd name="connsiteX7" fmla="*/ 1507900 w 1507900"/>
                        <a:gd name="connsiteY7" fmla="*/ 625161 h 1445363"/>
                        <a:gd name="connsiteX8" fmla="*/ 1468079 w 1507900"/>
                        <a:gd name="connsiteY8" fmla="*/ 476085 h 1445363"/>
                        <a:gd name="connsiteX9" fmla="*/ 1390205 w 1507900"/>
                        <a:gd name="connsiteY9" fmla="*/ 353557 h 1445363"/>
                        <a:gd name="connsiteX10" fmla="*/ 1453579 w 1507900"/>
                        <a:gd name="connsiteY10" fmla="*/ 326397 h 1445363"/>
                        <a:gd name="connsiteX11" fmla="*/ 1282341 w 1507900"/>
                        <a:gd name="connsiteY11" fmla="*/ 171285 h 1445363"/>
                        <a:gd name="connsiteX12" fmla="*/ 1037120 w 1507900"/>
                        <a:gd name="connsiteY12" fmla="*/ 118167 h 1445363"/>
                        <a:gd name="connsiteX13" fmla="*/ 1091440 w 1507900"/>
                        <a:gd name="connsiteY13" fmla="*/ 45739 h 1445363"/>
                        <a:gd name="connsiteX14" fmla="*/ 801329 w 1507900"/>
                        <a:gd name="connsiteY14" fmla="*/ 26029 h 1445363"/>
                        <a:gd name="connsiteX15" fmla="*/ 557286 w 1507900"/>
                        <a:gd name="connsiteY15" fmla="*/ 81953 h 1445363"/>
                        <a:gd name="connsiteX16" fmla="*/ 599701 w 1507900"/>
                        <a:gd name="connsiteY16" fmla="*/ 0 h 1445363"/>
                        <a:gd name="connsiteX17" fmla="*/ 367941 w 1507900"/>
                        <a:gd name="connsiteY17" fmla="*/ 90323 h 1445363"/>
                        <a:gd name="connsiteX18" fmla="*/ 272691 w 1507900"/>
                        <a:gd name="connsiteY18" fmla="*/ 171285 h 1445363"/>
                        <a:gd name="connsiteX19" fmla="*/ 203258 w 1507900"/>
                        <a:gd name="connsiteY19" fmla="*/ 287801 h 1445363"/>
                        <a:gd name="connsiteX20" fmla="*/ 136559 w 1507900"/>
                        <a:gd name="connsiteY20" fmla="*/ 234919 h 1445363"/>
                        <a:gd name="connsiteX21" fmla="*/ 94098 w 1507900"/>
                        <a:gd name="connsiteY21" fmla="*/ 418935 h 1445363"/>
                        <a:gd name="connsiteX22" fmla="*/ 85091 w 1507900"/>
                        <a:gd name="connsiteY22" fmla="*/ 605639 h 1445363"/>
                        <a:gd name="connsiteX23" fmla="*/ 29332 w 1507900"/>
                        <a:gd name="connsiteY23" fmla="*/ 573221 h 1445363"/>
                        <a:gd name="connsiteX24" fmla="*/ 53616 w 1507900"/>
                        <a:gd name="connsiteY24" fmla="*/ 890423 h 1445363"/>
                        <a:gd name="connsiteX25" fmla="*/ 10674 w 1507900"/>
                        <a:gd name="connsiteY25" fmla="*/ 1415541 h 1445363"/>
                        <a:gd name="connsiteX26" fmla="*/ 75466 w 1507900"/>
                        <a:gd name="connsiteY26" fmla="*/ 1393330 h 1445363"/>
                        <a:gd name="connsiteX27" fmla="*/ 120074 w 1507900"/>
                        <a:gd name="connsiteY27" fmla="*/ 1345697 h 1445363"/>
                        <a:gd name="connsiteX28" fmla="*/ 240415 w 1507900"/>
                        <a:gd name="connsiteY28" fmla="*/ 543680 h 1445363"/>
                        <a:gd name="connsiteX0" fmla="*/ 240415 w 1507900"/>
                        <a:gd name="connsiteY0" fmla="*/ 543680 h 1445363"/>
                        <a:gd name="connsiteX1" fmla="*/ 774569 w 1507900"/>
                        <a:gd name="connsiteY1" fmla="*/ 607054 h 1445363"/>
                        <a:gd name="connsiteX2" fmla="*/ 1254403 w 1507900"/>
                        <a:gd name="connsiteY2" fmla="*/ 462199 h 1445363"/>
                        <a:gd name="connsiteX3" fmla="*/ 1358281 w 1507900"/>
                        <a:gd name="connsiteY3" fmla="*/ 955376 h 1445363"/>
                        <a:gd name="connsiteX4" fmla="*/ 1449045 w 1507900"/>
                        <a:gd name="connsiteY4" fmla="*/ 1234651 h 1445363"/>
                        <a:gd name="connsiteX5" fmla="*/ 1456173 w 1507900"/>
                        <a:gd name="connsiteY5" fmla="*/ 833273 h 1445363"/>
                        <a:gd name="connsiteX6" fmla="*/ 1444526 w 1507900"/>
                        <a:gd name="connsiteY6" fmla="*/ 625161 h 1445363"/>
                        <a:gd name="connsiteX7" fmla="*/ 1507900 w 1507900"/>
                        <a:gd name="connsiteY7" fmla="*/ 625161 h 1445363"/>
                        <a:gd name="connsiteX8" fmla="*/ 1468079 w 1507900"/>
                        <a:gd name="connsiteY8" fmla="*/ 476085 h 1445363"/>
                        <a:gd name="connsiteX9" fmla="*/ 1390205 w 1507900"/>
                        <a:gd name="connsiteY9" fmla="*/ 353557 h 1445363"/>
                        <a:gd name="connsiteX10" fmla="*/ 1453579 w 1507900"/>
                        <a:gd name="connsiteY10" fmla="*/ 326397 h 1445363"/>
                        <a:gd name="connsiteX11" fmla="*/ 1282341 w 1507900"/>
                        <a:gd name="connsiteY11" fmla="*/ 171285 h 1445363"/>
                        <a:gd name="connsiteX12" fmla="*/ 1037120 w 1507900"/>
                        <a:gd name="connsiteY12" fmla="*/ 118167 h 1445363"/>
                        <a:gd name="connsiteX13" fmla="*/ 1091440 w 1507900"/>
                        <a:gd name="connsiteY13" fmla="*/ 45739 h 1445363"/>
                        <a:gd name="connsiteX14" fmla="*/ 801329 w 1507900"/>
                        <a:gd name="connsiteY14" fmla="*/ 26029 h 1445363"/>
                        <a:gd name="connsiteX15" fmla="*/ 557286 w 1507900"/>
                        <a:gd name="connsiteY15" fmla="*/ 81953 h 1445363"/>
                        <a:gd name="connsiteX16" fmla="*/ 599701 w 1507900"/>
                        <a:gd name="connsiteY16" fmla="*/ 0 h 1445363"/>
                        <a:gd name="connsiteX17" fmla="*/ 367941 w 1507900"/>
                        <a:gd name="connsiteY17" fmla="*/ 90323 h 1445363"/>
                        <a:gd name="connsiteX18" fmla="*/ 272691 w 1507900"/>
                        <a:gd name="connsiteY18" fmla="*/ 171285 h 1445363"/>
                        <a:gd name="connsiteX19" fmla="*/ 203258 w 1507900"/>
                        <a:gd name="connsiteY19" fmla="*/ 287801 h 1445363"/>
                        <a:gd name="connsiteX20" fmla="*/ 136559 w 1507900"/>
                        <a:gd name="connsiteY20" fmla="*/ 234919 h 1445363"/>
                        <a:gd name="connsiteX21" fmla="*/ 94098 w 1507900"/>
                        <a:gd name="connsiteY21" fmla="*/ 418935 h 1445363"/>
                        <a:gd name="connsiteX22" fmla="*/ 85091 w 1507900"/>
                        <a:gd name="connsiteY22" fmla="*/ 605639 h 1445363"/>
                        <a:gd name="connsiteX23" fmla="*/ 29332 w 1507900"/>
                        <a:gd name="connsiteY23" fmla="*/ 573221 h 1445363"/>
                        <a:gd name="connsiteX24" fmla="*/ 53616 w 1507900"/>
                        <a:gd name="connsiteY24" fmla="*/ 890423 h 1445363"/>
                        <a:gd name="connsiteX25" fmla="*/ 10674 w 1507900"/>
                        <a:gd name="connsiteY25" fmla="*/ 1415541 h 1445363"/>
                        <a:gd name="connsiteX26" fmla="*/ 75466 w 1507900"/>
                        <a:gd name="connsiteY26" fmla="*/ 1393330 h 1445363"/>
                        <a:gd name="connsiteX27" fmla="*/ 120074 w 1507900"/>
                        <a:gd name="connsiteY27" fmla="*/ 1345697 h 1445363"/>
                        <a:gd name="connsiteX28" fmla="*/ 240415 w 1507900"/>
                        <a:gd name="connsiteY28" fmla="*/ 543680 h 1445363"/>
                        <a:gd name="connsiteX0" fmla="*/ 240415 w 1507900"/>
                        <a:gd name="connsiteY0" fmla="*/ 543680 h 1445363"/>
                        <a:gd name="connsiteX1" fmla="*/ 774569 w 1507900"/>
                        <a:gd name="connsiteY1" fmla="*/ 607054 h 1445363"/>
                        <a:gd name="connsiteX2" fmla="*/ 1254403 w 1507900"/>
                        <a:gd name="connsiteY2" fmla="*/ 462199 h 1445363"/>
                        <a:gd name="connsiteX3" fmla="*/ 1397879 w 1507900"/>
                        <a:gd name="connsiteY3" fmla="*/ 1238259 h 1445363"/>
                        <a:gd name="connsiteX4" fmla="*/ 1449045 w 1507900"/>
                        <a:gd name="connsiteY4" fmla="*/ 1234651 h 1445363"/>
                        <a:gd name="connsiteX5" fmla="*/ 1456173 w 1507900"/>
                        <a:gd name="connsiteY5" fmla="*/ 833273 h 1445363"/>
                        <a:gd name="connsiteX6" fmla="*/ 1444526 w 1507900"/>
                        <a:gd name="connsiteY6" fmla="*/ 625161 h 1445363"/>
                        <a:gd name="connsiteX7" fmla="*/ 1507900 w 1507900"/>
                        <a:gd name="connsiteY7" fmla="*/ 625161 h 1445363"/>
                        <a:gd name="connsiteX8" fmla="*/ 1468079 w 1507900"/>
                        <a:gd name="connsiteY8" fmla="*/ 476085 h 1445363"/>
                        <a:gd name="connsiteX9" fmla="*/ 1390205 w 1507900"/>
                        <a:gd name="connsiteY9" fmla="*/ 353557 h 1445363"/>
                        <a:gd name="connsiteX10" fmla="*/ 1453579 w 1507900"/>
                        <a:gd name="connsiteY10" fmla="*/ 326397 h 1445363"/>
                        <a:gd name="connsiteX11" fmla="*/ 1282341 w 1507900"/>
                        <a:gd name="connsiteY11" fmla="*/ 171285 h 1445363"/>
                        <a:gd name="connsiteX12" fmla="*/ 1037120 w 1507900"/>
                        <a:gd name="connsiteY12" fmla="*/ 118167 h 1445363"/>
                        <a:gd name="connsiteX13" fmla="*/ 1091440 w 1507900"/>
                        <a:gd name="connsiteY13" fmla="*/ 45739 h 1445363"/>
                        <a:gd name="connsiteX14" fmla="*/ 801329 w 1507900"/>
                        <a:gd name="connsiteY14" fmla="*/ 26029 h 1445363"/>
                        <a:gd name="connsiteX15" fmla="*/ 557286 w 1507900"/>
                        <a:gd name="connsiteY15" fmla="*/ 81953 h 1445363"/>
                        <a:gd name="connsiteX16" fmla="*/ 599701 w 1507900"/>
                        <a:gd name="connsiteY16" fmla="*/ 0 h 1445363"/>
                        <a:gd name="connsiteX17" fmla="*/ 367941 w 1507900"/>
                        <a:gd name="connsiteY17" fmla="*/ 90323 h 1445363"/>
                        <a:gd name="connsiteX18" fmla="*/ 272691 w 1507900"/>
                        <a:gd name="connsiteY18" fmla="*/ 171285 h 1445363"/>
                        <a:gd name="connsiteX19" fmla="*/ 203258 w 1507900"/>
                        <a:gd name="connsiteY19" fmla="*/ 287801 h 1445363"/>
                        <a:gd name="connsiteX20" fmla="*/ 136559 w 1507900"/>
                        <a:gd name="connsiteY20" fmla="*/ 234919 h 1445363"/>
                        <a:gd name="connsiteX21" fmla="*/ 94098 w 1507900"/>
                        <a:gd name="connsiteY21" fmla="*/ 418935 h 1445363"/>
                        <a:gd name="connsiteX22" fmla="*/ 85091 w 1507900"/>
                        <a:gd name="connsiteY22" fmla="*/ 605639 h 1445363"/>
                        <a:gd name="connsiteX23" fmla="*/ 29332 w 1507900"/>
                        <a:gd name="connsiteY23" fmla="*/ 573221 h 1445363"/>
                        <a:gd name="connsiteX24" fmla="*/ 53616 w 1507900"/>
                        <a:gd name="connsiteY24" fmla="*/ 890423 h 1445363"/>
                        <a:gd name="connsiteX25" fmla="*/ 10674 w 1507900"/>
                        <a:gd name="connsiteY25" fmla="*/ 1415541 h 1445363"/>
                        <a:gd name="connsiteX26" fmla="*/ 75466 w 1507900"/>
                        <a:gd name="connsiteY26" fmla="*/ 1393330 h 1445363"/>
                        <a:gd name="connsiteX27" fmla="*/ 120074 w 1507900"/>
                        <a:gd name="connsiteY27" fmla="*/ 1345697 h 1445363"/>
                        <a:gd name="connsiteX28" fmla="*/ 240415 w 1507900"/>
                        <a:gd name="connsiteY28" fmla="*/ 543680 h 1445363"/>
                        <a:gd name="connsiteX0" fmla="*/ 240415 w 1507900"/>
                        <a:gd name="connsiteY0" fmla="*/ 543680 h 1445363"/>
                        <a:gd name="connsiteX1" fmla="*/ 774570 w 1507900"/>
                        <a:gd name="connsiteY1" fmla="*/ 447934 h 1445363"/>
                        <a:gd name="connsiteX2" fmla="*/ 1254403 w 1507900"/>
                        <a:gd name="connsiteY2" fmla="*/ 462199 h 1445363"/>
                        <a:gd name="connsiteX3" fmla="*/ 1397879 w 1507900"/>
                        <a:gd name="connsiteY3" fmla="*/ 1238259 h 1445363"/>
                        <a:gd name="connsiteX4" fmla="*/ 1449045 w 1507900"/>
                        <a:gd name="connsiteY4" fmla="*/ 1234651 h 1445363"/>
                        <a:gd name="connsiteX5" fmla="*/ 1456173 w 1507900"/>
                        <a:gd name="connsiteY5" fmla="*/ 833273 h 1445363"/>
                        <a:gd name="connsiteX6" fmla="*/ 1444526 w 1507900"/>
                        <a:gd name="connsiteY6" fmla="*/ 625161 h 1445363"/>
                        <a:gd name="connsiteX7" fmla="*/ 1507900 w 1507900"/>
                        <a:gd name="connsiteY7" fmla="*/ 625161 h 1445363"/>
                        <a:gd name="connsiteX8" fmla="*/ 1468079 w 1507900"/>
                        <a:gd name="connsiteY8" fmla="*/ 476085 h 1445363"/>
                        <a:gd name="connsiteX9" fmla="*/ 1390205 w 1507900"/>
                        <a:gd name="connsiteY9" fmla="*/ 353557 h 1445363"/>
                        <a:gd name="connsiteX10" fmla="*/ 1453579 w 1507900"/>
                        <a:gd name="connsiteY10" fmla="*/ 326397 h 1445363"/>
                        <a:gd name="connsiteX11" fmla="*/ 1282341 w 1507900"/>
                        <a:gd name="connsiteY11" fmla="*/ 171285 h 1445363"/>
                        <a:gd name="connsiteX12" fmla="*/ 1037120 w 1507900"/>
                        <a:gd name="connsiteY12" fmla="*/ 118167 h 1445363"/>
                        <a:gd name="connsiteX13" fmla="*/ 1091440 w 1507900"/>
                        <a:gd name="connsiteY13" fmla="*/ 45739 h 1445363"/>
                        <a:gd name="connsiteX14" fmla="*/ 801329 w 1507900"/>
                        <a:gd name="connsiteY14" fmla="*/ 26029 h 1445363"/>
                        <a:gd name="connsiteX15" fmla="*/ 557286 w 1507900"/>
                        <a:gd name="connsiteY15" fmla="*/ 81953 h 1445363"/>
                        <a:gd name="connsiteX16" fmla="*/ 599701 w 1507900"/>
                        <a:gd name="connsiteY16" fmla="*/ 0 h 1445363"/>
                        <a:gd name="connsiteX17" fmla="*/ 367941 w 1507900"/>
                        <a:gd name="connsiteY17" fmla="*/ 90323 h 1445363"/>
                        <a:gd name="connsiteX18" fmla="*/ 272691 w 1507900"/>
                        <a:gd name="connsiteY18" fmla="*/ 171285 h 1445363"/>
                        <a:gd name="connsiteX19" fmla="*/ 203258 w 1507900"/>
                        <a:gd name="connsiteY19" fmla="*/ 287801 h 1445363"/>
                        <a:gd name="connsiteX20" fmla="*/ 136559 w 1507900"/>
                        <a:gd name="connsiteY20" fmla="*/ 234919 h 1445363"/>
                        <a:gd name="connsiteX21" fmla="*/ 94098 w 1507900"/>
                        <a:gd name="connsiteY21" fmla="*/ 418935 h 1445363"/>
                        <a:gd name="connsiteX22" fmla="*/ 85091 w 1507900"/>
                        <a:gd name="connsiteY22" fmla="*/ 605639 h 1445363"/>
                        <a:gd name="connsiteX23" fmla="*/ 29332 w 1507900"/>
                        <a:gd name="connsiteY23" fmla="*/ 573221 h 1445363"/>
                        <a:gd name="connsiteX24" fmla="*/ 53616 w 1507900"/>
                        <a:gd name="connsiteY24" fmla="*/ 890423 h 1445363"/>
                        <a:gd name="connsiteX25" fmla="*/ 10674 w 1507900"/>
                        <a:gd name="connsiteY25" fmla="*/ 1415541 h 1445363"/>
                        <a:gd name="connsiteX26" fmla="*/ 75466 w 1507900"/>
                        <a:gd name="connsiteY26" fmla="*/ 1393330 h 1445363"/>
                        <a:gd name="connsiteX27" fmla="*/ 120074 w 1507900"/>
                        <a:gd name="connsiteY27" fmla="*/ 1345697 h 1445363"/>
                        <a:gd name="connsiteX28" fmla="*/ 240415 w 1507900"/>
                        <a:gd name="connsiteY28" fmla="*/ 543680 h 1445363"/>
                        <a:gd name="connsiteX0" fmla="*/ 240415 w 1507900"/>
                        <a:gd name="connsiteY0" fmla="*/ 543680 h 1445363"/>
                        <a:gd name="connsiteX1" fmla="*/ 774570 w 1507900"/>
                        <a:gd name="connsiteY1" fmla="*/ 474456 h 1445363"/>
                        <a:gd name="connsiteX2" fmla="*/ 1254403 w 1507900"/>
                        <a:gd name="connsiteY2" fmla="*/ 462199 h 1445363"/>
                        <a:gd name="connsiteX3" fmla="*/ 1397879 w 1507900"/>
                        <a:gd name="connsiteY3" fmla="*/ 1238259 h 1445363"/>
                        <a:gd name="connsiteX4" fmla="*/ 1449045 w 1507900"/>
                        <a:gd name="connsiteY4" fmla="*/ 1234651 h 1445363"/>
                        <a:gd name="connsiteX5" fmla="*/ 1456173 w 1507900"/>
                        <a:gd name="connsiteY5" fmla="*/ 833273 h 1445363"/>
                        <a:gd name="connsiteX6" fmla="*/ 1444526 w 1507900"/>
                        <a:gd name="connsiteY6" fmla="*/ 625161 h 1445363"/>
                        <a:gd name="connsiteX7" fmla="*/ 1507900 w 1507900"/>
                        <a:gd name="connsiteY7" fmla="*/ 625161 h 1445363"/>
                        <a:gd name="connsiteX8" fmla="*/ 1468079 w 1507900"/>
                        <a:gd name="connsiteY8" fmla="*/ 476085 h 1445363"/>
                        <a:gd name="connsiteX9" fmla="*/ 1390205 w 1507900"/>
                        <a:gd name="connsiteY9" fmla="*/ 353557 h 1445363"/>
                        <a:gd name="connsiteX10" fmla="*/ 1453579 w 1507900"/>
                        <a:gd name="connsiteY10" fmla="*/ 326397 h 1445363"/>
                        <a:gd name="connsiteX11" fmla="*/ 1282341 w 1507900"/>
                        <a:gd name="connsiteY11" fmla="*/ 171285 h 1445363"/>
                        <a:gd name="connsiteX12" fmla="*/ 1037120 w 1507900"/>
                        <a:gd name="connsiteY12" fmla="*/ 118167 h 1445363"/>
                        <a:gd name="connsiteX13" fmla="*/ 1091440 w 1507900"/>
                        <a:gd name="connsiteY13" fmla="*/ 45739 h 1445363"/>
                        <a:gd name="connsiteX14" fmla="*/ 801329 w 1507900"/>
                        <a:gd name="connsiteY14" fmla="*/ 26029 h 1445363"/>
                        <a:gd name="connsiteX15" fmla="*/ 557286 w 1507900"/>
                        <a:gd name="connsiteY15" fmla="*/ 81953 h 1445363"/>
                        <a:gd name="connsiteX16" fmla="*/ 599701 w 1507900"/>
                        <a:gd name="connsiteY16" fmla="*/ 0 h 1445363"/>
                        <a:gd name="connsiteX17" fmla="*/ 367941 w 1507900"/>
                        <a:gd name="connsiteY17" fmla="*/ 90323 h 1445363"/>
                        <a:gd name="connsiteX18" fmla="*/ 272691 w 1507900"/>
                        <a:gd name="connsiteY18" fmla="*/ 171285 h 1445363"/>
                        <a:gd name="connsiteX19" fmla="*/ 203258 w 1507900"/>
                        <a:gd name="connsiteY19" fmla="*/ 287801 h 1445363"/>
                        <a:gd name="connsiteX20" fmla="*/ 136559 w 1507900"/>
                        <a:gd name="connsiteY20" fmla="*/ 234919 h 1445363"/>
                        <a:gd name="connsiteX21" fmla="*/ 94098 w 1507900"/>
                        <a:gd name="connsiteY21" fmla="*/ 418935 h 1445363"/>
                        <a:gd name="connsiteX22" fmla="*/ 85091 w 1507900"/>
                        <a:gd name="connsiteY22" fmla="*/ 605639 h 1445363"/>
                        <a:gd name="connsiteX23" fmla="*/ 29332 w 1507900"/>
                        <a:gd name="connsiteY23" fmla="*/ 573221 h 1445363"/>
                        <a:gd name="connsiteX24" fmla="*/ 53616 w 1507900"/>
                        <a:gd name="connsiteY24" fmla="*/ 890423 h 1445363"/>
                        <a:gd name="connsiteX25" fmla="*/ 10674 w 1507900"/>
                        <a:gd name="connsiteY25" fmla="*/ 1415541 h 1445363"/>
                        <a:gd name="connsiteX26" fmla="*/ 75466 w 1507900"/>
                        <a:gd name="connsiteY26" fmla="*/ 1393330 h 1445363"/>
                        <a:gd name="connsiteX27" fmla="*/ 120074 w 1507900"/>
                        <a:gd name="connsiteY27" fmla="*/ 1345697 h 1445363"/>
                        <a:gd name="connsiteX28" fmla="*/ 240415 w 1507900"/>
                        <a:gd name="connsiteY28" fmla="*/ 543680 h 1445363"/>
                        <a:gd name="connsiteX0" fmla="*/ 240415 w 1507900"/>
                        <a:gd name="connsiteY0" fmla="*/ 543680 h 1445363"/>
                        <a:gd name="connsiteX1" fmla="*/ 774570 w 1507900"/>
                        <a:gd name="connsiteY1" fmla="*/ 474456 h 1445363"/>
                        <a:gd name="connsiteX2" fmla="*/ 1254403 w 1507900"/>
                        <a:gd name="connsiteY2" fmla="*/ 462199 h 1445363"/>
                        <a:gd name="connsiteX3" fmla="*/ 1397879 w 1507900"/>
                        <a:gd name="connsiteY3" fmla="*/ 1238259 h 1445363"/>
                        <a:gd name="connsiteX4" fmla="*/ 1449045 w 1507900"/>
                        <a:gd name="connsiteY4" fmla="*/ 1234651 h 1445363"/>
                        <a:gd name="connsiteX5" fmla="*/ 1456173 w 1507900"/>
                        <a:gd name="connsiteY5" fmla="*/ 833273 h 1445363"/>
                        <a:gd name="connsiteX6" fmla="*/ 1444526 w 1507900"/>
                        <a:gd name="connsiteY6" fmla="*/ 625161 h 1445363"/>
                        <a:gd name="connsiteX7" fmla="*/ 1507900 w 1507900"/>
                        <a:gd name="connsiteY7" fmla="*/ 625161 h 1445363"/>
                        <a:gd name="connsiteX8" fmla="*/ 1468079 w 1507900"/>
                        <a:gd name="connsiteY8" fmla="*/ 476085 h 1445363"/>
                        <a:gd name="connsiteX9" fmla="*/ 1390205 w 1507900"/>
                        <a:gd name="connsiteY9" fmla="*/ 353557 h 1445363"/>
                        <a:gd name="connsiteX10" fmla="*/ 1453579 w 1507900"/>
                        <a:gd name="connsiteY10" fmla="*/ 326397 h 1445363"/>
                        <a:gd name="connsiteX11" fmla="*/ 1282341 w 1507900"/>
                        <a:gd name="connsiteY11" fmla="*/ 171285 h 1445363"/>
                        <a:gd name="connsiteX12" fmla="*/ 1037120 w 1507900"/>
                        <a:gd name="connsiteY12" fmla="*/ 118167 h 1445363"/>
                        <a:gd name="connsiteX13" fmla="*/ 1091440 w 1507900"/>
                        <a:gd name="connsiteY13" fmla="*/ 45739 h 1445363"/>
                        <a:gd name="connsiteX14" fmla="*/ 801329 w 1507900"/>
                        <a:gd name="connsiteY14" fmla="*/ 26029 h 1445363"/>
                        <a:gd name="connsiteX15" fmla="*/ 557286 w 1507900"/>
                        <a:gd name="connsiteY15" fmla="*/ 81953 h 1445363"/>
                        <a:gd name="connsiteX16" fmla="*/ 599701 w 1507900"/>
                        <a:gd name="connsiteY16" fmla="*/ 0 h 1445363"/>
                        <a:gd name="connsiteX17" fmla="*/ 367941 w 1507900"/>
                        <a:gd name="connsiteY17" fmla="*/ 90323 h 1445363"/>
                        <a:gd name="connsiteX18" fmla="*/ 272691 w 1507900"/>
                        <a:gd name="connsiteY18" fmla="*/ 171285 h 1445363"/>
                        <a:gd name="connsiteX19" fmla="*/ 203258 w 1507900"/>
                        <a:gd name="connsiteY19" fmla="*/ 287801 h 1445363"/>
                        <a:gd name="connsiteX20" fmla="*/ 136559 w 1507900"/>
                        <a:gd name="connsiteY20" fmla="*/ 234919 h 1445363"/>
                        <a:gd name="connsiteX21" fmla="*/ 94098 w 1507900"/>
                        <a:gd name="connsiteY21" fmla="*/ 418935 h 1445363"/>
                        <a:gd name="connsiteX22" fmla="*/ 85091 w 1507900"/>
                        <a:gd name="connsiteY22" fmla="*/ 605639 h 1445363"/>
                        <a:gd name="connsiteX23" fmla="*/ 29332 w 1507900"/>
                        <a:gd name="connsiteY23" fmla="*/ 573221 h 1445363"/>
                        <a:gd name="connsiteX24" fmla="*/ 53616 w 1507900"/>
                        <a:gd name="connsiteY24" fmla="*/ 890423 h 1445363"/>
                        <a:gd name="connsiteX25" fmla="*/ 10674 w 1507900"/>
                        <a:gd name="connsiteY25" fmla="*/ 1415541 h 1445363"/>
                        <a:gd name="connsiteX26" fmla="*/ 75466 w 1507900"/>
                        <a:gd name="connsiteY26" fmla="*/ 1393330 h 1445363"/>
                        <a:gd name="connsiteX27" fmla="*/ 120074 w 1507900"/>
                        <a:gd name="connsiteY27" fmla="*/ 1345697 h 1445363"/>
                        <a:gd name="connsiteX28" fmla="*/ 240415 w 1507900"/>
                        <a:gd name="connsiteY28" fmla="*/ 543680 h 1445363"/>
                        <a:gd name="connsiteX0" fmla="*/ 240415 w 1507900"/>
                        <a:gd name="connsiteY0" fmla="*/ 543680 h 1445363"/>
                        <a:gd name="connsiteX1" fmla="*/ 774570 w 1507900"/>
                        <a:gd name="connsiteY1" fmla="*/ 474456 h 1445363"/>
                        <a:gd name="connsiteX2" fmla="*/ 1254403 w 1507900"/>
                        <a:gd name="connsiteY2" fmla="*/ 462199 h 1445363"/>
                        <a:gd name="connsiteX3" fmla="*/ 1397879 w 1507900"/>
                        <a:gd name="connsiteY3" fmla="*/ 1238259 h 1445363"/>
                        <a:gd name="connsiteX4" fmla="*/ 1449045 w 1507900"/>
                        <a:gd name="connsiteY4" fmla="*/ 1234651 h 1445363"/>
                        <a:gd name="connsiteX5" fmla="*/ 1456173 w 1507900"/>
                        <a:gd name="connsiteY5" fmla="*/ 833273 h 1445363"/>
                        <a:gd name="connsiteX6" fmla="*/ 1444526 w 1507900"/>
                        <a:gd name="connsiteY6" fmla="*/ 625161 h 1445363"/>
                        <a:gd name="connsiteX7" fmla="*/ 1507900 w 1507900"/>
                        <a:gd name="connsiteY7" fmla="*/ 625161 h 1445363"/>
                        <a:gd name="connsiteX8" fmla="*/ 1468079 w 1507900"/>
                        <a:gd name="connsiteY8" fmla="*/ 476085 h 1445363"/>
                        <a:gd name="connsiteX9" fmla="*/ 1390205 w 1507900"/>
                        <a:gd name="connsiteY9" fmla="*/ 353557 h 1445363"/>
                        <a:gd name="connsiteX10" fmla="*/ 1453579 w 1507900"/>
                        <a:gd name="connsiteY10" fmla="*/ 326397 h 1445363"/>
                        <a:gd name="connsiteX11" fmla="*/ 1282341 w 1507900"/>
                        <a:gd name="connsiteY11" fmla="*/ 171285 h 1445363"/>
                        <a:gd name="connsiteX12" fmla="*/ 1037120 w 1507900"/>
                        <a:gd name="connsiteY12" fmla="*/ 118167 h 1445363"/>
                        <a:gd name="connsiteX13" fmla="*/ 1091440 w 1507900"/>
                        <a:gd name="connsiteY13" fmla="*/ 45739 h 1445363"/>
                        <a:gd name="connsiteX14" fmla="*/ 801329 w 1507900"/>
                        <a:gd name="connsiteY14" fmla="*/ 26029 h 1445363"/>
                        <a:gd name="connsiteX15" fmla="*/ 557286 w 1507900"/>
                        <a:gd name="connsiteY15" fmla="*/ 81953 h 1445363"/>
                        <a:gd name="connsiteX16" fmla="*/ 599701 w 1507900"/>
                        <a:gd name="connsiteY16" fmla="*/ 0 h 1445363"/>
                        <a:gd name="connsiteX17" fmla="*/ 367941 w 1507900"/>
                        <a:gd name="connsiteY17" fmla="*/ 90323 h 1445363"/>
                        <a:gd name="connsiteX18" fmla="*/ 272691 w 1507900"/>
                        <a:gd name="connsiteY18" fmla="*/ 171285 h 1445363"/>
                        <a:gd name="connsiteX19" fmla="*/ 203258 w 1507900"/>
                        <a:gd name="connsiteY19" fmla="*/ 287801 h 1445363"/>
                        <a:gd name="connsiteX20" fmla="*/ 136559 w 1507900"/>
                        <a:gd name="connsiteY20" fmla="*/ 234919 h 1445363"/>
                        <a:gd name="connsiteX21" fmla="*/ 94098 w 1507900"/>
                        <a:gd name="connsiteY21" fmla="*/ 418935 h 1445363"/>
                        <a:gd name="connsiteX22" fmla="*/ 85091 w 1507900"/>
                        <a:gd name="connsiteY22" fmla="*/ 605639 h 1445363"/>
                        <a:gd name="connsiteX23" fmla="*/ 29332 w 1507900"/>
                        <a:gd name="connsiteY23" fmla="*/ 573221 h 1445363"/>
                        <a:gd name="connsiteX24" fmla="*/ 53616 w 1507900"/>
                        <a:gd name="connsiteY24" fmla="*/ 890423 h 1445363"/>
                        <a:gd name="connsiteX25" fmla="*/ 10674 w 1507900"/>
                        <a:gd name="connsiteY25" fmla="*/ 1415541 h 1445363"/>
                        <a:gd name="connsiteX26" fmla="*/ 75466 w 1507900"/>
                        <a:gd name="connsiteY26" fmla="*/ 1393330 h 1445363"/>
                        <a:gd name="connsiteX27" fmla="*/ 120074 w 1507900"/>
                        <a:gd name="connsiteY27" fmla="*/ 1345697 h 1445363"/>
                        <a:gd name="connsiteX28" fmla="*/ 240415 w 1507900"/>
                        <a:gd name="connsiteY28" fmla="*/ 543680 h 1445363"/>
                        <a:gd name="connsiteX0" fmla="*/ 240415 w 1507900"/>
                        <a:gd name="connsiteY0" fmla="*/ 543680 h 1445363"/>
                        <a:gd name="connsiteX1" fmla="*/ 774570 w 1507900"/>
                        <a:gd name="connsiteY1" fmla="*/ 474456 h 1445363"/>
                        <a:gd name="connsiteX2" fmla="*/ 1254403 w 1507900"/>
                        <a:gd name="connsiteY2" fmla="*/ 462199 h 1445363"/>
                        <a:gd name="connsiteX3" fmla="*/ 1397879 w 1507900"/>
                        <a:gd name="connsiteY3" fmla="*/ 1238259 h 1445363"/>
                        <a:gd name="connsiteX4" fmla="*/ 1449045 w 1507900"/>
                        <a:gd name="connsiteY4" fmla="*/ 1234651 h 1445363"/>
                        <a:gd name="connsiteX5" fmla="*/ 1456173 w 1507900"/>
                        <a:gd name="connsiteY5" fmla="*/ 833273 h 1445363"/>
                        <a:gd name="connsiteX6" fmla="*/ 1444526 w 1507900"/>
                        <a:gd name="connsiteY6" fmla="*/ 625161 h 1445363"/>
                        <a:gd name="connsiteX7" fmla="*/ 1507900 w 1507900"/>
                        <a:gd name="connsiteY7" fmla="*/ 625161 h 1445363"/>
                        <a:gd name="connsiteX8" fmla="*/ 1468079 w 1507900"/>
                        <a:gd name="connsiteY8" fmla="*/ 476085 h 1445363"/>
                        <a:gd name="connsiteX9" fmla="*/ 1390205 w 1507900"/>
                        <a:gd name="connsiteY9" fmla="*/ 353557 h 1445363"/>
                        <a:gd name="connsiteX10" fmla="*/ 1453579 w 1507900"/>
                        <a:gd name="connsiteY10" fmla="*/ 326397 h 1445363"/>
                        <a:gd name="connsiteX11" fmla="*/ 1282341 w 1507900"/>
                        <a:gd name="connsiteY11" fmla="*/ 171285 h 1445363"/>
                        <a:gd name="connsiteX12" fmla="*/ 1037120 w 1507900"/>
                        <a:gd name="connsiteY12" fmla="*/ 118167 h 1445363"/>
                        <a:gd name="connsiteX13" fmla="*/ 1091440 w 1507900"/>
                        <a:gd name="connsiteY13" fmla="*/ 45739 h 1445363"/>
                        <a:gd name="connsiteX14" fmla="*/ 801329 w 1507900"/>
                        <a:gd name="connsiteY14" fmla="*/ 26029 h 1445363"/>
                        <a:gd name="connsiteX15" fmla="*/ 557286 w 1507900"/>
                        <a:gd name="connsiteY15" fmla="*/ 81953 h 1445363"/>
                        <a:gd name="connsiteX16" fmla="*/ 599701 w 1507900"/>
                        <a:gd name="connsiteY16" fmla="*/ 0 h 1445363"/>
                        <a:gd name="connsiteX17" fmla="*/ 367941 w 1507900"/>
                        <a:gd name="connsiteY17" fmla="*/ 90323 h 1445363"/>
                        <a:gd name="connsiteX18" fmla="*/ 272691 w 1507900"/>
                        <a:gd name="connsiteY18" fmla="*/ 171285 h 1445363"/>
                        <a:gd name="connsiteX19" fmla="*/ 203258 w 1507900"/>
                        <a:gd name="connsiteY19" fmla="*/ 287801 h 1445363"/>
                        <a:gd name="connsiteX20" fmla="*/ 136559 w 1507900"/>
                        <a:gd name="connsiteY20" fmla="*/ 234919 h 1445363"/>
                        <a:gd name="connsiteX21" fmla="*/ 94098 w 1507900"/>
                        <a:gd name="connsiteY21" fmla="*/ 418935 h 1445363"/>
                        <a:gd name="connsiteX22" fmla="*/ 85091 w 1507900"/>
                        <a:gd name="connsiteY22" fmla="*/ 605639 h 1445363"/>
                        <a:gd name="connsiteX23" fmla="*/ 29332 w 1507900"/>
                        <a:gd name="connsiteY23" fmla="*/ 573221 h 1445363"/>
                        <a:gd name="connsiteX24" fmla="*/ 53616 w 1507900"/>
                        <a:gd name="connsiteY24" fmla="*/ 890423 h 1445363"/>
                        <a:gd name="connsiteX25" fmla="*/ 10674 w 1507900"/>
                        <a:gd name="connsiteY25" fmla="*/ 1415541 h 1445363"/>
                        <a:gd name="connsiteX26" fmla="*/ 75466 w 1507900"/>
                        <a:gd name="connsiteY26" fmla="*/ 1393330 h 1445363"/>
                        <a:gd name="connsiteX27" fmla="*/ 120074 w 1507900"/>
                        <a:gd name="connsiteY27" fmla="*/ 1345697 h 1445363"/>
                        <a:gd name="connsiteX28" fmla="*/ 240415 w 1507900"/>
                        <a:gd name="connsiteY28" fmla="*/ 543680 h 1445363"/>
                        <a:gd name="connsiteX0" fmla="*/ 240415 w 1507900"/>
                        <a:gd name="connsiteY0" fmla="*/ 543680 h 1465694"/>
                        <a:gd name="connsiteX1" fmla="*/ 774570 w 1507900"/>
                        <a:gd name="connsiteY1" fmla="*/ 474456 h 1465694"/>
                        <a:gd name="connsiteX2" fmla="*/ 1254403 w 1507900"/>
                        <a:gd name="connsiteY2" fmla="*/ 462199 h 1465694"/>
                        <a:gd name="connsiteX3" fmla="*/ 1397879 w 1507900"/>
                        <a:gd name="connsiteY3" fmla="*/ 1238259 h 1465694"/>
                        <a:gd name="connsiteX4" fmla="*/ 1449045 w 1507900"/>
                        <a:gd name="connsiteY4" fmla="*/ 1234651 h 1465694"/>
                        <a:gd name="connsiteX5" fmla="*/ 1456173 w 1507900"/>
                        <a:gd name="connsiteY5" fmla="*/ 833273 h 1465694"/>
                        <a:gd name="connsiteX6" fmla="*/ 1444526 w 1507900"/>
                        <a:gd name="connsiteY6" fmla="*/ 625161 h 1465694"/>
                        <a:gd name="connsiteX7" fmla="*/ 1507900 w 1507900"/>
                        <a:gd name="connsiteY7" fmla="*/ 625161 h 1465694"/>
                        <a:gd name="connsiteX8" fmla="*/ 1468079 w 1507900"/>
                        <a:gd name="connsiteY8" fmla="*/ 476085 h 1465694"/>
                        <a:gd name="connsiteX9" fmla="*/ 1390205 w 1507900"/>
                        <a:gd name="connsiteY9" fmla="*/ 353557 h 1465694"/>
                        <a:gd name="connsiteX10" fmla="*/ 1453579 w 1507900"/>
                        <a:gd name="connsiteY10" fmla="*/ 326397 h 1465694"/>
                        <a:gd name="connsiteX11" fmla="*/ 1282341 w 1507900"/>
                        <a:gd name="connsiteY11" fmla="*/ 171285 h 1465694"/>
                        <a:gd name="connsiteX12" fmla="*/ 1037120 w 1507900"/>
                        <a:gd name="connsiteY12" fmla="*/ 118167 h 1465694"/>
                        <a:gd name="connsiteX13" fmla="*/ 1091440 w 1507900"/>
                        <a:gd name="connsiteY13" fmla="*/ 45739 h 1465694"/>
                        <a:gd name="connsiteX14" fmla="*/ 801329 w 1507900"/>
                        <a:gd name="connsiteY14" fmla="*/ 26029 h 1465694"/>
                        <a:gd name="connsiteX15" fmla="*/ 557286 w 1507900"/>
                        <a:gd name="connsiteY15" fmla="*/ 81953 h 1465694"/>
                        <a:gd name="connsiteX16" fmla="*/ 599701 w 1507900"/>
                        <a:gd name="connsiteY16" fmla="*/ 0 h 1465694"/>
                        <a:gd name="connsiteX17" fmla="*/ 367941 w 1507900"/>
                        <a:gd name="connsiteY17" fmla="*/ 90323 h 1465694"/>
                        <a:gd name="connsiteX18" fmla="*/ 272691 w 1507900"/>
                        <a:gd name="connsiteY18" fmla="*/ 171285 h 1465694"/>
                        <a:gd name="connsiteX19" fmla="*/ 203258 w 1507900"/>
                        <a:gd name="connsiteY19" fmla="*/ 287801 h 1465694"/>
                        <a:gd name="connsiteX20" fmla="*/ 136559 w 1507900"/>
                        <a:gd name="connsiteY20" fmla="*/ 234919 h 1465694"/>
                        <a:gd name="connsiteX21" fmla="*/ 94098 w 1507900"/>
                        <a:gd name="connsiteY21" fmla="*/ 418935 h 1465694"/>
                        <a:gd name="connsiteX22" fmla="*/ 85091 w 1507900"/>
                        <a:gd name="connsiteY22" fmla="*/ 605639 h 1465694"/>
                        <a:gd name="connsiteX23" fmla="*/ 29332 w 1507900"/>
                        <a:gd name="connsiteY23" fmla="*/ 573221 h 1465694"/>
                        <a:gd name="connsiteX24" fmla="*/ 53616 w 1507900"/>
                        <a:gd name="connsiteY24" fmla="*/ 890423 h 1465694"/>
                        <a:gd name="connsiteX25" fmla="*/ 10674 w 1507900"/>
                        <a:gd name="connsiteY25" fmla="*/ 1415541 h 1465694"/>
                        <a:gd name="connsiteX26" fmla="*/ 120074 w 1507900"/>
                        <a:gd name="connsiteY26" fmla="*/ 1345697 h 1465694"/>
                        <a:gd name="connsiteX27" fmla="*/ 240415 w 1507900"/>
                        <a:gd name="connsiteY27" fmla="*/ 543680 h 1465694"/>
                        <a:gd name="connsiteX0" fmla="*/ 211082 w 1478567"/>
                        <a:gd name="connsiteY0" fmla="*/ 543680 h 1482235"/>
                        <a:gd name="connsiteX1" fmla="*/ 745237 w 1478567"/>
                        <a:gd name="connsiteY1" fmla="*/ 474456 h 1482235"/>
                        <a:gd name="connsiteX2" fmla="*/ 1225070 w 1478567"/>
                        <a:gd name="connsiteY2" fmla="*/ 462199 h 1482235"/>
                        <a:gd name="connsiteX3" fmla="*/ 1368546 w 1478567"/>
                        <a:gd name="connsiteY3" fmla="*/ 1238259 h 1482235"/>
                        <a:gd name="connsiteX4" fmla="*/ 1419712 w 1478567"/>
                        <a:gd name="connsiteY4" fmla="*/ 1234651 h 1482235"/>
                        <a:gd name="connsiteX5" fmla="*/ 1426840 w 1478567"/>
                        <a:gd name="connsiteY5" fmla="*/ 833273 h 1482235"/>
                        <a:gd name="connsiteX6" fmla="*/ 1415193 w 1478567"/>
                        <a:gd name="connsiteY6" fmla="*/ 625161 h 1482235"/>
                        <a:gd name="connsiteX7" fmla="*/ 1478567 w 1478567"/>
                        <a:gd name="connsiteY7" fmla="*/ 625161 h 1482235"/>
                        <a:gd name="connsiteX8" fmla="*/ 1438746 w 1478567"/>
                        <a:gd name="connsiteY8" fmla="*/ 476085 h 1482235"/>
                        <a:gd name="connsiteX9" fmla="*/ 1360872 w 1478567"/>
                        <a:gd name="connsiteY9" fmla="*/ 353557 h 1482235"/>
                        <a:gd name="connsiteX10" fmla="*/ 1424246 w 1478567"/>
                        <a:gd name="connsiteY10" fmla="*/ 326397 h 1482235"/>
                        <a:gd name="connsiteX11" fmla="*/ 1253008 w 1478567"/>
                        <a:gd name="connsiteY11" fmla="*/ 171285 h 1482235"/>
                        <a:gd name="connsiteX12" fmla="*/ 1007787 w 1478567"/>
                        <a:gd name="connsiteY12" fmla="*/ 118167 h 1482235"/>
                        <a:gd name="connsiteX13" fmla="*/ 1062107 w 1478567"/>
                        <a:gd name="connsiteY13" fmla="*/ 45739 h 1482235"/>
                        <a:gd name="connsiteX14" fmla="*/ 771996 w 1478567"/>
                        <a:gd name="connsiteY14" fmla="*/ 26029 h 1482235"/>
                        <a:gd name="connsiteX15" fmla="*/ 527953 w 1478567"/>
                        <a:gd name="connsiteY15" fmla="*/ 81953 h 1482235"/>
                        <a:gd name="connsiteX16" fmla="*/ 570368 w 1478567"/>
                        <a:gd name="connsiteY16" fmla="*/ 0 h 1482235"/>
                        <a:gd name="connsiteX17" fmla="*/ 338608 w 1478567"/>
                        <a:gd name="connsiteY17" fmla="*/ 90323 h 1482235"/>
                        <a:gd name="connsiteX18" fmla="*/ 243358 w 1478567"/>
                        <a:gd name="connsiteY18" fmla="*/ 171285 h 1482235"/>
                        <a:gd name="connsiteX19" fmla="*/ 173925 w 1478567"/>
                        <a:gd name="connsiteY19" fmla="*/ 287801 h 1482235"/>
                        <a:gd name="connsiteX20" fmla="*/ 107226 w 1478567"/>
                        <a:gd name="connsiteY20" fmla="*/ 234919 h 1482235"/>
                        <a:gd name="connsiteX21" fmla="*/ 64765 w 1478567"/>
                        <a:gd name="connsiteY21" fmla="*/ 418935 h 1482235"/>
                        <a:gd name="connsiteX22" fmla="*/ 55758 w 1478567"/>
                        <a:gd name="connsiteY22" fmla="*/ 605639 h 1482235"/>
                        <a:gd name="connsiteX23" fmla="*/ -1 w 1478567"/>
                        <a:gd name="connsiteY23" fmla="*/ 573221 h 1482235"/>
                        <a:gd name="connsiteX24" fmla="*/ 24283 w 1478567"/>
                        <a:gd name="connsiteY24" fmla="*/ 890423 h 1482235"/>
                        <a:gd name="connsiteX25" fmla="*/ 48507 w 1478567"/>
                        <a:gd name="connsiteY25" fmla="*/ 1440531 h 1482235"/>
                        <a:gd name="connsiteX26" fmla="*/ 90741 w 1478567"/>
                        <a:gd name="connsiteY26" fmla="*/ 1345697 h 1482235"/>
                        <a:gd name="connsiteX27" fmla="*/ 211082 w 1478567"/>
                        <a:gd name="connsiteY27" fmla="*/ 543680 h 1482235"/>
                        <a:gd name="connsiteX0" fmla="*/ 211082 w 1478567"/>
                        <a:gd name="connsiteY0" fmla="*/ 543680 h 1482235"/>
                        <a:gd name="connsiteX1" fmla="*/ 745236 w 1478567"/>
                        <a:gd name="connsiteY1" fmla="*/ 643136 h 1482235"/>
                        <a:gd name="connsiteX2" fmla="*/ 1225070 w 1478567"/>
                        <a:gd name="connsiteY2" fmla="*/ 462199 h 1482235"/>
                        <a:gd name="connsiteX3" fmla="*/ 1368546 w 1478567"/>
                        <a:gd name="connsiteY3" fmla="*/ 1238259 h 1482235"/>
                        <a:gd name="connsiteX4" fmla="*/ 1419712 w 1478567"/>
                        <a:gd name="connsiteY4" fmla="*/ 1234651 h 1482235"/>
                        <a:gd name="connsiteX5" fmla="*/ 1426840 w 1478567"/>
                        <a:gd name="connsiteY5" fmla="*/ 833273 h 1482235"/>
                        <a:gd name="connsiteX6" fmla="*/ 1415193 w 1478567"/>
                        <a:gd name="connsiteY6" fmla="*/ 625161 h 1482235"/>
                        <a:gd name="connsiteX7" fmla="*/ 1478567 w 1478567"/>
                        <a:gd name="connsiteY7" fmla="*/ 625161 h 1482235"/>
                        <a:gd name="connsiteX8" fmla="*/ 1438746 w 1478567"/>
                        <a:gd name="connsiteY8" fmla="*/ 476085 h 1482235"/>
                        <a:gd name="connsiteX9" fmla="*/ 1360872 w 1478567"/>
                        <a:gd name="connsiteY9" fmla="*/ 353557 h 1482235"/>
                        <a:gd name="connsiteX10" fmla="*/ 1424246 w 1478567"/>
                        <a:gd name="connsiteY10" fmla="*/ 326397 h 1482235"/>
                        <a:gd name="connsiteX11" fmla="*/ 1253008 w 1478567"/>
                        <a:gd name="connsiteY11" fmla="*/ 171285 h 1482235"/>
                        <a:gd name="connsiteX12" fmla="*/ 1007787 w 1478567"/>
                        <a:gd name="connsiteY12" fmla="*/ 118167 h 1482235"/>
                        <a:gd name="connsiteX13" fmla="*/ 1062107 w 1478567"/>
                        <a:gd name="connsiteY13" fmla="*/ 45739 h 1482235"/>
                        <a:gd name="connsiteX14" fmla="*/ 771996 w 1478567"/>
                        <a:gd name="connsiteY14" fmla="*/ 26029 h 1482235"/>
                        <a:gd name="connsiteX15" fmla="*/ 527953 w 1478567"/>
                        <a:gd name="connsiteY15" fmla="*/ 81953 h 1482235"/>
                        <a:gd name="connsiteX16" fmla="*/ 570368 w 1478567"/>
                        <a:gd name="connsiteY16" fmla="*/ 0 h 1482235"/>
                        <a:gd name="connsiteX17" fmla="*/ 338608 w 1478567"/>
                        <a:gd name="connsiteY17" fmla="*/ 90323 h 1482235"/>
                        <a:gd name="connsiteX18" fmla="*/ 243358 w 1478567"/>
                        <a:gd name="connsiteY18" fmla="*/ 171285 h 1482235"/>
                        <a:gd name="connsiteX19" fmla="*/ 173925 w 1478567"/>
                        <a:gd name="connsiteY19" fmla="*/ 287801 h 1482235"/>
                        <a:gd name="connsiteX20" fmla="*/ 107226 w 1478567"/>
                        <a:gd name="connsiteY20" fmla="*/ 234919 h 1482235"/>
                        <a:gd name="connsiteX21" fmla="*/ 64765 w 1478567"/>
                        <a:gd name="connsiteY21" fmla="*/ 418935 h 1482235"/>
                        <a:gd name="connsiteX22" fmla="*/ 55758 w 1478567"/>
                        <a:gd name="connsiteY22" fmla="*/ 605639 h 1482235"/>
                        <a:gd name="connsiteX23" fmla="*/ -1 w 1478567"/>
                        <a:gd name="connsiteY23" fmla="*/ 573221 h 1482235"/>
                        <a:gd name="connsiteX24" fmla="*/ 24283 w 1478567"/>
                        <a:gd name="connsiteY24" fmla="*/ 890423 h 1482235"/>
                        <a:gd name="connsiteX25" fmla="*/ 48507 w 1478567"/>
                        <a:gd name="connsiteY25" fmla="*/ 1440531 h 1482235"/>
                        <a:gd name="connsiteX26" fmla="*/ 90741 w 1478567"/>
                        <a:gd name="connsiteY26" fmla="*/ 1345697 h 1482235"/>
                        <a:gd name="connsiteX27" fmla="*/ 211082 w 1478567"/>
                        <a:gd name="connsiteY27" fmla="*/ 543680 h 1482235"/>
                        <a:gd name="connsiteX0" fmla="*/ 261456 w 1478567"/>
                        <a:gd name="connsiteY0" fmla="*/ 749850 h 1482235"/>
                        <a:gd name="connsiteX1" fmla="*/ 745236 w 1478567"/>
                        <a:gd name="connsiteY1" fmla="*/ 643136 h 1482235"/>
                        <a:gd name="connsiteX2" fmla="*/ 1225070 w 1478567"/>
                        <a:gd name="connsiteY2" fmla="*/ 462199 h 1482235"/>
                        <a:gd name="connsiteX3" fmla="*/ 1368546 w 1478567"/>
                        <a:gd name="connsiteY3" fmla="*/ 1238259 h 1482235"/>
                        <a:gd name="connsiteX4" fmla="*/ 1419712 w 1478567"/>
                        <a:gd name="connsiteY4" fmla="*/ 1234651 h 1482235"/>
                        <a:gd name="connsiteX5" fmla="*/ 1426840 w 1478567"/>
                        <a:gd name="connsiteY5" fmla="*/ 833273 h 1482235"/>
                        <a:gd name="connsiteX6" fmla="*/ 1415193 w 1478567"/>
                        <a:gd name="connsiteY6" fmla="*/ 625161 h 1482235"/>
                        <a:gd name="connsiteX7" fmla="*/ 1478567 w 1478567"/>
                        <a:gd name="connsiteY7" fmla="*/ 625161 h 1482235"/>
                        <a:gd name="connsiteX8" fmla="*/ 1438746 w 1478567"/>
                        <a:gd name="connsiteY8" fmla="*/ 476085 h 1482235"/>
                        <a:gd name="connsiteX9" fmla="*/ 1360872 w 1478567"/>
                        <a:gd name="connsiteY9" fmla="*/ 353557 h 1482235"/>
                        <a:gd name="connsiteX10" fmla="*/ 1424246 w 1478567"/>
                        <a:gd name="connsiteY10" fmla="*/ 326397 h 1482235"/>
                        <a:gd name="connsiteX11" fmla="*/ 1253008 w 1478567"/>
                        <a:gd name="connsiteY11" fmla="*/ 171285 h 1482235"/>
                        <a:gd name="connsiteX12" fmla="*/ 1007787 w 1478567"/>
                        <a:gd name="connsiteY12" fmla="*/ 118167 h 1482235"/>
                        <a:gd name="connsiteX13" fmla="*/ 1062107 w 1478567"/>
                        <a:gd name="connsiteY13" fmla="*/ 45739 h 1482235"/>
                        <a:gd name="connsiteX14" fmla="*/ 771996 w 1478567"/>
                        <a:gd name="connsiteY14" fmla="*/ 26029 h 1482235"/>
                        <a:gd name="connsiteX15" fmla="*/ 527953 w 1478567"/>
                        <a:gd name="connsiteY15" fmla="*/ 81953 h 1482235"/>
                        <a:gd name="connsiteX16" fmla="*/ 570368 w 1478567"/>
                        <a:gd name="connsiteY16" fmla="*/ 0 h 1482235"/>
                        <a:gd name="connsiteX17" fmla="*/ 338608 w 1478567"/>
                        <a:gd name="connsiteY17" fmla="*/ 90323 h 1482235"/>
                        <a:gd name="connsiteX18" fmla="*/ 243358 w 1478567"/>
                        <a:gd name="connsiteY18" fmla="*/ 171285 h 1482235"/>
                        <a:gd name="connsiteX19" fmla="*/ 173925 w 1478567"/>
                        <a:gd name="connsiteY19" fmla="*/ 287801 h 1482235"/>
                        <a:gd name="connsiteX20" fmla="*/ 107226 w 1478567"/>
                        <a:gd name="connsiteY20" fmla="*/ 234919 h 1482235"/>
                        <a:gd name="connsiteX21" fmla="*/ 64765 w 1478567"/>
                        <a:gd name="connsiteY21" fmla="*/ 418935 h 1482235"/>
                        <a:gd name="connsiteX22" fmla="*/ 55758 w 1478567"/>
                        <a:gd name="connsiteY22" fmla="*/ 605639 h 1482235"/>
                        <a:gd name="connsiteX23" fmla="*/ -1 w 1478567"/>
                        <a:gd name="connsiteY23" fmla="*/ 573221 h 1482235"/>
                        <a:gd name="connsiteX24" fmla="*/ 24283 w 1478567"/>
                        <a:gd name="connsiteY24" fmla="*/ 890423 h 1482235"/>
                        <a:gd name="connsiteX25" fmla="*/ 48507 w 1478567"/>
                        <a:gd name="connsiteY25" fmla="*/ 1440531 h 1482235"/>
                        <a:gd name="connsiteX26" fmla="*/ 90741 w 1478567"/>
                        <a:gd name="connsiteY26" fmla="*/ 1345697 h 1482235"/>
                        <a:gd name="connsiteX27" fmla="*/ 261456 w 1478567"/>
                        <a:gd name="connsiteY27" fmla="*/ 749850 h 1482235"/>
                        <a:gd name="connsiteX0" fmla="*/ 261456 w 1478567"/>
                        <a:gd name="connsiteY0" fmla="*/ 749850 h 1482235"/>
                        <a:gd name="connsiteX1" fmla="*/ 745236 w 1478567"/>
                        <a:gd name="connsiteY1" fmla="*/ 643136 h 1482235"/>
                        <a:gd name="connsiteX2" fmla="*/ 1136918 w 1478567"/>
                        <a:gd name="connsiteY2" fmla="*/ 668371 h 1482235"/>
                        <a:gd name="connsiteX3" fmla="*/ 1368546 w 1478567"/>
                        <a:gd name="connsiteY3" fmla="*/ 1238259 h 1482235"/>
                        <a:gd name="connsiteX4" fmla="*/ 1419712 w 1478567"/>
                        <a:gd name="connsiteY4" fmla="*/ 1234651 h 1482235"/>
                        <a:gd name="connsiteX5" fmla="*/ 1426840 w 1478567"/>
                        <a:gd name="connsiteY5" fmla="*/ 833273 h 1482235"/>
                        <a:gd name="connsiteX6" fmla="*/ 1415193 w 1478567"/>
                        <a:gd name="connsiteY6" fmla="*/ 625161 h 1482235"/>
                        <a:gd name="connsiteX7" fmla="*/ 1478567 w 1478567"/>
                        <a:gd name="connsiteY7" fmla="*/ 625161 h 1482235"/>
                        <a:gd name="connsiteX8" fmla="*/ 1438746 w 1478567"/>
                        <a:gd name="connsiteY8" fmla="*/ 476085 h 1482235"/>
                        <a:gd name="connsiteX9" fmla="*/ 1360872 w 1478567"/>
                        <a:gd name="connsiteY9" fmla="*/ 353557 h 1482235"/>
                        <a:gd name="connsiteX10" fmla="*/ 1424246 w 1478567"/>
                        <a:gd name="connsiteY10" fmla="*/ 326397 h 1482235"/>
                        <a:gd name="connsiteX11" fmla="*/ 1253008 w 1478567"/>
                        <a:gd name="connsiteY11" fmla="*/ 171285 h 1482235"/>
                        <a:gd name="connsiteX12" fmla="*/ 1007787 w 1478567"/>
                        <a:gd name="connsiteY12" fmla="*/ 118167 h 1482235"/>
                        <a:gd name="connsiteX13" fmla="*/ 1062107 w 1478567"/>
                        <a:gd name="connsiteY13" fmla="*/ 45739 h 1482235"/>
                        <a:gd name="connsiteX14" fmla="*/ 771996 w 1478567"/>
                        <a:gd name="connsiteY14" fmla="*/ 26029 h 1482235"/>
                        <a:gd name="connsiteX15" fmla="*/ 527953 w 1478567"/>
                        <a:gd name="connsiteY15" fmla="*/ 81953 h 1482235"/>
                        <a:gd name="connsiteX16" fmla="*/ 570368 w 1478567"/>
                        <a:gd name="connsiteY16" fmla="*/ 0 h 1482235"/>
                        <a:gd name="connsiteX17" fmla="*/ 338608 w 1478567"/>
                        <a:gd name="connsiteY17" fmla="*/ 90323 h 1482235"/>
                        <a:gd name="connsiteX18" fmla="*/ 243358 w 1478567"/>
                        <a:gd name="connsiteY18" fmla="*/ 171285 h 1482235"/>
                        <a:gd name="connsiteX19" fmla="*/ 173925 w 1478567"/>
                        <a:gd name="connsiteY19" fmla="*/ 287801 h 1482235"/>
                        <a:gd name="connsiteX20" fmla="*/ 107226 w 1478567"/>
                        <a:gd name="connsiteY20" fmla="*/ 234919 h 1482235"/>
                        <a:gd name="connsiteX21" fmla="*/ 64765 w 1478567"/>
                        <a:gd name="connsiteY21" fmla="*/ 418935 h 1482235"/>
                        <a:gd name="connsiteX22" fmla="*/ 55758 w 1478567"/>
                        <a:gd name="connsiteY22" fmla="*/ 605639 h 1482235"/>
                        <a:gd name="connsiteX23" fmla="*/ -1 w 1478567"/>
                        <a:gd name="connsiteY23" fmla="*/ 573221 h 1482235"/>
                        <a:gd name="connsiteX24" fmla="*/ 24283 w 1478567"/>
                        <a:gd name="connsiteY24" fmla="*/ 890423 h 1482235"/>
                        <a:gd name="connsiteX25" fmla="*/ 48507 w 1478567"/>
                        <a:gd name="connsiteY25" fmla="*/ 1440531 h 1482235"/>
                        <a:gd name="connsiteX26" fmla="*/ 90741 w 1478567"/>
                        <a:gd name="connsiteY26" fmla="*/ 1345697 h 1482235"/>
                        <a:gd name="connsiteX27" fmla="*/ 261456 w 1478567"/>
                        <a:gd name="connsiteY27" fmla="*/ 749850 h 1482235"/>
                        <a:gd name="connsiteX0" fmla="*/ 261456 w 1478567"/>
                        <a:gd name="connsiteY0" fmla="*/ 749850 h 1482235"/>
                        <a:gd name="connsiteX1" fmla="*/ 815053 w 1478567"/>
                        <a:gd name="connsiteY1" fmla="*/ 891289 h 1482235"/>
                        <a:gd name="connsiteX2" fmla="*/ 1136918 w 1478567"/>
                        <a:gd name="connsiteY2" fmla="*/ 668371 h 1482235"/>
                        <a:gd name="connsiteX3" fmla="*/ 1368546 w 1478567"/>
                        <a:gd name="connsiteY3" fmla="*/ 1238259 h 1482235"/>
                        <a:gd name="connsiteX4" fmla="*/ 1419712 w 1478567"/>
                        <a:gd name="connsiteY4" fmla="*/ 1234651 h 1482235"/>
                        <a:gd name="connsiteX5" fmla="*/ 1426840 w 1478567"/>
                        <a:gd name="connsiteY5" fmla="*/ 833273 h 1482235"/>
                        <a:gd name="connsiteX6" fmla="*/ 1415193 w 1478567"/>
                        <a:gd name="connsiteY6" fmla="*/ 625161 h 1482235"/>
                        <a:gd name="connsiteX7" fmla="*/ 1478567 w 1478567"/>
                        <a:gd name="connsiteY7" fmla="*/ 625161 h 1482235"/>
                        <a:gd name="connsiteX8" fmla="*/ 1438746 w 1478567"/>
                        <a:gd name="connsiteY8" fmla="*/ 476085 h 1482235"/>
                        <a:gd name="connsiteX9" fmla="*/ 1360872 w 1478567"/>
                        <a:gd name="connsiteY9" fmla="*/ 353557 h 1482235"/>
                        <a:gd name="connsiteX10" fmla="*/ 1424246 w 1478567"/>
                        <a:gd name="connsiteY10" fmla="*/ 326397 h 1482235"/>
                        <a:gd name="connsiteX11" fmla="*/ 1253008 w 1478567"/>
                        <a:gd name="connsiteY11" fmla="*/ 171285 h 1482235"/>
                        <a:gd name="connsiteX12" fmla="*/ 1007787 w 1478567"/>
                        <a:gd name="connsiteY12" fmla="*/ 118167 h 1482235"/>
                        <a:gd name="connsiteX13" fmla="*/ 1062107 w 1478567"/>
                        <a:gd name="connsiteY13" fmla="*/ 45739 h 1482235"/>
                        <a:gd name="connsiteX14" fmla="*/ 771996 w 1478567"/>
                        <a:gd name="connsiteY14" fmla="*/ 26029 h 1482235"/>
                        <a:gd name="connsiteX15" fmla="*/ 527953 w 1478567"/>
                        <a:gd name="connsiteY15" fmla="*/ 81953 h 1482235"/>
                        <a:gd name="connsiteX16" fmla="*/ 570368 w 1478567"/>
                        <a:gd name="connsiteY16" fmla="*/ 0 h 1482235"/>
                        <a:gd name="connsiteX17" fmla="*/ 338608 w 1478567"/>
                        <a:gd name="connsiteY17" fmla="*/ 90323 h 1482235"/>
                        <a:gd name="connsiteX18" fmla="*/ 243358 w 1478567"/>
                        <a:gd name="connsiteY18" fmla="*/ 171285 h 1482235"/>
                        <a:gd name="connsiteX19" fmla="*/ 173925 w 1478567"/>
                        <a:gd name="connsiteY19" fmla="*/ 287801 h 1482235"/>
                        <a:gd name="connsiteX20" fmla="*/ 107226 w 1478567"/>
                        <a:gd name="connsiteY20" fmla="*/ 234919 h 1482235"/>
                        <a:gd name="connsiteX21" fmla="*/ 64765 w 1478567"/>
                        <a:gd name="connsiteY21" fmla="*/ 418935 h 1482235"/>
                        <a:gd name="connsiteX22" fmla="*/ 55758 w 1478567"/>
                        <a:gd name="connsiteY22" fmla="*/ 605639 h 1482235"/>
                        <a:gd name="connsiteX23" fmla="*/ -1 w 1478567"/>
                        <a:gd name="connsiteY23" fmla="*/ 573221 h 1482235"/>
                        <a:gd name="connsiteX24" fmla="*/ 24283 w 1478567"/>
                        <a:gd name="connsiteY24" fmla="*/ 890423 h 1482235"/>
                        <a:gd name="connsiteX25" fmla="*/ 48507 w 1478567"/>
                        <a:gd name="connsiteY25" fmla="*/ 1440531 h 1482235"/>
                        <a:gd name="connsiteX26" fmla="*/ 90741 w 1478567"/>
                        <a:gd name="connsiteY26" fmla="*/ 1345697 h 1482235"/>
                        <a:gd name="connsiteX27" fmla="*/ 261456 w 1478567"/>
                        <a:gd name="connsiteY27" fmla="*/ 749850 h 1482235"/>
                        <a:gd name="connsiteX0" fmla="*/ 310323 w 1478567"/>
                        <a:gd name="connsiteY0" fmla="*/ 944826 h 1482235"/>
                        <a:gd name="connsiteX1" fmla="*/ 815053 w 1478567"/>
                        <a:gd name="connsiteY1" fmla="*/ 891289 h 1482235"/>
                        <a:gd name="connsiteX2" fmla="*/ 1136918 w 1478567"/>
                        <a:gd name="connsiteY2" fmla="*/ 668371 h 1482235"/>
                        <a:gd name="connsiteX3" fmla="*/ 1368546 w 1478567"/>
                        <a:gd name="connsiteY3" fmla="*/ 1238259 h 1482235"/>
                        <a:gd name="connsiteX4" fmla="*/ 1419712 w 1478567"/>
                        <a:gd name="connsiteY4" fmla="*/ 1234651 h 1482235"/>
                        <a:gd name="connsiteX5" fmla="*/ 1426840 w 1478567"/>
                        <a:gd name="connsiteY5" fmla="*/ 833273 h 1482235"/>
                        <a:gd name="connsiteX6" fmla="*/ 1415193 w 1478567"/>
                        <a:gd name="connsiteY6" fmla="*/ 625161 h 1482235"/>
                        <a:gd name="connsiteX7" fmla="*/ 1478567 w 1478567"/>
                        <a:gd name="connsiteY7" fmla="*/ 625161 h 1482235"/>
                        <a:gd name="connsiteX8" fmla="*/ 1438746 w 1478567"/>
                        <a:gd name="connsiteY8" fmla="*/ 476085 h 1482235"/>
                        <a:gd name="connsiteX9" fmla="*/ 1360872 w 1478567"/>
                        <a:gd name="connsiteY9" fmla="*/ 353557 h 1482235"/>
                        <a:gd name="connsiteX10" fmla="*/ 1424246 w 1478567"/>
                        <a:gd name="connsiteY10" fmla="*/ 326397 h 1482235"/>
                        <a:gd name="connsiteX11" fmla="*/ 1253008 w 1478567"/>
                        <a:gd name="connsiteY11" fmla="*/ 171285 h 1482235"/>
                        <a:gd name="connsiteX12" fmla="*/ 1007787 w 1478567"/>
                        <a:gd name="connsiteY12" fmla="*/ 118167 h 1482235"/>
                        <a:gd name="connsiteX13" fmla="*/ 1062107 w 1478567"/>
                        <a:gd name="connsiteY13" fmla="*/ 45739 h 1482235"/>
                        <a:gd name="connsiteX14" fmla="*/ 771996 w 1478567"/>
                        <a:gd name="connsiteY14" fmla="*/ 26029 h 1482235"/>
                        <a:gd name="connsiteX15" fmla="*/ 527953 w 1478567"/>
                        <a:gd name="connsiteY15" fmla="*/ 81953 h 1482235"/>
                        <a:gd name="connsiteX16" fmla="*/ 570368 w 1478567"/>
                        <a:gd name="connsiteY16" fmla="*/ 0 h 1482235"/>
                        <a:gd name="connsiteX17" fmla="*/ 338608 w 1478567"/>
                        <a:gd name="connsiteY17" fmla="*/ 90323 h 1482235"/>
                        <a:gd name="connsiteX18" fmla="*/ 243358 w 1478567"/>
                        <a:gd name="connsiteY18" fmla="*/ 171285 h 1482235"/>
                        <a:gd name="connsiteX19" fmla="*/ 173925 w 1478567"/>
                        <a:gd name="connsiteY19" fmla="*/ 287801 h 1482235"/>
                        <a:gd name="connsiteX20" fmla="*/ 107226 w 1478567"/>
                        <a:gd name="connsiteY20" fmla="*/ 234919 h 1482235"/>
                        <a:gd name="connsiteX21" fmla="*/ 64765 w 1478567"/>
                        <a:gd name="connsiteY21" fmla="*/ 418935 h 1482235"/>
                        <a:gd name="connsiteX22" fmla="*/ 55758 w 1478567"/>
                        <a:gd name="connsiteY22" fmla="*/ 605639 h 1482235"/>
                        <a:gd name="connsiteX23" fmla="*/ -1 w 1478567"/>
                        <a:gd name="connsiteY23" fmla="*/ 573221 h 1482235"/>
                        <a:gd name="connsiteX24" fmla="*/ 24283 w 1478567"/>
                        <a:gd name="connsiteY24" fmla="*/ 890423 h 1482235"/>
                        <a:gd name="connsiteX25" fmla="*/ 48507 w 1478567"/>
                        <a:gd name="connsiteY25" fmla="*/ 1440531 h 1482235"/>
                        <a:gd name="connsiteX26" fmla="*/ 90741 w 1478567"/>
                        <a:gd name="connsiteY26" fmla="*/ 1345697 h 1482235"/>
                        <a:gd name="connsiteX27" fmla="*/ 310323 w 1478567"/>
                        <a:gd name="connsiteY27" fmla="*/ 944826 h 1482235"/>
                        <a:gd name="connsiteX0" fmla="*/ 310323 w 1478567"/>
                        <a:gd name="connsiteY0" fmla="*/ 944826 h 1482235"/>
                        <a:gd name="connsiteX1" fmla="*/ 815053 w 1478567"/>
                        <a:gd name="connsiteY1" fmla="*/ 891289 h 1482235"/>
                        <a:gd name="connsiteX2" fmla="*/ 1129939 w 1478567"/>
                        <a:gd name="connsiteY2" fmla="*/ 845623 h 1482235"/>
                        <a:gd name="connsiteX3" fmla="*/ 1368546 w 1478567"/>
                        <a:gd name="connsiteY3" fmla="*/ 1238259 h 1482235"/>
                        <a:gd name="connsiteX4" fmla="*/ 1419712 w 1478567"/>
                        <a:gd name="connsiteY4" fmla="*/ 1234651 h 1482235"/>
                        <a:gd name="connsiteX5" fmla="*/ 1426840 w 1478567"/>
                        <a:gd name="connsiteY5" fmla="*/ 833273 h 1482235"/>
                        <a:gd name="connsiteX6" fmla="*/ 1415193 w 1478567"/>
                        <a:gd name="connsiteY6" fmla="*/ 625161 h 1482235"/>
                        <a:gd name="connsiteX7" fmla="*/ 1478567 w 1478567"/>
                        <a:gd name="connsiteY7" fmla="*/ 625161 h 1482235"/>
                        <a:gd name="connsiteX8" fmla="*/ 1438746 w 1478567"/>
                        <a:gd name="connsiteY8" fmla="*/ 476085 h 1482235"/>
                        <a:gd name="connsiteX9" fmla="*/ 1360872 w 1478567"/>
                        <a:gd name="connsiteY9" fmla="*/ 353557 h 1482235"/>
                        <a:gd name="connsiteX10" fmla="*/ 1424246 w 1478567"/>
                        <a:gd name="connsiteY10" fmla="*/ 326397 h 1482235"/>
                        <a:gd name="connsiteX11" fmla="*/ 1253008 w 1478567"/>
                        <a:gd name="connsiteY11" fmla="*/ 171285 h 1482235"/>
                        <a:gd name="connsiteX12" fmla="*/ 1007787 w 1478567"/>
                        <a:gd name="connsiteY12" fmla="*/ 118167 h 1482235"/>
                        <a:gd name="connsiteX13" fmla="*/ 1062107 w 1478567"/>
                        <a:gd name="connsiteY13" fmla="*/ 45739 h 1482235"/>
                        <a:gd name="connsiteX14" fmla="*/ 771996 w 1478567"/>
                        <a:gd name="connsiteY14" fmla="*/ 26029 h 1482235"/>
                        <a:gd name="connsiteX15" fmla="*/ 527953 w 1478567"/>
                        <a:gd name="connsiteY15" fmla="*/ 81953 h 1482235"/>
                        <a:gd name="connsiteX16" fmla="*/ 570368 w 1478567"/>
                        <a:gd name="connsiteY16" fmla="*/ 0 h 1482235"/>
                        <a:gd name="connsiteX17" fmla="*/ 338608 w 1478567"/>
                        <a:gd name="connsiteY17" fmla="*/ 90323 h 1482235"/>
                        <a:gd name="connsiteX18" fmla="*/ 243358 w 1478567"/>
                        <a:gd name="connsiteY18" fmla="*/ 171285 h 1482235"/>
                        <a:gd name="connsiteX19" fmla="*/ 173925 w 1478567"/>
                        <a:gd name="connsiteY19" fmla="*/ 287801 h 1482235"/>
                        <a:gd name="connsiteX20" fmla="*/ 107226 w 1478567"/>
                        <a:gd name="connsiteY20" fmla="*/ 234919 h 1482235"/>
                        <a:gd name="connsiteX21" fmla="*/ 64765 w 1478567"/>
                        <a:gd name="connsiteY21" fmla="*/ 418935 h 1482235"/>
                        <a:gd name="connsiteX22" fmla="*/ 55758 w 1478567"/>
                        <a:gd name="connsiteY22" fmla="*/ 605639 h 1482235"/>
                        <a:gd name="connsiteX23" fmla="*/ -1 w 1478567"/>
                        <a:gd name="connsiteY23" fmla="*/ 573221 h 1482235"/>
                        <a:gd name="connsiteX24" fmla="*/ 24283 w 1478567"/>
                        <a:gd name="connsiteY24" fmla="*/ 890423 h 1482235"/>
                        <a:gd name="connsiteX25" fmla="*/ 48507 w 1478567"/>
                        <a:gd name="connsiteY25" fmla="*/ 1440531 h 1482235"/>
                        <a:gd name="connsiteX26" fmla="*/ 90741 w 1478567"/>
                        <a:gd name="connsiteY26" fmla="*/ 1345697 h 1482235"/>
                        <a:gd name="connsiteX27" fmla="*/ 310323 w 1478567"/>
                        <a:gd name="connsiteY27" fmla="*/ 944826 h 1482235"/>
                        <a:gd name="connsiteX0" fmla="*/ 310323 w 1478567"/>
                        <a:gd name="connsiteY0" fmla="*/ 944826 h 1482235"/>
                        <a:gd name="connsiteX1" fmla="*/ 717311 w 1478567"/>
                        <a:gd name="connsiteY1" fmla="*/ 997639 h 1482235"/>
                        <a:gd name="connsiteX2" fmla="*/ 1129939 w 1478567"/>
                        <a:gd name="connsiteY2" fmla="*/ 845623 h 1482235"/>
                        <a:gd name="connsiteX3" fmla="*/ 1368546 w 1478567"/>
                        <a:gd name="connsiteY3" fmla="*/ 1238259 h 1482235"/>
                        <a:gd name="connsiteX4" fmla="*/ 1419712 w 1478567"/>
                        <a:gd name="connsiteY4" fmla="*/ 1234651 h 1482235"/>
                        <a:gd name="connsiteX5" fmla="*/ 1426840 w 1478567"/>
                        <a:gd name="connsiteY5" fmla="*/ 833273 h 1482235"/>
                        <a:gd name="connsiteX6" fmla="*/ 1415193 w 1478567"/>
                        <a:gd name="connsiteY6" fmla="*/ 625161 h 1482235"/>
                        <a:gd name="connsiteX7" fmla="*/ 1478567 w 1478567"/>
                        <a:gd name="connsiteY7" fmla="*/ 625161 h 1482235"/>
                        <a:gd name="connsiteX8" fmla="*/ 1438746 w 1478567"/>
                        <a:gd name="connsiteY8" fmla="*/ 476085 h 1482235"/>
                        <a:gd name="connsiteX9" fmla="*/ 1360872 w 1478567"/>
                        <a:gd name="connsiteY9" fmla="*/ 353557 h 1482235"/>
                        <a:gd name="connsiteX10" fmla="*/ 1424246 w 1478567"/>
                        <a:gd name="connsiteY10" fmla="*/ 326397 h 1482235"/>
                        <a:gd name="connsiteX11" fmla="*/ 1253008 w 1478567"/>
                        <a:gd name="connsiteY11" fmla="*/ 171285 h 1482235"/>
                        <a:gd name="connsiteX12" fmla="*/ 1007787 w 1478567"/>
                        <a:gd name="connsiteY12" fmla="*/ 118167 h 1482235"/>
                        <a:gd name="connsiteX13" fmla="*/ 1062107 w 1478567"/>
                        <a:gd name="connsiteY13" fmla="*/ 45739 h 1482235"/>
                        <a:gd name="connsiteX14" fmla="*/ 771996 w 1478567"/>
                        <a:gd name="connsiteY14" fmla="*/ 26029 h 1482235"/>
                        <a:gd name="connsiteX15" fmla="*/ 527953 w 1478567"/>
                        <a:gd name="connsiteY15" fmla="*/ 81953 h 1482235"/>
                        <a:gd name="connsiteX16" fmla="*/ 570368 w 1478567"/>
                        <a:gd name="connsiteY16" fmla="*/ 0 h 1482235"/>
                        <a:gd name="connsiteX17" fmla="*/ 338608 w 1478567"/>
                        <a:gd name="connsiteY17" fmla="*/ 90323 h 1482235"/>
                        <a:gd name="connsiteX18" fmla="*/ 243358 w 1478567"/>
                        <a:gd name="connsiteY18" fmla="*/ 171285 h 1482235"/>
                        <a:gd name="connsiteX19" fmla="*/ 173925 w 1478567"/>
                        <a:gd name="connsiteY19" fmla="*/ 287801 h 1482235"/>
                        <a:gd name="connsiteX20" fmla="*/ 107226 w 1478567"/>
                        <a:gd name="connsiteY20" fmla="*/ 234919 h 1482235"/>
                        <a:gd name="connsiteX21" fmla="*/ 64765 w 1478567"/>
                        <a:gd name="connsiteY21" fmla="*/ 418935 h 1482235"/>
                        <a:gd name="connsiteX22" fmla="*/ 55758 w 1478567"/>
                        <a:gd name="connsiteY22" fmla="*/ 605639 h 1482235"/>
                        <a:gd name="connsiteX23" fmla="*/ -1 w 1478567"/>
                        <a:gd name="connsiteY23" fmla="*/ 573221 h 1482235"/>
                        <a:gd name="connsiteX24" fmla="*/ 24283 w 1478567"/>
                        <a:gd name="connsiteY24" fmla="*/ 890423 h 1482235"/>
                        <a:gd name="connsiteX25" fmla="*/ 48507 w 1478567"/>
                        <a:gd name="connsiteY25" fmla="*/ 1440531 h 1482235"/>
                        <a:gd name="connsiteX26" fmla="*/ 90741 w 1478567"/>
                        <a:gd name="connsiteY26" fmla="*/ 1345697 h 1482235"/>
                        <a:gd name="connsiteX27" fmla="*/ 310323 w 1478567"/>
                        <a:gd name="connsiteY27" fmla="*/ 944826 h 1482235"/>
                        <a:gd name="connsiteX0" fmla="*/ 268436 w 1478567"/>
                        <a:gd name="connsiteY0" fmla="*/ 1145710 h 1482235"/>
                        <a:gd name="connsiteX1" fmla="*/ 717311 w 1478567"/>
                        <a:gd name="connsiteY1" fmla="*/ 997639 h 1482235"/>
                        <a:gd name="connsiteX2" fmla="*/ 1129939 w 1478567"/>
                        <a:gd name="connsiteY2" fmla="*/ 845623 h 1482235"/>
                        <a:gd name="connsiteX3" fmla="*/ 1368546 w 1478567"/>
                        <a:gd name="connsiteY3" fmla="*/ 1238259 h 1482235"/>
                        <a:gd name="connsiteX4" fmla="*/ 1419712 w 1478567"/>
                        <a:gd name="connsiteY4" fmla="*/ 1234651 h 1482235"/>
                        <a:gd name="connsiteX5" fmla="*/ 1426840 w 1478567"/>
                        <a:gd name="connsiteY5" fmla="*/ 833273 h 1482235"/>
                        <a:gd name="connsiteX6" fmla="*/ 1415193 w 1478567"/>
                        <a:gd name="connsiteY6" fmla="*/ 625161 h 1482235"/>
                        <a:gd name="connsiteX7" fmla="*/ 1478567 w 1478567"/>
                        <a:gd name="connsiteY7" fmla="*/ 625161 h 1482235"/>
                        <a:gd name="connsiteX8" fmla="*/ 1438746 w 1478567"/>
                        <a:gd name="connsiteY8" fmla="*/ 476085 h 1482235"/>
                        <a:gd name="connsiteX9" fmla="*/ 1360872 w 1478567"/>
                        <a:gd name="connsiteY9" fmla="*/ 353557 h 1482235"/>
                        <a:gd name="connsiteX10" fmla="*/ 1424246 w 1478567"/>
                        <a:gd name="connsiteY10" fmla="*/ 326397 h 1482235"/>
                        <a:gd name="connsiteX11" fmla="*/ 1253008 w 1478567"/>
                        <a:gd name="connsiteY11" fmla="*/ 171285 h 1482235"/>
                        <a:gd name="connsiteX12" fmla="*/ 1007787 w 1478567"/>
                        <a:gd name="connsiteY12" fmla="*/ 118167 h 1482235"/>
                        <a:gd name="connsiteX13" fmla="*/ 1062107 w 1478567"/>
                        <a:gd name="connsiteY13" fmla="*/ 45739 h 1482235"/>
                        <a:gd name="connsiteX14" fmla="*/ 771996 w 1478567"/>
                        <a:gd name="connsiteY14" fmla="*/ 26029 h 1482235"/>
                        <a:gd name="connsiteX15" fmla="*/ 527953 w 1478567"/>
                        <a:gd name="connsiteY15" fmla="*/ 81953 h 1482235"/>
                        <a:gd name="connsiteX16" fmla="*/ 570368 w 1478567"/>
                        <a:gd name="connsiteY16" fmla="*/ 0 h 1482235"/>
                        <a:gd name="connsiteX17" fmla="*/ 338608 w 1478567"/>
                        <a:gd name="connsiteY17" fmla="*/ 90323 h 1482235"/>
                        <a:gd name="connsiteX18" fmla="*/ 243358 w 1478567"/>
                        <a:gd name="connsiteY18" fmla="*/ 171285 h 1482235"/>
                        <a:gd name="connsiteX19" fmla="*/ 173925 w 1478567"/>
                        <a:gd name="connsiteY19" fmla="*/ 287801 h 1482235"/>
                        <a:gd name="connsiteX20" fmla="*/ 107226 w 1478567"/>
                        <a:gd name="connsiteY20" fmla="*/ 234919 h 1482235"/>
                        <a:gd name="connsiteX21" fmla="*/ 64765 w 1478567"/>
                        <a:gd name="connsiteY21" fmla="*/ 418935 h 1482235"/>
                        <a:gd name="connsiteX22" fmla="*/ 55758 w 1478567"/>
                        <a:gd name="connsiteY22" fmla="*/ 605639 h 1482235"/>
                        <a:gd name="connsiteX23" fmla="*/ -1 w 1478567"/>
                        <a:gd name="connsiteY23" fmla="*/ 573221 h 1482235"/>
                        <a:gd name="connsiteX24" fmla="*/ 24283 w 1478567"/>
                        <a:gd name="connsiteY24" fmla="*/ 890423 h 1482235"/>
                        <a:gd name="connsiteX25" fmla="*/ 48507 w 1478567"/>
                        <a:gd name="connsiteY25" fmla="*/ 1440531 h 1482235"/>
                        <a:gd name="connsiteX26" fmla="*/ 90741 w 1478567"/>
                        <a:gd name="connsiteY26" fmla="*/ 1345697 h 1482235"/>
                        <a:gd name="connsiteX27" fmla="*/ 268436 w 1478567"/>
                        <a:gd name="connsiteY27" fmla="*/ 1145710 h 1482235"/>
                        <a:gd name="connsiteX0" fmla="*/ 268436 w 1478567"/>
                        <a:gd name="connsiteY0" fmla="*/ 1145710 h 1482235"/>
                        <a:gd name="connsiteX1" fmla="*/ 717311 w 1478567"/>
                        <a:gd name="connsiteY1" fmla="*/ 997639 h 1482235"/>
                        <a:gd name="connsiteX2" fmla="*/ 1102013 w 1478567"/>
                        <a:gd name="connsiteY2" fmla="*/ 1011057 h 1482235"/>
                        <a:gd name="connsiteX3" fmla="*/ 1368546 w 1478567"/>
                        <a:gd name="connsiteY3" fmla="*/ 1238259 h 1482235"/>
                        <a:gd name="connsiteX4" fmla="*/ 1419712 w 1478567"/>
                        <a:gd name="connsiteY4" fmla="*/ 1234651 h 1482235"/>
                        <a:gd name="connsiteX5" fmla="*/ 1426840 w 1478567"/>
                        <a:gd name="connsiteY5" fmla="*/ 833273 h 1482235"/>
                        <a:gd name="connsiteX6" fmla="*/ 1415193 w 1478567"/>
                        <a:gd name="connsiteY6" fmla="*/ 625161 h 1482235"/>
                        <a:gd name="connsiteX7" fmla="*/ 1478567 w 1478567"/>
                        <a:gd name="connsiteY7" fmla="*/ 625161 h 1482235"/>
                        <a:gd name="connsiteX8" fmla="*/ 1438746 w 1478567"/>
                        <a:gd name="connsiteY8" fmla="*/ 476085 h 1482235"/>
                        <a:gd name="connsiteX9" fmla="*/ 1360872 w 1478567"/>
                        <a:gd name="connsiteY9" fmla="*/ 353557 h 1482235"/>
                        <a:gd name="connsiteX10" fmla="*/ 1424246 w 1478567"/>
                        <a:gd name="connsiteY10" fmla="*/ 326397 h 1482235"/>
                        <a:gd name="connsiteX11" fmla="*/ 1253008 w 1478567"/>
                        <a:gd name="connsiteY11" fmla="*/ 171285 h 1482235"/>
                        <a:gd name="connsiteX12" fmla="*/ 1007787 w 1478567"/>
                        <a:gd name="connsiteY12" fmla="*/ 118167 h 1482235"/>
                        <a:gd name="connsiteX13" fmla="*/ 1062107 w 1478567"/>
                        <a:gd name="connsiteY13" fmla="*/ 45739 h 1482235"/>
                        <a:gd name="connsiteX14" fmla="*/ 771996 w 1478567"/>
                        <a:gd name="connsiteY14" fmla="*/ 26029 h 1482235"/>
                        <a:gd name="connsiteX15" fmla="*/ 527953 w 1478567"/>
                        <a:gd name="connsiteY15" fmla="*/ 81953 h 1482235"/>
                        <a:gd name="connsiteX16" fmla="*/ 570368 w 1478567"/>
                        <a:gd name="connsiteY16" fmla="*/ 0 h 1482235"/>
                        <a:gd name="connsiteX17" fmla="*/ 338608 w 1478567"/>
                        <a:gd name="connsiteY17" fmla="*/ 90323 h 1482235"/>
                        <a:gd name="connsiteX18" fmla="*/ 243358 w 1478567"/>
                        <a:gd name="connsiteY18" fmla="*/ 171285 h 1482235"/>
                        <a:gd name="connsiteX19" fmla="*/ 173925 w 1478567"/>
                        <a:gd name="connsiteY19" fmla="*/ 287801 h 1482235"/>
                        <a:gd name="connsiteX20" fmla="*/ 107226 w 1478567"/>
                        <a:gd name="connsiteY20" fmla="*/ 234919 h 1482235"/>
                        <a:gd name="connsiteX21" fmla="*/ 64765 w 1478567"/>
                        <a:gd name="connsiteY21" fmla="*/ 418935 h 1482235"/>
                        <a:gd name="connsiteX22" fmla="*/ 55758 w 1478567"/>
                        <a:gd name="connsiteY22" fmla="*/ 605639 h 1482235"/>
                        <a:gd name="connsiteX23" fmla="*/ -1 w 1478567"/>
                        <a:gd name="connsiteY23" fmla="*/ 573221 h 1482235"/>
                        <a:gd name="connsiteX24" fmla="*/ 24283 w 1478567"/>
                        <a:gd name="connsiteY24" fmla="*/ 890423 h 1482235"/>
                        <a:gd name="connsiteX25" fmla="*/ 48507 w 1478567"/>
                        <a:gd name="connsiteY25" fmla="*/ 1440531 h 1482235"/>
                        <a:gd name="connsiteX26" fmla="*/ 90741 w 1478567"/>
                        <a:gd name="connsiteY26" fmla="*/ 1345697 h 1482235"/>
                        <a:gd name="connsiteX27" fmla="*/ 268436 w 1478567"/>
                        <a:gd name="connsiteY27" fmla="*/ 1145710 h 1482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78567" h="1482235">
                          <a:moveTo>
                            <a:pt x="268436" y="1145710"/>
                          </a:moveTo>
                          <a:cubicBezTo>
                            <a:pt x="419169" y="978482"/>
                            <a:pt x="541640" y="935051"/>
                            <a:pt x="717311" y="997639"/>
                          </a:cubicBezTo>
                          <a:cubicBezTo>
                            <a:pt x="893925" y="963641"/>
                            <a:pt x="898054" y="997494"/>
                            <a:pt x="1102013" y="1011057"/>
                          </a:cubicBezTo>
                          <a:cubicBezTo>
                            <a:pt x="1169977" y="1120681"/>
                            <a:pt x="1400596" y="1031005"/>
                            <a:pt x="1368546" y="1238259"/>
                          </a:cubicBezTo>
                          <a:cubicBezTo>
                            <a:pt x="1379509" y="1286544"/>
                            <a:pt x="1377792" y="1176841"/>
                            <a:pt x="1419712" y="1234651"/>
                          </a:cubicBezTo>
                          <a:cubicBezTo>
                            <a:pt x="1425504" y="1142489"/>
                            <a:pt x="1421048" y="925435"/>
                            <a:pt x="1426840" y="833273"/>
                          </a:cubicBezTo>
                          <a:cubicBezTo>
                            <a:pt x="1442008" y="768665"/>
                            <a:pt x="1430981" y="696913"/>
                            <a:pt x="1415193" y="625161"/>
                          </a:cubicBezTo>
                          <a:lnTo>
                            <a:pt x="1478567" y="625161"/>
                          </a:lnTo>
                          <a:cubicBezTo>
                            <a:pt x="1458150" y="577057"/>
                            <a:pt x="1459163" y="524189"/>
                            <a:pt x="1438746" y="476085"/>
                          </a:cubicBezTo>
                          <a:cubicBezTo>
                            <a:pt x="1419932" y="428098"/>
                            <a:pt x="1386830" y="394400"/>
                            <a:pt x="1360872" y="353557"/>
                          </a:cubicBezTo>
                          <a:lnTo>
                            <a:pt x="1424246" y="326397"/>
                          </a:lnTo>
                          <a:cubicBezTo>
                            <a:pt x="1374311" y="258818"/>
                            <a:pt x="1338662" y="200764"/>
                            <a:pt x="1253008" y="171285"/>
                          </a:cubicBezTo>
                          <a:cubicBezTo>
                            <a:pt x="1173649" y="129767"/>
                            <a:pt x="1101433" y="107298"/>
                            <a:pt x="1007787" y="118167"/>
                          </a:cubicBezTo>
                          <a:cubicBezTo>
                            <a:pt x="1025894" y="94024"/>
                            <a:pt x="1101405" y="61095"/>
                            <a:pt x="1062107" y="45739"/>
                          </a:cubicBezTo>
                          <a:cubicBezTo>
                            <a:pt x="1022809" y="30383"/>
                            <a:pt x="866318" y="13549"/>
                            <a:pt x="771996" y="26029"/>
                          </a:cubicBezTo>
                          <a:cubicBezTo>
                            <a:pt x="678742" y="28001"/>
                            <a:pt x="609301" y="63312"/>
                            <a:pt x="527953" y="81953"/>
                          </a:cubicBezTo>
                          <a:lnTo>
                            <a:pt x="570368" y="0"/>
                          </a:lnTo>
                          <a:cubicBezTo>
                            <a:pt x="490734" y="24551"/>
                            <a:pt x="396811" y="46722"/>
                            <a:pt x="338608" y="90323"/>
                          </a:cubicBezTo>
                          <a:cubicBezTo>
                            <a:pt x="305270" y="122866"/>
                            <a:pt x="269552" y="136360"/>
                            <a:pt x="243358" y="171285"/>
                          </a:cubicBezTo>
                          <a:cubicBezTo>
                            <a:pt x="208308" y="205362"/>
                            <a:pt x="185162" y="239437"/>
                            <a:pt x="173925" y="287801"/>
                          </a:cubicBezTo>
                          <a:lnTo>
                            <a:pt x="107226" y="234919"/>
                          </a:lnTo>
                          <a:cubicBezTo>
                            <a:pt x="93866" y="297052"/>
                            <a:pt x="68600" y="356802"/>
                            <a:pt x="64765" y="418935"/>
                          </a:cubicBezTo>
                          <a:cubicBezTo>
                            <a:pt x="47476" y="481170"/>
                            <a:pt x="44473" y="533879"/>
                            <a:pt x="55758" y="605639"/>
                          </a:cubicBezTo>
                          <a:lnTo>
                            <a:pt x="-1" y="573221"/>
                          </a:lnTo>
                          <a:cubicBezTo>
                            <a:pt x="4125" y="661492"/>
                            <a:pt x="-8418" y="790246"/>
                            <a:pt x="24283" y="890423"/>
                          </a:cubicBezTo>
                          <a:cubicBezTo>
                            <a:pt x="50344" y="986883"/>
                            <a:pt x="3396" y="1344071"/>
                            <a:pt x="48507" y="1440531"/>
                          </a:cubicBezTo>
                          <a:cubicBezTo>
                            <a:pt x="59583" y="1516410"/>
                            <a:pt x="52451" y="1491007"/>
                            <a:pt x="90741" y="1345697"/>
                          </a:cubicBezTo>
                          <a:cubicBezTo>
                            <a:pt x="90409" y="1312233"/>
                            <a:pt x="150481" y="1275971"/>
                            <a:pt x="268436" y="1145710"/>
                          </a:cubicBezTo>
                          <a:close/>
                        </a:path>
                      </a:pathLst>
                    </a:custGeom>
                    <a:pattFill prst="openDmnd">
                      <a:fgClr>
                        <a:sysClr val="window" lastClr="FFFFFF"/>
                      </a:fgClr>
                      <a:bgClr>
                        <a:srgbClr val="96450E"/>
                      </a:bgClr>
                    </a:pattFill>
                    <a:ln w="12700" cap="flat" cmpd="sng" algn="ctr">
                      <a:noFill/>
                      <a:prstDash val="solid"/>
                      <a:miter lim="800000"/>
                    </a:ln>
                    <a:effectLst/>
                  </p:spPr>
                  <p:txBody>
                    <a:bodyPr rtlCol="0" anchor="ctr"/>
                    <a:lstStyle/>
                    <a:p>
                      <a:pPr algn="ctr" defTabSz="914400">
                        <a:defRPr/>
                      </a:pPr>
                      <a:endParaRPr lang="en-US" sz="1530" kern="0">
                        <a:solidFill>
                          <a:prstClr val="white"/>
                        </a:solidFill>
                        <a:latin typeface="Calibri" panose="020F0502020204030204"/>
                      </a:endParaRPr>
                    </a:p>
                  </p:txBody>
                </p:sp>
                <p:sp>
                  <p:nvSpPr>
                    <p:cNvPr id="54" name="Freeform: Shape 53">
                      <a:extLst>
                        <a:ext uri="{FF2B5EF4-FFF2-40B4-BE49-F238E27FC236}">
                          <a16:creationId xmlns:a16="http://schemas.microsoft.com/office/drawing/2014/main" id="{494D175F-C491-4339-A07F-1C3A5D5A3D87}"/>
                        </a:ext>
                      </a:extLst>
                    </p:cNvPr>
                    <p:cNvSpPr/>
                    <p:nvPr/>
                  </p:nvSpPr>
                  <p:spPr>
                    <a:xfrm>
                      <a:off x="7173829" y="4341280"/>
                      <a:ext cx="474438" cy="197187"/>
                    </a:xfrm>
                    <a:custGeom>
                      <a:avLst/>
                      <a:gdLst>
                        <a:gd name="connsiteX0" fmla="*/ 199177 w 1466662"/>
                        <a:gd name="connsiteY0" fmla="*/ 534155 h 1167897"/>
                        <a:gd name="connsiteX1" fmla="*/ 733331 w 1466662"/>
                        <a:gd name="connsiteY1" fmla="*/ 597529 h 1167897"/>
                        <a:gd name="connsiteX2" fmla="*/ 1213165 w 1466662"/>
                        <a:gd name="connsiteY2" fmla="*/ 452674 h 1167897"/>
                        <a:gd name="connsiteX3" fmla="*/ 1321806 w 1466662"/>
                        <a:gd name="connsiteY3" fmla="*/ 950614 h 1167897"/>
                        <a:gd name="connsiteX4" fmla="*/ 1376127 w 1466662"/>
                        <a:gd name="connsiteY4" fmla="*/ 1095470 h 1167897"/>
                        <a:gd name="connsiteX5" fmla="*/ 1403288 w 1466662"/>
                        <a:gd name="connsiteY5" fmla="*/ 615636 h 1167897"/>
                        <a:gd name="connsiteX6" fmla="*/ 1466662 w 1466662"/>
                        <a:gd name="connsiteY6" fmla="*/ 615636 h 1167897"/>
                        <a:gd name="connsiteX7" fmla="*/ 1348967 w 1466662"/>
                        <a:gd name="connsiteY7" fmla="*/ 344032 h 1167897"/>
                        <a:gd name="connsiteX8" fmla="*/ 1412341 w 1466662"/>
                        <a:gd name="connsiteY8" fmla="*/ 316872 h 1167897"/>
                        <a:gd name="connsiteX9" fmla="*/ 995882 w 1466662"/>
                        <a:gd name="connsiteY9" fmla="*/ 108642 h 1167897"/>
                        <a:gd name="connsiteX10" fmla="*/ 1050202 w 1466662"/>
                        <a:gd name="connsiteY10" fmla="*/ 36214 h 1167897"/>
                        <a:gd name="connsiteX11" fmla="*/ 516048 w 1466662"/>
                        <a:gd name="connsiteY11" fmla="*/ 72428 h 1167897"/>
                        <a:gd name="connsiteX12" fmla="*/ 570369 w 1466662"/>
                        <a:gd name="connsiteY12" fmla="*/ 0 h 1167897"/>
                        <a:gd name="connsiteX13" fmla="*/ 181070 w 1466662"/>
                        <a:gd name="connsiteY13" fmla="*/ 280658 h 1167897"/>
                        <a:gd name="connsiteX14" fmla="*/ 135802 w 1466662"/>
                        <a:gd name="connsiteY14" fmla="*/ 244444 h 1167897"/>
                        <a:gd name="connsiteX15" fmla="*/ 72428 w 1466662"/>
                        <a:gd name="connsiteY15" fmla="*/ 624689 h 1167897"/>
                        <a:gd name="connsiteX16" fmla="*/ 0 w 1466662"/>
                        <a:gd name="connsiteY16" fmla="*/ 561315 h 1167897"/>
                        <a:gd name="connsiteX17" fmla="*/ 135802 w 1466662"/>
                        <a:gd name="connsiteY17" fmla="*/ 1167897 h 1167897"/>
                        <a:gd name="connsiteX18" fmla="*/ 181070 w 1466662"/>
                        <a:gd name="connsiteY18" fmla="*/ 1032095 h 1167897"/>
                        <a:gd name="connsiteX19" fmla="*/ 199177 w 1466662"/>
                        <a:gd name="connsiteY19" fmla="*/ 534155 h 1167897"/>
                        <a:gd name="connsiteX0" fmla="*/ 199177 w 1466662"/>
                        <a:gd name="connsiteY0" fmla="*/ 534155 h 1167897"/>
                        <a:gd name="connsiteX1" fmla="*/ 733331 w 1466662"/>
                        <a:gd name="connsiteY1" fmla="*/ 597529 h 1167897"/>
                        <a:gd name="connsiteX2" fmla="*/ 1213165 w 1466662"/>
                        <a:gd name="connsiteY2" fmla="*/ 452674 h 1167897"/>
                        <a:gd name="connsiteX3" fmla="*/ 1321806 w 1466662"/>
                        <a:gd name="connsiteY3" fmla="*/ 950614 h 1167897"/>
                        <a:gd name="connsiteX4" fmla="*/ 1376127 w 1466662"/>
                        <a:gd name="connsiteY4" fmla="*/ 1095470 h 1167897"/>
                        <a:gd name="connsiteX5" fmla="*/ 1403288 w 1466662"/>
                        <a:gd name="connsiteY5" fmla="*/ 615636 h 1167897"/>
                        <a:gd name="connsiteX6" fmla="*/ 1466662 w 1466662"/>
                        <a:gd name="connsiteY6" fmla="*/ 615636 h 1167897"/>
                        <a:gd name="connsiteX7" fmla="*/ 1348967 w 1466662"/>
                        <a:gd name="connsiteY7" fmla="*/ 344032 h 1167897"/>
                        <a:gd name="connsiteX8" fmla="*/ 1412341 w 1466662"/>
                        <a:gd name="connsiteY8" fmla="*/ 316872 h 1167897"/>
                        <a:gd name="connsiteX9" fmla="*/ 995882 w 1466662"/>
                        <a:gd name="connsiteY9" fmla="*/ 108642 h 1167897"/>
                        <a:gd name="connsiteX10" fmla="*/ 1050202 w 1466662"/>
                        <a:gd name="connsiteY10" fmla="*/ 36214 h 1167897"/>
                        <a:gd name="connsiteX11" fmla="*/ 516048 w 1466662"/>
                        <a:gd name="connsiteY11" fmla="*/ 72428 h 1167897"/>
                        <a:gd name="connsiteX12" fmla="*/ 570369 w 1466662"/>
                        <a:gd name="connsiteY12" fmla="*/ 0 h 1167897"/>
                        <a:gd name="connsiteX13" fmla="*/ 336228 w 1466662"/>
                        <a:gd name="connsiteY13" fmla="*/ 80798 h 1167897"/>
                        <a:gd name="connsiteX14" fmla="*/ 181070 w 1466662"/>
                        <a:gd name="connsiteY14" fmla="*/ 280658 h 1167897"/>
                        <a:gd name="connsiteX15" fmla="*/ 135802 w 1466662"/>
                        <a:gd name="connsiteY15" fmla="*/ 244444 h 1167897"/>
                        <a:gd name="connsiteX16" fmla="*/ 72428 w 1466662"/>
                        <a:gd name="connsiteY16" fmla="*/ 624689 h 1167897"/>
                        <a:gd name="connsiteX17" fmla="*/ 0 w 1466662"/>
                        <a:gd name="connsiteY17" fmla="*/ 561315 h 1167897"/>
                        <a:gd name="connsiteX18" fmla="*/ 135802 w 1466662"/>
                        <a:gd name="connsiteY18" fmla="*/ 1167897 h 1167897"/>
                        <a:gd name="connsiteX19" fmla="*/ 181070 w 1466662"/>
                        <a:gd name="connsiteY19" fmla="*/ 1032095 h 1167897"/>
                        <a:gd name="connsiteX20" fmla="*/ 199177 w 1466662"/>
                        <a:gd name="connsiteY20" fmla="*/ 534155 h 1167897"/>
                        <a:gd name="connsiteX0" fmla="*/ 199177 w 1466662"/>
                        <a:gd name="connsiteY0" fmla="*/ 534155 h 1167897"/>
                        <a:gd name="connsiteX1" fmla="*/ 733331 w 1466662"/>
                        <a:gd name="connsiteY1" fmla="*/ 597529 h 1167897"/>
                        <a:gd name="connsiteX2" fmla="*/ 1213165 w 1466662"/>
                        <a:gd name="connsiteY2" fmla="*/ 452674 h 1167897"/>
                        <a:gd name="connsiteX3" fmla="*/ 1321806 w 1466662"/>
                        <a:gd name="connsiteY3" fmla="*/ 950614 h 1167897"/>
                        <a:gd name="connsiteX4" fmla="*/ 1376127 w 1466662"/>
                        <a:gd name="connsiteY4" fmla="*/ 1095470 h 1167897"/>
                        <a:gd name="connsiteX5" fmla="*/ 1403288 w 1466662"/>
                        <a:gd name="connsiteY5" fmla="*/ 615636 h 1167897"/>
                        <a:gd name="connsiteX6" fmla="*/ 1466662 w 1466662"/>
                        <a:gd name="connsiteY6" fmla="*/ 615636 h 1167897"/>
                        <a:gd name="connsiteX7" fmla="*/ 1348967 w 1466662"/>
                        <a:gd name="connsiteY7" fmla="*/ 344032 h 1167897"/>
                        <a:gd name="connsiteX8" fmla="*/ 1412341 w 1466662"/>
                        <a:gd name="connsiteY8" fmla="*/ 316872 h 1167897"/>
                        <a:gd name="connsiteX9" fmla="*/ 995882 w 1466662"/>
                        <a:gd name="connsiteY9" fmla="*/ 108642 h 1167897"/>
                        <a:gd name="connsiteX10" fmla="*/ 1050202 w 1466662"/>
                        <a:gd name="connsiteY10" fmla="*/ 36214 h 1167897"/>
                        <a:gd name="connsiteX11" fmla="*/ 760091 w 1466662"/>
                        <a:gd name="connsiteY11" fmla="*/ 16504 h 1167897"/>
                        <a:gd name="connsiteX12" fmla="*/ 516048 w 1466662"/>
                        <a:gd name="connsiteY12" fmla="*/ 72428 h 1167897"/>
                        <a:gd name="connsiteX13" fmla="*/ 570369 w 1466662"/>
                        <a:gd name="connsiteY13" fmla="*/ 0 h 1167897"/>
                        <a:gd name="connsiteX14" fmla="*/ 336228 w 1466662"/>
                        <a:gd name="connsiteY14" fmla="*/ 80798 h 1167897"/>
                        <a:gd name="connsiteX15" fmla="*/ 181070 w 1466662"/>
                        <a:gd name="connsiteY15" fmla="*/ 280658 h 1167897"/>
                        <a:gd name="connsiteX16" fmla="*/ 135802 w 1466662"/>
                        <a:gd name="connsiteY16" fmla="*/ 244444 h 1167897"/>
                        <a:gd name="connsiteX17" fmla="*/ 72428 w 1466662"/>
                        <a:gd name="connsiteY17" fmla="*/ 624689 h 1167897"/>
                        <a:gd name="connsiteX18" fmla="*/ 0 w 1466662"/>
                        <a:gd name="connsiteY18" fmla="*/ 561315 h 1167897"/>
                        <a:gd name="connsiteX19" fmla="*/ 135802 w 1466662"/>
                        <a:gd name="connsiteY19" fmla="*/ 1167897 h 1167897"/>
                        <a:gd name="connsiteX20" fmla="*/ 181070 w 1466662"/>
                        <a:gd name="connsiteY20" fmla="*/ 1032095 h 1167897"/>
                        <a:gd name="connsiteX21" fmla="*/ 199177 w 1466662"/>
                        <a:gd name="connsiteY21" fmla="*/ 534155 h 1167897"/>
                        <a:gd name="connsiteX0" fmla="*/ 199177 w 1466662"/>
                        <a:gd name="connsiteY0" fmla="*/ 534155 h 1167897"/>
                        <a:gd name="connsiteX1" fmla="*/ 733331 w 1466662"/>
                        <a:gd name="connsiteY1" fmla="*/ 597529 h 1167897"/>
                        <a:gd name="connsiteX2" fmla="*/ 1213165 w 1466662"/>
                        <a:gd name="connsiteY2" fmla="*/ 452674 h 1167897"/>
                        <a:gd name="connsiteX3" fmla="*/ 1321806 w 1466662"/>
                        <a:gd name="connsiteY3" fmla="*/ 950614 h 1167897"/>
                        <a:gd name="connsiteX4" fmla="*/ 1376127 w 1466662"/>
                        <a:gd name="connsiteY4" fmla="*/ 1095470 h 1167897"/>
                        <a:gd name="connsiteX5" fmla="*/ 1403288 w 1466662"/>
                        <a:gd name="connsiteY5" fmla="*/ 615636 h 1167897"/>
                        <a:gd name="connsiteX6" fmla="*/ 1466662 w 1466662"/>
                        <a:gd name="connsiteY6" fmla="*/ 615636 h 1167897"/>
                        <a:gd name="connsiteX7" fmla="*/ 1348967 w 1466662"/>
                        <a:gd name="connsiteY7" fmla="*/ 344032 h 1167897"/>
                        <a:gd name="connsiteX8" fmla="*/ 1412341 w 1466662"/>
                        <a:gd name="connsiteY8" fmla="*/ 316872 h 1167897"/>
                        <a:gd name="connsiteX9" fmla="*/ 1241103 w 1466662"/>
                        <a:gd name="connsiteY9" fmla="*/ 161760 h 1167897"/>
                        <a:gd name="connsiteX10" fmla="*/ 995882 w 1466662"/>
                        <a:gd name="connsiteY10" fmla="*/ 108642 h 1167897"/>
                        <a:gd name="connsiteX11" fmla="*/ 1050202 w 1466662"/>
                        <a:gd name="connsiteY11" fmla="*/ 36214 h 1167897"/>
                        <a:gd name="connsiteX12" fmla="*/ 760091 w 1466662"/>
                        <a:gd name="connsiteY12" fmla="*/ 16504 h 1167897"/>
                        <a:gd name="connsiteX13" fmla="*/ 516048 w 1466662"/>
                        <a:gd name="connsiteY13" fmla="*/ 72428 h 1167897"/>
                        <a:gd name="connsiteX14" fmla="*/ 570369 w 1466662"/>
                        <a:gd name="connsiteY14" fmla="*/ 0 h 1167897"/>
                        <a:gd name="connsiteX15" fmla="*/ 336228 w 1466662"/>
                        <a:gd name="connsiteY15" fmla="*/ 80798 h 1167897"/>
                        <a:gd name="connsiteX16" fmla="*/ 181070 w 1466662"/>
                        <a:gd name="connsiteY16" fmla="*/ 280658 h 1167897"/>
                        <a:gd name="connsiteX17" fmla="*/ 135802 w 1466662"/>
                        <a:gd name="connsiteY17" fmla="*/ 244444 h 1167897"/>
                        <a:gd name="connsiteX18" fmla="*/ 72428 w 1466662"/>
                        <a:gd name="connsiteY18" fmla="*/ 624689 h 1167897"/>
                        <a:gd name="connsiteX19" fmla="*/ 0 w 1466662"/>
                        <a:gd name="connsiteY19" fmla="*/ 561315 h 1167897"/>
                        <a:gd name="connsiteX20" fmla="*/ 135802 w 1466662"/>
                        <a:gd name="connsiteY20" fmla="*/ 1167897 h 1167897"/>
                        <a:gd name="connsiteX21" fmla="*/ 181070 w 1466662"/>
                        <a:gd name="connsiteY21" fmla="*/ 1032095 h 1167897"/>
                        <a:gd name="connsiteX22" fmla="*/ 199177 w 1466662"/>
                        <a:gd name="connsiteY22" fmla="*/ 534155 h 1167897"/>
                        <a:gd name="connsiteX0" fmla="*/ 199177 w 1466662"/>
                        <a:gd name="connsiteY0" fmla="*/ 534155 h 1167897"/>
                        <a:gd name="connsiteX1" fmla="*/ 733331 w 1466662"/>
                        <a:gd name="connsiteY1" fmla="*/ 597529 h 1167897"/>
                        <a:gd name="connsiteX2" fmla="*/ 1213165 w 1466662"/>
                        <a:gd name="connsiteY2" fmla="*/ 452674 h 1167897"/>
                        <a:gd name="connsiteX3" fmla="*/ 1321806 w 1466662"/>
                        <a:gd name="connsiteY3" fmla="*/ 950614 h 1167897"/>
                        <a:gd name="connsiteX4" fmla="*/ 1376127 w 1466662"/>
                        <a:gd name="connsiteY4" fmla="*/ 1095470 h 1167897"/>
                        <a:gd name="connsiteX5" fmla="*/ 1403288 w 1466662"/>
                        <a:gd name="connsiteY5" fmla="*/ 615636 h 1167897"/>
                        <a:gd name="connsiteX6" fmla="*/ 1466662 w 1466662"/>
                        <a:gd name="connsiteY6" fmla="*/ 615636 h 1167897"/>
                        <a:gd name="connsiteX7" fmla="*/ 1426841 w 1466662"/>
                        <a:gd name="connsiteY7" fmla="*/ 466560 h 1167897"/>
                        <a:gd name="connsiteX8" fmla="*/ 1348967 w 1466662"/>
                        <a:gd name="connsiteY8" fmla="*/ 344032 h 1167897"/>
                        <a:gd name="connsiteX9" fmla="*/ 1412341 w 1466662"/>
                        <a:gd name="connsiteY9" fmla="*/ 316872 h 1167897"/>
                        <a:gd name="connsiteX10" fmla="*/ 1241103 w 1466662"/>
                        <a:gd name="connsiteY10" fmla="*/ 161760 h 1167897"/>
                        <a:gd name="connsiteX11" fmla="*/ 995882 w 1466662"/>
                        <a:gd name="connsiteY11" fmla="*/ 108642 h 1167897"/>
                        <a:gd name="connsiteX12" fmla="*/ 1050202 w 1466662"/>
                        <a:gd name="connsiteY12" fmla="*/ 36214 h 1167897"/>
                        <a:gd name="connsiteX13" fmla="*/ 760091 w 1466662"/>
                        <a:gd name="connsiteY13" fmla="*/ 16504 h 1167897"/>
                        <a:gd name="connsiteX14" fmla="*/ 516048 w 1466662"/>
                        <a:gd name="connsiteY14" fmla="*/ 72428 h 1167897"/>
                        <a:gd name="connsiteX15" fmla="*/ 570369 w 1466662"/>
                        <a:gd name="connsiteY15" fmla="*/ 0 h 1167897"/>
                        <a:gd name="connsiteX16" fmla="*/ 336228 w 1466662"/>
                        <a:gd name="connsiteY16" fmla="*/ 80798 h 1167897"/>
                        <a:gd name="connsiteX17" fmla="*/ 181070 w 1466662"/>
                        <a:gd name="connsiteY17" fmla="*/ 280658 h 1167897"/>
                        <a:gd name="connsiteX18" fmla="*/ 135802 w 1466662"/>
                        <a:gd name="connsiteY18" fmla="*/ 244444 h 1167897"/>
                        <a:gd name="connsiteX19" fmla="*/ 72428 w 1466662"/>
                        <a:gd name="connsiteY19" fmla="*/ 624689 h 1167897"/>
                        <a:gd name="connsiteX20" fmla="*/ 0 w 1466662"/>
                        <a:gd name="connsiteY20" fmla="*/ 561315 h 1167897"/>
                        <a:gd name="connsiteX21" fmla="*/ 135802 w 1466662"/>
                        <a:gd name="connsiteY21" fmla="*/ 1167897 h 1167897"/>
                        <a:gd name="connsiteX22" fmla="*/ 181070 w 1466662"/>
                        <a:gd name="connsiteY22" fmla="*/ 1032095 h 1167897"/>
                        <a:gd name="connsiteX23" fmla="*/ 199177 w 1466662"/>
                        <a:gd name="connsiteY23" fmla="*/ 534155 h 1167897"/>
                        <a:gd name="connsiteX0" fmla="*/ 199177 w 1466662"/>
                        <a:gd name="connsiteY0" fmla="*/ 534155 h 1167897"/>
                        <a:gd name="connsiteX1" fmla="*/ 733331 w 1466662"/>
                        <a:gd name="connsiteY1" fmla="*/ 597529 h 1167897"/>
                        <a:gd name="connsiteX2" fmla="*/ 1213165 w 1466662"/>
                        <a:gd name="connsiteY2" fmla="*/ 452674 h 1167897"/>
                        <a:gd name="connsiteX3" fmla="*/ 1321806 w 1466662"/>
                        <a:gd name="connsiteY3" fmla="*/ 950614 h 1167897"/>
                        <a:gd name="connsiteX4" fmla="*/ 1376127 w 1466662"/>
                        <a:gd name="connsiteY4" fmla="*/ 1095470 h 1167897"/>
                        <a:gd name="connsiteX5" fmla="*/ 1414935 w 1466662"/>
                        <a:gd name="connsiteY5" fmla="*/ 823748 h 1167897"/>
                        <a:gd name="connsiteX6" fmla="*/ 1403288 w 1466662"/>
                        <a:gd name="connsiteY6" fmla="*/ 615636 h 1167897"/>
                        <a:gd name="connsiteX7" fmla="*/ 1466662 w 1466662"/>
                        <a:gd name="connsiteY7" fmla="*/ 615636 h 1167897"/>
                        <a:gd name="connsiteX8" fmla="*/ 1426841 w 1466662"/>
                        <a:gd name="connsiteY8" fmla="*/ 466560 h 1167897"/>
                        <a:gd name="connsiteX9" fmla="*/ 1348967 w 1466662"/>
                        <a:gd name="connsiteY9" fmla="*/ 344032 h 1167897"/>
                        <a:gd name="connsiteX10" fmla="*/ 1412341 w 1466662"/>
                        <a:gd name="connsiteY10" fmla="*/ 316872 h 1167897"/>
                        <a:gd name="connsiteX11" fmla="*/ 1241103 w 1466662"/>
                        <a:gd name="connsiteY11" fmla="*/ 161760 h 1167897"/>
                        <a:gd name="connsiteX12" fmla="*/ 995882 w 1466662"/>
                        <a:gd name="connsiteY12" fmla="*/ 108642 h 1167897"/>
                        <a:gd name="connsiteX13" fmla="*/ 1050202 w 1466662"/>
                        <a:gd name="connsiteY13" fmla="*/ 36214 h 1167897"/>
                        <a:gd name="connsiteX14" fmla="*/ 760091 w 1466662"/>
                        <a:gd name="connsiteY14" fmla="*/ 16504 h 1167897"/>
                        <a:gd name="connsiteX15" fmla="*/ 516048 w 1466662"/>
                        <a:gd name="connsiteY15" fmla="*/ 72428 h 1167897"/>
                        <a:gd name="connsiteX16" fmla="*/ 570369 w 1466662"/>
                        <a:gd name="connsiteY16" fmla="*/ 0 h 1167897"/>
                        <a:gd name="connsiteX17" fmla="*/ 336228 w 1466662"/>
                        <a:gd name="connsiteY17" fmla="*/ 80798 h 1167897"/>
                        <a:gd name="connsiteX18" fmla="*/ 181070 w 1466662"/>
                        <a:gd name="connsiteY18" fmla="*/ 280658 h 1167897"/>
                        <a:gd name="connsiteX19" fmla="*/ 135802 w 1466662"/>
                        <a:gd name="connsiteY19" fmla="*/ 244444 h 1167897"/>
                        <a:gd name="connsiteX20" fmla="*/ 72428 w 1466662"/>
                        <a:gd name="connsiteY20" fmla="*/ 624689 h 1167897"/>
                        <a:gd name="connsiteX21" fmla="*/ 0 w 1466662"/>
                        <a:gd name="connsiteY21" fmla="*/ 561315 h 1167897"/>
                        <a:gd name="connsiteX22" fmla="*/ 135802 w 1466662"/>
                        <a:gd name="connsiteY22" fmla="*/ 1167897 h 1167897"/>
                        <a:gd name="connsiteX23" fmla="*/ 181070 w 1466662"/>
                        <a:gd name="connsiteY23" fmla="*/ 1032095 h 1167897"/>
                        <a:gd name="connsiteX24" fmla="*/ 199177 w 1466662"/>
                        <a:gd name="connsiteY24" fmla="*/ 534155 h 1167897"/>
                        <a:gd name="connsiteX0" fmla="*/ 199177 w 1466662"/>
                        <a:gd name="connsiteY0" fmla="*/ 534155 h 1167897"/>
                        <a:gd name="connsiteX1" fmla="*/ 733331 w 1466662"/>
                        <a:gd name="connsiteY1" fmla="*/ 597529 h 1167897"/>
                        <a:gd name="connsiteX2" fmla="*/ 1213165 w 1466662"/>
                        <a:gd name="connsiteY2" fmla="*/ 452674 h 1167897"/>
                        <a:gd name="connsiteX3" fmla="*/ 1321806 w 1466662"/>
                        <a:gd name="connsiteY3" fmla="*/ 950614 h 1167897"/>
                        <a:gd name="connsiteX4" fmla="*/ 1376127 w 1466662"/>
                        <a:gd name="connsiteY4" fmla="*/ 1095470 h 1167897"/>
                        <a:gd name="connsiteX5" fmla="*/ 1414935 w 1466662"/>
                        <a:gd name="connsiteY5" fmla="*/ 823748 h 1167897"/>
                        <a:gd name="connsiteX6" fmla="*/ 1403288 w 1466662"/>
                        <a:gd name="connsiteY6" fmla="*/ 615636 h 1167897"/>
                        <a:gd name="connsiteX7" fmla="*/ 1466662 w 1466662"/>
                        <a:gd name="connsiteY7" fmla="*/ 615636 h 1167897"/>
                        <a:gd name="connsiteX8" fmla="*/ 1426841 w 1466662"/>
                        <a:gd name="connsiteY8" fmla="*/ 466560 h 1167897"/>
                        <a:gd name="connsiteX9" fmla="*/ 1348967 w 1466662"/>
                        <a:gd name="connsiteY9" fmla="*/ 344032 h 1167897"/>
                        <a:gd name="connsiteX10" fmla="*/ 1412341 w 1466662"/>
                        <a:gd name="connsiteY10" fmla="*/ 316872 h 1167897"/>
                        <a:gd name="connsiteX11" fmla="*/ 1241103 w 1466662"/>
                        <a:gd name="connsiteY11" fmla="*/ 161760 h 1167897"/>
                        <a:gd name="connsiteX12" fmla="*/ 995882 w 1466662"/>
                        <a:gd name="connsiteY12" fmla="*/ 108642 h 1167897"/>
                        <a:gd name="connsiteX13" fmla="*/ 1050202 w 1466662"/>
                        <a:gd name="connsiteY13" fmla="*/ 36214 h 1167897"/>
                        <a:gd name="connsiteX14" fmla="*/ 760091 w 1466662"/>
                        <a:gd name="connsiteY14" fmla="*/ 16504 h 1167897"/>
                        <a:gd name="connsiteX15" fmla="*/ 516048 w 1466662"/>
                        <a:gd name="connsiteY15" fmla="*/ 72428 h 1167897"/>
                        <a:gd name="connsiteX16" fmla="*/ 570369 w 1466662"/>
                        <a:gd name="connsiteY16" fmla="*/ 0 h 1167897"/>
                        <a:gd name="connsiteX17" fmla="*/ 336228 w 1466662"/>
                        <a:gd name="connsiteY17" fmla="*/ 80798 h 1167897"/>
                        <a:gd name="connsiteX18" fmla="*/ 231453 w 1466662"/>
                        <a:gd name="connsiteY18" fmla="*/ 161760 h 1167897"/>
                        <a:gd name="connsiteX19" fmla="*/ 181070 w 1466662"/>
                        <a:gd name="connsiteY19" fmla="*/ 280658 h 1167897"/>
                        <a:gd name="connsiteX20" fmla="*/ 135802 w 1466662"/>
                        <a:gd name="connsiteY20" fmla="*/ 244444 h 1167897"/>
                        <a:gd name="connsiteX21" fmla="*/ 72428 w 1466662"/>
                        <a:gd name="connsiteY21" fmla="*/ 624689 h 1167897"/>
                        <a:gd name="connsiteX22" fmla="*/ 0 w 1466662"/>
                        <a:gd name="connsiteY22" fmla="*/ 561315 h 1167897"/>
                        <a:gd name="connsiteX23" fmla="*/ 135802 w 1466662"/>
                        <a:gd name="connsiteY23" fmla="*/ 1167897 h 1167897"/>
                        <a:gd name="connsiteX24" fmla="*/ 181070 w 1466662"/>
                        <a:gd name="connsiteY24" fmla="*/ 1032095 h 1167897"/>
                        <a:gd name="connsiteX25" fmla="*/ 199177 w 1466662"/>
                        <a:gd name="connsiteY25" fmla="*/ 534155 h 1167897"/>
                        <a:gd name="connsiteX0" fmla="*/ 199177 w 1466662"/>
                        <a:gd name="connsiteY0" fmla="*/ 534155 h 1167897"/>
                        <a:gd name="connsiteX1" fmla="*/ 733331 w 1466662"/>
                        <a:gd name="connsiteY1" fmla="*/ 597529 h 1167897"/>
                        <a:gd name="connsiteX2" fmla="*/ 1213165 w 1466662"/>
                        <a:gd name="connsiteY2" fmla="*/ 452674 h 1167897"/>
                        <a:gd name="connsiteX3" fmla="*/ 1321806 w 1466662"/>
                        <a:gd name="connsiteY3" fmla="*/ 950614 h 1167897"/>
                        <a:gd name="connsiteX4" fmla="*/ 1376127 w 1466662"/>
                        <a:gd name="connsiteY4" fmla="*/ 1095470 h 1167897"/>
                        <a:gd name="connsiteX5" fmla="*/ 1414935 w 1466662"/>
                        <a:gd name="connsiteY5" fmla="*/ 823748 h 1167897"/>
                        <a:gd name="connsiteX6" fmla="*/ 1403288 w 1466662"/>
                        <a:gd name="connsiteY6" fmla="*/ 615636 h 1167897"/>
                        <a:gd name="connsiteX7" fmla="*/ 1466662 w 1466662"/>
                        <a:gd name="connsiteY7" fmla="*/ 615636 h 1167897"/>
                        <a:gd name="connsiteX8" fmla="*/ 1426841 w 1466662"/>
                        <a:gd name="connsiteY8" fmla="*/ 466560 h 1167897"/>
                        <a:gd name="connsiteX9" fmla="*/ 1348967 w 1466662"/>
                        <a:gd name="connsiteY9" fmla="*/ 344032 h 1167897"/>
                        <a:gd name="connsiteX10" fmla="*/ 1412341 w 1466662"/>
                        <a:gd name="connsiteY10" fmla="*/ 316872 h 1167897"/>
                        <a:gd name="connsiteX11" fmla="*/ 1241103 w 1466662"/>
                        <a:gd name="connsiteY11" fmla="*/ 161760 h 1167897"/>
                        <a:gd name="connsiteX12" fmla="*/ 995882 w 1466662"/>
                        <a:gd name="connsiteY12" fmla="*/ 108642 h 1167897"/>
                        <a:gd name="connsiteX13" fmla="*/ 1050202 w 1466662"/>
                        <a:gd name="connsiteY13" fmla="*/ 36214 h 1167897"/>
                        <a:gd name="connsiteX14" fmla="*/ 760091 w 1466662"/>
                        <a:gd name="connsiteY14" fmla="*/ 16504 h 1167897"/>
                        <a:gd name="connsiteX15" fmla="*/ 516048 w 1466662"/>
                        <a:gd name="connsiteY15" fmla="*/ 72428 h 1167897"/>
                        <a:gd name="connsiteX16" fmla="*/ 570369 w 1466662"/>
                        <a:gd name="connsiteY16" fmla="*/ 0 h 1167897"/>
                        <a:gd name="connsiteX17" fmla="*/ 336228 w 1466662"/>
                        <a:gd name="connsiteY17" fmla="*/ 80798 h 1167897"/>
                        <a:gd name="connsiteX18" fmla="*/ 231453 w 1466662"/>
                        <a:gd name="connsiteY18" fmla="*/ 161760 h 1167897"/>
                        <a:gd name="connsiteX19" fmla="*/ 181070 w 1466662"/>
                        <a:gd name="connsiteY19" fmla="*/ 280658 h 1167897"/>
                        <a:gd name="connsiteX20" fmla="*/ 95321 w 1466662"/>
                        <a:gd name="connsiteY20" fmla="*/ 225394 h 1167897"/>
                        <a:gd name="connsiteX21" fmla="*/ 72428 w 1466662"/>
                        <a:gd name="connsiteY21" fmla="*/ 624689 h 1167897"/>
                        <a:gd name="connsiteX22" fmla="*/ 0 w 1466662"/>
                        <a:gd name="connsiteY22" fmla="*/ 561315 h 1167897"/>
                        <a:gd name="connsiteX23" fmla="*/ 135802 w 1466662"/>
                        <a:gd name="connsiteY23" fmla="*/ 1167897 h 1167897"/>
                        <a:gd name="connsiteX24" fmla="*/ 181070 w 1466662"/>
                        <a:gd name="connsiteY24" fmla="*/ 1032095 h 1167897"/>
                        <a:gd name="connsiteX25" fmla="*/ 199177 w 1466662"/>
                        <a:gd name="connsiteY25" fmla="*/ 534155 h 1167897"/>
                        <a:gd name="connsiteX0" fmla="*/ 199177 w 1466662"/>
                        <a:gd name="connsiteY0" fmla="*/ 534155 h 1167897"/>
                        <a:gd name="connsiteX1" fmla="*/ 733331 w 1466662"/>
                        <a:gd name="connsiteY1" fmla="*/ 597529 h 1167897"/>
                        <a:gd name="connsiteX2" fmla="*/ 1213165 w 1466662"/>
                        <a:gd name="connsiteY2" fmla="*/ 452674 h 1167897"/>
                        <a:gd name="connsiteX3" fmla="*/ 1321806 w 1466662"/>
                        <a:gd name="connsiteY3" fmla="*/ 950614 h 1167897"/>
                        <a:gd name="connsiteX4" fmla="*/ 1376127 w 1466662"/>
                        <a:gd name="connsiteY4" fmla="*/ 1095470 h 1167897"/>
                        <a:gd name="connsiteX5" fmla="*/ 1414935 w 1466662"/>
                        <a:gd name="connsiteY5" fmla="*/ 823748 h 1167897"/>
                        <a:gd name="connsiteX6" fmla="*/ 1403288 w 1466662"/>
                        <a:gd name="connsiteY6" fmla="*/ 615636 h 1167897"/>
                        <a:gd name="connsiteX7" fmla="*/ 1466662 w 1466662"/>
                        <a:gd name="connsiteY7" fmla="*/ 615636 h 1167897"/>
                        <a:gd name="connsiteX8" fmla="*/ 1426841 w 1466662"/>
                        <a:gd name="connsiteY8" fmla="*/ 466560 h 1167897"/>
                        <a:gd name="connsiteX9" fmla="*/ 1348967 w 1466662"/>
                        <a:gd name="connsiteY9" fmla="*/ 344032 h 1167897"/>
                        <a:gd name="connsiteX10" fmla="*/ 1412341 w 1466662"/>
                        <a:gd name="connsiteY10" fmla="*/ 316872 h 1167897"/>
                        <a:gd name="connsiteX11" fmla="*/ 1241103 w 1466662"/>
                        <a:gd name="connsiteY11" fmla="*/ 161760 h 1167897"/>
                        <a:gd name="connsiteX12" fmla="*/ 995882 w 1466662"/>
                        <a:gd name="connsiteY12" fmla="*/ 108642 h 1167897"/>
                        <a:gd name="connsiteX13" fmla="*/ 1050202 w 1466662"/>
                        <a:gd name="connsiteY13" fmla="*/ 36214 h 1167897"/>
                        <a:gd name="connsiteX14" fmla="*/ 760091 w 1466662"/>
                        <a:gd name="connsiteY14" fmla="*/ 16504 h 1167897"/>
                        <a:gd name="connsiteX15" fmla="*/ 516048 w 1466662"/>
                        <a:gd name="connsiteY15" fmla="*/ 72428 h 1167897"/>
                        <a:gd name="connsiteX16" fmla="*/ 570369 w 1466662"/>
                        <a:gd name="connsiteY16" fmla="*/ 0 h 1167897"/>
                        <a:gd name="connsiteX17" fmla="*/ 336228 w 1466662"/>
                        <a:gd name="connsiteY17" fmla="*/ 80798 h 1167897"/>
                        <a:gd name="connsiteX18" fmla="*/ 231453 w 1466662"/>
                        <a:gd name="connsiteY18" fmla="*/ 161760 h 1167897"/>
                        <a:gd name="connsiteX19" fmla="*/ 181070 w 1466662"/>
                        <a:gd name="connsiteY19" fmla="*/ 280658 h 1167897"/>
                        <a:gd name="connsiteX20" fmla="*/ 95321 w 1466662"/>
                        <a:gd name="connsiteY20" fmla="*/ 225394 h 1167897"/>
                        <a:gd name="connsiteX21" fmla="*/ 52860 w 1466662"/>
                        <a:gd name="connsiteY21" fmla="*/ 409410 h 1167897"/>
                        <a:gd name="connsiteX22" fmla="*/ 72428 w 1466662"/>
                        <a:gd name="connsiteY22" fmla="*/ 624689 h 1167897"/>
                        <a:gd name="connsiteX23" fmla="*/ 0 w 1466662"/>
                        <a:gd name="connsiteY23" fmla="*/ 561315 h 1167897"/>
                        <a:gd name="connsiteX24" fmla="*/ 135802 w 1466662"/>
                        <a:gd name="connsiteY24" fmla="*/ 1167897 h 1167897"/>
                        <a:gd name="connsiteX25" fmla="*/ 181070 w 1466662"/>
                        <a:gd name="connsiteY25" fmla="*/ 1032095 h 1167897"/>
                        <a:gd name="connsiteX26" fmla="*/ 199177 w 1466662"/>
                        <a:gd name="connsiteY26" fmla="*/ 534155 h 1167897"/>
                        <a:gd name="connsiteX0" fmla="*/ 211083 w 1478568"/>
                        <a:gd name="connsiteY0" fmla="*/ 534155 h 1167897"/>
                        <a:gd name="connsiteX1" fmla="*/ 745237 w 1478568"/>
                        <a:gd name="connsiteY1" fmla="*/ 597529 h 1167897"/>
                        <a:gd name="connsiteX2" fmla="*/ 1225071 w 1478568"/>
                        <a:gd name="connsiteY2" fmla="*/ 452674 h 1167897"/>
                        <a:gd name="connsiteX3" fmla="*/ 1333712 w 1478568"/>
                        <a:gd name="connsiteY3" fmla="*/ 950614 h 1167897"/>
                        <a:gd name="connsiteX4" fmla="*/ 1388033 w 1478568"/>
                        <a:gd name="connsiteY4" fmla="*/ 1095470 h 1167897"/>
                        <a:gd name="connsiteX5" fmla="*/ 1426841 w 1478568"/>
                        <a:gd name="connsiteY5" fmla="*/ 823748 h 1167897"/>
                        <a:gd name="connsiteX6" fmla="*/ 1415194 w 1478568"/>
                        <a:gd name="connsiteY6" fmla="*/ 615636 h 1167897"/>
                        <a:gd name="connsiteX7" fmla="*/ 1478568 w 1478568"/>
                        <a:gd name="connsiteY7" fmla="*/ 615636 h 1167897"/>
                        <a:gd name="connsiteX8" fmla="*/ 1438747 w 1478568"/>
                        <a:gd name="connsiteY8" fmla="*/ 466560 h 1167897"/>
                        <a:gd name="connsiteX9" fmla="*/ 1360873 w 1478568"/>
                        <a:gd name="connsiteY9" fmla="*/ 344032 h 1167897"/>
                        <a:gd name="connsiteX10" fmla="*/ 1424247 w 1478568"/>
                        <a:gd name="connsiteY10" fmla="*/ 316872 h 1167897"/>
                        <a:gd name="connsiteX11" fmla="*/ 1253009 w 1478568"/>
                        <a:gd name="connsiteY11" fmla="*/ 161760 h 1167897"/>
                        <a:gd name="connsiteX12" fmla="*/ 1007788 w 1478568"/>
                        <a:gd name="connsiteY12" fmla="*/ 108642 h 1167897"/>
                        <a:gd name="connsiteX13" fmla="*/ 1062108 w 1478568"/>
                        <a:gd name="connsiteY13" fmla="*/ 36214 h 1167897"/>
                        <a:gd name="connsiteX14" fmla="*/ 771997 w 1478568"/>
                        <a:gd name="connsiteY14" fmla="*/ 16504 h 1167897"/>
                        <a:gd name="connsiteX15" fmla="*/ 527954 w 1478568"/>
                        <a:gd name="connsiteY15" fmla="*/ 72428 h 1167897"/>
                        <a:gd name="connsiteX16" fmla="*/ 582275 w 1478568"/>
                        <a:gd name="connsiteY16" fmla="*/ 0 h 1167897"/>
                        <a:gd name="connsiteX17" fmla="*/ 348134 w 1478568"/>
                        <a:gd name="connsiteY17" fmla="*/ 80798 h 1167897"/>
                        <a:gd name="connsiteX18" fmla="*/ 243359 w 1478568"/>
                        <a:gd name="connsiteY18" fmla="*/ 161760 h 1167897"/>
                        <a:gd name="connsiteX19" fmla="*/ 192976 w 1478568"/>
                        <a:gd name="connsiteY19" fmla="*/ 280658 h 1167897"/>
                        <a:gd name="connsiteX20" fmla="*/ 107227 w 1478568"/>
                        <a:gd name="connsiteY20" fmla="*/ 225394 h 1167897"/>
                        <a:gd name="connsiteX21" fmla="*/ 64766 w 1478568"/>
                        <a:gd name="connsiteY21" fmla="*/ 409410 h 1167897"/>
                        <a:gd name="connsiteX22" fmla="*/ 84334 w 1478568"/>
                        <a:gd name="connsiteY22" fmla="*/ 624689 h 1167897"/>
                        <a:gd name="connsiteX23" fmla="*/ 0 w 1478568"/>
                        <a:gd name="connsiteY23" fmla="*/ 563696 h 1167897"/>
                        <a:gd name="connsiteX24" fmla="*/ 147708 w 1478568"/>
                        <a:gd name="connsiteY24" fmla="*/ 1167897 h 1167897"/>
                        <a:gd name="connsiteX25" fmla="*/ 192976 w 1478568"/>
                        <a:gd name="connsiteY25" fmla="*/ 1032095 h 1167897"/>
                        <a:gd name="connsiteX26" fmla="*/ 211083 w 1478568"/>
                        <a:gd name="connsiteY26" fmla="*/ 534155 h 1167897"/>
                        <a:gd name="connsiteX0" fmla="*/ 211083 w 1478568"/>
                        <a:gd name="connsiteY0" fmla="*/ 534155 h 1167897"/>
                        <a:gd name="connsiteX1" fmla="*/ 745237 w 1478568"/>
                        <a:gd name="connsiteY1" fmla="*/ 597529 h 1167897"/>
                        <a:gd name="connsiteX2" fmla="*/ 1225071 w 1478568"/>
                        <a:gd name="connsiteY2" fmla="*/ 452674 h 1167897"/>
                        <a:gd name="connsiteX3" fmla="*/ 1333712 w 1478568"/>
                        <a:gd name="connsiteY3" fmla="*/ 950614 h 1167897"/>
                        <a:gd name="connsiteX4" fmla="*/ 1388033 w 1478568"/>
                        <a:gd name="connsiteY4" fmla="*/ 1095470 h 1167897"/>
                        <a:gd name="connsiteX5" fmla="*/ 1426841 w 1478568"/>
                        <a:gd name="connsiteY5" fmla="*/ 823748 h 1167897"/>
                        <a:gd name="connsiteX6" fmla="*/ 1415194 w 1478568"/>
                        <a:gd name="connsiteY6" fmla="*/ 615636 h 1167897"/>
                        <a:gd name="connsiteX7" fmla="*/ 1478568 w 1478568"/>
                        <a:gd name="connsiteY7" fmla="*/ 615636 h 1167897"/>
                        <a:gd name="connsiteX8" fmla="*/ 1438747 w 1478568"/>
                        <a:gd name="connsiteY8" fmla="*/ 466560 h 1167897"/>
                        <a:gd name="connsiteX9" fmla="*/ 1360873 w 1478568"/>
                        <a:gd name="connsiteY9" fmla="*/ 344032 h 1167897"/>
                        <a:gd name="connsiteX10" fmla="*/ 1424247 w 1478568"/>
                        <a:gd name="connsiteY10" fmla="*/ 316872 h 1167897"/>
                        <a:gd name="connsiteX11" fmla="*/ 1253009 w 1478568"/>
                        <a:gd name="connsiteY11" fmla="*/ 161760 h 1167897"/>
                        <a:gd name="connsiteX12" fmla="*/ 1007788 w 1478568"/>
                        <a:gd name="connsiteY12" fmla="*/ 108642 h 1167897"/>
                        <a:gd name="connsiteX13" fmla="*/ 1062108 w 1478568"/>
                        <a:gd name="connsiteY13" fmla="*/ 36214 h 1167897"/>
                        <a:gd name="connsiteX14" fmla="*/ 771997 w 1478568"/>
                        <a:gd name="connsiteY14" fmla="*/ 16504 h 1167897"/>
                        <a:gd name="connsiteX15" fmla="*/ 527954 w 1478568"/>
                        <a:gd name="connsiteY15" fmla="*/ 72428 h 1167897"/>
                        <a:gd name="connsiteX16" fmla="*/ 582275 w 1478568"/>
                        <a:gd name="connsiteY16" fmla="*/ 0 h 1167897"/>
                        <a:gd name="connsiteX17" fmla="*/ 348134 w 1478568"/>
                        <a:gd name="connsiteY17" fmla="*/ 80798 h 1167897"/>
                        <a:gd name="connsiteX18" fmla="*/ 243359 w 1478568"/>
                        <a:gd name="connsiteY18" fmla="*/ 161760 h 1167897"/>
                        <a:gd name="connsiteX19" fmla="*/ 192976 w 1478568"/>
                        <a:gd name="connsiteY19" fmla="*/ 280658 h 1167897"/>
                        <a:gd name="connsiteX20" fmla="*/ 107227 w 1478568"/>
                        <a:gd name="connsiteY20" fmla="*/ 225394 h 1167897"/>
                        <a:gd name="connsiteX21" fmla="*/ 64766 w 1478568"/>
                        <a:gd name="connsiteY21" fmla="*/ 409410 h 1167897"/>
                        <a:gd name="connsiteX22" fmla="*/ 55759 w 1478568"/>
                        <a:gd name="connsiteY22" fmla="*/ 596114 h 1167897"/>
                        <a:gd name="connsiteX23" fmla="*/ 0 w 1478568"/>
                        <a:gd name="connsiteY23" fmla="*/ 563696 h 1167897"/>
                        <a:gd name="connsiteX24" fmla="*/ 147708 w 1478568"/>
                        <a:gd name="connsiteY24" fmla="*/ 1167897 h 1167897"/>
                        <a:gd name="connsiteX25" fmla="*/ 192976 w 1478568"/>
                        <a:gd name="connsiteY25" fmla="*/ 1032095 h 1167897"/>
                        <a:gd name="connsiteX26" fmla="*/ 211083 w 1478568"/>
                        <a:gd name="connsiteY26" fmla="*/ 534155 h 1167897"/>
                        <a:gd name="connsiteX0" fmla="*/ 211083 w 1478568"/>
                        <a:gd name="connsiteY0" fmla="*/ 534155 h 1167897"/>
                        <a:gd name="connsiteX1" fmla="*/ 745237 w 1478568"/>
                        <a:gd name="connsiteY1" fmla="*/ 597529 h 1167897"/>
                        <a:gd name="connsiteX2" fmla="*/ 1225071 w 1478568"/>
                        <a:gd name="connsiteY2" fmla="*/ 452674 h 1167897"/>
                        <a:gd name="connsiteX3" fmla="*/ 1333712 w 1478568"/>
                        <a:gd name="connsiteY3" fmla="*/ 950614 h 1167897"/>
                        <a:gd name="connsiteX4" fmla="*/ 1388033 w 1478568"/>
                        <a:gd name="connsiteY4" fmla="*/ 1095470 h 1167897"/>
                        <a:gd name="connsiteX5" fmla="*/ 1426841 w 1478568"/>
                        <a:gd name="connsiteY5" fmla="*/ 823748 h 1167897"/>
                        <a:gd name="connsiteX6" fmla="*/ 1415194 w 1478568"/>
                        <a:gd name="connsiteY6" fmla="*/ 615636 h 1167897"/>
                        <a:gd name="connsiteX7" fmla="*/ 1478568 w 1478568"/>
                        <a:gd name="connsiteY7" fmla="*/ 615636 h 1167897"/>
                        <a:gd name="connsiteX8" fmla="*/ 1438747 w 1478568"/>
                        <a:gd name="connsiteY8" fmla="*/ 466560 h 1167897"/>
                        <a:gd name="connsiteX9" fmla="*/ 1360873 w 1478568"/>
                        <a:gd name="connsiteY9" fmla="*/ 344032 h 1167897"/>
                        <a:gd name="connsiteX10" fmla="*/ 1424247 w 1478568"/>
                        <a:gd name="connsiteY10" fmla="*/ 316872 h 1167897"/>
                        <a:gd name="connsiteX11" fmla="*/ 1253009 w 1478568"/>
                        <a:gd name="connsiteY11" fmla="*/ 161760 h 1167897"/>
                        <a:gd name="connsiteX12" fmla="*/ 1007788 w 1478568"/>
                        <a:gd name="connsiteY12" fmla="*/ 108642 h 1167897"/>
                        <a:gd name="connsiteX13" fmla="*/ 1062108 w 1478568"/>
                        <a:gd name="connsiteY13" fmla="*/ 36214 h 1167897"/>
                        <a:gd name="connsiteX14" fmla="*/ 771997 w 1478568"/>
                        <a:gd name="connsiteY14" fmla="*/ 16504 h 1167897"/>
                        <a:gd name="connsiteX15" fmla="*/ 527954 w 1478568"/>
                        <a:gd name="connsiteY15" fmla="*/ 72428 h 1167897"/>
                        <a:gd name="connsiteX16" fmla="*/ 582275 w 1478568"/>
                        <a:gd name="connsiteY16" fmla="*/ 0 h 1167897"/>
                        <a:gd name="connsiteX17" fmla="*/ 348134 w 1478568"/>
                        <a:gd name="connsiteY17" fmla="*/ 80798 h 1167897"/>
                        <a:gd name="connsiteX18" fmla="*/ 243359 w 1478568"/>
                        <a:gd name="connsiteY18" fmla="*/ 161760 h 1167897"/>
                        <a:gd name="connsiteX19" fmla="*/ 192976 w 1478568"/>
                        <a:gd name="connsiteY19" fmla="*/ 280658 h 1167897"/>
                        <a:gd name="connsiteX20" fmla="*/ 107227 w 1478568"/>
                        <a:gd name="connsiteY20" fmla="*/ 225394 h 1167897"/>
                        <a:gd name="connsiteX21" fmla="*/ 64766 w 1478568"/>
                        <a:gd name="connsiteY21" fmla="*/ 409410 h 1167897"/>
                        <a:gd name="connsiteX22" fmla="*/ 55759 w 1478568"/>
                        <a:gd name="connsiteY22" fmla="*/ 596114 h 1167897"/>
                        <a:gd name="connsiteX23" fmla="*/ 0 w 1478568"/>
                        <a:gd name="connsiteY23" fmla="*/ 563696 h 1167897"/>
                        <a:gd name="connsiteX24" fmla="*/ 24284 w 1478568"/>
                        <a:gd name="connsiteY24" fmla="*/ 880898 h 1167897"/>
                        <a:gd name="connsiteX25" fmla="*/ 147708 w 1478568"/>
                        <a:gd name="connsiteY25" fmla="*/ 1167897 h 1167897"/>
                        <a:gd name="connsiteX26" fmla="*/ 192976 w 1478568"/>
                        <a:gd name="connsiteY26" fmla="*/ 1032095 h 1167897"/>
                        <a:gd name="connsiteX27" fmla="*/ 211083 w 1478568"/>
                        <a:gd name="connsiteY27" fmla="*/ 534155 h 1167897"/>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48134 w 1478568"/>
                        <a:gd name="connsiteY17" fmla="*/ 80798 h 1170279"/>
                        <a:gd name="connsiteX18" fmla="*/ 243359 w 1478568"/>
                        <a:gd name="connsiteY18" fmla="*/ 161760 h 1170279"/>
                        <a:gd name="connsiteX19" fmla="*/ 192976 w 1478568"/>
                        <a:gd name="connsiteY19" fmla="*/ 280658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48134 w 1478568"/>
                        <a:gd name="connsiteY17" fmla="*/ 80798 h 1170279"/>
                        <a:gd name="connsiteX18" fmla="*/ 243359 w 1478568"/>
                        <a:gd name="connsiteY18" fmla="*/ 161760 h 1170279"/>
                        <a:gd name="connsiteX19" fmla="*/ 192976 w 1478568"/>
                        <a:gd name="connsiteY19" fmla="*/ 280658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48134 w 1478568"/>
                        <a:gd name="connsiteY17" fmla="*/ 80798 h 1170279"/>
                        <a:gd name="connsiteX18" fmla="*/ 243359 w 1478568"/>
                        <a:gd name="connsiteY18" fmla="*/ 161760 h 1170279"/>
                        <a:gd name="connsiteX19" fmla="*/ 192976 w 1478568"/>
                        <a:gd name="connsiteY19" fmla="*/ 280658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48134 w 1478568"/>
                        <a:gd name="connsiteY17" fmla="*/ 80798 h 1170279"/>
                        <a:gd name="connsiteX18" fmla="*/ 243359 w 1478568"/>
                        <a:gd name="connsiteY18" fmla="*/ 161760 h 1170279"/>
                        <a:gd name="connsiteX19" fmla="*/ 192976 w 1478568"/>
                        <a:gd name="connsiteY19" fmla="*/ 280658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48134 w 1478568"/>
                        <a:gd name="connsiteY17" fmla="*/ 80798 h 1170279"/>
                        <a:gd name="connsiteX18" fmla="*/ 243359 w 1478568"/>
                        <a:gd name="connsiteY18" fmla="*/ 161760 h 1170279"/>
                        <a:gd name="connsiteX19" fmla="*/ 192976 w 1478568"/>
                        <a:gd name="connsiteY19" fmla="*/ 280658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48134 w 1478568"/>
                        <a:gd name="connsiteY17" fmla="*/ 80798 h 1170279"/>
                        <a:gd name="connsiteX18" fmla="*/ 243359 w 1478568"/>
                        <a:gd name="connsiteY18" fmla="*/ 161760 h 1170279"/>
                        <a:gd name="connsiteX19" fmla="*/ 192976 w 1478568"/>
                        <a:gd name="connsiteY19" fmla="*/ 280658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48134 w 1478568"/>
                        <a:gd name="connsiteY17" fmla="*/ 80798 h 1170279"/>
                        <a:gd name="connsiteX18" fmla="*/ 243359 w 1478568"/>
                        <a:gd name="connsiteY18" fmla="*/ 161760 h 1170279"/>
                        <a:gd name="connsiteX19" fmla="*/ 192976 w 1478568"/>
                        <a:gd name="connsiteY19" fmla="*/ 280658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48134 w 1478568"/>
                        <a:gd name="connsiteY17" fmla="*/ 80798 h 1170279"/>
                        <a:gd name="connsiteX18" fmla="*/ 243359 w 1478568"/>
                        <a:gd name="connsiteY18" fmla="*/ 161760 h 1170279"/>
                        <a:gd name="connsiteX19" fmla="*/ 192976 w 1478568"/>
                        <a:gd name="connsiteY19" fmla="*/ 280658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48134 w 1478568"/>
                        <a:gd name="connsiteY17" fmla="*/ 80798 h 1170279"/>
                        <a:gd name="connsiteX18" fmla="*/ 243359 w 1478568"/>
                        <a:gd name="connsiteY18" fmla="*/ 161760 h 1170279"/>
                        <a:gd name="connsiteX19" fmla="*/ 173926 w 1478568"/>
                        <a:gd name="connsiteY19" fmla="*/ 278276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48134 w 1478568"/>
                        <a:gd name="connsiteY17" fmla="*/ 80798 h 1170279"/>
                        <a:gd name="connsiteX18" fmla="*/ 243359 w 1478568"/>
                        <a:gd name="connsiteY18" fmla="*/ 161760 h 1170279"/>
                        <a:gd name="connsiteX19" fmla="*/ 173926 w 1478568"/>
                        <a:gd name="connsiteY19" fmla="*/ 278276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48134 w 1478568"/>
                        <a:gd name="connsiteY17" fmla="*/ 80798 h 1170279"/>
                        <a:gd name="connsiteX18" fmla="*/ 243359 w 1478568"/>
                        <a:gd name="connsiteY18" fmla="*/ 161760 h 1170279"/>
                        <a:gd name="connsiteX19" fmla="*/ 173926 w 1478568"/>
                        <a:gd name="connsiteY19" fmla="*/ 278276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38609 w 1478568"/>
                        <a:gd name="connsiteY17" fmla="*/ 80798 h 1170279"/>
                        <a:gd name="connsiteX18" fmla="*/ 243359 w 1478568"/>
                        <a:gd name="connsiteY18" fmla="*/ 161760 h 1170279"/>
                        <a:gd name="connsiteX19" fmla="*/ 173926 w 1478568"/>
                        <a:gd name="connsiteY19" fmla="*/ 278276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38609 w 1478568"/>
                        <a:gd name="connsiteY17" fmla="*/ 80798 h 1170279"/>
                        <a:gd name="connsiteX18" fmla="*/ 243359 w 1478568"/>
                        <a:gd name="connsiteY18" fmla="*/ 161760 h 1170279"/>
                        <a:gd name="connsiteX19" fmla="*/ 173926 w 1478568"/>
                        <a:gd name="connsiteY19" fmla="*/ 278276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38609 w 1478568"/>
                        <a:gd name="connsiteY17" fmla="*/ 80798 h 1170279"/>
                        <a:gd name="connsiteX18" fmla="*/ 243359 w 1478568"/>
                        <a:gd name="connsiteY18" fmla="*/ 161760 h 1170279"/>
                        <a:gd name="connsiteX19" fmla="*/ 173926 w 1478568"/>
                        <a:gd name="connsiteY19" fmla="*/ 278276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8107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6093 w 1478568"/>
                        <a:gd name="connsiteY3" fmla="*/ 955376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6093 w 1478568"/>
                        <a:gd name="connsiteY3" fmla="*/ 955376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6093 w 1478568"/>
                        <a:gd name="connsiteY3" fmla="*/ 955376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28949 w 1478568"/>
                        <a:gd name="connsiteY3" fmla="*/ 955376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28949 w 1478568"/>
                        <a:gd name="connsiteY3" fmla="*/ 955376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28949 w 1478568"/>
                        <a:gd name="connsiteY3" fmla="*/ 955376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28949 w 1478568"/>
                        <a:gd name="connsiteY3" fmla="*/ 955376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28949 w 1478568"/>
                        <a:gd name="connsiteY3" fmla="*/ 955376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28949 w 1478568"/>
                        <a:gd name="connsiteY3" fmla="*/ 955376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28949 w 1478568"/>
                        <a:gd name="connsiteY3" fmla="*/ 955376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315793 w 1583278"/>
                        <a:gd name="connsiteY0" fmla="*/ 543680 h 1380181"/>
                        <a:gd name="connsiteX1" fmla="*/ 849947 w 1583278"/>
                        <a:gd name="connsiteY1" fmla="*/ 607054 h 1380181"/>
                        <a:gd name="connsiteX2" fmla="*/ 1329781 w 1583278"/>
                        <a:gd name="connsiteY2" fmla="*/ 462199 h 1380181"/>
                        <a:gd name="connsiteX3" fmla="*/ 1433659 w 1583278"/>
                        <a:gd name="connsiteY3" fmla="*/ 955376 h 1380181"/>
                        <a:gd name="connsiteX4" fmla="*/ 1492743 w 1583278"/>
                        <a:gd name="connsiteY4" fmla="*/ 1104995 h 1380181"/>
                        <a:gd name="connsiteX5" fmla="*/ 1531551 w 1583278"/>
                        <a:gd name="connsiteY5" fmla="*/ 833273 h 1380181"/>
                        <a:gd name="connsiteX6" fmla="*/ 1519904 w 1583278"/>
                        <a:gd name="connsiteY6" fmla="*/ 625161 h 1380181"/>
                        <a:gd name="connsiteX7" fmla="*/ 1583278 w 1583278"/>
                        <a:gd name="connsiteY7" fmla="*/ 625161 h 1380181"/>
                        <a:gd name="connsiteX8" fmla="*/ 1543457 w 1583278"/>
                        <a:gd name="connsiteY8" fmla="*/ 476085 h 1380181"/>
                        <a:gd name="connsiteX9" fmla="*/ 1465583 w 1583278"/>
                        <a:gd name="connsiteY9" fmla="*/ 353557 h 1380181"/>
                        <a:gd name="connsiteX10" fmla="*/ 1528957 w 1583278"/>
                        <a:gd name="connsiteY10" fmla="*/ 326397 h 1380181"/>
                        <a:gd name="connsiteX11" fmla="*/ 1357719 w 1583278"/>
                        <a:gd name="connsiteY11" fmla="*/ 171285 h 1380181"/>
                        <a:gd name="connsiteX12" fmla="*/ 1112498 w 1583278"/>
                        <a:gd name="connsiteY12" fmla="*/ 118167 h 1380181"/>
                        <a:gd name="connsiteX13" fmla="*/ 1166818 w 1583278"/>
                        <a:gd name="connsiteY13" fmla="*/ 45739 h 1380181"/>
                        <a:gd name="connsiteX14" fmla="*/ 876707 w 1583278"/>
                        <a:gd name="connsiteY14" fmla="*/ 26029 h 1380181"/>
                        <a:gd name="connsiteX15" fmla="*/ 632664 w 1583278"/>
                        <a:gd name="connsiteY15" fmla="*/ 81953 h 1380181"/>
                        <a:gd name="connsiteX16" fmla="*/ 675079 w 1583278"/>
                        <a:gd name="connsiteY16" fmla="*/ 0 h 1380181"/>
                        <a:gd name="connsiteX17" fmla="*/ 443319 w 1583278"/>
                        <a:gd name="connsiteY17" fmla="*/ 90323 h 1380181"/>
                        <a:gd name="connsiteX18" fmla="*/ 348069 w 1583278"/>
                        <a:gd name="connsiteY18" fmla="*/ 171285 h 1380181"/>
                        <a:gd name="connsiteX19" fmla="*/ 278636 w 1583278"/>
                        <a:gd name="connsiteY19" fmla="*/ 287801 h 1380181"/>
                        <a:gd name="connsiteX20" fmla="*/ 211937 w 1583278"/>
                        <a:gd name="connsiteY20" fmla="*/ 234919 h 1380181"/>
                        <a:gd name="connsiteX21" fmla="*/ 169476 w 1583278"/>
                        <a:gd name="connsiteY21" fmla="*/ 418935 h 1380181"/>
                        <a:gd name="connsiteX22" fmla="*/ 160469 w 1583278"/>
                        <a:gd name="connsiteY22" fmla="*/ 605639 h 1380181"/>
                        <a:gd name="connsiteX23" fmla="*/ 104710 w 1583278"/>
                        <a:gd name="connsiteY23" fmla="*/ 573221 h 1380181"/>
                        <a:gd name="connsiteX24" fmla="*/ 128994 w 1583278"/>
                        <a:gd name="connsiteY24" fmla="*/ 890423 h 1380181"/>
                        <a:gd name="connsiteX25" fmla="*/ 6855 w 1583278"/>
                        <a:gd name="connsiteY25" fmla="*/ 1380181 h 1380181"/>
                        <a:gd name="connsiteX26" fmla="*/ 266730 w 1583278"/>
                        <a:gd name="connsiteY26" fmla="*/ 1039239 h 1380181"/>
                        <a:gd name="connsiteX27" fmla="*/ 315793 w 1583278"/>
                        <a:gd name="connsiteY27" fmla="*/ 543680 h 1380181"/>
                        <a:gd name="connsiteX0" fmla="*/ 315793 w 1583278"/>
                        <a:gd name="connsiteY0" fmla="*/ 543680 h 1380181"/>
                        <a:gd name="connsiteX1" fmla="*/ 849947 w 1583278"/>
                        <a:gd name="connsiteY1" fmla="*/ 607054 h 1380181"/>
                        <a:gd name="connsiteX2" fmla="*/ 1329781 w 1583278"/>
                        <a:gd name="connsiteY2" fmla="*/ 462199 h 1380181"/>
                        <a:gd name="connsiteX3" fmla="*/ 1433659 w 1583278"/>
                        <a:gd name="connsiteY3" fmla="*/ 955376 h 1380181"/>
                        <a:gd name="connsiteX4" fmla="*/ 1492743 w 1583278"/>
                        <a:gd name="connsiteY4" fmla="*/ 1104995 h 1380181"/>
                        <a:gd name="connsiteX5" fmla="*/ 1531551 w 1583278"/>
                        <a:gd name="connsiteY5" fmla="*/ 833273 h 1380181"/>
                        <a:gd name="connsiteX6" fmla="*/ 1519904 w 1583278"/>
                        <a:gd name="connsiteY6" fmla="*/ 625161 h 1380181"/>
                        <a:gd name="connsiteX7" fmla="*/ 1583278 w 1583278"/>
                        <a:gd name="connsiteY7" fmla="*/ 625161 h 1380181"/>
                        <a:gd name="connsiteX8" fmla="*/ 1543457 w 1583278"/>
                        <a:gd name="connsiteY8" fmla="*/ 476085 h 1380181"/>
                        <a:gd name="connsiteX9" fmla="*/ 1465583 w 1583278"/>
                        <a:gd name="connsiteY9" fmla="*/ 353557 h 1380181"/>
                        <a:gd name="connsiteX10" fmla="*/ 1528957 w 1583278"/>
                        <a:gd name="connsiteY10" fmla="*/ 326397 h 1380181"/>
                        <a:gd name="connsiteX11" fmla="*/ 1357719 w 1583278"/>
                        <a:gd name="connsiteY11" fmla="*/ 171285 h 1380181"/>
                        <a:gd name="connsiteX12" fmla="*/ 1112498 w 1583278"/>
                        <a:gd name="connsiteY12" fmla="*/ 118167 h 1380181"/>
                        <a:gd name="connsiteX13" fmla="*/ 1166818 w 1583278"/>
                        <a:gd name="connsiteY13" fmla="*/ 45739 h 1380181"/>
                        <a:gd name="connsiteX14" fmla="*/ 876707 w 1583278"/>
                        <a:gd name="connsiteY14" fmla="*/ 26029 h 1380181"/>
                        <a:gd name="connsiteX15" fmla="*/ 632664 w 1583278"/>
                        <a:gd name="connsiteY15" fmla="*/ 81953 h 1380181"/>
                        <a:gd name="connsiteX16" fmla="*/ 675079 w 1583278"/>
                        <a:gd name="connsiteY16" fmla="*/ 0 h 1380181"/>
                        <a:gd name="connsiteX17" fmla="*/ 443319 w 1583278"/>
                        <a:gd name="connsiteY17" fmla="*/ 90323 h 1380181"/>
                        <a:gd name="connsiteX18" fmla="*/ 348069 w 1583278"/>
                        <a:gd name="connsiteY18" fmla="*/ 171285 h 1380181"/>
                        <a:gd name="connsiteX19" fmla="*/ 278636 w 1583278"/>
                        <a:gd name="connsiteY19" fmla="*/ 287801 h 1380181"/>
                        <a:gd name="connsiteX20" fmla="*/ 211937 w 1583278"/>
                        <a:gd name="connsiteY20" fmla="*/ 234919 h 1380181"/>
                        <a:gd name="connsiteX21" fmla="*/ 169476 w 1583278"/>
                        <a:gd name="connsiteY21" fmla="*/ 418935 h 1380181"/>
                        <a:gd name="connsiteX22" fmla="*/ 160469 w 1583278"/>
                        <a:gd name="connsiteY22" fmla="*/ 605639 h 1380181"/>
                        <a:gd name="connsiteX23" fmla="*/ 104710 w 1583278"/>
                        <a:gd name="connsiteY23" fmla="*/ 573221 h 1380181"/>
                        <a:gd name="connsiteX24" fmla="*/ 128994 w 1583278"/>
                        <a:gd name="connsiteY24" fmla="*/ 890423 h 1380181"/>
                        <a:gd name="connsiteX25" fmla="*/ 6855 w 1583278"/>
                        <a:gd name="connsiteY25" fmla="*/ 1380181 h 1380181"/>
                        <a:gd name="connsiteX26" fmla="*/ 195452 w 1583278"/>
                        <a:gd name="connsiteY26" fmla="*/ 1345697 h 1380181"/>
                        <a:gd name="connsiteX27" fmla="*/ 315793 w 1583278"/>
                        <a:gd name="connsiteY27" fmla="*/ 543680 h 1380181"/>
                        <a:gd name="connsiteX0" fmla="*/ 315793 w 1583278"/>
                        <a:gd name="connsiteY0" fmla="*/ 543680 h 1380181"/>
                        <a:gd name="connsiteX1" fmla="*/ 849947 w 1583278"/>
                        <a:gd name="connsiteY1" fmla="*/ 607054 h 1380181"/>
                        <a:gd name="connsiteX2" fmla="*/ 1329781 w 1583278"/>
                        <a:gd name="connsiteY2" fmla="*/ 462199 h 1380181"/>
                        <a:gd name="connsiteX3" fmla="*/ 1433659 w 1583278"/>
                        <a:gd name="connsiteY3" fmla="*/ 955376 h 1380181"/>
                        <a:gd name="connsiteX4" fmla="*/ 1492743 w 1583278"/>
                        <a:gd name="connsiteY4" fmla="*/ 1104995 h 1380181"/>
                        <a:gd name="connsiteX5" fmla="*/ 1531551 w 1583278"/>
                        <a:gd name="connsiteY5" fmla="*/ 833273 h 1380181"/>
                        <a:gd name="connsiteX6" fmla="*/ 1519904 w 1583278"/>
                        <a:gd name="connsiteY6" fmla="*/ 625161 h 1380181"/>
                        <a:gd name="connsiteX7" fmla="*/ 1583278 w 1583278"/>
                        <a:gd name="connsiteY7" fmla="*/ 625161 h 1380181"/>
                        <a:gd name="connsiteX8" fmla="*/ 1543457 w 1583278"/>
                        <a:gd name="connsiteY8" fmla="*/ 476085 h 1380181"/>
                        <a:gd name="connsiteX9" fmla="*/ 1465583 w 1583278"/>
                        <a:gd name="connsiteY9" fmla="*/ 353557 h 1380181"/>
                        <a:gd name="connsiteX10" fmla="*/ 1528957 w 1583278"/>
                        <a:gd name="connsiteY10" fmla="*/ 326397 h 1380181"/>
                        <a:gd name="connsiteX11" fmla="*/ 1357719 w 1583278"/>
                        <a:gd name="connsiteY11" fmla="*/ 171285 h 1380181"/>
                        <a:gd name="connsiteX12" fmla="*/ 1112498 w 1583278"/>
                        <a:gd name="connsiteY12" fmla="*/ 118167 h 1380181"/>
                        <a:gd name="connsiteX13" fmla="*/ 1166818 w 1583278"/>
                        <a:gd name="connsiteY13" fmla="*/ 45739 h 1380181"/>
                        <a:gd name="connsiteX14" fmla="*/ 876707 w 1583278"/>
                        <a:gd name="connsiteY14" fmla="*/ 26029 h 1380181"/>
                        <a:gd name="connsiteX15" fmla="*/ 632664 w 1583278"/>
                        <a:gd name="connsiteY15" fmla="*/ 81953 h 1380181"/>
                        <a:gd name="connsiteX16" fmla="*/ 675079 w 1583278"/>
                        <a:gd name="connsiteY16" fmla="*/ 0 h 1380181"/>
                        <a:gd name="connsiteX17" fmla="*/ 443319 w 1583278"/>
                        <a:gd name="connsiteY17" fmla="*/ 90323 h 1380181"/>
                        <a:gd name="connsiteX18" fmla="*/ 348069 w 1583278"/>
                        <a:gd name="connsiteY18" fmla="*/ 171285 h 1380181"/>
                        <a:gd name="connsiteX19" fmla="*/ 278636 w 1583278"/>
                        <a:gd name="connsiteY19" fmla="*/ 287801 h 1380181"/>
                        <a:gd name="connsiteX20" fmla="*/ 211937 w 1583278"/>
                        <a:gd name="connsiteY20" fmla="*/ 234919 h 1380181"/>
                        <a:gd name="connsiteX21" fmla="*/ 169476 w 1583278"/>
                        <a:gd name="connsiteY21" fmla="*/ 418935 h 1380181"/>
                        <a:gd name="connsiteX22" fmla="*/ 160469 w 1583278"/>
                        <a:gd name="connsiteY22" fmla="*/ 605639 h 1380181"/>
                        <a:gd name="connsiteX23" fmla="*/ 104710 w 1583278"/>
                        <a:gd name="connsiteY23" fmla="*/ 573221 h 1380181"/>
                        <a:gd name="connsiteX24" fmla="*/ 128994 w 1583278"/>
                        <a:gd name="connsiteY24" fmla="*/ 890423 h 1380181"/>
                        <a:gd name="connsiteX25" fmla="*/ 6855 w 1583278"/>
                        <a:gd name="connsiteY25" fmla="*/ 1380181 h 1380181"/>
                        <a:gd name="connsiteX26" fmla="*/ 195452 w 1583278"/>
                        <a:gd name="connsiteY26" fmla="*/ 1345697 h 1380181"/>
                        <a:gd name="connsiteX27" fmla="*/ 315793 w 1583278"/>
                        <a:gd name="connsiteY27" fmla="*/ 543680 h 1380181"/>
                        <a:gd name="connsiteX0" fmla="*/ 315793 w 1583278"/>
                        <a:gd name="connsiteY0" fmla="*/ 543680 h 1419291"/>
                        <a:gd name="connsiteX1" fmla="*/ 849947 w 1583278"/>
                        <a:gd name="connsiteY1" fmla="*/ 607054 h 1419291"/>
                        <a:gd name="connsiteX2" fmla="*/ 1329781 w 1583278"/>
                        <a:gd name="connsiteY2" fmla="*/ 462199 h 1419291"/>
                        <a:gd name="connsiteX3" fmla="*/ 1433659 w 1583278"/>
                        <a:gd name="connsiteY3" fmla="*/ 955376 h 1419291"/>
                        <a:gd name="connsiteX4" fmla="*/ 1492743 w 1583278"/>
                        <a:gd name="connsiteY4" fmla="*/ 1104995 h 1419291"/>
                        <a:gd name="connsiteX5" fmla="*/ 1531551 w 1583278"/>
                        <a:gd name="connsiteY5" fmla="*/ 833273 h 1419291"/>
                        <a:gd name="connsiteX6" fmla="*/ 1519904 w 1583278"/>
                        <a:gd name="connsiteY6" fmla="*/ 625161 h 1419291"/>
                        <a:gd name="connsiteX7" fmla="*/ 1583278 w 1583278"/>
                        <a:gd name="connsiteY7" fmla="*/ 625161 h 1419291"/>
                        <a:gd name="connsiteX8" fmla="*/ 1543457 w 1583278"/>
                        <a:gd name="connsiteY8" fmla="*/ 476085 h 1419291"/>
                        <a:gd name="connsiteX9" fmla="*/ 1465583 w 1583278"/>
                        <a:gd name="connsiteY9" fmla="*/ 353557 h 1419291"/>
                        <a:gd name="connsiteX10" fmla="*/ 1528957 w 1583278"/>
                        <a:gd name="connsiteY10" fmla="*/ 326397 h 1419291"/>
                        <a:gd name="connsiteX11" fmla="*/ 1357719 w 1583278"/>
                        <a:gd name="connsiteY11" fmla="*/ 171285 h 1419291"/>
                        <a:gd name="connsiteX12" fmla="*/ 1112498 w 1583278"/>
                        <a:gd name="connsiteY12" fmla="*/ 118167 h 1419291"/>
                        <a:gd name="connsiteX13" fmla="*/ 1166818 w 1583278"/>
                        <a:gd name="connsiteY13" fmla="*/ 45739 h 1419291"/>
                        <a:gd name="connsiteX14" fmla="*/ 876707 w 1583278"/>
                        <a:gd name="connsiteY14" fmla="*/ 26029 h 1419291"/>
                        <a:gd name="connsiteX15" fmla="*/ 632664 w 1583278"/>
                        <a:gd name="connsiteY15" fmla="*/ 81953 h 1419291"/>
                        <a:gd name="connsiteX16" fmla="*/ 675079 w 1583278"/>
                        <a:gd name="connsiteY16" fmla="*/ 0 h 1419291"/>
                        <a:gd name="connsiteX17" fmla="*/ 443319 w 1583278"/>
                        <a:gd name="connsiteY17" fmla="*/ 90323 h 1419291"/>
                        <a:gd name="connsiteX18" fmla="*/ 348069 w 1583278"/>
                        <a:gd name="connsiteY18" fmla="*/ 171285 h 1419291"/>
                        <a:gd name="connsiteX19" fmla="*/ 278636 w 1583278"/>
                        <a:gd name="connsiteY19" fmla="*/ 287801 h 1419291"/>
                        <a:gd name="connsiteX20" fmla="*/ 211937 w 1583278"/>
                        <a:gd name="connsiteY20" fmla="*/ 234919 h 1419291"/>
                        <a:gd name="connsiteX21" fmla="*/ 169476 w 1583278"/>
                        <a:gd name="connsiteY21" fmla="*/ 418935 h 1419291"/>
                        <a:gd name="connsiteX22" fmla="*/ 160469 w 1583278"/>
                        <a:gd name="connsiteY22" fmla="*/ 605639 h 1419291"/>
                        <a:gd name="connsiteX23" fmla="*/ 104710 w 1583278"/>
                        <a:gd name="connsiteY23" fmla="*/ 573221 h 1419291"/>
                        <a:gd name="connsiteX24" fmla="*/ 128994 w 1583278"/>
                        <a:gd name="connsiteY24" fmla="*/ 890423 h 1419291"/>
                        <a:gd name="connsiteX25" fmla="*/ 6855 w 1583278"/>
                        <a:gd name="connsiteY25" fmla="*/ 1380181 h 1419291"/>
                        <a:gd name="connsiteX26" fmla="*/ 150844 w 1583278"/>
                        <a:gd name="connsiteY26" fmla="*/ 1393330 h 1419291"/>
                        <a:gd name="connsiteX27" fmla="*/ 195452 w 1583278"/>
                        <a:gd name="connsiteY27" fmla="*/ 1345697 h 1419291"/>
                        <a:gd name="connsiteX28" fmla="*/ 315793 w 1583278"/>
                        <a:gd name="connsiteY28" fmla="*/ 543680 h 1419291"/>
                        <a:gd name="connsiteX0" fmla="*/ 240415 w 1507900"/>
                        <a:gd name="connsiteY0" fmla="*/ 543680 h 1445363"/>
                        <a:gd name="connsiteX1" fmla="*/ 774569 w 1507900"/>
                        <a:gd name="connsiteY1" fmla="*/ 607054 h 1445363"/>
                        <a:gd name="connsiteX2" fmla="*/ 1254403 w 1507900"/>
                        <a:gd name="connsiteY2" fmla="*/ 462199 h 1445363"/>
                        <a:gd name="connsiteX3" fmla="*/ 1358281 w 1507900"/>
                        <a:gd name="connsiteY3" fmla="*/ 955376 h 1445363"/>
                        <a:gd name="connsiteX4" fmla="*/ 1417365 w 1507900"/>
                        <a:gd name="connsiteY4" fmla="*/ 1104995 h 1445363"/>
                        <a:gd name="connsiteX5" fmla="*/ 1456173 w 1507900"/>
                        <a:gd name="connsiteY5" fmla="*/ 833273 h 1445363"/>
                        <a:gd name="connsiteX6" fmla="*/ 1444526 w 1507900"/>
                        <a:gd name="connsiteY6" fmla="*/ 625161 h 1445363"/>
                        <a:gd name="connsiteX7" fmla="*/ 1507900 w 1507900"/>
                        <a:gd name="connsiteY7" fmla="*/ 625161 h 1445363"/>
                        <a:gd name="connsiteX8" fmla="*/ 1468079 w 1507900"/>
                        <a:gd name="connsiteY8" fmla="*/ 476085 h 1445363"/>
                        <a:gd name="connsiteX9" fmla="*/ 1390205 w 1507900"/>
                        <a:gd name="connsiteY9" fmla="*/ 353557 h 1445363"/>
                        <a:gd name="connsiteX10" fmla="*/ 1453579 w 1507900"/>
                        <a:gd name="connsiteY10" fmla="*/ 326397 h 1445363"/>
                        <a:gd name="connsiteX11" fmla="*/ 1282341 w 1507900"/>
                        <a:gd name="connsiteY11" fmla="*/ 171285 h 1445363"/>
                        <a:gd name="connsiteX12" fmla="*/ 1037120 w 1507900"/>
                        <a:gd name="connsiteY12" fmla="*/ 118167 h 1445363"/>
                        <a:gd name="connsiteX13" fmla="*/ 1091440 w 1507900"/>
                        <a:gd name="connsiteY13" fmla="*/ 45739 h 1445363"/>
                        <a:gd name="connsiteX14" fmla="*/ 801329 w 1507900"/>
                        <a:gd name="connsiteY14" fmla="*/ 26029 h 1445363"/>
                        <a:gd name="connsiteX15" fmla="*/ 557286 w 1507900"/>
                        <a:gd name="connsiteY15" fmla="*/ 81953 h 1445363"/>
                        <a:gd name="connsiteX16" fmla="*/ 599701 w 1507900"/>
                        <a:gd name="connsiteY16" fmla="*/ 0 h 1445363"/>
                        <a:gd name="connsiteX17" fmla="*/ 367941 w 1507900"/>
                        <a:gd name="connsiteY17" fmla="*/ 90323 h 1445363"/>
                        <a:gd name="connsiteX18" fmla="*/ 272691 w 1507900"/>
                        <a:gd name="connsiteY18" fmla="*/ 171285 h 1445363"/>
                        <a:gd name="connsiteX19" fmla="*/ 203258 w 1507900"/>
                        <a:gd name="connsiteY19" fmla="*/ 287801 h 1445363"/>
                        <a:gd name="connsiteX20" fmla="*/ 136559 w 1507900"/>
                        <a:gd name="connsiteY20" fmla="*/ 234919 h 1445363"/>
                        <a:gd name="connsiteX21" fmla="*/ 94098 w 1507900"/>
                        <a:gd name="connsiteY21" fmla="*/ 418935 h 1445363"/>
                        <a:gd name="connsiteX22" fmla="*/ 85091 w 1507900"/>
                        <a:gd name="connsiteY22" fmla="*/ 605639 h 1445363"/>
                        <a:gd name="connsiteX23" fmla="*/ 29332 w 1507900"/>
                        <a:gd name="connsiteY23" fmla="*/ 573221 h 1445363"/>
                        <a:gd name="connsiteX24" fmla="*/ 53616 w 1507900"/>
                        <a:gd name="connsiteY24" fmla="*/ 890423 h 1445363"/>
                        <a:gd name="connsiteX25" fmla="*/ 10674 w 1507900"/>
                        <a:gd name="connsiteY25" fmla="*/ 1415541 h 1445363"/>
                        <a:gd name="connsiteX26" fmla="*/ 75466 w 1507900"/>
                        <a:gd name="connsiteY26" fmla="*/ 1393330 h 1445363"/>
                        <a:gd name="connsiteX27" fmla="*/ 120074 w 1507900"/>
                        <a:gd name="connsiteY27" fmla="*/ 1345697 h 1445363"/>
                        <a:gd name="connsiteX28" fmla="*/ 240415 w 1507900"/>
                        <a:gd name="connsiteY28" fmla="*/ 543680 h 1445363"/>
                        <a:gd name="connsiteX0" fmla="*/ 240415 w 1507900"/>
                        <a:gd name="connsiteY0" fmla="*/ 543680 h 1445363"/>
                        <a:gd name="connsiteX1" fmla="*/ 774569 w 1507900"/>
                        <a:gd name="connsiteY1" fmla="*/ 607054 h 1445363"/>
                        <a:gd name="connsiteX2" fmla="*/ 1254403 w 1507900"/>
                        <a:gd name="connsiteY2" fmla="*/ 462199 h 1445363"/>
                        <a:gd name="connsiteX3" fmla="*/ 1358281 w 1507900"/>
                        <a:gd name="connsiteY3" fmla="*/ 955376 h 1445363"/>
                        <a:gd name="connsiteX4" fmla="*/ 1449045 w 1507900"/>
                        <a:gd name="connsiteY4" fmla="*/ 1234651 h 1445363"/>
                        <a:gd name="connsiteX5" fmla="*/ 1456173 w 1507900"/>
                        <a:gd name="connsiteY5" fmla="*/ 833273 h 1445363"/>
                        <a:gd name="connsiteX6" fmla="*/ 1444526 w 1507900"/>
                        <a:gd name="connsiteY6" fmla="*/ 625161 h 1445363"/>
                        <a:gd name="connsiteX7" fmla="*/ 1507900 w 1507900"/>
                        <a:gd name="connsiteY7" fmla="*/ 625161 h 1445363"/>
                        <a:gd name="connsiteX8" fmla="*/ 1468079 w 1507900"/>
                        <a:gd name="connsiteY8" fmla="*/ 476085 h 1445363"/>
                        <a:gd name="connsiteX9" fmla="*/ 1390205 w 1507900"/>
                        <a:gd name="connsiteY9" fmla="*/ 353557 h 1445363"/>
                        <a:gd name="connsiteX10" fmla="*/ 1453579 w 1507900"/>
                        <a:gd name="connsiteY10" fmla="*/ 326397 h 1445363"/>
                        <a:gd name="connsiteX11" fmla="*/ 1282341 w 1507900"/>
                        <a:gd name="connsiteY11" fmla="*/ 171285 h 1445363"/>
                        <a:gd name="connsiteX12" fmla="*/ 1037120 w 1507900"/>
                        <a:gd name="connsiteY12" fmla="*/ 118167 h 1445363"/>
                        <a:gd name="connsiteX13" fmla="*/ 1091440 w 1507900"/>
                        <a:gd name="connsiteY13" fmla="*/ 45739 h 1445363"/>
                        <a:gd name="connsiteX14" fmla="*/ 801329 w 1507900"/>
                        <a:gd name="connsiteY14" fmla="*/ 26029 h 1445363"/>
                        <a:gd name="connsiteX15" fmla="*/ 557286 w 1507900"/>
                        <a:gd name="connsiteY15" fmla="*/ 81953 h 1445363"/>
                        <a:gd name="connsiteX16" fmla="*/ 599701 w 1507900"/>
                        <a:gd name="connsiteY16" fmla="*/ 0 h 1445363"/>
                        <a:gd name="connsiteX17" fmla="*/ 367941 w 1507900"/>
                        <a:gd name="connsiteY17" fmla="*/ 90323 h 1445363"/>
                        <a:gd name="connsiteX18" fmla="*/ 272691 w 1507900"/>
                        <a:gd name="connsiteY18" fmla="*/ 171285 h 1445363"/>
                        <a:gd name="connsiteX19" fmla="*/ 203258 w 1507900"/>
                        <a:gd name="connsiteY19" fmla="*/ 287801 h 1445363"/>
                        <a:gd name="connsiteX20" fmla="*/ 136559 w 1507900"/>
                        <a:gd name="connsiteY20" fmla="*/ 234919 h 1445363"/>
                        <a:gd name="connsiteX21" fmla="*/ 94098 w 1507900"/>
                        <a:gd name="connsiteY21" fmla="*/ 418935 h 1445363"/>
                        <a:gd name="connsiteX22" fmla="*/ 85091 w 1507900"/>
                        <a:gd name="connsiteY22" fmla="*/ 605639 h 1445363"/>
                        <a:gd name="connsiteX23" fmla="*/ 29332 w 1507900"/>
                        <a:gd name="connsiteY23" fmla="*/ 573221 h 1445363"/>
                        <a:gd name="connsiteX24" fmla="*/ 53616 w 1507900"/>
                        <a:gd name="connsiteY24" fmla="*/ 890423 h 1445363"/>
                        <a:gd name="connsiteX25" fmla="*/ 10674 w 1507900"/>
                        <a:gd name="connsiteY25" fmla="*/ 1415541 h 1445363"/>
                        <a:gd name="connsiteX26" fmla="*/ 75466 w 1507900"/>
                        <a:gd name="connsiteY26" fmla="*/ 1393330 h 1445363"/>
                        <a:gd name="connsiteX27" fmla="*/ 120074 w 1507900"/>
                        <a:gd name="connsiteY27" fmla="*/ 1345697 h 1445363"/>
                        <a:gd name="connsiteX28" fmla="*/ 240415 w 1507900"/>
                        <a:gd name="connsiteY28" fmla="*/ 543680 h 1445363"/>
                        <a:gd name="connsiteX0" fmla="*/ 240415 w 1507900"/>
                        <a:gd name="connsiteY0" fmla="*/ 543680 h 1445363"/>
                        <a:gd name="connsiteX1" fmla="*/ 774569 w 1507900"/>
                        <a:gd name="connsiteY1" fmla="*/ 607054 h 1445363"/>
                        <a:gd name="connsiteX2" fmla="*/ 1254403 w 1507900"/>
                        <a:gd name="connsiteY2" fmla="*/ 462199 h 1445363"/>
                        <a:gd name="connsiteX3" fmla="*/ 1397879 w 1507900"/>
                        <a:gd name="connsiteY3" fmla="*/ 1238259 h 1445363"/>
                        <a:gd name="connsiteX4" fmla="*/ 1449045 w 1507900"/>
                        <a:gd name="connsiteY4" fmla="*/ 1234651 h 1445363"/>
                        <a:gd name="connsiteX5" fmla="*/ 1456173 w 1507900"/>
                        <a:gd name="connsiteY5" fmla="*/ 833273 h 1445363"/>
                        <a:gd name="connsiteX6" fmla="*/ 1444526 w 1507900"/>
                        <a:gd name="connsiteY6" fmla="*/ 625161 h 1445363"/>
                        <a:gd name="connsiteX7" fmla="*/ 1507900 w 1507900"/>
                        <a:gd name="connsiteY7" fmla="*/ 625161 h 1445363"/>
                        <a:gd name="connsiteX8" fmla="*/ 1468079 w 1507900"/>
                        <a:gd name="connsiteY8" fmla="*/ 476085 h 1445363"/>
                        <a:gd name="connsiteX9" fmla="*/ 1390205 w 1507900"/>
                        <a:gd name="connsiteY9" fmla="*/ 353557 h 1445363"/>
                        <a:gd name="connsiteX10" fmla="*/ 1453579 w 1507900"/>
                        <a:gd name="connsiteY10" fmla="*/ 326397 h 1445363"/>
                        <a:gd name="connsiteX11" fmla="*/ 1282341 w 1507900"/>
                        <a:gd name="connsiteY11" fmla="*/ 171285 h 1445363"/>
                        <a:gd name="connsiteX12" fmla="*/ 1037120 w 1507900"/>
                        <a:gd name="connsiteY12" fmla="*/ 118167 h 1445363"/>
                        <a:gd name="connsiteX13" fmla="*/ 1091440 w 1507900"/>
                        <a:gd name="connsiteY13" fmla="*/ 45739 h 1445363"/>
                        <a:gd name="connsiteX14" fmla="*/ 801329 w 1507900"/>
                        <a:gd name="connsiteY14" fmla="*/ 26029 h 1445363"/>
                        <a:gd name="connsiteX15" fmla="*/ 557286 w 1507900"/>
                        <a:gd name="connsiteY15" fmla="*/ 81953 h 1445363"/>
                        <a:gd name="connsiteX16" fmla="*/ 599701 w 1507900"/>
                        <a:gd name="connsiteY16" fmla="*/ 0 h 1445363"/>
                        <a:gd name="connsiteX17" fmla="*/ 367941 w 1507900"/>
                        <a:gd name="connsiteY17" fmla="*/ 90323 h 1445363"/>
                        <a:gd name="connsiteX18" fmla="*/ 272691 w 1507900"/>
                        <a:gd name="connsiteY18" fmla="*/ 171285 h 1445363"/>
                        <a:gd name="connsiteX19" fmla="*/ 203258 w 1507900"/>
                        <a:gd name="connsiteY19" fmla="*/ 287801 h 1445363"/>
                        <a:gd name="connsiteX20" fmla="*/ 136559 w 1507900"/>
                        <a:gd name="connsiteY20" fmla="*/ 234919 h 1445363"/>
                        <a:gd name="connsiteX21" fmla="*/ 94098 w 1507900"/>
                        <a:gd name="connsiteY21" fmla="*/ 418935 h 1445363"/>
                        <a:gd name="connsiteX22" fmla="*/ 85091 w 1507900"/>
                        <a:gd name="connsiteY22" fmla="*/ 605639 h 1445363"/>
                        <a:gd name="connsiteX23" fmla="*/ 29332 w 1507900"/>
                        <a:gd name="connsiteY23" fmla="*/ 573221 h 1445363"/>
                        <a:gd name="connsiteX24" fmla="*/ 53616 w 1507900"/>
                        <a:gd name="connsiteY24" fmla="*/ 890423 h 1445363"/>
                        <a:gd name="connsiteX25" fmla="*/ 10674 w 1507900"/>
                        <a:gd name="connsiteY25" fmla="*/ 1415541 h 1445363"/>
                        <a:gd name="connsiteX26" fmla="*/ 75466 w 1507900"/>
                        <a:gd name="connsiteY26" fmla="*/ 1393330 h 1445363"/>
                        <a:gd name="connsiteX27" fmla="*/ 120074 w 1507900"/>
                        <a:gd name="connsiteY27" fmla="*/ 1345697 h 1445363"/>
                        <a:gd name="connsiteX28" fmla="*/ 240415 w 1507900"/>
                        <a:gd name="connsiteY28" fmla="*/ 543680 h 1445363"/>
                        <a:gd name="connsiteX0" fmla="*/ 240415 w 1507900"/>
                        <a:gd name="connsiteY0" fmla="*/ 543680 h 1445363"/>
                        <a:gd name="connsiteX1" fmla="*/ 774570 w 1507900"/>
                        <a:gd name="connsiteY1" fmla="*/ 447934 h 1445363"/>
                        <a:gd name="connsiteX2" fmla="*/ 1254403 w 1507900"/>
                        <a:gd name="connsiteY2" fmla="*/ 462199 h 1445363"/>
                        <a:gd name="connsiteX3" fmla="*/ 1397879 w 1507900"/>
                        <a:gd name="connsiteY3" fmla="*/ 1238259 h 1445363"/>
                        <a:gd name="connsiteX4" fmla="*/ 1449045 w 1507900"/>
                        <a:gd name="connsiteY4" fmla="*/ 1234651 h 1445363"/>
                        <a:gd name="connsiteX5" fmla="*/ 1456173 w 1507900"/>
                        <a:gd name="connsiteY5" fmla="*/ 833273 h 1445363"/>
                        <a:gd name="connsiteX6" fmla="*/ 1444526 w 1507900"/>
                        <a:gd name="connsiteY6" fmla="*/ 625161 h 1445363"/>
                        <a:gd name="connsiteX7" fmla="*/ 1507900 w 1507900"/>
                        <a:gd name="connsiteY7" fmla="*/ 625161 h 1445363"/>
                        <a:gd name="connsiteX8" fmla="*/ 1468079 w 1507900"/>
                        <a:gd name="connsiteY8" fmla="*/ 476085 h 1445363"/>
                        <a:gd name="connsiteX9" fmla="*/ 1390205 w 1507900"/>
                        <a:gd name="connsiteY9" fmla="*/ 353557 h 1445363"/>
                        <a:gd name="connsiteX10" fmla="*/ 1453579 w 1507900"/>
                        <a:gd name="connsiteY10" fmla="*/ 326397 h 1445363"/>
                        <a:gd name="connsiteX11" fmla="*/ 1282341 w 1507900"/>
                        <a:gd name="connsiteY11" fmla="*/ 171285 h 1445363"/>
                        <a:gd name="connsiteX12" fmla="*/ 1037120 w 1507900"/>
                        <a:gd name="connsiteY12" fmla="*/ 118167 h 1445363"/>
                        <a:gd name="connsiteX13" fmla="*/ 1091440 w 1507900"/>
                        <a:gd name="connsiteY13" fmla="*/ 45739 h 1445363"/>
                        <a:gd name="connsiteX14" fmla="*/ 801329 w 1507900"/>
                        <a:gd name="connsiteY14" fmla="*/ 26029 h 1445363"/>
                        <a:gd name="connsiteX15" fmla="*/ 557286 w 1507900"/>
                        <a:gd name="connsiteY15" fmla="*/ 81953 h 1445363"/>
                        <a:gd name="connsiteX16" fmla="*/ 599701 w 1507900"/>
                        <a:gd name="connsiteY16" fmla="*/ 0 h 1445363"/>
                        <a:gd name="connsiteX17" fmla="*/ 367941 w 1507900"/>
                        <a:gd name="connsiteY17" fmla="*/ 90323 h 1445363"/>
                        <a:gd name="connsiteX18" fmla="*/ 272691 w 1507900"/>
                        <a:gd name="connsiteY18" fmla="*/ 171285 h 1445363"/>
                        <a:gd name="connsiteX19" fmla="*/ 203258 w 1507900"/>
                        <a:gd name="connsiteY19" fmla="*/ 287801 h 1445363"/>
                        <a:gd name="connsiteX20" fmla="*/ 136559 w 1507900"/>
                        <a:gd name="connsiteY20" fmla="*/ 234919 h 1445363"/>
                        <a:gd name="connsiteX21" fmla="*/ 94098 w 1507900"/>
                        <a:gd name="connsiteY21" fmla="*/ 418935 h 1445363"/>
                        <a:gd name="connsiteX22" fmla="*/ 85091 w 1507900"/>
                        <a:gd name="connsiteY22" fmla="*/ 605639 h 1445363"/>
                        <a:gd name="connsiteX23" fmla="*/ 29332 w 1507900"/>
                        <a:gd name="connsiteY23" fmla="*/ 573221 h 1445363"/>
                        <a:gd name="connsiteX24" fmla="*/ 53616 w 1507900"/>
                        <a:gd name="connsiteY24" fmla="*/ 890423 h 1445363"/>
                        <a:gd name="connsiteX25" fmla="*/ 10674 w 1507900"/>
                        <a:gd name="connsiteY25" fmla="*/ 1415541 h 1445363"/>
                        <a:gd name="connsiteX26" fmla="*/ 75466 w 1507900"/>
                        <a:gd name="connsiteY26" fmla="*/ 1393330 h 1445363"/>
                        <a:gd name="connsiteX27" fmla="*/ 120074 w 1507900"/>
                        <a:gd name="connsiteY27" fmla="*/ 1345697 h 1445363"/>
                        <a:gd name="connsiteX28" fmla="*/ 240415 w 1507900"/>
                        <a:gd name="connsiteY28" fmla="*/ 543680 h 1445363"/>
                        <a:gd name="connsiteX0" fmla="*/ 240415 w 1507900"/>
                        <a:gd name="connsiteY0" fmla="*/ 543680 h 1445363"/>
                        <a:gd name="connsiteX1" fmla="*/ 774570 w 1507900"/>
                        <a:gd name="connsiteY1" fmla="*/ 474456 h 1445363"/>
                        <a:gd name="connsiteX2" fmla="*/ 1254403 w 1507900"/>
                        <a:gd name="connsiteY2" fmla="*/ 462199 h 1445363"/>
                        <a:gd name="connsiteX3" fmla="*/ 1397879 w 1507900"/>
                        <a:gd name="connsiteY3" fmla="*/ 1238259 h 1445363"/>
                        <a:gd name="connsiteX4" fmla="*/ 1449045 w 1507900"/>
                        <a:gd name="connsiteY4" fmla="*/ 1234651 h 1445363"/>
                        <a:gd name="connsiteX5" fmla="*/ 1456173 w 1507900"/>
                        <a:gd name="connsiteY5" fmla="*/ 833273 h 1445363"/>
                        <a:gd name="connsiteX6" fmla="*/ 1444526 w 1507900"/>
                        <a:gd name="connsiteY6" fmla="*/ 625161 h 1445363"/>
                        <a:gd name="connsiteX7" fmla="*/ 1507900 w 1507900"/>
                        <a:gd name="connsiteY7" fmla="*/ 625161 h 1445363"/>
                        <a:gd name="connsiteX8" fmla="*/ 1468079 w 1507900"/>
                        <a:gd name="connsiteY8" fmla="*/ 476085 h 1445363"/>
                        <a:gd name="connsiteX9" fmla="*/ 1390205 w 1507900"/>
                        <a:gd name="connsiteY9" fmla="*/ 353557 h 1445363"/>
                        <a:gd name="connsiteX10" fmla="*/ 1453579 w 1507900"/>
                        <a:gd name="connsiteY10" fmla="*/ 326397 h 1445363"/>
                        <a:gd name="connsiteX11" fmla="*/ 1282341 w 1507900"/>
                        <a:gd name="connsiteY11" fmla="*/ 171285 h 1445363"/>
                        <a:gd name="connsiteX12" fmla="*/ 1037120 w 1507900"/>
                        <a:gd name="connsiteY12" fmla="*/ 118167 h 1445363"/>
                        <a:gd name="connsiteX13" fmla="*/ 1091440 w 1507900"/>
                        <a:gd name="connsiteY13" fmla="*/ 45739 h 1445363"/>
                        <a:gd name="connsiteX14" fmla="*/ 801329 w 1507900"/>
                        <a:gd name="connsiteY14" fmla="*/ 26029 h 1445363"/>
                        <a:gd name="connsiteX15" fmla="*/ 557286 w 1507900"/>
                        <a:gd name="connsiteY15" fmla="*/ 81953 h 1445363"/>
                        <a:gd name="connsiteX16" fmla="*/ 599701 w 1507900"/>
                        <a:gd name="connsiteY16" fmla="*/ 0 h 1445363"/>
                        <a:gd name="connsiteX17" fmla="*/ 367941 w 1507900"/>
                        <a:gd name="connsiteY17" fmla="*/ 90323 h 1445363"/>
                        <a:gd name="connsiteX18" fmla="*/ 272691 w 1507900"/>
                        <a:gd name="connsiteY18" fmla="*/ 171285 h 1445363"/>
                        <a:gd name="connsiteX19" fmla="*/ 203258 w 1507900"/>
                        <a:gd name="connsiteY19" fmla="*/ 287801 h 1445363"/>
                        <a:gd name="connsiteX20" fmla="*/ 136559 w 1507900"/>
                        <a:gd name="connsiteY20" fmla="*/ 234919 h 1445363"/>
                        <a:gd name="connsiteX21" fmla="*/ 94098 w 1507900"/>
                        <a:gd name="connsiteY21" fmla="*/ 418935 h 1445363"/>
                        <a:gd name="connsiteX22" fmla="*/ 85091 w 1507900"/>
                        <a:gd name="connsiteY22" fmla="*/ 605639 h 1445363"/>
                        <a:gd name="connsiteX23" fmla="*/ 29332 w 1507900"/>
                        <a:gd name="connsiteY23" fmla="*/ 573221 h 1445363"/>
                        <a:gd name="connsiteX24" fmla="*/ 53616 w 1507900"/>
                        <a:gd name="connsiteY24" fmla="*/ 890423 h 1445363"/>
                        <a:gd name="connsiteX25" fmla="*/ 10674 w 1507900"/>
                        <a:gd name="connsiteY25" fmla="*/ 1415541 h 1445363"/>
                        <a:gd name="connsiteX26" fmla="*/ 75466 w 1507900"/>
                        <a:gd name="connsiteY26" fmla="*/ 1393330 h 1445363"/>
                        <a:gd name="connsiteX27" fmla="*/ 120074 w 1507900"/>
                        <a:gd name="connsiteY27" fmla="*/ 1345697 h 1445363"/>
                        <a:gd name="connsiteX28" fmla="*/ 240415 w 1507900"/>
                        <a:gd name="connsiteY28" fmla="*/ 543680 h 1445363"/>
                        <a:gd name="connsiteX0" fmla="*/ 240415 w 1507900"/>
                        <a:gd name="connsiteY0" fmla="*/ 543680 h 1445363"/>
                        <a:gd name="connsiteX1" fmla="*/ 774570 w 1507900"/>
                        <a:gd name="connsiteY1" fmla="*/ 474456 h 1445363"/>
                        <a:gd name="connsiteX2" fmla="*/ 1254403 w 1507900"/>
                        <a:gd name="connsiteY2" fmla="*/ 462199 h 1445363"/>
                        <a:gd name="connsiteX3" fmla="*/ 1397879 w 1507900"/>
                        <a:gd name="connsiteY3" fmla="*/ 1238259 h 1445363"/>
                        <a:gd name="connsiteX4" fmla="*/ 1449045 w 1507900"/>
                        <a:gd name="connsiteY4" fmla="*/ 1234651 h 1445363"/>
                        <a:gd name="connsiteX5" fmla="*/ 1456173 w 1507900"/>
                        <a:gd name="connsiteY5" fmla="*/ 833273 h 1445363"/>
                        <a:gd name="connsiteX6" fmla="*/ 1444526 w 1507900"/>
                        <a:gd name="connsiteY6" fmla="*/ 625161 h 1445363"/>
                        <a:gd name="connsiteX7" fmla="*/ 1507900 w 1507900"/>
                        <a:gd name="connsiteY7" fmla="*/ 625161 h 1445363"/>
                        <a:gd name="connsiteX8" fmla="*/ 1468079 w 1507900"/>
                        <a:gd name="connsiteY8" fmla="*/ 476085 h 1445363"/>
                        <a:gd name="connsiteX9" fmla="*/ 1390205 w 1507900"/>
                        <a:gd name="connsiteY9" fmla="*/ 353557 h 1445363"/>
                        <a:gd name="connsiteX10" fmla="*/ 1453579 w 1507900"/>
                        <a:gd name="connsiteY10" fmla="*/ 326397 h 1445363"/>
                        <a:gd name="connsiteX11" fmla="*/ 1282341 w 1507900"/>
                        <a:gd name="connsiteY11" fmla="*/ 171285 h 1445363"/>
                        <a:gd name="connsiteX12" fmla="*/ 1037120 w 1507900"/>
                        <a:gd name="connsiteY12" fmla="*/ 118167 h 1445363"/>
                        <a:gd name="connsiteX13" fmla="*/ 1091440 w 1507900"/>
                        <a:gd name="connsiteY13" fmla="*/ 45739 h 1445363"/>
                        <a:gd name="connsiteX14" fmla="*/ 801329 w 1507900"/>
                        <a:gd name="connsiteY14" fmla="*/ 26029 h 1445363"/>
                        <a:gd name="connsiteX15" fmla="*/ 557286 w 1507900"/>
                        <a:gd name="connsiteY15" fmla="*/ 81953 h 1445363"/>
                        <a:gd name="connsiteX16" fmla="*/ 599701 w 1507900"/>
                        <a:gd name="connsiteY16" fmla="*/ 0 h 1445363"/>
                        <a:gd name="connsiteX17" fmla="*/ 367941 w 1507900"/>
                        <a:gd name="connsiteY17" fmla="*/ 90323 h 1445363"/>
                        <a:gd name="connsiteX18" fmla="*/ 272691 w 1507900"/>
                        <a:gd name="connsiteY18" fmla="*/ 171285 h 1445363"/>
                        <a:gd name="connsiteX19" fmla="*/ 203258 w 1507900"/>
                        <a:gd name="connsiteY19" fmla="*/ 287801 h 1445363"/>
                        <a:gd name="connsiteX20" fmla="*/ 136559 w 1507900"/>
                        <a:gd name="connsiteY20" fmla="*/ 234919 h 1445363"/>
                        <a:gd name="connsiteX21" fmla="*/ 94098 w 1507900"/>
                        <a:gd name="connsiteY21" fmla="*/ 418935 h 1445363"/>
                        <a:gd name="connsiteX22" fmla="*/ 85091 w 1507900"/>
                        <a:gd name="connsiteY22" fmla="*/ 605639 h 1445363"/>
                        <a:gd name="connsiteX23" fmla="*/ 29332 w 1507900"/>
                        <a:gd name="connsiteY23" fmla="*/ 573221 h 1445363"/>
                        <a:gd name="connsiteX24" fmla="*/ 53616 w 1507900"/>
                        <a:gd name="connsiteY24" fmla="*/ 890423 h 1445363"/>
                        <a:gd name="connsiteX25" fmla="*/ 10674 w 1507900"/>
                        <a:gd name="connsiteY25" fmla="*/ 1415541 h 1445363"/>
                        <a:gd name="connsiteX26" fmla="*/ 75466 w 1507900"/>
                        <a:gd name="connsiteY26" fmla="*/ 1393330 h 1445363"/>
                        <a:gd name="connsiteX27" fmla="*/ 120074 w 1507900"/>
                        <a:gd name="connsiteY27" fmla="*/ 1345697 h 1445363"/>
                        <a:gd name="connsiteX28" fmla="*/ 240415 w 1507900"/>
                        <a:gd name="connsiteY28" fmla="*/ 543680 h 1445363"/>
                        <a:gd name="connsiteX0" fmla="*/ 240415 w 1507900"/>
                        <a:gd name="connsiteY0" fmla="*/ 543680 h 1445363"/>
                        <a:gd name="connsiteX1" fmla="*/ 774570 w 1507900"/>
                        <a:gd name="connsiteY1" fmla="*/ 474456 h 1445363"/>
                        <a:gd name="connsiteX2" fmla="*/ 1254403 w 1507900"/>
                        <a:gd name="connsiteY2" fmla="*/ 462199 h 1445363"/>
                        <a:gd name="connsiteX3" fmla="*/ 1397879 w 1507900"/>
                        <a:gd name="connsiteY3" fmla="*/ 1238259 h 1445363"/>
                        <a:gd name="connsiteX4" fmla="*/ 1449045 w 1507900"/>
                        <a:gd name="connsiteY4" fmla="*/ 1234651 h 1445363"/>
                        <a:gd name="connsiteX5" fmla="*/ 1456173 w 1507900"/>
                        <a:gd name="connsiteY5" fmla="*/ 833273 h 1445363"/>
                        <a:gd name="connsiteX6" fmla="*/ 1444526 w 1507900"/>
                        <a:gd name="connsiteY6" fmla="*/ 625161 h 1445363"/>
                        <a:gd name="connsiteX7" fmla="*/ 1507900 w 1507900"/>
                        <a:gd name="connsiteY7" fmla="*/ 625161 h 1445363"/>
                        <a:gd name="connsiteX8" fmla="*/ 1468079 w 1507900"/>
                        <a:gd name="connsiteY8" fmla="*/ 476085 h 1445363"/>
                        <a:gd name="connsiteX9" fmla="*/ 1390205 w 1507900"/>
                        <a:gd name="connsiteY9" fmla="*/ 353557 h 1445363"/>
                        <a:gd name="connsiteX10" fmla="*/ 1453579 w 1507900"/>
                        <a:gd name="connsiteY10" fmla="*/ 326397 h 1445363"/>
                        <a:gd name="connsiteX11" fmla="*/ 1282341 w 1507900"/>
                        <a:gd name="connsiteY11" fmla="*/ 171285 h 1445363"/>
                        <a:gd name="connsiteX12" fmla="*/ 1037120 w 1507900"/>
                        <a:gd name="connsiteY12" fmla="*/ 118167 h 1445363"/>
                        <a:gd name="connsiteX13" fmla="*/ 1091440 w 1507900"/>
                        <a:gd name="connsiteY13" fmla="*/ 45739 h 1445363"/>
                        <a:gd name="connsiteX14" fmla="*/ 801329 w 1507900"/>
                        <a:gd name="connsiteY14" fmla="*/ 26029 h 1445363"/>
                        <a:gd name="connsiteX15" fmla="*/ 557286 w 1507900"/>
                        <a:gd name="connsiteY15" fmla="*/ 81953 h 1445363"/>
                        <a:gd name="connsiteX16" fmla="*/ 599701 w 1507900"/>
                        <a:gd name="connsiteY16" fmla="*/ 0 h 1445363"/>
                        <a:gd name="connsiteX17" fmla="*/ 367941 w 1507900"/>
                        <a:gd name="connsiteY17" fmla="*/ 90323 h 1445363"/>
                        <a:gd name="connsiteX18" fmla="*/ 272691 w 1507900"/>
                        <a:gd name="connsiteY18" fmla="*/ 171285 h 1445363"/>
                        <a:gd name="connsiteX19" fmla="*/ 203258 w 1507900"/>
                        <a:gd name="connsiteY19" fmla="*/ 287801 h 1445363"/>
                        <a:gd name="connsiteX20" fmla="*/ 136559 w 1507900"/>
                        <a:gd name="connsiteY20" fmla="*/ 234919 h 1445363"/>
                        <a:gd name="connsiteX21" fmla="*/ 94098 w 1507900"/>
                        <a:gd name="connsiteY21" fmla="*/ 418935 h 1445363"/>
                        <a:gd name="connsiteX22" fmla="*/ 85091 w 1507900"/>
                        <a:gd name="connsiteY22" fmla="*/ 605639 h 1445363"/>
                        <a:gd name="connsiteX23" fmla="*/ 29332 w 1507900"/>
                        <a:gd name="connsiteY23" fmla="*/ 573221 h 1445363"/>
                        <a:gd name="connsiteX24" fmla="*/ 53616 w 1507900"/>
                        <a:gd name="connsiteY24" fmla="*/ 890423 h 1445363"/>
                        <a:gd name="connsiteX25" fmla="*/ 10674 w 1507900"/>
                        <a:gd name="connsiteY25" fmla="*/ 1415541 h 1445363"/>
                        <a:gd name="connsiteX26" fmla="*/ 75466 w 1507900"/>
                        <a:gd name="connsiteY26" fmla="*/ 1393330 h 1445363"/>
                        <a:gd name="connsiteX27" fmla="*/ 120074 w 1507900"/>
                        <a:gd name="connsiteY27" fmla="*/ 1345697 h 1445363"/>
                        <a:gd name="connsiteX28" fmla="*/ 240415 w 1507900"/>
                        <a:gd name="connsiteY28" fmla="*/ 543680 h 1445363"/>
                        <a:gd name="connsiteX0" fmla="*/ 240415 w 1507900"/>
                        <a:gd name="connsiteY0" fmla="*/ 543680 h 1445363"/>
                        <a:gd name="connsiteX1" fmla="*/ 774570 w 1507900"/>
                        <a:gd name="connsiteY1" fmla="*/ 474456 h 1445363"/>
                        <a:gd name="connsiteX2" fmla="*/ 1254403 w 1507900"/>
                        <a:gd name="connsiteY2" fmla="*/ 462199 h 1445363"/>
                        <a:gd name="connsiteX3" fmla="*/ 1397879 w 1507900"/>
                        <a:gd name="connsiteY3" fmla="*/ 1238259 h 1445363"/>
                        <a:gd name="connsiteX4" fmla="*/ 1449045 w 1507900"/>
                        <a:gd name="connsiteY4" fmla="*/ 1234651 h 1445363"/>
                        <a:gd name="connsiteX5" fmla="*/ 1456173 w 1507900"/>
                        <a:gd name="connsiteY5" fmla="*/ 833273 h 1445363"/>
                        <a:gd name="connsiteX6" fmla="*/ 1444526 w 1507900"/>
                        <a:gd name="connsiteY6" fmla="*/ 625161 h 1445363"/>
                        <a:gd name="connsiteX7" fmla="*/ 1507900 w 1507900"/>
                        <a:gd name="connsiteY7" fmla="*/ 625161 h 1445363"/>
                        <a:gd name="connsiteX8" fmla="*/ 1468079 w 1507900"/>
                        <a:gd name="connsiteY8" fmla="*/ 476085 h 1445363"/>
                        <a:gd name="connsiteX9" fmla="*/ 1390205 w 1507900"/>
                        <a:gd name="connsiteY9" fmla="*/ 353557 h 1445363"/>
                        <a:gd name="connsiteX10" fmla="*/ 1453579 w 1507900"/>
                        <a:gd name="connsiteY10" fmla="*/ 326397 h 1445363"/>
                        <a:gd name="connsiteX11" fmla="*/ 1282341 w 1507900"/>
                        <a:gd name="connsiteY11" fmla="*/ 171285 h 1445363"/>
                        <a:gd name="connsiteX12" fmla="*/ 1037120 w 1507900"/>
                        <a:gd name="connsiteY12" fmla="*/ 118167 h 1445363"/>
                        <a:gd name="connsiteX13" fmla="*/ 1091440 w 1507900"/>
                        <a:gd name="connsiteY13" fmla="*/ 45739 h 1445363"/>
                        <a:gd name="connsiteX14" fmla="*/ 801329 w 1507900"/>
                        <a:gd name="connsiteY14" fmla="*/ 26029 h 1445363"/>
                        <a:gd name="connsiteX15" fmla="*/ 557286 w 1507900"/>
                        <a:gd name="connsiteY15" fmla="*/ 81953 h 1445363"/>
                        <a:gd name="connsiteX16" fmla="*/ 599701 w 1507900"/>
                        <a:gd name="connsiteY16" fmla="*/ 0 h 1445363"/>
                        <a:gd name="connsiteX17" fmla="*/ 367941 w 1507900"/>
                        <a:gd name="connsiteY17" fmla="*/ 90323 h 1445363"/>
                        <a:gd name="connsiteX18" fmla="*/ 272691 w 1507900"/>
                        <a:gd name="connsiteY18" fmla="*/ 171285 h 1445363"/>
                        <a:gd name="connsiteX19" fmla="*/ 203258 w 1507900"/>
                        <a:gd name="connsiteY19" fmla="*/ 287801 h 1445363"/>
                        <a:gd name="connsiteX20" fmla="*/ 136559 w 1507900"/>
                        <a:gd name="connsiteY20" fmla="*/ 234919 h 1445363"/>
                        <a:gd name="connsiteX21" fmla="*/ 94098 w 1507900"/>
                        <a:gd name="connsiteY21" fmla="*/ 418935 h 1445363"/>
                        <a:gd name="connsiteX22" fmla="*/ 85091 w 1507900"/>
                        <a:gd name="connsiteY22" fmla="*/ 605639 h 1445363"/>
                        <a:gd name="connsiteX23" fmla="*/ 29332 w 1507900"/>
                        <a:gd name="connsiteY23" fmla="*/ 573221 h 1445363"/>
                        <a:gd name="connsiteX24" fmla="*/ 53616 w 1507900"/>
                        <a:gd name="connsiteY24" fmla="*/ 890423 h 1445363"/>
                        <a:gd name="connsiteX25" fmla="*/ 10674 w 1507900"/>
                        <a:gd name="connsiteY25" fmla="*/ 1415541 h 1445363"/>
                        <a:gd name="connsiteX26" fmla="*/ 75466 w 1507900"/>
                        <a:gd name="connsiteY26" fmla="*/ 1393330 h 1445363"/>
                        <a:gd name="connsiteX27" fmla="*/ 120074 w 1507900"/>
                        <a:gd name="connsiteY27" fmla="*/ 1345697 h 1445363"/>
                        <a:gd name="connsiteX28" fmla="*/ 240415 w 1507900"/>
                        <a:gd name="connsiteY28" fmla="*/ 543680 h 1445363"/>
                        <a:gd name="connsiteX0" fmla="*/ 240415 w 1507900"/>
                        <a:gd name="connsiteY0" fmla="*/ 543680 h 1465694"/>
                        <a:gd name="connsiteX1" fmla="*/ 774570 w 1507900"/>
                        <a:gd name="connsiteY1" fmla="*/ 474456 h 1465694"/>
                        <a:gd name="connsiteX2" fmla="*/ 1254403 w 1507900"/>
                        <a:gd name="connsiteY2" fmla="*/ 462199 h 1465694"/>
                        <a:gd name="connsiteX3" fmla="*/ 1397879 w 1507900"/>
                        <a:gd name="connsiteY3" fmla="*/ 1238259 h 1465694"/>
                        <a:gd name="connsiteX4" fmla="*/ 1449045 w 1507900"/>
                        <a:gd name="connsiteY4" fmla="*/ 1234651 h 1465694"/>
                        <a:gd name="connsiteX5" fmla="*/ 1456173 w 1507900"/>
                        <a:gd name="connsiteY5" fmla="*/ 833273 h 1465694"/>
                        <a:gd name="connsiteX6" fmla="*/ 1444526 w 1507900"/>
                        <a:gd name="connsiteY6" fmla="*/ 625161 h 1465694"/>
                        <a:gd name="connsiteX7" fmla="*/ 1507900 w 1507900"/>
                        <a:gd name="connsiteY7" fmla="*/ 625161 h 1465694"/>
                        <a:gd name="connsiteX8" fmla="*/ 1468079 w 1507900"/>
                        <a:gd name="connsiteY8" fmla="*/ 476085 h 1465694"/>
                        <a:gd name="connsiteX9" fmla="*/ 1390205 w 1507900"/>
                        <a:gd name="connsiteY9" fmla="*/ 353557 h 1465694"/>
                        <a:gd name="connsiteX10" fmla="*/ 1453579 w 1507900"/>
                        <a:gd name="connsiteY10" fmla="*/ 326397 h 1465694"/>
                        <a:gd name="connsiteX11" fmla="*/ 1282341 w 1507900"/>
                        <a:gd name="connsiteY11" fmla="*/ 171285 h 1465694"/>
                        <a:gd name="connsiteX12" fmla="*/ 1037120 w 1507900"/>
                        <a:gd name="connsiteY12" fmla="*/ 118167 h 1465694"/>
                        <a:gd name="connsiteX13" fmla="*/ 1091440 w 1507900"/>
                        <a:gd name="connsiteY13" fmla="*/ 45739 h 1465694"/>
                        <a:gd name="connsiteX14" fmla="*/ 801329 w 1507900"/>
                        <a:gd name="connsiteY14" fmla="*/ 26029 h 1465694"/>
                        <a:gd name="connsiteX15" fmla="*/ 557286 w 1507900"/>
                        <a:gd name="connsiteY15" fmla="*/ 81953 h 1465694"/>
                        <a:gd name="connsiteX16" fmla="*/ 599701 w 1507900"/>
                        <a:gd name="connsiteY16" fmla="*/ 0 h 1465694"/>
                        <a:gd name="connsiteX17" fmla="*/ 367941 w 1507900"/>
                        <a:gd name="connsiteY17" fmla="*/ 90323 h 1465694"/>
                        <a:gd name="connsiteX18" fmla="*/ 272691 w 1507900"/>
                        <a:gd name="connsiteY18" fmla="*/ 171285 h 1465694"/>
                        <a:gd name="connsiteX19" fmla="*/ 203258 w 1507900"/>
                        <a:gd name="connsiteY19" fmla="*/ 287801 h 1465694"/>
                        <a:gd name="connsiteX20" fmla="*/ 136559 w 1507900"/>
                        <a:gd name="connsiteY20" fmla="*/ 234919 h 1465694"/>
                        <a:gd name="connsiteX21" fmla="*/ 94098 w 1507900"/>
                        <a:gd name="connsiteY21" fmla="*/ 418935 h 1465694"/>
                        <a:gd name="connsiteX22" fmla="*/ 85091 w 1507900"/>
                        <a:gd name="connsiteY22" fmla="*/ 605639 h 1465694"/>
                        <a:gd name="connsiteX23" fmla="*/ 29332 w 1507900"/>
                        <a:gd name="connsiteY23" fmla="*/ 573221 h 1465694"/>
                        <a:gd name="connsiteX24" fmla="*/ 53616 w 1507900"/>
                        <a:gd name="connsiteY24" fmla="*/ 890423 h 1465694"/>
                        <a:gd name="connsiteX25" fmla="*/ 10674 w 1507900"/>
                        <a:gd name="connsiteY25" fmla="*/ 1415541 h 1465694"/>
                        <a:gd name="connsiteX26" fmla="*/ 120074 w 1507900"/>
                        <a:gd name="connsiteY26" fmla="*/ 1345697 h 1465694"/>
                        <a:gd name="connsiteX27" fmla="*/ 240415 w 1507900"/>
                        <a:gd name="connsiteY27" fmla="*/ 543680 h 1465694"/>
                        <a:gd name="connsiteX0" fmla="*/ 211082 w 1478567"/>
                        <a:gd name="connsiteY0" fmla="*/ 543680 h 1482235"/>
                        <a:gd name="connsiteX1" fmla="*/ 745237 w 1478567"/>
                        <a:gd name="connsiteY1" fmla="*/ 474456 h 1482235"/>
                        <a:gd name="connsiteX2" fmla="*/ 1225070 w 1478567"/>
                        <a:gd name="connsiteY2" fmla="*/ 462199 h 1482235"/>
                        <a:gd name="connsiteX3" fmla="*/ 1368546 w 1478567"/>
                        <a:gd name="connsiteY3" fmla="*/ 1238259 h 1482235"/>
                        <a:gd name="connsiteX4" fmla="*/ 1419712 w 1478567"/>
                        <a:gd name="connsiteY4" fmla="*/ 1234651 h 1482235"/>
                        <a:gd name="connsiteX5" fmla="*/ 1426840 w 1478567"/>
                        <a:gd name="connsiteY5" fmla="*/ 833273 h 1482235"/>
                        <a:gd name="connsiteX6" fmla="*/ 1415193 w 1478567"/>
                        <a:gd name="connsiteY6" fmla="*/ 625161 h 1482235"/>
                        <a:gd name="connsiteX7" fmla="*/ 1478567 w 1478567"/>
                        <a:gd name="connsiteY7" fmla="*/ 625161 h 1482235"/>
                        <a:gd name="connsiteX8" fmla="*/ 1438746 w 1478567"/>
                        <a:gd name="connsiteY8" fmla="*/ 476085 h 1482235"/>
                        <a:gd name="connsiteX9" fmla="*/ 1360872 w 1478567"/>
                        <a:gd name="connsiteY9" fmla="*/ 353557 h 1482235"/>
                        <a:gd name="connsiteX10" fmla="*/ 1424246 w 1478567"/>
                        <a:gd name="connsiteY10" fmla="*/ 326397 h 1482235"/>
                        <a:gd name="connsiteX11" fmla="*/ 1253008 w 1478567"/>
                        <a:gd name="connsiteY11" fmla="*/ 171285 h 1482235"/>
                        <a:gd name="connsiteX12" fmla="*/ 1007787 w 1478567"/>
                        <a:gd name="connsiteY12" fmla="*/ 118167 h 1482235"/>
                        <a:gd name="connsiteX13" fmla="*/ 1062107 w 1478567"/>
                        <a:gd name="connsiteY13" fmla="*/ 45739 h 1482235"/>
                        <a:gd name="connsiteX14" fmla="*/ 771996 w 1478567"/>
                        <a:gd name="connsiteY14" fmla="*/ 26029 h 1482235"/>
                        <a:gd name="connsiteX15" fmla="*/ 527953 w 1478567"/>
                        <a:gd name="connsiteY15" fmla="*/ 81953 h 1482235"/>
                        <a:gd name="connsiteX16" fmla="*/ 570368 w 1478567"/>
                        <a:gd name="connsiteY16" fmla="*/ 0 h 1482235"/>
                        <a:gd name="connsiteX17" fmla="*/ 338608 w 1478567"/>
                        <a:gd name="connsiteY17" fmla="*/ 90323 h 1482235"/>
                        <a:gd name="connsiteX18" fmla="*/ 243358 w 1478567"/>
                        <a:gd name="connsiteY18" fmla="*/ 171285 h 1482235"/>
                        <a:gd name="connsiteX19" fmla="*/ 173925 w 1478567"/>
                        <a:gd name="connsiteY19" fmla="*/ 287801 h 1482235"/>
                        <a:gd name="connsiteX20" fmla="*/ 107226 w 1478567"/>
                        <a:gd name="connsiteY20" fmla="*/ 234919 h 1482235"/>
                        <a:gd name="connsiteX21" fmla="*/ 64765 w 1478567"/>
                        <a:gd name="connsiteY21" fmla="*/ 418935 h 1482235"/>
                        <a:gd name="connsiteX22" fmla="*/ 55758 w 1478567"/>
                        <a:gd name="connsiteY22" fmla="*/ 605639 h 1482235"/>
                        <a:gd name="connsiteX23" fmla="*/ -1 w 1478567"/>
                        <a:gd name="connsiteY23" fmla="*/ 573221 h 1482235"/>
                        <a:gd name="connsiteX24" fmla="*/ 24283 w 1478567"/>
                        <a:gd name="connsiteY24" fmla="*/ 890423 h 1482235"/>
                        <a:gd name="connsiteX25" fmla="*/ 48507 w 1478567"/>
                        <a:gd name="connsiteY25" fmla="*/ 1440531 h 1482235"/>
                        <a:gd name="connsiteX26" fmla="*/ 90741 w 1478567"/>
                        <a:gd name="connsiteY26" fmla="*/ 1345697 h 1482235"/>
                        <a:gd name="connsiteX27" fmla="*/ 211082 w 1478567"/>
                        <a:gd name="connsiteY27" fmla="*/ 543680 h 1482235"/>
                        <a:gd name="connsiteX0" fmla="*/ 211082 w 1478567"/>
                        <a:gd name="connsiteY0" fmla="*/ 543680 h 1482235"/>
                        <a:gd name="connsiteX1" fmla="*/ 745236 w 1478567"/>
                        <a:gd name="connsiteY1" fmla="*/ 643136 h 1482235"/>
                        <a:gd name="connsiteX2" fmla="*/ 1225070 w 1478567"/>
                        <a:gd name="connsiteY2" fmla="*/ 462199 h 1482235"/>
                        <a:gd name="connsiteX3" fmla="*/ 1368546 w 1478567"/>
                        <a:gd name="connsiteY3" fmla="*/ 1238259 h 1482235"/>
                        <a:gd name="connsiteX4" fmla="*/ 1419712 w 1478567"/>
                        <a:gd name="connsiteY4" fmla="*/ 1234651 h 1482235"/>
                        <a:gd name="connsiteX5" fmla="*/ 1426840 w 1478567"/>
                        <a:gd name="connsiteY5" fmla="*/ 833273 h 1482235"/>
                        <a:gd name="connsiteX6" fmla="*/ 1415193 w 1478567"/>
                        <a:gd name="connsiteY6" fmla="*/ 625161 h 1482235"/>
                        <a:gd name="connsiteX7" fmla="*/ 1478567 w 1478567"/>
                        <a:gd name="connsiteY7" fmla="*/ 625161 h 1482235"/>
                        <a:gd name="connsiteX8" fmla="*/ 1438746 w 1478567"/>
                        <a:gd name="connsiteY8" fmla="*/ 476085 h 1482235"/>
                        <a:gd name="connsiteX9" fmla="*/ 1360872 w 1478567"/>
                        <a:gd name="connsiteY9" fmla="*/ 353557 h 1482235"/>
                        <a:gd name="connsiteX10" fmla="*/ 1424246 w 1478567"/>
                        <a:gd name="connsiteY10" fmla="*/ 326397 h 1482235"/>
                        <a:gd name="connsiteX11" fmla="*/ 1253008 w 1478567"/>
                        <a:gd name="connsiteY11" fmla="*/ 171285 h 1482235"/>
                        <a:gd name="connsiteX12" fmla="*/ 1007787 w 1478567"/>
                        <a:gd name="connsiteY12" fmla="*/ 118167 h 1482235"/>
                        <a:gd name="connsiteX13" fmla="*/ 1062107 w 1478567"/>
                        <a:gd name="connsiteY13" fmla="*/ 45739 h 1482235"/>
                        <a:gd name="connsiteX14" fmla="*/ 771996 w 1478567"/>
                        <a:gd name="connsiteY14" fmla="*/ 26029 h 1482235"/>
                        <a:gd name="connsiteX15" fmla="*/ 527953 w 1478567"/>
                        <a:gd name="connsiteY15" fmla="*/ 81953 h 1482235"/>
                        <a:gd name="connsiteX16" fmla="*/ 570368 w 1478567"/>
                        <a:gd name="connsiteY16" fmla="*/ 0 h 1482235"/>
                        <a:gd name="connsiteX17" fmla="*/ 338608 w 1478567"/>
                        <a:gd name="connsiteY17" fmla="*/ 90323 h 1482235"/>
                        <a:gd name="connsiteX18" fmla="*/ 243358 w 1478567"/>
                        <a:gd name="connsiteY18" fmla="*/ 171285 h 1482235"/>
                        <a:gd name="connsiteX19" fmla="*/ 173925 w 1478567"/>
                        <a:gd name="connsiteY19" fmla="*/ 287801 h 1482235"/>
                        <a:gd name="connsiteX20" fmla="*/ 107226 w 1478567"/>
                        <a:gd name="connsiteY20" fmla="*/ 234919 h 1482235"/>
                        <a:gd name="connsiteX21" fmla="*/ 64765 w 1478567"/>
                        <a:gd name="connsiteY21" fmla="*/ 418935 h 1482235"/>
                        <a:gd name="connsiteX22" fmla="*/ 55758 w 1478567"/>
                        <a:gd name="connsiteY22" fmla="*/ 605639 h 1482235"/>
                        <a:gd name="connsiteX23" fmla="*/ -1 w 1478567"/>
                        <a:gd name="connsiteY23" fmla="*/ 573221 h 1482235"/>
                        <a:gd name="connsiteX24" fmla="*/ 24283 w 1478567"/>
                        <a:gd name="connsiteY24" fmla="*/ 890423 h 1482235"/>
                        <a:gd name="connsiteX25" fmla="*/ 48507 w 1478567"/>
                        <a:gd name="connsiteY25" fmla="*/ 1440531 h 1482235"/>
                        <a:gd name="connsiteX26" fmla="*/ 90741 w 1478567"/>
                        <a:gd name="connsiteY26" fmla="*/ 1345697 h 1482235"/>
                        <a:gd name="connsiteX27" fmla="*/ 211082 w 1478567"/>
                        <a:gd name="connsiteY27" fmla="*/ 543680 h 1482235"/>
                        <a:gd name="connsiteX0" fmla="*/ 261456 w 1478567"/>
                        <a:gd name="connsiteY0" fmla="*/ 749850 h 1482235"/>
                        <a:gd name="connsiteX1" fmla="*/ 745236 w 1478567"/>
                        <a:gd name="connsiteY1" fmla="*/ 643136 h 1482235"/>
                        <a:gd name="connsiteX2" fmla="*/ 1225070 w 1478567"/>
                        <a:gd name="connsiteY2" fmla="*/ 462199 h 1482235"/>
                        <a:gd name="connsiteX3" fmla="*/ 1368546 w 1478567"/>
                        <a:gd name="connsiteY3" fmla="*/ 1238259 h 1482235"/>
                        <a:gd name="connsiteX4" fmla="*/ 1419712 w 1478567"/>
                        <a:gd name="connsiteY4" fmla="*/ 1234651 h 1482235"/>
                        <a:gd name="connsiteX5" fmla="*/ 1426840 w 1478567"/>
                        <a:gd name="connsiteY5" fmla="*/ 833273 h 1482235"/>
                        <a:gd name="connsiteX6" fmla="*/ 1415193 w 1478567"/>
                        <a:gd name="connsiteY6" fmla="*/ 625161 h 1482235"/>
                        <a:gd name="connsiteX7" fmla="*/ 1478567 w 1478567"/>
                        <a:gd name="connsiteY7" fmla="*/ 625161 h 1482235"/>
                        <a:gd name="connsiteX8" fmla="*/ 1438746 w 1478567"/>
                        <a:gd name="connsiteY8" fmla="*/ 476085 h 1482235"/>
                        <a:gd name="connsiteX9" fmla="*/ 1360872 w 1478567"/>
                        <a:gd name="connsiteY9" fmla="*/ 353557 h 1482235"/>
                        <a:gd name="connsiteX10" fmla="*/ 1424246 w 1478567"/>
                        <a:gd name="connsiteY10" fmla="*/ 326397 h 1482235"/>
                        <a:gd name="connsiteX11" fmla="*/ 1253008 w 1478567"/>
                        <a:gd name="connsiteY11" fmla="*/ 171285 h 1482235"/>
                        <a:gd name="connsiteX12" fmla="*/ 1007787 w 1478567"/>
                        <a:gd name="connsiteY12" fmla="*/ 118167 h 1482235"/>
                        <a:gd name="connsiteX13" fmla="*/ 1062107 w 1478567"/>
                        <a:gd name="connsiteY13" fmla="*/ 45739 h 1482235"/>
                        <a:gd name="connsiteX14" fmla="*/ 771996 w 1478567"/>
                        <a:gd name="connsiteY14" fmla="*/ 26029 h 1482235"/>
                        <a:gd name="connsiteX15" fmla="*/ 527953 w 1478567"/>
                        <a:gd name="connsiteY15" fmla="*/ 81953 h 1482235"/>
                        <a:gd name="connsiteX16" fmla="*/ 570368 w 1478567"/>
                        <a:gd name="connsiteY16" fmla="*/ 0 h 1482235"/>
                        <a:gd name="connsiteX17" fmla="*/ 338608 w 1478567"/>
                        <a:gd name="connsiteY17" fmla="*/ 90323 h 1482235"/>
                        <a:gd name="connsiteX18" fmla="*/ 243358 w 1478567"/>
                        <a:gd name="connsiteY18" fmla="*/ 171285 h 1482235"/>
                        <a:gd name="connsiteX19" fmla="*/ 173925 w 1478567"/>
                        <a:gd name="connsiteY19" fmla="*/ 287801 h 1482235"/>
                        <a:gd name="connsiteX20" fmla="*/ 107226 w 1478567"/>
                        <a:gd name="connsiteY20" fmla="*/ 234919 h 1482235"/>
                        <a:gd name="connsiteX21" fmla="*/ 64765 w 1478567"/>
                        <a:gd name="connsiteY21" fmla="*/ 418935 h 1482235"/>
                        <a:gd name="connsiteX22" fmla="*/ 55758 w 1478567"/>
                        <a:gd name="connsiteY22" fmla="*/ 605639 h 1482235"/>
                        <a:gd name="connsiteX23" fmla="*/ -1 w 1478567"/>
                        <a:gd name="connsiteY23" fmla="*/ 573221 h 1482235"/>
                        <a:gd name="connsiteX24" fmla="*/ 24283 w 1478567"/>
                        <a:gd name="connsiteY24" fmla="*/ 890423 h 1482235"/>
                        <a:gd name="connsiteX25" fmla="*/ 48507 w 1478567"/>
                        <a:gd name="connsiteY25" fmla="*/ 1440531 h 1482235"/>
                        <a:gd name="connsiteX26" fmla="*/ 90741 w 1478567"/>
                        <a:gd name="connsiteY26" fmla="*/ 1345697 h 1482235"/>
                        <a:gd name="connsiteX27" fmla="*/ 261456 w 1478567"/>
                        <a:gd name="connsiteY27" fmla="*/ 749850 h 1482235"/>
                        <a:gd name="connsiteX0" fmla="*/ 261456 w 1478567"/>
                        <a:gd name="connsiteY0" fmla="*/ 749850 h 1482235"/>
                        <a:gd name="connsiteX1" fmla="*/ 745236 w 1478567"/>
                        <a:gd name="connsiteY1" fmla="*/ 643136 h 1482235"/>
                        <a:gd name="connsiteX2" fmla="*/ 1136918 w 1478567"/>
                        <a:gd name="connsiteY2" fmla="*/ 668371 h 1482235"/>
                        <a:gd name="connsiteX3" fmla="*/ 1368546 w 1478567"/>
                        <a:gd name="connsiteY3" fmla="*/ 1238259 h 1482235"/>
                        <a:gd name="connsiteX4" fmla="*/ 1419712 w 1478567"/>
                        <a:gd name="connsiteY4" fmla="*/ 1234651 h 1482235"/>
                        <a:gd name="connsiteX5" fmla="*/ 1426840 w 1478567"/>
                        <a:gd name="connsiteY5" fmla="*/ 833273 h 1482235"/>
                        <a:gd name="connsiteX6" fmla="*/ 1415193 w 1478567"/>
                        <a:gd name="connsiteY6" fmla="*/ 625161 h 1482235"/>
                        <a:gd name="connsiteX7" fmla="*/ 1478567 w 1478567"/>
                        <a:gd name="connsiteY7" fmla="*/ 625161 h 1482235"/>
                        <a:gd name="connsiteX8" fmla="*/ 1438746 w 1478567"/>
                        <a:gd name="connsiteY8" fmla="*/ 476085 h 1482235"/>
                        <a:gd name="connsiteX9" fmla="*/ 1360872 w 1478567"/>
                        <a:gd name="connsiteY9" fmla="*/ 353557 h 1482235"/>
                        <a:gd name="connsiteX10" fmla="*/ 1424246 w 1478567"/>
                        <a:gd name="connsiteY10" fmla="*/ 326397 h 1482235"/>
                        <a:gd name="connsiteX11" fmla="*/ 1253008 w 1478567"/>
                        <a:gd name="connsiteY11" fmla="*/ 171285 h 1482235"/>
                        <a:gd name="connsiteX12" fmla="*/ 1007787 w 1478567"/>
                        <a:gd name="connsiteY12" fmla="*/ 118167 h 1482235"/>
                        <a:gd name="connsiteX13" fmla="*/ 1062107 w 1478567"/>
                        <a:gd name="connsiteY13" fmla="*/ 45739 h 1482235"/>
                        <a:gd name="connsiteX14" fmla="*/ 771996 w 1478567"/>
                        <a:gd name="connsiteY14" fmla="*/ 26029 h 1482235"/>
                        <a:gd name="connsiteX15" fmla="*/ 527953 w 1478567"/>
                        <a:gd name="connsiteY15" fmla="*/ 81953 h 1482235"/>
                        <a:gd name="connsiteX16" fmla="*/ 570368 w 1478567"/>
                        <a:gd name="connsiteY16" fmla="*/ 0 h 1482235"/>
                        <a:gd name="connsiteX17" fmla="*/ 338608 w 1478567"/>
                        <a:gd name="connsiteY17" fmla="*/ 90323 h 1482235"/>
                        <a:gd name="connsiteX18" fmla="*/ 243358 w 1478567"/>
                        <a:gd name="connsiteY18" fmla="*/ 171285 h 1482235"/>
                        <a:gd name="connsiteX19" fmla="*/ 173925 w 1478567"/>
                        <a:gd name="connsiteY19" fmla="*/ 287801 h 1482235"/>
                        <a:gd name="connsiteX20" fmla="*/ 107226 w 1478567"/>
                        <a:gd name="connsiteY20" fmla="*/ 234919 h 1482235"/>
                        <a:gd name="connsiteX21" fmla="*/ 64765 w 1478567"/>
                        <a:gd name="connsiteY21" fmla="*/ 418935 h 1482235"/>
                        <a:gd name="connsiteX22" fmla="*/ 55758 w 1478567"/>
                        <a:gd name="connsiteY22" fmla="*/ 605639 h 1482235"/>
                        <a:gd name="connsiteX23" fmla="*/ -1 w 1478567"/>
                        <a:gd name="connsiteY23" fmla="*/ 573221 h 1482235"/>
                        <a:gd name="connsiteX24" fmla="*/ 24283 w 1478567"/>
                        <a:gd name="connsiteY24" fmla="*/ 890423 h 1482235"/>
                        <a:gd name="connsiteX25" fmla="*/ 48507 w 1478567"/>
                        <a:gd name="connsiteY25" fmla="*/ 1440531 h 1482235"/>
                        <a:gd name="connsiteX26" fmla="*/ 90741 w 1478567"/>
                        <a:gd name="connsiteY26" fmla="*/ 1345697 h 1482235"/>
                        <a:gd name="connsiteX27" fmla="*/ 261456 w 1478567"/>
                        <a:gd name="connsiteY27" fmla="*/ 749850 h 1482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78567" h="1482235">
                          <a:moveTo>
                            <a:pt x="261456" y="749850"/>
                          </a:moveTo>
                          <a:cubicBezTo>
                            <a:pt x="412189" y="582622"/>
                            <a:pt x="569565" y="580548"/>
                            <a:pt x="745236" y="643136"/>
                          </a:cubicBezTo>
                          <a:cubicBezTo>
                            <a:pt x="921850" y="609138"/>
                            <a:pt x="932959" y="654808"/>
                            <a:pt x="1136918" y="668371"/>
                          </a:cubicBezTo>
                          <a:cubicBezTo>
                            <a:pt x="1204882" y="777995"/>
                            <a:pt x="1400596" y="1031005"/>
                            <a:pt x="1368546" y="1238259"/>
                          </a:cubicBezTo>
                          <a:cubicBezTo>
                            <a:pt x="1379509" y="1286544"/>
                            <a:pt x="1377792" y="1176841"/>
                            <a:pt x="1419712" y="1234651"/>
                          </a:cubicBezTo>
                          <a:cubicBezTo>
                            <a:pt x="1425504" y="1142489"/>
                            <a:pt x="1421048" y="925435"/>
                            <a:pt x="1426840" y="833273"/>
                          </a:cubicBezTo>
                          <a:cubicBezTo>
                            <a:pt x="1442008" y="768665"/>
                            <a:pt x="1430981" y="696913"/>
                            <a:pt x="1415193" y="625161"/>
                          </a:cubicBezTo>
                          <a:lnTo>
                            <a:pt x="1478567" y="625161"/>
                          </a:lnTo>
                          <a:cubicBezTo>
                            <a:pt x="1458150" y="577057"/>
                            <a:pt x="1459163" y="524189"/>
                            <a:pt x="1438746" y="476085"/>
                          </a:cubicBezTo>
                          <a:cubicBezTo>
                            <a:pt x="1419932" y="428098"/>
                            <a:pt x="1386830" y="394400"/>
                            <a:pt x="1360872" y="353557"/>
                          </a:cubicBezTo>
                          <a:lnTo>
                            <a:pt x="1424246" y="326397"/>
                          </a:lnTo>
                          <a:cubicBezTo>
                            <a:pt x="1374311" y="258818"/>
                            <a:pt x="1338662" y="200764"/>
                            <a:pt x="1253008" y="171285"/>
                          </a:cubicBezTo>
                          <a:cubicBezTo>
                            <a:pt x="1173649" y="129767"/>
                            <a:pt x="1101433" y="107298"/>
                            <a:pt x="1007787" y="118167"/>
                          </a:cubicBezTo>
                          <a:cubicBezTo>
                            <a:pt x="1025894" y="94024"/>
                            <a:pt x="1101405" y="61095"/>
                            <a:pt x="1062107" y="45739"/>
                          </a:cubicBezTo>
                          <a:cubicBezTo>
                            <a:pt x="1022809" y="30383"/>
                            <a:pt x="866318" y="13549"/>
                            <a:pt x="771996" y="26029"/>
                          </a:cubicBezTo>
                          <a:cubicBezTo>
                            <a:pt x="678742" y="28001"/>
                            <a:pt x="609301" y="63312"/>
                            <a:pt x="527953" y="81953"/>
                          </a:cubicBezTo>
                          <a:lnTo>
                            <a:pt x="570368" y="0"/>
                          </a:lnTo>
                          <a:cubicBezTo>
                            <a:pt x="490734" y="24551"/>
                            <a:pt x="396811" y="46722"/>
                            <a:pt x="338608" y="90323"/>
                          </a:cubicBezTo>
                          <a:cubicBezTo>
                            <a:pt x="305270" y="122866"/>
                            <a:pt x="269552" y="136360"/>
                            <a:pt x="243358" y="171285"/>
                          </a:cubicBezTo>
                          <a:cubicBezTo>
                            <a:pt x="208308" y="205362"/>
                            <a:pt x="185162" y="239437"/>
                            <a:pt x="173925" y="287801"/>
                          </a:cubicBezTo>
                          <a:lnTo>
                            <a:pt x="107226" y="234919"/>
                          </a:lnTo>
                          <a:cubicBezTo>
                            <a:pt x="93866" y="297052"/>
                            <a:pt x="68600" y="356802"/>
                            <a:pt x="64765" y="418935"/>
                          </a:cubicBezTo>
                          <a:cubicBezTo>
                            <a:pt x="47476" y="481170"/>
                            <a:pt x="44473" y="533879"/>
                            <a:pt x="55758" y="605639"/>
                          </a:cubicBezTo>
                          <a:lnTo>
                            <a:pt x="-1" y="573221"/>
                          </a:lnTo>
                          <a:cubicBezTo>
                            <a:pt x="4125" y="661492"/>
                            <a:pt x="-8418" y="790246"/>
                            <a:pt x="24283" y="890423"/>
                          </a:cubicBezTo>
                          <a:cubicBezTo>
                            <a:pt x="50344" y="986883"/>
                            <a:pt x="3396" y="1344071"/>
                            <a:pt x="48507" y="1440531"/>
                          </a:cubicBezTo>
                          <a:cubicBezTo>
                            <a:pt x="59583" y="1516410"/>
                            <a:pt x="52451" y="1491007"/>
                            <a:pt x="90741" y="1345697"/>
                          </a:cubicBezTo>
                          <a:cubicBezTo>
                            <a:pt x="90409" y="1312233"/>
                            <a:pt x="143501" y="880111"/>
                            <a:pt x="261456" y="749850"/>
                          </a:cubicBezTo>
                          <a:close/>
                        </a:path>
                      </a:pathLst>
                    </a:custGeom>
                    <a:pattFill prst="openDmnd">
                      <a:fgClr>
                        <a:sysClr val="window" lastClr="FFFFFF"/>
                      </a:fgClr>
                      <a:bgClr>
                        <a:srgbClr val="96450E"/>
                      </a:bgClr>
                    </a:pattFill>
                    <a:ln w="12700" cap="flat" cmpd="sng" algn="ctr">
                      <a:noFill/>
                      <a:prstDash val="solid"/>
                      <a:miter lim="800000"/>
                    </a:ln>
                    <a:effectLst/>
                  </p:spPr>
                  <p:txBody>
                    <a:bodyPr rtlCol="0" anchor="ctr"/>
                    <a:lstStyle/>
                    <a:p>
                      <a:pPr algn="ctr" defTabSz="914400">
                        <a:defRPr/>
                      </a:pPr>
                      <a:endParaRPr lang="en-US" sz="1530" kern="0">
                        <a:solidFill>
                          <a:prstClr val="white"/>
                        </a:solidFill>
                        <a:latin typeface="Calibri" panose="020F0502020204030204"/>
                      </a:endParaRPr>
                    </a:p>
                  </p:txBody>
                </p:sp>
              </p:grpSp>
            </p:grpSp>
            <p:sp>
              <p:nvSpPr>
                <p:cNvPr id="30" name="Freeform: Shape 29">
                  <a:extLst>
                    <a:ext uri="{FF2B5EF4-FFF2-40B4-BE49-F238E27FC236}">
                      <a16:creationId xmlns:a16="http://schemas.microsoft.com/office/drawing/2014/main" id="{CF077F00-6B7B-4629-B30E-0709B2955AEF}"/>
                    </a:ext>
                  </a:extLst>
                </p:cNvPr>
                <p:cNvSpPr/>
                <p:nvPr/>
              </p:nvSpPr>
              <p:spPr>
                <a:xfrm rot="439866">
                  <a:off x="7006697" y="2084947"/>
                  <a:ext cx="419769" cy="442308"/>
                </a:xfrm>
                <a:custGeom>
                  <a:avLst/>
                  <a:gdLst>
                    <a:gd name="connsiteX0" fmla="*/ 0 w 334978"/>
                    <a:gd name="connsiteY0" fmla="*/ 253497 h 353086"/>
                    <a:gd name="connsiteX1" fmla="*/ 244443 w 334978"/>
                    <a:gd name="connsiteY1" fmla="*/ 0 h 353086"/>
                    <a:gd name="connsiteX2" fmla="*/ 334978 w 334978"/>
                    <a:gd name="connsiteY2" fmla="*/ 199177 h 353086"/>
                    <a:gd name="connsiteX3" fmla="*/ 54321 w 334978"/>
                    <a:gd name="connsiteY3" fmla="*/ 353086 h 353086"/>
                    <a:gd name="connsiteX4" fmla="*/ 0 w 334978"/>
                    <a:gd name="connsiteY4" fmla="*/ 253497 h 353086"/>
                    <a:gd name="connsiteX0" fmla="*/ 0 w 334978"/>
                    <a:gd name="connsiteY0" fmla="*/ 253497 h 396159"/>
                    <a:gd name="connsiteX1" fmla="*/ 244443 w 334978"/>
                    <a:gd name="connsiteY1" fmla="*/ 0 h 396159"/>
                    <a:gd name="connsiteX2" fmla="*/ 334978 w 334978"/>
                    <a:gd name="connsiteY2" fmla="*/ 199177 h 396159"/>
                    <a:gd name="connsiteX3" fmla="*/ 53672 w 334978"/>
                    <a:gd name="connsiteY3" fmla="*/ 396159 h 396159"/>
                    <a:gd name="connsiteX4" fmla="*/ 0 w 334978"/>
                    <a:gd name="connsiteY4" fmla="*/ 253497 h 396159"/>
                    <a:gd name="connsiteX0" fmla="*/ 0 w 375649"/>
                    <a:gd name="connsiteY0" fmla="*/ 295193 h 396159"/>
                    <a:gd name="connsiteX1" fmla="*/ 285114 w 375649"/>
                    <a:gd name="connsiteY1" fmla="*/ 0 h 396159"/>
                    <a:gd name="connsiteX2" fmla="*/ 375649 w 375649"/>
                    <a:gd name="connsiteY2" fmla="*/ 199177 h 396159"/>
                    <a:gd name="connsiteX3" fmla="*/ 94343 w 375649"/>
                    <a:gd name="connsiteY3" fmla="*/ 396159 h 396159"/>
                    <a:gd name="connsiteX4" fmla="*/ 0 w 375649"/>
                    <a:gd name="connsiteY4" fmla="*/ 295193 h 396159"/>
                    <a:gd name="connsiteX0" fmla="*/ 0 w 386877"/>
                    <a:gd name="connsiteY0" fmla="*/ 295193 h 396159"/>
                    <a:gd name="connsiteX1" fmla="*/ 285114 w 386877"/>
                    <a:gd name="connsiteY1" fmla="*/ 0 h 396159"/>
                    <a:gd name="connsiteX2" fmla="*/ 386877 w 386877"/>
                    <a:gd name="connsiteY2" fmla="*/ 216268 h 396159"/>
                    <a:gd name="connsiteX3" fmla="*/ 94343 w 386877"/>
                    <a:gd name="connsiteY3" fmla="*/ 396159 h 396159"/>
                    <a:gd name="connsiteX4" fmla="*/ 0 w 386877"/>
                    <a:gd name="connsiteY4" fmla="*/ 295193 h 396159"/>
                    <a:gd name="connsiteX0" fmla="*/ 0 w 386877"/>
                    <a:gd name="connsiteY0" fmla="*/ 276230 h 377196"/>
                    <a:gd name="connsiteX1" fmla="*/ 263411 w 386877"/>
                    <a:gd name="connsiteY1" fmla="*/ 0 h 377196"/>
                    <a:gd name="connsiteX2" fmla="*/ 386877 w 386877"/>
                    <a:gd name="connsiteY2" fmla="*/ 197305 h 377196"/>
                    <a:gd name="connsiteX3" fmla="*/ 94343 w 386877"/>
                    <a:gd name="connsiteY3" fmla="*/ 377196 h 377196"/>
                    <a:gd name="connsiteX4" fmla="*/ 0 w 386877"/>
                    <a:gd name="connsiteY4" fmla="*/ 276230 h 377196"/>
                    <a:gd name="connsiteX0" fmla="*/ 0 w 386877"/>
                    <a:gd name="connsiteY0" fmla="*/ 276230 h 377196"/>
                    <a:gd name="connsiteX1" fmla="*/ 263411 w 386877"/>
                    <a:gd name="connsiteY1" fmla="*/ 0 h 377196"/>
                    <a:gd name="connsiteX2" fmla="*/ 386877 w 386877"/>
                    <a:gd name="connsiteY2" fmla="*/ 197305 h 377196"/>
                    <a:gd name="connsiteX3" fmla="*/ 94343 w 386877"/>
                    <a:gd name="connsiteY3" fmla="*/ 377196 h 377196"/>
                    <a:gd name="connsiteX4" fmla="*/ 0 w 386877"/>
                    <a:gd name="connsiteY4" fmla="*/ 276230 h 377196"/>
                    <a:gd name="connsiteX0" fmla="*/ 0 w 386877"/>
                    <a:gd name="connsiteY0" fmla="*/ 276230 h 377196"/>
                    <a:gd name="connsiteX1" fmla="*/ 263411 w 386877"/>
                    <a:gd name="connsiteY1" fmla="*/ 0 h 377196"/>
                    <a:gd name="connsiteX2" fmla="*/ 386877 w 386877"/>
                    <a:gd name="connsiteY2" fmla="*/ 197305 h 377196"/>
                    <a:gd name="connsiteX3" fmla="*/ 94343 w 386877"/>
                    <a:gd name="connsiteY3" fmla="*/ 377196 h 377196"/>
                    <a:gd name="connsiteX4" fmla="*/ 0 w 386877"/>
                    <a:gd name="connsiteY4" fmla="*/ 276230 h 37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877" h="377196">
                      <a:moveTo>
                        <a:pt x="0" y="276230"/>
                      </a:moveTo>
                      <a:cubicBezTo>
                        <a:pt x="87804" y="184153"/>
                        <a:pt x="160867" y="81548"/>
                        <a:pt x="263411" y="0"/>
                      </a:cubicBezTo>
                      <a:lnTo>
                        <a:pt x="386877" y="197305"/>
                      </a:lnTo>
                      <a:cubicBezTo>
                        <a:pt x="299193" y="264289"/>
                        <a:pt x="191854" y="317232"/>
                        <a:pt x="94343" y="377196"/>
                      </a:cubicBezTo>
                      <a:lnTo>
                        <a:pt x="0" y="276230"/>
                      </a:lnTo>
                      <a:close/>
                    </a:path>
                  </a:pathLst>
                </a:custGeom>
                <a:pattFill prst="dashUpDiag">
                  <a:fgClr>
                    <a:srgbClr val="663300"/>
                  </a:fgClr>
                  <a:bgClr>
                    <a:srgbClr val="FCC487"/>
                  </a:bgClr>
                </a:pattFill>
                <a:ln w="12700" cap="flat" cmpd="sng" algn="ctr">
                  <a:noFill/>
                  <a:prstDash val="solid"/>
                  <a:miter lim="800000"/>
                </a:ln>
                <a:effectLst/>
              </p:spPr>
              <p:txBody>
                <a:bodyPr rtlCol="0" anchor="ctr"/>
                <a:lstStyle/>
                <a:p>
                  <a:pPr algn="ctr" defTabSz="914400">
                    <a:defRPr/>
                  </a:pPr>
                  <a:endParaRPr lang="en-US" sz="1530" kern="0">
                    <a:solidFill>
                      <a:prstClr val="white"/>
                    </a:solidFill>
                    <a:latin typeface="Calibri" panose="020F0502020204030204"/>
                  </a:endParaRPr>
                </a:p>
              </p:txBody>
            </p:sp>
            <p:sp>
              <p:nvSpPr>
                <p:cNvPr id="31" name="Freeform: Shape 30">
                  <a:extLst>
                    <a:ext uri="{FF2B5EF4-FFF2-40B4-BE49-F238E27FC236}">
                      <a16:creationId xmlns:a16="http://schemas.microsoft.com/office/drawing/2014/main" id="{04AD8AB0-9020-4BAC-B654-F9E82FA6F96E}"/>
                    </a:ext>
                  </a:extLst>
                </p:cNvPr>
                <p:cNvSpPr/>
                <p:nvPr/>
              </p:nvSpPr>
              <p:spPr>
                <a:xfrm rot="21160134" flipH="1">
                  <a:off x="8629551" y="2098550"/>
                  <a:ext cx="434780" cy="468963"/>
                </a:xfrm>
                <a:custGeom>
                  <a:avLst/>
                  <a:gdLst>
                    <a:gd name="connsiteX0" fmla="*/ 0 w 334978"/>
                    <a:gd name="connsiteY0" fmla="*/ 253497 h 353086"/>
                    <a:gd name="connsiteX1" fmla="*/ 244443 w 334978"/>
                    <a:gd name="connsiteY1" fmla="*/ 0 h 353086"/>
                    <a:gd name="connsiteX2" fmla="*/ 334978 w 334978"/>
                    <a:gd name="connsiteY2" fmla="*/ 199177 h 353086"/>
                    <a:gd name="connsiteX3" fmla="*/ 54321 w 334978"/>
                    <a:gd name="connsiteY3" fmla="*/ 353086 h 353086"/>
                    <a:gd name="connsiteX4" fmla="*/ 0 w 334978"/>
                    <a:gd name="connsiteY4" fmla="*/ 253497 h 353086"/>
                    <a:gd name="connsiteX0" fmla="*/ 0 w 334978"/>
                    <a:gd name="connsiteY0" fmla="*/ 253497 h 380764"/>
                    <a:gd name="connsiteX1" fmla="*/ 244443 w 334978"/>
                    <a:gd name="connsiteY1" fmla="*/ 0 h 380764"/>
                    <a:gd name="connsiteX2" fmla="*/ 334978 w 334978"/>
                    <a:gd name="connsiteY2" fmla="*/ 199177 h 380764"/>
                    <a:gd name="connsiteX3" fmla="*/ 62596 w 334978"/>
                    <a:gd name="connsiteY3" fmla="*/ 380764 h 380764"/>
                    <a:gd name="connsiteX4" fmla="*/ 0 w 334978"/>
                    <a:gd name="connsiteY4" fmla="*/ 253497 h 380764"/>
                    <a:gd name="connsiteX0" fmla="*/ 0 w 358579"/>
                    <a:gd name="connsiteY0" fmla="*/ 274733 h 380764"/>
                    <a:gd name="connsiteX1" fmla="*/ 268044 w 358579"/>
                    <a:gd name="connsiteY1" fmla="*/ 0 h 380764"/>
                    <a:gd name="connsiteX2" fmla="*/ 358579 w 358579"/>
                    <a:gd name="connsiteY2" fmla="*/ 199177 h 380764"/>
                    <a:gd name="connsiteX3" fmla="*/ 86197 w 358579"/>
                    <a:gd name="connsiteY3" fmla="*/ 380764 h 380764"/>
                    <a:gd name="connsiteX4" fmla="*/ 0 w 358579"/>
                    <a:gd name="connsiteY4" fmla="*/ 274733 h 380764"/>
                    <a:gd name="connsiteX0" fmla="*/ 0 w 358579"/>
                    <a:gd name="connsiteY0" fmla="*/ 293896 h 399927"/>
                    <a:gd name="connsiteX1" fmla="*/ 274230 w 358579"/>
                    <a:gd name="connsiteY1" fmla="*/ 0 h 399927"/>
                    <a:gd name="connsiteX2" fmla="*/ 358579 w 358579"/>
                    <a:gd name="connsiteY2" fmla="*/ 218340 h 399927"/>
                    <a:gd name="connsiteX3" fmla="*/ 86197 w 358579"/>
                    <a:gd name="connsiteY3" fmla="*/ 399927 h 399927"/>
                    <a:gd name="connsiteX4" fmla="*/ 0 w 358579"/>
                    <a:gd name="connsiteY4" fmla="*/ 293896 h 399927"/>
                    <a:gd name="connsiteX0" fmla="*/ 0 w 400713"/>
                    <a:gd name="connsiteY0" fmla="*/ 293896 h 399927"/>
                    <a:gd name="connsiteX1" fmla="*/ 274230 w 400713"/>
                    <a:gd name="connsiteY1" fmla="*/ 0 h 399927"/>
                    <a:gd name="connsiteX2" fmla="*/ 400713 w 400713"/>
                    <a:gd name="connsiteY2" fmla="*/ 203086 h 399927"/>
                    <a:gd name="connsiteX3" fmla="*/ 86197 w 400713"/>
                    <a:gd name="connsiteY3" fmla="*/ 399927 h 399927"/>
                    <a:gd name="connsiteX4" fmla="*/ 0 w 400713"/>
                    <a:gd name="connsiteY4" fmla="*/ 293896 h 399927"/>
                    <a:gd name="connsiteX0" fmla="*/ 0 w 400713"/>
                    <a:gd name="connsiteY0" fmla="*/ 293896 h 399927"/>
                    <a:gd name="connsiteX1" fmla="*/ 274230 w 400713"/>
                    <a:gd name="connsiteY1" fmla="*/ 0 h 399927"/>
                    <a:gd name="connsiteX2" fmla="*/ 400713 w 400713"/>
                    <a:gd name="connsiteY2" fmla="*/ 203086 h 399927"/>
                    <a:gd name="connsiteX3" fmla="*/ 86197 w 400713"/>
                    <a:gd name="connsiteY3" fmla="*/ 399927 h 399927"/>
                    <a:gd name="connsiteX4" fmla="*/ 0 w 400713"/>
                    <a:gd name="connsiteY4" fmla="*/ 293896 h 399927"/>
                    <a:gd name="connsiteX0" fmla="*/ 0 w 400713"/>
                    <a:gd name="connsiteY0" fmla="*/ 293896 h 399927"/>
                    <a:gd name="connsiteX1" fmla="*/ 274230 w 400713"/>
                    <a:gd name="connsiteY1" fmla="*/ 0 h 399927"/>
                    <a:gd name="connsiteX2" fmla="*/ 400713 w 400713"/>
                    <a:gd name="connsiteY2" fmla="*/ 203086 h 399927"/>
                    <a:gd name="connsiteX3" fmla="*/ 86197 w 400713"/>
                    <a:gd name="connsiteY3" fmla="*/ 399927 h 399927"/>
                    <a:gd name="connsiteX4" fmla="*/ 0 w 400713"/>
                    <a:gd name="connsiteY4" fmla="*/ 293896 h 399927"/>
                    <a:gd name="connsiteX0" fmla="*/ 0 w 400713"/>
                    <a:gd name="connsiteY0" fmla="*/ 293896 h 399927"/>
                    <a:gd name="connsiteX1" fmla="*/ 274230 w 400713"/>
                    <a:gd name="connsiteY1" fmla="*/ 0 h 399927"/>
                    <a:gd name="connsiteX2" fmla="*/ 400713 w 400713"/>
                    <a:gd name="connsiteY2" fmla="*/ 203086 h 399927"/>
                    <a:gd name="connsiteX3" fmla="*/ 86197 w 400713"/>
                    <a:gd name="connsiteY3" fmla="*/ 399927 h 399927"/>
                    <a:gd name="connsiteX4" fmla="*/ 0 w 400713"/>
                    <a:gd name="connsiteY4" fmla="*/ 293896 h 399927"/>
                    <a:gd name="connsiteX0" fmla="*/ 0 w 400713"/>
                    <a:gd name="connsiteY0" fmla="*/ 293896 h 399927"/>
                    <a:gd name="connsiteX1" fmla="*/ 274230 w 400713"/>
                    <a:gd name="connsiteY1" fmla="*/ 0 h 399927"/>
                    <a:gd name="connsiteX2" fmla="*/ 400713 w 400713"/>
                    <a:gd name="connsiteY2" fmla="*/ 203086 h 399927"/>
                    <a:gd name="connsiteX3" fmla="*/ 86197 w 400713"/>
                    <a:gd name="connsiteY3" fmla="*/ 399927 h 399927"/>
                    <a:gd name="connsiteX4" fmla="*/ 0 w 400713"/>
                    <a:gd name="connsiteY4" fmla="*/ 293896 h 399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713" h="399927">
                      <a:moveTo>
                        <a:pt x="0" y="293896"/>
                      </a:moveTo>
                      <a:cubicBezTo>
                        <a:pt x="81023" y="184883"/>
                        <a:pt x="168081" y="87436"/>
                        <a:pt x="274230" y="0"/>
                      </a:cubicBezTo>
                      <a:lnTo>
                        <a:pt x="400713" y="203086"/>
                      </a:lnTo>
                      <a:cubicBezTo>
                        <a:pt x="297834" y="282798"/>
                        <a:pt x="203041" y="341074"/>
                        <a:pt x="86197" y="399927"/>
                      </a:cubicBezTo>
                      <a:lnTo>
                        <a:pt x="0" y="293896"/>
                      </a:lnTo>
                      <a:close/>
                    </a:path>
                  </a:pathLst>
                </a:custGeom>
                <a:pattFill prst="dashUpDiag">
                  <a:fgClr>
                    <a:srgbClr val="663300"/>
                  </a:fgClr>
                  <a:bgClr>
                    <a:srgbClr val="FCC487"/>
                  </a:bgClr>
                </a:pattFill>
                <a:ln w="12700" cap="flat" cmpd="sng" algn="ctr">
                  <a:noFill/>
                  <a:prstDash val="solid"/>
                  <a:miter lim="800000"/>
                </a:ln>
                <a:effectLst/>
              </p:spPr>
              <p:txBody>
                <a:bodyPr rtlCol="0" anchor="ctr"/>
                <a:lstStyle/>
                <a:p>
                  <a:pPr algn="ctr" defTabSz="914400">
                    <a:defRPr/>
                  </a:pPr>
                  <a:endParaRPr lang="en-US" sz="1530" kern="0">
                    <a:solidFill>
                      <a:prstClr val="white"/>
                    </a:solidFill>
                    <a:latin typeface="Calibri" panose="020F0502020204030204"/>
                  </a:endParaRPr>
                </a:p>
              </p:txBody>
            </p:sp>
          </p:grpSp>
        </p:grpSp>
        <p:pic>
          <p:nvPicPr>
            <p:cNvPr id="77" name="Picture 76" descr="A picture containing text&#10;&#10;Description automatically generated">
              <a:extLst>
                <a:ext uri="{FF2B5EF4-FFF2-40B4-BE49-F238E27FC236}">
                  <a16:creationId xmlns:a16="http://schemas.microsoft.com/office/drawing/2014/main" id="{1B55B3B9-33CC-41CD-9691-C2E3D5625A2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7436" b="57308" l="65700" r="89400">
                          <a14:foregroundMark x1="86000" y1="35897" x2="86000" y2="35897"/>
                          <a14:foregroundMark x1="85100" y1="32436" x2="85100" y2="32436"/>
                          <a14:foregroundMark x1="75500" y1="21923" x2="75500" y2="21923"/>
                          <a14:foregroundMark x1="73400" y1="18333" x2="73400" y2="18333"/>
                          <a14:foregroundMark x1="68900" y1="24487" x2="68900" y2="24487"/>
                          <a14:foregroundMark x1="66400" y1="24103" x2="66400" y2="24103"/>
                          <a14:foregroundMark x1="65700" y1="29744" x2="65700" y2="29744"/>
                          <a14:foregroundMark x1="85600" y1="33974" x2="85600" y2="33974"/>
                          <a14:foregroundMark x1="81100" y1="17692" x2="81100" y2="17692"/>
                          <a14:foregroundMark x1="81900" y1="20000" x2="81900" y2="20000"/>
                          <a14:foregroundMark x1="88400" y1="46154" x2="88400" y2="46154"/>
                          <a14:foregroundMark x1="89400" y1="50769" x2="89400" y2="50769"/>
                          <a14:foregroundMark x1="83200" y1="55256" x2="83200" y2="55256"/>
                          <a14:foregroundMark x1="85800" y1="57308" x2="85800" y2="57308"/>
                          <a14:foregroundMark x1="85100" y1="31154" x2="85100" y2="31154"/>
                          <a14:foregroundMark x1="84700" y1="32179" x2="84000" y2="29231"/>
                          <a14:foregroundMark x1="81600" y1="19487" x2="84500" y2="30513"/>
                        </a14:backgroundRemoval>
                      </a14:imgEffect>
                    </a14:imgLayer>
                  </a14:imgProps>
                </a:ext>
              </a:extLst>
            </a:blip>
            <a:srcRect l="64065" t="15099" r="10161" b="41305"/>
            <a:stretch/>
          </p:blipFill>
          <p:spPr>
            <a:xfrm flipH="1">
              <a:off x="1399565" y="5456013"/>
              <a:ext cx="605560" cy="798932"/>
            </a:xfrm>
            <a:prstGeom prst="rect">
              <a:avLst/>
            </a:prstGeom>
          </p:spPr>
        </p:pic>
      </p:grpSp>
      <p:grpSp>
        <p:nvGrpSpPr>
          <p:cNvPr id="26" name="Group 25">
            <a:extLst>
              <a:ext uri="{FF2B5EF4-FFF2-40B4-BE49-F238E27FC236}">
                <a16:creationId xmlns:a16="http://schemas.microsoft.com/office/drawing/2014/main" id="{4371346D-4033-020D-3C5C-28401752AE23}"/>
              </a:ext>
            </a:extLst>
          </p:cNvPr>
          <p:cNvGrpSpPr/>
          <p:nvPr/>
        </p:nvGrpSpPr>
        <p:grpSpPr>
          <a:xfrm>
            <a:off x="10247086" y="1327829"/>
            <a:ext cx="1736205" cy="1891011"/>
            <a:chOff x="-1291755" y="2720076"/>
            <a:chExt cx="2982307" cy="3699774"/>
          </a:xfrm>
        </p:grpSpPr>
        <p:sp>
          <p:nvSpPr>
            <p:cNvPr id="160" name="Oval 159">
              <a:extLst>
                <a:ext uri="{FF2B5EF4-FFF2-40B4-BE49-F238E27FC236}">
                  <a16:creationId xmlns:a16="http://schemas.microsoft.com/office/drawing/2014/main" id="{B1C41D67-EA32-ABCC-CB84-4149396C6C6A}"/>
                </a:ext>
              </a:extLst>
            </p:cNvPr>
            <p:cNvSpPr/>
            <p:nvPr/>
          </p:nvSpPr>
          <p:spPr>
            <a:xfrm>
              <a:off x="-1162050" y="3524250"/>
              <a:ext cx="2743200" cy="2800350"/>
            </a:xfrm>
            <a:prstGeom prst="ellipse">
              <a:avLst/>
            </a:prstGeom>
            <a:solidFill>
              <a:srgbClr val="FDE9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1" name="Oval 160">
              <a:extLst>
                <a:ext uri="{FF2B5EF4-FFF2-40B4-BE49-F238E27FC236}">
                  <a16:creationId xmlns:a16="http://schemas.microsoft.com/office/drawing/2014/main" id="{4FA3978E-88B0-ED6A-E8FB-62FEA1903932}"/>
                </a:ext>
              </a:extLst>
            </p:cNvPr>
            <p:cNvSpPr/>
            <p:nvPr/>
          </p:nvSpPr>
          <p:spPr>
            <a:xfrm>
              <a:off x="-1291755" y="3429000"/>
              <a:ext cx="2982307" cy="2990850"/>
            </a:xfrm>
            <a:prstGeom prst="ellipse">
              <a:avLst/>
            </a:prstGeom>
            <a:noFill/>
            <a:ln w="38100">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62" name="Group 161">
              <a:extLst>
                <a:ext uri="{FF2B5EF4-FFF2-40B4-BE49-F238E27FC236}">
                  <a16:creationId xmlns:a16="http://schemas.microsoft.com/office/drawing/2014/main" id="{20DB67AC-833C-824D-B51C-55D21D2099CF}"/>
                </a:ext>
              </a:extLst>
            </p:cNvPr>
            <p:cNvGrpSpPr/>
            <p:nvPr/>
          </p:nvGrpSpPr>
          <p:grpSpPr>
            <a:xfrm flipH="1">
              <a:off x="-1205954" y="2720076"/>
              <a:ext cx="2290770" cy="3649875"/>
              <a:chOff x="720551" y="1573392"/>
              <a:chExt cx="2290770" cy="3649875"/>
            </a:xfrm>
          </p:grpSpPr>
          <p:sp>
            <p:nvSpPr>
              <p:cNvPr id="163" name="Freeform: Shape 162">
                <a:extLst>
                  <a:ext uri="{FF2B5EF4-FFF2-40B4-BE49-F238E27FC236}">
                    <a16:creationId xmlns:a16="http://schemas.microsoft.com/office/drawing/2014/main" id="{B76A50A1-9014-1EBB-8FCD-F5BAA5B5990B}"/>
                  </a:ext>
                </a:extLst>
              </p:cNvPr>
              <p:cNvSpPr>
                <a:spLocks noChangeAspect="1"/>
              </p:cNvSpPr>
              <p:nvPr/>
            </p:nvSpPr>
            <p:spPr>
              <a:xfrm rot="20010427">
                <a:off x="2111959" y="3476407"/>
                <a:ext cx="899362" cy="802571"/>
              </a:xfrm>
              <a:custGeom>
                <a:avLst/>
                <a:gdLst>
                  <a:gd name="connsiteX0" fmla="*/ 727777 w 977309"/>
                  <a:gd name="connsiteY0" fmla="*/ 193137 h 872129"/>
                  <a:gd name="connsiteX1" fmla="*/ 727785 w 977309"/>
                  <a:gd name="connsiteY1" fmla="*/ 193288 h 872129"/>
                  <a:gd name="connsiteX2" fmla="*/ 727863 w 977309"/>
                  <a:gd name="connsiteY2" fmla="*/ 193369 h 872129"/>
                  <a:gd name="connsiteX3" fmla="*/ 859327 w 977309"/>
                  <a:gd name="connsiteY3" fmla="*/ 1992 h 872129"/>
                  <a:gd name="connsiteX4" fmla="*/ 867099 w 977309"/>
                  <a:gd name="connsiteY4" fmla="*/ 7451 h 872129"/>
                  <a:gd name="connsiteX5" fmla="*/ 874336 w 977309"/>
                  <a:gd name="connsiteY5" fmla="*/ 15073 h 872129"/>
                  <a:gd name="connsiteX6" fmla="*/ 873456 w 977309"/>
                  <a:gd name="connsiteY6" fmla="*/ 48886 h 872129"/>
                  <a:gd name="connsiteX7" fmla="*/ 738232 w 977309"/>
                  <a:gd name="connsiteY7" fmla="*/ 180451 h 872129"/>
                  <a:gd name="connsiteX8" fmla="*/ 734701 w 977309"/>
                  <a:gd name="connsiteY8" fmla="*/ 186577 h 872129"/>
                  <a:gd name="connsiteX9" fmla="*/ 734792 w 977309"/>
                  <a:gd name="connsiteY9" fmla="*/ 187865 h 872129"/>
                  <a:gd name="connsiteX10" fmla="*/ 736765 w 977309"/>
                  <a:gd name="connsiteY10" fmla="*/ 188259 h 872129"/>
                  <a:gd name="connsiteX11" fmla="*/ 740521 w 977309"/>
                  <a:gd name="connsiteY11" fmla="*/ 186910 h 872129"/>
                  <a:gd name="connsiteX12" fmla="*/ 741372 w 977309"/>
                  <a:gd name="connsiteY12" fmla="*/ 186398 h 872129"/>
                  <a:gd name="connsiteX13" fmla="*/ 744464 w 977309"/>
                  <a:gd name="connsiteY13" fmla="*/ 183942 h 872129"/>
                  <a:gd name="connsiteX14" fmla="*/ 902899 w 977309"/>
                  <a:gd name="connsiteY14" fmla="*/ 45136 h 872129"/>
                  <a:gd name="connsiteX15" fmla="*/ 953514 w 977309"/>
                  <a:gd name="connsiteY15" fmla="*/ 47775 h 872129"/>
                  <a:gd name="connsiteX16" fmla="*/ 953716 w 977309"/>
                  <a:gd name="connsiteY16" fmla="*/ 47999 h 872129"/>
                  <a:gd name="connsiteX17" fmla="*/ 951358 w 977309"/>
                  <a:gd name="connsiteY17" fmla="*/ 92284 h 872129"/>
                  <a:gd name="connsiteX18" fmla="*/ 828310 w 977309"/>
                  <a:gd name="connsiteY18" fmla="*/ 202893 h 872129"/>
                  <a:gd name="connsiteX19" fmla="*/ 785758 w 977309"/>
                  <a:gd name="connsiteY19" fmla="*/ 240432 h 872129"/>
                  <a:gd name="connsiteX20" fmla="*/ 891421 w 977309"/>
                  <a:gd name="connsiteY20" fmla="*/ 153002 h 872129"/>
                  <a:gd name="connsiteX21" fmla="*/ 931233 w 977309"/>
                  <a:gd name="connsiteY21" fmla="*/ 121399 h 872129"/>
                  <a:gd name="connsiteX22" fmla="*/ 957473 w 977309"/>
                  <a:gd name="connsiteY22" fmla="*/ 116563 h 872129"/>
                  <a:gd name="connsiteX23" fmla="*/ 971150 w 977309"/>
                  <a:gd name="connsiteY23" fmla="*/ 125988 h 872129"/>
                  <a:gd name="connsiteX24" fmla="*/ 966562 w 977309"/>
                  <a:gd name="connsiteY24" fmla="*/ 165907 h 872129"/>
                  <a:gd name="connsiteX25" fmla="*/ 821575 w 977309"/>
                  <a:gd name="connsiteY25" fmla="*/ 291671 h 872129"/>
                  <a:gd name="connsiteX26" fmla="*/ 818242 w 977309"/>
                  <a:gd name="connsiteY26" fmla="*/ 304146 h 872129"/>
                  <a:gd name="connsiteX27" fmla="*/ 824030 w 977309"/>
                  <a:gd name="connsiteY27" fmla="*/ 301801 h 872129"/>
                  <a:gd name="connsiteX28" fmla="*/ 830191 w 977309"/>
                  <a:gd name="connsiteY28" fmla="*/ 296872 h 872129"/>
                  <a:gd name="connsiteX29" fmla="*/ 908526 w 977309"/>
                  <a:gd name="connsiteY29" fmla="*/ 238712 h 872129"/>
                  <a:gd name="connsiteX30" fmla="*/ 948444 w 977309"/>
                  <a:gd name="connsiteY30" fmla="*/ 243299 h 872129"/>
                  <a:gd name="connsiteX31" fmla="*/ 943855 w 977309"/>
                  <a:gd name="connsiteY31" fmla="*/ 283218 h 872129"/>
                  <a:gd name="connsiteX32" fmla="*/ 863136 w 977309"/>
                  <a:gd name="connsiteY32" fmla="*/ 348342 h 872129"/>
                  <a:gd name="connsiteX33" fmla="*/ 817278 w 977309"/>
                  <a:gd name="connsiteY33" fmla="*/ 378305 h 872129"/>
                  <a:gd name="connsiteX34" fmla="*/ 814780 w 977309"/>
                  <a:gd name="connsiteY34" fmla="*/ 379576 h 872129"/>
                  <a:gd name="connsiteX35" fmla="*/ 810574 w 977309"/>
                  <a:gd name="connsiteY35" fmla="*/ 382319 h 872129"/>
                  <a:gd name="connsiteX36" fmla="*/ 749973 w 977309"/>
                  <a:gd name="connsiteY36" fmla="*/ 423501 h 872129"/>
                  <a:gd name="connsiteX37" fmla="*/ 670631 w 977309"/>
                  <a:gd name="connsiteY37" fmla="*/ 457344 h 872129"/>
                  <a:gd name="connsiteX38" fmla="*/ 628565 w 977309"/>
                  <a:gd name="connsiteY38" fmla="*/ 448617 h 872129"/>
                  <a:gd name="connsiteX39" fmla="*/ 624642 w 977309"/>
                  <a:gd name="connsiteY39" fmla="*/ 456078 h 872129"/>
                  <a:gd name="connsiteX40" fmla="*/ 426470 w 977309"/>
                  <a:gd name="connsiteY40" fmla="*/ 674023 h 872129"/>
                  <a:gd name="connsiteX41" fmla="*/ 173316 w 977309"/>
                  <a:gd name="connsiteY41" fmla="*/ 870821 h 872129"/>
                  <a:gd name="connsiteX42" fmla="*/ 171003 w 977309"/>
                  <a:gd name="connsiteY42" fmla="*/ 868408 h 872129"/>
                  <a:gd name="connsiteX43" fmla="*/ 34129 w 977309"/>
                  <a:gd name="connsiteY43" fmla="*/ 868408 h 872129"/>
                  <a:gd name="connsiteX44" fmla="*/ 0 w 977309"/>
                  <a:gd name="connsiteY44" fmla="*/ 493901 h 872129"/>
                  <a:gd name="connsiteX45" fmla="*/ 34129 w 977309"/>
                  <a:gd name="connsiteY45" fmla="*/ 119394 h 872129"/>
                  <a:gd name="connsiteX46" fmla="*/ 178009 w 977309"/>
                  <a:gd name="connsiteY46" fmla="*/ 119394 h 872129"/>
                  <a:gd name="connsiteX47" fmla="*/ 212138 w 977309"/>
                  <a:gd name="connsiteY47" fmla="*/ 493901 h 872129"/>
                  <a:gd name="connsiteX48" fmla="*/ 210197 w 977309"/>
                  <a:gd name="connsiteY48" fmla="*/ 599380 h 872129"/>
                  <a:gd name="connsiteX49" fmla="*/ 284115 w 977309"/>
                  <a:gd name="connsiteY49" fmla="*/ 525499 h 872129"/>
                  <a:gd name="connsiteX50" fmla="*/ 510262 w 977309"/>
                  <a:gd name="connsiteY50" fmla="*/ 336742 h 872129"/>
                  <a:gd name="connsiteX51" fmla="*/ 512320 w 977309"/>
                  <a:gd name="connsiteY51" fmla="*/ 335770 h 872129"/>
                  <a:gd name="connsiteX52" fmla="*/ 511936 w 977309"/>
                  <a:gd name="connsiteY52" fmla="*/ 335211 h 872129"/>
                  <a:gd name="connsiteX53" fmla="*/ 528156 w 977309"/>
                  <a:gd name="connsiteY53" fmla="*/ 206729 h 872129"/>
                  <a:gd name="connsiteX54" fmla="*/ 555621 w 977309"/>
                  <a:gd name="connsiteY54" fmla="*/ 123388 h 872129"/>
                  <a:gd name="connsiteX55" fmla="*/ 530007 w 977309"/>
                  <a:gd name="connsiteY55" fmla="*/ 54194 h 872129"/>
                  <a:gd name="connsiteX56" fmla="*/ 530103 w 977309"/>
                  <a:gd name="connsiteY56" fmla="*/ 51496 h 872129"/>
                  <a:gd name="connsiteX57" fmla="*/ 529687 w 977309"/>
                  <a:gd name="connsiteY57" fmla="*/ 47333 h 872129"/>
                  <a:gd name="connsiteX58" fmla="*/ 537432 w 977309"/>
                  <a:gd name="connsiteY58" fmla="*/ 27564 h 872129"/>
                  <a:gd name="connsiteX59" fmla="*/ 600705 w 977309"/>
                  <a:gd name="connsiteY59" fmla="*/ 49307 h 872129"/>
                  <a:gd name="connsiteX60" fmla="*/ 615680 w 977309"/>
                  <a:gd name="connsiteY60" fmla="*/ 72812 h 872129"/>
                  <a:gd name="connsiteX61" fmla="*/ 618946 w 977309"/>
                  <a:gd name="connsiteY61" fmla="*/ 82609 h 872129"/>
                  <a:gd name="connsiteX62" fmla="*/ 619132 w 977309"/>
                  <a:gd name="connsiteY62" fmla="*/ 84159 h 872129"/>
                  <a:gd name="connsiteX63" fmla="*/ 614698 w 977309"/>
                  <a:gd name="connsiteY63" fmla="*/ 122712 h 872129"/>
                  <a:gd name="connsiteX64" fmla="*/ 614987 w 977309"/>
                  <a:gd name="connsiteY64" fmla="*/ 122593 h 872129"/>
                  <a:gd name="connsiteX65" fmla="*/ 614002 w 977309"/>
                  <a:gd name="connsiteY65" fmla="*/ 127552 h 872129"/>
                  <a:gd name="connsiteX66" fmla="*/ 620471 w 977309"/>
                  <a:gd name="connsiteY66" fmla="*/ 148663 h 872129"/>
                  <a:gd name="connsiteX67" fmla="*/ 623009 w 977309"/>
                  <a:gd name="connsiteY67" fmla="*/ 151359 h 872129"/>
                  <a:gd name="connsiteX68" fmla="*/ 623025 w 977309"/>
                  <a:gd name="connsiteY68" fmla="*/ 152349 h 872129"/>
                  <a:gd name="connsiteX69" fmla="*/ 624018 w 977309"/>
                  <a:gd name="connsiteY69" fmla="*/ 152432 h 872129"/>
                  <a:gd name="connsiteX70" fmla="*/ 624613 w 977309"/>
                  <a:gd name="connsiteY70" fmla="*/ 153062 h 872129"/>
                  <a:gd name="connsiteX71" fmla="*/ 635408 w 977309"/>
                  <a:gd name="connsiteY71" fmla="*/ 159243 h 872129"/>
                  <a:gd name="connsiteX72" fmla="*/ 638892 w 977309"/>
                  <a:gd name="connsiteY72" fmla="*/ 159943 h 872129"/>
                  <a:gd name="connsiteX73" fmla="*/ 641177 w 977309"/>
                  <a:gd name="connsiteY73" fmla="*/ 161064 h 872129"/>
                  <a:gd name="connsiteX74" fmla="*/ 664717 w 977309"/>
                  <a:gd name="connsiteY74" fmla="*/ 158508 h 872129"/>
                  <a:gd name="connsiteX75" fmla="*/ 669261 w 977309"/>
                  <a:gd name="connsiteY75" fmla="*/ 155656 h 872129"/>
                  <a:gd name="connsiteX76" fmla="*/ 671431 w 977309"/>
                  <a:gd name="connsiteY76" fmla="*/ 153780 h 872129"/>
                  <a:gd name="connsiteX77" fmla="*/ 671523 w 977309"/>
                  <a:gd name="connsiteY77" fmla="*/ 153804 h 872129"/>
                  <a:gd name="connsiteX78" fmla="*/ 674725 w 977309"/>
                  <a:gd name="connsiteY78" fmla="*/ 150837 h 872129"/>
                  <a:gd name="connsiteX79" fmla="*/ 833285 w 977309"/>
                  <a:gd name="connsiteY79" fmla="*/ 6571 h 872129"/>
                  <a:gd name="connsiteX80" fmla="*/ 859327 w 977309"/>
                  <a:gd name="connsiteY80" fmla="*/ 1992 h 87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77309" h="872129">
                    <a:moveTo>
                      <a:pt x="727777" y="193137"/>
                    </a:moveTo>
                    <a:lnTo>
                      <a:pt x="727785" y="193288"/>
                    </a:lnTo>
                    <a:lnTo>
                      <a:pt x="727863" y="193369"/>
                    </a:lnTo>
                    <a:close/>
                    <a:moveTo>
                      <a:pt x="859327" y="1992"/>
                    </a:moveTo>
                    <a:cubicBezTo>
                      <a:pt x="862174" y="3234"/>
                      <a:pt x="864826" y="5055"/>
                      <a:pt x="867099" y="7451"/>
                    </a:cubicBezTo>
                    <a:lnTo>
                      <a:pt x="874336" y="15073"/>
                    </a:lnTo>
                    <a:cubicBezTo>
                      <a:pt x="883430" y="24653"/>
                      <a:pt x="883036" y="39791"/>
                      <a:pt x="873456" y="48886"/>
                    </a:cubicBezTo>
                    <a:lnTo>
                      <a:pt x="738232" y="180451"/>
                    </a:lnTo>
                    <a:cubicBezTo>
                      <a:pt x="735838" y="182725"/>
                      <a:pt x="734901" y="184836"/>
                      <a:pt x="734701" y="186577"/>
                    </a:cubicBezTo>
                    <a:lnTo>
                      <a:pt x="734792" y="187865"/>
                    </a:lnTo>
                    <a:lnTo>
                      <a:pt x="736765" y="188259"/>
                    </a:lnTo>
                    <a:cubicBezTo>
                      <a:pt x="737784" y="188092"/>
                      <a:pt x="739065" y="187629"/>
                      <a:pt x="740521" y="186910"/>
                    </a:cubicBezTo>
                    <a:lnTo>
                      <a:pt x="741372" y="186398"/>
                    </a:lnTo>
                    <a:lnTo>
                      <a:pt x="744464" y="183942"/>
                    </a:lnTo>
                    <a:cubicBezTo>
                      <a:pt x="766266" y="166246"/>
                      <a:pt x="812711" y="123904"/>
                      <a:pt x="902899" y="45136"/>
                    </a:cubicBezTo>
                    <a:cubicBezTo>
                      <a:pt x="915779" y="33558"/>
                      <a:pt x="941937" y="34894"/>
                      <a:pt x="953514" y="47775"/>
                    </a:cubicBezTo>
                    <a:lnTo>
                      <a:pt x="953716" y="47999"/>
                    </a:lnTo>
                    <a:cubicBezTo>
                      <a:pt x="965295" y="60879"/>
                      <a:pt x="964238" y="80706"/>
                      <a:pt x="951358" y="92284"/>
                    </a:cubicBezTo>
                    <a:lnTo>
                      <a:pt x="828310" y="202893"/>
                    </a:lnTo>
                    <a:lnTo>
                      <a:pt x="785758" y="240432"/>
                    </a:lnTo>
                    <a:lnTo>
                      <a:pt x="891421" y="153002"/>
                    </a:lnTo>
                    <a:lnTo>
                      <a:pt x="931233" y="121399"/>
                    </a:lnTo>
                    <a:cubicBezTo>
                      <a:pt x="938913" y="115302"/>
                      <a:pt x="948775" y="113819"/>
                      <a:pt x="957473" y="116563"/>
                    </a:cubicBezTo>
                    <a:cubicBezTo>
                      <a:pt x="962691" y="118210"/>
                      <a:pt x="967492" y="121380"/>
                      <a:pt x="971150" y="125988"/>
                    </a:cubicBezTo>
                    <a:cubicBezTo>
                      <a:pt x="980906" y="138279"/>
                      <a:pt x="978851" y="156150"/>
                      <a:pt x="966562" y="165907"/>
                    </a:cubicBezTo>
                    <a:cubicBezTo>
                      <a:pt x="910304" y="210741"/>
                      <a:pt x="877833" y="246835"/>
                      <a:pt x="821575" y="291671"/>
                    </a:cubicBezTo>
                    <a:cubicBezTo>
                      <a:pt x="799070" y="309889"/>
                      <a:pt x="806855" y="308502"/>
                      <a:pt x="818242" y="304146"/>
                    </a:cubicBezTo>
                    <a:lnTo>
                      <a:pt x="824030" y="301801"/>
                    </a:lnTo>
                    <a:lnTo>
                      <a:pt x="830191" y="296872"/>
                    </a:lnTo>
                    <a:cubicBezTo>
                      <a:pt x="859693" y="273255"/>
                      <a:pt x="891280" y="248171"/>
                      <a:pt x="908526" y="238712"/>
                    </a:cubicBezTo>
                    <a:cubicBezTo>
                      <a:pt x="936119" y="223576"/>
                      <a:pt x="938688" y="231009"/>
                      <a:pt x="948444" y="243299"/>
                    </a:cubicBezTo>
                    <a:cubicBezTo>
                      <a:pt x="958200" y="255589"/>
                      <a:pt x="956145" y="273462"/>
                      <a:pt x="943855" y="283218"/>
                    </a:cubicBezTo>
                    <a:cubicBezTo>
                      <a:pt x="929691" y="300047"/>
                      <a:pt x="884232" y="332494"/>
                      <a:pt x="863136" y="348342"/>
                    </a:cubicBezTo>
                    <a:cubicBezTo>
                      <a:pt x="842040" y="364189"/>
                      <a:pt x="832094" y="375641"/>
                      <a:pt x="817278" y="378305"/>
                    </a:cubicBezTo>
                    <a:lnTo>
                      <a:pt x="814780" y="379576"/>
                    </a:lnTo>
                    <a:lnTo>
                      <a:pt x="810574" y="382319"/>
                    </a:lnTo>
                    <a:cubicBezTo>
                      <a:pt x="761352" y="414676"/>
                      <a:pt x="775069" y="409399"/>
                      <a:pt x="749973" y="423501"/>
                    </a:cubicBezTo>
                    <a:cubicBezTo>
                      <a:pt x="719086" y="440858"/>
                      <a:pt x="699610" y="458388"/>
                      <a:pt x="670631" y="457344"/>
                    </a:cubicBezTo>
                    <a:lnTo>
                      <a:pt x="628565" y="448617"/>
                    </a:lnTo>
                    <a:lnTo>
                      <a:pt x="624642" y="456078"/>
                    </a:lnTo>
                    <a:cubicBezTo>
                      <a:pt x="597909" y="498155"/>
                      <a:pt x="521850" y="582604"/>
                      <a:pt x="426470" y="674023"/>
                    </a:cubicBezTo>
                    <a:cubicBezTo>
                      <a:pt x="299299" y="795914"/>
                      <a:pt x="185963" y="884016"/>
                      <a:pt x="173316" y="870821"/>
                    </a:cubicBezTo>
                    <a:lnTo>
                      <a:pt x="171003" y="868408"/>
                    </a:lnTo>
                    <a:lnTo>
                      <a:pt x="34129" y="868408"/>
                    </a:lnTo>
                    <a:cubicBezTo>
                      <a:pt x="15282" y="868408"/>
                      <a:pt x="0" y="700747"/>
                      <a:pt x="0" y="493901"/>
                    </a:cubicBezTo>
                    <a:cubicBezTo>
                      <a:pt x="0" y="287055"/>
                      <a:pt x="15282" y="119394"/>
                      <a:pt x="34129" y="119394"/>
                    </a:cubicBezTo>
                    <a:lnTo>
                      <a:pt x="178009" y="119394"/>
                    </a:lnTo>
                    <a:cubicBezTo>
                      <a:pt x="196856" y="119394"/>
                      <a:pt x="212138" y="287055"/>
                      <a:pt x="212138" y="493901"/>
                    </a:cubicBezTo>
                    <a:lnTo>
                      <a:pt x="210197" y="599380"/>
                    </a:lnTo>
                    <a:lnTo>
                      <a:pt x="284115" y="525499"/>
                    </a:lnTo>
                    <a:cubicBezTo>
                      <a:pt x="379493" y="434080"/>
                      <a:pt x="467090" y="361669"/>
                      <a:pt x="510262" y="336742"/>
                    </a:cubicBezTo>
                    <a:lnTo>
                      <a:pt x="512320" y="335770"/>
                    </a:lnTo>
                    <a:lnTo>
                      <a:pt x="511936" y="335211"/>
                    </a:lnTo>
                    <a:cubicBezTo>
                      <a:pt x="492898" y="296201"/>
                      <a:pt x="497341" y="256382"/>
                      <a:pt x="528156" y="206729"/>
                    </a:cubicBezTo>
                    <a:cubicBezTo>
                      <a:pt x="557695" y="142644"/>
                      <a:pt x="556398" y="150539"/>
                      <a:pt x="555621" y="123388"/>
                    </a:cubicBezTo>
                    <a:cubicBezTo>
                      <a:pt x="544928" y="98266"/>
                      <a:pt x="530676" y="69602"/>
                      <a:pt x="530007" y="54194"/>
                    </a:cubicBezTo>
                    <a:lnTo>
                      <a:pt x="530103" y="51496"/>
                    </a:lnTo>
                    <a:lnTo>
                      <a:pt x="529687" y="47333"/>
                    </a:lnTo>
                    <a:cubicBezTo>
                      <a:pt x="529662" y="39106"/>
                      <a:pt x="532169" y="32120"/>
                      <a:pt x="537432" y="27564"/>
                    </a:cubicBezTo>
                    <a:cubicBezTo>
                      <a:pt x="551470" y="15415"/>
                      <a:pt x="579798" y="25150"/>
                      <a:pt x="600705" y="49307"/>
                    </a:cubicBezTo>
                    <a:cubicBezTo>
                      <a:pt x="607238" y="56855"/>
                      <a:pt x="612273" y="64920"/>
                      <a:pt x="615680" y="72812"/>
                    </a:cubicBezTo>
                    <a:lnTo>
                      <a:pt x="618946" y="82609"/>
                    </a:lnTo>
                    <a:lnTo>
                      <a:pt x="619132" y="84159"/>
                    </a:lnTo>
                    <a:cubicBezTo>
                      <a:pt x="620102" y="98938"/>
                      <a:pt x="618581" y="112630"/>
                      <a:pt x="614698" y="122712"/>
                    </a:cubicBezTo>
                    <a:lnTo>
                      <a:pt x="614987" y="122593"/>
                    </a:lnTo>
                    <a:lnTo>
                      <a:pt x="614002" y="127552"/>
                    </a:lnTo>
                    <a:cubicBezTo>
                      <a:pt x="613476" y="135214"/>
                      <a:pt x="615868" y="142716"/>
                      <a:pt x="620471" y="148663"/>
                    </a:cubicBezTo>
                    <a:lnTo>
                      <a:pt x="623009" y="151359"/>
                    </a:lnTo>
                    <a:lnTo>
                      <a:pt x="623025" y="152349"/>
                    </a:lnTo>
                    <a:lnTo>
                      <a:pt x="624018" y="152432"/>
                    </a:lnTo>
                    <a:lnTo>
                      <a:pt x="624613" y="153062"/>
                    </a:lnTo>
                    <a:cubicBezTo>
                      <a:pt x="627671" y="155740"/>
                      <a:pt x="631305" y="157871"/>
                      <a:pt x="635408" y="159243"/>
                    </a:cubicBezTo>
                    <a:lnTo>
                      <a:pt x="638892" y="159943"/>
                    </a:lnTo>
                    <a:lnTo>
                      <a:pt x="641177" y="161064"/>
                    </a:lnTo>
                    <a:cubicBezTo>
                      <a:pt x="647852" y="163494"/>
                      <a:pt x="656612" y="162785"/>
                      <a:pt x="664717" y="158508"/>
                    </a:cubicBezTo>
                    <a:cubicBezTo>
                      <a:pt x="666337" y="157654"/>
                      <a:pt x="667855" y="156696"/>
                      <a:pt x="669261" y="155656"/>
                    </a:cubicBezTo>
                    <a:lnTo>
                      <a:pt x="671431" y="153780"/>
                    </a:lnTo>
                    <a:lnTo>
                      <a:pt x="671523" y="153804"/>
                    </a:lnTo>
                    <a:lnTo>
                      <a:pt x="674725" y="150837"/>
                    </a:lnTo>
                    <a:cubicBezTo>
                      <a:pt x="727578" y="102748"/>
                      <a:pt x="782058" y="55202"/>
                      <a:pt x="833285" y="6571"/>
                    </a:cubicBezTo>
                    <a:cubicBezTo>
                      <a:pt x="840471" y="-250"/>
                      <a:pt x="850783" y="-1734"/>
                      <a:pt x="859327" y="1992"/>
                    </a:cubicBezTo>
                    <a:close/>
                  </a:path>
                </a:pathLst>
              </a:custGeom>
              <a:solidFill>
                <a:srgbClr val="EACC82"/>
              </a:solidFill>
              <a:ln w="9525" cap="flat" cmpd="sng" algn="ctr">
                <a:noFill/>
                <a:prstDash val="solid"/>
              </a:ln>
              <a:effectLst/>
            </p:spPr>
            <p:txBody>
              <a:bodyPr wrap="square" rtlCol="0" anchor="ctr">
                <a:noAutofit/>
              </a:bodyPr>
              <a:lstStyle/>
              <a:p>
                <a:pPr algn="ctr" defTabSz="914400" fontAlgn="base">
                  <a:spcBef>
                    <a:spcPct val="0"/>
                  </a:spcBef>
                  <a:spcAft>
                    <a:spcPct val="0"/>
                  </a:spcAft>
                  <a:defRPr/>
                </a:pPr>
                <a:endParaRPr lang="en-US" sz="1530" kern="0">
                  <a:solidFill>
                    <a:prstClr val="white"/>
                  </a:solidFill>
                  <a:latin typeface="Calibri"/>
                </a:endParaRPr>
              </a:p>
            </p:txBody>
          </p:sp>
          <p:sp>
            <p:nvSpPr>
              <p:cNvPr id="164" name="Flowchart: Terminator 163">
                <a:extLst>
                  <a:ext uri="{FF2B5EF4-FFF2-40B4-BE49-F238E27FC236}">
                    <a16:creationId xmlns:a16="http://schemas.microsoft.com/office/drawing/2014/main" id="{81118EAB-4C2E-4C75-9090-DFBE9C7A837C}"/>
                  </a:ext>
                </a:extLst>
              </p:cNvPr>
              <p:cNvSpPr/>
              <p:nvPr/>
            </p:nvSpPr>
            <p:spPr>
              <a:xfrm rot="19999634" flipH="1">
                <a:off x="2143969" y="3710176"/>
                <a:ext cx="225594" cy="711363"/>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65" name="Flowchart: Delay 164">
                <a:extLst>
                  <a:ext uri="{FF2B5EF4-FFF2-40B4-BE49-F238E27FC236}">
                    <a16:creationId xmlns:a16="http://schemas.microsoft.com/office/drawing/2014/main" id="{011FADC2-A7FE-6083-D8A7-F820045A63A1}"/>
                  </a:ext>
                </a:extLst>
              </p:cNvPr>
              <p:cNvSpPr/>
              <p:nvPr/>
            </p:nvSpPr>
            <p:spPr>
              <a:xfrm rot="19976169">
                <a:off x="1918211" y="3358086"/>
                <a:ext cx="320445" cy="657015"/>
              </a:xfrm>
              <a:prstGeom prst="flowChartDelay">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grpSp>
            <p:nvGrpSpPr>
              <p:cNvPr id="166" name="Group 165">
                <a:extLst>
                  <a:ext uri="{FF2B5EF4-FFF2-40B4-BE49-F238E27FC236}">
                    <a16:creationId xmlns:a16="http://schemas.microsoft.com/office/drawing/2014/main" id="{2DC87F51-00C5-9BD0-F516-8DD6A92C486B}"/>
                  </a:ext>
                </a:extLst>
              </p:cNvPr>
              <p:cNvGrpSpPr/>
              <p:nvPr/>
            </p:nvGrpSpPr>
            <p:grpSpPr>
              <a:xfrm>
                <a:off x="720551" y="1574772"/>
                <a:ext cx="1581557" cy="3648495"/>
                <a:chOff x="701501" y="393208"/>
                <a:chExt cx="1581557" cy="3648495"/>
              </a:xfrm>
            </p:grpSpPr>
            <p:sp>
              <p:nvSpPr>
                <p:cNvPr id="214" name="Flowchart: Manual Operation 26">
                  <a:extLst>
                    <a:ext uri="{FF2B5EF4-FFF2-40B4-BE49-F238E27FC236}">
                      <a16:creationId xmlns:a16="http://schemas.microsoft.com/office/drawing/2014/main" id="{7525697B-D29D-1EBE-741C-A9F4DA08D309}"/>
                    </a:ext>
                  </a:extLst>
                </p:cNvPr>
                <p:cNvSpPr/>
                <p:nvPr/>
              </p:nvSpPr>
              <p:spPr>
                <a:xfrm rot="21326916" flipV="1">
                  <a:off x="1578450" y="3445054"/>
                  <a:ext cx="414978" cy="591391"/>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215" name="Rectangle: Single Corner Snipped 29">
                  <a:extLst>
                    <a:ext uri="{FF2B5EF4-FFF2-40B4-BE49-F238E27FC236}">
                      <a16:creationId xmlns:a16="http://schemas.microsoft.com/office/drawing/2014/main" id="{18576190-F415-51B8-3820-205FB7803E30}"/>
                    </a:ext>
                  </a:extLst>
                </p:cNvPr>
                <p:cNvSpPr/>
                <p:nvPr/>
              </p:nvSpPr>
              <p:spPr>
                <a:xfrm flipH="1">
                  <a:off x="1159132" y="2229839"/>
                  <a:ext cx="844823" cy="1228724"/>
                </a:xfrm>
                <a:prstGeom prst="snip1Rect">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216" name="Oval 215">
                  <a:extLst>
                    <a:ext uri="{FF2B5EF4-FFF2-40B4-BE49-F238E27FC236}">
                      <a16:creationId xmlns:a16="http://schemas.microsoft.com/office/drawing/2014/main" id="{C567495F-95A9-62F0-ADAB-C140F0AC4E83}"/>
                    </a:ext>
                  </a:extLst>
                </p:cNvPr>
                <p:cNvSpPr/>
                <p:nvPr/>
              </p:nvSpPr>
              <p:spPr>
                <a:xfrm>
                  <a:off x="946431" y="1241108"/>
                  <a:ext cx="184756" cy="409920"/>
                </a:xfrm>
                <a:prstGeom prst="ellipse">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217" name="Oval 216">
                  <a:extLst>
                    <a:ext uri="{FF2B5EF4-FFF2-40B4-BE49-F238E27FC236}">
                      <a16:creationId xmlns:a16="http://schemas.microsoft.com/office/drawing/2014/main" id="{DDA24538-13D4-C7F3-6C12-3D597CE3AF50}"/>
                    </a:ext>
                  </a:extLst>
                </p:cNvPr>
                <p:cNvSpPr/>
                <p:nvPr/>
              </p:nvSpPr>
              <p:spPr>
                <a:xfrm>
                  <a:off x="2098302" y="1228459"/>
                  <a:ext cx="184756" cy="409920"/>
                </a:xfrm>
                <a:prstGeom prst="ellipse">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218" name="Flowchart: Off-page Connector 217">
                  <a:extLst>
                    <a:ext uri="{FF2B5EF4-FFF2-40B4-BE49-F238E27FC236}">
                      <a16:creationId xmlns:a16="http://schemas.microsoft.com/office/drawing/2014/main" id="{C39C6394-5234-81AB-C1B3-742C6C220707}"/>
                    </a:ext>
                  </a:extLst>
                </p:cNvPr>
                <p:cNvSpPr/>
                <p:nvPr/>
              </p:nvSpPr>
              <p:spPr>
                <a:xfrm>
                  <a:off x="1451631" y="1940779"/>
                  <a:ext cx="331997" cy="436406"/>
                </a:xfrm>
                <a:prstGeom prst="flowChartOffpageConnector">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219" name="Oval 218">
                  <a:extLst>
                    <a:ext uri="{FF2B5EF4-FFF2-40B4-BE49-F238E27FC236}">
                      <a16:creationId xmlns:a16="http://schemas.microsoft.com/office/drawing/2014/main" id="{3D6FDE8C-1936-F5D0-C8E3-93F9C09CDC8C}"/>
                    </a:ext>
                  </a:extLst>
                </p:cNvPr>
                <p:cNvSpPr/>
                <p:nvPr/>
              </p:nvSpPr>
              <p:spPr>
                <a:xfrm>
                  <a:off x="1027261" y="631560"/>
                  <a:ext cx="1154760" cy="1454687"/>
                </a:xfrm>
                <a:prstGeom prst="ellipse">
                  <a:avLst/>
                </a:prstGeom>
                <a:solidFill>
                  <a:srgbClr val="EED69D"/>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220" name="Flowchart: Terminator 219">
                  <a:extLst>
                    <a:ext uri="{FF2B5EF4-FFF2-40B4-BE49-F238E27FC236}">
                      <a16:creationId xmlns:a16="http://schemas.microsoft.com/office/drawing/2014/main" id="{E6984851-F1D7-150B-A5C4-F391E1F8227A}"/>
                    </a:ext>
                  </a:extLst>
                </p:cNvPr>
                <p:cNvSpPr/>
                <p:nvPr/>
              </p:nvSpPr>
              <p:spPr>
                <a:xfrm rot="1600366">
                  <a:off x="828384" y="2510724"/>
                  <a:ext cx="225594" cy="711363"/>
                </a:xfrm>
                <a:prstGeom prst="flowChartTerminator">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221" name="Flowchart: Delay 220">
                  <a:extLst>
                    <a:ext uri="{FF2B5EF4-FFF2-40B4-BE49-F238E27FC236}">
                      <a16:creationId xmlns:a16="http://schemas.microsoft.com/office/drawing/2014/main" id="{8D4C2E01-BDF4-D710-EC63-190AF9CFBFFC}"/>
                    </a:ext>
                  </a:extLst>
                </p:cNvPr>
                <p:cNvSpPr/>
                <p:nvPr/>
              </p:nvSpPr>
              <p:spPr>
                <a:xfrm rot="2022916" flipH="1">
                  <a:off x="957936" y="2194263"/>
                  <a:ext cx="320445" cy="657015"/>
                </a:xfrm>
                <a:prstGeom prst="flowChartDelay">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222" name="Isosceles Triangle 221">
                  <a:extLst>
                    <a:ext uri="{FF2B5EF4-FFF2-40B4-BE49-F238E27FC236}">
                      <a16:creationId xmlns:a16="http://schemas.microsoft.com/office/drawing/2014/main" id="{77205BCA-341C-A71D-77F5-D5A8EC823A94}"/>
                    </a:ext>
                  </a:extLst>
                </p:cNvPr>
                <p:cNvSpPr/>
                <p:nvPr/>
              </p:nvSpPr>
              <p:spPr>
                <a:xfrm rot="10800000">
                  <a:off x="1436956" y="1744344"/>
                  <a:ext cx="389712" cy="191484"/>
                </a:xfrm>
                <a:prstGeom prst="triangle">
                  <a:avLst/>
                </a:prstGeom>
                <a:solidFill>
                  <a:sysClr val="window" lastClr="FFFFFF"/>
                </a:solidFill>
                <a:ln w="19050" cap="flat" cmpd="sng" algn="ctr">
                  <a:solidFill>
                    <a:srgbClr val="FF0000">
                      <a:lumMod val="40000"/>
                      <a:lumOff val="60000"/>
                    </a:srgbClr>
                  </a:solid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223" name="Oval 222">
                  <a:extLst>
                    <a:ext uri="{FF2B5EF4-FFF2-40B4-BE49-F238E27FC236}">
                      <a16:creationId xmlns:a16="http://schemas.microsoft.com/office/drawing/2014/main" id="{D602AD25-6176-65A8-FF61-8F79487977B3}"/>
                    </a:ext>
                  </a:extLst>
                </p:cNvPr>
                <p:cNvSpPr/>
                <p:nvPr/>
              </p:nvSpPr>
              <p:spPr>
                <a:xfrm rot="21284756">
                  <a:off x="1230140" y="1281950"/>
                  <a:ext cx="254008" cy="362574"/>
                </a:xfrm>
                <a:prstGeom prst="ellipse">
                  <a:avLst/>
                </a:prstGeom>
                <a:solidFill>
                  <a:sysClr val="window" lastClr="FFFFFF"/>
                </a:solidFill>
                <a:ln w="12700"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224" name="Oval 223">
                  <a:extLst>
                    <a:ext uri="{FF2B5EF4-FFF2-40B4-BE49-F238E27FC236}">
                      <a16:creationId xmlns:a16="http://schemas.microsoft.com/office/drawing/2014/main" id="{5B4BA49D-0C92-CA16-C8A2-14CC285402C2}"/>
                    </a:ext>
                  </a:extLst>
                </p:cNvPr>
                <p:cNvSpPr/>
                <p:nvPr/>
              </p:nvSpPr>
              <p:spPr>
                <a:xfrm>
                  <a:off x="1310144" y="1370110"/>
                  <a:ext cx="79677" cy="134263"/>
                </a:xfrm>
                <a:prstGeom prst="ellipse">
                  <a:avLst/>
                </a:prstGeom>
                <a:solidFill>
                  <a:srgbClr val="000000"/>
                </a:solidFill>
                <a:ln w="9525" cap="flat" cmpd="sng" algn="ctr">
                  <a:solidFill>
                    <a:srgbClr val="000000"/>
                  </a:solid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225" name="Oval 224">
                  <a:extLst>
                    <a:ext uri="{FF2B5EF4-FFF2-40B4-BE49-F238E27FC236}">
                      <a16:creationId xmlns:a16="http://schemas.microsoft.com/office/drawing/2014/main" id="{028A459A-DFB8-D3B1-E742-19B1594A8221}"/>
                    </a:ext>
                  </a:extLst>
                </p:cNvPr>
                <p:cNvSpPr/>
                <p:nvPr/>
              </p:nvSpPr>
              <p:spPr>
                <a:xfrm rot="315244" flipH="1">
                  <a:off x="1757916" y="1268799"/>
                  <a:ext cx="254008" cy="362574"/>
                </a:xfrm>
                <a:prstGeom prst="ellipse">
                  <a:avLst/>
                </a:prstGeom>
                <a:solidFill>
                  <a:sysClr val="window" lastClr="FFFFFF"/>
                </a:solidFill>
                <a:ln w="12700"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226" name="Oval 225">
                  <a:extLst>
                    <a:ext uri="{FF2B5EF4-FFF2-40B4-BE49-F238E27FC236}">
                      <a16:creationId xmlns:a16="http://schemas.microsoft.com/office/drawing/2014/main" id="{31DB8E42-4D55-3D86-41EF-C95EEF8D687E}"/>
                    </a:ext>
                  </a:extLst>
                </p:cNvPr>
                <p:cNvSpPr/>
                <p:nvPr/>
              </p:nvSpPr>
              <p:spPr>
                <a:xfrm>
                  <a:off x="1835910" y="1370110"/>
                  <a:ext cx="79677" cy="134263"/>
                </a:xfrm>
                <a:prstGeom prst="ellipse">
                  <a:avLst/>
                </a:prstGeom>
                <a:solidFill>
                  <a:srgbClr val="000000"/>
                </a:solidFill>
                <a:ln w="9525" cap="flat" cmpd="sng" algn="ctr">
                  <a:solidFill>
                    <a:srgbClr val="000000"/>
                  </a:solid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227" name="Flowchart: Terminator 226">
                  <a:extLst>
                    <a:ext uri="{FF2B5EF4-FFF2-40B4-BE49-F238E27FC236}">
                      <a16:creationId xmlns:a16="http://schemas.microsoft.com/office/drawing/2014/main" id="{121DDEF2-7890-AE89-75CD-31EC3A380029}"/>
                    </a:ext>
                  </a:extLst>
                </p:cNvPr>
                <p:cNvSpPr/>
                <p:nvPr/>
              </p:nvSpPr>
              <p:spPr>
                <a:xfrm rot="21216315">
                  <a:off x="1212017" y="1176810"/>
                  <a:ext cx="239614" cy="87279"/>
                </a:xfrm>
                <a:prstGeom prst="flowChartTerminator">
                  <a:avLst/>
                </a:prstGeom>
                <a:solidFill>
                  <a:srgbClr val="843F06"/>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228" name="Flowchart: Terminator 227">
                  <a:extLst>
                    <a:ext uri="{FF2B5EF4-FFF2-40B4-BE49-F238E27FC236}">
                      <a16:creationId xmlns:a16="http://schemas.microsoft.com/office/drawing/2014/main" id="{38AA9889-E7FA-CC93-42BB-5B22D38049C5}"/>
                    </a:ext>
                  </a:extLst>
                </p:cNvPr>
                <p:cNvSpPr/>
                <p:nvPr/>
              </p:nvSpPr>
              <p:spPr>
                <a:xfrm rot="174846">
                  <a:off x="1790356" y="1183986"/>
                  <a:ext cx="239614" cy="87279"/>
                </a:xfrm>
                <a:prstGeom prst="flowChartTerminator">
                  <a:avLst/>
                </a:prstGeom>
                <a:solidFill>
                  <a:srgbClr val="843F06"/>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229" name="Moon 228">
                  <a:extLst>
                    <a:ext uri="{FF2B5EF4-FFF2-40B4-BE49-F238E27FC236}">
                      <a16:creationId xmlns:a16="http://schemas.microsoft.com/office/drawing/2014/main" id="{120393F0-D516-BB26-9A2F-314BFFDD7F94}"/>
                    </a:ext>
                  </a:extLst>
                </p:cNvPr>
                <p:cNvSpPr/>
                <p:nvPr/>
              </p:nvSpPr>
              <p:spPr>
                <a:xfrm rot="5400000">
                  <a:off x="1178315" y="226418"/>
                  <a:ext cx="852651" cy="1186231"/>
                </a:xfrm>
                <a:prstGeom prst="moon">
                  <a:avLst>
                    <a:gd name="adj" fmla="val 65258"/>
                  </a:avLst>
                </a:prstGeom>
                <a:pattFill prst="openDmnd">
                  <a:fgClr>
                    <a:srgbClr val="000000"/>
                  </a:fgClr>
                  <a:bgClr>
                    <a:sysClr val="window" lastClr="FFFFFF"/>
                  </a:bgClr>
                </a:pattFill>
                <a:ln w="3175" cap="flat" cmpd="sng" algn="ctr">
                  <a:solidFill>
                    <a:srgbClr val="000000"/>
                  </a:solidFill>
                  <a:prstDash val="solid"/>
                </a:ln>
                <a:effectLst/>
              </p:spPr>
              <p:txBody>
                <a:bodyPr rtlCol="0" anchor="ctr"/>
                <a:lstStyle/>
                <a:p>
                  <a:pPr algn="ctr" defTabSz="914400">
                    <a:defRPr/>
                  </a:pPr>
                  <a:endParaRPr lang="en-US" sz="1530" kern="0">
                    <a:solidFill>
                      <a:prstClr val="white"/>
                    </a:solidFill>
                    <a:latin typeface="Calibri"/>
                  </a:endParaRPr>
                </a:p>
              </p:txBody>
            </p:sp>
            <p:sp>
              <p:nvSpPr>
                <p:cNvPr id="230" name="Moon 229">
                  <a:extLst>
                    <a:ext uri="{FF2B5EF4-FFF2-40B4-BE49-F238E27FC236}">
                      <a16:creationId xmlns:a16="http://schemas.microsoft.com/office/drawing/2014/main" id="{CC99C025-C0FD-E4CA-06C9-F9C5B3CC2F62}"/>
                    </a:ext>
                  </a:extLst>
                </p:cNvPr>
                <p:cNvSpPr/>
                <p:nvPr/>
              </p:nvSpPr>
              <p:spPr>
                <a:xfrm rot="5400000">
                  <a:off x="1299359" y="359462"/>
                  <a:ext cx="613097" cy="1157294"/>
                </a:xfrm>
                <a:prstGeom prst="moon">
                  <a:avLst>
                    <a:gd name="adj" fmla="val 52142"/>
                  </a:avLst>
                </a:prstGeom>
                <a:pattFill prst="dotDmnd">
                  <a:fgClr>
                    <a:srgbClr val="000000"/>
                  </a:fgClr>
                  <a:bgClr>
                    <a:srgbClr val="C28446"/>
                  </a:bgClr>
                </a:pattFill>
                <a:ln w="3175" cap="flat" cmpd="sng" algn="ctr">
                  <a:noFill/>
                  <a:prstDash val="solid"/>
                </a:ln>
                <a:effectLst/>
              </p:spPr>
              <p:txBody>
                <a:bodyPr rtlCol="0" anchor="ctr"/>
                <a:lstStyle/>
                <a:p>
                  <a:pPr algn="ctr" defTabSz="914400">
                    <a:defRPr/>
                  </a:pPr>
                  <a:endParaRPr lang="en-US" sz="1530" kern="0">
                    <a:solidFill>
                      <a:prstClr val="white"/>
                    </a:solidFill>
                    <a:latin typeface="Calibri"/>
                  </a:endParaRPr>
                </a:p>
              </p:txBody>
            </p:sp>
            <p:sp>
              <p:nvSpPr>
                <p:cNvPr id="231" name="Oval 230">
                  <a:extLst>
                    <a:ext uri="{FF2B5EF4-FFF2-40B4-BE49-F238E27FC236}">
                      <a16:creationId xmlns:a16="http://schemas.microsoft.com/office/drawing/2014/main" id="{BE952579-C191-59FA-DEBE-72F91296C309}"/>
                    </a:ext>
                  </a:extLst>
                </p:cNvPr>
                <p:cNvSpPr/>
                <p:nvPr/>
              </p:nvSpPr>
              <p:spPr>
                <a:xfrm>
                  <a:off x="1385349" y="474517"/>
                  <a:ext cx="458284" cy="195232"/>
                </a:xfrm>
                <a:prstGeom prst="ellipse">
                  <a:avLst/>
                </a:prstGeom>
                <a:pattFill prst="dotDmnd">
                  <a:fgClr>
                    <a:srgbClr val="F79646">
                      <a:lumMod val="50000"/>
                    </a:srgbClr>
                  </a:fgClr>
                  <a:bgClr>
                    <a:srgbClr val="C28446"/>
                  </a:bgClr>
                </a:patt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232" name="Flowchart: Delay 231">
                  <a:extLst>
                    <a:ext uri="{FF2B5EF4-FFF2-40B4-BE49-F238E27FC236}">
                      <a16:creationId xmlns:a16="http://schemas.microsoft.com/office/drawing/2014/main" id="{9897BAC0-A934-A25B-8639-C008B5AF58C1}"/>
                    </a:ext>
                  </a:extLst>
                </p:cNvPr>
                <p:cNvSpPr/>
                <p:nvPr/>
              </p:nvSpPr>
              <p:spPr>
                <a:xfrm rot="19976169">
                  <a:off x="1902815" y="2179716"/>
                  <a:ext cx="320445" cy="657015"/>
                </a:xfrm>
                <a:prstGeom prst="flowChartDelay">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233" name="Right Triangle 232">
                  <a:extLst>
                    <a:ext uri="{FF2B5EF4-FFF2-40B4-BE49-F238E27FC236}">
                      <a16:creationId xmlns:a16="http://schemas.microsoft.com/office/drawing/2014/main" id="{FC871EB0-FF87-582B-C71E-D8D3DABBCA08}"/>
                    </a:ext>
                  </a:extLst>
                </p:cNvPr>
                <p:cNvSpPr/>
                <p:nvPr/>
              </p:nvSpPr>
              <p:spPr>
                <a:xfrm rot="8699319">
                  <a:off x="1289249" y="2189645"/>
                  <a:ext cx="247965" cy="291800"/>
                </a:xfrm>
                <a:prstGeom prst="rtTriangle">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234" name="Right Triangle 233">
                  <a:extLst>
                    <a:ext uri="{FF2B5EF4-FFF2-40B4-BE49-F238E27FC236}">
                      <a16:creationId xmlns:a16="http://schemas.microsoft.com/office/drawing/2014/main" id="{E0ADE9EE-9F94-B8E3-EEBC-F7E228D7A60B}"/>
                    </a:ext>
                  </a:extLst>
                </p:cNvPr>
                <p:cNvSpPr/>
                <p:nvPr/>
              </p:nvSpPr>
              <p:spPr>
                <a:xfrm rot="12900681" flipH="1">
                  <a:off x="1705827" y="2189645"/>
                  <a:ext cx="247965" cy="291800"/>
                </a:xfrm>
                <a:prstGeom prst="rtTriangle">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235" name="Flowchart: Manual Operation 26">
                  <a:extLst>
                    <a:ext uri="{FF2B5EF4-FFF2-40B4-BE49-F238E27FC236}">
                      <a16:creationId xmlns:a16="http://schemas.microsoft.com/office/drawing/2014/main" id="{3DF60822-F74D-E32A-D7E5-7BF046691FA8}"/>
                    </a:ext>
                  </a:extLst>
                </p:cNvPr>
                <p:cNvSpPr/>
                <p:nvPr/>
              </p:nvSpPr>
              <p:spPr>
                <a:xfrm rot="230863" flipV="1">
                  <a:off x="1198365" y="3450312"/>
                  <a:ext cx="414978" cy="591391"/>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236" name="Flowchart: Terminator 235">
                  <a:extLst>
                    <a:ext uri="{FF2B5EF4-FFF2-40B4-BE49-F238E27FC236}">
                      <a16:creationId xmlns:a16="http://schemas.microsoft.com/office/drawing/2014/main" id="{620AFFC8-C1F6-E515-29A2-963098A925B2}"/>
                    </a:ext>
                  </a:extLst>
                </p:cNvPr>
                <p:cNvSpPr/>
                <p:nvPr/>
              </p:nvSpPr>
              <p:spPr>
                <a:xfrm rot="18705810" flipH="1">
                  <a:off x="838818" y="3059249"/>
                  <a:ext cx="141402" cy="416035"/>
                </a:xfrm>
                <a:prstGeom prst="flowChartTerminator">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237" name="Flowchart: Connector 236">
                  <a:extLst>
                    <a:ext uri="{FF2B5EF4-FFF2-40B4-BE49-F238E27FC236}">
                      <a16:creationId xmlns:a16="http://schemas.microsoft.com/office/drawing/2014/main" id="{C1B02A07-DA07-FEC4-7B9F-80D9E8B181E9}"/>
                    </a:ext>
                  </a:extLst>
                </p:cNvPr>
                <p:cNvSpPr/>
                <p:nvPr/>
              </p:nvSpPr>
              <p:spPr>
                <a:xfrm>
                  <a:off x="1566067" y="2441565"/>
                  <a:ext cx="79677" cy="87279"/>
                </a:xfrm>
                <a:prstGeom prst="flowChartConnector">
                  <a:avLst/>
                </a:prstGeom>
                <a:solidFill>
                  <a:srgbClr val="008000"/>
                </a:solidFill>
                <a:ln w="25400" cap="flat" cmpd="sng" algn="ctr">
                  <a:noFill/>
                  <a:prstDash val="solid"/>
                </a:ln>
                <a:effectLst/>
              </p:spPr>
              <p:txBody>
                <a:bodyPr rtlCol="0" anchor="ctr"/>
                <a:lstStyle/>
                <a:p>
                  <a:pPr algn="ctr" defTabSz="914400">
                    <a:defRPr/>
                  </a:pPr>
                  <a:endParaRPr lang="en-US" sz="1530" kern="0">
                    <a:solidFill>
                      <a:prstClr val="white"/>
                    </a:solidFill>
                    <a:latin typeface="Calibri"/>
                  </a:endParaRPr>
                </a:p>
              </p:txBody>
            </p:sp>
            <p:sp>
              <p:nvSpPr>
                <p:cNvPr id="238" name="Flowchart: Connector 237">
                  <a:extLst>
                    <a:ext uri="{FF2B5EF4-FFF2-40B4-BE49-F238E27FC236}">
                      <a16:creationId xmlns:a16="http://schemas.microsoft.com/office/drawing/2014/main" id="{EFAFB15F-74D7-182C-B896-209295A7D012}"/>
                    </a:ext>
                  </a:extLst>
                </p:cNvPr>
                <p:cNvSpPr/>
                <p:nvPr/>
              </p:nvSpPr>
              <p:spPr>
                <a:xfrm>
                  <a:off x="1566067" y="2567989"/>
                  <a:ext cx="79677" cy="87279"/>
                </a:xfrm>
                <a:prstGeom prst="flowChartConnector">
                  <a:avLst/>
                </a:prstGeom>
                <a:solidFill>
                  <a:srgbClr val="008000"/>
                </a:solidFill>
                <a:ln w="25400" cap="flat" cmpd="sng" algn="ctr">
                  <a:noFill/>
                  <a:prstDash val="solid"/>
                </a:ln>
                <a:effectLst/>
              </p:spPr>
              <p:txBody>
                <a:bodyPr rtlCol="0" anchor="ctr"/>
                <a:lstStyle/>
                <a:p>
                  <a:pPr algn="ctr" defTabSz="914400">
                    <a:defRPr/>
                  </a:pPr>
                  <a:endParaRPr lang="en-US" sz="1530" kern="0">
                    <a:solidFill>
                      <a:prstClr val="white"/>
                    </a:solidFill>
                    <a:latin typeface="Calibri"/>
                  </a:endParaRPr>
                </a:p>
              </p:txBody>
            </p:sp>
            <p:grpSp>
              <p:nvGrpSpPr>
                <p:cNvPr id="239" name="Group 238">
                  <a:extLst>
                    <a:ext uri="{FF2B5EF4-FFF2-40B4-BE49-F238E27FC236}">
                      <a16:creationId xmlns:a16="http://schemas.microsoft.com/office/drawing/2014/main" id="{69F6A127-0D1C-3700-5F75-E5310C845DAE}"/>
                    </a:ext>
                  </a:extLst>
                </p:cNvPr>
                <p:cNvGrpSpPr/>
                <p:nvPr/>
              </p:nvGrpSpPr>
              <p:grpSpPr>
                <a:xfrm>
                  <a:off x="1717423" y="2352216"/>
                  <a:ext cx="325110" cy="522802"/>
                  <a:chOff x="859632" y="2338402"/>
                  <a:chExt cx="571500" cy="788345"/>
                </a:xfrm>
              </p:grpSpPr>
              <p:sp>
                <p:nvSpPr>
                  <p:cNvPr id="241" name="Rectangle 240">
                    <a:extLst>
                      <a:ext uri="{FF2B5EF4-FFF2-40B4-BE49-F238E27FC236}">
                        <a16:creationId xmlns:a16="http://schemas.microsoft.com/office/drawing/2014/main" id="{4BAABA91-2676-EC93-B5EC-CFF6C523EC08}"/>
                      </a:ext>
                    </a:extLst>
                  </p:cNvPr>
                  <p:cNvSpPr/>
                  <p:nvPr/>
                </p:nvSpPr>
                <p:spPr>
                  <a:xfrm>
                    <a:off x="977900" y="2707482"/>
                    <a:ext cx="342900" cy="85080"/>
                  </a:xfrm>
                  <a:prstGeom prst="rect">
                    <a:avLst/>
                  </a:prstGeom>
                  <a:solidFill>
                    <a:sysClr val="window" lastClr="FFFFFF"/>
                  </a:solidFill>
                  <a:ln w="25400" cap="flat" cmpd="sng" algn="ctr">
                    <a:noFill/>
                    <a:prstDash val="solid"/>
                  </a:ln>
                  <a:effectLst/>
                </p:spPr>
                <p:txBody>
                  <a:bodyPr rtlCol="0" anchor="ctr"/>
                  <a:lstStyle/>
                  <a:p>
                    <a:pPr algn="ctr" defTabSz="914400">
                      <a:defRPr/>
                    </a:pPr>
                    <a:endParaRPr lang="en-US" sz="1530" kern="0">
                      <a:solidFill>
                        <a:prstClr val="white"/>
                      </a:solidFill>
                      <a:latin typeface="Calibri"/>
                    </a:endParaRPr>
                  </a:p>
                </p:txBody>
              </p:sp>
              <p:pic>
                <p:nvPicPr>
                  <p:cNvPr id="242" name="Picture 241">
                    <a:extLst>
                      <a:ext uri="{FF2B5EF4-FFF2-40B4-BE49-F238E27FC236}">
                        <a16:creationId xmlns:a16="http://schemas.microsoft.com/office/drawing/2014/main" id="{55FE457C-80C0-98FD-60C8-CD465A117FE5}"/>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31560" y1="31877" x2="31560" y2="31877"/>
                                <a14:foregroundMark x1="46454" y1="11054" x2="46454" y2="11054"/>
                                <a14:foregroundMark x1="42553" y1="9512" x2="42553" y2="9512"/>
                                <a14:foregroundMark x1="39362" y1="8997" x2="39362" y2="8997"/>
                                <a14:foregroundMark x1="59929" y1="8997" x2="59929" y2="8997"/>
                                <a14:foregroundMark x1="29787" y1="26735" x2="29787" y2="26735"/>
                                <a14:foregroundMark x1="71631" y1="12339" x2="71631" y2="12339"/>
                                <a14:foregroundMark x1="77660" y1="21337" x2="77660" y2="21337"/>
                                <a14:foregroundMark x1="73050" y1="30077" x2="73050" y2="30077"/>
                                <a14:foregroundMark x1="61702" y1="33162" x2="61702" y2="33162"/>
                                <a14:foregroundMark x1="37234" y1="29306" x2="37234" y2="29306"/>
                                <a14:foregroundMark x1="53546" y1="61697" x2="53546" y2="61697"/>
                                <a14:foregroundMark x1="67021" y1="64010" x2="67021" y2="64010"/>
                                <a14:foregroundMark x1="33688" y1="62468" x2="33688" y2="62468"/>
                                <a14:foregroundMark x1="28369" y1="80463" x2="28369" y2="80463"/>
                                <a14:foregroundMark x1="48227" y1="79949" x2="48227" y2="79949"/>
                                <a14:foregroundMark x1="33688" y1="34447" x2="33688" y2="34447"/>
                                <a14:foregroundMark x1="49645" y1="76864" x2="49645" y2="76864"/>
                                <a14:foregroundMark x1="26596" y1="50643" x2="26596" y2="50643"/>
                                <a14:foregroundMark x1="44326" y1="49871" x2="44326" y2="49871"/>
                                <a14:foregroundMark x1="56738" y1="51928" x2="56738" y2="51928"/>
                                <a14:foregroundMark x1="70567" y1="52185" x2="70567" y2="52185"/>
                                <a14:foregroundMark x1="24113" y1="27249" x2="24113" y2="27249"/>
                                <a14:backgroundMark x1="36879" y1="22365" x2="36879" y2="22365"/>
                                <a14:backgroundMark x1="43262" y1="30591" x2="43262" y2="30591"/>
                              </a14:backgroundRemoval>
                            </a14:imgEffect>
                          </a14:imgLayer>
                        </a14:imgProps>
                      </a:ext>
                      <a:ext uri="{28A0092B-C50C-407E-A947-70E740481C1C}">
                        <a14:useLocalDpi xmlns:a14="http://schemas.microsoft.com/office/drawing/2010/main" val="0"/>
                      </a:ext>
                    </a:extLst>
                  </a:blip>
                  <a:stretch>
                    <a:fillRect/>
                  </a:stretch>
                </p:blipFill>
                <p:spPr>
                  <a:xfrm>
                    <a:off x="859632" y="2338402"/>
                    <a:ext cx="571500" cy="788345"/>
                  </a:xfrm>
                  <a:prstGeom prst="rect">
                    <a:avLst/>
                  </a:prstGeom>
                  <a:ln>
                    <a:noFill/>
                  </a:ln>
                </p:spPr>
              </p:pic>
            </p:grpSp>
            <p:sp>
              <p:nvSpPr>
                <p:cNvPr id="240" name="Freeform: Shape 239">
                  <a:extLst>
                    <a:ext uri="{FF2B5EF4-FFF2-40B4-BE49-F238E27FC236}">
                      <a16:creationId xmlns:a16="http://schemas.microsoft.com/office/drawing/2014/main" id="{E7B4EE91-B169-369E-2AA1-9091557221AC}"/>
                    </a:ext>
                  </a:extLst>
                </p:cNvPr>
                <p:cNvSpPr/>
                <p:nvPr/>
              </p:nvSpPr>
              <p:spPr>
                <a:xfrm rot="14816196">
                  <a:off x="1000545" y="3298367"/>
                  <a:ext cx="274312" cy="262954"/>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E9CD87"/>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defRPr/>
                  </a:pPr>
                  <a:endParaRPr lang="en-US" kern="0">
                    <a:solidFill>
                      <a:prstClr val="white"/>
                    </a:solidFill>
                    <a:latin typeface="Calibri"/>
                  </a:endParaRPr>
                </a:p>
              </p:txBody>
            </p:sp>
          </p:grpSp>
          <p:sp>
            <p:nvSpPr>
              <p:cNvPr id="167" name="Rectangle: Single Corner Snipped 29">
                <a:extLst>
                  <a:ext uri="{FF2B5EF4-FFF2-40B4-BE49-F238E27FC236}">
                    <a16:creationId xmlns:a16="http://schemas.microsoft.com/office/drawing/2014/main" id="{9EEFC804-E605-A0A7-DD15-E0C04ABD0A54}"/>
                  </a:ext>
                </a:extLst>
              </p:cNvPr>
              <p:cNvSpPr/>
              <p:nvPr/>
            </p:nvSpPr>
            <p:spPr>
              <a:xfrm flipH="1">
                <a:off x="1178412" y="3410023"/>
                <a:ext cx="844823" cy="1228724"/>
              </a:xfrm>
              <a:prstGeom prst="snip1Rect">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68" name="Oval 167">
                <a:extLst>
                  <a:ext uri="{FF2B5EF4-FFF2-40B4-BE49-F238E27FC236}">
                    <a16:creationId xmlns:a16="http://schemas.microsoft.com/office/drawing/2014/main" id="{2ABD5C22-ADC7-2F25-5515-B26291AA0BDA}"/>
                  </a:ext>
                </a:extLst>
              </p:cNvPr>
              <p:cNvSpPr/>
              <p:nvPr/>
            </p:nvSpPr>
            <p:spPr>
              <a:xfrm>
                <a:off x="965711" y="2421292"/>
                <a:ext cx="184756" cy="409920"/>
              </a:xfrm>
              <a:prstGeom prst="ellipse">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169" name="Oval 168">
                <a:extLst>
                  <a:ext uri="{FF2B5EF4-FFF2-40B4-BE49-F238E27FC236}">
                    <a16:creationId xmlns:a16="http://schemas.microsoft.com/office/drawing/2014/main" id="{EAB84933-CA69-31E1-4786-0CDF2D74AD80}"/>
                  </a:ext>
                </a:extLst>
              </p:cNvPr>
              <p:cNvSpPr/>
              <p:nvPr/>
            </p:nvSpPr>
            <p:spPr>
              <a:xfrm>
                <a:off x="2117582" y="2408643"/>
                <a:ext cx="184756" cy="409920"/>
              </a:xfrm>
              <a:prstGeom prst="ellipse">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70" name="Flowchart: Off-page Connector 169">
                <a:extLst>
                  <a:ext uri="{FF2B5EF4-FFF2-40B4-BE49-F238E27FC236}">
                    <a16:creationId xmlns:a16="http://schemas.microsoft.com/office/drawing/2014/main" id="{965E70C7-4644-0DA6-297E-994397E53C54}"/>
                  </a:ext>
                </a:extLst>
              </p:cNvPr>
              <p:cNvSpPr/>
              <p:nvPr/>
            </p:nvSpPr>
            <p:spPr>
              <a:xfrm>
                <a:off x="1470911" y="3120963"/>
                <a:ext cx="331997" cy="436406"/>
              </a:xfrm>
              <a:prstGeom prst="flowChartOffpageConnec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71" name="Oval 170">
                <a:extLst>
                  <a:ext uri="{FF2B5EF4-FFF2-40B4-BE49-F238E27FC236}">
                    <a16:creationId xmlns:a16="http://schemas.microsoft.com/office/drawing/2014/main" id="{7CE31C7C-AD04-8CAA-6A4D-EF25277A2022}"/>
                  </a:ext>
                </a:extLst>
              </p:cNvPr>
              <p:cNvSpPr/>
              <p:nvPr/>
            </p:nvSpPr>
            <p:spPr>
              <a:xfrm>
                <a:off x="1046541" y="1811744"/>
                <a:ext cx="1154760" cy="1454687"/>
              </a:xfrm>
              <a:prstGeom prst="ellipse">
                <a:avLst/>
              </a:prstGeom>
              <a:solidFill>
                <a:srgbClr val="EED69D"/>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72" name="Flowchart: Terminator 171">
                <a:extLst>
                  <a:ext uri="{FF2B5EF4-FFF2-40B4-BE49-F238E27FC236}">
                    <a16:creationId xmlns:a16="http://schemas.microsoft.com/office/drawing/2014/main" id="{74007D3C-832F-B046-67AE-308DC55F7018}"/>
                  </a:ext>
                </a:extLst>
              </p:cNvPr>
              <p:cNvSpPr/>
              <p:nvPr/>
            </p:nvSpPr>
            <p:spPr>
              <a:xfrm rot="1600366">
                <a:off x="847664" y="3690908"/>
                <a:ext cx="225594" cy="711363"/>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73" name="Flowchart: Delay 172">
                <a:extLst>
                  <a:ext uri="{FF2B5EF4-FFF2-40B4-BE49-F238E27FC236}">
                    <a16:creationId xmlns:a16="http://schemas.microsoft.com/office/drawing/2014/main" id="{22EF23F2-9A59-97A1-A572-D511AA6D2373}"/>
                  </a:ext>
                </a:extLst>
              </p:cNvPr>
              <p:cNvSpPr/>
              <p:nvPr/>
            </p:nvSpPr>
            <p:spPr>
              <a:xfrm rot="2022916" flipH="1">
                <a:off x="977216" y="3374447"/>
                <a:ext cx="320445" cy="657015"/>
              </a:xfrm>
              <a:prstGeom prst="flowChartDelay">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174" name="Moon 173">
                <a:extLst>
                  <a:ext uri="{FF2B5EF4-FFF2-40B4-BE49-F238E27FC236}">
                    <a16:creationId xmlns:a16="http://schemas.microsoft.com/office/drawing/2014/main" id="{BF650413-209A-F92A-B540-219625D87210}"/>
                  </a:ext>
                </a:extLst>
              </p:cNvPr>
              <p:cNvSpPr/>
              <p:nvPr/>
            </p:nvSpPr>
            <p:spPr>
              <a:xfrm rot="5400000">
                <a:off x="1197595" y="1406602"/>
                <a:ext cx="852651" cy="1186231"/>
              </a:xfrm>
              <a:prstGeom prst="moon">
                <a:avLst>
                  <a:gd name="adj" fmla="val 65258"/>
                </a:avLst>
              </a:prstGeom>
              <a:pattFill prst="openDmnd">
                <a:fgClr>
                  <a:srgbClr val="000000"/>
                </a:fgClr>
                <a:bgClr>
                  <a:sysClr val="window" lastClr="FFFFFF"/>
                </a:bgClr>
              </a:pattFill>
              <a:ln w="3175" cap="flat" cmpd="sng" algn="ctr">
                <a:solidFill>
                  <a:srgbClr val="000000"/>
                </a:solidFill>
                <a:prstDash val="solid"/>
              </a:ln>
              <a:effectLst/>
            </p:spPr>
            <p:txBody>
              <a:bodyPr rtlCol="0" anchor="ctr"/>
              <a:lstStyle/>
              <a:p>
                <a:pPr algn="ctr">
                  <a:defRPr/>
                </a:pPr>
                <a:endParaRPr lang="en-US" sz="1530" kern="0">
                  <a:solidFill>
                    <a:prstClr val="white"/>
                  </a:solidFill>
                  <a:latin typeface="Calibri"/>
                </a:endParaRPr>
              </a:p>
            </p:txBody>
          </p:sp>
          <p:sp>
            <p:nvSpPr>
              <p:cNvPr id="175" name="Moon 174">
                <a:extLst>
                  <a:ext uri="{FF2B5EF4-FFF2-40B4-BE49-F238E27FC236}">
                    <a16:creationId xmlns:a16="http://schemas.microsoft.com/office/drawing/2014/main" id="{4D76F6AB-1E07-16EA-42CB-548F2EC96B12}"/>
                  </a:ext>
                </a:extLst>
              </p:cNvPr>
              <p:cNvSpPr/>
              <p:nvPr/>
            </p:nvSpPr>
            <p:spPr>
              <a:xfrm rot="5400000">
                <a:off x="1318639" y="1539646"/>
                <a:ext cx="613097" cy="1157294"/>
              </a:xfrm>
              <a:prstGeom prst="moon">
                <a:avLst>
                  <a:gd name="adj" fmla="val 52142"/>
                </a:avLst>
              </a:prstGeom>
              <a:pattFill prst="dotDmnd">
                <a:fgClr>
                  <a:srgbClr val="000000"/>
                </a:fgClr>
                <a:bgClr>
                  <a:srgbClr val="C28446"/>
                </a:bgClr>
              </a:pattFill>
              <a:ln w="3175" cap="flat" cmpd="sng" algn="ctr">
                <a:noFill/>
                <a:prstDash val="solid"/>
              </a:ln>
              <a:effectLst/>
            </p:spPr>
            <p:txBody>
              <a:bodyPr rtlCol="0" anchor="ctr"/>
              <a:lstStyle/>
              <a:p>
                <a:pPr algn="ctr">
                  <a:defRPr/>
                </a:pPr>
                <a:endParaRPr lang="en-US" sz="1530" kern="0">
                  <a:solidFill>
                    <a:prstClr val="white"/>
                  </a:solidFill>
                  <a:latin typeface="Calibri"/>
                </a:endParaRPr>
              </a:p>
            </p:txBody>
          </p:sp>
          <p:sp>
            <p:nvSpPr>
              <p:cNvPr id="176" name="Oval 175">
                <a:extLst>
                  <a:ext uri="{FF2B5EF4-FFF2-40B4-BE49-F238E27FC236}">
                    <a16:creationId xmlns:a16="http://schemas.microsoft.com/office/drawing/2014/main" id="{235C8D2D-8DD0-DF08-2F67-78C701C6232A}"/>
                  </a:ext>
                </a:extLst>
              </p:cNvPr>
              <p:cNvSpPr/>
              <p:nvPr/>
            </p:nvSpPr>
            <p:spPr>
              <a:xfrm>
                <a:off x="1404629" y="1654701"/>
                <a:ext cx="458284" cy="195232"/>
              </a:xfrm>
              <a:prstGeom prst="ellipse">
                <a:avLst/>
              </a:prstGeom>
              <a:pattFill prst="dotDmnd">
                <a:fgClr>
                  <a:srgbClr val="F79646">
                    <a:lumMod val="50000"/>
                  </a:srgbClr>
                </a:fgClr>
                <a:bgClr>
                  <a:srgbClr val="C28446"/>
                </a:bgClr>
              </a:patt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177" name="Right Triangle 176">
                <a:extLst>
                  <a:ext uri="{FF2B5EF4-FFF2-40B4-BE49-F238E27FC236}">
                    <a16:creationId xmlns:a16="http://schemas.microsoft.com/office/drawing/2014/main" id="{B92D7A44-D335-4B24-EA9B-8B5723735408}"/>
                  </a:ext>
                </a:extLst>
              </p:cNvPr>
              <p:cNvSpPr/>
              <p:nvPr/>
            </p:nvSpPr>
            <p:spPr>
              <a:xfrm rot="8699319">
                <a:off x="1308529" y="3369829"/>
                <a:ext cx="247965" cy="291800"/>
              </a:xfrm>
              <a:prstGeom prst="rtTriangle">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78" name="Right Triangle 177">
                <a:extLst>
                  <a:ext uri="{FF2B5EF4-FFF2-40B4-BE49-F238E27FC236}">
                    <a16:creationId xmlns:a16="http://schemas.microsoft.com/office/drawing/2014/main" id="{6C4F49BB-014F-82BF-571B-EA684267B3F2}"/>
                  </a:ext>
                </a:extLst>
              </p:cNvPr>
              <p:cNvSpPr/>
              <p:nvPr/>
            </p:nvSpPr>
            <p:spPr>
              <a:xfrm rot="12900681" flipH="1">
                <a:off x="1725107" y="3369829"/>
                <a:ext cx="247965" cy="291800"/>
              </a:xfrm>
              <a:prstGeom prst="rtTriangle">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79" name="Flowchart: Terminator 178">
                <a:extLst>
                  <a:ext uri="{FF2B5EF4-FFF2-40B4-BE49-F238E27FC236}">
                    <a16:creationId xmlns:a16="http://schemas.microsoft.com/office/drawing/2014/main" id="{8347DEEC-B169-8B4A-2423-CCD47DABDB92}"/>
                  </a:ext>
                </a:extLst>
              </p:cNvPr>
              <p:cNvSpPr/>
              <p:nvPr/>
            </p:nvSpPr>
            <p:spPr>
              <a:xfrm rot="18705810" flipH="1">
                <a:off x="858098" y="4239433"/>
                <a:ext cx="141402" cy="416035"/>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180" name="Flowchart: Connector 179">
                <a:extLst>
                  <a:ext uri="{FF2B5EF4-FFF2-40B4-BE49-F238E27FC236}">
                    <a16:creationId xmlns:a16="http://schemas.microsoft.com/office/drawing/2014/main" id="{CD831ACB-2992-F6DB-5AE6-753484C8E4EC}"/>
                  </a:ext>
                </a:extLst>
              </p:cNvPr>
              <p:cNvSpPr/>
              <p:nvPr/>
            </p:nvSpPr>
            <p:spPr>
              <a:xfrm>
                <a:off x="1585347" y="3621749"/>
                <a:ext cx="79677" cy="87279"/>
              </a:xfrm>
              <a:prstGeom prst="flowChartConnector">
                <a:avLst/>
              </a:prstGeom>
              <a:solidFill>
                <a:srgbClr val="008000"/>
              </a:solidFill>
              <a:ln w="25400" cap="flat" cmpd="sng" algn="ctr">
                <a:noFill/>
                <a:prstDash val="solid"/>
              </a:ln>
              <a:effectLst/>
            </p:spPr>
            <p:txBody>
              <a:bodyPr rtlCol="0" anchor="ctr"/>
              <a:lstStyle/>
              <a:p>
                <a:pPr algn="ctr">
                  <a:defRPr/>
                </a:pPr>
                <a:endParaRPr lang="en-US" sz="1530" kern="0">
                  <a:solidFill>
                    <a:prstClr val="white"/>
                  </a:solidFill>
                  <a:latin typeface="Calibri"/>
                </a:endParaRPr>
              </a:p>
            </p:txBody>
          </p:sp>
          <p:sp>
            <p:nvSpPr>
              <p:cNvPr id="181" name="Flowchart: Connector 180">
                <a:extLst>
                  <a:ext uri="{FF2B5EF4-FFF2-40B4-BE49-F238E27FC236}">
                    <a16:creationId xmlns:a16="http://schemas.microsoft.com/office/drawing/2014/main" id="{262DAB3D-7382-FA13-8F56-147D52A31CAC}"/>
                  </a:ext>
                </a:extLst>
              </p:cNvPr>
              <p:cNvSpPr/>
              <p:nvPr/>
            </p:nvSpPr>
            <p:spPr>
              <a:xfrm>
                <a:off x="1585347" y="3748173"/>
                <a:ext cx="79677" cy="87279"/>
              </a:xfrm>
              <a:prstGeom prst="flowChartConnector">
                <a:avLst/>
              </a:prstGeom>
              <a:solidFill>
                <a:srgbClr val="008000"/>
              </a:solidFill>
              <a:ln w="25400" cap="flat" cmpd="sng" algn="ctr">
                <a:noFill/>
                <a:prstDash val="solid"/>
              </a:ln>
              <a:effectLst/>
            </p:spPr>
            <p:txBody>
              <a:bodyPr rtlCol="0" anchor="ctr"/>
              <a:lstStyle/>
              <a:p>
                <a:pPr algn="ctr">
                  <a:defRPr/>
                </a:pPr>
                <a:endParaRPr lang="en-US" sz="1530" kern="0">
                  <a:solidFill>
                    <a:prstClr val="white"/>
                  </a:solidFill>
                  <a:latin typeface="Calibri"/>
                </a:endParaRPr>
              </a:p>
            </p:txBody>
          </p:sp>
          <p:sp>
            <p:nvSpPr>
              <p:cNvPr id="182" name="Freeform: Shape 181">
                <a:extLst>
                  <a:ext uri="{FF2B5EF4-FFF2-40B4-BE49-F238E27FC236}">
                    <a16:creationId xmlns:a16="http://schemas.microsoft.com/office/drawing/2014/main" id="{E5E719F1-438B-0DEC-50DC-5F11A87DFD15}"/>
                  </a:ext>
                </a:extLst>
              </p:cNvPr>
              <p:cNvSpPr/>
              <p:nvPr/>
            </p:nvSpPr>
            <p:spPr>
              <a:xfrm rot="14816196">
                <a:off x="1019825" y="4478551"/>
                <a:ext cx="274312" cy="262954"/>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E9CD87"/>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grpSp>
            <p:nvGrpSpPr>
              <p:cNvPr id="183" name="Group 182">
                <a:extLst>
                  <a:ext uri="{FF2B5EF4-FFF2-40B4-BE49-F238E27FC236}">
                    <a16:creationId xmlns:a16="http://schemas.microsoft.com/office/drawing/2014/main" id="{A22B3D22-2C1C-C089-0E1C-BAEA49FF84F5}"/>
                  </a:ext>
                </a:extLst>
              </p:cNvPr>
              <p:cNvGrpSpPr/>
              <p:nvPr/>
            </p:nvGrpSpPr>
            <p:grpSpPr>
              <a:xfrm>
                <a:off x="1736703" y="3532400"/>
                <a:ext cx="325110" cy="522802"/>
                <a:chOff x="859632" y="2338402"/>
                <a:chExt cx="571500" cy="788345"/>
              </a:xfrm>
            </p:grpSpPr>
            <p:sp>
              <p:nvSpPr>
                <p:cNvPr id="212" name="Rectangle 211">
                  <a:extLst>
                    <a:ext uri="{FF2B5EF4-FFF2-40B4-BE49-F238E27FC236}">
                      <a16:creationId xmlns:a16="http://schemas.microsoft.com/office/drawing/2014/main" id="{7AB4F1AB-103D-3013-2D55-885CBA6A21B2}"/>
                    </a:ext>
                  </a:extLst>
                </p:cNvPr>
                <p:cNvSpPr/>
                <p:nvPr/>
              </p:nvSpPr>
              <p:spPr>
                <a:xfrm>
                  <a:off x="977900" y="2707482"/>
                  <a:ext cx="342900" cy="85080"/>
                </a:xfrm>
                <a:prstGeom prst="rect">
                  <a:avLst/>
                </a:prstGeom>
                <a:solidFill>
                  <a:sysClr val="window" lastClr="FFFFFF"/>
                </a:solidFill>
                <a:ln w="25400" cap="flat" cmpd="sng" algn="ctr">
                  <a:noFill/>
                  <a:prstDash val="solid"/>
                </a:ln>
                <a:effectLst/>
              </p:spPr>
              <p:txBody>
                <a:bodyPr rtlCol="0" anchor="ctr"/>
                <a:lstStyle/>
                <a:p>
                  <a:pPr algn="ctr">
                    <a:defRPr/>
                  </a:pPr>
                  <a:endParaRPr lang="en-US" sz="1530" kern="0">
                    <a:solidFill>
                      <a:prstClr val="white"/>
                    </a:solidFill>
                    <a:latin typeface="Calibri"/>
                  </a:endParaRPr>
                </a:p>
              </p:txBody>
            </p:sp>
            <p:pic>
              <p:nvPicPr>
                <p:cNvPr id="213" name="Picture 212">
                  <a:extLst>
                    <a:ext uri="{FF2B5EF4-FFF2-40B4-BE49-F238E27FC236}">
                      <a16:creationId xmlns:a16="http://schemas.microsoft.com/office/drawing/2014/main" id="{1470404E-339F-888A-D7D5-91FF4239A0D5}"/>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31560" y1="31877" x2="31560" y2="31877"/>
                              <a14:foregroundMark x1="46454" y1="11054" x2="46454" y2="11054"/>
                              <a14:foregroundMark x1="42553" y1="9512" x2="42553" y2="9512"/>
                              <a14:foregroundMark x1="39362" y1="8997" x2="39362" y2="8997"/>
                              <a14:foregroundMark x1="59929" y1="8997" x2="59929" y2="8997"/>
                              <a14:foregroundMark x1="29787" y1="26735" x2="29787" y2="26735"/>
                              <a14:foregroundMark x1="71631" y1="12339" x2="71631" y2="12339"/>
                              <a14:foregroundMark x1="77660" y1="21337" x2="77660" y2="21337"/>
                              <a14:foregroundMark x1="73050" y1="30077" x2="73050" y2="30077"/>
                              <a14:foregroundMark x1="61702" y1="33162" x2="61702" y2="33162"/>
                              <a14:foregroundMark x1="37234" y1="29306" x2="37234" y2="29306"/>
                              <a14:foregroundMark x1="53546" y1="61697" x2="53546" y2="61697"/>
                              <a14:foregroundMark x1="67021" y1="64010" x2="67021" y2="64010"/>
                              <a14:foregroundMark x1="33688" y1="62468" x2="33688" y2="62468"/>
                              <a14:foregroundMark x1="28369" y1="80463" x2="28369" y2="80463"/>
                              <a14:foregroundMark x1="48227" y1="79949" x2="48227" y2="79949"/>
                              <a14:foregroundMark x1="33688" y1="34447" x2="33688" y2="34447"/>
                              <a14:foregroundMark x1="49645" y1="76864" x2="49645" y2="76864"/>
                              <a14:foregroundMark x1="26596" y1="50643" x2="26596" y2="50643"/>
                              <a14:foregroundMark x1="44326" y1="49871" x2="44326" y2="49871"/>
                              <a14:foregroundMark x1="56738" y1="51928" x2="56738" y2="51928"/>
                              <a14:foregroundMark x1="70567" y1="52185" x2="70567" y2="52185"/>
                              <a14:foregroundMark x1="24113" y1="27249" x2="24113" y2="27249"/>
                              <a14:backgroundMark x1="36879" y1="22365" x2="36879" y2="22365"/>
                              <a14:backgroundMark x1="43262" y1="30591" x2="43262" y2="30591"/>
                            </a14:backgroundRemoval>
                          </a14:imgEffect>
                        </a14:imgLayer>
                      </a14:imgProps>
                    </a:ext>
                    <a:ext uri="{28A0092B-C50C-407E-A947-70E740481C1C}">
                      <a14:useLocalDpi xmlns:a14="http://schemas.microsoft.com/office/drawing/2010/main" val="0"/>
                    </a:ext>
                  </a:extLst>
                </a:blip>
                <a:stretch>
                  <a:fillRect/>
                </a:stretch>
              </p:blipFill>
              <p:spPr>
                <a:xfrm>
                  <a:off x="859632" y="2338402"/>
                  <a:ext cx="571500" cy="788345"/>
                </a:xfrm>
                <a:prstGeom prst="rect">
                  <a:avLst/>
                </a:prstGeom>
                <a:ln>
                  <a:noFill/>
                </a:ln>
              </p:spPr>
            </p:pic>
          </p:grpSp>
          <p:grpSp>
            <p:nvGrpSpPr>
              <p:cNvPr id="184" name="Group 183">
                <a:extLst>
                  <a:ext uri="{FF2B5EF4-FFF2-40B4-BE49-F238E27FC236}">
                    <a16:creationId xmlns:a16="http://schemas.microsoft.com/office/drawing/2014/main" id="{871D7D61-BE9B-6C57-B349-EF8499960EE5}"/>
                  </a:ext>
                </a:extLst>
              </p:cNvPr>
              <p:cNvGrpSpPr/>
              <p:nvPr/>
            </p:nvGrpSpPr>
            <p:grpSpPr>
              <a:xfrm rot="19720146">
                <a:off x="1182580" y="2371883"/>
                <a:ext cx="386764" cy="226743"/>
                <a:chOff x="5136060" y="1710152"/>
                <a:chExt cx="538831" cy="347248"/>
              </a:xfrm>
            </p:grpSpPr>
            <p:sp>
              <p:nvSpPr>
                <p:cNvPr id="202" name="Oval 5">
                  <a:extLst>
                    <a:ext uri="{FF2B5EF4-FFF2-40B4-BE49-F238E27FC236}">
                      <a16:creationId xmlns:a16="http://schemas.microsoft.com/office/drawing/2014/main" id="{EBCC27DA-77F1-879C-1808-8CB0D5B36CC4}"/>
                    </a:ext>
                  </a:extLst>
                </p:cNvPr>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nvGrpSpPr>
                <p:cNvPr id="203" name="Group 202">
                  <a:extLst>
                    <a:ext uri="{FF2B5EF4-FFF2-40B4-BE49-F238E27FC236}">
                      <a16:creationId xmlns:a16="http://schemas.microsoft.com/office/drawing/2014/main" id="{152E78CD-8AB7-EC7B-4C95-2285583F4378}"/>
                    </a:ext>
                  </a:extLst>
                </p:cNvPr>
                <p:cNvGrpSpPr/>
                <p:nvPr/>
              </p:nvGrpSpPr>
              <p:grpSpPr>
                <a:xfrm rot="20545732">
                  <a:off x="5242936" y="1710152"/>
                  <a:ext cx="85726" cy="45719"/>
                  <a:chOff x="5293988" y="1700325"/>
                  <a:chExt cx="85726" cy="42639"/>
                </a:xfrm>
              </p:grpSpPr>
              <p:cxnSp>
                <p:nvCxnSpPr>
                  <p:cNvPr id="209" name="Straight Connector 208">
                    <a:extLst>
                      <a:ext uri="{FF2B5EF4-FFF2-40B4-BE49-F238E27FC236}">
                        <a16:creationId xmlns:a16="http://schemas.microsoft.com/office/drawing/2014/main" id="{4659D095-5941-6305-93ED-810E7C325438}"/>
                      </a:ext>
                    </a:extLst>
                  </p:cNvPr>
                  <p:cNvCxnSpPr/>
                  <p:nvPr/>
                </p:nvCxnSpPr>
                <p:spPr>
                  <a:xfrm>
                    <a:off x="5293988"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210" name="Straight Connector 209">
                    <a:extLst>
                      <a:ext uri="{FF2B5EF4-FFF2-40B4-BE49-F238E27FC236}">
                        <a16:creationId xmlns:a16="http://schemas.microsoft.com/office/drawing/2014/main" id="{3EDFE542-1A6F-178B-6707-7936EC7EFAEE}"/>
                      </a:ext>
                    </a:extLst>
                  </p:cNvPr>
                  <p:cNvCxnSpPr/>
                  <p:nvPr/>
                </p:nvCxnSpPr>
                <p:spPr>
                  <a:xfrm>
                    <a:off x="5336850"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211" name="Straight Connector 210">
                    <a:extLst>
                      <a:ext uri="{FF2B5EF4-FFF2-40B4-BE49-F238E27FC236}">
                        <a16:creationId xmlns:a16="http://schemas.microsoft.com/office/drawing/2014/main" id="{CAA3DD50-7873-D627-9A58-E0C1BFCFFF1F}"/>
                      </a:ext>
                    </a:extLst>
                  </p:cNvPr>
                  <p:cNvCxnSpPr/>
                  <p:nvPr/>
                </p:nvCxnSpPr>
                <p:spPr>
                  <a:xfrm>
                    <a:off x="5379714" y="1700325"/>
                    <a:ext cx="0" cy="42639"/>
                  </a:xfrm>
                  <a:prstGeom prst="line">
                    <a:avLst/>
                  </a:prstGeom>
                  <a:noFill/>
                  <a:ln w="31750" cap="sq" cmpd="dbl" algn="ctr">
                    <a:solidFill>
                      <a:sysClr val="windowText" lastClr="000000"/>
                    </a:solidFill>
                    <a:prstDash val="dashDot"/>
                    <a:round/>
                    <a:headEnd type="none" w="med" len="sm"/>
                    <a:tailEnd type="none"/>
                  </a:ln>
                  <a:effectLst/>
                </p:spPr>
              </p:cxnSp>
            </p:grpSp>
            <p:sp>
              <p:nvSpPr>
                <p:cNvPr id="204" name="Oval 4">
                  <a:extLst>
                    <a:ext uri="{FF2B5EF4-FFF2-40B4-BE49-F238E27FC236}">
                      <a16:creationId xmlns:a16="http://schemas.microsoft.com/office/drawing/2014/main" id="{65B7176D-916E-0468-D4EC-ED6463456BE0}"/>
                    </a:ext>
                  </a:extLst>
                </p:cNvPr>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205" name="Oval 204">
                  <a:extLst>
                    <a:ext uri="{FF2B5EF4-FFF2-40B4-BE49-F238E27FC236}">
                      <a16:creationId xmlns:a16="http://schemas.microsoft.com/office/drawing/2014/main" id="{99739872-6F9B-A7DE-4793-88FD402A7AFD}"/>
                    </a:ext>
                  </a:extLst>
                </p:cNvPr>
                <p:cNvSpPr/>
                <p:nvPr/>
              </p:nvSpPr>
              <p:spPr>
                <a:xfrm>
                  <a:off x="5275412" y="1778000"/>
                  <a:ext cx="279400" cy="279400"/>
                </a:xfrm>
                <a:prstGeom prst="ellipse">
                  <a:avLst/>
                </a:prstGeom>
                <a:solidFill>
                  <a:srgbClr val="864826"/>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206" name="Oval 205">
                  <a:extLst>
                    <a:ext uri="{FF2B5EF4-FFF2-40B4-BE49-F238E27FC236}">
                      <a16:creationId xmlns:a16="http://schemas.microsoft.com/office/drawing/2014/main" id="{AFD45371-71DE-E498-D4C6-5B5D2E6A84B4}"/>
                    </a:ext>
                  </a:extLst>
                </p:cNvPr>
                <p:cNvSpPr/>
                <p:nvPr/>
              </p:nvSpPr>
              <p:spPr>
                <a:xfrm>
                  <a:off x="5331124" y="1833712"/>
                  <a:ext cx="223688" cy="223688"/>
                </a:xfrm>
                <a:prstGeom prst="ellipse">
                  <a:avLst/>
                </a:prstGeom>
                <a:solidFill>
                  <a:srgbClr val="33030D"/>
                </a:solidFill>
                <a:ln w="12700" cap="flat" cmpd="sng" algn="ctr">
                  <a:noFill/>
                  <a:prstDash val="solid"/>
                  <a:miter lim="800000"/>
                </a:ln>
                <a:effectLst/>
              </p:spPr>
              <p:txBody>
                <a:bodyPr rtlCol="0" anchor="ctr"/>
                <a:lstStyle/>
                <a:p>
                  <a:pPr algn="ctr">
                    <a:defRPr/>
                  </a:pPr>
                  <a:endParaRPr lang="en-US" sz="1530" kern="0" dirty="0">
                    <a:solidFill>
                      <a:prstClr val="white"/>
                    </a:solidFill>
                    <a:latin typeface="Calibri"/>
                  </a:endParaRPr>
                </a:p>
              </p:txBody>
            </p:sp>
            <p:sp>
              <p:nvSpPr>
                <p:cNvPr id="207" name="Oval 206">
                  <a:extLst>
                    <a:ext uri="{FF2B5EF4-FFF2-40B4-BE49-F238E27FC236}">
                      <a16:creationId xmlns:a16="http://schemas.microsoft.com/office/drawing/2014/main" id="{ADE2939B-3412-8B9D-0A7B-901BC27C033E}"/>
                    </a:ext>
                  </a:extLst>
                </p:cNvPr>
                <p:cNvSpPr/>
                <p:nvPr/>
              </p:nvSpPr>
              <p:spPr>
                <a:xfrm>
                  <a:off x="5404868" y="1846412"/>
                  <a:ext cx="127000" cy="127000"/>
                </a:xfrm>
                <a:prstGeom prst="ellipse">
                  <a:avLst/>
                </a:prstGeom>
                <a:solidFill>
                  <a:srgbClr val="B46004"/>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208" name="Oval 207">
                  <a:extLst>
                    <a:ext uri="{FF2B5EF4-FFF2-40B4-BE49-F238E27FC236}">
                      <a16:creationId xmlns:a16="http://schemas.microsoft.com/office/drawing/2014/main" id="{3BC7D542-4A1C-2FFD-64E2-D645620A66F9}"/>
                    </a:ext>
                  </a:extLst>
                </p:cNvPr>
                <p:cNvSpPr/>
                <p:nvPr/>
              </p:nvSpPr>
              <p:spPr>
                <a:xfrm>
                  <a:off x="5442970" y="1903413"/>
                  <a:ext cx="88898" cy="82699"/>
                </a:xfrm>
                <a:prstGeom prst="ellipse">
                  <a:avLst/>
                </a:pr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grpSp>
            <p:nvGrpSpPr>
              <p:cNvPr id="185" name="Group 184">
                <a:extLst>
                  <a:ext uri="{FF2B5EF4-FFF2-40B4-BE49-F238E27FC236}">
                    <a16:creationId xmlns:a16="http://schemas.microsoft.com/office/drawing/2014/main" id="{1B6B18D7-57A5-AE47-9E33-3B26570617AC}"/>
                  </a:ext>
                </a:extLst>
              </p:cNvPr>
              <p:cNvGrpSpPr/>
              <p:nvPr/>
            </p:nvGrpSpPr>
            <p:grpSpPr>
              <a:xfrm rot="1705800" flipH="1">
                <a:off x="1678571" y="2367738"/>
                <a:ext cx="386764" cy="226743"/>
                <a:chOff x="5136060" y="1710152"/>
                <a:chExt cx="538831" cy="347248"/>
              </a:xfrm>
            </p:grpSpPr>
            <p:sp>
              <p:nvSpPr>
                <p:cNvPr id="192" name="Oval 5">
                  <a:extLst>
                    <a:ext uri="{FF2B5EF4-FFF2-40B4-BE49-F238E27FC236}">
                      <a16:creationId xmlns:a16="http://schemas.microsoft.com/office/drawing/2014/main" id="{011B39C4-A058-64C9-3FF3-B2543E3D7116}"/>
                    </a:ext>
                  </a:extLst>
                </p:cNvPr>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nvGrpSpPr>
                <p:cNvPr id="193" name="Group 192">
                  <a:extLst>
                    <a:ext uri="{FF2B5EF4-FFF2-40B4-BE49-F238E27FC236}">
                      <a16:creationId xmlns:a16="http://schemas.microsoft.com/office/drawing/2014/main" id="{BFB7C3F4-865D-7E52-1E53-4009C29E4067}"/>
                    </a:ext>
                  </a:extLst>
                </p:cNvPr>
                <p:cNvGrpSpPr/>
                <p:nvPr/>
              </p:nvGrpSpPr>
              <p:grpSpPr>
                <a:xfrm rot="20545732">
                  <a:off x="5242936" y="1710152"/>
                  <a:ext cx="85726" cy="45719"/>
                  <a:chOff x="5293988" y="1700325"/>
                  <a:chExt cx="85726" cy="42639"/>
                </a:xfrm>
              </p:grpSpPr>
              <p:cxnSp>
                <p:nvCxnSpPr>
                  <p:cNvPr id="199" name="Straight Connector 198">
                    <a:extLst>
                      <a:ext uri="{FF2B5EF4-FFF2-40B4-BE49-F238E27FC236}">
                        <a16:creationId xmlns:a16="http://schemas.microsoft.com/office/drawing/2014/main" id="{5956BE0C-7244-3195-0E4D-86F6C560E753}"/>
                      </a:ext>
                    </a:extLst>
                  </p:cNvPr>
                  <p:cNvCxnSpPr/>
                  <p:nvPr/>
                </p:nvCxnSpPr>
                <p:spPr>
                  <a:xfrm>
                    <a:off x="5293988"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200" name="Straight Connector 199">
                    <a:extLst>
                      <a:ext uri="{FF2B5EF4-FFF2-40B4-BE49-F238E27FC236}">
                        <a16:creationId xmlns:a16="http://schemas.microsoft.com/office/drawing/2014/main" id="{5FC87D4D-2219-2A6E-92AC-714484F56763}"/>
                      </a:ext>
                    </a:extLst>
                  </p:cNvPr>
                  <p:cNvCxnSpPr/>
                  <p:nvPr/>
                </p:nvCxnSpPr>
                <p:spPr>
                  <a:xfrm>
                    <a:off x="5336850"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201" name="Straight Connector 200">
                    <a:extLst>
                      <a:ext uri="{FF2B5EF4-FFF2-40B4-BE49-F238E27FC236}">
                        <a16:creationId xmlns:a16="http://schemas.microsoft.com/office/drawing/2014/main" id="{7860006E-0FE2-06A7-F70F-CBB044789A64}"/>
                      </a:ext>
                    </a:extLst>
                  </p:cNvPr>
                  <p:cNvCxnSpPr/>
                  <p:nvPr/>
                </p:nvCxnSpPr>
                <p:spPr>
                  <a:xfrm>
                    <a:off x="5379714" y="1700325"/>
                    <a:ext cx="0" cy="42639"/>
                  </a:xfrm>
                  <a:prstGeom prst="line">
                    <a:avLst/>
                  </a:prstGeom>
                  <a:noFill/>
                  <a:ln w="31750" cap="sq" cmpd="dbl" algn="ctr">
                    <a:solidFill>
                      <a:sysClr val="windowText" lastClr="000000"/>
                    </a:solidFill>
                    <a:prstDash val="dashDot"/>
                    <a:round/>
                    <a:headEnd type="none" w="med" len="sm"/>
                    <a:tailEnd type="none"/>
                  </a:ln>
                  <a:effectLst/>
                </p:spPr>
              </p:cxnSp>
            </p:grpSp>
            <p:sp>
              <p:nvSpPr>
                <p:cNvPr id="194" name="Oval 4">
                  <a:extLst>
                    <a:ext uri="{FF2B5EF4-FFF2-40B4-BE49-F238E27FC236}">
                      <a16:creationId xmlns:a16="http://schemas.microsoft.com/office/drawing/2014/main" id="{4991CF7C-BFEB-C8EE-AA9D-618456958638}"/>
                    </a:ext>
                  </a:extLst>
                </p:cNvPr>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95" name="Oval 194">
                  <a:extLst>
                    <a:ext uri="{FF2B5EF4-FFF2-40B4-BE49-F238E27FC236}">
                      <a16:creationId xmlns:a16="http://schemas.microsoft.com/office/drawing/2014/main" id="{F9DC3A6B-6F4C-F8F1-6FA3-5569E6012962}"/>
                    </a:ext>
                  </a:extLst>
                </p:cNvPr>
                <p:cNvSpPr/>
                <p:nvPr/>
              </p:nvSpPr>
              <p:spPr>
                <a:xfrm>
                  <a:off x="5275412" y="1778000"/>
                  <a:ext cx="279400" cy="279400"/>
                </a:xfrm>
                <a:prstGeom prst="ellipse">
                  <a:avLst/>
                </a:prstGeom>
                <a:solidFill>
                  <a:srgbClr val="864826"/>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96" name="Oval 195">
                  <a:extLst>
                    <a:ext uri="{FF2B5EF4-FFF2-40B4-BE49-F238E27FC236}">
                      <a16:creationId xmlns:a16="http://schemas.microsoft.com/office/drawing/2014/main" id="{78BE85C1-A023-9512-7733-B46D20B05239}"/>
                    </a:ext>
                  </a:extLst>
                </p:cNvPr>
                <p:cNvSpPr/>
                <p:nvPr/>
              </p:nvSpPr>
              <p:spPr>
                <a:xfrm>
                  <a:off x="5331124" y="1833712"/>
                  <a:ext cx="223688" cy="223688"/>
                </a:xfrm>
                <a:prstGeom prst="ellipse">
                  <a:avLst/>
                </a:prstGeom>
                <a:solidFill>
                  <a:srgbClr val="33030D"/>
                </a:solidFill>
                <a:ln w="12700" cap="flat" cmpd="sng" algn="ctr">
                  <a:noFill/>
                  <a:prstDash val="solid"/>
                  <a:miter lim="800000"/>
                </a:ln>
                <a:effectLst/>
              </p:spPr>
              <p:txBody>
                <a:bodyPr rtlCol="0" anchor="ctr"/>
                <a:lstStyle/>
                <a:p>
                  <a:pPr algn="ctr">
                    <a:defRPr/>
                  </a:pPr>
                  <a:endParaRPr lang="en-US" sz="1530" kern="0" dirty="0">
                    <a:solidFill>
                      <a:prstClr val="white"/>
                    </a:solidFill>
                    <a:latin typeface="Calibri"/>
                  </a:endParaRPr>
                </a:p>
              </p:txBody>
            </p:sp>
            <p:sp>
              <p:nvSpPr>
                <p:cNvPr id="197" name="Oval 196">
                  <a:extLst>
                    <a:ext uri="{FF2B5EF4-FFF2-40B4-BE49-F238E27FC236}">
                      <a16:creationId xmlns:a16="http://schemas.microsoft.com/office/drawing/2014/main" id="{B3AD1444-8CE1-D97D-8BE7-F03DE63D09F7}"/>
                    </a:ext>
                  </a:extLst>
                </p:cNvPr>
                <p:cNvSpPr/>
                <p:nvPr/>
              </p:nvSpPr>
              <p:spPr>
                <a:xfrm>
                  <a:off x="5404868" y="1846412"/>
                  <a:ext cx="127000" cy="127000"/>
                </a:xfrm>
                <a:prstGeom prst="ellipse">
                  <a:avLst/>
                </a:prstGeom>
                <a:solidFill>
                  <a:srgbClr val="B46004"/>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98" name="Oval 197">
                  <a:extLst>
                    <a:ext uri="{FF2B5EF4-FFF2-40B4-BE49-F238E27FC236}">
                      <a16:creationId xmlns:a16="http://schemas.microsoft.com/office/drawing/2014/main" id="{6904D28E-35F3-E306-9853-22F747C59C3C}"/>
                    </a:ext>
                  </a:extLst>
                </p:cNvPr>
                <p:cNvSpPr/>
                <p:nvPr/>
              </p:nvSpPr>
              <p:spPr>
                <a:xfrm>
                  <a:off x="5442970" y="1903413"/>
                  <a:ext cx="88898" cy="82699"/>
                </a:xfrm>
                <a:prstGeom prst="ellipse">
                  <a:avLst/>
                </a:pr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sp>
            <p:nvSpPr>
              <p:cNvPr id="186" name="Freeform: Shape 185">
                <a:extLst>
                  <a:ext uri="{FF2B5EF4-FFF2-40B4-BE49-F238E27FC236}">
                    <a16:creationId xmlns:a16="http://schemas.microsoft.com/office/drawing/2014/main" id="{DE13FE9F-7054-60AB-9382-43F3D39B43CA}"/>
                  </a:ext>
                </a:extLst>
              </p:cNvPr>
              <p:cNvSpPr/>
              <p:nvPr/>
            </p:nvSpPr>
            <p:spPr>
              <a:xfrm>
                <a:off x="1520913" y="2715274"/>
                <a:ext cx="126565" cy="99681"/>
              </a:xfrm>
              <a:custGeom>
                <a:avLst/>
                <a:gdLst>
                  <a:gd name="connsiteX0" fmla="*/ 52387 w 133350"/>
                  <a:gd name="connsiteY0" fmla="*/ 0 h 104775"/>
                  <a:gd name="connsiteX1" fmla="*/ 0 w 133350"/>
                  <a:gd name="connsiteY1" fmla="*/ 95250 h 104775"/>
                  <a:gd name="connsiteX2" fmla="*/ 133350 w 133350"/>
                  <a:gd name="connsiteY2" fmla="*/ 104775 h 104775"/>
                  <a:gd name="connsiteX0" fmla="*/ 52387 w 122112"/>
                  <a:gd name="connsiteY0" fmla="*/ 0 h 95250"/>
                  <a:gd name="connsiteX1" fmla="*/ 0 w 122112"/>
                  <a:gd name="connsiteY1" fmla="*/ 95250 h 95250"/>
                  <a:gd name="connsiteX2" fmla="*/ 122112 w 122112"/>
                  <a:gd name="connsiteY2" fmla="*/ 78059 h 95250"/>
                  <a:gd name="connsiteX0" fmla="*/ 54226 w 123951"/>
                  <a:gd name="connsiteY0" fmla="*/ 0 h 99010"/>
                  <a:gd name="connsiteX1" fmla="*/ 1839 w 123951"/>
                  <a:gd name="connsiteY1" fmla="*/ 95250 h 99010"/>
                  <a:gd name="connsiteX2" fmla="*/ 123951 w 123951"/>
                  <a:gd name="connsiteY2" fmla="*/ 78059 h 99010"/>
                  <a:gd name="connsiteX0" fmla="*/ 46040 w 124756"/>
                  <a:gd name="connsiteY0" fmla="*/ 0 h 121163"/>
                  <a:gd name="connsiteX1" fmla="*/ 2644 w 124756"/>
                  <a:gd name="connsiteY1" fmla="*/ 116029 h 121163"/>
                  <a:gd name="connsiteX2" fmla="*/ 124756 w 124756"/>
                  <a:gd name="connsiteY2" fmla="*/ 98838 h 121163"/>
                  <a:gd name="connsiteX0" fmla="*/ 44629 w 93376"/>
                  <a:gd name="connsiteY0" fmla="*/ 0 h 129127"/>
                  <a:gd name="connsiteX1" fmla="*/ 1233 w 93376"/>
                  <a:gd name="connsiteY1" fmla="*/ 116029 h 129127"/>
                  <a:gd name="connsiteX2" fmla="*/ 93376 w 93376"/>
                  <a:gd name="connsiteY2" fmla="*/ 122587 h 129127"/>
                  <a:gd name="connsiteX0" fmla="*/ 33810 w 94544"/>
                  <a:gd name="connsiteY0" fmla="*/ 0 h 108102"/>
                  <a:gd name="connsiteX1" fmla="*/ 2401 w 94544"/>
                  <a:gd name="connsiteY1" fmla="*/ 96239 h 108102"/>
                  <a:gd name="connsiteX2" fmla="*/ 94544 w 94544"/>
                  <a:gd name="connsiteY2" fmla="*/ 102797 h 108102"/>
                </a:gdLst>
                <a:ahLst/>
                <a:cxnLst>
                  <a:cxn ang="0">
                    <a:pos x="connsiteX0" y="connsiteY0"/>
                  </a:cxn>
                  <a:cxn ang="0">
                    <a:pos x="connsiteX1" y="connsiteY1"/>
                  </a:cxn>
                  <a:cxn ang="0">
                    <a:pos x="connsiteX2" y="connsiteY2"/>
                  </a:cxn>
                </a:cxnLst>
                <a:rect l="l" t="t" r="r" b="b"/>
                <a:pathLst>
                  <a:path w="94544" h="108102">
                    <a:moveTo>
                      <a:pt x="33810" y="0"/>
                    </a:moveTo>
                    <a:cubicBezTo>
                      <a:pt x="16348" y="31750"/>
                      <a:pt x="-7721" y="79106"/>
                      <a:pt x="2401" y="96239"/>
                    </a:cubicBezTo>
                    <a:cubicBezTo>
                      <a:pt x="12523" y="113372"/>
                      <a:pt x="53840" y="108527"/>
                      <a:pt x="94544" y="102797"/>
                    </a:cubicBezTo>
                  </a:path>
                </a:pathLst>
              </a:custGeom>
              <a:noFill/>
              <a:ln w="12700" cap="flat" cmpd="sng" algn="ctr">
                <a:solidFill>
                  <a:srgbClr val="A75809"/>
                </a:solid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87" name="Oval 186">
                <a:extLst>
                  <a:ext uri="{FF2B5EF4-FFF2-40B4-BE49-F238E27FC236}">
                    <a16:creationId xmlns:a16="http://schemas.microsoft.com/office/drawing/2014/main" id="{561CE6F1-0995-AEF2-B7F4-D257C270AC1F}"/>
                  </a:ext>
                </a:extLst>
              </p:cNvPr>
              <p:cNvSpPr/>
              <p:nvPr/>
            </p:nvSpPr>
            <p:spPr>
              <a:xfrm>
                <a:off x="1169129" y="2668732"/>
                <a:ext cx="247569" cy="200609"/>
              </a:xfrm>
              <a:prstGeom prst="ellipse">
                <a:avLst/>
              </a:prstGeom>
              <a:solidFill>
                <a:srgbClr val="FF0000">
                  <a:alpha val="8000"/>
                </a:srgbClr>
              </a:solidFill>
              <a:ln w="12700" cap="flat" cmpd="sng" algn="ctr">
                <a:noFill/>
                <a:prstDash val="solid"/>
                <a:miter lim="800000"/>
              </a:ln>
              <a:effectLst/>
            </p:spPr>
            <p:txBody>
              <a:bodyPr rtlCol="0" anchor="ctr"/>
              <a:lstStyle/>
              <a:p>
                <a:pPr algn="ctr">
                  <a:defRPr/>
                </a:pPr>
                <a:endParaRPr lang="en-US" kern="0">
                  <a:solidFill>
                    <a:prstClr val="white"/>
                  </a:solidFill>
                  <a:latin typeface="Calibri"/>
                </a:endParaRPr>
              </a:p>
            </p:txBody>
          </p:sp>
          <p:sp>
            <p:nvSpPr>
              <p:cNvPr id="188" name="Oval 187">
                <a:extLst>
                  <a:ext uri="{FF2B5EF4-FFF2-40B4-BE49-F238E27FC236}">
                    <a16:creationId xmlns:a16="http://schemas.microsoft.com/office/drawing/2014/main" id="{B2145C80-9086-7B8A-5432-F2097C96DC56}"/>
                  </a:ext>
                </a:extLst>
              </p:cNvPr>
              <p:cNvSpPr/>
              <p:nvPr/>
            </p:nvSpPr>
            <p:spPr>
              <a:xfrm>
                <a:off x="1798886" y="2670190"/>
                <a:ext cx="247569" cy="200609"/>
              </a:xfrm>
              <a:prstGeom prst="ellipse">
                <a:avLst/>
              </a:prstGeom>
              <a:solidFill>
                <a:srgbClr val="FF0000">
                  <a:alpha val="8000"/>
                </a:srgbClr>
              </a:solidFill>
              <a:ln w="12700" cap="flat" cmpd="sng" algn="ctr">
                <a:noFill/>
                <a:prstDash val="solid"/>
                <a:miter lim="800000"/>
              </a:ln>
              <a:effectLst/>
            </p:spPr>
            <p:txBody>
              <a:bodyPr rtlCol="0" anchor="ctr"/>
              <a:lstStyle/>
              <a:p>
                <a:pPr algn="ctr">
                  <a:defRPr/>
                </a:pPr>
                <a:endParaRPr lang="en-US" kern="0">
                  <a:solidFill>
                    <a:prstClr val="white"/>
                  </a:solidFill>
                  <a:latin typeface="Calibri"/>
                </a:endParaRPr>
              </a:p>
            </p:txBody>
          </p:sp>
          <p:sp>
            <p:nvSpPr>
              <p:cNvPr id="189" name="Diagonal Stripe 188">
                <a:extLst>
                  <a:ext uri="{FF2B5EF4-FFF2-40B4-BE49-F238E27FC236}">
                    <a16:creationId xmlns:a16="http://schemas.microsoft.com/office/drawing/2014/main" id="{69EDC633-3DD9-75B9-6EE8-8545593A843B}"/>
                  </a:ext>
                </a:extLst>
              </p:cNvPr>
              <p:cNvSpPr/>
              <p:nvPr/>
            </p:nvSpPr>
            <p:spPr>
              <a:xfrm rot="20990782" flipH="1">
                <a:off x="1198942" y="2296279"/>
                <a:ext cx="370838" cy="88647"/>
              </a:xfrm>
              <a:prstGeom prst="diagStripe">
                <a:avLst/>
              </a:prstGeom>
              <a:solidFill>
                <a:srgbClr val="843C0C"/>
              </a:solidFill>
              <a:ln w="12700" cap="flat" cmpd="sng" algn="ctr">
                <a:noFill/>
                <a:prstDash val="solid"/>
                <a:miter lim="800000"/>
              </a:ln>
              <a:effectLst/>
            </p:spPr>
            <p:txBody>
              <a:bodyPr rtlCol="0" anchor="ctr"/>
              <a:lstStyle/>
              <a:p>
                <a:pPr algn="ctr">
                  <a:defRPr/>
                </a:pPr>
                <a:endParaRPr lang="en-US" kern="0">
                  <a:solidFill>
                    <a:prstClr val="white"/>
                  </a:solidFill>
                  <a:latin typeface="Corbel" panose="020B0503020204020204"/>
                </a:endParaRPr>
              </a:p>
            </p:txBody>
          </p:sp>
          <p:sp>
            <p:nvSpPr>
              <p:cNvPr id="190" name="Diagonal Stripe 189">
                <a:extLst>
                  <a:ext uri="{FF2B5EF4-FFF2-40B4-BE49-F238E27FC236}">
                    <a16:creationId xmlns:a16="http://schemas.microsoft.com/office/drawing/2014/main" id="{832E81AE-F7E8-CC6B-6136-BF1CF09818E0}"/>
                  </a:ext>
                </a:extLst>
              </p:cNvPr>
              <p:cNvSpPr/>
              <p:nvPr/>
            </p:nvSpPr>
            <p:spPr>
              <a:xfrm rot="609218">
                <a:off x="1688061" y="2288356"/>
                <a:ext cx="370838" cy="98674"/>
              </a:xfrm>
              <a:prstGeom prst="diagStripe">
                <a:avLst/>
              </a:prstGeom>
              <a:solidFill>
                <a:srgbClr val="843C0C"/>
              </a:solidFill>
              <a:ln w="12700" cap="flat" cmpd="sng" algn="ctr">
                <a:noFill/>
                <a:prstDash val="solid"/>
                <a:miter lim="800000"/>
              </a:ln>
              <a:effectLst/>
            </p:spPr>
            <p:txBody>
              <a:bodyPr rtlCol="0" anchor="ctr"/>
              <a:lstStyle/>
              <a:p>
                <a:pPr algn="ctr">
                  <a:defRPr/>
                </a:pPr>
                <a:endParaRPr lang="en-US" kern="0">
                  <a:solidFill>
                    <a:prstClr val="white"/>
                  </a:solidFill>
                  <a:latin typeface="Corbel" panose="020B0503020204020204"/>
                </a:endParaRPr>
              </a:p>
            </p:txBody>
          </p:sp>
          <p:sp>
            <p:nvSpPr>
              <p:cNvPr id="191" name="Isosceles Triangle 190">
                <a:extLst>
                  <a:ext uri="{FF2B5EF4-FFF2-40B4-BE49-F238E27FC236}">
                    <a16:creationId xmlns:a16="http://schemas.microsoft.com/office/drawing/2014/main" id="{2EF053C2-AA8C-49E6-87C5-E35E93B1EC4D}"/>
                  </a:ext>
                </a:extLst>
              </p:cNvPr>
              <p:cNvSpPr/>
              <p:nvPr/>
            </p:nvSpPr>
            <p:spPr>
              <a:xfrm rot="10800000">
                <a:off x="1440270" y="2989332"/>
                <a:ext cx="343536" cy="163911"/>
              </a:xfrm>
              <a:prstGeom prst="triangle">
                <a:avLst/>
              </a:prstGeom>
              <a:solidFill>
                <a:sysClr val="window" lastClr="FFFFFF"/>
              </a:solidFill>
              <a:ln w="19050" cap="flat" cmpd="sng" algn="ctr">
                <a:solidFill>
                  <a:srgbClr val="FF0000">
                    <a:lumMod val="40000"/>
                    <a:lumOff val="60000"/>
                  </a:srgbClr>
                </a:solid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grpSp>
      </p:grpSp>
    </p:spTree>
    <p:extLst>
      <p:ext uri="{BB962C8B-B14F-4D97-AF65-F5344CB8AC3E}">
        <p14:creationId xmlns:p14="http://schemas.microsoft.com/office/powerpoint/2010/main" val="394325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2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a:spLocks noGrp="1" noChangeArrowheads="1"/>
          </p:cNvSpPr>
          <p:nvPr>
            <p:ph idx="1"/>
          </p:nvPr>
        </p:nvSpPr>
        <p:spPr>
          <a:xfrm>
            <a:off x="420915" y="1237473"/>
            <a:ext cx="9679184" cy="1293379"/>
          </a:xfrm>
        </p:spPr>
        <p:txBody>
          <a:bodyPr>
            <a:noAutofit/>
          </a:bodyPr>
          <a:lstStyle/>
          <a:p>
            <a:pPr marL="0" lvl="1" indent="0">
              <a:lnSpc>
                <a:spcPct val="90000"/>
              </a:lnSpc>
              <a:spcBef>
                <a:spcPts val="0"/>
              </a:spcBef>
              <a:spcAft>
                <a:spcPts val="800"/>
              </a:spcAft>
              <a:buNone/>
            </a:pPr>
            <a:r>
              <a:rPr lang="en-US" altLang="en-US" dirty="0">
                <a:solidFill>
                  <a:srgbClr val="000000"/>
                </a:solidFill>
              </a:rPr>
              <a:t>Hold your cafeteria to the highest standard by practicing managerial control and complete a daily walk through and a monthly cafeteria sanitation checklist.</a:t>
            </a:r>
          </a:p>
        </p:txBody>
      </p:sp>
      <p:sp>
        <p:nvSpPr>
          <p:cNvPr id="7" name="Title 1"/>
          <p:cNvSpPr>
            <a:spLocks noGrp="1"/>
          </p:cNvSpPr>
          <p:nvPr>
            <p:ph type="title"/>
          </p:nvPr>
        </p:nvSpPr>
        <p:spPr>
          <a:xfrm>
            <a:off x="0" y="-64608"/>
            <a:ext cx="12192000" cy="1097280"/>
          </a:xfrm>
          <a:solidFill>
            <a:srgbClr val="712766"/>
          </a:solidFill>
        </p:spPr>
        <p:txBody>
          <a:bodyPr>
            <a:normAutofit/>
          </a:bodyPr>
          <a:lstStyle/>
          <a:p>
            <a:pPr marL="457200" algn="l"/>
            <a:r>
              <a:rPr lang="en-US" sz="4800" b="1" dirty="0">
                <a:solidFill>
                  <a:schemeClr val="bg1"/>
                </a:solidFill>
                <a:latin typeface="Juice ITC" panose="04040403040A02020202" pitchFamily="82" charset="0"/>
              </a:rPr>
              <a:t>Active Managerial Control</a:t>
            </a:r>
          </a:p>
        </p:txBody>
      </p:sp>
      <p:grpSp>
        <p:nvGrpSpPr>
          <p:cNvPr id="3" name="Group 2"/>
          <p:cNvGrpSpPr/>
          <p:nvPr/>
        </p:nvGrpSpPr>
        <p:grpSpPr>
          <a:xfrm>
            <a:off x="869421" y="3110087"/>
            <a:ext cx="1655071" cy="4330383"/>
            <a:chOff x="-2270335" y="782690"/>
            <a:chExt cx="1612257" cy="4546470"/>
          </a:xfrm>
        </p:grpSpPr>
        <p:sp>
          <p:nvSpPr>
            <p:cNvPr id="8" name="Flowchart: Terminator 7">
              <a:extLst>
                <a:ext uri="{FF2B5EF4-FFF2-40B4-BE49-F238E27FC236}">
                  <a16:creationId xmlns:a16="http://schemas.microsoft.com/office/drawing/2014/main" id="{92995310-A611-4FE7-82CA-E3C41CA76C15}"/>
                </a:ext>
              </a:extLst>
            </p:cNvPr>
            <p:cNvSpPr/>
            <p:nvPr/>
          </p:nvSpPr>
          <p:spPr>
            <a:xfrm rot="11848313">
              <a:off x="-2262046" y="2709123"/>
              <a:ext cx="286327" cy="855696"/>
            </a:xfrm>
            <a:prstGeom prst="flowChartTerminator">
              <a:avLst/>
            </a:prstGeom>
            <a:solidFill>
              <a:srgbClr val="C79A6C"/>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endParaRPr>
            </a:p>
          </p:txBody>
        </p:sp>
        <p:sp>
          <p:nvSpPr>
            <p:cNvPr id="9" name="Flowchart: Terminator 8">
              <a:extLst>
                <a:ext uri="{FF2B5EF4-FFF2-40B4-BE49-F238E27FC236}">
                  <a16:creationId xmlns:a16="http://schemas.microsoft.com/office/drawing/2014/main" id="{57A59561-1836-455A-8159-B2AB1AAF60E5}"/>
                </a:ext>
              </a:extLst>
            </p:cNvPr>
            <p:cNvSpPr/>
            <p:nvPr/>
          </p:nvSpPr>
          <p:spPr>
            <a:xfrm rot="9751687" flipH="1">
              <a:off x="-970585" y="2708693"/>
              <a:ext cx="283464" cy="855696"/>
            </a:xfrm>
            <a:prstGeom prst="flowChartTerminator">
              <a:avLst/>
            </a:prstGeom>
            <a:solidFill>
              <a:srgbClr val="C79A6C"/>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endParaRPr>
            </a:p>
          </p:txBody>
        </p:sp>
        <p:grpSp>
          <p:nvGrpSpPr>
            <p:cNvPr id="10" name="Group 9">
              <a:extLst>
                <a:ext uri="{FF2B5EF4-FFF2-40B4-BE49-F238E27FC236}">
                  <a16:creationId xmlns:a16="http://schemas.microsoft.com/office/drawing/2014/main" id="{8F30E89E-F356-4FE3-8879-53BFE4848B21}"/>
                </a:ext>
              </a:extLst>
            </p:cNvPr>
            <p:cNvGrpSpPr/>
            <p:nvPr/>
          </p:nvGrpSpPr>
          <p:grpSpPr>
            <a:xfrm>
              <a:off x="-2270335" y="3819916"/>
              <a:ext cx="1606514" cy="1509244"/>
              <a:chOff x="-2376531" y="6832600"/>
              <a:chExt cx="1606514" cy="1509244"/>
            </a:xfrm>
          </p:grpSpPr>
          <p:pic>
            <p:nvPicPr>
              <p:cNvPr id="20" name="Picture 19">
                <a:extLst>
                  <a:ext uri="{FF2B5EF4-FFF2-40B4-BE49-F238E27FC236}">
                    <a16:creationId xmlns:a16="http://schemas.microsoft.com/office/drawing/2014/main" id="{D7F1E336-5761-4BCF-8784-E97FC5C9CFF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6935"/>
              <a:stretch/>
            </p:blipFill>
            <p:spPr bwMode="auto">
              <a:xfrm>
                <a:off x="-2376531" y="6832600"/>
                <a:ext cx="1606514" cy="1509244"/>
              </a:xfrm>
              <a:custGeom>
                <a:avLst/>
                <a:gdLst>
                  <a:gd name="connsiteX0" fmla="*/ 0 w 1606514"/>
                  <a:gd name="connsiteY0" fmla="*/ 0 h 1509244"/>
                  <a:gd name="connsiteX1" fmla="*/ 150856 w 1606514"/>
                  <a:gd name="connsiteY1" fmla="*/ 0 h 1509244"/>
                  <a:gd name="connsiteX2" fmla="*/ 150856 w 1606514"/>
                  <a:gd name="connsiteY2" fmla="*/ 196850 h 1509244"/>
                  <a:gd name="connsiteX3" fmla="*/ 554081 w 1606514"/>
                  <a:gd name="connsiteY3" fmla="*/ 196850 h 1509244"/>
                  <a:gd name="connsiteX4" fmla="*/ 554081 w 1606514"/>
                  <a:gd name="connsiteY4" fmla="*/ 0 h 1509244"/>
                  <a:gd name="connsiteX5" fmla="*/ 1287506 w 1606514"/>
                  <a:gd name="connsiteY5" fmla="*/ 0 h 1509244"/>
                  <a:gd name="connsiteX6" fmla="*/ 1287506 w 1606514"/>
                  <a:gd name="connsiteY6" fmla="*/ 168275 h 1509244"/>
                  <a:gd name="connsiteX7" fmla="*/ 1528806 w 1606514"/>
                  <a:gd name="connsiteY7" fmla="*/ 168275 h 1509244"/>
                  <a:gd name="connsiteX8" fmla="*/ 1528806 w 1606514"/>
                  <a:gd name="connsiteY8" fmla="*/ 0 h 1509244"/>
                  <a:gd name="connsiteX9" fmla="*/ 1606514 w 1606514"/>
                  <a:gd name="connsiteY9" fmla="*/ 0 h 1509244"/>
                  <a:gd name="connsiteX10" fmla="*/ 1606514 w 1606514"/>
                  <a:gd name="connsiteY10" fmla="*/ 1509244 h 1509244"/>
                  <a:gd name="connsiteX11" fmla="*/ 0 w 1606514"/>
                  <a:gd name="connsiteY11" fmla="*/ 1509244 h 150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06514" h="1509244">
                    <a:moveTo>
                      <a:pt x="0" y="0"/>
                    </a:moveTo>
                    <a:lnTo>
                      <a:pt x="150856" y="0"/>
                    </a:lnTo>
                    <a:lnTo>
                      <a:pt x="150856" y="196850"/>
                    </a:lnTo>
                    <a:lnTo>
                      <a:pt x="554081" y="196850"/>
                    </a:lnTo>
                    <a:lnTo>
                      <a:pt x="554081" y="0"/>
                    </a:lnTo>
                    <a:lnTo>
                      <a:pt x="1287506" y="0"/>
                    </a:lnTo>
                    <a:lnTo>
                      <a:pt x="1287506" y="168275"/>
                    </a:lnTo>
                    <a:lnTo>
                      <a:pt x="1528806" y="168275"/>
                    </a:lnTo>
                    <a:lnTo>
                      <a:pt x="1528806" y="0"/>
                    </a:lnTo>
                    <a:lnTo>
                      <a:pt x="1606514" y="0"/>
                    </a:lnTo>
                    <a:lnTo>
                      <a:pt x="1606514" y="1509244"/>
                    </a:lnTo>
                    <a:lnTo>
                      <a:pt x="0" y="1509244"/>
                    </a:lnTo>
                    <a:close/>
                  </a:path>
                </a:pathLst>
              </a:cu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23472D86-49ED-4212-B85A-3301D188C725}"/>
                  </a:ext>
                </a:extLst>
              </p:cNvPr>
              <p:cNvSpPr/>
              <p:nvPr/>
            </p:nvSpPr>
            <p:spPr>
              <a:xfrm rot="189346">
                <a:off x="-2032000" y="6832600"/>
                <a:ext cx="301625" cy="238125"/>
              </a:xfrm>
              <a:prstGeom prst="rect">
                <a:avLst/>
              </a:prstGeom>
              <a:solidFill>
                <a:srgbClr val="000000"/>
              </a:solidFill>
              <a:ln w="9525" cap="flat" cmpd="sng" algn="ctr">
                <a:noFill/>
                <a:prstDash val="solid"/>
              </a:ln>
              <a:effectLst/>
            </p:spPr>
            <p:txBody>
              <a:bodyPr rtlCol="0" anchor="ctr"/>
              <a:lstStyle/>
              <a:p>
                <a:pPr algn="ctr">
                  <a:defRPr/>
                </a:pPr>
                <a:endParaRPr lang="en-US" kern="0">
                  <a:solidFill>
                    <a:prstClr val="white"/>
                  </a:solidFill>
                  <a:latin typeface="Calibri"/>
                </a:endParaRPr>
              </a:p>
            </p:txBody>
          </p:sp>
        </p:grpSp>
        <p:sp>
          <p:nvSpPr>
            <p:cNvPr id="11" name="Rectangle 10">
              <a:extLst>
                <a:ext uri="{FF2B5EF4-FFF2-40B4-BE49-F238E27FC236}">
                  <a16:creationId xmlns:a16="http://schemas.microsoft.com/office/drawing/2014/main" id="{7DDFC8D0-4531-4C0D-80C8-8EB4462FCE85}"/>
                </a:ext>
              </a:extLst>
            </p:cNvPr>
            <p:cNvSpPr/>
            <p:nvPr/>
          </p:nvSpPr>
          <p:spPr>
            <a:xfrm>
              <a:off x="-1919894" y="2913536"/>
              <a:ext cx="930844" cy="931780"/>
            </a:xfrm>
            <a:prstGeom prst="rect">
              <a:avLst/>
            </a:prstGeom>
            <a:solidFill>
              <a:srgbClr val="ED7D31"/>
            </a:solidFill>
            <a:ln w="9525" cap="flat" cmpd="sng" algn="ctr">
              <a:noFill/>
              <a:prstDash val="solid"/>
            </a:ln>
            <a:effectLst/>
          </p:spPr>
          <p:txBody>
            <a:bodyPr rtlCol="0" anchor="ctr"/>
            <a:lstStyle/>
            <a:p>
              <a:pPr algn="ctr">
                <a:defRPr/>
              </a:pPr>
              <a:endParaRPr lang="en-US" kern="0">
                <a:solidFill>
                  <a:prstClr val="white"/>
                </a:solidFill>
                <a:latin typeface="Calibri"/>
              </a:endParaRPr>
            </a:p>
          </p:txBody>
        </p:sp>
        <p:pic>
          <p:nvPicPr>
            <p:cNvPr id="12" name="Picture 11">
              <a:extLst>
                <a:ext uri="{FF2B5EF4-FFF2-40B4-BE49-F238E27FC236}">
                  <a16:creationId xmlns:a16="http://schemas.microsoft.com/office/drawing/2014/main" id="{EA9889A9-06E7-4718-B983-57431D9397C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47720"/>
            <a:stretch/>
          </p:blipFill>
          <p:spPr bwMode="auto">
            <a:xfrm>
              <a:off x="-2264592" y="782690"/>
              <a:ext cx="1606514" cy="2386247"/>
            </a:xfrm>
            <a:custGeom>
              <a:avLst/>
              <a:gdLst>
                <a:gd name="connsiteX0" fmla="*/ 0 w 1606514"/>
                <a:gd name="connsiteY0" fmla="*/ 0 h 2386247"/>
                <a:gd name="connsiteX1" fmla="*/ 1606514 w 1606514"/>
                <a:gd name="connsiteY1" fmla="*/ 0 h 2386247"/>
                <a:gd name="connsiteX2" fmla="*/ 1606514 w 1606514"/>
                <a:gd name="connsiteY2" fmla="*/ 2237497 h 2386247"/>
                <a:gd name="connsiteX3" fmla="*/ 1174512 w 1606514"/>
                <a:gd name="connsiteY3" fmla="*/ 2386247 h 2386247"/>
                <a:gd name="connsiteX4" fmla="*/ 366201 w 1606514"/>
                <a:gd name="connsiteY4" fmla="*/ 2386247 h 2386247"/>
                <a:gd name="connsiteX5" fmla="*/ 0 w 1606514"/>
                <a:gd name="connsiteY5" fmla="*/ 2260154 h 2386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6514" h="2386247">
                  <a:moveTo>
                    <a:pt x="0" y="0"/>
                  </a:moveTo>
                  <a:lnTo>
                    <a:pt x="1606514" y="0"/>
                  </a:lnTo>
                  <a:lnTo>
                    <a:pt x="1606514" y="2237497"/>
                  </a:lnTo>
                  <a:lnTo>
                    <a:pt x="1174512" y="2386247"/>
                  </a:lnTo>
                  <a:lnTo>
                    <a:pt x="366201" y="2386247"/>
                  </a:lnTo>
                  <a:lnTo>
                    <a:pt x="0" y="2260154"/>
                  </a:lnTo>
                  <a:close/>
                </a:path>
              </a:pathLst>
            </a:cu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8BB4A966-E952-4D49-B985-51F2EDB391E3}"/>
                </a:ext>
              </a:extLst>
            </p:cNvPr>
            <p:cNvSpPr/>
            <p:nvPr/>
          </p:nvSpPr>
          <p:spPr>
            <a:xfrm>
              <a:off x="-1919895" y="2892384"/>
              <a:ext cx="962705" cy="952932"/>
            </a:xfrm>
            <a:prstGeom prst="rect">
              <a:avLst/>
            </a:prstGeom>
            <a:solidFill>
              <a:srgbClr val="ED7D31"/>
            </a:solidFill>
            <a:ln w="9525" cap="flat" cmpd="sng" algn="ctr">
              <a:noFill/>
              <a:prstDash val="solid"/>
            </a:ln>
            <a:effectLst/>
          </p:spPr>
          <p:txBody>
            <a:bodyPr rtlCol="0" anchor="ctr"/>
            <a:lstStyle/>
            <a:p>
              <a:pPr algn="ctr">
                <a:defRPr/>
              </a:pPr>
              <a:endParaRPr lang="en-US" kern="0">
                <a:solidFill>
                  <a:prstClr val="white"/>
                </a:solidFill>
                <a:latin typeface="Calibri"/>
              </a:endParaRPr>
            </a:p>
          </p:txBody>
        </p:sp>
        <p:sp>
          <p:nvSpPr>
            <p:cNvPr id="17" name="Freeform: Shape 801">
              <a:extLst>
                <a:ext uri="{FF2B5EF4-FFF2-40B4-BE49-F238E27FC236}">
                  <a16:creationId xmlns:a16="http://schemas.microsoft.com/office/drawing/2014/main" id="{32456125-C381-4D2F-AC90-DE1AFF9BCC5C}"/>
                </a:ext>
              </a:extLst>
            </p:cNvPr>
            <p:cNvSpPr/>
            <p:nvPr/>
          </p:nvSpPr>
          <p:spPr>
            <a:xfrm>
              <a:off x="-1964420" y="2729670"/>
              <a:ext cx="941194" cy="1477321"/>
            </a:xfrm>
            <a:custGeom>
              <a:avLst/>
              <a:gdLst>
                <a:gd name="connsiteX0" fmla="*/ 379238 w 769495"/>
                <a:gd name="connsiteY0" fmla="*/ 34139 h 1347075"/>
                <a:gd name="connsiteX1" fmla="*/ 356378 w 769495"/>
                <a:gd name="connsiteY1" fmla="*/ 57521 h 1347075"/>
                <a:gd name="connsiteX2" fmla="*/ 379238 w 769495"/>
                <a:gd name="connsiteY2" fmla="*/ 80903 h 1347075"/>
                <a:gd name="connsiteX3" fmla="*/ 402098 w 769495"/>
                <a:gd name="connsiteY3" fmla="*/ 57521 h 1347075"/>
                <a:gd name="connsiteX4" fmla="*/ 379238 w 769495"/>
                <a:gd name="connsiteY4" fmla="*/ 34139 h 1347075"/>
                <a:gd name="connsiteX5" fmla="*/ 268456 w 769495"/>
                <a:gd name="connsiteY5" fmla="*/ 0 h 1347075"/>
                <a:gd name="connsiteX6" fmla="*/ 501038 w 769495"/>
                <a:gd name="connsiteY6" fmla="*/ 0 h 1347075"/>
                <a:gd name="connsiteX7" fmla="*/ 568320 w 769495"/>
                <a:gd name="connsiteY7" fmla="*/ 178446 h 1347075"/>
                <a:gd name="connsiteX8" fmla="*/ 769495 w 769495"/>
                <a:gd name="connsiteY8" fmla="*/ 178446 h 1347075"/>
                <a:gd name="connsiteX9" fmla="*/ 769495 w 769495"/>
                <a:gd name="connsiteY9" fmla="*/ 1347075 h 1347075"/>
                <a:gd name="connsiteX10" fmla="*/ 0 w 769495"/>
                <a:gd name="connsiteY10" fmla="*/ 1347075 h 1347075"/>
                <a:gd name="connsiteX11" fmla="*/ 0 w 769495"/>
                <a:gd name="connsiteY11" fmla="*/ 178446 h 1347075"/>
                <a:gd name="connsiteX12" fmla="*/ 201174 w 769495"/>
                <a:gd name="connsiteY12" fmla="*/ 178446 h 134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9495" h="1347075">
                  <a:moveTo>
                    <a:pt x="379238" y="34139"/>
                  </a:moveTo>
                  <a:cubicBezTo>
                    <a:pt x="366613" y="34139"/>
                    <a:pt x="356378" y="44607"/>
                    <a:pt x="356378" y="57521"/>
                  </a:cubicBezTo>
                  <a:cubicBezTo>
                    <a:pt x="356378" y="70435"/>
                    <a:pt x="366613" y="80903"/>
                    <a:pt x="379238" y="80903"/>
                  </a:cubicBezTo>
                  <a:cubicBezTo>
                    <a:pt x="391863" y="80903"/>
                    <a:pt x="402098" y="70435"/>
                    <a:pt x="402098" y="57521"/>
                  </a:cubicBezTo>
                  <a:cubicBezTo>
                    <a:pt x="402098" y="44607"/>
                    <a:pt x="391863" y="34139"/>
                    <a:pt x="379238" y="34139"/>
                  </a:cubicBezTo>
                  <a:close/>
                  <a:moveTo>
                    <a:pt x="268456" y="0"/>
                  </a:moveTo>
                  <a:lnTo>
                    <a:pt x="501038" y="0"/>
                  </a:lnTo>
                  <a:lnTo>
                    <a:pt x="568320" y="178446"/>
                  </a:lnTo>
                  <a:lnTo>
                    <a:pt x="769495" y="178446"/>
                  </a:lnTo>
                  <a:lnTo>
                    <a:pt x="769495" y="1347075"/>
                  </a:lnTo>
                  <a:lnTo>
                    <a:pt x="0" y="1347075"/>
                  </a:lnTo>
                  <a:lnTo>
                    <a:pt x="0" y="178446"/>
                  </a:lnTo>
                  <a:lnTo>
                    <a:pt x="201174" y="178446"/>
                  </a:lnTo>
                  <a:close/>
                </a:path>
              </a:pathLst>
            </a:custGeom>
            <a:solidFill>
              <a:srgbClr val="C0504D">
                <a:lumMod val="50000"/>
              </a:srgbClr>
            </a:solidFill>
            <a:ln w="6350" cap="flat" cmpd="sng" algn="ctr">
              <a:solidFill>
                <a:srgbClr val="4D3735"/>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pic>
          <p:nvPicPr>
            <p:cNvPr id="22" name="Picture 21" descr="Screen Clipping">
              <a:extLst>
                <a:ext uri="{FF2B5EF4-FFF2-40B4-BE49-F238E27FC236}">
                  <a16:creationId xmlns:a16="http://schemas.microsoft.com/office/drawing/2014/main" id="{68351CF8-D63D-4710-ACEF-7F75079145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4817" y="3018492"/>
              <a:ext cx="838409" cy="1140643"/>
            </a:xfrm>
            <a:prstGeom prst="rect">
              <a:avLst/>
            </a:prstGeom>
            <a:ln w="12700">
              <a:noFill/>
            </a:ln>
          </p:spPr>
        </p:pic>
        <p:sp>
          <p:nvSpPr>
            <p:cNvPr id="19" name="Rectangle: Top Corners Snipped 803">
              <a:extLst>
                <a:ext uri="{FF2B5EF4-FFF2-40B4-BE49-F238E27FC236}">
                  <a16:creationId xmlns:a16="http://schemas.microsoft.com/office/drawing/2014/main" id="{A40053B5-0335-4567-A12A-CB95042A08CA}"/>
                </a:ext>
              </a:extLst>
            </p:cNvPr>
            <p:cNvSpPr/>
            <p:nvPr/>
          </p:nvSpPr>
          <p:spPr>
            <a:xfrm flipV="1">
              <a:off x="-1680962" y="2960300"/>
              <a:ext cx="355293" cy="78675"/>
            </a:xfrm>
            <a:prstGeom prst="snip2SameRect">
              <a:avLst>
                <a:gd name="adj1" fmla="val 50000"/>
                <a:gd name="adj2" fmla="val 0"/>
              </a:avLst>
            </a:prstGeom>
            <a:solidFill>
              <a:srgbClr val="BFBFBF"/>
            </a:solidFill>
            <a:ln w="3175" cap="flat" cmpd="sng" algn="ctr">
              <a:solidFill>
                <a:sysClr val="window" lastClr="FFFFFF">
                  <a:lumMod val="50000"/>
                </a:sys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dirty="0">
                <a:solidFill>
                  <a:prstClr val="white"/>
                </a:solidFill>
                <a:latin typeface="Calibri"/>
              </a:endParaRPr>
            </a:p>
          </p:txBody>
        </p:sp>
        <p:sp>
          <p:nvSpPr>
            <p:cNvPr id="15" name="Freeform: Shape 799">
              <a:extLst>
                <a:ext uri="{FF2B5EF4-FFF2-40B4-BE49-F238E27FC236}">
                  <a16:creationId xmlns:a16="http://schemas.microsoft.com/office/drawing/2014/main" id="{1FC0617F-F055-44BF-B5F3-9AA31D8171A8}"/>
                </a:ext>
              </a:extLst>
            </p:cNvPr>
            <p:cNvSpPr/>
            <p:nvPr/>
          </p:nvSpPr>
          <p:spPr>
            <a:xfrm rot="14816196">
              <a:off x="-2205623" y="3374990"/>
              <a:ext cx="367043" cy="351846"/>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C79A6C"/>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16" name="Freeform: Shape 800">
              <a:extLst>
                <a:ext uri="{FF2B5EF4-FFF2-40B4-BE49-F238E27FC236}">
                  <a16:creationId xmlns:a16="http://schemas.microsoft.com/office/drawing/2014/main" id="{2ECAE23F-EE68-44B3-B2CA-62E370A76993}"/>
                </a:ext>
              </a:extLst>
            </p:cNvPr>
            <p:cNvSpPr/>
            <p:nvPr/>
          </p:nvSpPr>
          <p:spPr>
            <a:xfrm rot="6783804" flipH="1">
              <a:off x="-1133541" y="3374990"/>
              <a:ext cx="367043" cy="351846"/>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C79A6C"/>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grpSp>
      <p:sp>
        <p:nvSpPr>
          <p:cNvPr id="25" name="Rectangle 3">
            <a:extLst>
              <a:ext uri="{FF2B5EF4-FFF2-40B4-BE49-F238E27FC236}">
                <a16:creationId xmlns:a16="http://schemas.microsoft.com/office/drawing/2014/main" id="{53C05166-4284-416B-A9A1-DD27008597AA}"/>
              </a:ext>
            </a:extLst>
          </p:cNvPr>
          <p:cNvSpPr txBox="1">
            <a:spLocks noChangeArrowheads="1"/>
          </p:cNvSpPr>
          <p:nvPr/>
        </p:nvSpPr>
        <p:spPr>
          <a:xfrm>
            <a:off x="5560750" y="4970169"/>
            <a:ext cx="5980951" cy="181244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lnSpc>
                <a:spcPct val="90000"/>
              </a:lnSpc>
              <a:spcBef>
                <a:spcPts val="0"/>
              </a:spcBef>
              <a:spcAft>
                <a:spcPts val="800"/>
              </a:spcAft>
              <a:buNone/>
            </a:pPr>
            <a:r>
              <a:rPr lang="en-US" altLang="en-US" dirty="0">
                <a:solidFill>
                  <a:srgbClr val="000000"/>
                </a:solidFill>
              </a:rPr>
              <a:t>Remember </a:t>
            </a:r>
            <a:r>
              <a:rPr lang="en-US" altLang="en-US" b="1" i="1" dirty="0">
                <a:solidFill>
                  <a:schemeClr val="accent6">
                    <a:lumMod val="75000"/>
                  </a:schemeClr>
                </a:solidFill>
              </a:rPr>
              <a:t>Active Managerial Control</a:t>
            </a:r>
          </a:p>
          <a:p>
            <a:pPr marL="0" lvl="1" indent="0">
              <a:lnSpc>
                <a:spcPct val="90000"/>
              </a:lnSpc>
              <a:spcBef>
                <a:spcPts val="0"/>
              </a:spcBef>
              <a:spcAft>
                <a:spcPts val="400"/>
              </a:spcAft>
              <a:buNone/>
            </a:pPr>
            <a:r>
              <a:rPr lang="en-US" altLang="en-US" sz="2500" b="1" dirty="0">
                <a:solidFill>
                  <a:schemeClr val="accent6">
                    <a:lumMod val="75000"/>
                  </a:schemeClr>
                </a:solidFill>
              </a:rPr>
              <a:t>Identify</a:t>
            </a:r>
            <a:r>
              <a:rPr lang="en-US" altLang="en-US" sz="2500" dirty="0">
                <a:solidFill>
                  <a:srgbClr val="000000"/>
                </a:solidFill>
              </a:rPr>
              <a:t> – Give honest assessment</a:t>
            </a:r>
          </a:p>
          <a:p>
            <a:pPr marL="0" lvl="1" indent="0">
              <a:lnSpc>
                <a:spcPct val="90000"/>
              </a:lnSpc>
              <a:spcBef>
                <a:spcPts val="0"/>
              </a:spcBef>
              <a:spcAft>
                <a:spcPts val="400"/>
              </a:spcAft>
              <a:buNone/>
            </a:pPr>
            <a:r>
              <a:rPr lang="en-US" altLang="en-US" sz="2500" b="1" dirty="0">
                <a:solidFill>
                  <a:schemeClr val="accent6">
                    <a:lumMod val="75000"/>
                  </a:schemeClr>
                </a:solidFill>
              </a:rPr>
              <a:t>Address </a:t>
            </a:r>
            <a:r>
              <a:rPr lang="en-US" altLang="en-US" sz="2500" dirty="0">
                <a:solidFill>
                  <a:srgbClr val="000000"/>
                </a:solidFill>
              </a:rPr>
              <a:t>- Corrective action</a:t>
            </a:r>
          </a:p>
          <a:p>
            <a:pPr marL="0" lvl="1" indent="0">
              <a:lnSpc>
                <a:spcPct val="90000"/>
              </a:lnSpc>
              <a:spcBef>
                <a:spcPts val="0"/>
              </a:spcBef>
              <a:spcAft>
                <a:spcPts val="400"/>
              </a:spcAft>
              <a:buNone/>
            </a:pPr>
            <a:r>
              <a:rPr lang="en-US" altLang="en-US" sz="2500" b="1" dirty="0">
                <a:solidFill>
                  <a:schemeClr val="accent6">
                    <a:lumMod val="75000"/>
                  </a:schemeClr>
                </a:solidFill>
              </a:rPr>
              <a:t>Verify</a:t>
            </a:r>
            <a:r>
              <a:rPr lang="en-US" altLang="en-US" sz="2500" dirty="0">
                <a:solidFill>
                  <a:srgbClr val="000000"/>
                </a:solidFill>
              </a:rPr>
              <a:t> - Staff monitoring and re-training</a:t>
            </a:r>
          </a:p>
        </p:txBody>
      </p:sp>
      <p:grpSp>
        <p:nvGrpSpPr>
          <p:cNvPr id="6" name="Group 5">
            <a:extLst>
              <a:ext uri="{FF2B5EF4-FFF2-40B4-BE49-F238E27FC236}">
                <a16:creationId xmlns:a16="http://schemas.microsoft.com/office/drawing/2014/main" id="{FB649591-2EF2-4DA4-B849-B2040A6103D2}"/>
              </a:ext>
            </a:extLst>
          </p:cNvPr>
          <p:cNvGrpSpPr/>
          <p:nvPr/>
        </p:nvGrpSpPr>
        <p:grpSpPr>
          <a:xfrm>
            <a:off x="3612454" y="2588827"/>
            <a:ext cx="3296106" cy="2272832"/>
            <a:chOff x="3291344" y="2574932"/>
            <a:chExt cx="3296106" cy="2272832"/>
          </a:xfrm>
        </p:grpSpPr>
        <p:sp>
          <p:nvSpPr>
            <p:cNvPr id="5" name="Thought Bubble: Cloud 4">
              <a:extLst>
                <a:ext uri="{FF2B5EF4-FFF2-40B4-BE49-F238E27FC236}">
                  <a16:creationId xmlns:a16="http://schemas.microsoft.com/office/drawing/2014/main" id="{BC6FE018-2D93-4913-A668-4DC712A2DDCC}"/>
                </a:ext>
              </a:extLst>
            </p:cNvPr>
            <p:cNvSpPr/>
            <p:nvPr/>
          </p:nvSpPr>
          <p:spPr>
            <a:xfrm>
              <a:off x="3291344" y="2574932"/>
              <a:ext cx="3296106" cy="2272832"/>
            </a:xfrm>
            <a:prstGeom prst="cloudCallout">
              <a:avLst>
                <a:gd name="adj1" fmla="val -77784"/>
                <a:gd name="adj2" fmla="val 8758"/>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6"/>
            <a:stretch>
              <a:fillRect/>
            </a:stretch>
          </p:blipFill>
          <p:spPr>
            <a:xfrm>
              <a:off x="4192102" y="2927126"/>
              <a:ext cx="1494589" cy="1568443"/>
            </a:xfrm>
            <a:prstGeom prst="rect">
              <a:avLst/>
            </a:prstGeom>
          </p:spPr>
        </p:pic>
      </p:grpSp>
      <p:grpSp>
        <p:nvGrpSpPr>
          <p:cNvPr id="23" name="Group 22">
            <a:extLst>
              <a:ext uri="{FF2B5EF4-FFF2-40B4-BE49-F238E27FC236}">
                <a16:creationId xmlns:a16="http://schemas.microsoft.com/office/drawing/2014/main" id="{F4C1BAB8-AC4C-C0F0-13C6-2C7AA3380E67}"/>
              </a:ext>
            </a:extLst>
          </p:cNvPr>
          <p:cNvGrpSpPr/>
          <p:nvPr/>
        </p:nvGrpSpPr>
        <p:grpSpPr>
          <a:xfrm>
            <a:off x="10247086" y="1327829"/>
            <a:ext cx="1736205" cy="1891011"/>
            <a:chOff x="-1291755" y="2720076"/>
            <a:chExt cx="2982307" cy="3699774"/>
          </a:xfrm>
        </p:grpSpPr>
        <p:sp>
          <p:nvSpPr>
            <p:cNvPr id="107" name="Oval 106">
              <a:extLst>
                <a:ext uri="{FF2B5EF4-FFF2-40B4-BE49-F238E27FC236}">
                  <a16:creationId xmlns:a16="http://schemas.microsoft.com/office/drawing/2014/main" id="{1E28134A-D0F5-A484-9785-4583116C5EAC}"/>
                </a:ext>
              </a:extLst>
            </p:cNvPr>
            <p:cNvSpPr/>
            <p:nvPr/>
          </p:nvSpPr>
          <p:spPr>
            <a:xfrm>
              <a:off x="-1162050" y="3524250"/>
              <a:ext cx="2743200" cy="2800350"/>
            </a:xfrm>
            <a:prstGeom prst="ellipse">
              <a:avLst/>
            </a:prstGeom>
            <a:solidFill>
              <a:srgbClr val="FDE9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C8FED9A3-7A9A-F408-A152-E1EE623AA85D}"/>
                </a:ext>
              </a:extLst>
            </p:cNvPr>
            <p:cNvSpPr/>
            <p:nvPr/>
          </p:nvSpPr>
          <p:spPr>
            <a:xfrm>
              <a:off x="-1291755" y="3429000"/>
              <a:ext cx="2982307" cy="2990850"/>
            </a:xfrm>
            <a:prstGeom prst="ellipse">
              <a:avLst/>
            </a:prstGeom>
            <a:noFill/>
            <a:ln w="38100">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9" name="Group 108">
              <a:extLst>
                <a:ext uri="{FF2B5EF4-FFF2-40B4-BE49-F238E27FC236}">
                  <a16:creationId xmlns:a16="http://schemas.microsoft.com/office/drawing/2014/main" id="{93C23B51-AB51-D139-3F46-7FDB6AD00888}"/>
                </a:ext>
              </a:extLst>
            </p:cNvPr>
            <p:cNvGrpSpPr/>
            <p:nvPr/>
          </p:nvGrpSpPr>
          <p:grpSpPr>
            <a:xfrm flipH="1">
              <a:off x="-1205954" y="2720076"/>
              <a:ext cx="2290770" cy="3649875"/>
              <a:chOff x="720551" y="1573392"/>
              <a:chExt cx="2290770" cy="3649875"/>
            </a:xfrm>
          </p:grpSpPr>
          <p:sp>
            <p:nvSpPr>
              <p:cNvPr id="110" name="Freeform: Shape 109">
                <a:extLst>
                  <a:ext uri="{FF2B5EF4-FFF2-40B4-BE49-F238E27FC236}">
                    <a16:creationId xmlns:a16="http://schemas.microsoft.com/office/drawing/2014/main" id="{644E7E9F-861B-8AEF-0BB4-4BDDB8D6E0A6}"/>
                  </a:ext>
                </a:extLst>
              </p:cNvPr>
              <p:cNvSpPr>
                <a:spLocks noChangeAspect="1"/>
              </p:cNvSpPr>
              <p:nvPr/>
            </p:nvSpPr>
            <p:spPr>
              <a:xfrm rot="20010427">
                <a:off x="2111959" y="3476407"/>
                <a:ext cx="899362" cy="802571"/>
              </a:xfrm>
              <a:custGeom>
                <a:avLst/>
                <a:gdLst>
                  <a:gd name="connsiteX0" fmla="*/ 727777 w 977309"/>
                  <a:gd name="connsiteY0" fmla="*/ 193137 h 872129"/>
                  <a:gd name="connsiteX1" fmla="*/ 727785 w 977309"/>
                  <a:gd name="connsiteY1" fmla="*/ 193288 h 872129"/>
                  <a:gd name="connsiteX2" fmla="*/ 727863 w 977309"/>
                  <a:gd name="connsiteY2" fmla="*/ 193369 h 872129"/>
                  <a:gd name="connsiteX3" fmla="*/ 859327 w 977309"/>
                  <a:gd name="connsiteY3" fmla="*/ 1992 h 872129"/>
                  <a:gd name="connsiteX4" fmla="*/ 867099 w 977309"/>
                  <a:gd name="connsiteY4" fmla="*/ 7451 h 872129"/>
                  <a:gd name="connsiteX5" fmla="*/ 874336 w 977309"/>
                  <a:gd name="connsiteY5" fmla="*/ 15073 h 872129"/>
                  <a:gd name="connsiteX6" fmla="*/ 873456 w 977309"/>
                  <a:gd name="connsiteY6" fmla="*/ 48886 h 872129"/>
                  <a:gd name="connsiteX7" fmla="*/ 738232 w 977309"/>
                  <a:gd name="connsiteY7" fmla="*/ 180451 h 872129"/>
                  <a:gd name="connsiteX8" fmla="*/ 734701 w 977309"/>
                  <a:gd name="connsiteY8" fmla="*/ 186577 h 872129"/>
                  <a:gd name="connsiteX9" fmla="*/ 734792 w 977309"/>
                  <a:gd name="connsiteY9" fmla="*/ 187865 h 872129"/>
                  <a:gd name="connsiteX10" fmla="*/ 736765 w 977309"/>
                  <a:gd name="connsiteY10" fmla="*/ 188259 h 872129"/>
                  <a:gd name="connsiteX11" fmla="*/ 740521 w 977309"/>
                  <a:gd name="connsiteY11" fmla="*/ 186910 h 872129"/>
                  <a:gd name="connsiteX12" fmla="*/ 741372 w 977309"/>
                  <a:gd name="connsiteY12" fmla="*/ 186398 h 872129"/>
                  <a:gd name="connsiteX13" fmla="*/ 744464 w 977309"/>
                  <a:gd name="connsiteY13" fmla="*/ 183942 h 872129"/>
                  <a:gd name="connsiteX14" fmla="*/ 902899 w 977309"/>
                  <a:gd name="connsiteY14" fmla="*/ 45136 h 872129"/>
                  <a:gd name="connsiteX15" fmla="*/ 953514 w 977309"/>
                  <a:gd name="connsiteY15" fmla="*/ 47775 h 872129"/>
                  <a:gd name="connsiteX16" fmla="*/ 953716 w 977309"/>
                  <a:gd name="connsiteY16" fmla="*/ 47999 h 872129"/>
                  <a:gd name="connsiteX17" fmla="*/ 951358 w 977309"/>
                  <a:gd name="connsiteY17" fmla="*/ 92284 h 872129"/>
                  <a:gd name="connsiteX18" fmla="*/ 828310 w 977309"/>
                  <a:gd name="connsiteY18" fmla="*/ 202893 h 872129"/>
                  <a:gd name="connsiteX19" fmla="*/ 785758 w 977309"/>
                  <a:gd name="connsiteY19" fmla="*/ 240432 h 872129"/>
                  <a:gd name="connsiteX20" fmla="*/ 891421 w 977309"/>
                  <a:gd name="connsiteY20" fmla="*/ 153002 h 872129"/>
                  <a:gd name="connsiteX21" fmla="*/ 931233 w 977309"/>
                  <a:gd name="connsiteY21" fmla="*/ 121399 h 872129"/>
                  <a:gd name="connsiteX22" fmla="*/ 957473 w 977309"/>
                  <a:gd name="connsiteY22" fmla="*/ 116563 h 872129"/>
                  <a:gd name="connsiteX23" fmla="*/ 971150 w 977309"/>
                  <a:gd name="connsiteY23" fmla="*/ 125988 h 872129"/>
                  <a:gd name="connsiteX24" fmla="*/ 966562 w 977309"/>
                  <a:gd name="connsiteY24" fmla="*/ 165907 h 872129"/>
                  <a:gd name="connsiteX25" fmla="*/ 821575 w 977309"/>
                  <a:gd name="connsiteY25" fmla="*/ 291671 h 872129"/>
                  <a:gd name="connsiteX26" fmla="*/ 818242 w 977309"/>
                  <a:gd name="connsiteY26" fmla="*/ 304146 h 872129"/>
                  <a:gd name="connsiteX27" fmla="*/ 824030 w 977309"/>
                  <a:gd name="connsiteY27" fmla="*/ 301801 h 872129"/>
                  <a:gd name="connsiteX28" fmla="*/ 830191 w 977309"/>
                  <a:gd name="connsiteY28" fmla="*/ 296872 h 872129"/>
                  <a:gd name="connsiteX29" fmla="*/ 908526 w 977309"/>
                  <a:gd name="connsiteY29" fmla="*/ 238712 h 872129"/>
                  <a:gd name="connsiteX30" fmla="*/ 948444 w 977309"/>
                  <a:gd name="connsiteY30" fmla="*/ 243299 h 872129"/>
                  <a:gd name="connsiteX31" fmla="*/ 943855 w 977309"/>
                  <a:gd name="connsiteY31" fmla="*/ 283218 h 872129"/>
                  <a:gd name="connsiteX32" fmla="*/ 863136 w 977309"/>
                  <a:gd name="connsiteY32" fmla="*/ 348342 h 872129"/>
                  <a:gd name="connsiteX33" fmla="*/ 817278 w 977309"/>
                  <a:gd name="connsiteY33" fmla="*/ 378305 h 872129"/>
                  <a:gd name="connsiteX34" fmla="*/ 814780 w 977309"/>
                  <a:gd name="connsiteY34" fmla="*/ 379576 h 872129"/>
                  <a:gd name="connsiteX35" fmla="*/ 810574 w 977309"/>
                  <a:gd name="connsiteY35" fmla="*/ 382319 h 872129"/>
                  <a:gd name="connsiteX36" fmla="*/ 749973 w 977309"/>
                  <a:gd name="connsiteY36" fmla="*/ 423501 h 872129"/>
                  <a:gd name="connsiteX37" fmla="*/ 670631 w 977309"/>
                  <a:gd name="connsiteY37" fmla="*/ 457344 h 872129"/>
                  <a:gd name="connsiteX38" fmla="*/ 628565 w 977309"/>
                  <a:gd name="connsiteY38" fmla="*/ 448617 h 872129"/>
                  <a:gd name="connsiteX39" fmla="*/ 624642 w 977309"/>
                  <a:gd name="connsiteY39" fmla="*/ 456078 h 872129"/>
                  <a:gd name="connsiteX40" fmla="*/ 426470 w 977309"/>
                  <a:gd name="connsiteY40" fmla="*/ 674023 h 872129"/>
                  <a:gd name="connsiteX41" fmla="*/ 173316 w 977309"/>
                  <a:gd name="connsiteY41" fmla="*/ 870821 h 872129"/>
                  <a:gd name="connsiteX42" fmla="*/ 171003 w 977309"/>
                  <a:gd name="connsiteY42" fmla="*/ 868408 h 872129"/>
                  <a:gd name="connsiteX43" fmla="*/ 34129 w 977309"/>
                  <a:gd name="connsiteY43" fmla="*/ 868408 h 872129"/>
                  <a:gd name="connsiteX44" fmla="*/ 0 w 977309"/>
                  <a:gd name="connsiteY44" fmla="*/ 493901 h 872129"/>
                  <a:gd name="connsiteX45" fmla="*/ 34129 w 977309"/>
                  <a:gd name="connsiteY45" fmla="*/ 119394 h 872129"/>
                  <a:gd name="connsiteX46" fmla="*/ 178009 w 977309"/>
                  <a:gd name="connsiteY46" fmla="*/ 119394 h 872129"/>
                  <a:gd name="connsiteX47" fmla="*/ 212138 w 977309"/>
                  <a:gd name="connsiteY47" fmla="*/ 493901 h 872129"/>
                  <a:gd name="connsiteX48" fmla="*/ 210197 w 977309"/>
                  <a:gd name="connsiteY48" fmla="*/ 599380 h 872129"/>
                  <a:gd name="connsiteX49" fmla="*/ 284115 w 977309"/>
                  <a:gd name="connsiteY49" fmla="*/ 525499 h 872129"/>
                  <a:gd name="connsiteX50" fmla="*/ 510262 w 977309"/>
                  <a:gd name="connsiteY50" fmla="*/ 336742 h 872129"/>
                  <a:gd name="connsiteX51" fmla="*/ 512320 w 977309"/>
                  <a:gd name="connsiteY51" fmla="*/ 335770 h 872129"/>
                  <a:gd name="connsiteX52" fmla="*/ 511936 w 977309"/>
                  <a:gd name="connsiteY52" fmla="*/ 335211 h 872129"/>
                  <a:gd name="connsiteX53" fmla="*/ 528156 w 977309"/>
                  <a:gd name="connsiteY53" fmla="*/ 206729 h 872129"/>
                  <a:gd name="connsiteX54" fmla="*/ 555621 w 977309"/>
                  <a:gd name="connsiteY54" fmla="*/ 123388 h 872129"/>
                  <a:gd name="connsiteX55" fmla="*/ 530007 w 977309"/>
                  <a:gd name="connsiteY55" fmla="*/ 54194 h 872129"/>
                  <a:gd name="connsiteX56" fmla="*/ 530103 w 977309"/>
                  <a:gd name="connsiteY56" fmla="*/ 51496 h 872129"/>
                  <a:gd name="connsiteX57" fmla="*/ 529687 w 977309"/>
                  <a:gd name="connsiteY57" fmla="*/ 47333 h 872129"/>
                  <a:gd name="connsiteX58" fmla="*/ 537432 w 977309"/>
                  <a:gd name="connsiteY58" fmla="*/ 27564 h 872129"/>
                  <a:gd name="connsiteX59" fmla="*/ 600705 w 977309"/>
                  <a:gd name="connsiteY59" fmla="*/ 49307 h 872129"/>
                  <a:gd name="connsiteX60" fmla="*/ 615680 w 977309"/>
                  <a:gd name="connsiteY60" fmla="*/ 72812 h 872129"/>
                  <a:gd name="connsiteX61" fmla="*/ 618946 w 977309"/>
                  <a:gd name="connsiteY61" fmla="*/ 82609 h 872129"/>
                  <a:gd name="connsiteX62" fmla="*/ 619132 w 977309"/>
                  <a:gd name="connsiteY62" fmla="*/ 84159 h 872129"/>
                  <a:gd name="connsiteX63" fmla="*/ 614698 w 977309"/>
                  <a:gd name="connsiteY63" fmla="*/ 122712 h 872129"/>
                  <a:gd name="connsiteX64" fmla="*/ 614987 w 977309"/>
                  <a:gd name="connsiteY64" fmla="*/ 122593 h 872129"/>
                  <a:gd name="connsiteX65" fmla="*/ 614002 w 977309"/>
                  <a:gd name="connsiteY65" fmla="*/ 127552 h 872129"/>
                  <a:gd name="connsiteX66" fmla="*/ 620471 w 977309"/>
                  <a:gd name="connsiteY66" fmla="*/ 148663 h 872129"/>
                  <a:gd name="connsiteX67" fmla="*/ 623009 w 977309"/>
                  <a:gd name="connsiteY67" fmla="*/ 151359 h 872129"/>
                  <a:gd name="connsiteX68" fmla="*/ 623025 w 977309"/>
                  <a:gd name="connsiteY68" fmla="*/ 152349 h 872129"/>
                  <a:gd name="connsiteX69" fmla="*/ 624018 w 977309"/>
                  <a:gd name="connsiteY69" fmla="*/ 152432 h 872129"/>
                  <a:gd name="connsiteX70" fmla="*/ 624613 w 977309"/>
                  <a:gd name="connsiteY70" fmla="*/ 153062 h 872129"/>
                  <a:gd name="connsiteX71" fmla="*/ 635408 w 977309"/>
                  <a:gd name="connsiteY71" fmla="*/ 159243 h 872129"/>
                  <a:gd name="connsiteX72" fmla="*/ 638892 w 977309"/>
                  <a:gd name="connsiteY72" fmla="*/ 159943 h 872129"/>
                  <a:gd name="connsiteX73" fmla="*/ 641177 w 977309"/>
                  <a:gd name="connsiteY73" fmla="*/ 161064 h 872129"/>
                  <a:gd name="connsiteX74" fmla="*/ 664717 w 977309"/>
                  <a:gd name="connsiteY74" fmla="*/ 158508 h 872129"/>
                  <a:gd name="connsiteX75" fmla="*/ 669261 w 977309"/>
                  <a:gd name="connsiteY75" fmla="*/ 155656 h 872129"/>
                  <a:gd name="connsiteX76" fmla="*/ 671431 w 977309"/>
                  <a:gd name="connsiteY76" fmla="*/ 153780 h 872129"/>
                  <a:gd name="connsiteX77" fmla="*/ 671523 w 977309"/>
                  <a:gd name="connsiteY77" fmla="*/ 153804 h 872129"/>
                  <a:gd name="connsiteX78" fmla="*/ 674725 w 977309"/>
                  <a:gd name="connsiteY78" fmla="*/ 150837 h 872129"/>
                  <a:gd name="connsiteX79" fmla="*/ 833285 w 977309"/>
                  <a:gd name="connsiteY79" fmla="*/ 6571 h 872129"/>
                  <a:gd name="connsiteX80" fmla="*/ 859327 w 977309"/>
                  <a:gd name="connsiteY80" fmla="*/ 1992 h 87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77309" h="872129">
                    <a:moveTo>
                      <a:pt x="727777" y="193137"/>
                    </a:moveTo>
                    <a:lnTo>
                      <a:pt x="727785" y="193288"/>
                    </a:lnTo>
                    <a:lnTo>
                      <a:pt x="727863" y="193369"/>
                    </a:lnTo>
                    <a:close/>
                    <a:moveTo>
                      <a:pt x="859327" y="1992"/>
                    </a:moveTo>
                    <a:cubicBezTo>
                      <a:pt x="862174" y="3234"/>
                      <a:pt x="864826" y="5055"/>
                      <a:pt x="867099" y="7451"/>
                    </a:cubicBezTo>
                    <a:lnTo>
                      <a:pt x="874336" y="15073"/>
                    </a:lnTo>
                    <a:cubicBezTo>
                      <a:pt x="883430" y="24653"/>
                      <a:pt x="883036" y="39791"/>
                      <a:pt x="873456" y="48886"/>
                    </a:cubicBezTo>
                    <a:lnTo>
                      <a:pt x="738232" y="180451"/>
                    </a:lnTo>
                    <a:cubicBezTo>
                      <a:pt x="735838" y="182725"/>
                      <a:pt x="734901" y="184836"/>
                      <a:pt x="734701" y="186577"/>
                    </a:cubicBezTo>
                    <a:lnTo>
                      <a:pt x="734792" y="187865"/>
                    </a:lnTo>
                    <a:lnTo>
                      <a:pt x="736765" y="188259"/>
                    </a:lnTo>
                    <a:cubicBezTo>
                      <a:pt x="737784" y="188092"/>
                      <a:pt x="739065" y="187629"/>
                      <a:pt x="740521" y="186910"/>
                    </a:cubicBezTo>
                    <a:lnTo>
                      <a:pt x="741372" y="186398"/>
                    </a:lnTo>
                    <a:lnTo>
                      <a:pt x="744464" y="183942"/>
                    </a:lnTo>
                    <a:cubicBezTo>
                      <a:pt x="766266" y="166246"/>
                      <a:pt x="812711" y="123904"/>
                      <a:pt x="902899" y="45136"/>
                    </a:cubicBezTo>
                    <a:cubicBezTo>
                      <a:pt x="915779" y="33558"/>
                      <a:pt x="941937" y="34894"/>
                      <a:pt x="953514" y="47775"/>
                    </a:cubicBezTo>
                    <a:lnTo>
                      <a:pt x="953716" y="47999"/>
                    </a:lnTo>
                    <a:cubicBezTo>
                      <a:pt x="965295" y="60879"/>
                      <a:pt x="964238" y="80706"/>
                      <a:pt x="951358" y="92284"/>
                    </a:cubicBezTo>
                    <a:lnTo>
                      <a:pt x="828310" y="202893"/>
                    </a:lnTo>
                    <a:lnTo>
                      <a:pt x="785758" y="240432"/>
                    </a:lnTo>
                    <a:lnTo>
                      <a:pt x="891421" y="153002"/>
                    </a:lnTo>
                    <a:lnTo>
                      <a:pt x="931233" y="121399"/>
                    </a:lnTo>
                    <a:cubicBezTo>
                      <a:pt x="938913" y="115302"/>
                      <a:pt x="948775" y="113819"/>
                      <a:pt x="957473" y="116563"/>
                    </a:cubicBezTo>
                    <a:cubicBezTo>
                      <a:pt x="962691" y="118210"/>
                      <a:pt x="967492" y="121380"/>
                      <a:pt x="971150" y="125988"/>
                    </a:cubicBezTo>
                    <a:cubicBezTo>
                      <a:pt x="980906" y="138279"/>
                      <a:pt x="978851" y="156150"/>
                      <a:pt x="966562" y="165907"/>
                    </a:cubicBezTo>
                    <a:cubicBezTo>
                      <a:pt x="910304" y="210741"/>
                      <a:pt x="877833" y="246835"/>
                      <a:pt x="821575" y="291671"/>
                    </a:cubicBezTo>
                    <a:cubicBezTo>
                      <a:pt x="799070" y="309889"/>
                      <a:pt x="806855" y="308502"/>
                      <a:pt x="818242" y="304146"/>
                    </a:cubicBezTo>
                    <a:lnTo>
                      <a:pt x="824030" y="301801"/>
                    </a:lnTo>
                    <a:lnTo>
                      <a:pt x="830191" y="296872"/>
                    </a:lnTo>
                    <a:cubicBezTo>
                      <a:pt x="859693" y="273255"/>
                      <a:pt x="891280" y="248171"/>
                      <a:pt x="908526" y="238712"/>
                    </a:cubicBezTo>
                    <a:cubicBezTo>
                      <a:pt x="936119" y="223576"/>
                      <a:pt x="938688" y="231009"/>
                      <a:pt x="948444" y="243299"/>
                    </a:cubicBezTo>
                    <a:cubicBezTo>
                      <a:pt x="958200" y="255589"/>
                      <a:pt x="956145" y="273462"/>
                      <a:pt x="943855" y="283218"/>
                    </a:cubicBezTo>
                    <a:cubicBezTo>
                      <a:pt x="929691" y="300047"/>
                      <a:pt x="884232" y="332494"/>
                      <a:pt x="863136" y="348342"/>
                    </a:cubicBezTo>
                    <a:cubicBezTo>
                      <a:pt x="842040" y="364189"/>
                      <a:pt x="832094" y="375641"/>
                      <a:pt x="817278" y="378305"/>
                    </a:cubicBezTo>
                    <a:lnTo>
                      <a:pt x="814780" y="379576"/>
                    </a:lnTo>
                    <a:lnTo>
                      <a:pt x="810574" y="382319"/>
                    </a:lnTo>
                    <a:cubicBezTo>
                      <a:pt x="761352" y="414676"/>
                      <a:pt x="775069" y="409399"/>
                      <a:pt x="749973" y="423501"/>
                    </a:cubicBezTo>
                    <a:cubicBezTo>
                      <a:pt x="719086" y="440858"/>
                      <a:pt x="699610" y="458388"/>
                      <a:pt x="670631" y="457344"/>
                    </a:cubicBezTo>
                    <a:lnTo>
                      <a:pt x="628565" y="448617"/>
                    </a:lnTo>
                    <a:lnTo>
                      <a:pt x="624642" y="456078"/>
                    </a:lnTo>
                    <a:cubicBezTo>
                      <a:pt x="597909" y="498155"/>
                      <a:pt x="521850" y="582604"/>
                      <a:pt x="426470" y="674023"/>
                    </a:cubicBezTo>
                    <a:cubicBezTo>
                      <a:pt x="299299" y="795914"/>
                      <a:pt x="185963" y="884016"/>
                      <a:pt x="173316" y="870821"/>
                    </a:cubicBezTo>
                    <a:lnTo>
                      <a:pt x="171003" y="868408"/>
                    </a:lnTo>
                    <a:lnTo>
                      <a:pt x="34129" y="868408"/>
                    </a:lnTo>
                    <a:cubicBezTo>
                      <a:pt x="15282" y="868408"/>
                      <a:pt x="0" y="700747"/>
                      <a:pt x="0" y="493901"/>
                    </a:cubicBezTo>
                    <a:cubicBezTo>
                      <a:pt x="0" y="287055"/>
                      <a:pt x="15282" y="119394"/>
                      <a:pt x="34129" y="119394"/>
                    </a:cubicBezTo>
                    <a:lnTo>
                      <a:pt x="178009" y="119394"/>
                    </a:lnTo>
                    <a:cubicBezTo>
                      <a:pt x="196856" y="119394"/>
                      <a:pt x="212138" y="287055"/>
                      <a:pt x="212138" y="493901"/>
                    </a:cubicBezTo>
                    <a:lnTo>
                      <a:pt x="210197" y="599380"/>
                    </a:lnTo>
                    <a:lnTo>
                      <a:pt x="284115" y="525499"/>
                    </a:lnTo>
                    <a:cubicBezTo>
                      <a:pt x="379493" y="434080"/>
                      <a:pt x="467090" y="361669"/>
                      <a:pt x="510262" y="336742"/>
                    </a:cubicBezTo>
                    <a:lnTo>
                      <a:pt x="512320" y="335770"/>
                    </a:lnTo>
                    <a:lnTo>
                      <a:pt x="511936" y="335211"/>
                    </a:lnTo>
                    <a:cubicBezTo>
                      <a:pt x="492898" y="296201"/>
                      <a:pt x="497341" y="256382"/>
                      <a:pt x="528156" y="206729"/>
                    </a:cubicBezTo>
                    <a:cubicBezTo>
                      <a:pt x="557695" y="142644"/>
                      <a:pt x="556398" y="150539"/>
                      <a:pt x="555621" y="123388"/>
                    </a:cubicBezTo>
                    <a:cubicBezTo>
                      <a:pt x="544928" y="98266"/>
                      <a:pt x="530676" y="69602"/>
                      <a:pt x="530007" y="54194"/>
                    </a:cubicBezTo>
                    <a:lnTo>
                      <a:pt x="530103" y="51496"/>
                    </a:lnTo>
                    <a:lnTo>
                      <a:pt x="529687" y="47333"/>
                    </a:lnTo>
                    <a:cubicBezTo>
                      <a:pt x="529662" y="39106"/>
                      <a:pt x="532169" y="32120"/>
                      <a:pt x="537432" y="27564"/>
                    </a:cubicBezTo>
                    <a:cubicBezTo>
                      <a:pt x="551470" y="15415"/>
                      <a:pt x="579798" y="25150"/>
                      <a:pt x="600705" y="49307"/>
                    </a:cubicBezTo>
                    <a:cubicBezTo>
                      <a:pt x="607238" y="56855"/>
                      <a:pt x="612273" y="64920"/>
                      <a:pt x="615680" y="72812"/>
                    </a:cubicBezTo>
                    <a:lnTo>
                      <a:pt x="618946" y="82609"/>
                    </a:lnTo>
                    <a:lnTo>
                      <a:pt x="619132" y="84159"/>
                    </a:lnTo>
                    <a:cubicBezTo>
                      <a:pt x="620102" y="98938"/>
                      <a:pt x="618581" y="112630"/>
                      <a:pt x="614698" y="122712"/>
                    </a:cubicBezTo>
                    <a:lnTo>
                      <a:pt x="614987" y="122593"/>
                    </a:lnTo>
                    <a:lnTo>
                      <a:pt x="614002" y="127552"/>
                    </a:lnTo>
                    <a:cubicBezTo>
                      <a:pt x="613476" y="135214"/>
                      <a:pt x="615868" y="142716"/>
                      <a:pt x="620471" y="148663"/>
                    </a:cubicBezTo>
                    <a:lnTo>
                      <a:pt x="623009" y="151359"/>
                    </a:lnTo>
                    <a:lnTo>
                      <a:pt x="623025" y="152349"/>
                    </a:lnTo>
                    <a:lnTo>
                      <a:pt x="624018" y="152432"/>
                    </a:lnTo>
                    <a:lnTo>
                      <a:pt x="624613" y="153062"/>
                    </a:lnTo>
                    <a:cubicBezTo>
                      <a:pt x="627671" y="155740"/>
                      <a:pt x="631305" y="157871"/>
                      <a:pt x="635408" y="159243"/>
                    </a:cubicBezTo>
                    <a:lnTo>
                      <a:pt x="638892" y="159943"/>
                    </a:lnTo>
                    <a:lnTo>
                      <a:pt x="641177" y="161064"/>
                    </a:lnTo>
                    <a:cubicBezTo>
                      <a:pt x="647852" y="163494"/>
                      <a:pt x="656612" y="162785"/>
                      <a:pt x="664717" y="158508"/>
                    </a:cubicBezTo>
                    <a:cubicBezTo>
                      <a:pt x="666337" y="157654"/>
                      <a:pt x="667855" y="156696"/>
                      <a:pt x="669261" y="155656"/>
                    </a:cubicBezTo>
                    <a:lnTo>
                      <a:pt x="671431" y="153780"/>
                    </a:lnTo>
                    <a:lnTo>
                      <a:pt x="671523" y="153804"/>
                    </a:lnTo>
                    <a:lnTo>
                      <a:pt x="674725" y="150837"/>
                    </a:lnTo>
                    <a:cubicBezTo>
                      <a:pt x="727578" y="102748"/>
                      <a:pt x="782058" y="55202"/>
                      <a:pt x="833285" y="6571"/>
                    </a:cubicBezTo>
                    <a:cubicBezTo>
                      <a:pt x="840471" y="-250"/>
                      <a:pt x="850783" y="-1734"/>
                      <a:pt x="859327" y="1992"/>
                    </a:cubicBezTo>
                    <a:close/>
                  </a:path>
                </a:pathLst>
              </a:custGeom>
              <a:solidFill>
                <a:srgbClr val="EACC82"/>
              </a:solidFill>
              <a:ln w="9525" cap="flat" cmpd="sng" algn="ctr">
                <a:noFill/>
                <a:prstDash val="solid"/>
              </a:ln>
              <a:effectLst/>
            </p:spPr>
            <p:txBody>
              <a:bodyPr wrap="square" rtlCol="0" anchor="ctr">
                <a:noAutofit/>
              </a:bodyPr>
              <a:lstStyle/>
              <a:p>
                <a:pPr algn="ctr" defTabSz="914400" fontAlgn="base">
                  <a:spcBef>
                    <a:spcPct val="0"/>
                  </a:spcBef>
                  <a:spcAft>
                    <a:spcPct val="0"/>
                  </a:spcAft>
                  <a:defRPr/>
                </a:pPr>
                <a:endParaRPr lang="en-US" sz="1530" kern="0">
                  <a:solidFill>
                    <a:prstClr val="white"/>
                  </a:solidFill>
                  <a:latin typeface="Calibri"/>
                </a:endParaRPr>
              </a:p>
            </p:txBody>
          </p:sp>
          <p:sp>
            <p:nvSpPr>
              <p:cNvPr id="111" name="Flowchart: Terminator 110">
                <a:extLst>
                  <a:ext uri="{FF2B5EF4-FFF2-40B4-BE49-F238E27FC236}">
                    <a16:creationId xmlns:a16="http://schemas.microsoft.com/office/drawing/2014/main" id="{2B869E83-FC92-5D8E-ABDC-42B3FAFABC7F}"/>
                  </a:ext>
                </a:extLst>
              </p:cNvPr>
              <p:cNvSpPr/>
              <p:nvPr/>
            </p:nvSpPr>
            <p:spPr>
              <a:xfrm rot="19999634" flipH="1">
                <a:off x="2143969" y="3710176"/>
                <a:ext cx="225594" cy="711363"/>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12" name="Flowchart: Delay 111">
                <a:extLst>
                  <a:ext uri="{FF2B5EF4-FFF2-40B4-BE49-F238E27FC236}">
                    <a16:creationId xmlns:a16="http://schemas.microsoft.com/office/drawing/2014/main" id="{E7B030B5-67A6-9C86-FE27-DDAAE8063E3E}"/>
                  </a:ext>
                </a:extLst>
              </p:cNvPr>
              <p:cNvSpPr/>
              <p:nvPr/>
            </p:nvSpPr>
            <p:spPr>
              <a:xfrm rot="19976169">
                <a:off x="1918211" y="3358086"/>
                <a:ext cx="320445" cy="657015"/>
              </a:xfrm>
              <a:prstGeom prst="flowChartDelay">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grpSp>
            <p:nvGrpSpPr>
              <p:cNvPr id="113" name="Group 112">
                <a:extLst>
                  <a:ext uri="{FF2B5EF4-FFF2-40B4-BE49-F238E27FC236}">
                    <a16:creationId xmlns:a16="http://schemas.microsoft.com/office/drawing/2014/main" id="{72AFB02F-041D-6455-F6D5-47C2A8A78EA0}"/>
                  </a:ext>
                </a:extLst>
              </p:cNvPr>
              <p:cNvGrpSpPr/>
              <p:nvPr/>
            </p:nvGrpSpPr>
            <p:grpSpPr>
              <a:xfrm>
                <a:off x="720551" y="1574772"/>
                <a:ext cx="1581557" cy="3648495"/>
                <a:chOff x="701501" y="393208"/>
                <a:chExt cx="1581557" cy="3648495"/>
              </a:xfrm>
            </p:grpSpPr>
            <p:sp>
              <p:nvSpPr>
                <p:cNvPr id="161" name="Flowchart: Manual Operation 26">
                  <a:extLst>
                    <a:ext uri="{FF2B5EF4-FFF2-40B4-BE49-F238E27FC236}">
                      <a16:creationId xmlns:a16="http://schemas.microsoft.com/office/drawing/2014/main" id="{7F06DB55-6362-34D7-AE0D-70654FBCA199}"/>
                    </a:ext>
                  </a:extLst>
                </p:cNvPr>
                <p:cNvSpPr/>
                <p:nvPr/>
              </p:nvSpPr>
              <p:spPr>
                <a:xfrm rot="21326916" flipV="1">
                  <a:off x="1578450" y="3445054"/>
                  <a:ext cx="414978" cy="591391"/>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62" name="Rectangle: Single Corner Snipped 29">
                  <a:extLst>
                    <a:ext uri="{FF2B5EF4-FFF2-40B4-BE49-F238E27FC236}">
                      <a16:creationId xmlns:a16="http://schemas.microsoft.com/office/drawing/2014/main" id="{3A93EB56-3310-C726-A9FF-053904E71EDC}"/>
                    </a:ext>
                  </a:extLst>
                </p:cNvPr>
                <p:cNvSpPr/>
                <p:nvPr/>
              </p:nvSpPr>
              <p:spPr>
                <a:xfrm flipH="1">
                  <a:off x="1159132" y="2229839"/>
                  <a:ext cx="844823" cy="1228724"/>
                </a:xfrm>
                <a:prstGeom prst="snip1Rect">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63" name="Oval 162">
                  <a:extLst>
                    <a:ext uri="{FF2B5EF4-FFF2-40B4-BE49-F238E27FC236}">
                      <a16:creationId xmlns:a16="http://schemas.microsoft.com/office/drawing/2014/main" id="{DA1AE2EA-8A24-8C1A-A7A8-E40302D66248}"/>
                    </a:ext>
                  </a:extLst>
                </p:cNvPr>
                <p:cNvSpPr/>
                <p:nvPr/>
              </p:nvSpPr>
              <p:spPr>
                <a:xfrm>
                  <a:off x="946431" y="1241108"/>
                  <a:ext cx="184756" cy="409920"/>
                </a:xfrm>
                <a:prstGeom prst="ellipse">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164" name="Oval 163">
                  <a:extLst>
                    <a:ext uri="{FF2B5EF4-FFF2-40B4-BE49-F238E27FC236}">
                      <a16:creationId xmlns:a16="http://schemas.microsoft.com/office/drawing/2014/main" id="{EF0C7292-AE60-98A5-ED10-DC7F7BF5C830}"/>
                    </a:ext>
                  </a:extLst>
                </p:cNvPr>
                <p:cNvSpPr/>
                <p:nvPr/>
              </p:nvSpPr>
              <p:spPr>
                <a:xfrm>
                  <a:off x="2098302" y="1228459"/>
                  <a:ext cx="184756" cy="409920"/>
                </a:xfrm>
                <a:prstGeom prst="ellipse">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65" name="Flowchart: Off-page Connector 164">
                  <a:extLst>
                    <a:ext uri="{FF2B5EF4-FFF2-40B4-BE49-F238E27FC236}">
                      <a16:creationId xmlns:a16="http://schemas.microsoft.com/office/drawing/2014/main" id="{1B650B97-E661-D8EB-ADA5-A07DA7E351A6}"/>
                    </a:ext>
                  </a:extLst>
                </p:cNvPr>
                <p:cNvSpPr/>
                <p:nvPr/>
              </p:nvSpPr>
              <p:spPr>
                <a:xfrm>
                  <a:off x="1451631" y="1940779"/>
                  <a:ext cx="331997" cy="436406"/>
                </a:xfrm>
                <a:prstGeom prst="flowChartOffpageConnector">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66" name="Oval 165">
                  <a:extLst>
                    <a:ext uri="{FF2B5EF4-FFF2-40B4-BE49-F238E27FC236}">
                      <a16:creationId xmlns:a16="http://schemas.microsoft.com/office/drawing/2014/main" id="{16E0DEBD-3270-FA7B-A5EC-31ECDC3392DB}"/>
                    </a:ext>
                  </a:extLst>
                </p:cNvPr>
                <p:cNvSpPr/>
                <p:nvPr/>
              </p:nvSpPr>
              <p:spPr>
                <a:xfrm>
                  <a:off x="1027261" y="631560"/>
                  <a:ext cx="1154760" cy="1454687"/>
                </a:xfrm>
                <a:prstGeom prst="ellipse">
                  <a:avLst/>
                </a:prstGeom>
                <a:solidFill>
                  <a:srgbClr val="EED69D"/>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67" name="Flowchart: Terminator 166">
                  <a:extLst>
                    <a:ext uri="{FF2B5EF4-FFF2-40B4-BE49-F238E27FC236}">
                      <a16:creationId xmlns:a16="http://schemas.microsoft.com/office/drawing/2014/main" id="{43B90E9C-0EFE-ACC3-BD99-57FF8237337E}"/>
                    </a:ext>
                  </a:extLst>
                </p:cNvPr>
                <p:cNvSpPr/>
                <p:nvPr/>
              </p:nvSpPr>
              <p:spPr>
                <a:xfrm rot="1600366">
                  <a:off x="828384" y="2510724"/>
                  <a:ext cx="225594" cy="711363"/>
                </a:xfrm>
                <a:prstGeom prst="flowChartTerminator">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68" name="Flowchart: Delay 167">
                  <a:extLst>
                    <a:ext uri="{FF2B5EF4-FFF2-40B4-BE49-F238E27FC236}">
                      <a16:creationId xmlns:a16="http://schemas.microsoft.com/office/drawing/2014/main" id="{495F964D-0241-AB88-1AD2-D578F29DB358}"/>
                    </a:ext>
                  </a:extLst>
                </p:cNvPr>
                <p:cNvSpPr/>
                <p:nvPr/>
              </p:nvSpPr>
              <p:spPr>
                <a:xfrm rot="2022916" flipH="1">
                  <a:off x="957936" y="2194263"/>
                  <a:ext cx="320445" cy="657015"/>
                </a:xfrm>
                <a:prstGeom prst="flowChartDelay">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169" name="Isosceles Triangle 168">
                  <a:extLst>
                    <a:ext uri="{FF2B5EF4-FFF2-40B4-BE49-F238E27FC236}">
                      <a16:creationId xmlns:a16="http://schemas.microsoft.com/office/drawing/2014/main" id="{31364594-F2AA-E396-CF41-D93C01B5384E}"/>
                    </a:ext>
                  </a:extLst>
                </p:cNvPr>
                <p:cNvSpPr/>
                <p:nvPr/>
              </p:nvSpPr>
              <p:spPr>
                <a:xfrm rot="10800000">
                  <a:off x="1436956" y="1744344"/>
                  <a:ext cx="389712" cy="191484"/>
                </a:xfrm>
                <a:prstGeom prst="triangle">
                  <a:avLst/>
                </a:prstGeom>
                <a:solidFill>
                  <a:sysClr val="window" lastClr="FFFFFF"/>
                </a:solidFill>
                <a:ln w="19050" cap="flat" cmpd="sng" algn="ctr">
                  <a:solidFill>
                    <a:srgbClr val="FF0000">
                      <a:lumMod val="40000"/>
                      <a:lumOff val="60000"/>
                    </a:srgbClr>
                  </a:solid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70" name="Oval 169">
                  <a:extLst>
                    <a:ext uri="{FF2B5EF4-FFF2-40B4-BE49-F238E27FC236}">
                      <a16:creationId xmlns:a16="http://schemas.microsoft.com/office/drawing/2014/main" id="{5A812B6A-8935-DB47-8348-167D09F81CD8}"/>
                    </a:ext>
                  </a:extLst>
                </p:cNvPr>
                <p:cNvSpPr/>
                <p:nvPr/>
              </p:nvSpPr>
              <p:spPr>
                <a:xfrm rot="21284756">
                  <a:off x="1230140" y="1281950"/>
                  <a:ext cx="254008" cy="362574"/>
                </a:xfrm>
                <a:prstGeom prst="ellipse">
                  <a:avLst/>
                </a:prstGeom>
                <a:solidFill>
                  <a:sysClr val="window" lastClr="FFFFFF"/>
                </a:solidFill>
                <a:ln w="12700"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71" name="Oval 170">
                  <a:extLst>
                    <a:ext uri="{FF2B5EF4-FFF2-40B4-BE49-F238E27FC236}">
                      <a16:creationId xmlns:a16="http://schemas.microsoft.com/office/drawing/2014/main" id="{A91AB743-D457-592C-18C0-B673EECA4AAC}"/>
                    </a:ext>
                  </a:extLst>
                </p:cNvPr>
                <p:cNvSpPr/>
                <p:nvPr/>
              </p:nvSpPr>
              <p:spPr>
                <a:xfrm>
                  <a:off x="1310144" y="1370110"/>
                  <a:ext cx="79677" cy="134263"/>
                </a:xfrm>
                <a:prstGeom prst="ellipse">
                  <a:avLst/>
                </a:prstGeom>
                <a:solidFill>
                  <a:srgbClr val="000000"/>
                </a:solidFill>
                <a:ln w="9525" cap="flat" cmpd="sng" algn="ctr">
                  <a:solidFill>
                    <a:srgbClr val="000000"/>
                  </a:solid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72" name="Oval 171">
                  <a:extLst>
                    <a:ext uri="{FF2B5EF4-FFF2-40B4-BE49-F238E27FC236}">
                      <a16:creationId xmlns:a16="http://schemas.microsoft.com/office/drawing/2014/main" id="{67EF1930-5A51-FC19-594F-2851B6EDAAE3}"/>
                    </a:ext>
                  </a:extLst>
                </p:cNvPr>
                <p:cNvSpPr/>
                <p:nvPr/>
              </p:nvSpPr>
              <p:spPr>
                <a:xfrm rot="315244" flipH="1">
                  <a:off x="1757916" y="1268799"/>
                  <a:ext cx="254008" cy="362574"/>
                </a:xfrm>
                <a:prstGeom prst="ellipse">
                  <a:avLst/>
                </a:prstGeom>
                <a:solidFill>
                  <a:sysClr val="window" lastClr="FFFFFF"/>
                </a:solidFill>
                <a:ln w="12700"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73" name="Oval 172">
                  <a:extLst>
                    <a:ext uri="{FF2B5EF4-FFF2-40B4-BE49-F238E27FC236}">
                      <a16:creationId xmlns:a16="http://schemas.microsoft.com/office/drawing/2014/main" id="{C2EAB7EB-1130-E4DE-2B04-E84EB024EC77}"/>
                    </a:ext>
                  </a:extLst>
                </p:cNvPr>
                <p:cNvSpPr/>
                <p:nvPr/>
              </p:nvSpPr>
              <p:spPr>
                <a:xfrm>
                  <a:off x="1835910" y="1370110"/>
                  <a:ext cx="79677" cy="134263"/>
                </a:xfrm>
                <a:prstGeom prst="ellipse">
                  <a:avLst/>
                </a:prstGeom>
                <a:solidFill>
                  <a:srgbClr val="000000"/>
                </a:solidFill>
                <a:ln w="9525" cap="flat" cmpd="sng" algn="ctr">
                  <a:solidFill>
                    <a:srgbClr val="000000"/>
                  </a:solid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74" name="Flowchart: Terminator 173">
                  <a:extLst>
                    <a:ext uri="{FF2B5EF4-FFF2-40B4-BE49-F238E27FC236}">
                      <a16:creationId xmlns:a16="http://schemas.microsoft.com/office/drawing/2014/main" id="{E763CF8F-10D1-F143-69C6-8837184ED311}"/>
                    </a:ext>
                  </a:extLst>
                </p:cNvPr>
                <p:cNvSpPr/>
                <p:nvPr/>
              </p:nvSpPr>
              <p:spPr>
                <a:xfrm rot="21216315">
                  <a:off x="1212017" y="1176810"/>
                  <a:ext cx="239614" cy="87279"/>
                </a:xfrm>
                <a:prstGeom prst="flowChartTerminator">
                  <a:avLst/>
                </a:prstGeom>
                <a:solidFill>
                  <a:srgbClr val="843F06"/>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75" name="Flowchart: Terminator 174">
                  <a:extLst>
                    <a:ext uri="{FF2B5EF4-FFF2-40B4-BE49-F238E27FC236}">
                      <a16:creationId xmlns:a16="http://schemas.microsoft.com/office/drawing/2014/main" id="{79CF9421-EE18-FA7A-1589-5481ECB57579}"/>
                    </a:ext>
                  </a:extLst>
                </p:cNvPr>
                <p:cNvSpPr/>
                <p:nvPr/>
              </p:nvSpPr>
              <p:spPr>
                <a:xfrm rot="174846">
                  <a:off x="1790356" y="1183986"/>
                  <a:ext cx="239614" cy="87279"/>
                </a:xfrm>
                <a:prstGeom prst="flowChartTerminator">
                  <a:avLst/>
                </a:prstGeom>
                <a:solidFill>
                  <a:srgbClr val="843F06"/>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76" name="Moon 175">
                  <a:extLst>
                    <a:ext uri="{FF2B5EF4-FFF2-40B4-BE49-F238E27FC236}">
                      <a16:creationId xmlns:a16="http://schemas.microsoft.com/office/drawing/2014/main" id="{ADB9587B-8A0C-6848-46EA-0B1CE7ECCDCF}"/>
                    </a:ext>
                  </a:extLst>
                </p:cNvPr>
                <p:cNvSpPr/>
                <p:nvPr/>
              </p:nvSpPr>
              <p:spPr>
                <a:xfrm rot="5400000">
                  <a:off x="1178315" y="226418"/>
                  <a:ext cx="852651" cy="1186231"/>
                </a:xfrm>
                <a:prstGeom prst="moon">
                  <a:avLst>
                    <a:gd name="adj" fmla="val 65258"/>
                  </a:avLst>
                </a:prstGeom>
                <a:pattFill prst="openDmnd">
                  <a:fgClr>
                    <a:srgbClr val="000000"/>
                  </a:fgClr>
                  <a:bgClr>
                    <a:sysClr val="window" lastClr="FFFFFF"/>
                  </a:bgClr>
                </a:pattFill>
                <a:ln w="3175" cap="flat" cmpd="sng" algn="ctr">
                  <a:solidFill>
                    <a:srgbClr val="000000"/>
                  </a:solidFill>
                  <a:prstDash val="solid"/>
                </a:ln>
                <a:effectLst/>
              </p:spPr>
              <p:txBody>
                <a:bodyPr rtlCol="0" anchor="ctr"/>
                <a:lstStyle/>
                <a:p>
                  <a:pPr algn="ctr" defTabSz="914400">
                    <a:defRPr/>
                  </a:pPr>
                  <a:endParaRPr lang="en-US" sz="1530" kern="0">
                    <a:solidFill>
                      <a:prstClr val="white"/>
                    </a:solidFill>
                    <a:latin typeface="Calibri"/>
                  </a:endParaRPr>
                </a:p>
              </p:txBody>
            </p:sp>
            <p:sp>
              <p:nvSpPr>
                <p:cNvPr id="177" name="Moon 176">
                  <a:extLst>
                    <a:ext uri="{FF2B5EF4-FFF2-40B4-BE49-F238E27FC236}">
                      <a16:creationId xmlns:a16="http://schemas.microsoft.com/office/drawing/2014/main" id="{B4E1C5AA-1C5E-8E29-2397-8CD0548B0A07}"/>
                    </a:ext>
                  </a:extLst>
                </p:cNvPr>
                <p:cNvSpPr/>
                <p:nvPr/>
              </p:nvSpPr>
              <p:spPr>
                <a:xfrm rot="5400000">
                  <a:off x="1299359" y="359462"/>
                  <a:ext cx="613097" cy="1157294"/>
                </a:xfrm>
                <a:prstGeom prst="moon">
                  <a:avLst>
                    <a:gd name="adj" fmla="val 52142"/>
                  </a:avLst>
                </a:prstGeom>
                <a:pattFill prst="dotDmnd">
                  <a:fgClr>
                    <a:srgbClr val="000000"/>
                  </a:fgClr>
                  <a:bgClr>
                    <a:srgbClr val="C28446"/>
                  </a:bgClr>
                </a:pattFill>
                <a:ln w="3175" cap="flat" cmpd="sng" algn="ctr">
                  <a:noFill/>
                  <a:prstDash val="solid"/>
                </a:ln>
                <a:effectLst/>
              </p:spPr>
              <p:txBody>
                <a:bodyPr rtlCol="0" anchor="ctr"/>
                <a:lstStyle/>
                <a:p>
                  <a:pPr algn="ctr" defTabSz="914400">
                    <a:defRPr/>
                  </a:pPr>
                  <a:endParaRPr lang="en-US" sz="1530" kern="0">
                    <a:solidFill>
                      <a:prstClr val="white"/>
                    </a:solidFill>
                    <a:latin typeface="Calibri"/>
                  </a:endParaRPr>
                </a:p>
              </p:txBody>
            </p:sp>
            <p:sp>
              <p:nvSpPr>
                <p:cNvPr id="178" name="Oval 177">
                  <a:extLst>
                    <a:ext uri="{FF2B5EF4-FFF2-40B4-BE49-F238E27FC236}">
                      <a16:creationId xmlns:a16="http://schemas.microsoft.com/office/drawing/2014/main" id="{27BE6154-4088-9ABA-1855-CA8F01700F9B}"/>
                    </a:ext>
                  </a:extLst>
                </p:cNvPr>
                <p:cNvSpPr/>
                <p:nvPr/>
              </p:nvSpPr>
              <p:spPr>
                <a:xfrm>
                  <a:off x="1385349" y="474517"/>
                  <a:ext cx="458284" cy="195232"/>
                </a:xfrm>
                <a:prstGeom prst="ellipse">
                  <a:avLst/>
                </a:prstGeom>
                <a:pattFill prst="dotDmnd">
                  <a:fgClr>
                    <a:srgbClr val="F79646">
                      <a:lumMod val="50000"/>
                    </a:srgbClr>
                  </a:fgClr>
                  <a:bgClr>
                    <a:srgbClr val="C28446"/>
                  </a:bgClr>
                </a:patt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179" name="Flowchart: Delay 178">
                  <a:extLst>
                    <a:ext uri="{FF2B5EF4-FFF2-40B4-BE49-F238E27FC236}">
                      <a16:creationId xmlns:a16="http://schemas.microsoft.com/office/drawing/2014/main" id="{2C979CEB-EE19-4165-8743-B4CCD67795D5}"/>
                    </a:ext>
                  </a:extLst>
                </p:cNvPr>
                <p:cNvSpPr/>
                <p:nvPr/>
              </p:nvSpPr>
              <p:spPr>
                <a:xfrm rot="19976169">
                  <a:off x="1902815" y="2179716"/>
                  <a:ext cx="320445" cy="657015"/>
                </a:xfrm>
                <a:prstGeom prst="flowChartDelay">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180" name="Right Triangle 179">
                  <a:extLst>
                    <a:ext uri="{FF2B5EF4-FFF2-40B4-BE49-F238E27FC236}">
                      <a16:creationId xmlns:a16="http://schemas.microsoft.com/office/drawing/2014/main" id="{FCE1FBDF-EBCC-4DB8-D24B-8985E388C1B7}"/>
                    </a:ext>
                  </a:extLst>
                </p:cNvPr>
                <p:cNvSpPr/>
                <p:nvPr/>
              </p:nvSpPr>
              <p:spPr>
                <a:xfrm rot="8699319">
                  <a:off x="1289249" y="2189645"/>
                  <a:ext cx="247965" cy="291800"/>
                </a:xfrm>
                <a:prstGeom prst="rtTriangle">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81" name="Right Triangle 180">
                  <a:extLst>
                    <a:ext uri="{FF2B5EF4-FFF2-40B4-BE49-F238E27FC236}">
                      <a16:creationId xmlns:a16="http://schemas.microsoft.com/office/drawing/2014/main" id="{FD59F3A3-EE91-C758-745A-E415F2858E03}"/>
                    </a:ext>
                  </a:extLst>
                </p:cNvPr>
                <p:cNvSpPr/>
                <p:nvPr/>
              </p:nvSpPr>
              <p:spPr>
                <a:xfrm rot="12900681" flipH="1">
                  <a:off x="1705827" y="2189645"/>
                  <a:ext cx="247965" cy="291800"/>
                </a:xfrm>
                <a:prstGeom prst="rtTriangle">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82" name="Flowchart: Manual Operation 26">
                  <a:extLst>
                    <a:ext uri="{FF2B5EF4-FFF2-40B4-BE49-F238E27FC236}">
                      <a16:creationId xmlns:a16="http://schemas.microsoft.com/office/drawing/2014/main" id="{108817B3-6049-A585-FE98-731614E36BE1}"/>
                    </a:ext>
                  </a:extLst>
                </p:cNvPr>
                <p:cNvSpPr/>
                <p:nvPr/>
              </p:nvSpPr>
              <p:spPr>
                <a:xfrm rot="230863" flipV="1">
                  <a:off x="1198365" y="3450312"/>
                  <a:ext cx="414978" cy="591391"/>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83" name="Flowchart: Terminator 182">
                  <a:extLst>
                    <a:ext uri="{FF2B5EF4-FFF2-40B4-BE49-F238E27FC236}">
                      <a16:creationId xmlns:a16="http://schemas.microsoft.com/office/drawing/2014/main" id="{57E99522-FCD3-B294-DF8D-4A80E2D71EB7}"/>
                    </a:ext>
                  </a:extLst>
                </p:cNvPr>
                <p:cNvSpPr/>
                <p:nvPr/>
              </p:nvSpPr>
              <p:spPr>
                <a:xfrm rot="18705810" flipH="1">
                  <a:off x="838818" y="3059249"/>
                  <a:ext cx="141402" cy="416035"/>
                </a:xfrm>
                <a:prstGeom prst="flowChartTerminator">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184" name="Flowchart: Connector 183">
                  <a:extLst>
                    <a:ext uri="{FF2B5EF4-FFF2-40B4-BE49-F238E27FC236}">
                      <a16:creationId xmlns:a16="http://schemas.microsoft.com/office/drawing/2014/main" id="{502BC44B-D550-CED3-B511-9D5EB76198BF}"/>
                    </a:ext>
                  </a:extLst>
                </p:cNvPr>
                <p:cNvSpPr/>
                <p:nvPr/>
              </p:nvSpPr>
              <p:spPr>
                <a:xfrm>
                  <a:off x="1566067" y="2441565"/>
                  <a:ext cx="79677" cy="87279"/>
                </a:xfrm>
                <a:prstGeom prst="flowChartConnector">
                  <a:avLst/>
                </a:prstGeom>
                <a:solidFill>
                  <a:srgbClr val="008000"/>
                </a:solidFill>
                <a:ln w="25400" cap="flat" cmpd="sng" algn="ctr">
                  <a:noFill/>
                  <a:prstDash val="solid"/>
                </a:ln>
                <a:effectLst/>
              </p:spPr>
              <p:txBody>
                <a:bodyPr rtlCol="0" anchor="ctr"/>
                <a:lstStyle/>
                <a:p>
                  <a:pPr algn="ctr" defTabSz="914400">
                    <a:defRPr/>
                  </a:pPr>
                  <a:endParaRPr lang="en-US" sz="1530" kern="0">
                    <a:solidFill>
                      <a:prstClr val="white"/>
                    </a:solidFill>
                    <a:latin typeface="Calibri"/>
                  </a:endParaRPr>
                </a:p>
              </p:txBody>
            </p:sp>
            <p:sp>
              <p:nvSpPr>
                <p:cNvPr id="185" name="Flowchart: Connector 184">
                  <a:extLst>
                    <a:ext uri="{FF2B5EF4-FFF2-40B4-BE49-F238E27FC236}">
                      <a16:creationId xmlns:a16="http://schemas.microsoft.com/office/drawing/2014/main" id="{3FD280B3-85B5-F1F1-3A30-D9293F3CB0C2}"/>
                    </a:ext>
                  </a:extLst>
                </p:cNvPr>
                <p:cNvSpPr/>
                <p:nvPr/>
              </p:nvSpPr>
              <p:spPr>
                <a:xfrm>
                  <a:off x="1566067" y="2567989"/>
                  <a:ext cx="79677" cy="87279"/>
                </a:xfrm>
                <a:prstGeom prst="flowChartConnector">
                  <a:avLst/>
                </a:prstGeom>
                <a:solidFill>
                  <a:srgbClr val="008000"/>
                </a:solidFill>
                <a:ln w="25400" cap="flat" cmpd="sng" algn="ctr">
                  <a:noFill/>
                  <a:prstDash val="solid"/>
                </a:ln>
                <a:effectLst/>
              </p:spPr>
              <p:txBody>
                <a:bodyPr rtlCol="0" anchor="ctr"/>
                <a:lstStyle/>
                <a:p>
                  <a:pPr algn="ctr" defTabSz="914400">
                    <a:defRPr/>
                  </a:pPr>
                  <a:endParaRPr lang="en-US" sz="1530" kern="0">
                    <a:solidFill>
                      <a:prstClr val="white"/>
                    </a:solidFill>
                    <a:latin typeface="Calibri"/>
                  </a:endParaRPr>
                </a:p>
              </p:txBody>
            </p:sp>
            <p:grpSp>
              <p:nvGrpSpPr>
                <p:cNvPr id="186" name="Group 185">
                  <a:extLst>
                    <a:ext uri="{FF2B5EF4-FFF2-40B4-BE49-F238E27FC236}">
                      <a16:creationId xmlns:a16="http://schemas.microsoft.com/office/drawing/2014/main" id="{7BBBB61C-5818-B1B8-C942-7D75AE77AC73}"/>
                    </a:ext>
                  </a:extLst>
                </p:cNvPr>
                <p:cNvGrpSpPr/>
                <p:nvPr/>
              </p:nvGrpSpPr>
              <p:grpSpPr>
                <a:xfrm>
                  <a:off x="1717423" y="2352216"/>
                  <a:ext cx="325110" cy="522802"/>
                  <a:chOff x="859632" y="2338402"/>
                  <a:chExt cx="571500" cy="788345"/>
                </a:xfrm>
              </p:grpSpPr>
              <p:sp>
                <p:nvSpPr>
                  <p:cNvPr id="188" name="Rectangle 187">
                    <a:extLst>
                      <a:ext uri="{FF2B5EF4-FFF2-40B4-BE49-F238E27FC236}">
                        <a16:creationId xmlns:a16="http://schemas.microsoft.com/office/drawing/2014/main" id="{EBBEACA7-545F-FC06-67F2-34B0E3D7AF2F}"/>
                      </a:ext>
                    </a:extLst>
                  </p:cNvPr>
                  <p:cNvSpPr/>
                  <p:nvPr/>
                </p:nvSpPr>
                <p:spPr>
                  <a:xfrm>
                    <a:off x="977900" y="2707482"/>
                    <a:ext cx="342900" cy="85080"/>
                  </a:xfrm>
                  <a:prstGeom prst="rect">
                    <a:avLst/>
                  </a:prstGeom>
                  <a:solidFill>
                    <a:sysClr val="window" lastClr="FFFFFF"/>
                  </a:solidFill>
                  <a:ln w="25400" cap="flat" cmpd="sng" algn="ctr">
                    <a:noFill/>
                    <a:prstDash val="solid"/>
                  </a:ln>
                  <a:effectLst/>
                </p:spPr>
                <p:txBody>
                  <a:bodyPr rtlCol="0" anchor="ctr"/>
                  <a:lstStyle/>
                  <a:p>
                    <a:pPr algn="ctr" defTabSz="914400">
                      <a:defRPr/>
                    </a:pPr>
                    <a:endParaRPr lang="en-US" sz="1530" kern="0">
                      <a:solidFill>
                        <a:prstClr val="white"/>
                      </a:solidFill>
                      <a:latin typeface="Calibri"/>
                    </a:endParaRPr>
                  </a:p>
                </p:txBody>
              </p:sp>
              <p:pic>
                <p:nvPicPr>
                  <p:cNvPr id="189" name="Picture 188">
                    <a:extLst>
                      <a:ext uri="{FF2B5EF4-FFF2-40B4-BE49-F238E27FC236}">
                        <a16:creationId xmlns:a16="http://schemas.microsoft.com/office/drawing/2014/main" id="{89247B0D-9CF6-3EAF-423B-225BB65C7452}"/>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foregroundMark x1="31560" y1="31877" x2="31560" y2="31877"/>
                                <a14:foregroundMark x1="46454" y1="11054" x2="46454" y2="11054"/>
                                <a14:foregroundMark x1="42553" y1="9512" x2="42553" y2="9512"/>
                                <a14:foregroundMark x1="39362" y1="8997" x2="39362" y2="8997"/>
                                <a14:foregroundMark x1="59929" y1="8997" x2="59929" y2="8997"/>
                                <a14:foregroundMark x1="29787" y1="26735" x2="29787" y2="26735"/>
                                <a14:foregroundMark x1="71631" y1="12339" x2="71631" y2="12339"/>
                                <a14:foregroundMark x1="77660" y1="21337" x2="77660" y2="21337"/>
                                <a14:foregroundMark x1="73050" y1="30077" x2="73050" y2="30077"/>
                                <a14:foregroundMark x1="61702" y1="33162" x2="61702" y2="33162"/>
                                <a14:foregroundMark x1="37234" y1="29306" x2="37234" y2="29306"/>
                                <a14:foregroundMark x1="53546" y1="61697" x2="53546" y2="61697"/>
                                <a14:foregroundMark x1="67021" y1="64010" x2="67021" y2="64010"/>
                                <a14:foregroundMark x1="33688" y1="62468" x2="33688" y2="62468"/>
                                <a14:foregroundMark x1="28369" y1="80463" x2="28369" y2="80463"/>
                                <a14:foregroundMark x1="48227" y1="79949" x2="48227" y2="79949"/>
                                <a14:foregroundMark x1="33688" y1="34447" x2="33688" y2="34447"/>
                                <a14:foregroundMark x1="49645" y1="76864" x2="49645" y2="76864"/>
                                <a14:foregroundMark x1="26596" y1="50643" x2="26596" y2="50643"/>
                                <a14:foregroundMark x1="44326" y1="49871" x2="44326" y2="49871"/>
                                <a14:foregroundMark x1="56738" y1="51928" x2="56738" y2="51928"/>
                                <a14:foregroundMark x1="70567" y1="52185" x2="70567" y2="52185"/>
                                <a14:foregroundMark x1="24113" y1="27249" x2="24113" y2="27249"/>
                                <a14:backgroundMark x1="36879" y1="22365" x2="36879" y2="22365"/>
                                <a14:backgroundMark x1="43262" y1="30591" x2="43262" y2="30591"/>
                              </a14:backgroundRemoval>
                            </a14:imgEffect>
                          </a14:imgLayer>
                        </a14:imgProps>
                      </a:ext>
                      <a:ext uri="{28A0092B-C50C-407E-A947-70E740481C1C}">
                        <a14:useLocalDpi xmlns:a14="http://schemas.microsoft.com/office/drawing/2010/main" val="0"/>
                      </a:ext>
                    </a:extLst>
                  </a:blip>
                  <a:stretch>
                    <a:fillRect/>
                  </a:stretch>
                </p:blipFill>
                <p:spPr>
                  <a:xfrm>
                    <a:off x="859632" y="2338402"/>
                    <a:ext cx="571500" cy="788345"/>
                  </a:xfrm>
                  <a:prstGeom prst="rect">
                    <a:avLst/>
                  </a:prstGeom>
                  <a:ln>
                    <a:noFill/>
                  </a:ln>
                </p:spPr>
              </p:pic>
            </p:grpSp>
            <p:sp>
              <p:nvSpPr>
                <p:cNvPr id="187" name="Freeform: Shape 186">
                  <a:extLst>
                    <a:ext uri="{FF2B5EF4-FFF2-40B4-BE49-F238E27FC236}">
                      <a16:creationId xmlns:a16="http://schemas.microsoft.com/office/drawing/2014/main" id="{3EDC7CB0-DD82-0025-BA8F-6CB60AAD92D5}"/>
                    </a:ext>
                  </a:extLst>
                </p:cNvPr>
                <p:cNvSpPr/>
                <p:nvPr/>
              </p:nvSpPr>
              <p:spPr>
                <a:xfrm rot="14816196">
                  <a:off x="1000545" y="3298367"/>
                  <a:ext cx="274312" cy="262954"/>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E9CD87"/>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defRPr/>
                  </a:pPr>
                  <a:endParaRPr lang="en-US" kern="0">
                    <a:solidFill>
                      <a:prstClr val="white"/>
                    </a:solidFill>
                    <a:latin typeface="Calibri"/>
                  </a:endParaRPr>
                </a:p>
              </p:txBody>
            </p:sp>
          </p:grpSp>
          <p:sp>
            <p:nvSpPr>
              <p:cNvPr id="114" name="Rectangle: Single Corner Snipped 29">
                <a:extLst>
                  <a:ext uri="{FF2B5EF4-FFF2-40B4-BE49-F238E27FC236}">
                    <a16:creationId xmlns:a16="http://schemas.microsoft.com/office/drawing/2014/main" id="{B9ED207F-0472-ABF6-5433-DD52800B2EC3}"/>
                  </a:ext>
                </a:extLst>
              </p:cNvPr>
              <p:cNvSpPr/>
              <p:nvPr/>
            </p:nvSpPr>
            <p:spPr>
              <a:xfrm flipH="1">
                <a:off x="1178412" y="3410023"/>
                <a:ext cx="844823" cy="1228724"/>
              </a:xfrm>
              <a:prstGeom prst="snip1Rect">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15" name="Oval 114">
                <a:extLst>
                  <a:ext uri="{FF2B5EF4-FFF2-40B4-BE49-F238E27FC236}">
                    <a16:creationId xmlns:a16="http://schemas.microsoft.com/office/drawing/2014/main" id="{F219EC81-786F-0FFA-37A3-30448FCBF8C4}"/>
                  </a:ext>
                </a:extLst>
              </p:cNvPr>
              <p:cNvSpPr/>
              <p:nvPr/>
            </p:nvSpPr>
            <p:spPr>
              <a:xfrm>
                <a:off x="965711" y="2421292"/>
                <a:ext cx="184756" cy="409920"/>
              </a:xfrm>
              <a:prstGeom prst="ellipse">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116" name="Oval 115">
                <a:extLst>
                  <a:ext uri="{FF2B5EF4-FFF2-40B4-BE49-F238E27FC236}">
                    <a16:creationId xmlns:a16="http://schemas.microsoft.com/office/drawing/2014/main" id="{CE2EA6B6-7AB9-7807-1D9D-8BF663668A78}"/>
                  </a:ext>
                </a:extLst>
              </p:cNvPr>
              <p:cNvSpPr/>
              <p:nvPr/>
            </p:nvSpPr>
            <p:spPr>
              <a:xfrm>
                <a:off x="2117582" y="2408643"/>
                <a:ext cx="184756" cy="409920"/>
              </a:xfrm>
              <a:prstGeom prst="ellipse">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17" name="Flowchart: Off-page Connector 116">
                <a:extLst>
                  <a:ext uri="{FF2B5EF4-FFF2-40B4-BE49-F238E27FC236}">
                    <a16:creationId xmlns:a16="http://schemas.microsoft.com/office/drawing/2014/main" id="{063D3EA2-0E95-1806-6234-BC51EDBAB759}"/>
                  </a:ext>
                </a:extLst>
              </p:cNvPr>
              <p:cNvSpPr/>
              <p:nvPr/>
            </p:nvSpPr>
            <p:spPr>
              <a:xfrm>
                <a:off x="1470911" y="3120963"/>
                <a:ext cx="331997" cy="436406"/>
              </a:xfrm>
              <a:prstGeom prst="flowChartOffpageConnec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18" name="Oval 117">
                <a:extLst>
                  <a:ext uri="{FF2B5EF4-FFF2-40B4-BE49-F238E27FC236}">
                    <a16:creationId xmlns:a16="http://schemas.microsoft.com/office/drawing/2014/main" id="{3E16134A-8561-B774-3F2F-322C9AA665B9}"/>
                  </a:ext>
                </a:extLst>
              </p:cNvPr>
              <p:cNvSpPr/>
              <p:nvPr/>
            </p:nvSpPr>
            <p:spPr>
              <a:xfrm>
                <a:off x="1046541" y="1811744"/>
                <a:ext cx="1154760" cy="1454687"/>
              </a:xfrm>
              <a:prstGeom prst="ellipse">
                <a:avLst/>
              </a:prstGeom>
              <a:solidFill>
                <a:srgbClr val="EED69D"/>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19" name="Flowchart: Terminator 118">
                <a:extLst>
                  <a:ext uri="{FF2B5EF4-FFF2-40B4-BE49-F238E27FC236}">
                    <a16:creationId xmlns:a16="http://schemas.microsoft.com/office/drawing/2014/main" id="{52EB67F0-668F-4896-1361-03856F8F3580}"/>
                  </a:ext>
                </a:extLst>
              </p:cNvPr>
              <p:cNvSpPr/>
              <p:nvPr/>
            </p:nvSpPr>
            <p:spPr>
              <a:xfrm rot="1600366">
                <a:off x="847664" y="3690908"/>
                <a:ext cx="225594" cy="711363"/>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20" name="Flowchart: Delay 119">
                <a:extLst>
                  <a:ext uri="{FF2B5EF4-FFF2-40B4-BE49-F238E27FC236}">
                    <a16:creationId xmlns:a16="http://schemas.microsoft.com/office/drawing/2014/main" id="{C27D9656-2DD4-86FB-4874-8D1D0088C01F}"/>
                  </a:ext>
                </a:extLst>
              </p:cNvPr>
              <p:cNvSpPr/>
              <p:nvPr/>
            </p:nvSpPr>
            <p:spPr>
              <a:xfrm rot="2022916" flipH="1">
                <a:off x="977216" y="3374447"/>
                <a:ext cx="320445" cy="657015"/>
              </a:xfrm>
              <a:prstGeom prst="flowChartDelay">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121" name="Moon 120">
                <a:extLst>
                  <a:ext uri="{FF2B5EF4-FFF2-40B4-BE49-F238E27FC236}">
                    <a16:creationId xmlns:a16="http://schemas.microsoft.com/office/drawing/2014/main" id="{5B34C33D-F531-75EB-C5DB-460F4D12AE10}"/>
                  </a:ext>
                </a:extLst>
              </p:cNvPr>
              <p:cNvSpPr/>
              <p:nvPr/>
            </p:nvSpPr>
            <p:spPr>
              <a:xfrm rot="5400000">
                <a:off x="1197595" y="1406602"/>
                <a:ext cx="852651" cy="1186231"/>
              </a:xfrm>
              <a:prstGeom prst="moon">
                <a:avLst>
                  <a:gd name="adj" fmla="val 65258"/>
                </a:avLst>
              </a:prstGeom>
              <a:pattFill prst="openDmnd">
                <a:fgClr>
                  <a:srgbClr val="000000"/>
                </a:fgClr>
                <a:bgClr>
                  <a:sysClr val="window" lastClr="FFFFFF"/>
                </a:bgClr>
              </a:pattFill>
              <a:ln w="3175" cap="flat" cmpd="sng" algn="ctr">
                <a:solidFill>
                  <a:srgbClr val="000000"/>
                </a:solidFill>
                <a:prstDash val="solid"/>
              </a:ln>
              <a:effectLst/>
            </p:spPr>
            <p:txBody>
              <a:bodyPr rtlCol="0" anchor="ctr"/>
              <a:lstStyle/>
              <a:p>
                <a:pPr algn="ctr">
                  <a:defRPr/>
                </a:pPr>
                <a:endParaRPr lang="en-US" sz="1530" kern="0">
                  <a:solidFill>
                    <a:prstClr val="white"/>
                  </a:solidFill>
                  <a:latin typeface="Calibri"/>
                </a:endParaRPr>
              </a:p>
            </p:txBody>
          </p:sp>
          <p:sp>
            <p:nvSpPr>
              <p:cNvPr id="122" name="Moon 121">
                <a:extLst>
                  <a:ext uri="{FF2B5EF4-FFF2-40B4-BE49-F238E27FC236}">
                    <a16:creationId xmlns:a16="http://schemas.microsoft.com/office/drawing/2014/main" id="{DBD68EC3-6A21-60C4-CD48-67DA15C5A105}"/>
                  </a:ext>
                </a:extLst>
              </p:cNvPr>
              <p:cNvSpPr/>
              <p:nvPr/>
            </p:nvSpPr>
            <p:spPr>
              <a:xfrm rot="5400000">
                <a:off x="1318639" y="1539646"/>
                <a:ext cx="613097" cy="1157294"/>
              </a:xfrm>
              <a:prstGeom prst="moon">
                <a:avLst>
                  <a:gd name="adj" fmla="val 52142"/>
                </a:avLst>
              </a:prstGeom>
              <a:pattFill prst="dotDmnd">
                <a:fgClr>
                  <a:srgbClr val="000000"/>
                </a:fgClr>
                <a:bgClr>
                  <a:srgbClr val="C28446"/>
                </a:bgClr>
              </a:pattFill>
              <a:ln w="3175" cap="flat" cmpd="sng" algn="ctr">
                <a:noFill/>
                <a:prstDash val="solid"/>
              </a:ln>
              <a:effectLst/>
            </p:spPr>
            <p:txBody>
              <a:bodyPr rtlCol="0" anchor="ctr"/>
              <a:lstStyle/>
              <a:p>
                <a:pPr algn="ctr">
                  <a:defRPr/>
                </a:pPr>
                <a:endParaRPr lang="en-US" sz="1530" kern="0">
                  <a:solidFill>
                    <a:prstClr val="white"/>
                  </a:solidFill>
                  <a:latin typeface="Calibri"/>
                </a:endParaRPr>
              </a:p>
            </p:txBody>
          </p:sp>
          <p:sp>
            <p:nvSpPr>
              <p:cNvPr id="123" name="Oval 122">
                <a:extLst>
                  <a:ext uri="{FF2B5EF4-FFF2-40B4-BE49-F238E27FC236}">
                    <a16:creationId xmlns:a16="http://schemas.microsoft.com/office/drawing/2014/main" id="{BE952251-8CFB-9715-8CAF-A93284AF2634}"/>
                  </a:ext>
                </a:extLst>
              </p:cNvPr>
              <p:cNvSpPr/>
              <p:nvPr/>
            </p:nvSpPr>
            <p:spPr>
              <a:xfrm>
                <a:off x="1404629" y="1654701"/>
                <a:ext cx="458284" cy="195232"/>
              </a:xfrm>
              <a:prstGeom prst="ellipse">
                <a:avLst/>
              </a:prstGeom>
              <a:pattFill prst="dotDmnd">
                <a:fgClr>
                  <a:srgbClr val="F79646">
                    <a:lumMod val="50000"/>
                  </a:srgbClr>
                </a:fgClr>
                <a:bgClr>
                  <a:srgbClr val="C28446"/>
                </a:bgClr>
              </a:patt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124" name="Right Triangle 123">
                <a:extLst>
                  <a:ext uri="{FF2B5EF4-FFF2-40B4-BE49-F238E27FC236}">
                    <a16:creationId xmlns:a16="http://schemas.microsoft.com/office/drawing/2014/main" id="{F45597C4-335A-2AE4-21A4-A1F2F18DF60D}"/>
                  </a:ext>
                </a:extLst>
              </p:cNvPr>
              <p:cNvSpPr/>
              <p:nvPr/>
            </p:nvSpPr>
            <p:spPr>
              <a:xfrm rot="8699319">
                <a:off x="1308529" y="3369829"/>
                <a:ext cx="247965" cy="291800"/>
              </a:xfrm>
              <a:prstGeom prst="rtTriangle">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25" name="Right Triangle 124">
                <a:extLst>
                  <a:ext uri="{FF2B5EF4-FFF2-40B4-BE49-F238E27FC236}">
                    <a16:creationId xmlns:a16="http://schemas.microsoft.com/office/drawing/2014/main" id="{FF56ECAF-4A12-599A-EA3D-6B6E192DFDBF}"/>
                  </a:ext>
                </a:extLst>
              </p:cNvPr>
              <p:cNvSpPr/>
              <p:nvPr/>
            </p:nvSpPr>
            <p:spPr>
              <a:xfrm rot="12900681" flipH="1">
                <a:off x="1725107" y="3369829"/>
                <a:ext cx="247965" cy="291800"/>
              </a:xfrm>
              <a:prstGeom prst="rtTriangle">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26" name="Flowchart: Terminator 125">
                <a:extLst>
                  <a:ext uri="{FF2B5EF4-FFF2-40B4-BE49-F238E27FC236}">
                    <a16:creationId xmlns:a16="http://schemas.microsoft.com/office/drawing/2014/main" id="{6032049D-144B-0895-972B-DB6CCB6CFCB5}"/>
                  </a:ext>
                </a:extLst>
              </p:cNvPr>
              <p:cNvSpPr/>
              <p:nvPr/>
            </p:nvSpPr>
            <p:spPr>
              <a:xfrm rot="18705810" flipH="1">
                <a:off x="858098" y="4239433"/>
                <a:ext cx="141402" cy="416035"/>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127" name="Flowchart: Connector 126">
                <a:extLst>
                  <a:ext uri="{FF2B5EF4-FFF2-40B4-BE49-F238E27FC236}">
                    <a16:creationId xmlns:a16="http://schemas.microsoft.com/office/drawing/2014/main" id="{D702BF89-1232-9C26-4A91-1CDEEC0322DA}"/>
                  </a:ext>
                </a:extLst>
              </p:cNvPr>
              <p:cNvSpPr/>
              <p:nvPr/>
            </p:nvSpPr>
            <p:spPr>
              <a:xfrm>
                <a:off x="1585347" y="3621749"/>
                <a:ext cx="79677" cy="87279"/>
              </a:xfrm>
              <a:prstGeom prst="flowChartConnector">
                <a:avLst/>
              </a:prstGeom>
              <a:solidFill>
                <a:srgbClr val="008000"/>
              </a:solidFill>
              <a:ln w="25400" cap="flat" cmpd="sng" algn="ctr">
                <a:noFill/>
                <a:prstDash val="solid"/>
              </a:ln>
              <a:effectLst/>
            </p:spPr>
            <p:txBody>
              <a:bodyPr rtlCol="0" anchor="ctr"/>
              <a:lstStyle/>
              <a:p>
                <a:pPr algn="ctr">
                  <a:defRPr/>
                </a:pPr>
                <a:endParaRPr lang="en-US" sz="1530" kern="0">
                  <a:solidFill>
                    <a:prstClr val="white"/>
                  </a:solidFill>
                  <a:latin typeface="Calibri"/>
                </a:endParaRPr>
              </a:p>
            </p:txBody>
          </p:sp>
          <p:sp>
            <p:nvSpPr>
              <p:cNvPr id="128" name="Flowchart: Connector 127">
                <a:extLst>
                  <a:ext uri="{FF2B5EF4-FFF2-40B4-BE49-F238E27FC236}">
                    <a16:creationId xmlns:a16="http://schemas.microsoft.com/office/drawing/2014/main" id="{7C35A074-B3F7-38D4-82DE-14C2FAEB2C22}"/>
                  </a:ext>
                </a:extLst>
              </p:cNvPr>
              <p:cNvSpPr/>
              <p:nvPr/>
            </p:nvSpPr>
            <p:spPr>
              <a:xfrm>
                <a:off x="1585347" y="3748173"/>
                <a:ext cx="79677" cy="87279"/>
              </a:xfrm>
              <a:prstGeom prst="flowChartConnector">
                <a:avLst/>
              </a:prstGeom>
              <a:solidFill>
                <a:srgbClr val="008000"/>
              </a:solidFill>
              <a:ln w="25400" cap="flat" cmpd="sng" algn="ctr">
                <a:noFill/>
                <a:prstDash val="solid"/>
              </a:ln>
              <a:effectLst/>
            </p:spPr>
            <p:txBody>
              <a:bodyPr rtlCol="0" anchor="ctr"/>
              <a:lstStyle/>
              <a:p>
                <a:pPr algn="ctr">
                  <a:defRPr/>
                </a:pPr>
                <a:endParaRPr lang="en-US" sz="1530" kern="0">
                  <a:solidFill>
                    <a:prstClr val="white"/>
                  </a:solidFill>
                  <a:latin typeface="Calibri"/>
                </a:endParaRPr>
              </a:p>
            </p:txBody>
          </p:sp>
          <p:sp>
            <p:nvSpPr>
              <p:cNvPr id="129" name="Freeform: Shape 128">
                <a:extLst>
                  <a:ext uri="{FF2B5EF4-FFF2-40B4-BE49-F238E27FC236}">
                    <a16:creationId xmlns:a16="http://schemas.microsoft.com/office/drawing/2014/main" id="{90F6FA1F-3D00-9B56-0AC3-CF8A6AC8F8B2}"/>
                  </a:ext>
                </a:extLst>
              </p:cNvPr>
              <p:cNvSpPr/>
              <p:nvPr/>
            </p:nvSpPr>
            <p:spPr>
              <a:xfrm rot="14816196">
                <a:off x="1019825" y="4478551"/>
                <a:ext cx="274312" cy="262954"/>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E9CD87"/>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grpSp>
            <p:nvGrpSpPr>
              <p:cNvPr id="130" name="Group 129">
                <a:extLst>
                  <a:ext uri="{FF2B5EF4-FFF2-40B4-BE49-F238E27FC236}">
                    <a16:creationId xmlns:a16="http://schemas.microsoft.com/office/drawing/2014/main" id="{EED8C883-B57D-886B-1A48-30E05F59DD42}"/>
                  </a:ext>
                </a:extLst>
              </p:cNvPr>
              <p:cNvGrpSpPr/>
              <p:nvPr/>
            </p:nvGrpSpPr>
            <p:grpSpPr>
              <a:xfrm>
                <a:off x="1736703" y="3532400"/>
                <a:ext cx="325110" cy="522802"/>
                <a:chOff x="859632" y="2338402"/>
                <a:chExt cx="571500" cy="788345"/>
              </a:xfrm>
            </p:grpSpPr>
            <p:sp>
              <p:nvSpPr>
                <p:cNvPr id="159" name="Rectangle 158">
                  <a:extLst>
                    <a:ext uri="{FF2B5EF4-FFF2-40B4-BE49-F238E27FC236}">
                      <a16:creationId xmlns:a16="http://schemas.microsoft.com/office/drawing/2014/main" id="{E1925F66-8806-57E8-7882-790741313D60}"/>
                    </a:ext>
                  </a:extLst>
                </p:cNvPr>
                <p:cNvSpPr/>
                <p:nvPr/>
              </p:nvSpPr>
              <p:spPr>
                <a:xfrm>
                  <a:off x="977900" y="2707482"/>
                  <a:ext cx="342900" cy="85080"/>
                </a:xfrm>
                <a:prstGeom prst="rect">
                  <a:avLst/>
                </a:prstGeom>
                <a:solidFill>
                  <a:sysClr val="window" lastClr="FFFFFF"/>
                </a:solidFill>
                <a:ln w="25400" cap="flat" cmpd="sng" algn="ctr">
                  <a:noFill/>
                  <a:prstDash val="solid"/>
                </a:ln>
                <a:effectLst/>
              </p:spPr>
              <p:txBody>
                <a:bodyPr rtlCol="0" anchor="ctr"/>
                <a:lstStyle/>
                <a:p>
                  <a:pPr algn="ctr">
                    <a:defRPr/>
                  </a:pPr>
                  <a:endParaRPr lang="en-US" sz="1530" kern="0">
                    <a:solidFill>
                      <a:prstClr val="white"/>
                    </a:solidFill>
                    <a:latin typeface="Calibri"/>
                  </a:endParaRPr>
                </a:p>
              </p:txBody>
            </p:sp>
            <p:pic>
              <p:nvPicPr>
                <p:cNvPr id="160" name="Picture 159">
                  <a:extLst>
                    <a:ext uri="{FF2B5EF4-FFF2-40B4-BE49-F238E27FC236}">
                      <a16:creationId xmlns:a16="http://schemas.microsoft.com/office/drawing/2014/main" id="{C44DAD80-2870-2BB9-D865-3C9D8F4D8EE7}"/>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foregroundMark x1="31560" y1="31877" x2="31560" y2="31877"/>
                              <a14:foregroundMark x1="46454" y1="11054" x2="46454" y2="11054"/>
                              <a14:foregroundMark x1="42553" y1="9512" x2="42553" y2="9512"/>
                              <a14:foregroundMark x1="39362" y1="8997" x2="39362" y2="8997"/>
                              <a14:foregroundMark x1="59929" y1="8997" x2="59929" y2="8997"/>
                              <a14:foregroundMark x1="29787" y1="26735" x2="29787" y2="26735"/>
                              <a14:foregroundMark x1="71631" y1="12339" x2="71631" y2="12339"/>
                              <a14:foregroundMark x1="77660" y1="21337" x2="77660" y2="21337"/>
                              <a14:foregroundMark x1="73050" y1="30077" x2="73050" y2="30077"/>
                              <a14:foregroundMark x1="61702" y1="33162" x2="61702" y2="33162"/>
                              <a14:foregroundMark x1="37234" y1="29306" x2="37234" y2="29306"/>
                              <a14:foregroundMark x1="53546" y1="61697" x2="53546" y2="61697"/>
                              <a14:foregroundMark x1="67021" y1="64010" x2="67021" y2="64010"/>
                              <a14:foregroundMark x1="33688" y1="62468" x2="33688" y2="62468"/>
                              <a14:foregroundMark x1="28369" y1="80463" x2="28369" y2="80463"/>
                              <a14:foregroundMark x1="48227" y1="79949" x2="48227" y2="79949"/>
                              <a14:foregroundMark x1="33688" y1="34447" x2="33688" y2="34447"/>
                              <a14:foregroundMark x1="49645" y1="76864" x2="49645" y2="76864"/>
                              <a14:foregroundMark x1="26596" y1="50643" x2="26596" y2="50643"/>
                              <a14:foregroundMark x1="44326" y1="49871" x2="44326" y2="49871"/>
                              <a14:foregroundMark x1="56738" y1="51928" x2="56738" y2="51928"/>
                              <a14:foregroundMark x1="70567" y1="52185" x2="70567" y2="52185"/>
                              <a14:foregroundMark x1="24113" y1="27249" x2="24113" y2="27249"/>
                              <a14:backgroundMark x1="36879" y1="22365" x2="36879" y2="22365"/>
                              <a14:backgroundMark x1="43262" y1="30591" x2="43262" y2="30591"/>
                            </a14:backgroundRemoval>
                          </a14:imgEffect>
                        </a14:imgLayer>
                      </a14:imgProps>
                    </a:ext>
                    <a:ext uri="{28A0092B-C50C-407E-A947-70E740481C1C}">
                      <a14:useLocalDpi xmlns:a14="http://schemas.microsoft.com/office/drawing/2010/main" val="0"/>
                    </a:ext>
                  </a:extLst>
                </a:blip>
                <a:stretch>
                  <a:fillRect/>
                </a:stretch>
              </p:blipFill>
              <p:spPr>
                <a:xfrm>
                  <a:off x="859632" y="2338402"/>
                  <a:ext cx="571500" cy="788345"/>
                </a:xfrm>
                <a:prstGeom prst="rect">
                  <a:avLst/>
                </a:prstGeom>
                <a:ln>
                  <a:noFill/>
                </a:ln>
              </p:spPr>
            </p:pic>
          </p:grpSp>
          <p:grpSp>
            <p:nvGrpSpPr>
              <p:cNvPr id="131" name="Group 130">
                <a:extLst>
                  <a:ext uri="{FF2B5EF4-FFF2-40B4-BE49-F238E27FC236}">
                    <a16:creationId xmlns:a16="http://schemas.microsoft.com/office/drawing/2014/main" id="{600E5470-6A2C-BE45-26E4-86DFD6D477B1}"/>
                  </a:ext>
                </a:extLst>
              </p:cNvPr>
              <p:cNvGrpSpPr/>
              <p:nvPr/>
            </p:nvGrpSpPr>
            <p:grpSpPr>
              <a:xfrm rot="19720146">
                <a:off x="1182580" y="2371883"/>
                <a:ext cx="386764" cy="226743"/>
                <a:chOff x="5136060" y="1710152"/>
                <a:chExt cx="538831" cy="347248"/>
              </a:xfrm>
            </p:grpSpPr>
            <p:sp>
              <p:nvSpPr>
                <p:cNvPr id="149" name="Oval 5">
                  <a:extLst>
                    <a:ext uri="{FF2B5EF4-FFF2-40B4-BE49-F238E27FC236}">
                      <a16:creationId xmlns:a16="http://schemas.microsoft.com/office/drawing/2014/main" id="{D507B0A4-CF84-B9DF-9FD1-C7B5689C991B}"/>
                    </a:ext>
                  </a:extLst>
                </p:cNvPr>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nvGrpSpPr>
                <p:cNvPr id="150" name="Group 149">
                  <a:extLst>
                    <a:ext uri="{FF2B5EF4-FFF2-40B4-BE49-F238E27FC236}">
                      <a16:creationId xmlns:a16="http://schemas.microsoft.com/office/drawing/2014/main" id="{A081B426-6554-0F10-1DEB-08BB2A36D333}"/>
                    </a:ext>
                  </a:extLst>
                </p:cNvPr>
                <p:cNvGrpSpPr/>
                <p:nvPr/>
              </p:nvGrpSpPr>
              <p:grpSpPr>
                <a:xfrm rot="20545732">
                  <a:off x="5242936" y="1710152"/>
                  <a:ext cx="85726" cy="45719"/>
                  <a:chOff x="5293988" y="1700325"/>
                  <a:chExt cx="85726" cy="42639"/>
                </a:xfrm>
              </p:grpSpPr>
              <p:cxnSp>
                <p:nvCxnSpPr>
                  <p:cNvPr id="156" name="Straight Connector 155">
                    <a:extLst>
                      <a:ext uri="{FF2B5EF4-FFF2-40B4-BE49-F238E27FC236}">
                        <a16:creationId xmlns:a16="http://schemas.microsoft.com/office/drawing/2014/main" id="{B5FBE9F1-36FF-4A41-2807-79D0A3A34030}"/>
                      </a:ext>
                    </a:extLst>
                  </p:cNvPr>
                  <p:cNvCxnSpPr/>
                  <p:nvPr/>
                </p:nvCxnSpPr>
                <p:spPr>
                  <a:xfrm>
                    <a:off x="5293988"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157" name="Straight Connector 156">
                    <a:extLst>
                      <a:ext uri="{FF2B5EF4-FFF2-40B4-BE49-F238E27FC236}">
                        <a16:creationId xmlns:a16="http://schemas.microsoft.com/office/drawing/2014/main" id="{B24378F6-68CE-83FE-A87A-DA86AC78AA71}"/>
                      </a:ext>
                    </a:extLst>
                  </p:cNvPr>
                  <p:cNvCxnSpPr/>
                  <p:nvPr/>
                </p:nvCxnSpPr>
                <p:spPr>
                  <a:xfrm>
                    <a:off x="5336850"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158" name="Straight Connector 157">
                    <a:extLst>
                      <a:ext uri="{FF2B5EF4-FFF2-40B4-BE49-F238E27FC236}">
                        <a16:creationId xmlns:a16="http://schemas.microsoft.com/office/drawing/2014/main" id="{6CB54822-4140-704A-B310-1C8F13C4C8C3}"/>
                      </a:ext>
                    </a:extLst>
                  </p:cNvPr>
                  <p:cNvCxnSpPr/>
                  <p:nvPr/>
                </p:nvCxnSpPr>
                <p:spPr>
                  <a:xfrm>
                    <a:off x="5379714" y="1700325"/>
                    <a:ext cx="0" cy="42639"/>
                  </a:xfrm>
                  <a:prstGeom prst="line">
                    <a:avLst/>
                  </a:prstGeom>
                  <a:noFill/>
                  <a:ln w="31750" cap="sq" cmpd="dbl" algn="ctr">
                    <a:solidFill>
                      <a:sysClr val="windowText" lastClr="000000"/>
                    </a:solidFill>
                    <a:prstDash val="dashDot"/>
                    <a:round/>
                    <a:headEnd type="none" w="med" len="sm"/>
                    <a:tailEnd type="none"/>
                  </a:ln>
                  <a:effectLst/>
                </p:spPr>
              </p:cxnSp>
            </p:grpSp>
            <p:sp>
              <p:nvSpPr>
                <p:cNvPr id="151" name="Oval 4">
                  <a:extLst>
                    <a:ext uri="{FF2B5EF4-FFF2-40B4-BE49-F238E27FC236}">
                      <a16:creationId xmlns:a16="http://schemas.microsoft.com/office/drawing/2014/main" id="{D907A101-C29B-C4F2-CE9C-29626E187E34}"/>
                    </a:ext>
                  </a:extLst>
                </p:cNvPr>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52" name="Oval 151">
                  <a:extLst>
                    <a:ext uri="{FF2B5EF4-FFF2-40B4-BE49-F238E27FC236}">
                      <a16:creationId xmlns:a16="http://schemas.microsoft.com/office/drawing/2014/main" id="{74105E9B-8DA8-1479-36B1-E3EACA88D3EC}"/>
                    </a:ext>
                  </a:extLst>
                </p:cNvPr>
                <p:cNvSpPr/>
                <p:nvPr/>
              </p:nvSpPr>
              <p:spPr>
                <a:xfrm>
                  <a:off x="5275412" y="1778000"/>
                  <a:ext cx="279400" cy="279400"/>
                </a:xfrm>
                <a:prstGeom prst="ellipse">
                  <a:avLst/>
                </a:prstGeom>
                <a:solidFill>
                  <a:srgbClr val="864826"/>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53" name="Oval 152">
                  <a:extLst>
                    <a:ext uri="{FF2B5EF4-FFF2-40B4-BE49-F238E27FC236}">
                      <a16:creationId xmlns:a16="http://schemas.microsoft.com/office/drawing/2014/main" id="{50E47B78-932B-2318-5160-7E0E3EC193ED}"/>
                    </a:ext>
                  </a:extLst>
                </p:cNvPr>
                <p:cNvSpPr/>
                <p:nvPr/>
              </p:nvSpPr>
              <p:spPr>
                <a:xfrm>
                  <a:off x="5331124" y="1833712"/>
                  <a:ext cx="223688" cy="223688"/>
                </a:xfrm>
                <a:prstGeom prst="ellipse">
                  <a:avLst/>
                </a:prstGeom>
                <a:solidFill>
                  <a:srgbClr val="33030D"/>
                </a:solidFill>
                <a:ln w="12700" cap="flat" cmpd="sng" algn="ctr">
                  <a:noFill/>
                  <a:prstDash val="solid"/>
                  <a:miter lim="800000"/>
                </a:ln>
                <a:effectLst/>
              </p:spPr>
              <p:txBody>
                <a:bodyPr rtlCol="0" anchor="ctr"/>
                <a:lstStyle/>
                <a:p>
                  <a:pPr algn="ctr">
                    <a:defRPr/>
                  </a:pPr>
                  <a:endParaRPr lang="en-US" sz="1530" kern="0" dirty="0">
                    <a:solidFill>
                      <a:prstClr val="white"/>
                    </a:solidFill>
                    <a:latin typeface="Calibri"/>
                  </a:endParaRPr>
                </a:p>
              </p:txBody>
            </p:sp>
            <p:sp>
              <p:nvSpPr>
                <p:cNvPr id="154" name="Oval 153">
                  <a:extLst>
                    <a:ext uri="{FF2B5EF4-FFF2-40B4-BE49-F238E27FC236}">
                      <a16:creationId xmlns:a16="http://schemas.microsoft.com/office/drawing/2014/main" id="{65138768-7DEB-E438-9232-8A2B2E9C45B2}"/>
                    </a:ext>
                  </a:extLst>
                </p:cNvPr>
                <p:cNvSpPr/>
                <p:nvPr/>
              </p:nvSpPr>
              <p:spPr>
                <a:xfrm>
                  <a:off x="5404868" y="1846412"/>
                  <a:ext cx="127000" cy="127000"/>
                </a:xfrm>
                <a:prstGeom prst="ellipse">
                  <a:avLst/>
                </a:prstGeom>
                <a:solidFill>
                  <a:srgbClr val="B46004"/>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55" name="Oval 154">
                  <a:extLst>
                    <a:ext uri="{FF2B5EF4-FFF2-40B4-BE49-F238E27FC236}">
                      <a16:creationId xmlns:a16="http://schemas.microsoft.com/office/drawing/2014/main" id="{787FAF92-E9C5-2F50-3958-EA1239C3FD70}"/>
                    </a:ext>
                  </a:extLst>
                </p:cNvPr>
                <p:cNvSpPr/>
                <p:nvPr/>
              </p:nvSpPr>
              <p:spPr>
                <a:xfrm>
                  <a:off x="5442970" y="1903413"/>
                  <a:ext cx="88898" cy="82699"/>
                </a:xfrm>
                <a:prstGeom prst="ellipse">
                  <a:avLst/>
                </a:pr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grpSp>
            <p:nvGrpSpPr>
              <p:cNvPr id="132" name="Group 131">
                <a:extLst>
                  <a:ext uri="{FF2B5EF4-FFF2-40B4-BE49-F238E27FC236}">
                    <a16:creationId xmlns:a16="http://schemas.microsoft.com/office/drawing/2014/main" id="{B069DE35-6D93-216D-1976-439CA1005C4C}"/>
                  </a:ext>
                </a:extLst>
              </p:cNvPr>
              <p:cNvGrpSpPr/>
              <p:nvPr/>
            </p:nvGrpSpPr>
            <p:grpSpPr>
              <a:xfrm rot="1705800" flipH="1">
                <a:off x="1678571" y="2367738"/>
                <a:ext cx="386764" cy="226743"/>
                <a:chOff x="5136060" y="1710152"/>
                <a:chExt cx="538831" cy="347248"/>
              </a:xfrm>
            </p:grpSpPr>
            <p:sp>
              <p:nvSpPr>
                <p:cNvPr id="139" name="Oval 5">
                  <a:extLst>
                    <a:ext uri="{FF2B5EF4-FFF2-40B4-BE49-F238E27FC236}">
                      <a16:creationId xmlns:a16="http://schemas.microsoft.com/office/drawing/2014/main" id="{B44B582F-4118-9C3C-CC6A-E06D22FC939E}"/>
                    </a:ext>
                  </a:extLst>
                </p:cNvPr>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nvGrpSpPr>
                <p:cNvPr id="140" name="Group 139">
                  <a:extLst>
                    <a:ext uri="{FF2B5EF4-FFF2-40B4-BE49-F238E27FC236}">
                      <a16:creationId xmlns:a16="http://schemas.microsoft.com/office/drawing/2014/main" id="{FB8121A6-5BE1-172C-6EB6-E4F682CE8D80}"/>
                    </a:ext>
                  </a:extLst>
                </p:cNvPr>
                <p:cNvGrpSpPr/>
                <p:nvPr/>
              </p:nvGrpSpPr>
              <p:grpSpPr>
                <a:xfrm rot="20545732">
                  <a:off x="5242936" y="1710152"/>
                  <a:ext cx="85726" cy="45719"/>
                  <a:chOff x="5293988" y="1700325"/>
                  <a:chExt cx="85726" cy="42639"/>
                </a:xfrm>
              </p:grpSpPr>
              <p:cxnSp>
                <p:nvCxnSpPr>
                  <p:cNvPr id="146" name="Straight Connector 145">
                    <a:extLst>
                      <a:ext uri="{FF2B5EF4-FFF2-40B4-BE49-F238E27FC236}">
                        <a16:creationId xmlns:a16="http://schemas.microsoft.com/office/drawing/2014/main" id="{086C94AF-15FF-EE2A-55D4-566B0E447D2D}"/>
                      </a:ext>
                    </a:extLst>
                  </p:cNvPr>
                  <p:cNvCxnSpPr/>
                  <p:nvPr/>
                </p:nvCxnSpPr>
                <p:spPr>
                  <a:xfrm>
                    <a:off x="5293988"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147" name="Straight Connector 146">
                    <a:extLst>
                      <a:ext uri="{FF2B5EF4-FFF2-40B4-BE49-F238E27FC236}">
                        <a16:creationId xmlns:a16="http://schemas.microsoft.com/office/drawing/2014/main" id="{96E4D296-5855-6008-31DE-0053776BE339}"/>
                      </a:ext>
                    </a:extLst>
                  </p:cNvPr>
                  <p:cNvCxnSpPr/>
                  <p:nvPr/>
                </p:nvCxnSpPr>
                <p:spPr>
                  <a:xfrm>
                    <a:off x="5336850"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148" name="Straight Connector 147">
                    <a:extLst>
                      <a:ext uri="{FF2B5EF4-FFF2-40B4-BE49-F238E27FC236}">
                        <a16:creationId xmlns:a16="http://schemas.microsoft.com/office/drawing/2014/main" id="{6C991BC7-F456-FFC4-7BA7-199C66317657}"/>
                      </a:ext>
                    </a:extLst>
                  </p:cNvPr>
                  <p:cNvCxnSpPr/>
                  <p:nvPr/>
                </p:nvCxnSpPr>
                <p:spPr>
                  <a:xfrm>
                    <a:off x="5379714" y="1700325"/>
                    <a:ext cx="0" cy="42639"/>
                  </a:xfrm>
                  <a:prstGeom prst="line">
                    <a:avLst/>
                  </a:prstGeom>
                  <a:noFill/>
                  <a:ln w="31750" cap="sq" cmpd="dbl" algn="ctr">
                    <a:solidFill>
                      <a:sysClr val="windowText" lastClr="000000"/>
                    </a:solidFill>
                    <a:prstDash val="dashDot"/>
                    <a:round/>
                    <a:headEnd type="none" w="med" len="sm"/>
                    <a:tailEnd type="none"/>
                  </a:ln>
                  <a:effectLst/>
                </p:spPr>
              </p:cxnSp>
            </p:grpSp>
            <p:sp>
              <p:nvSpPr>
                <p:cNvPr id="141" name="Oval 4">
                  <a:extLst>
                    <a:ext uri="{FF2B5EF4-FFF2-40B4-BE49-F238E27FC236}">
                      <a16:creationId xmlns:a16="http://schemas.microsoft.com/office/drawing/2014/main" id="{D50C185A-E1B1-925A-61DD-B50349292DFC}"/>
                    </a:ext>
                  </a:extLst>
                </p:cNvPr>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42" name="Oval 141">
                  <a:extLst>
                    <a:ext uri="{FF2B5EF4-FFF2-40B4-BE49-F238E27FC236}">
                      <a16:creationId xmlns:a16="http://schemas.microsoft.com/office/drawing/2014/main" id="{88EB35C2-207D-E208-0EAE-F4F78337D4BD}"/>
                    </a:ext>
                  </a:extLst>
                </p:cNvPr>
                <p:cNvSpPr/>
                <p:nvPr/>
              </p:nvSpPr>
              <p:spPr>
                <a:xfrm>
                  <a:off x="5275412" y="1778000"/>
                  <a:ext cx="279400" cy="279400"/>
                </a:xfrm>
                <a:prstGeom prst="ellipse">
                  <a:avLst/>
                </a:prstGeom>
                <a:solidFill>
                  <a:srgbClr val="864826"/>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43" name="Oval 142">
                  <a:extLst>
                    <a:ext uri="{FF2B5EF4-FFF2-40B4-BE49-F238E27FC236}">
                      <a16:creationId xmlns:a16="http://schemas.microsoft.com/office/drawing/2014/main" id="{B6E13846-951E-F659-8933-24356C4CEEF0}"/>
                    </a:ext>
                  </a:extLst>
                </p:cNvPr>
                <p:cNvSpPr/>
                <p:nvPr/>
              </p:nvSpPr>
              <p:spPr>
                <a:xfrm>
                  <a:off x="5331124" y="1833712"/>
                  <a:ext cx="223688" cy="223688"/>
                </a:xfrm>
                <a:prstGeom prst="ellipse">
                  <a:avLst/>
                </a:prstGeom>
                <a:solidFill>
                  <a:srgbClr val="33030D"/>
                </a:solidFill>
                <a:ln w="12700" cap="flat" cmpd="sng" algn="ctr">
                  <a:noFill/>
                  <a:prstDash val="solid"/>
                  <a:miter lim="800000"/>
                </a:ln>
                <a:effectLst/>
              </p:spPr>
              <p:txBody>
                <a:bodyPr rtlCol="0" anchor="ctr"/>
                <a:lstStyle/>
                <a:p>
                  <a:pPr algn="ctr">
                    <a:defRPr/>
                  </a:pPr>
                  <a:endParaRPr lang="en-US" sz="1530" kern="0" dirty="0">
                    <a:solidFill>
                      <a:prstClr val="white"/>
                    </a:solidFill>
                    <a:latin typeface="Calibri"/>
                  </a:endParaRPr>
                </a:p>
              </p:txBody>
            </p:sp>
            <p:sp>
              <p:nvSpPr>
                <p:cNvPr id="144" name="Oval 143">
                  <a:extLst>
                    <a:ext uri="{FF2B5EF4-FFF2-40B4-BE49-F238E27FC236}">
                      <a16:creationId xmlns:a16="http://schemas.microsoft.com/office/drawing/2014/main" id="{D5F117EE-B17A-7201-4E2B-6D43BC040D05}"/>
                    </a:ext>
                  </a:extLst>
                </p:cNvPr>
                <p:cNvSpPr/>
                <p:nvPr/>
              </p:nvSpPr>
              <p:spPr>
                <a:xfrm>
                  <a:off x="5404868" y="1846412"/>
                  <a:ext cx="127000" cy="127000"/>
                </a:xfrm>
                <a:prstGeom prst="ellipse">
                  <a:avLst/>
                </a:prstGeom>
                <a:solidFill>
                  <a:srgbClr val="B46004"/>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45" name="Oval 144">
                  <a:extLst>
                    <a:ext uri="{FF2B5EF4-FFF2-40B4-BE49-F238E27FC236}">
                      <a16:creationId xmlns:a16="http://schemas.microsoft.com/office/drawing/2014/main" id="{9B6C7C9B-854E-4DDA-0066-C91CCDEC4C08}"/>
                    </a:ext>
                  </a:extLst>
                </p:cNvPr>
                <p:cNvSpPr/>
                <p:nvPr/>
              </p:nvSpPr>
              <p:spPr>
                <a:xfrm>
                  <a:off x="5442970" y="1903413"/>
                  <a:ext cx="88898" cy="82699"/>
                </a:xfrm>
                <a:prstGeom prst="ellipse">
                  <a:avLst/>
                </a:pr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sp>
            <p:nvSpPr>
              <p:cNvPr id="133" name="Freeform: Shape 132">
                <a:extLst>
                  <a:ext uri="{FF2B5EF4-FFF2-40B4-BE49-F238E27FC236}">
                    <a16:creationId xmlns:a16="http://schemas.microsoft.com/office/drawing/2014/main" id="{F01D90F7-C4A1-4A33-AF12-2C239613157F}"/>
                  </a:ext>
                </a:extLst>
              </p:cNvPr>
              <p:cNvSpPr/>
              <p:nvPr/>
            </p:nvSpPr>
            <p:spPr>
              <a:xfrm>
                <a:off x="1520913" y="2715274"/>
                <a:ext cx="126565" cy="99681"/>
              </a:xfrm>
              <a:custGeom>
                <a:avLst/>
                <a:gdLst>
                  <a:gd name="connsiteX0" fmla="*/ 52387 w 133350"/>
                  <a:gd name="connsiteY0" fmla="*/ 0 h 104775"/>
                  <a:gd name="connsiteX1" fmla="*/ 0 w 133350"/>
                  <a:gd name="connsiteY1" fmla="*/ 95250 h 104775"/>
                  <a:gd name="connsiteX2" fmla="*/ 133350 w 133350"/>
                  <a:gd name="connsiteY2" fmla="*/ 104775 h 104775"/>
                  <a:gd name="connsiteX0" fmla="*/ 52387 w 122112"/>
                  <a:gd name="connsiteY0" fmla="*/ 0 h 95250"/>
                  <a:gd name="connsiteX1" fmla="*/ 0 w 122112"/>
                  <a:gd name="connsiteY1" fmla="*/ 95250 h 95250"/>
                  <a:gd name="connsiteX2" fmla="*/ 122112 w 122112"/>
                  <a:gd name="connsiteY2" fmla="*/ 78059 h 95250"/>
                  <a:gd name="connsiteX0" fmla="*/ 54226 w 123951"/>
                  <a:gd name="connsiteY0" fmla="*/ 0 h 99010"/>
                  <a:gd name="connsiteX1" fmla="*/ 1839 w 123951"/>
                  <a:gd name="connsiteY1" fmla="*/ 95250 h 99010"/>
                  <a:gd name="connsiteX2" fmla="*/ 123951 w 123951"/>
                  <a:gd name="connsiteY2" fmla="*/ 78059 h 99010"/>
                  <a:gd name="connsiteX0" fmla="*/ 46040 w 124756"/>
                  <a:gd name="connsiteY0" fmla="*/ 0 h 121163"/>
                  <a:gd name="connsiteX1" fmla="*/ 2644 w 124756"/>
                  <a:gd name="connsiteY1" fmla="*/ 116029 h 121163"/>
                  <a:gd name="connsiteX2" fmla="*/ 124756 w 124756"/>
                  <a:gd name="connsiteY2" fmla="*/ 98838 h 121163"/>
                  <a:gd name="connsiteX0" fmla="*/ 44629 w 93376"/>
                  <a:gd name="connsiteY0" fmla="*/ 0 h 129127"/>
                  <a:gd name="connsiteX1" fmla="*/ 1233 w 93376"/>
                  <a:gd name="connsiteY1" fmla="*/ 116029 h 129127"/>
                  <a:gd name="connsiteX2" fmla="*/ 93376 w 93376"/>
                  <a:gd name="connsiteY2" fmla="*/ 122587 h 129127"/>
                  <a:gd name="connsiteX0" fmla="*/ 33810 w 94544"/>
                  <a:gd name="connsiteY0" fmla="*/ 0 h 108102"/>
                  <a:gd name="connsiteX1" fmla="*/ 2401 w 94544"/>
                  <a:gd name="connsiteY1" fmla="*/ 96239 h 108102"/>
                  <a:gd name="connsiteX2" fmla="*/ 94544 w 94544"/>
                  <a:gd name="connsiteY2" fmla="*/ 102797 h 108102"/>
                </a:gdLst>
                <a:ahLst/>
                <a:cxnLst>
                  <a:cxn ang="0">
                    <a:pos x="connsiteX0" y="connsiteY0"/>
                  </a:cxn>
                  <a:cxn ang="0">
                    <a:pos x="connsiteX1" y="connsiteY1"/>
                  </a:cxn>
                  <a:cxn ang="0">
                    <a:pos x="connsiteX2" y="connsiteY2"/>
                  </a:cxn>
                </a:cxnLst>
                <a:rect l="l" t="t" r="r" b="b"/>
                <a:pathLst>
                  <a:path w="94544" h="108102">
                    <a:moveTo>
                      <a:pt x="33810" y="0"/>
                    </a:moveTo>
                    <a:cubicBezTo>
                      <a:pt x="16348" y="31750"/>
                      <a:pt x="-7721" y="79106"/>
                      <a:pt x="2401" y="96239"/>
                    </a:cubicBezTo>
                    <a:cubicBezTo>
                      <a:pt x="12523" y="113372"/>
                      <a:pt x="53840" y="108527"/>
                      <a:pt x="94544" y="102797"/>
                    </a:cubicBezTo>
                  </a:path>
                </a:pathLst>
              </a:custGeom>
              <a:noFill/>
              <a:ln w="12700" cap="flat" cmpd="sng" algn="ctr">
                <a:solidFill>
                  <a:srgbClr val="A75809"/>
                </a:solid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34" name="Oval 133">
                <a:extLst>
                  <a:ext uri="{FF2B5EF4-FFF2-40B4-BE49-F238E27FC236}">
                    <a16:creationId xmlns:a16="http://schemas.microsoft.com/office/drawing/2014/main" id="{931E1767-8B0C-5A93-876F-EBB74C661754}"/>
                  </a:ext>
                </a:extLst>
              </p:cNvPr>
              <p:cNvSpPr/>
              <p:nvPr/>
            </p:nvSpPr>
            <p:spPr>
              <a:xfrm>
                <a:off x="1169129" y="2668732"/>
                <a:ext cx="247569" cy="200609"/>
              </a:xfrm>
              <a:prstGeom prst="ellipse">
                <a:avLst/>
              </a:prstGeom>
              <a:solidFill>
                <a:srgbClr val="FF0000">
                  <a:alpha val="8000"/>
                </a:srgbClr>
              </a:solidFill>
              <a:ln w="12700" cap="flat" cmpd="sng" algn="ctr">
                <a:noFill/>
                <a:prstDash val="solid"/>
                <a:miter lim="800000"/>
              </a:ln>
              <a:effectLst/>
            </p:spPr>
            <p:txBody>
              <a:bodyPr rtlCol="0" anchor="ctr"/>
              <a:lstStyle/>
              <a:p>
                <a:pPr algn="ctr">
                  <a:defRPr/>
                </a:pPr>
                <a:endParaRPr lang="en-US" kern="0">
                  <a:solidFill>
                    <a:prstClr val="white"/>
                  </a:solidFill>
                  <a:latin typeface="Calibri"/>
                </a:endParaRPr>
              </a:p>
            </p:txBody>
          </p:sp>
          <p:sp>
            <p:nvSpPr>
              <p:cNvPr id="135" name="Oval 134">
                <a:extLst>
                  <a:ext uri="{FF2B5EF4-FFF2-40B4-BE49-F238E27FC236}">
                    <a16:creationId xmlns:a16="http://schemas.microsoft.com/office/drawing/2014/main" id="{07639189-A8C1-9FA0-7B35-111A3E697CF0}"/>
                  </a:ext>
                </a:extLst>
              </p:cNvPr>
              <p:cNvSpPr/>
              <p:nvPr/>
            </p:nvSpPr>
            <p:spPr>
              <a:xfrm>
                <a:off x="1798886" y="2670190"/>
                <a:ext cx="247569" cy="200609"/>
              </a:xfrm>
              <a:prstGeom prst="ellipse">
                <a:avLst/>
              </a:prstGeom>
              <a:solidFill>
                <a:srgbClr val="FF0000">
                  <a:alpha val="8000"/>
                </a:srgbClr>
              </a:solidFill>
              <a:ln w="12700" cap="flat" cmpd="sng" algn="ctr">
                <a:noFill/>
                <a:prstDash val="solid"/>
                <a:miter lim="800000"/>
              </a:ln>
              <a:effectLst/>
            </p:spPr>
            <p:txBody>
              <a:bodyPr rtlCol="0" anchor="ctr"/>
              <a:lstStyle/>
              <a:p>
                <a:pPr algn="ctr">
                  <a:defRPr/>
                </a:pPr>
                <a:endParaRPr lang="en-US" kern="0">
                  <a:solidFill>
                    <a:prstClr val="white"/>
                  </a:solidFill>
                  <a:latin typeface="Calibri"/>
                </a:endParaRPr>
              </a:p>
            </p:txBody>
          </p:sp>
          <p:sp>
            <p:nvSpPr>
              <p:cNvPr id="136" name="Diagonal Stripe 135">
                <a:extLst>
                  <a:ext uri="{FF2B5EF4-FFF2-40B4-BE49-F238E27FC236}">
                    <a16:creationId xmlns:a16="http://schemas.microsoft.com/office/drawing/2014/main" id="{2EE80F1B-48BB-B914-09DA-A2137C95FDEB}"/>
                  </a:ext>
                </a:extLst>
              </p:cNvPr>
              <p:cNvSpPr/>
              <p:nvPr/>
            </p:nvSpPr>
            <p:spPr>
              <a:xfrm rot="20990782" flipH="1">
                <a:off x="1198942" y="2296279"/>
                <a:ext cx="370838" cy="88647"/>
              </a:xfrm>
              <a:prstGeom prst="diagStripe">
                <a:avLst/>
              </a:prstGeom>
              <a:solidFill>
                <a:srgbClr val="843C0C"/>
              </a:solidFill>
              <a:ln w="12700" cap="flat" cmpd="sng" algn="ctr">
                <a:noFill/>
                <a:prstDash val="solid"/>
                <a:miter lim="800000"/>
              </a:ln>
              <a:effectLst/>
            </p:spPr>
            <p:txBody>
              <a:bodyPr rtlCol="0" anchor="ctr"/>
              <a:lstStyle/>
              <a:p>
                <a:pPr algn="ctr">
                  <a:defRPr/>
                </a:pPr>
                <a:endParaRPr lang="en-US" kern="0">
                  <a:solidFill>
                    <a:prstClr val="white"/>
                  </a:solidFill>
                  <a:latin typeface="Corbel" panose="020B0503020204020204"/>
                </a:endParaRPr>
              </a:p>
            </p:txBody>
          </p:sp>
          <p:sp>
            <p:nvSpPr>
              <p:cNvPr id="137" name="Diagonal Stripe 136">
                <a:extLst>
                  <a:ext uri="{FF2B5EF4-FFF2-40B4-BE49-F238E27FC236}">
                    <a16:creationId xmlns:a16="http://schemas.microsoft.com/office/drawing/2014/main" id="{F9E0D4AE-F2CD-70E0-EAE0-B40B063CA06C}"/>
                  </a:ext>
                </a:extLst>
              </p:cNvPr>
              <p:cNvSpPr/>
              <p:nvPr/>
            </p:nvSpPr>
            <p:spPr>
              <a:xfrm rot="609218">
                <a:off x="1688061" y="2288356"/>
                <a:ext cx="370838" cy="98674"/>
              </a:xfrm>
              <a:prstGeom prst="diagStripe">
                <a:avLst/>
              </a:prstGeom>
              <a:solidFill>
                <a:srgbClr val="843C0C"/>
              </a:solidFill>
              <a:ln w="12700" cap="flat" cmpd="sng" algn="ctr">
                <a:noFill/>
                <a:prstDash val="solid"/>
                <a:miter lim="800000"/>
              </a:ln>
              <a:effectLst/>
            </p:spPr>
            <p:txBody>
              <a:bodyPr rtlCol="0" anchor="ctr"/>
              <a:lstStyle/>
              <a:p>
                <a:pPr algn="ctr">
                  <a:defRPr/>
                </a:pPr>
                <a:endParaRPr lang="en-US" kern="0">
                  <a:solidFill>
                    <a:prstClr val="white"/>
                  </a:solidFill>
                  <a:latin typeface="Corbel" panose="020B0503020204020204"/>
                </a:endParaRPr>
              </a:p>
            </p:txBody>
          </p:sp>
          <p:sp>
            <p:nvSpPr>
              <p:cNvPr id="138" name="Isosceles Triangle 137">
                <a:extLst>
                  <a:ext uri="{FF2B5EF4-FFF2-40B4-BE49-F238E27FC236}">
                    <a16:creationId xmlns:a16="http://schemas.microsoft.com/office/drawing/2014/main" id="{95C62C17-3915-01A8-8127-3572FB824B2D}"/>
                  </a:ext>
                </a:extLst>
              </p:cNvPr>
              <p:cNvSpPr/>
              <p:nvPr/>
            </p:nvSpPr>
            <p:spPr>
              <a:xfrm rot="10800000">
                <a:off x="1440270" y="2989332"/>
                <a:ext cx="343536" cy="163911"/>
              </a:xfrm>
              <a:prstGeom prst="triangle">
                <a:avLst/>
              </a:prstGeom>
              <a:solidFill>
                <a:sysClr val="window" lastClr="FFFFFF"/>
              </a:solidFill>
              <a:ln w="19050" cap="flat" cmpd="sng" algn="ctr">
                <a:solidFill>
                  <a:srgbClr val="FF0000">
                    <a:lumMod val="40000"/>
                    <a:lumOff val="60000"/>
                  </a:srgbClr>
                </a:solid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grpSp>
      </p:grpSp>
    </p:spTree>
    <p:extLst>
      <p:ext uri="{BB962C8B-B14F-4D97-AF65-F5344CB8AC3E}">
        <p14:creationId xmlns:p14="http://schemas.microsoft.com/office/powerpoint/2010/main" val="3340852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48644"/>
            <a:ext cx="12192000" cy="1097280"/>
          </a:xfrm>
          <a:solidFill>
            <a:srgbClr val="712766"/>
          </a:solidFill>
        </p:spPr>
        <p:txBody>
          <a:bodyPr>
            <a:normAutofit/>
          </a:bodyPr>
          <a:lstStyle/>
          <a:p>
            <a:pPr marL="457200" algn="l"/>
            <a:r>
              <a:rPr lang="en-US" sz="4800" b="1" dirty="0">
                <a:solidFill>
                  <a:schemeClr val="bg1"/>
                </a:solidFill>
                <a:latin typeface="Juice ITC" panose="04040403040A02020202" pitchFamily="82" charset="0"/>
              </a:rPr>
              <a:t>Conduct a Daily Operation Walk-Through</a:t>
            </a:r>
            <a:endParaRPr lang="en-US" sz="4800" dirty="0">
              <a:solidFill>
                <a:schemeClr val="bg1"/>
              </a:solidFill>
              <a:latin typeface="Juice ITC" panose="04040403040A02020202" pitchFamily="82" charset="0"/>
            </a:endParaRPr>
          </a:p>
        </p:txBody>
      </p:sp>
      <p:sp>
        <p:nvSpPr>
          <p:cNvPr id="3" name="TextBox 2"/>
          <p:cNvSpPr txBox="1"/>
          <p:nvPr/>
        </p:nvSpPr>
        <p:spPr>
          <a:xfrm>
            <a:off x="495300" y="1253720"/>
            <a:ext cx="9320246" cy="2021066"/>
          </a:xfrm>
          <a:prstGeom prst="rect">
            <a:avLst/>
          </a:prstGeom>
          <a:noFill/>
        </p:spPr>
        <p:txBody>
          <a:bodyPr wrap="square" rtlCol="0">
            <a:spAutoFit/>
          </a:bodyPr>
          <a:lstStyle/>
          <a:p>
            <a:pPr marL="0" lvl="1">
              <a:spcAft>
                <a:spcPts val="800"/>
              </a:spcAft>
            </a:pPr>
            <a:r>
              <a:rPr lang="en-US" sz="2800" dirty="0">
                <a:solidFill>
                  <a:srgbClr val="000000"/>
                </a:solidFill>
              </a:rPr>
              <a:t>A daily walk-through includes a visual inspection of the entire cafeteria.</a:t>
            </a:r>
          </a:p>
          <a:p>
            <a:pPr marL="0" lvl="1">
              <a:spcAft>
                <a:spcPts val="800"/>
              </a:spcAft>
            </a:pPr>
            <a:r>
              <a:rPr lang="en-US" sz="2800" dirty="0">
                <a:solidFill>
                  <a:srgbClr val="000000"/>
                </a:solidFill>
              </a:rPr>
              <a:t>Look for the following:</a:t>
            </a:r>
            <a:endParaRPr lang="en-US" sz="2500" dirty="0">
              <a:solidFill>
                <a:srgbClr val="000000"/>
              </a:solidFill>
            </a:endParaRPr>
          </a:p>
          <a:p>
            <a:pPr marL="0" lvl="1"/>
            <a:endParaRPr lang="en-US" sz="2800" dirty="0">
              <a:solidFill>
                <a:srgbClr val="000000"/>
              </a:solidFill>
            </a:endParaRPr>
          </a:p>
        </p:txBody>
      </p:sp>
      <p:sp>
        <p:nvSpPr>
          <p:cNvPr id="6" name="TextBox 5">
            <a:extLst>
              <a:ext uri="{FF2B5EF4-FFF2-40B4-BE49-F238E27FC236}">
                <a16:creationId xmlns:a16="http://schemas.microsoft.com/office/drawing/2014/main" id="{F3A4DD69-DC9A-48D1-A3BA-0F262081DE82}"/>
              </a:ext>
            </a:extLst>
          </p:cNvPr>
          <p:cNvSpPr txBox="1"/>
          <p:nvPr/>
        </p:nvSpPr>
        <p:spPr>
          <a:xfrm>
            <a:off x="495300" y="2770436"/>
            <a:ext cx="4297680" cy="3093154"/>
          </a:xfrm>
          <a:prstGeom prst="rect">
            <a:avLst/>
          </a:prstGeom>
          <a:noFill/>
        </p:spPr>
        <p:txBody>
          <a:bodyPr wrap="square" rtlCol="0">
            <a:spAutoFit/>
          </a:bodyPr>
          <a:lstStyle/>
          <a:p>
            <a:pPr lvl="1" indent="-457200">
              <a:spcAft>
                <a:spcPts val="400"/>
              </a:spcAft>
              <a:buFont typeface="Wingdings" panose="05000000000000000000" pitchFamily="2" charset="2"/>
              <a:buChar char="Ø"/>
            </a:pPr>
            <a:r>
              <a:rPr lang="en-US" sz="2500" dirty="0">
                <a:solidFill>
                  <a:srgbClr val="000000"/>
                </a:solidFill>
              </a:rPr>
              <a:t>Insects </a:t>
            </a:r>
          </a:p>
          <a:p>
            <a:pPr lvl="1" indent="-457200">
              <a:spcAft>
                <a:spcPts val="400"/>
              </a:spcAft>
              <a:buFont typeface="Wingdings" panose="05000000000000000000" pitchFamily="2" charset="2"/>
              <a:buChar char="Ø"/>
            </a:pPr>
            <a:r>
              <a:rPr lang="en-US" sz="2500" dirty="0">
                <a:solidFill>
                  <a:srgbClr val="000000"/>
                </a:solidFill>
              </a:rPr>
              <a:t>Rodent droppings</a:t>
            </a:r>
          </a:p>
          <a:p>
            <a:pPr lvl="1" indent="-457200">
              <a:spcAft>
                <a:spcPts val="400"/>
              </a:spcAft>
              <a:buFont typeface="Wingdings" panose="05000000000000000000" pitchFamily="2" charset="2"/>
              <a:buChar char="Ø"/>
            </a:pPr>
            <a:r>
              <a:rPr lang="en-US" sz="2500" dirty="0">
                <a:solidFill>
                  <a:srgbClr val="000000"/>
                </a:solidFill>
              </a:rPr>
              <a:t>Spider webs  </a:t>
            </a:r>
          </a:p>
          <a:p>
            <a:pPr lvl="1" indent="-457200">
              <a:spcAft>
                <a:spcPts val="400"/>
              </a:spcAft>
              <a:buFont typeface="Wingdings" panose="05000000000000000000" pitchFamily="2" charset="2"/>
              <a:buChar char="Ø"/>
            </a:pPr>
            <a:r>
              <a:rPr lang="en-US" sz="2500" dirty="0">
                <a:solidFill>
                  <a:srgbClr val="000000"/>
                </a:solidFill>
              </a:rPr>
              <a:t>Trash and debris on floor</a:t>
            </a:r>
          </a:p>
          <a:p>
            <a:pPr lvl="1" indent="-457200">
              <a:spcAft>
                <a:spcPts val="400"/>
              </a:spcAft>
              <a:buFont typeface="Wingdings" panose="05000000000000000000" pitchFamily="2" charset="2"/>
              <a:buChar char="Ø"/>
            </a:pPr>
            <a:r>
              <a:rPr lang="en-US" sz="2500" dirty="0">
                <a:solidFill>
                  <a:srgbClr val="000000"/>
                </a:solidFill>
              </a:rPr>
              <a:t>Food left out</a:t>
            </a:r>
          </a:p>
          <a:p>
            <a:pPr lvl="1" indent="-457200">
              <a:spcAft>
                <a:spcPts val="400"/>
              </a:spcAft>
              <a:buFont typeface="Wingdings" panose="05000000000000000000" pitchFamily="2" charset="2"/>
              <a:buChar char="Ø"/>
            </a:pPr>
            <a:r>
              <a:rPr lang="en-US" sz="2500" dirty="0">
                <a:solidFill>
                  <a:srgbClr val="000000"/>
                </a:solidFill>
              </a:rPr>
              <a:t>Dust</a:t>
            </a:r>
          </a:p>
          <a:p>
            <a:pPr lvl="1" indent="-457200">
              <a:spcAft>
                <a:spcPts val="400"/>
              </a:spcAft>
              <a:buFont typeface="Wingdings" panose="05000000000000000000" pitchFamily="2" charset="2"/>
              <a:buChar char="Ø"/>
            </a:pPr>
            <a:r>
              <a:rPr lang="en-US" sz="2500" dirty="0">
                <a:solidFill>
                  <a:srgbClr val="000000"/>
                </a:solidFill>
              </a:rPr>
              <a:t>Equipment failure</a:t>
            </a:r>
          </a:p>
        </p:txBody>
      </p:sp>
      <p:sp>
        <p:nvSpPr>
          <p:cNvPr id="9" name="TextBox 8">
            <a:extLst>
              <a:ext uri="{FF2B5EF4-FFF2-40B4-BE49-F238E27FC236}">
                <a16:creationId xmlns:a16="http://schemas.microsoft.com/office/drawing/2014/main" id="{58ED9209-0F83-44A2-A0AE-E40BAACEADBC}"/>
              </a:ext>
            </a:extLst>
          </p:cNvPr>
          <p:cNvSpPr txBox="1"/>
          <p:nvPr/>
        </p:nvSpPr>
        <p:spPr>
          <a:xfrm>
            <a:off x="2354702" y="6188571"/>
            <a:ext cx="8313298" cy="1056700"/>
          </a:xfrm>
          <a:prstGeom prst="rect">
            <a:avLst/>
          </a:prstGeom>
          <a:noFill/>
        </p:spPr>
        <p:txBody>
          <a:bodyPr wrap="square" rtlCol="0">
            <a:spAutoFit/>
          </a:bodyPr>
          <a:lstStyle/>
          <a:p>
            <a:pPr marL="0" lvl="1">
              <a:spcAft>
                <a:spcPts val="800"/>
              </a:spcAft>
            </a:pPr>
            <a:r>
              <a:rPr lang="en-US" sz="2600" b="1" dirty="0">
                <a:solidFill>
                  <a:srgbClr val="000000"/>
                </a:solidFill>
              </a:rPr>
              <a:t>NOTE</a:t>
            </a:r>
            <a:r>
              <a:rPr lang="en-US" sz="2600" dirty="0">
                <a:solidFill>
                  <a:srgbClr val="000000"/>
                </a:solidFill>
              </a:rPr>
              <a:t>: Do not avoid looking underneath equipment. </a:t>
            </a:r>
          </a:p>
          <a:p>
            <a:pPr marL="0" lvl="1"/>
            <a:endParaRPr lang="en-US" sz="2800" dirty="0">
              <a:solidFill>
                <a:srgbClr val="000000"/>
              </a:solidFill>
            </a:endParaRPr>
          </a:p>
        </p:txBody>
      </p:sp>
      <p:grpSp>
        <p:nvGrpSpPr>
          <p:cNvPr id="4" name="Group 3">
            <a:extLst>
              <a:ext uri="{FF2B5EF4-FFF2-40B4-BE49-F238E27FC236}">
                <a16:creationId xmlns:a16="http://schemas.microsoft.com/office/drawing/2014/main" id="{8BA8016E-64E4-62E9-F49C-46F79A418949}"/>
              </a:ext>
            </a:extLst>
          </p:cNvPr>
          <p:cNvGrpSpPr/>
          <p:nvPr/>
        </p:nvGrpSpPr>
        <p:grpSpPr>
          <a:xfrm>
            <a:off x="10247086" y="1327829"/>
            <a:ext cx="1736205" cy="1891011"/>
            <a:chOff x="-1291755" y="2720076"/>
            <a:chExt cx="2982307" cy="3699774"/>
          </a:xfrm>
        </p:grpSpPr>
        <p:sp>
          <p:nvSpPr>
            <p:cNvPr id="5" name="Oval 4">
              <a:extLst>
                <a:ext uri="{FF2B5EF4-FFF2-40B4-BE49-F238E27FC236}">
                  <a16:creationId xmlns:a16="http://schemas.microsoft.com/office/drawing/2014/main" id="{59EDE100-C3AF-FF3D-18B3-5E299DD84167}"/>
                </a:ext>
              </a:extLst>
            </p:cNvPr>
            <p:cNvSpPr/>
            <p:nvPr/>
          </p:nvSpPr>
          <p:spPr>
            <a:xfrm>
              <a:off x="-1162050" y="3524250"/>
              <a:ext cx="2743200" cy="2800350"/>
            </a:xfrm>
            <a:prstGeom prst="ellipse">
              <a:avLst/>
            </a:prstGeom>
            <a:solidFill>
              <a:srgbClr val="FDE9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1AF6A590-030E-E352-0EE8-6F00AFDC298A}"/>
                </a:ext>
              </a:extLst>
            </p:cNvPr>
            <p:cNvSpPr/>
            <p:nvPr/>
          </p:nvSpPr>
          <p:spPr>
            <a:xfrm>
              <a:off x="-1291755" y="3429000"/>
              <a:ext cx="2982307" cy="2990850"/>
            </a:xfrm>
            <a:prstGeom prst="ellipse">
              <a:avLst/>
            </a:prstGeom>
            <a:noFill/>
            <a:ln w="38100">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01329195-3D84-4282-86C8-D86B9646820D}"/>
                </a:ext>
              </a:extLst>
            </p:cNvPr>
            <p:cNvGrpSpPr/>
            <p:nvPr/>
          </p:nvGrpSpPr>
          <p:grpSpPr>
            <a:xfrm flipH="1">
              <a:off x="-1205954" y="2720076"/>
              <a:ext cx="2290770" cy="3649875"/>
              <a:chOff x="720551" y="1573392"/>
              <a:chExt cx="2290770" cy="3649875"/>
            </a:xfrm>
          </p:grpSpPr>
          <p:sp>
            <p:nvSpPr>
              <p:cNvPr id="11" name="Freeform: Shape 10">
                <a:extLst>
                  <a:ext uri="{FF2B5EF4-FFF2-40B4-BE49-F238E27FC236}">
                    <a16:creationId xmlns:a16="http://schemas.microsoft.com/office/drawing/2014/main" id="{0E1540D0-46E6-1427-D118-F468D95B9098}"/>
                  </a:ext>
                </a:extLst>
              </p:cNvPr>
              <p:cNvSpPr>
                <a:spLocks noChangeAspect="1"/>
              </p:cNvSpPr>
              <p:nvPr/>
            </p:nvSpPr>
            <p:spPr>
              <a:xfrm rot="20010427">
                <a:off x="2111959" y="3476407"/>
                <a:ext cx="899362" cy="802571"/>
              </a:xfrm>
              <a:custGeom>
                <a:avLst/>
                <a:gdLst>
                  <a:gd name="connsiteX0" fmla="*/ 727777 w 977309"/>
                  <a:gd name="connsiteY0" fmla="*/ 193137 h 872129"/>
                  <a:gd name="connsiteX1" fmla="*/ 727785 w 977309"/>
                  <a:gd name="connsiteY1" fmla="*/ 193288 h 872129"/>
                  <a:gd name="connsiteX2" fmla="*/ 727863 w 977309"/>
                  <a:gd name="connsiteY2" fmla="*/ 193369 h 872129"/>
                  <a:gd name="connsiteX3" fmla="*/ 859327 w 977309"/>
                  <a:gd name="connsiteY3" fmla="*/ 1992 h 872129"/>
                  <a:gd name="connsiteX4" fmla="*/ 867099 w 977309"/>
                  <a:gd name="connsiteY4" fmla="*/ 7451 h 872129"/>
                  <a:gd name="connsiteX5" fmla="*/ 874336 w 977309"/>
                  <a:gd name="connsiteY5" fmla="*/ 15073 h 872129"/>
                  <a:gd name="connsiteX6" fmla="*/ 873456 w 977309"/>
                  <a:gd name="connsiteY6" fmla="*/ 48886 h 872129"/>
                  <a:gd name="connsiteX7" fmla="*/ 738232 w 977309"/>
                  <a:gd name="connsiteY7" fmla="*/ 180451 h 872129"/>
                  <a:gd name="connsiteX8" fmla="*/ 734701 w 977309"/>
                  <a:gd name="connsiteY8" fmla="*/ 186577 h 872129"/>
                  <a:gd name="connsiteX9" fmla="*/ 734792 w 977309"/>
                  <a:gd name="connsiteY9" fmla="*/ 187865 h 872129"/>
                  <a:gd name="connsiteX10" fmla="*/ 736765 w 977309"/>
                  <a:gd name="connsiteY10" fmla="*/ 188259 h 872129"/>
                  <a:gd name="connsiteX11" fmla="*/ 740521 w 977309"/>
                  <a:gd name="connsiteY11" fmla="*/ 186910 h 872129"/>
                  <a:gd name="connsiteX12" fmla="*/ 741372 w 977309"/>
                  <a:gd name="connsiteY12" fmla="*/ 186398 h 872129"/>
                  <a:gd name="connsiteX13" fmla="*/ 744464 w 977309"/>
                  <a:gd name="connsiteY13" fmla="*/ 183942 h 872129"/>
                  <a:gd name="connsiteX14" fmla="*/ 902899 w 977309"/>
                  <a:gd name="connsiteY14" fmla="*/ 45136 h 872129"/>
                  <a:gd name="connsiteX15" fmla="*/ 953514 w 977309"/>
                  <a:gd name="connsiteY15" fmla="*/ 47775 h 872129"/>
                  <a:gd name="connsiteX16" fmla="*/ 953716 w 977309"/>
                  <a:gd name="connsiteY16" fmla="*/ 47999 h 872129"/>
                  <a:gd name="connsiteX17" fmla="*/ 951358 w 977309"/>
                  <a:gd name="connsiteY17" fmla="*/ 92284 h 872129"/>
                  <a:gd name="connsiteX18" fmla="*/ 828310 w 977309"/>
                  <a:gd name="connsiteY18" fmla="*/ 202893 h 872129"/>
                  <a:gd name="connsiteX19" fmla="*/ 785758 w 977309"/>
                  <a:gd name="connsiteY19" fmla="*/ 240432 h 872129"/>
                  <a:gd name="connsiteX20" fmla="*/ 891421 w 977309"/>
                  <a:gd name="connsiteY20" fmla="*/ 153002 h 872129"/>
                  <a:gd name="connsiteX21" fmla="*/ 931233 w 977309"/>
                  <a:gd name="connsiteY21" fmla="*/ 121399 h 872129"/>
                  <a:gd name="connsiteX22" fmla="*/ 957473 w 977309"/>
                  <a:gd name="connsiteY22" fmla="*/ 116563 h 872129"/>
                  <a:gd name="connsiteX23" fmla="*/ 971150 w 977309"/>
                  <a:gd name="connsiteY23" fmla="*/ 125988 h 872129"/>
                  <a:gd name="connsiteX24" fmla="*/ 966562 w 977309"/>
                  <a:gd name="connsiteY24" fmla="*/ 165907 h 872129"/>
                  <a:gd name="connsiteX25" fmla="*/ 821575 w 977309"/>
                  <a:gd name="connsiteY25" fmla="*/ 291671 h 872129"/>
                  <a:gd name="connsiteX26" fmla="*/ 818242 w 977309"/>
                  <a:gd name="connsiteY26" fmla="*/ 304146 h 872129"/>
                  <a:gd name="connsiteX27" fmla="*/ 824030 w 977309"/>
                  <a:gd name="connsiteY27" fmla="*/ 301801 h 872129"/>
                  <a:gd name="connsiteX28" fmla="*/ 830191 w 977309"/>
                  <a:gd name="connsiteY28" fmla="*/ 296872 h 872129"/>
                  <a:gd name="connsiteX29" fmla="*/ 908526 w 977309"/>
                  <a:gd name="connsiteY29" fmla="*/ 238712 h 872129"/>
                  <a:gd name="connsiteX30" fmla="*/ 948444 w 977309"/>
                  <a:gd name="connsiteY30" fmla="*/ 243299 h 872129"/>
                  <a:gd name="connsiteX31" fmla="*/ 943855 w 977309"/>
                  <a:gd name="connsiteY31" fmla="*/ 283218 h 872129"/>
                  <a:gd name="connsiteX32" fmla="*/ 863136 w 977309"/>
                  <a:gd name="connsiteY32" fmla="*/ 348342 h 872129"/>
                  <a:gd name="connsiteX33" fmla="*/ 817278 w 977309"/>
                  <a:gd name="connsiteY33" fmla="*/ 378305 h 872129"/>
                  <a:gd name="connsiteX34" fmla="*/ 814780 w 977309"/>
                  <a:gd name="connsiteY34" fmla="*/ 379576 h 872129"/>
                  <a:gd name="connsiteX35" fmla="*/ 810574 w 977309"/>
                  <a:gd name="connsiteY35" fmla="*/ 382319 h 872129"/>
                  <a:gd name="connsiteX36" fmla="*/ 749973 w 977309"/>
                  <a:gd name="connsiteY36" fmla="*/ 423501 h 872129"/>
                  <a:gd name="connsiteX37" fmla="*/ 670631 w 977309"/>
                  <a:gd name="connsiteY37" fmla="*/ 457344 h 872129"/>
                  <a:gd name="connsiteX38" fmla="*/ 628565 w 977309"/>
                  <a:gd name="connsiteY38" fmla="*/ 448617 h 872129"/>
                  <a:gd name="connsiteX39" fmla="*/ 624642 w 977309"/>
                  <a:gd name="connsiteY39" fmla="*/ 456078 h 872129"/>
                  <a:gd name="connsiteX40" fmla="*/ 426470 w 977309"/>
                  <a:gd name="connsiteY40" fmla="*/ 674023 h 872129"/>
                  <a:gd name="connsiteX41" fmla="*/ 173316 w 977309"/>
                  <a:gd name="connsiteY41" fmla="*/ 870821 h 872129"/>
                  <a:gd name="connsiteX42" fmla="*/ 171003 w 977309"/>
                  <a:gd name="connsiteY42" fmla="*/ 868408 h 872129"/>
                  <a:gd name="connsiteX43" fmla="*/ 34129 w 977309"/>
                  <a:gd name="connsiteY43" fmla="*/ 868408 h 872129"/>
                  <a:gd name="connsiteX44" fmla="*/ 0 w 977309"/>
                  <a:gd name="connsiteY44" fmla="*/ 493901 h 872129"/>
                  <a:gd name="connsiteX45" fmla="*/ 34129 w 977309"/>
                  <a:gd name="connsiteY45" fmla="*/ 119394 h 872129"/>
                  <a:gd name="connsiteX46" fmla="*/ 178009 w 977309"/>
                  <a:gd name="connsiteY46" fmla="*/ 119394 h 872129"/>
                  <a:gd name="connsiteX47" fmla="*/ 212138 w 977309"/>
                  <a:gd name="connsiteY47" fmla="*/ 493901 h 872129"/>
                  <a:gd name="connsiteX48" fmla="*/ 210197 w 977309"/>
                  <a:gd name="connsiteY48" fmla="*/ 599380 h 872129"/>
                  <a:gd name="connsiteX49" fmla="*/ 284115 w 977309"/>
                  <a:gd name="connsiteY49" fmla="*/ 525499 h 872129"/>
                  <a:gd name="connsiteX50" fmla="*/ 510262 w 977309"/>
                  <a:gd name="connsiteY50" fmla="*/ 336742 h 872129"/>
                  <a:gd name="connsiteX51" fmla="*/ 512320 w 977309"/>
                  <a:gd name="connsiteY51" fmla="*/ 335770 h 872129"/>
                  <a:gd name="connsiteX52" fmla="*/ 511936 w 977309"/>
                  <a:gd name="connsiteY52" fmla="*/ 335211 h 872129"/>
                  <a:gd name="connsiteX53" fmla="*/ 528156 w 977309"/>
                  <a:gd name="connsiteY53" fmla="*/ 206729 h 872129"/>
                  <a:gd name="connsiteX54" fmla="*/ 555621 w 977309"/>
                  <a:gd name="connsiteY54" fmla="*/ 123388 h 872129"/>
                  <a:gd name="connsiteX55" fmla="*/ 530007 w 977309"/>
                  <a:gd name="connsiteY55" fmla="*/ 54194 h 872129"/>
                  <a:gd name="connsiteX56" fmla="*/ 530103 w 977309"/>
                  <a:gd name="connsiteY56" fmla="*/ 51496 h 872129"/>
                  <a:gd name="connsiteX57" fmla="*/ 529687 w 977309"/>
                  <a:gd name="connsiteY57" fmla="*/ 47333 h 872129"/>
                  <a:gd name="connsiteX58" fmla="*/ 537432 w 977309"/>
                  <a:gd name="connsiteY58" fmla="*/ 27564 h 872129"/>
                  <a:gd name="connsiteX59" fmla="*/ 600705 w 977309"/>
                  <a:gd name="connsiteY59" fmla="*/ 49307 h 872129"/>
                  <a:gd name="connsiteX60" fmla="*/ 615680 w 977309"/>
                  <a:gd name="connsiteY60" fmla="*/ 72812 h 872129"/>
                  <a:gd name="connsiteX61" fmla="*/ 618946 w 977309"/>
                  <a:gd name="connsiteY61" fmla="*/ 82609 h 872129"/>
                  <a:gd name="connsiteX62" fmla="*/ 619132 w 977309"/>
                  <a:gd name="connsiteY62" fmla="*/ 84159 h 872129"/>
                  <a:gd name="connsiteX63" fmla="*/ 614698 w 977309"/>
                  <a:gd name="connsiteY63" fmla="*/ 122712 h 872129"/>
                  <a:gd name="connsiteX64" fmla="*/ 614987 w 977309"/>
                  <a:gd name="connsiteY64" fmla="*/ 122593 h 872129"/>
                  <a:gd name="connsiteX65" fmla="*/ 614002 w 977309"/>
                  <a:gd name="connsiteY65" fmla="*/ 127552 h 872129"/>
                  <a:gd name="connsiteX66" fmla="*/ 620471 w 977309"/>
                  <a:gd name="connsiteY66" fmla="*/ 148663 h 872129"/>
                  <a:gd name="connsiteX67" fmla="*/ 623009 w 977309"/>
                  <a:gd name="connsiteY67" fmla="*/ 151359 h 872129"/>
                  <a:gd name="connsiteX68" fmla="*/ 623025 w 977309"/>
                  <a:gd name="connsiteY68" fmla="*/ 152349 h 872129"/>
                  <a:gd name="connsiteX69" fmla="*/ 624018 w 977309"/>
                  <a:gd name="connsiteY69" fmla="*/ 152432 h 872129"/>
                  <a:gd name="connsiteX70" fmla="*/ 624613 w 977309"/>
                  <a:gd name="connsiteY70" fmla="*/ 153062 h 872129"/>
                  <a:gd name="connsiteX71" fmla="*/ 635408 w 977309"/>
                  <a:gd name="connsiteY71" fmla="*/ 159243 h 872129"/>
                  <a:gd name="connsiteX72" fmla="*/ 638892 w 977309"/>
                  <a:gd name="connsiteY72" fmla="*/ 159943 h 872129"/>
                  <a:gd name="connsiteX73" fmla="*/ 641177 w 977309"/>
                  <a:gd name="connsiteY73" fmla="*/ 161064 h 872129"/>
                  <a:gd name="connsiteX74" fmla="*/ 664717 w 977309"/>
                  <a:gd name="connsiteY74" fmla="*/ 158508 h 872129"/>
                  <a:gd name="connsiteX75" fmla="*/ 669261 w 977309"/>
                  <a:gd name="connsiteY75" fmla="*/ 155656 h 872129"/>
                  <a:gd name="connsiteX76" fmla="*/ 671431 w 977309"/>
                  <a:gd name="connsiteY76" fmla="*/ 153780 h 872129"/>
                  <a:gd name="connsiteX77" fmla="*/ 671523 w 977309"/>
                  <a:gd name="connsiteY77" fmla="*/ 153804 h 872129"/>
                  <a:gd name="connsiteX78" fmla="*/ 674725 w 977309"/>
                  <a:gd name="connsiteY78" fmla="*/ 150837 h 872129"/>
                  <a:gd name="connsiteX79" fmla="*/ 833285 w 977309"/>
                  <a:gd name="connsiteY79" fmla="*/ 6571 h 872129"/>
                  <a:gd name="connsiteX80" fmla="*/ 859327 w 977309"/>
                  <a:gd name="connsiteY80" fmla="*/ 1992 h 87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77309" h="872129">
                    <a:moveTo>
                      <a:pt x="727777" y="193137"/>
                    </a:moveTo>
                    <a:lnTo>
                      <a:pt x="727785" y="193288"/>
                    </a:lnTo>
                    <a:lnTo>
                      <a:pt x="727863" y="193369"/>
                    </a:lnTo>
                    <a:close/>
                    <a:moveTo>
                      <a:pt x="859327" y="1992"/>
                    </a:moveTo>
                    <a:cubicBezTo>
                      <a:pt x="862174" y="3234"/>
                      <a:pt x="864826" y="5055"/>
                      <a:pt x="867099" y="7451"/>
                    </a:cubicBezTo>
                    <a:lnTo>
                      <a:pt x="874336" y="15073"/>
                    </a:lnTo>
                    <a:cubicBezTo>
                      <a:pt x="883430" y="24653"/>
                      <a:pt x="883036" y="39791"/>
                      <a:pt x="873456" y="48886"/>
                    </a:cubicBezTo>
                    <a:lnTo>
                      <a:pt x="738232" y="180451"/>
                    </a:lnTo>
                    <a:cubicBezTo>
                      <a:pt x="735838" y="182725"/>
                      <a:pt x="734901" y="184836"/>
                      <a:pt x="734701" y="186577"/>
                    </a:cubicBezTo>
                    <a:lnTo>
                      <a:pt x="734792" y="187865"/>
                    </a:lnTo>
                    <a:lnTo>
                      <a:pt x="736765" y="188259"/>
                    </a:lnTo>
                    <a:cubicBezTo>
                      <a:pt x="737784" y="188092"/>
                      <a:pt x="739065" y="187629"/>
                      <a:pt x="740521" y="186910"/>
                    </a:cubicBezTo>
                    <a:lnTo>
                      <a:pt x="741372" y="186398"/>
                    </a:lnTo>
                    <a:lnTo>
                      <a:pt x="744464" y="183942"/>
                    </a:lnTo>
                    <a:cubicBezTo>
                      <a:pt x="766266" y="166246"/>
                      <a:pt x="812711" y="123904"/>
                      <a:pt x="902899" y="45136"/>
                    </a:cubicBezTo>
                    <a:cubicBezTo>
                      <a:pt x="915779" y="33558"/>
                      <a:pt x="941937" y="34894"/>
                      <a:pt x="953514" y="47775"/>
                    </a:cubicBezTo>
                    <a:lnTo>
                      <a:pt x="953716" y="47999"/>
                    </a:lnTo>
                    <a:cubicBezTo>
                      <a:pt x="965295" y="60879"/>
                      <a:pt x="964238" y="80706"/>
                      <a:pt x="951358" y="92284"/>
                    </a:cubicBezTo>
                    <a:lnTo>
                      <a:pt x="828310" y="202893"/>
                    </a:lnTo>
                    <a:lnTo>
                      <a:pt x="785758" y="240432"/>
                    </a:lnTo>
                    <a:lnTo>
                      <a:pt x="891421" y="153002"/>
                    </a:lnTo>
                    <a:lnTo>
                      <a:pt x="931233" y="121399"/>
                    </a:lnTo>
                    <a:cubicBezTo>
                      <a:pt x="938913" y="115302"/>
                      <a:pt x="948775" y="113819"/>
                      <a:pt x="957473" y="116563"/>
                    </a:cubicBezTo>
                    <a:cubicBezTo>
                      <a:pt x="962691" y="118210"/>
                      <a:pt x="967492" y="121380"/>
                      <a:pt x="971150" y="125988"/>
                    </a:cubicBezTo>
                    <a:cubicBezTo>
                      <a:pt x="980906" y="138279"/>
                      <a:pt x="978851" y="156150"/>
                      <a:pt x="966562" y="165907"/>
                    </a:cubicBezTo>
                    <a:cubicBezTo>
                      <a:pt x="910304" y="210741"/>
                      <a:pt x="877833" y="246835"/>
                      <a:pt x="821575" y="291671"/>
                    </a:cubicBezTo>
                    <a:cubicBezTo>
                      <a:pt x="799070" y="309889"/>
                      <a:pt x="806855" y="308502"/>
                      <a:pt x="818242" y="304146"/>
                    </a:cubicBezTo>
                    <a:lnTo>
                      <a:pt x="824030" y="301801"/>
                    </a:lnTo>
                    <a:lnTo>
                      <a:pt x="830191" y="296872"/>
                    </a:lnTo>
                    <a:cubicBezTo>
                      <a:pt x="859693" y="273255"/>
                      <a:pt x="891280" y="248171"/>
                      <a:pt x="908526" y="238712"/>
                    </a:cubicBezTo>
                    <a:cubicBezTo>
                      <a:pt x="936119" y="223576"/>
                      <a:pt x="938688" y="231009"/>
                      <a:pt x="948444" y="243299"/>
                    </a:cubicBezTo>
                    <a:cubicBezTo>
                      <a:pt x="958200" y="255589"/>
                      <a:pt x="956145" y="273462"/>
                      <a:pt x="943855" y="283218"/>
                    </a:cubicBezTo>
                    <a:cubicBezTo>
                      <a:pt x="929691" y="300047"/>
                      <a:pt x="884232" y="332494"/>
                      <a:pt x="863136" y="348342"/>
                    </a:cubicBezTo>
                    <a:cubicBezTo>
                      <a:pt x="842040" y="364189"/>
                      <a:pt x="832094" y="375641"/>
                      <a:pt x="817278" y="378305"/>
                    </a:cubicBezTo>
                    <a:lnTo>
                      <a:pt x="814780" y="379576"/>
                    </a:lnTo>
                    <a:lnTo>
                      <a:pt x="810574" y="382319"/>
                    </a:lnTo>
                    <a:cubicBezTo>
                      <a:pt x="761352" y="414676"/>
                      <a:pt x="775069" y="409399"/>
                      <a:pt x="749973" y="423501"/>
                    </a:cubicBezTo>
                    <a:cubicBezTo>
                      <a:pt x="719086" y="440858"/>
                      <a:pt x="699610" y="458388"/>
                      <a:pt x="670631" y="457344"/>
                    </a:cubicBezTo>
                    <a:lnTo>
                      <a:pt x="628565" y="448617"/>
                    </a:lnTo>
                    <a:lnTo>
                      <a:pt x="624642" y="456078"/>
                    </a:lnTo>
                    <a:cubicBezTo>
                      <a:pt x="597909" y="498155"/>
                      <a:pt x="521850" y="582604"/>
                      <a:pt x="426470" y="674023"/>
                    </a:cubicBezTo>
                    <a:cubicBezTo>
                      <a:pt x="299299" y="795914"/>
                      <a:pt x="185963" y="884016"/>
                      <a:pt x="173316" y="870821"/>
                    </a:cubicBezTo>
                    <a:lnTo>
                      <a:pt x="171003" y="868408"/>
                    </a:lnTo>
                    <a:lnTo>
                      <a:pt x="34129" y="868408"/>
                    </a:lnTo>
                    <a:cubicBezTo>
                      <a:pt x="15282" y="868408"/>
                      <a:pt x="0" y="700747"/>
                      <a:pt x="0" y="493901"/>
                    </a:cubicBezTo>
                    <a:cubicBezTo>
                      <a:pt x="0" y="287055"/>
                      <a:pt x="15282" y="119394"/>
                      <a:pt x="34129" y="119394"/>
                    </a:cubicBezTo>
                    <a:lnTo>
                      <a:pt x="178009" y="119394"/>
                    </a:lnTo>
                    <a:cubicBezTo>
                      <a:pt x="196856" y="119394"/>
                      <a:pt x="212138" y="287055"/>
                      <a:pt x="212138" y="493901"/>
                    </a:cubicBezTo>
                    <a:lnTo>
                      <a:pt x="210197" y="599380"/>
                    </a:lnTo>
                    <a:lnTo>
                      <a:pt x="284115" y="525499"/>
                    </a:lnTo>
                    <a:cubicBezTo>
                      <a:pt x="379493" y="434080"/>
                      <a:pt x="467090" y="361669"/>
                      <a:pt x="510262" y="336742"/>
                    </a:cubicBezTo>
                    <a:lnTo>
                      <a:pt x="512320" y="335770"/>
                    </a:lnTo>
                    <a:lnTo>
                      <a:pt x="511936" y="335211"/>
                    </a:lnTo>
                    <a:cubicBezTo>
                      <a:pt x="492898" y="296201"/>
                      <a:pt x="497341" y="256382"/>
                      <a:pt x="528156" y="206729"/>
                    </a:cubicBezTo>
                    <a:cubicBezTo>
                      <a:pt x="557695" y="142644"/>
                      <a:pt x="556398" y="150539"/>
                      <a:pt x="555621" y="123388"/>
                    </a:cubicBezTo>
                    <a:cubicBezTo>
                      <a:pt x="544928" y="98266"/>
                      <a:pt x="530676" y="69602"/>
                      <a:pt x="530007" y="54194"/>
                    </a:cubicBezTo>
                    <a:lnTo>
                      <a:pt x="530103" y="51496"/>
                    </a:lnTo>
                    <a:lnTo>
                      <a:pt x="529687" y="47333"/>
                    </a:lnTo>
                    <a:cubicBezTo>
                      <a:pt x="529662" y="39106"/>
                      <a:pt x="532169" y="32120"/>
                      <a:pt x="537432" y="27564"/>
                    </a:cubicBezTo>
                    <a:cubicBezTo>
                      <a:pt x="551470" y="15415"/>
                      <a:pt x="579798" y="25150"/>
                      <a:pt x="600705" y="49307"/>
                    </a:cubicBezTo>
                    <a:cubicBezTo>
                      <a:pt x="607238" y="56855"/>
                      <a:pt x="612273" y="64920"/>
                      <a:pt x="615680" y="72812"/>
                    </a:cubicBezTo>
                    <a:lnTo>
                      <a:pt x="618946" y="82609"/>
                    </a:lnTo>
                    <a:lnTo>
                      <a:pt x="619132" y="84159"/>
                    </a:lnTo>
                    <a:cubicBezTo>
                      <a:pt x="620102" y="98938"/>
                      <a:pt x="618581" y="112630"/>
                      <a:pt x="614698" y="122712"/>
                    </a:cubicBezTo>
                    <a:lnTo>
                      <a:pt x="614987" y="122593"/>
                    </a:lnTo>
                    <a:lnTo>
                      <a:pt x="614002" y="127552"/>
                    </a:lnTo>
                    <a:cubicBezTo>
                      <a:pt x="613476" y="135214"/>
                      <a:pt x="615868" y="142716"/>
                      <a:pt x="620471" y="148663"/>
                    </a:cubicBezTo>
                    <a:lnTo>
                      <a:pt x="623009" y="151359"/>
                    </a:lnTo>
                    <a:lnTo>
                      <a:pt x="623025" y="152349"/>
                    </a:lnTo>
                    <a:lnTo>
                      <a:pt x="624018" y="152432"/>
                    </a:lnTo>
                    <a:lnTo>
                      <a:pt x="624613" y="153062"/>
                    </a:lnTo>
                    <a:cubicBezTo>
                      <a:pt x="627671" y="155740"/>
                      <a:pt x="631305" y="157871"/>
                      <a:pt x="635408" y="159243"/>
                    </a:cubicBezTo>
                    <a:lnTo>
                      <a:pt x="638892" y="159943"/>
                    </a:lnTo>
                    <a:lnTo>
                      <a:pt x="641177" y="161064"/>
                    </a:lnTo>
                    <a:cubicBezTo>
                      <a:pt x="647852" y="163494"/>
                      <a:pt x="656612" y="162785"/>
                      <a:pt x="664717" y="158508"/>
                    </a:cubicBezTo>
                    <a:cubicBezTo>
                      <a:pt x="666337" y="157654"/>
                      <a:pt x="667855" y="156696"/>
                      <a:pt x="669261" y="155656"/>
                    </a:cubicBezTo>
                    <a:lnTo>
                      <a:pt x="671431" y="153780"/>
                    </a:lnTo>
                    <a:lnTo>
                      <a:pt x="671523" y="153804"/>
                    </a:lnTo>
                    <a:lnTo>
                      <a:pt x="674725" y="150837"/>
                    </a:lnTo>
                    <a:cubicBezTo>
                      <a:pt x="727578" y="102748"/>
                      <a:pt x="782058" y="55202"/>
                      <a:pt x="833285" y="6571"/>
                    </a:cubicBezTo>
                    <a:cubicBezTo>
                      <a:pt x="840471" y="-250"/>
                      <a:pt x="850783" y="-1734"/>
                      <a:pt x="859327" y="1992"/>
                    </a:cubicBezTo>
                    <a:close/>
                  </a:path>
                </a:pathLst>
              </a:custGeom>
              <a:solidFill>
                <a:srgbClr val="EACC82"/>
              </a:solidFill>
              <a:ln w="9525" cap="flat" cmpd="sng" algn="ctr">
                <a:noFill/>
                <a:prstDash val="solid"/>
              </a:ln>
              <a:effectLst/>
            </p:spPr>
            <p:txBody>
              <a:bodyPr wrap="square" rtlCol="0" anchor="ctr">
                <a:noAutofit/>
              </a:bodyPr>
              <a:lstStyle/>
              <a:p>
                <a:pPr algn="ctr" defTabSz="914400" fontAlgn="base">
                  <a:spcBef>
                    <a:spcPct val="0"/>
                  </a:spcBef>
                  <a:spcAft>
                    <a:spcPct val="0"/>
                  </a:spcAft>
                  <a:defRPr/>
                </a:pPr>
                <a:endParaRPr lang="en-US" sz="1530" kern="0">
                  <a:solidFill>
                    <a:prstClr val="white"/>
                  </a:solidFill>
                  <a:latin typeface="Calibri"/>
                </a:endParaRPr>
              </a:p>
            </p:txBody>
          </p:sp>
          <p:sp>
            <p:nvSpPr>
              <p:cNvPr id="13" name="Flowchart: Terminator 12">
                <a:extLst>
                  <a:ext uri="{FF2B5EF4-FFF2-40B4-BE49-F238E27FC236}">
                    <a16:creationId xmlns:a16="http://schemas.microsoft.com/office/drawing/2014/main" id="{80293D12-209B-F604-3DA1-DA5ACD46330F}"/>
                  </a:ext>
                </a:extLst>
              </p:cNvPr>
              <p:cNvSpPr/>
              <p:nvPr/>
            </p:nvSpPr>
            <p:spPr>
              <a:xfrm rot="19999634" flipH="1">
                <a:off x="2143969" y="3710176"/>
                <a:ext cx="225594" cy="711363"/>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4" name="Flowchart: Delay 13">
                <a:extLst>
                  <a:ext uri="{FF2B5EF4-FFF2-40B4-BE49-F238E27FC236}">
                    <a16:creationId xmlns:a16="http://schemas.microsoft.com/office/drawing/2014/main" id="{0E53EA6B-0556-18D2-1017-D75704750E91}"/>
                  </a:ext>
                </a:extLst>
              </p:cNvPr>
              <p:cNvSpPr/>
              <p:nvPr/>
            </p:nvSpPr>
            <p:spPr>
              <a:xfrm rot="19976169">
                <a:off x="1918211" y="3358086"/>
                <a:ext cx="320445" cy="657015"/>
              </a:xfrm>
              <a:prstGeom prst="flowChartDelay">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grpSp>
            <p:nvGrpSpPr>
              <p:cNvPr id="15" name="Group 14">
                <a:extLst>
                  <a:ext uri="{FF2B5EF4-FFF2-40B4-BE49-F238E27FC236}">
                    <a16:creationId xmlns:a16="http://schemas.microsoft.com/office/drawing/2014/main" id="{B7B319F6-3049-809F-E8CA-D3A434CE548D}"/>
                  </a:ext>
                </a:extLst>
              </p:cNvPr>
              <p:cNvGrpSpPr/>
              <p:nvPr/>
            </p:nvGrpSpPr>
            <p:grpSpPr>
              <a:xfrm>
                <a:off x="720551" y="1574772"/>
                <a:ext cx="1581557" cy="3648495"/>
                <a:chOff x="701501" y="393208"/>
                <a:chExt cx="1581557" cy="3648495"/>
              </a:xfrm>
            </p:grpSpPr>
            <p:sp>
              <p:nvSpPr>
                <p:cNvPr id="63" name="Flowchart: Manual Operation 26">
                  <a:extLst>
                    <a:ext uri="{FF2B5EF4-FFF2-40B4-BE49-F238E27FC236}">
                      <a16:creationId xmlns:a16="http://schemas.microsoft.com/office/drawing/2014/main" id="{DAD24437-58BC-1E79-5780-2429305B181D}"/>
                    </a:ext>
                  </a:extLst>
                </p:cNvPr>
                <p:cNvSpPr/>
                <p:nvPr/>
              </p:nvSpPr>
              <p:spPr>
                <a:xfrm rot="21326916" flipV="1">
                  <a:off x="1578450" y="3445054"/>
                  <a:ext cx="414978" cy="591391"/>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64" name="Rectangle: Single Corner Snipped 29">
                  <a:extLst>
                    <a:ext uri="{FF2B5EF4-FFF2-40B4-BE49-F238E27FC236}">
                      <a16:creationId xmlns:a16="http://schemas.microsoft.com/office/drawing/2014/main" id="{968399C5-28A6-E754-8D6C-36855C668E97}"/>
                    </a:ext>
                  </a:extLst>
                </p:cNvPr>
                <p:cNvSpPr/>
                <p:nvPr/>
              </p:nvSpPr>
              <p:spPr>
                <a:xfrm flipH="1">
                  <a:off x="1159132" y="2229839"/>
                  <a:ext cx="844823" cy="1228724"/>
                </a:xfrm>
                <a:prstGeom prst="snip1Rect">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65" name="Oval 64">
                  <a:extLst>
                    <a:ext uri="{FF2B5EF4-FFF2-40B4-BE49-F238E27FC236}">
                      <a16:creationId xmlns:a16="http://schemas.microsoft.com/office/drawing/2014/main" id="{4F31DCC2-365E-B5BF-8B15-898F1974B523}"/>
                    </a:ext>
                  </a:extLst>
                </p:cNvPr>
                <p:cNvSpPr/>
                <p:nvPr/>
              </p:nvSpPr>
              <p:spPr>
                <a:xfrm>
                  <a:off x="946431" y="1241108"/>
                  <a:ext cx="184756" cy="409920"/>
                </a:xfrm>
                <a:prstGeom prst="ellipse">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66" name="Oval 65">
                  <a:extLst>
                    <a:ext uri="{FF2B5EF4-FFF2-40B4-BE49-F238E27FC236}">
                      <a16:creationId xmlns:a16="http://schemas.microsoft.com/office/drawing/2014/main" id="{A8DA32B9-EB05-CB03-B086-38624E347C01}"/>
                    </a:ext>
                  </a:extLst>
                </p:cNvPr>
                <p:cNvSpPr/>
                <p:nvPr/>
              </p:nvSpPr>
              <p:spPr>
                <a:xfrm>
                  <a:off x="2098302" y="1228459"/>
                  <a:ext cx="184756" cy="409920"/>
                </a:xfrm>
                <a:prstGeom prst="ellipse">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67" name="Flowchart: Off-page Connector 66">
                  <a:extLst>
                    <a:ext uri="{FF2B5EF4-FFF2-40B4-BE49-F238E27FC236}">
                      <a16:creationId xmlns:a16="http://schemas.microsoft.com/office/drawing/2014/main" id="{4432B018-2EFE-D4EA-C60A-79A7FBBA5A74}"/>
                    </a:ext>
                  </a:extLst>
                </p:cNvPr>
                <p:cNvSpPr/>
                <p:nvPr/>
              </p:nvSpPr>
              <p:spPr>
                <a:xfrm>
                  <a:off x="1451631" y="1940779"/>
                  <a:ext cx="331997" cy="436406"/>
                </a:xfrm>
                <a:prstGeom prst="flowChartOffpageConnector">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68" name="Oval 67">
                  <a:extLst>
                    <a:ext uri="{FF2B5EF4-FFF2-40B4-BE49-F238E27FC236}">
                      <a16:creationId xmlns:a16="http://schemas.microsoft.com/office/drawing/2014/main" id="{3FE25B9F-86F4-62AA-4C90-662B2049C34A}"/>
                    </a:ext>
                  </a:extLst>
                </p:cNvPr>
                <p:cNvSpPr/>
                <p:nvPr/>
              </p:nvSpPr>
              <p:spPr>
                <a:xfrm>
                  <a:off x="1027261" y="631560"/>
                  <a:ext cx="1154760" cy="1454687"/>
                </a:xfrm>
                <a:prstGeom prst="ellipse">
                  <a:avLst/>
                </a:prstGeom>
                <a:solidFill>
                  <a:srgbClr val="EED69D"/>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69" name="Flowchart: Terminator 68">
                  <a:extLst>
                    <a:ext uri="{FF2B5EF4-FFF2-40B4-BE49-F238E27FC236}">
                      <a16:creationId xmlns:a16="http://schemas.microsoft.com/office/drawing/2014/main" id="{006A457C-13FA-F72B-BBA5-EA7277F9DC40}"/>
                    </a:ext>
                  </a:extLst>
                </p:cNvPr>
                <p:cNvSpPr/>
                <p:nvPr/>
              </p:nvSpPr>
              <p:spPr>
                <a:xfrm rot="1600366">
                  <a:off x="828384" y="2510724"/>
                  <a:ext cx="225594" cy="711363"/>
                </a:xfrm>
                <a:prstGeom prst="flowChartTerminator">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70" name="Flowchart: Delay 69">
                  <a:extLst>
                    <a:ext uri="{FF2B5EF4-FFF2-40B4-BE49-F238E27FC236}">
                      <a16:creationId xmlns:a16="http://schemas.microsoft.com/office/drawing/2014/main" id="{29861BCD-52B0-E9FF-4102-633E7E91DED8}"/>
                    </a:ext>
                  </a:extLst>
                </p:cNvPr>
                <p:cNvSpPr/>
                <p:nvPr/>
              </p:nvSpPr>
              <p:spPr>
                <a:xfrm rot="2022916" flipH="1">
                  <a:off x="957936" y="2194263"/>
                  <a:ext cx="320445" cy="657015"/>
                </a:xfrm>
                <a:prstGeom prst="flowChartDelay">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71" name="Isosceles Triangle 70">
                  <a:extLst>
                    <a:ext uri="{FF2B5EF4-FFF2-40B4-BE49-F238E27FC236}">
                      <a16:creationId xmlns:a16="http://schemas.microsoft.com/office/drawing/2014/main" id="{05E847DE-3669-22E0-0CBC-ADFC01275E78}"/>
                    </a:ext>
                  </a:extLst>
                </p:cNvPr>
                <p:cNvSpPr/>
                <p:nvPr/>
              </p:nvSpPr>
              <p:spPr>
                <a:xfrm rot="10800000">
                  <a:off x="1436956" y="1744344"/>
                  <a:ext cx="389712" cy="191484"/>
                </a:xfrm>
                <a:prstGeom prst="triangle">
                  <a:avLst/>
                </a:prstGeom>
                <a:solidFill>
                  <a:sysClr val="window" lastClr="FFFFFF"/>
                </a:solidFill>
                <a:ln w="19050" cap="flat" cmpd="sng" algn="ctr">
                  <a:solidFill>
                    <a:srgbClr val="FF0000">
                      <a:lumMod val="40000"/>
                      <a:lumOff val="60000"/>
                    </a:srgbClr>
                  </a:solid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72" name="Oval 71">
                  <a:extLst>
                    <a:ext uri="{FF2B5EF4-FFF2-40B4-BE49-F238E27FC236}">
                      <a16:creationId xmlns:a16="http://schemas.microsoft.com/office/drawing/2014/main" id="{9532B822-55A1-5854-EAC5-C25DB1F703FF}"/>
                    </a:ext>
                  </a:extLst>
                </p:cNvPr>
                <p:cNvSpPr/>
                <p:nvPr/>
              </p:nvSpPr>
              <p:spPr>
                <a:xfrm rot="21284756">
                  <a:off x="1230140" y="1281950"/>
                  <a:ext cx="254008" cy="362574"/>
                </a:xfrm>
                <a:prstGeom prst="ellipse">
                  <a:avLst/>
                </a:prstGeom>
                <a:solidFill>
                  <a:sysClr val="window" lastClr="FFFFFF"/>
                </a:solidFill>
                <a:ln w="12700"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73" name="Oval 72">
                  <a:extLst>
                    <a:ext uri="{FF2B5EF4-FFF2-40B4-BE49-F238E27FC236}">
                      <a16:creationId xmlns:a16="http://schemas.microsoft.com/office/drawing/2014/main" id="{23722B6A-6C16-FE0A-CFA1-281AFD7F2462}"/>
                    </a:ext>
                  </a:extLst>
                </p:cNvPr>
                <p:cNvSpPr/>
                <p:nvPr/>
              </p:nvSpPr>
              <p:spPr>
                <a:xfrm>
                  <a:off x="1310144" y="1370110"/>
                  <a:ext cx="79677" cy="134263"/>
                </a:xfrm>
                <a:prstGeom prst="ellipse">
                  <a:avLst/>
                </a:prstGeom>
                <a:solidFill>
                  <a:srgbClr val="000000"/>
                </a:solidFill>
                <a:ln w="9525" cap="flat" cmpd="sng" algn="ctr">
                  <a:solidFill>
                    <a:srgbClr val="000000"/>
                  </a:solid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74" name="Oval 73">
                  <a:extLst>
                    <a:ext uri="{FF2B5EF4-FFF2-40B4-BE49-F238E27FC236}">
                      <a16:creationId xmlns:a16="http://schemas.microsoft.com/office/drawing/2014/main" id="{E1754FD6-E208-1C5B-0D2A-533D5DD8BDD6}"/>
                    </a:ext>
                  </a:extLst>
                </p:cNvPr>
                <p:cNvSpPr/>
                <p:nvPr/>
              </p:nvSpPr>
              <p:spPr>
                <a:xfrm rot="315244" flipH="1">
                  <a:off x="1757916" y="1268799"/>
                  <a:ext cx="254008" cy="362574"/>
                </a:xfrm>
                <a:prstGeom prst="ellipse">
                  <a:avLst/>
                </a:prstGeom>
                <a:solidFill>
                  <a:sysClr val="window" lastClr="FFFFFF"/>
                </a:solidFill>
                <a:ln w="12700"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75" name="Oval 74">
                  <a:extLst>
                    <a:ext uri="{FF2B5EF4-FFF2-40B4-BE49-F238E27FC236}">
                      <a16:creationId xmlns:a16="http://schemas.microsoft.com/office/drawing/2014/main" id="{39C82930-91FF-A2C0-0485-14D2393D1288}"/>
                    </a:ext>
                  </a:extLst>
                </p:cNvPr>
                <p:cNvSpPr/>
                <p:nvPr/>
              </p:nvSpPr>
              <p:spPr>
                <a:xfrm>
                  <a:off x="1835910" y="1370110"/>
                  <a:ext cx="79677" cy="134263"/>
                </a:xfrm>
                <a:prstGeom prst="ellipse">
                  <a:avLst/>
                </a:prstGeom>
                <a:solidFill>
                  <a:srgbClr val="000000"/>
                </a:solidFill>
                <a:ln w="9525" cap="flat" cmpd="sng" algn="ctr">
                  <a:solidFill>
                    <a:srgbClr val="000000"/>
                  </a:solid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76" name="Flowchart: Terminator 75">
                  <a:extLst>
                    <a:ext uri="{FF2B5EF4-FFF2-40B4-BE49-F238E27FC236}">
                      <a16:creationId xmlns:a16="http://schemas.microsoft.com/office/drawing/2014/main" id="{DB0F434D-774A-2D99-8B47-B45F635347AE}"/>
                    </a:ext>
                  </a:extLst>
                </p:cNvPr>
                <p:cNvSpPr/>
                <p:nvPr/>
              </p:nvSpPr>
              <p:spPr>
                <a:xfrm rot="21216315">
                  <a:off x="1212017" y="1176810"/>
                  <a:ext cx="239614" cy="87279"/>
                </a:xfrm>
                <a:prstGeom prst="flowChartTerminator">
                  <a:avLst/>
                </a:prstGeom>
                <a:solidFill>
                  <a:srgbClr val="843F06"/>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77" name="Flowchart: Terminator 76">
                  <a:extLst>
                    <a:ext uri="{FF2B5EF4-FFF2-40B4-BE49-F238E27FC236}">
                      <a16:creationId xmlns:a16="http://schemas.microsoft.com/office/drawing/2014/main" id="{F66EAB08-D4D4-BA3D-8D3A-B0FCA483B492}"/>
                    </a:ext>
                  </a:extLst>
                </p:cNvPr>
                <p:cNvSpPr/>
                <p:nvPr/>
              </p:nvSpPr>
              <p:spPr>
                <a:xfrm rot="174846">
                  <a:off x="1790356" y="1183986"/>
                  <a:ext cx="239614" cy="87279"/>
                </a:xfrm>
                <a:prstGeom prst="flowChartTerminator">
                  <a:avLst/>
                </a:prstGeom>
                <a:solidFill>
                  <a:srgbClr val="843F06"/>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78" name="Moon 77">
                  <a:extLst>
                    <a:ext uri="{FF2B5EF4-FFF2-40B4-BE49-F238E27FC236}">
                      <a16:creationId xmlns:a16="http://schemas.microsoft.com/office/drawing/2014/main" id="{2F7303E6-DF21-CCD1-BD1F-A559418606CB}"/>
                    </a:ext>
                  </a:extLst>
                </p:cNvPr>
                <p:cNvSpPr/>
                <p:nvPr/>
              </p:nvSpPr>
              <p:spPr>
                <a:xfrm rot="5400000">
                  <a:off x="1178315" y="226418"/>
                  <a:ext cx="852651" cy="1186231"/>
                </a:xfrm>
                <a:prstGeom prst="moon">
                  <a:avLst>
                    <a:gd name="adj" fmla="val 65258"/>
                  </a:avLst>
                </a:prstGeom>
                <a:pattFill prst="openDmnd">
                  <a:fgClr>
                    <a:srgbClr val="000000"/>
                  </a:fgClr>
                  <a:bgClr>
                    <a:sysClr val="window" lastClr="FFFFFF"/>
                  </a:bgClr>
                </a:pattFill>
                <a:ln w="3175" cap="flat" cmpd="sng" algn="ctr">
                  <a:solidFill>
                    <a:srgbClr val="000000"/>
                  </a:solidFill>
                  <a:prstDash val="solid"/>
                </a:ln>
                <a:effectLst/>
              </p:spPr>
              <p:txBody>
                <a:bodyPr rtlCol="0" anchor="ctr"/>
                <a:lstStyle/>
                <a:p>
                  <a:pPr algn="ctr" defTabSz="914400">
                    <a:defRPr/>
                  </a:pPr>
                  <a:endParaRPr lang="en-US" sz="1530" kern="0">
                    <a:solidFill>
                      <a:prstClr val="white"/>
                    </a:solidFill>
                    <a:latin typeface="Calibri"/>
                  </a:endParaRPr>
                </a:p>
              </p:txBody>
            </p:sp>
            <p:sp>
              <p:nvSpPr>
                <p:cNvPr id="79" name="Moon 78">
                  <a:extLst>
                    <a:ext uri="{FF2B5EF4-FFF2-40B4-BE49-F238E27FC236}">
                      <a16:creationId xmlns:a16="http://schemas.microsoft.com/office/drawing/2014/main" id="{B1E5FC07-EBF2-789D-0932-0F829805E325}"/>
                    </a:ext>
                  </a:extLst>
                </p:cNvPr>
                <p:cNvSpPr/>
                <p:nvPr/>
              </p:nvSpPr>
              <p:spPr>
                <a:xfrm rot="5400000">
                  <a:off x="1299359" y="359462"/>
                  <a:ext cx="613097" cy="1157294"/>
                </a:xfrm>
                <a:prstGeom prst="moon">
                  <a:avLst>
                    <a:gd name="adj" fmla="val 52142"/>
                  </a:avLst>
                </a:prstGeom>
                <a:pattFill prst="dotDmnd">
                  <a:fgClr>
                    <a:srgbClr val="000000"/>
                  </a:fgClr>
                  <a:bgClr>
                    <a:srgbClr val="C28446"/>
                  </a:bgClr>
                </a:pattFill>
                <a:ln w="3175" cap="flat" cmpd="sng" algn="ctr">
                  <a:noFill/>
                  <a:prstDash val="solid"/>
                </a:ln>
                <a:effectLst/>
              </p:spPr>
              <p:txBody>
                <a:bodyPr rtlCol="0" anchor="ctr"/>
                <a:lstStyle/>
                <a:p>
                  <a:pPr algn="ctr" defTabSz="914400">
                    <a:defRPr/>
                  </a:pPr>
                  <a:endParaRPr lang="en-US" sz="1530" kern="0">
                    <a:solidFill>
                      <a:prstClr val="white"/>
                    </a:solidFill>
                    <a:latin typeface="Calibri"/>
                  </a:endParaRPr>
                </a:p>
              </p:txBody>
            </p:sp>
            <p:sp>
              <p:nvSpPr>
                <p:cNvPr id="80" name="Oval 79">
                  <a:extLst>
                    <a:ext uri="{FF2B5EF4-FFF2-40B4-BE49-F238E27FC236}">
                      <a16:creationId xmlns:a16="http://schemas.microsoft.com/office/drawing/2014/main" id="{831AEBB7-1AC2-126D-6DE3-31165EEA3B6B}"/>
                    </a:ext>
                  </a:extLst>
                </p:cNvPr>
                <p:cNvSpPr/>
                <p:nvPr/>
              </p:nvSpPr>
              <p:spPr>
                <a:xfrm>
                  <a:off x="1385349" y="474517"/>
                  <a:ext cx="458284" cy="195232"/>
                </a:xfrm>
                <a:prstGeom prst="ellipse">
                  <a:avLst/>
                </a:prstGeom>
                <a:pattFill prst="dotDmnd">
                  <a:fgClr>
                    <a:srgbClr val="F79646">
                      <a:lumMod val="50000"/>
                    </a:srgbClr>
                  </a:fgClr>
                  <a:bgClr>
                    <a:srgbClr val="C28446"/>
                  </a:bgClr>
                </a:patt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81" name="Flowchart: Delay 80">
                  <a:extLst>
                    <a:ext uri="{FF2B5EF4-FFF2-40B4-BE49-F238E27FC236}">
                      <a16:creationId xmlns:a16="http://schemas.microsoft.com/office/drawing/2014/main" id="{051E1DE4-A475-7762-1C8A-2B9C1F565D44}"/>
                    </a:ext>
                  </a:extLst>
                </p:cNvPr>
                <p:cNvSpPr/>
                <p:nvPr/>
              </p:nvSpPr>
              <p:spPr>
                <a:xfrm rot="19976169">
                  <a:off x="1902815" y="2179716"/>
                  <a:ext cx="320445" cy="657015"/>
                </a:xfrm>
                <a:prstGeom prst="flowChartDelay">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82" name="Right Triangle 81">
                  <a:extLst>
                    <a:ext uri="{FF2B5EF4-FFF2-40B4-BE49-F238E27FC236}">
                      <a16:creationId xmlns:a16="http://schemas.microsoft.com/office/drawing/2014/main" id="{07705D69-600D-F801-578B-300A2DEA9E0F}"/>
                    </a:ext>
                  </a:extLst>
                </p:cNvPr>
                <p:cNvSpPr/>
                <p:nvPr/>
              </p:nvSpPr>
              <p:spPr>
                <a:xfrm rot="8699319">
                  <a:off x="1289249" y="2189645"/>
                  <a:ext cx="247965" cy="291800"/>
                </a:xfrm>
                <a:prstGeom prst="rtTriangle">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83" name="Right Triangle 82">
                  <a:extLst>
                    <a:ext uri="{FF2B5EF4-FFF2-40B4-BE49-F238E27FC236}">
                      <a16:creationId xmlns:a16="http://schemas.microsoft.com/office/drawing/2014/main" id="{3A5351CB-72D6-D367-E139-F274B9D73E29}"/>
                    </a:ext>
                  </a:extLst>
                </p:cNvPr>
                <p:cNvSpPr/>
                <p:nvPr/>
              </p:nvSpPr>
              <p:spPr>
                <a:xfrm rot="12900681" flipH="1">
                  <a:off x="1705827" y="2189645"/>
                  <a:ext cx="247965" cy="291800"/>
                </a:xfrm>
                <a:prstGeom prst="rtTriangle">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84" name="Flowchart: Manual Operation 26">
                  <a:extLst>
                    <a:ext uri="{FF2B5EF4-FFF2-40B4-BE49-F238E27FC236}">
                      <a16:creationId xmlns:a16="http://schemas.microsoft.com/office/drawing/2014/main" id="{A56E9559-A5E9-309C-A036-D511A10A5FBF}"/>
                    </a:ext>
                  </a:extLst>
                </p:cNvPr>
                <p:cNvSpPr/>
                <p:nvPr/>
              </p:nvSpPr>
              <p:spPr>
                <a:xfrm rot="230863" flipV="1">
                  <a:off x="1198365" y="3450312"/>
                  <a:ext cx="414978" cy="591391"/>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85" name="Flowchart: Terminator 84">
                  <a:extLst>
                    <a:ext uri="{FF2B5EF4-FFF2-40B4-BE49-F238E27FC236}">
                      <a16:creationId xmlns:a16="http://schemas.microsoft.com/office/drawing/2014/main" id="{3F804E62-DA3C-43A3-9C8F-F729D853CD80}"/>
                    </a:ext>
                  </a:extLst>
                </p:cNvPr>
                <p:cNvSpPr/>
                <p:nvPr/>
              </p:nvSpPr>
              <p:spPr>
                <a:xfrm rot="18705810" flipH="1">
                  <a:off x="838818" y="3059249"/>
                  <a:ext cx="141402" cy="416035"/>
                </a:xfrm>
                <a:prstGeom prst="flowChartTerminator">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86" name="Flowchart: Connector 85">
                  <a:extLst>
                    <a:ext uri="{FF2B5EF4-FFF2-40B4-BE49-F238E27FC236}">
                      <a16:creationId xmlns:a16="http://schemas.microsoft.com/office/drawing/2014/main" id="{0D623839-8655-1DFE-829E-B2EBF39F8244}"/>
                    </a:ext>
                  </a:extLst>
                </p:cNvPr>
                <p:cNvSpPr/>
                <p:nvPr/>
              </p:nvSpPr>
              <p:spPr>
                <a:xfrm>
                  <a:off x="1566067" y="2441565"/>
                  <a:ext cx="79677" cy="87279"/>
                </a:xfrm>
                <a:prstGeom prst="flowChartConnector">
                  <a:avLst/>
                </a:prstGeom>
                <a:solidFill>
                  <a:srgbClr val="008000"/>
                </a:solidFill>
                <a:ln w="25400" cap="flat" cmpd="sng" algn="ctr">
                  <a:noFill/>
                  <a:prstDash val="solid"/>
                </a:ln>
                <a:effectLst/>
              </p:spPr>
              <p:txBody>
                <a:bodyPr rtlCol="0" anchor="ctr"/>
                <a:lstStyle/>
                <a:p>
                  <a:pPr algn="ctr" defTabSz="914400">
                    <a:defRPr/>
                  </a:pPr>
                  <a:endParaRPr lang="en-US" sz="1530" kern="0">
                    <a:solidFill>
                      <a:prstClr val="white"/>
                    </a:solidFill>
                    <a:latin typeface="Calibri"/>
                  </a:endParaRPr>
                </a:p>
              </p:txBody>
            </p:sp>
            <p:sp>
              <p:nvSpPr>
                <p:cNvPr id="87" name="Flowchart: Connector 86">
                  <a:extLst>
                    <a:ext uri="{FF2B5EF4-FFF2-40B4-BE49-F238E27FC236}">
                      <a16:creationId xmlns:a16="http://schemas.microsoft.com/office/drawing/2014/main" id="{AD6000EB-572B-6385-F37A-A5E3D48A8F5A}"/>
                    </a:ext>
                  </a:extLst>
                </p:cNvPr>
                <p:cNvSpPr/>
                <p:nvPr/>
              </p:nvSpPr>
              <p:spPr>
                <a:xfrm>
                  <a:off x="1566067" y="2567989"/>
                  <a:ext cx="79677" cy="87279"/>
                </a:xfrm>
                <a:prstGeom prst="flowChartConnector">
                  <a:avLst/>
                </a:prstGeom>
                <a:solidFill>
                  <a:srgbClr val="008000"/>
                </a:solidFill>
                <a:ln w="25400" cap="flat" cmpd="sng" algn="ctr">
                  <a:noFill/>
                  <a:prstDash val="solid"/>
                </a:ln>
                <a:effectLst/>
              </p:spPr>
              <p:txBody>
                <a:bodyPr rtlCol="0" anchor="ctr"/>
                <a:lstStyle/>
                <a:p>
                  <a:pPr algn="ctr" defTabSz="914400">
                    <a:defRPr/>
                  </a:pPr>
                  <a:endParaRPr lang="en-US" sz="1530" kern="0">
                    <a:solidFill>
                      <a:prstClr val="white"/>
                    </a:solidFill>
                    <a:latin typeface="Calibri"/>
                  </a:endParaRPr>
                </a:p>
              </p:txBody>
            </p:sp>
            <p:grpSp>
              <p:nvGrpSpPr>
                <p:cNvPr id="88" name="Group 87">
                  <a:extLst>
                    <a:ext uri="{FF2B5EF4-FFF2-40B4-BE49-F238E27FC236}">
                      <a16:creationId xmlns:a16="http://schemas.microsoft.com/office/drawing/2014/main" id="{E7CE7BCC-69C0-4EFF-9032-73448389BACF}"/>
                    </a:ext>
                  </a:extLst>
                </p:cNvPr>
                <p:cNvGrpSpPr/>
                <p:nvPr/>
              </p:nvGrpSpPr>
              <p:grpSpPr>
                <a:xfrm>
                  <a:off x="1717423" y="2352216"/>
                  <a:ext cx="325110" cy="522802"/>
                  <a:chOff x="859632" y="2338402"/>
                  <a:chExt cx="571500" cy="788345"/>
                </a:xfrm>
              </p:grpSpPr>
              <p:sp>
                <p:nvSpPr>
                  <p:cNvPr id="90" name="Rectangle 89">
                    <a:extLst>
                      <a:ext uri="{FF2B5EF4-FFF2-40B4-BE49-F238E27FC236}">
                        <a16:creationId xmlns:a16="http://schemas.microsoft.com/office/drawing/2014/main" id="{0E831E0A-1590-462E-7ADE-250AB7E246B4}"/>
                      </a:ext>
                    </a:extLst>
                  </p:cNvPr>
                  <p:cNvSpPr/>
                  <p:nvPr/>
                </p:nvSpPr>
                <p:spPr>
                  <a:xfrm>
                    <a:off x="977900" y="2707482"/>
                    <a:ext cx="342900" cy="85080"/>
                  </a:xfrm>
                  <a:prstGeom prst="rect">
                    <a:avLst/>
                  </a:prstGeom>
                  <a:solidFill>
                    <a:sysClr val="window" lastClr="FFFFFF"/>
                  </a:solidFill>
                  <a:ln w="25400" cap="flat" cmpd="sng" algn="ctr">
                    <a:noFill/>
                    <a:prstDash val="solid"/>
                  </a:ln>
                  <a:effectLst/>
                </p:spPr>
                <p:txBody>
                  <a:bodyPr rtlCol="0" anchor="ctr"/>
                  <a:lstStyle/>
                  <a:p>
                    <a:pPr algn="ctr" defTabSz="914400">
                      <a:defRPr/>
                    </a:pPr>
                    <a:endParaRPr lang="en-US" sz="1530" kern="0">
                      <a:solidFill>
                        <a:prstClr val="white"/>
                      </a:solidFill>
                      <a:latin typeface="Calibri"/>
                    </a:endParaRPr>
                  </a:p>
                </p:txBody>
              </p:sp>
              <p:pic>
                <p:nvPicPr>
                  <p:cNvPr id="91" name="Picture 90">
                    <a:extLst>
                      <a:ext uri="{FF2B5EF4-FFF2-40B4-BE49-F238E27FC236}">
                        <a16:creationId xmlns:a16="http://schemas.microsoft.com/office/drawing/2014/main" id="{4D74586B-4428-A879-B684-13598CC001C3}"/>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31560" y1="31877" x2="31560" y2="31877"/>
                                <a14:foregroundMark x1="46454" y1="11054" x2="46454" y2="11054"/>
                                <a14:foregroundMark x1="42553" y1="9512" x2="42553" y2="9512"/>
                                <a14:foregroundMark x1="39362" y1="8997" x2="39362" y2="8997"/>
                                <a14:foregroundMark x1="59929" y1="8997" x2="59929" y2="8997"/>
                                <a14:foregroundMark x1="29787" y1="26735" x2="29787" y2="26735"/>
                                <a14:foregroundMark x1="71631" y1="12339" x2="71631" y2="12339"/>
                                <a14:foregroundMark x1="77660" y1="21337" x2="77660" y2="21337"/>
                                <a14:foregroundMark x1="73050" y1="30077" x2="73050" y2="30077"/>
                                <a14:foregroundMark x1="61702" y1="33162" x2="61702" y2="33162"/>
                                <a14:foregroundMark x1="37234" y1="29306" x2="37234" y2="29306"/>
                                <a14:foregroundMark x1="53546" y1="61697" x2="53546" y2="61697"/>
                                <a14:foregroundMark x1="67021" y1="64010" x2="67021" y2="64010"/>
                                <a14:foregroundMark x1="33688" y1="62468" x2="33688" y2="62468"/>
                                <a14:foregroundMark x1="28369" y1="80463" x2="28369" y2="80463"/>
                                <a14:foregroundMark x1="48227" y1="79949" x2="48227" y2="79949"/>
                                <a14:foregroundMark x1="33688" y1="34447" x2="33688" y2="34447"/>
                                <a14:foregroundMark x1="49645" y1="76864" x2="49645" y2="76864"/>
                                <a14:foregroundMark x1="26596" y1="50643" x2="26596" y2="50643"/>
                                <a14:foregroundMark x1="44326" y1="49871" x2="44326" y2="49871"/>
                                <a14:foregroundMark x1="56738" y1="51928" x2="56738" y2="51928"/>
                                <a14:foregroundMark x1="70567" y1="52185" x2="70567" y2="52185"/>
                                <a14:foregroundMark x1="24113" y1="27249" x2="24113" y2="27249"/>
                                <a14:backgroundMark x1="36879" y1="22365" x2="36879" y2="22365"/>
                                <a14:backgroundMark x1="43262" y1="30591" x2="43262" y2="30591"/>
                              </a14:backgroundRemoval>
                            </a14:imgEffect>
                          </a14:imgLayer>
                        </a14:imgProps>
                      </a:ext>
                      <a:ext uri="{28A0092B-C50C-407E-A947-70E740481C1C}">
                        <a14:useLocalDpi xmlns:a14="http://schemas.microsoft.com/office/drawing/2010/main" val="0"/>
                      </a:ext>
                    </a:extLst>
                  </a:blip>
                  <a:stretch>
                    <a:fillRect/>
                  </a:stretch>
                </p:blipFill>
                <p:spPr>
                  <a:xfrm>
                    <a:off x="859632" y="2338402"/>
                    <a:ext cx="571500" cy="788345"/>
                  </a:xfrm>
                  <a:prstGeom prst="rect">
                    <a:avLst/>
                  </a:prstGeom>
                  <a:ln>
                    <a:noFill/>
                  </a:ln>
                </p:spPr>
              </p:pic>
            </p:grpSp>
            <p:sp>
              <p:nvSpPr>
                <p:cNvPr id="89" name="Freeform: Shape 88">
                  <a:extLst>
                    <a:ext uri="{FF2B5EF4-FFF2-40B4-BE49-F238E27FC236}">
                      <a16:creationId xmlns:a16="http://schemas.microsoft.com/office/drawing/2014/main" id="{E1ACEC90-393D-6EB1-E7F8-495FC10D9EEE}"/>
                    </a:ext>
                  </a:extLst>
                </p:cNvPr>
                <p:cNvSpPr/>
                <p:nvPr/>
              </p:nvSpPr>
              <p:spPr>
                <a:xfrm rot="14816196">
                  <a:off x="1000545" y="3298367"/>
                  <a:ext cx="274312" cy="262954"/>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E9CD87"/>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defRPr/>
                  </a:pPr>
                  <a:endParaRPr lang="en-US" kern="0">
                    <a:solidFill>
                      <a:prstClr val="white"/>
                    </a:solidFill>
                    <a:latin typeface="Calibri"/>
                  </a:endParaRPr>
                </a:p>
              </p:txBody>
            </p:sp>
          </p:grpSp>
          <p:sp>
            <p:nvSpPr>
              <p:cNvPr id="16" name="Rectangle: Single Corner Snipped 29">
                <a:extLst>
                  <a:ext uri="{FF2B5EF4-FFF2-40B4-BE49-F238E27FC236}">
                    <a16:creationId xmlns:a16="http://schemas.microsoft.com/office/drawing/2014/main" id="{5DB0659E-1FE3-46F1-15A3-BB982AD2A9DB}"/>
                  </a:ext>
                </a:extLst>
              </p:cNvPr>
              <p:cNvSpPr/>
              <p:nvPr/>
            </p:nvSpPr>
            <p:spPr>
              <a:xfrm flipH="1">
                <a:off x="1178412" y="3410023"/>
                <a:ext cx="844823" cy="1228724"/>
              </a:xfrm>
              <a:prstGeom prst="snip1Rect">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7" name="Oval 16">
                <a:extLst>
                  <a:ext uri="{FF2B5EF4-FFF2-40B4-BE49-F238E27FC236}">
                    <a16:creationId xmlns:a16="http://schemas.microsoft.com/office/drawing/2014/main" id="{99B9A67A-6D5C-9975-F0E6-7E4C98D2034D}"/>
                  </a:ext>
                </a:extLst>
              </p:cNvPr>
              <p:cNvSpPr/>
              <p:nvPr/>
            </p:nvSpPr>
            <p:spPr>
              <a:xfrm>
                <a:off x="965711" y="2421292"/>
                <a:ext cx="184756" cy="409920"/>
              </a:xfrm>
              <a:prstGeom prst="ellipse">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18" name="Oval 17">
                <a:extLst>
                  <a:ext uri="{FF2B5EF4-FFF2-40B4-BE49-F238E27FC236}">
                    <a16:creationId xmlns:a16="http://schemas.microsoft.com/office/drawing/2014/main" id="{614501FA-FC34-BA88-99C8-11496B549243}"/>
                  </a:ext>
                </a:extLst>
              </p:cNvPr>
              <p:cNvSpPr/>
              <p:nvPr/>
            </p:nvSpPr>
            <p:spPr>
              <a:xfrm>
                <a:off x="2117582" y="2408643"/>
                <a:ext cx="184756" cy="409920"/>
              </a:xfrm>
              <a:prstGeom prst="ellipse">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9" name="Flowchart: Off-page Connector 18">
                <a:extLst>
                  <a:ext uri="{FF2B5EF4-FFF2-40B4-BE49-F238E27FC236}">
                    <a16:creationId xmlns:a16="http://schemas.microsoft.com/office/drawing/2014/main" id="{ABF6BE5E-7D70-4E32-5FA2-60642B239024}"/>
                  </a:ext>
                </a:extLst>
              </p:cNvPr>
              <p:cNvSpPr/>
              <p:nvPr/>
            </p:nvSpPr>
            <p:spPr>
              <a:xfrm>
                <a:off x="1470911" y="3120963"/>
                <a:ext cx="331997" cy="436406"/>
              </a:xfrm>
              <a:prstGeom prst="flowChartOffpageConnec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20" name="Oval 19">
                <a:extLst>
                  <a:ext uri="{FF2B5EF4-FFF2-40B4-BE49-F238E27FC236}">
                    <a16:creationId xmlns:a16="http://schemas.microsoft.com/office/drawing/2014/main" id="{BE7F5C90-5156-F234-FAEA-A98D30A64B02}"/>
                  </a:ext>
                </a:extLst>
              </p:cNvPr>
              <p:cNvSpPr/>
              <p:nvPr/>
            </p:nvSpPr>
            <p:spPr>
              <a:xfrm>
                <a:off x="1046541" y="1811744"/>
                <a:ext cx="1154760" cy="1454687"/>
              </a:xfrm>
              <a:prstGeom prst="ellipse">
                <a:avLst/>
              </a:prstGeom>
              <a:solidFill>
                <a:srgbClr val="EED69D"/>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21" name="Flowchart: Terminator 20">
                <a:extLst>
                  <a:ext uri="{FF2B5EF4-FFF2-40B4-BE49-F238E27FC236}">
                    <a16:creationId xmlns:a16="http://schemas.microsoft.com/office/drawing/2014/main" id="{85C91735-FEB0-DDAE-2651-BA406E09D864}"/>
                  </a:ext>
                </a:extLst>
              </p:cNvPr>
              <p:cNvSpPr/>
              <p:nvPr/>
            </p:nvSpPr>
            <p:spPr>
              <a:xfrm rot="1600366">
                <a:off x="847664" y="3690908"/>
                <a:ext cx="225594" cy="711363"/>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22" name="Flowchart: Delay 21">
                <a:extLst>
                  <a:ext uri="{FF2B5EF4-FFF2-40B4-BE49-F238E27FC236}">
                    <a16:creationId xmlns:a16="http://schemas.microsoft.com/office/drawing/2014/main" id="{06AFAAC1-9B21-89FA-D5E9-001C98A28BA7}"/>
                  </a:ext>
                </a:extLst>
              </p:cNvPr>
              <p:cNvSpPr/>
              <p:nvPr/>
            </p:nvSpPr>
            <p:spPr>
              <a:xfrm rot="2022916" flipH="1">
                <a:off x="977216" y="3374447"/>
                <a:ext cx="320445" cy="657015"/>
              </a:xfrm>
              <a:prstGeom prst="flowChartDelay">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23" name="Moon 22">
                <a:extLst>
                  <a:ext uri="{FF2B5EF4-FFF2-40B4-BE49-F238E27FC236}">
                    <a16:creationId xmlns:a16="http://schemas.microsoft.com/office/drawing/2014/main" id="{10AABF30-7010-D1C1-868B-D26228A6E90B}"/>
                  </a:ext>
                </a:extLst>
              </p:cNvPr>
              <p:cNvSpPr/>
              <p:nvPr/>
            </p:nvSpPr>
            <p:spPr>
              <a:xfrm rot="5400000">
                <a:off x="1197595" y="1406602"/>
                <a:ext cx="852651" cy="1186231"/>
              </a:xfrm>
              <a:prstGeom prst="moon">
                <a:avLst>
                  <a:gd name="adj" fmla="val 65258"/>
                </a:avLst>
              </a:prstGeom>
              <a:pattFill prst="openDmnd">
                <a:fgClr>
                  <a:srgbClr val="000000"/>
                </a:fgClr>
                <a:bgClr>
                  <a:sysClr val="window" lastClr="FFFFFF"/>
                </a:bgClr>
              </a:pattFill>
              <a:ln w="3175" cap="flat" cmpd="sng" algn="ctr">
                <a:solidFill>
                  <a:srgbClr val="000000"/>
                </a:solidFill>
                <a:prstDash val="solid"/>
              </a:ln>
              <a:effectLst/>
            </p:spPr>
            <p:txBody>
              <a:bodyPr rtlCol="0" anchor="ctr"/>
              <a:lstStyle/>
              <a:p>
                <a:pPr algn="ctr">
                  <a:defRPr/>
                </a:pPr>
                <a:endParaRPr lang="en-US" sz="1530" kern="0">
                  <a:solidFill>
                    <a:prstClr val="white"/>
                  </a:solidFill>
                  <a:latin typeface="Calibri"/>
                </a:endParaRPr>
              </a:p>
            </p:txBody>
          </p:sp>
          <p:sp>
            <p:nvSpPr>
              <p:cNvPr id="24" name="Moon 23">
                <a:extLst>
                  <a:ext uri="{FF2B5EF4-FFF2-40B4-BE49-F238E27FC236}">
                    <a16:creationId xmlns:a16="http://schemas.microsoft.com/office/drawing/2014/main" id="{2E21A9B4-03EB-B744-5441-6CF83315351B}"/>
                  </a:ext>
                </a:extLst>
              </p:cNvPr>
              <p:cNvSpPr/>
              <p:nvPr/>
            </p:nvSpPr>
            <p:spPr>
              <a:xfrm rot="5400000">
                <a:off x="1318639" y="1539646"/>
                <a:ext cx="613097" cy="1157294"/>
              </a:xfrm>
              <a:prstGeom prst="moon">
                <a:avLst>
                  <a:gd name="adj" fmla="val 52142"/>
                </a:avLst>
              </a:prstGeom>
              <a:pattFill prst="dotDmnd">
                <a:fgClr>
                  <a:srgbClr val="000000"/>
                </a:fgClr>
                <a:bgClr>
                  <a:srgbClr val="C28446"/>
                </a:bgClr>
              </a:pattFill>
              <a:ln w="3175" cap="flat" cmpd="sng" algn="ctr">
                <a:noFill/>
                <a:prstDash val="solid"/>
              </a:ln>
              <a:effectLst/>
            </p:spPr>
            <p:txBody>
              <a:bodyPr rtlCol="0" anchor="ctr"/>
              <a:lstStyle/>
              <a:p>
                <a:pPr algn="ctr">
                  <a:defRPr/>
                </a:pPr>
                <a:endParaRPr lang="en-US" sz="1530" kern="0">
                  <a:solidFill>
                    <a:prstClr val="white"/>
                  </a:solidFill>
                  <a:latin typeface="Calibri"/>
                </a:endParaRPr>
              </a:p>
            </p:txBody>
          </p:sp>
          <p:sp>
            <p:nvSpPr>
              <p:cNvPr id="25" name="Oval 24">
                <a:extLst>
                  <a:ext uri="{FF2B5EF4-FFF2-40B4-BE49-F238E27FC236}">
                    <a16:creationId xmlns:a16="http://schemas.microsoft.com/office/drawing/2014/main" id="{80ABDF92-7630-D292-5894-E4FDD9C7E664}"/>
                  </a:ext>
                </a:extLst>
              </p:cNvPr>
              <p:cNvSpPr/>
              <p:nvPr/>
            </p:nvSpPr>
            <p:spPr>
              <a:xfrm>
                <a:off x="1404629" y="1654701"/>
                <a:ext cx="458284" cy="195232"/>
              </a:xfrm>
              <a:prstGeom prst="ellipse">
                <a:avLst/>
              </a:prstGeom>
              <a:pattFill prst="dotDmnd">
                <a:fgClr>
                  <a:srgbClr val="F79646">
                    <a:lumMod val="50000"/>
                  </a:srgbClr>
                </a:fgClr>
                <a:bgClr>
                  <a:srgbClr val="C28446"/>
                </a:bgClr>
              </a:patt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26" name="Right Triangle 25">
                <a:extLst>
                  <a:ext uri="{FF2B5EF4-FFF2-40B4-BE49-F238E27FC236}">
                    <a16:creationId xmlns:a16="http://schemas.microsoft.com/office/drawing/2014/main" id="{BEE6254E-21F4-9BE3-9BDA-6325F491381A}"/>
                  </a:ext>
                </a:extLst>
              </p:cNvPr>
              <p:cNvSpPr/>
              <p:nvPr/>
            </p:nvSpPr>
            <p:spPr>
              <a:xfrm rot="8699319">
                <a:off x="1308529" y="3369829"/>
                <a:ext cx="247965" cy="291800"/>
              </a:xfrm>
              <a:prstGeom prst="rtTriangle">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27" name="Right Triangle 26">
                <a:extLst>
                  <a:ext uri="{FF2B5EF4-FFF2-40B4-BE49-F238E27FC236}">
                    <a16:creationId xmlns:a16="http://schemas.microsoft.com/office/drawing/2014/main" id="{8259636F-A40E-C54B-4FE6-D8DABD353625}"/>
                  </a:ext>
                </a:extLst>
              </p:cNvPr>
              <p:cNvSpPr/>
              <p:nvPr/>
            </p:nvSpPr>
            <p:spPr>
              <a:xfrm rot="12900681" flipH="1">
                <a:off x="1725107" y="3369829"/>
                <a:ext cx="247965" cy="291800"/>
              </a:xfrm>
              <a:prstGeom prst="rtTriangle">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28" name="Flowchart: Terminator 27">
                <a:extLst>
                  <a:ext uri="{FF2B5EF4-FFF2-40B4-BE49-F238E27FC236}">
                    <a16:creationId xmlns:a16="http://schemas.microsoft.com/office/drawing/2014/main" id="{CAEAE19F-5EFF-B480-A9E8-5963F2180D4D}"/>
                  </a:ext>
                </a:extLst>
              </p:cNvPr>
              <p:cNvSpPr/>
              <p:nvPr/>
            </p:nvSpPr>
            <p:spPr>
              <a:xfrm rot="18705810" flipH="1">
                <a:off x="858098" y="4239433"/>
                <a:ext cx="141402" cy="416035"/>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29" name="Flowchart: Connector 28">
                <a:extLst>
                  <a:ext uri="{FF2B5EF4-FFF2-40B4-BE49-F238E27FC236}">
                    <a16:creationId xmlns:a16="http://schemas.microsoft.com/office/drawing/2014/main" id="{0ACEE7C2-F9FA-27B8-A3B1-92BF1094CD7A}"/>
                  </a:ext>
                </a:extLst>
              </p:cNvPr>
              <p:cNvSpPr/>
              <p:nvPr/>
            </p:nvSpPr>
            <p:spPr>
              <a:xfrm>
                <a:off x="1585347" y="3621749"/>
                <a:ext cx="79677" cy="87279"/>
              </a:xfrm>
              <a:prstGeom prst="flowChartConnector">
                <a:avLst/>
              </a:prstGeom>
              <a:solidFill>
                <a:srgbClr val="008000"/>
              </a:solidFill>
              <a:ln w="25400" cap="flat" cmpd="sng" algn="ctr">
                <a:noFill/>
                <a:prstDash val="solid"/>
              </a:ln>
              <a:effectLst/>
            </p:spPr>
            <p:txBody>
              <a:bodyPr rtlCol="0" anchor="ctr"/>
              <a:lstStyle/>
              <a:p>
                <a:pPr algn="ctr">
                  <a:defRPr/>
                </a:pPr>
                <a:endParaRPr lang="en-US" sz="1530" kern="0">
                  <a:solidFill>
                    <a:prstClr val="white"/>
                  </a:solidFill>
                  <a:latin typeface="Calibri"/>
                </a:endParaRPr>
              </a:p>
            </p:txBody>
          </p:sp>
          <p:sp>
            <p:nvSpPr>
              <p:cNvPr id="30" name="Flowchart: Connector 29">
                <a:extLst>
                  <a:ext uri="{FF2B5EF4-FFF2-40B4-BE49-F238E27FC236}">
                    <a16:creationId xmlns:a16="http://schemas.microsoft.com/office/drawing/2014/main" id="{0FB45AC8-E8AB-D481-A586-C323982C4816}"/>
                  </a:ext>
                </a:extLst>
              </p:cNvPr>
              <p:cNvSpPr/>
              <p:nvPr/>
            </p:nvSpPr>
            <p:spPr>
              <a:xfrm>
                <a:off x="1585347" y="3748173"/>
                <a:ext cx="79677" cy="87279"/>
              </a:xfrm>
              <a:prstGeom prst="flowChartConnector">
                <a:avLst/>
              </a:prstGeom>
              <a:solidFill>
                <a:srgbClr val="008000"/>
              </a:solidFill>
              <a:ln w="25400" cap="flat" cmpd="sng" algn="ctr">
                <a:noFill/>
                <a:prstDash val="solid"/>
              </a:ln>
              <a:effectLst/>
            </p:spPr>
            <p:txBody>
              <a:bodyPr rtlCol="0" anchor="ctr"/>
              <a:lstStyle/>
              <a:p>
                <a:pPr algn="ctr">
                  <a:defRPr/>
                </a:pPr>
                <a:endParaRPr lang="en-US" sz="1530" kern="0">
                  <a:solidFill>
                    <a:prstClr val="white"/>
                  </a:solidFill>
                  <a:latin typeface="Calibri"/>
                </a:endParaRPr>
              </a:p>
            </p:txBody>
          </p:sp>
          <p:sp>
            <p:nvSpPr>
              <p:cNvPr id="31" name="Freeform: Shape 30">
                <a:extLst>
                  <a:ext uri="{FF2B5EF4-FFF2-40B4-BE49-F238E27FC236}">
                    <a16:creationId xmlns:a16="http://schemas.microsoft.com/office/drawing/2014/main" id="{E439D552-6F19-DD92-3F28-CF81637F46DC}"/>
                  </a:ext>
                </a:extLst>
              </p:cNvPr>
              <p:cNvSpPr/>
              <p:nvPr/>
            </p:nvSpPr>
            <p:spPr>
              <a:xfrm rot="14816196">
                <a:off x="1019825" y="4478551"/>
                <a:ext cx="274312" cy="262954"/>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E9CD87"/>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grpSp>
            <p:nvGrpSpPr>
              <p:cNvPr id="32" name="Group 31">
                <a:extLst>
                  <a:ext uri="{FF2B5EF4-FFF2-40B4-BE49-F238E27FC236}">
                    <a16:creationId xmlns:a16="http://schemas.microsoft.com/office/drawing/2014/main" id="{74BB5046-6B14-8B02-D6DB-38567D2BFAFE}"/>
                  </a:ext>
                </a:extLst>
              </p:cNvPr>
              <p:cNvGrpSpPr/>
              <p:nvPr/>
            </p:nvGrpSpPr>
            <p:grpSpPr>
              <a:xfrm>
                <a:off x="1736703" y="3532400"/>
                <a:ext cx="325110" cy="522802"/>
                <a:chOff x="859632" y="2338402"/>
                <a:chExt cx="571500" cy="788345"/>
              </a:xfrm>
            </p:grpSpPr>
            <p:sp>
              <p:nvSpPr>
                <p:cNvPr id="61" name="Rectangle 60">
                  <a:extLst>
                    <a:ext uri="{FF2B5EF4-FFF2-40B4-BE49-F238E27FC236}">
                      <a16:creationId xmlns:a16="http://schemas.microsoft.com/office/drawing/2014/main" id="{F35CB4AA-4B65-E502-3208-3D867D2F8662}"/>
                    </a:ext>
                  </a:extLst>
                </p:cNvPr>
                <p:cNvSpPr/>
                <p:nvPr/>
              </p:nvSpPr>
              <p:spPr>
                <a:xfrm>
                  <a:off x="977900" y="2707482"/>
                  <a:ext cx="342900" cy="85080"/>
                </a:xfrm>
                <a:prstGeom prst="rect">
                  <a:avLst/>
                </a:prstGeom>
                <a:solidFill>
                  <a:sysClr val="window" lastClr="FFFFFF"/>
                </a:solidFill>
                <a:ln w="25400" cap="flat" cmpd="sng" algn="ctr">
                  <a:noFill/>
                  <a:prstDash val="solid"/>
                </a:ln>
                <a:effectLst/>
              </p:spPr>
              <p:txBody>
                <a:bodyPr rtlCol="0" anchor="ctr"/>
                <a:lstStyle/>
                <a:p>
                  <a:pPr algn="ctr">
                    <a:defRPr/>
                  </a:pPr>
                  <a:endParaRPr lang="en-US" sz="1530" kern="0">
                    <a:solidFill>
                      <a:prstClr val="white"/>
                    </a:solidFill>
                    <a:latin typeface="Calibri"/>
                  </a:endParaRPr>
                </a:p>
              </p:txBody>
            </p:sp>
            <p:pic>
              <p:nvPicPr>
                <p:cNvPr id="62" name="Picture 61">
                  <a:extLst>
                    <a:ext uri="{FF2B5EF4-FFF2-40B4-BE49-F238E27FC236}">
                      <a16:creationId xmlns:a16="http://schemas.microsoft.com/office/drawing/2014/main" id="{E0E4916A-F3D5-4DE8-DFBF-7AFDF523445E}"/>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31560" y1="31877" x2="31560" y2="31877"/>
                              <a14:foregroundMark x1="46454" y1="11054" x2="46454" y2="11054"/>
                              <a14:foregroundMark x1="42553" y1="9512" x2="42553" y2="9512"/>
                              <a14:foregroundMark x1="39362" y1="8997" x2="39362" y2="8997"/>
                              <a14:foregroundMark x1="59929" y1="8997" x2="59929" y2="8997"/>
                              <a14:foregroundMark x1="29787" y1="26735" x2="29787" y2="26735"/>
                              <a14:foregroundMark x1="71631" y1="12339" x2="71631" y2="12339"/>
                              <a14:foregroundMark x1="77660" y1="21337" x2="77660" y2="21337"/>
                              <a14:foregroundMark x1="73050" y1="30077" x2="73050" y2="30077"/>
                              <a14:foregroundMark x1="61702" y1="33162" x2="61702" y2="33162"/>
                              <a14:foregroundMark x1="37234" y1="29306" x2="37234" y2="29306"/>
                              <a14:foregroundMark x1="53546" y1="61697" x2="53546" y2="61697"/>
                              <a14:foregroundMark x1="67021" y1="64010" x2="67021" y2="64010"/>
                              <a14:foregroundMark x1="33688" y1="62468" x2="33688" y2="62468"/>
                              <a14:foregroundMark x1="28369" y1="80463" x2="28369" y2="80463"/>
                              <a14:foregroundMark x1="48227" y1="79949" x2="48227" y2="79949"/>
                              <a14:foregroundMark x1="33688" y1="34447" x2="33688" y2="34447"/>
                              <a14:foregroundMark x1="49645" y1="76864" x2="49645" y2="76864"/>
                              <a14:foregroundMark x1="26596" y1="50643" x2="26596" y2="50643"/>
                              <a14:foregroundMark x1="44326" y1="49871" x2="44326" y2="49871"/>
                              <a14:foregroundMark x1="56738" y1="51928" x2="56738" y2="51928"/>
                              <a14:foregroundMark x1="70567" y1="52185" x2="70567" y2="52185"/>
                              <a14:foregroundMark x1="24113" y1="27249" x2="24113" y2="27249"/>
                              <a14:backgroundMark x1="36879" y1="22365" x2="36879" y2="22365"/>
                              <a14:backgroundMark x1="43262" y1="30591" x2="43262" y2="30591"/>
                            </a14:backgroundRemoval>
                          </a14:imgEffect>
                        </a14:imgLayer>
                      </a14:imgProps>
                    </a:ext>
                    <a:ext uri="{28A0092B-C50C-407E-A947-70E740481C1C}">
                      <a14:useLocalDpi xmlns:a14="http://schemas.microsoft.com/office/drawing/2010/main" val="0"/>
                    </a:ext>
                  </a:extLst>
                </a:blip>
                <a:stretch>
                  <a:fillRect/>
                </a:stretch>
              </p:blipFill>
              <p:spPr>
                <a:xfrm>
                  <a:off x="859632" y="2338402"/>
                  <a:ext cx="571500" cy="788345"/>
                </a:xfrm>
                <a:prstGeom prst="rect">
                  <a:avLst/>
                </a:prstGeom>
                <a:ln>
                  <a:noFill/>
                </a:ln>
              </p:spPr>
            </p:pic>
          </p:grpSp>
          <p:grpSp>
            <p:nvGrpSpPr>
              <p:cNvPr id="33" name="Group 32">
                <a:extLst>
                  <a:ext uri="{FF2B5EF4-FFF2-40B4-BE49-F238E27FC236}">
                    <a16:creationId xmlns:a16="http://schemas.microsoft.com/office/drawing/2014/main" id="{F82CF551-D445-1B7F-8888-7D41DBB7AC25}"/>
                  </a:ext>
                </a:extLst>
              </p:cNvPr>
              <p:cNvGrpSpPr/>
              <p:nvPr/>
            </p:nvGrpSpPr>
            <p:grpSpPr>
              <a:xfrm rot="19720146">
                <a:off x="1182580" y="2371883"/>
                <a:ext cx="386764" cy="226743"/>
                <a:chOff x="5136060" y="1710152"/>
                <a:chExt cx="538831" cy="347248"/>
              </a:xfrm>
            </p:grpSpPr>
            <p:sp>
              <p:nvSpPr>
                <p:cNvPr id="51" name="Oval 5">
                  <a:extLst>
                    <a:ext uri="{FF2B5EF4-FFF2-40B4-BE49-F238E27FC236}">
                      <a16:creationId xmlns:a16="http://schemas.microsoft.com/office/drawing/2014/main" id="{D0DF39E6-E371-8B5B-B958-673F1F12D1B2}"/>
                    </a:ext>
                  </a:extLst>
                </p:cNvPr>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nvGrpSpPr>
                <p:cNvPr id="52" name="Group 51">
                  <a:extLst>
                    <a:ext uri="{FF2B5EF4-FFF2-40B4-BE49-F238E27FC236}">
                      <a16:creationId xmlns:a16="http://schemas.microsoft.com/office/drawing/2014/main" id="{17E3258A-68DB-B4AC-7C52-3C82FD9983BC}"/>
                    </a:ext>
                  </a:extLst>
                </p:cNvPr>
                <p:cNvGrpSpPr/>
                <p:nvPr/>
              </p:nvGrpSpPr>
              <p:grpSpPr>
                <a:xfrm rot="20545732">
                  <a:off x="5242936" y="1710152"/>
                  <a:ext cx="85726" cy="45719"/>
                  <a:chOff x="5293988" y="1700325"/>
                  <a:chExt cx="85726" cy="42639"/>
                </a:xfrm>
              </p:grpSpPr>
              <p:cxnSp>
                <p:nvCxnSpPr>
                  <p:cNvPr id="58" name="Straight Connector 57">
                    <a:extLst>
                      <a:ext uri="{FF2B5EF4-FFF2-40B4-BE49-F238E27FC236}">
                        <a16:creationId xmlns:a16="http://schemas.microsoft.com/office/drawing/2014/main" id="{16CA0164-7637-55AE-E58F-EF1BA30B69D5}"/>
                      </a:ext>
                    </a:extLst>
                  </p:cNvPr>
                  <p:cNvCxnSpPr/>
                  <p:nvPr/>
                </p:nvCxnSpPr>
                <p:spPr>
                  <a:xfrm>
                    <a:off x="5293988"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59" name="Straight Connector 58">
                    <a:extLst>
                      <a:ext uri="{FF2B5EF4-FFF2-40B4-BE49-F238E27FC236}">
                        <a16:creationId xmlns:a16="http://schemas.microsoft.com/office/drawing/2014/main" id="{A88DDC8D-6555-BB8E-5A2D-3FA7B20B9B93}"/>
                      </a:ext>
                    </a:extLst>
                  </p:cNvPr>
                  <p:cNvCxnSpPr/>
                  <p:nvPr/>
                </p:nvCxnSpPr>
                <p:spPr>
                  <a:xfrm>
                    <a:off x="5336850"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60" name="Straight Connector 59">
                    <a:extLst>
                      <a:ext uri="{FF2B5EF4-FFF2-40B4-BE49-F238E27FC236}">
                        <a16:creationId xmlns:a16="http://schemas.microsoft.com/office/drawing/2014/main" id="{2803B93E-BE69-C23A-E116-8E592443B8F6}"/>
                      </a:ext>
                    </a:extLst>
                  </p:cNvPr>
                  <p:cNvCxnSpPr/>
                  <p:nvPr/>
                </p:nvCxnSpPr>
                <p:spPr>
                  <a:xfrm>
                    <a:off x="5379714" y="1700325"/>
                    <a:ext cx="0" cy="42639"/>
                  </a:xfrm>
                  <a:prstGeom prst="line">
                    <a:avLst/>
                  </a:prstGeom>
                  <a:noFill/>
                  <a:ln w="31750" cap="sq" cmpd="dbl" algn="ctr">
                    <a:solidFill>
                      <a:sysClr val="windowText" lastClr="000000"/>
                    </a:solidFill>
                    <a:prstDash val="dashDot"/>
                    <a:round/>
                    <a:headEnd type="none" w="med" len="sm"/>
                    <a:tailEnd type="none"/>
                  </a:ln>
                  <a:effectLst/>
                </p:spPr>
              </p:cxnSp>
            </p:grpSp>
            <p:sp>
              <p:nvSpPr>
                <p:cNvPr id="53" name="Oval 4">
                  <a:extLst>
                    <a:ext uri="{FF2B5EF4-FFF2-40B4-BE49-F238E27FC236}">
                      <a16:creationId xmlns:a16="http://schemas.microsoft.com/office/drawing/2014/main" id="{4D438A7B-9669-515C-B0E0-E8B8271A17F2}"/>
                    </a:ext>
                  </a:extLst>
                </p:cNvPr>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54" name="Oval 53">
                  <a:extLst>
                    <a:ext uri="{FF2B5EF4-FFF2-40B4-BE49-F238E27FC236}">
                      <a16:creationId xmlns:a16="http://schemas.microsoft.com/office/drawing/2014/main" id="{19DFEB1E-D6DB-B585-885B-6B832189FD70}"/>
                    </a:ext>
                  </a:extLst>
                </p:cNvPr>
                <p:cNvSpPr/>
                <p:nvPr/>
              </p:nvSpPr>
              <p:spPr>
                <a:xfrm>
                  <a:off x="5275412" y="1778000"/>
                  <a:ext cx="279400" cy="279400"/>
                </a:xfrm>
                <a:prstGeom prst="ellipse">
                  <a:avLst/>
                </a:prstGeom>
                <a:solidFill>
                  <a:srgbClr val="864826"/>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55" name="Oval 54">
                  <a:extLst>
                    <a:ext uri="{FF2B5EF4-FFF2-40B4-BE49-F238E27FC236}">
                      <a16:creationId xmlns:a16="http://schemas.microsoft.com/office/drawing/2014/main" id="{EB6C1148-A3FA-C7D1-5D15-E63C0DDBCB82}"/>
                    </a:ext>
                  </a:extLst>
                </p:cNvPr>
                <p:cNvSpPr/>
                <p:nvPr/>
              </p:nvSpPr>
              <p:spPr>
                <a:xfrm>
                  <a:off x="5331124" y="1833712"/>
                  <a:ext cx="223688" cy="223688"/>
                </a:xfrm>
                <a:prstGeom prst="ellipse">
                  <a:avLst/>
                </a:prstGeom>
                <a:solidFill>
                  <a:srgbClr val="33030D"/>
                </a:solidFill>
                <a:ln w="12700" cap="flat" cmpd="sng" algn="ctr">
                  <a:noFill/>
                  <a:prstDash val="solid"/>
                  <a:miter lim="800000"/>
                </a:ln>
                <a:effectLst/>
              </p:spPr>
              <p:txBody>
                <a:bodyPr rtlCol="0" anchor="ctr"/>
                <a:lstStyle/>
                <a:p>
                  <a:pPr algn="ctr">
                    <a:defRPr/>
                  </a:pPr>
                  <a:endParaRPr lang="en-US" sz="1530" kern="0" dirty="0">
                    <a:solidFill>
                      <a:prstClr val="white"/>
                    </a:solidFill>
                    <a:latin typeface="Calibri"/>
                  </a:endParaRPr>
                </a:p>
              </p:txBody>
            </p:sp>
            <p:sp>
              <p:nvSpPr>
                <p:cNvPr id="56" name="Oval 55">
                  <a:extLst>
                    <a:ext uri="{FF2B5EF4-FFF2-40B4-BE49-F238E27FC236}">
                      <a16:creationId xmlns:a16="http://schemas.microsoft.com/office/drawing/2014/main" id="{CAA50C61-8E2E-42F2-625A-0B52905CD119}"/>
                    </a:ext>
                  </a:extLst>
                </p:cNvPr>
                <p:cNvSpPr/>
                <p:nvPr/>
              </p:nvSpPr>
              <p:spPr>
                <a:xfrm>
                  <a:off x="5404868" y="1846412"/>
                  <a:ext cx="127000" cy="127000"/>
                </a:xfrm>
                <a:prstGeom prst="ellipse">
                  <a:avLst/>
                </a:prstGeom>
                <a:solidFill>
                  <a:srgbClr val="B46004"/>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57" name="Oval 56">
                  <a:extLst>
                    <a:ext uri="{FF2B5EF4-FFF2-40B4-BE49-F238E27FC236}">
                      <a16:creationId xmlns:a16="http://schemas.microsoft.com/office/drawing/2014/main" id="{6FA4E867-2B07-9D8A-BF26-26EA4C6334A6}"/>
                    </a:ext>
                  </a:extLst>
                </p:cNvPr>
                <p:cNvSpPr/>
                <p:nvPr/>
              </p:nvSpPr>
              <p:spPr>
                <a:xfrm>
                  <a:off x="5442970" y="1903413"/>
                  <a:ext cx="88898" cy="82699"/>
                </a:xfrm>
                <a:prstGeom prst="ellipse">
                  <a:avLst/>
                </a:pr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grpSp>
            <p:nvGrpSpPr>
              <p:cNvPr id="34" name="Group 33">
                <a:extLst>
                  <a:ext uri="{FF2B5EF4-FFF2-40B4-BE49-F238E27FC236}">
                    <a16:creationId xmlns:a16="http://schemas.microsoft.com/office/drawing/2014/main" id="{7FF8BEC2-8A88-B10D-3365-F68B6A839F6F}"/>
                  </a:ext>
                </a:extLst>
              </p:cNvPr>
              <p:cNvGrpSpPr/>
              <p:nvPr/>
            </p:nvGrpSpPr>
            <p:grpSpPr>
              <a:xfrm rot="1705800" flipH="1">
                <a:off x="1678571" y="2367738"/>
                <a:ext cx="386764" cy="226743"/>
                <a:chOff x="5136060" y="1710152"/>
                <a:chExt cx="538831" cy="347248"/>
              </a:xfrm>
            </p:grpSpPr>
            <p:sp>
              <p:nvSpPr>
                <p:cNvPr id="41" name="Oval 5">
                  <a:extLst>
                    <a:ext uri="{FF2B5EF4-FFF2-40B4-BE49-F238E27FC236}">
                      <a16:creationId xmlns:a16="http://schemas.microsoft.com/office/drawing/2014/main" id="{B73EFBD1-9853-39AC-937A-48CAA41ACC96}"/>
                    </a:ext>
                  </a:extLst>
                </p:cNvPr>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nvGrpSpPr>
                <p:cNvPr id="42" name="Group 41">
                  <a:extLst>
                    <a:ext uri="{FF2B5EF4-FFF2-40B4-BE49-F238E27FC236}">
                      <a16:creationId xmlns:a16="http://schemas.microsoft.com/office/drawing/2014/main" id="{1E2F7AF3-7DCD-6F1D-289C-CDC48D001320}"/>
                    </a:ext>
                  </a:extLst>
                </p:cNvPr>
                <p:cNvGrpSpPr/>
                <p:nvPr/>
              </p:nvGrpSpPr>
              <p:grpSpPr>
                <a:xfrm rot="20545732">
                  <a:off x="5242936" y="1710152"/>
                  <a:ext cx="85726" cy="45719"/>
                  <a:chOff x="5293988" y="1700325"/>
                  <a:chExt cx="85726" cy="42639"/>
                </a:xfrm>
              </p:grpSpPr>
              <p:cxnSp>
                <p:nvCxnSpPr>
                  <p:cNvPr id="48" name="Straight Connector 47">
                    <a:extLst>
                      <a:ext uri="{FF2B5EF4-FFF2-40B4-BE49-F238E27FC236}">
                        <a16:creationId xmlns:a16="http://schemas.microsoft.com/office/drawing/2014/main" id="{DA0187D5-D76E-0749-5236-7398CA7C2182}"/>
                      </a:ext>
                    </a:extLst>
                  </p:cNvPr>
                  <p:cNvCxnSpPr/>
                  <p:nvPr/>
                </p:nvCxnSpPr>
                <p:spPr>
                  <a:xfrm>
                    <a:off x="5293988"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49" name="Straight Connector 48">
                    <a:extLst>
                      <a:ext uri="{FF2B5EF4-FFF2-40B4-BE49-F238E27FC236}">
                        <a16:creationId xmlns:a16="http://schemas.microsoft.com/office/drawing/2014/main" id="{583F522F-FE71-7C58-2411-11C43B643AFD}"/>
                      </a:ext>
                    </a:extLst>
                  </p:cNvPr>
                  <p:cNvCxnSpPr/>
                  <p:nvPr/>
                </p:nvCxnSpPr>
                <p:spPr>
                  <a:xfrm>
                    <a:off x="5336850"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50" name="Straight Connector 49">
                    <a:extLst>
                      <a:ext uri="{FF2B5EF4-FFF2-40B4-BE49-F238E27FC236}">
                        <a16:creationId xmlns:a16="http://schemas.microsoft.com/office/drawing/2014/main" id="{453B2880-356A-4474-0165-3EC927651B76}"/>
                      </a:ext>
                    </a:extLst>
                  </p:cNvPr>
                  <p:cNvCxnSpPr/>
                  <p:nvPr/>
                </p:nvCxnSpPr>
                <p:spPr>
                  <a:xfrm>
                    <a:off x="5379714" y="1700325"/>
                    <a:ext cx="0" cy="42639"/>
                  </a:xfrm>
                  <a:prstGeom prst="line">
                    <a:avLst/>
                  </a:prstGeom>
                  <a:noFill/>
                  <a:ln w="31750" cap="sq" cmpd="dbl" algn="ctr">
                    <a:solidFill>
                      <a:sysClr val="windowText" lastClr="000000"/>
                    </a:solidFill>
                    <a:prstDash val="dashDot"/>
                    <a:round/>
                    <a:headEnd type="none" w="med" len="sm"/>
                    <a:tailEnd type="none"/>
                  </a:ln>
                  <a:effectLst/>
                </p:spPr>
              </p:cxnSp>
            </p:grpSp>
            <p:sp>
              <p:nvSpPr>
                <p:cNvPr id="43" name="Oval 4">
                  <a:extLst>
                    <a:ext uri="{FF2B5EF4-FFF2-40B4-BE49-F238E27FC236}">
                      <a16:creationId xmlns:a16="http://schemas.microsoft.com/office/drawing/2014/main" id="{38A49DE5-5323-3D79-F295-62E8AE7486AD}"/>
                    </a:ext>
                  </a:extLst>
                </p:cNvPr>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44" name="Oval 43">
                  <a:extLst>
                    <a:ext uri="{FF2B5EF4-FFF2-40B4-BE49-F238E27FC236}">
                      <a16:creationId xmlns:a16="http://schemas.microsoft.com/office/drawing/2014/main" id="{DA76834A-D810-B121-A65A-E3CCB85BB9D4}"/>
                    </a:ext>
                  </a:extLst>
                </p:cNvPr>
                <p:cNvSpPr/>
                <p:nvPr/>
              </p:nvSpPr>
              <p:spPr>
                <a:xfrm>
                  <a:off x="5275412" y="1778000"/>
                  <a:ext cx="279400" cy="279400"/>
                </a:xfrm>
                <a:prstGeom prst="ellipse">
                  <a:avLst/>
                </a:prstGeom>
                <a:solidFill>
                  <a:srgbClr val="864826"/>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45" name="Oval 44">
                  <a:extLst>
                    <a:ext uri="{FF2B5EF4-FFF2-40B4-BE49-F238E27FC236}">
                      <a16:creationId xmlns:a16="http://schemas.microsoft.com/office/drawing/2014/main" id="{F1F7627E-5978-DD47-121D-3CF73911CEB5}"/>
                    </a:ext>
                  </a:extLst>
                </p:cNvPr>
                <p:cNvSpPr/>
                <p:nvPr/>
              </p:nvSpPr>
              <p:spPr>
                <a:xfrm>
                  <a:off x="5331124" y="1833712"/>
                  <a:ext cx="223688" cy="223688"/>
                </a:xfrm>
                <a:prstGeom prst="ellipse">
                  <a:avLst/>
                </a:prstGeom>
                <a:solidFill>
                  <a:srgbClr val="33030D"/>
                </a:solidFill>
                <a:ln w="12700" cap="flat" cmpd="sng" algn="ctr">
                  <a:noFill/>
                  <a:prstDash val="solid"/>
                  <a:miter lim="800000"/>
                </a:ln>
                <a:effectLst/>
              </p:spPr>
              <p:txBody>
                <a:bodyPr rtlCol="0" anchor="ctr"/>
                <a:lstStyle/>
                <a:p>
                  <a:pPr algn="ctr">
                    <a:defRPr/>
                  </a:pPr>
                  <a:endParaRPr lang="en-US" sz="1530" kern="0" dirty="0">
                    <a:solidFill>
                      <a:prstClr val="white"/>
                    </a:solidFill>
                    <a:latin typeface="Calibri"/>
                  </a:endParaRPr>
                </a:p>
              </p:txBody>
            </p:sp>
            <p:sp>
              <p:nvSpPr>
                <p:cNvPr id="46" name="Oval 45">
                  <a:extLst>
                    <a:ext uri="{FF2B5EF4-FFF2-40B4-BE49-F238E27FC236}">
                      <a16:creationId xmlns:a16="http://schemas.microsoft.com/office/drawing/2014/main" id="{B2FF51EE-5728-30FB-D3B1-A7C6E539C5C2}"/>
                    </a:ext>
                  </a:extLst>
                </p:cNvPr>
                <p:cNvSpPr/>
                <p:nvPr/>
              </p:nvSpPr>
              <p:spPr>
                <a:xfrm>
                  <a:off x="5404868" y="1846412"/>
                  <a:ext cx="127000" cy="127000"/>
                </a:xfrm>
                <a:prstGeom prst="ellipse">
                  <a:avLst/>
                </a:prstGeom>
                <a:solidFill>
                  <a:srgbClr val="B46004"/>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47" name="Oval 46">
                  <a:extLst>
                    <a:ext uri="{FF2B5EF4-FFF2-40B4-BE49-F238E27FC236}">
                      <a16:creationId xmlns:a16="http://schemas.microsoft.com/office/drawing/2014/main" id="{33B5976A-551D-2FFC-613D-A8A2CF8FFCB4}"/>
                    </a:ext>
                  </a:extLst>
                </p:cNvPr>
                <p:cNvSpPr/>
                <p:nvPr/>
              </p:nvSpPr>
              <p:spPr>
                <a:xfrm>
                  <a:off x="5442970" y="1903413"/>
                  <a:ext cx="88898" cy="82699"/>
                </a:xfrm>
                <a:prstGeom prst="ellipse">
                  <a:avLst/>
                </a:pr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sp>
            <p:nvSpPr>
              <p:cNvPr id="35" name="Freeform: Shape 34">
                <a:extLst>
                  <a:ext uri="{FF2B5EF4-FFF2-40B4-BE49-F238E27FC236}">
                    <a16:creationId xmlns:a16="http://schemas.microsoft.com/office/drawing/2014/main" id="{3C99E5A6-6E79-A21E-9CA7-A1A381181C04}"/>
                  </a:ext>
                </a:extLst>
              </p:cNvPr>
              <p:cNvSpPr/>
              <p:nvPr/>
            </p:nvSpPr>
            <p:spPr>
              <a:xfrm>
                <a:off x="1520913" y="2715274"/>
                <a:ext cx="126565" cy="99681"/>
              </a:xfrm>
              <a:custGeom>
                <a:avLst/>
                <a:gdLst>
                  <a:gd name="connsiteX0" fmla="*/ 52387 w 133350"/>
                  <a:gd name="connsiteY0" fmla="*/ 0 h 104775"/>
                  <a:gd name="connsiteX1" fmla="*/ 0 w 133350"/>
                  <a:gd name="connsiteY1" fmla="*/ 95250 h 104775"/>
                  <a:gd name="connsiteX2" fmla="*/ 133350 w 133350"/>
                  <a:gd name="connsiteY2" fmla="*/ 104775 h 104775"/>
                  <a:gd name="connsiteX0" fmla="*/ 52387 w 122112"/>
                  <a:gd name="connsiteY0" fmla="*/ 0 h 95250"/>
                  <a:gd name="connsiteX1" fmla="*/ 0 w 122112"/>
                  <a:gd name="connsiteY1" fmla="*/ 95250 h 95250"/>
                  <a:gd name="connsiteX2" fmla="*/ 122112 w 122112"/>
                  <a:gd name="connsiteY2" fmla="*/ 78059 h 95250"/>
                  <a:gd name="connsiteX0" fmla="*/ 54226 w 123951"/>
                  <a:gd name="connsiteY0" fmla="*/ 0 h 99010"/>
                  <a:gd name="connsiteX1" fmla="*/ 1839 w 123951"/>
                  <a:gd name="connsiteY1" fmla="*/ 95250 h 99010"/>
                  <a:gd name="connsiteX2" fmla="*/ 123951 w 123951"/>
                  <a:gd name="connsiteY2" fmla="*/ 78059 h 99010"/>
                  <a:gd name="connsiteX0" fmla="*/ 46040 w 124756"/>
                  <a:gd name="connsiteY0" fmla="*/ 0 h 121163"/>
                  <a:gd name="connsiteX1" fmla="*/ 2644 w 124756"/>
                  <a:gd name="connsiteY1" fmla="*/ 116029 h 121163"/>
                  <a:gd name="connsiteX2" fmla="*/ 124756 w 124756"/>
                  <a:gd name="connsiteY2" fmla="*/ 98838 h 121163"/>
                  <a:gd name="connsiteX0" fmla="*/ 44629 w 93376"/>
                  <a:gd name="connsiteY0" fmla="*/ 0 h 129127"/>
                  <a:gd name="connsiteX1" fmla="*/ 1233 w 93376"/>
                  <a:gd name="connsiteY1" fmla="*/ 116029 h 129127"/>
                  <a:gd name="connsiteX2" fmla="*/ 93376 w 93376"/>
                  <a:gd name="connsiteY2" fmla="*/ 122587 h 129127"/>
                  <a:gd name="connsiteX0" fmla="*/ 33810 w 94544"/>
                  <a:gd name="connsiteY0" fmla="*/ 0 h 108102"/>
                  <a:gd name="connsiteX1" fmla="*/ 2401 w 94544"/>
                  <a:gd name="connsiteY1" fmla="*/ 96239 h 108102"/>
                  <a:gd name="connsiteX2" fmla="*/ 94544 w 94544"/>
                  <a:gd name="connsiteY2" fmla="*/ 102797 h 108102"/>
                </a:gdLst>
                <a:ahLst/>
                <a:cxnLst>
                  <a:cxn ang="0">
                    <a:pos x="connsiteX0" y="connsiteY0"/>
                  </a:cxn>
                  <a:cxn ang="0">
                    <a:pos x="connsiteX1" y="connsiteY1"/>
                  </a:cxn>
                  <a:cxn ang="0">
                    <a:pos x="connsiteX2" y="connsiteY2"/>
                  </a:cxn>
                </a:cxnLst>
                <a:rect l="l" t="t" r="r" b="b"/>
                <a:pathLst>
                  <a:path w="94544" h="108102">
                    <a:moveTo>
                      <a:pt x="33810" y="0"/>
                    </a:moveTo>
                    <a:cubicBezTo>
                      <a:pt x="16348" y="31750"/>
                      <a:pt x="-7721" y="79106"/>
                      <a:pt x="2401" y="96239"/>
                    </a:cubicBezTo>
                    <a:cubicBezTo>
                      <a:pt x="12523" y="113372"/>
                      <a:pt x="53840" y="108527"/>
                      <a:pt x="94544" y="102797"/>
                    </a:cubicBezTo>
                  </a:path>
                </a:pathLst>
              </a:custGeom>
              <a:noFill/>
              <a:ln w="12700" cap="flat" cmpd="sng" algn="ctr">
                <a:solidFill>
                  <a:srgbClr val="A75809"/>
                </a:solid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36" name="Oval 35">
                <a:extLst>
                  <a:ext uri="{FF2B5EF4-FFF2-40B4-BE49-F238E27FC236}">
                    <a16:creationId xmlns:a16="http://schemas.microsoft.com/office/drawing/2014/main" id="{4615B054-70C9-8F61-A0DF-7B6A8E4C5D47}"/>
                  </a:ext>
                </a:extLst>
              </p:cNvPr>
              <p:cNvSpPr/>
              <p:nvPr/>
            </p:nvSpPr>
            <p:spPr>
              <a:xfrm>
                <a:off x="1169129" y="2668732"/>
                <a:ext cx="247569" cy="200609"/>
              </a:xfrm>
              <a:prstGeom prst="ellipse">
                <a:avLst/>
              </a:prstGeom>
              <a:solidFill>
                <a:srgbClr val="FF0000">
                  <a:alpha val="8000"/>
                </a:srgbClr>
              </a:solidFill>
              <a:ln w="12700" cap="flat" cmpd="sng" algn="ctr">
                <a:noFill/>
                <a:prstDash val="solid"/>
                <a:miter lim="800000"/>
              </a:ln>
              <a:effectLst/>
            </p:spPr>
            <p:txBody>
              <a:bodyPr rtlCol="0" anchor="ctr"/>
              <a:lstStyle/>
              <a:p>
                <a:pPr algn="ctr">
                  <a:defRPr/>
                </a:pPr>
                <a:endParaRPr lang="en-US" kern="0">
                  <a:solidFill>
                    <a:prstClr val="white"/>
                  </a:solidFill>
                  <a:latin typeface="Calibri"/>
                </a:endParaRPr>
              </a:p>
            </p:txBody>
          </p:sp>
          <p:sp>
            <p:nvSpPr>
              <p:cNvPr id="37" name="Oval 36">
                <a:extLst>
                  <a:ext uri="{FF2B5EF4-FFF2-40B4-BE49-F238E27FC236}">
                    <a16:creationId xmlns:a16="http://schemas.microsoft.com/office/drawing/2014/main" id="{9F407042-C586-B6E3-A6E5-541C55B8AA3F}"/>
                  </a:ext>
                </a:extLst>
              </p:cNvPr>
              <p:cNvSpPr/>
              <p:nvPr/>
            </p:nvSpPr>
            <p:spPr>
              <a:xfrm>
                <a:off x="1798886" y="2670190"/>
                <a:ext cx="247569" cy="200609"/>
              </a:xfrm>
              <a:prstGeom prst="ellipse">
                <a:avLst/>
              </a:prstGeom>
              <a:solidFill>
                <a:srgbClr val="FF0000">
                  <a:alpha val="8000"/>
                </a:srgbClr>
              </a:solidFill>
              <a:ln w="12700" cap="flat" cmpd="sng" algn="ctr">
                <a:noFill/>
                <a:prstDash val="solid"/>
                <a:miter lim="800000"/>
              </a:ln>
              <a:effectLst/>
            </p:spPr>
            <p:txBody>
              <a:bodyPr rtlCol="0" anchor="ctr"/>
              <a:lstStyle/>
              <a:p>
                <a:pPr algn="ctr">
                  <a:defRPr/>
                </a:pPr>
                <a:endParaRPr lang="en-US" kern="0">
                  <a:solidFill>
                    <a:prstClr val="white"/>
                  </a:solidFill>
                  <a:latin typeface="Calibri"/>
                </a:endParaRPr>
              </a:p>
            </p:txBody>
          </p:sp>
          <p:sp>
            <p:nvSpPr>
              <p:cNvPr id="38" name="Diagonal Stripe 37">
                <a:extLst>
                  <a:ext uri="{FF2B5EF4-FFF2-40B4-BE49-F238E27FC236}">
                    <a16:creationId xmlns:a16="http://schemas.microsoft.com/office/drawing/2014/main" id="{6C2082CA-48E5-FC3A-43E0-A7F73263C08F}"/>
                  </a:ext>
                </a:extLst>
              </p:cNvPr>
              <p:cNvSpPr/>
              <p:nvPr/>
            </p:nvSpPr>
            <p:spPr>
              <a:xfrm rot="20990782" flipH="1">
                <a:off x="1198942" y="2296279"/>
                <a:ext cx="370838" cy="88647"/>
              </a:xfrm>
              <a:prstGeom prst="diagStripe">
                <a:avLst/>
              </a:prstGeom>
              <a:solidFill>
                <a:srgbClr val="843C0C"/>
              </a:solidFill>
              <a:ln w="12700" cap="flat" cmpd="sng" algn="ctr">
                <a:noFill/>
                <a:prstDash val="solid"/>
                <a:miter lim="800000"/>
              </a:ln>
              <a:effectLst/>
            </p:spPr>
            <p:txBody>
              <a:bodyPr rtlCol="0" anchor="ctr"/>
              <a:lstStyle/>
              <a:p>
                <a:pPr algn="ctr">
                  <a:defRPr/>
                </a:pPr>
                <a:endParaRPr lang="en-US" kern="0">
                  <a:solidFill>
                    <a:prstClr val="white"/>
                  </a:solidFill>
                  <a:latin typeface="Corbel" panose="020B0503020204020204"/>
                </a:endParaRPr>
              </a:p>
            </p:txBody>
          </p:sp>
          <p:sp>
            <p:nvSpPr>
              <p:cNvPr id="39" name="Diagonal Stripe 38">
                <a:extLst>
                  <a:ext uri="{FF2B5EF4-FFF2-40B4-BE49-F238E27FC236}">
                    <a16:creationId xmlns:a16="http://schemas.microsoft.com/office/drawing/2014/main" id="{4EB9B36F-297C-E4D2-A1E7-CF8AD4E105BB}"/>
                  </a:ext>
                </a:extLst>
              </p:cNvPr>
              <p:cNvSpPr/>
              <p:nvPr/>
            </p:nvSpPr>
            <p:spPr>
              <a:xfrm rot="609218">
                <a:off x="1688061" y="2288356"/>
                <a:ext cx="370838" cy="98674"/>
              </a:xfrm>
              <a:prstGeom prst="diagStripe">
                <a:avLst/>
              </a:prstGeom>
              <a:solidFill>
                <a:srgbClr val="843C0C"/>
              </a:solidFill>
              <a:ln w="12700" cap="flat" cmpd="sng" algn="ctr">
                <a:noFill/>
                <a:prstDash val="solid"/>
                <a:miter lim="800000"/>
              </a:ln>
              <a:effectLst/>
            </p:spPr>
            <p:txBody>
              <a:bodyPr rtlCol="0" anchor="ctr"/>
              <a:lstStyle/>
              <a:p>
                <a:pPr algn="ctr">
                  <a:defRPr/>
                </a:pPr>
                <a:endParaRPr lang="en-US" kern="0">
                  <a:solidFill>
                    <a:prstClr val="white"/>
                  </a:solidFill>
                  <a:latin typeface="Corbel" panose="020B0503020204020204"/>
                </a:endParaRPr>
              </a:p>
            </p:txBody>
          </p:sp>
          <p:sp>
            <p:nvSpPr>
              <p:cNvPr id="40" name="Isosceles Triangle 39">
                <a:extLst>
                  <a:ext uri="{FF2B5EF4-FFF2-40B4-BE49-F238E27FC236}">
                    <a16:creationId xmlns:a16="http://schemas.microsoft.com/office/drawing/2014/main" id="{571B97EF-0A3F-4A0D-083D-FD250A9C5D45}"/>
                  </a:ext>
                </a:extLst>
              </p:cNvPr>
              <p:cNvSpPr/>
              <p:nvPr/>
            </p:nvSpPr>
            <p:spPr>
              <a:xfrm rot="10800000">
                <a:off x="1440270" y="2989332"/>
                <a:ext cx="343536" cy="163911"/>
              </a:xfrm>
              <a:prstGeom prst="triangle">
                <a:avLst/>
              </a:prstGeom>
              <a:solidFill>
                <a:sysClr val="window" lastClr="FFFFFF"/>
              </a:solidFill>
              <a:ln w="19050" cap="flat" cmpd="sng" algn="ctr">
                <a:solidFill>
                  <a:srgbClr val="FF0000">
                    <a:lumMod val="40000"/>
                    <a:lumOff val="60000"/>
                  </a:srgbClr>
                </a:solid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grpSp>
      </p:grpSp>
      <p:pic>
        <p:nvPicPr>
          <p:cNvPr id="4098" name="Picture 2" descr="Visual Inspection Vector Art, Icons, and Graphics for Free Download">
            <a:extLst>
              <a:ext uri="{FF2B5EF4-FFF2-40B4-BE49-F238E27FC236}">
                <a16:creationId xmlns:a16="http://schemas.microsoft.com/office/drawing/2014/main" id="{D3E57424-0289-353F-3DD8-B30CAB050F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32334" flipH="1">
            <a:off x="5457236" y="2129184"/>
            <a:ext cx="3682790" cy="3682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1663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34" name="Group 133">
            <a:extLst>
              <a:ext uri="{FF2B5EF4-FFF2-40B4-BE49-F238E27FC236}">
                <a16:creationId xmlns:a16="http://schemas.microsoft.com/office/drawing/2014/main" id="{C04B104C-2066-E946-1B3B-64AE95FEC0F4}"/>
              </a:ext>
            </a:extLst>
          </p:cNvPr>
          <p:cNvGrpSpPr/>
          <p:nvPr/>
        </p:nvGrpSpPr>
        <p:grpSpPr>
          <a:xfrm>
            <a:off x="-330200" y="4605723"/>
            <a:ext cx="12801599" cy="2586105"/>
            <a:chOff x="-96930" y="4552859"/>
            <a:chExt cx="9423252" cy="2698841"/>
          </a:xfrm>
        </p:grpSpPr>
        <p:grpSp>
          <p:nvGrpSpPr>
            <p:cNvPr id="135" name="Group 134">
              <a:extLst>
                <a:ext uri="{FF2B5EF4-FFF2-40B4-BE49-F238E27FC236}">
                  <a16:creationId xmlns:a16="http://schemas.microsoft.com/office/drawing/2014/main" id="{970E58E6-30DD-AB2D-4D64-2BA005D750BB}"/>
                </a:ext>
              </a:extLst>
            </p:cNvPr>
            <p:cNvGrpSpPr/>
            <p:nvPr/>
          </p:nvGrpSpPr>
          <p:grpSpPr>
            <a:xfrm>
              <a:off x="-20730" y="5251359"/>
              <a:ext cx="9347052" cy="2000341"/>
              <a:chOff x="4670" y="4705259"/>
              <a:chExt cx="9347052" cy="2000341"/>
            </a:xfrm>
          </p:grpSpPr>
          <p:sp>
            <p:nvSpPr>
              <p:cNvPr id="140" name="Rectangle 139">
                <a:extLst>
                  <a:ext uri="{FF2B5EF4-FFF2-40B4-BE49-F238E27FC236}">
                    <a16:creationId xmlns:a16="http://schemas.microsoft.com/office/drawing/2014/main" id="{2EB7CB08-8257-BAA0-3486-47E298FFECB3}"/>
                  </a:ext>
                </a:extLst>
              </p:cNvPr>
              <p:cNvSpPr/>
              <p:nvPr/>
            </p:nvSpPr>
            <p:spPr>
              <a:xfrm>
                <a:off x="3938581" y="5099811"/>
                <a:ext cx="1319178" cy="870876"/>
              </a:xfrm>
              <a:prstGeom prst="rect">
                <a:avLst/>
              </a:prstGeom>
              <a:solidFill>
                <a:srgbClr val="CB7B67"/>
              </a:solidFill>
              <a:ln w="9525" cap="flat" cmpd="sng" algn="ctr">
                <a:noFill/>
                <a:prstDash val="solid"/>
              </a:ln>
              <a:effectLst/>
            </p:spPr>
            <p:txBody>
              <a:bodyPr rtlCol="0" anchor="ctr"/>
              <a:lstStyle/>
              <a:p>
                <a:pPr algn="ctr" defTabSz="342900">
                  <a:defRPr/>
                </a:pPr>
                <a:endParaRPr lang="en-US" sz="1350" kern="0">
                  <a:solidFill>
                    <a:prstClr val="white"/>
                  </a:solidFill>
                  <a:latin typeface="Calibri"/>
                </a:endParaRPr>
              </a:p>
            </p:txBody>
          </p:sp>
          <p:sp>
            <p:nvSpPr>
              <p:cNvPr id="141" name="Rectangle 140">
                <a:extLst>
                  <a:ext uri="{FF2B5EF4-FFF2-40B4-BE49-F238E27FC236}">
                    <a16:creationId xmlns:a16="http://schemas.microsoft.com/office/drawing/2014/main" id="{B7C6BFAE-A78B-6CFE-69C8-C657783B7BF9}"/>
                  </a:ext>
                </a:extLst>
              </p:cNvPr>
              <p:cNvSpPr/>
              <p:nvPr/>
            </p:nvSpPr>
            <p:spPr>
              <a:xfrm>
                <a:off x="4620311" y="4705259"/>
                <a:ext cx="4731411" cy="1999648"/>
              </a:xfrm>
              <a:prstGeom prst="rect">
                <a:avLst/>
              </a:prstGeom>
              <a:blipFill>
                <a:blip r:embed="rId3"/>
                <a:stretch>
                  <a:fillRect/>
                </a:stretch>
              </a:blipFill>
              <a:ln w="25400" cap="flat" cmpd="sng" algn="ctr">
                <a:noFill/>
                <a:prstDash val="solid"/>
              </a:ln>
              <a:effectLst/>
              <a:scene3d>
                <a:camera prst="perspectiveRelaxed"/>
                <a:lightRig rig="threePt" dir="t"/>
              </a:scene3d>
            </p:spPr>
            <p:txBody>
              <a:bodyPr rtlCol="0" anchor="ctr"/>
              <a:lstStyle/>
              <a:p>
                <a:pPr algn="ctr" defTabSz="342900">
                  <a:defRPr/>
                </a:pPr>
                <a:endParaRPr lang="en-US" sz="1148" kern="0" dirty="0">
                  <a:solidFill>
                    <a:prstClr val="white"/>
                  </a:solidFill>
                  <a:latin typeface="Calibri"/>
                </a:endParaRPr>
              </a:p>
            </p:txBody>
          </p:sp>
          <p:sp>
            <p:nvSpPr>
              <p:cNvPr id="142" name="Rectangle 141">
                <a:extLst>
                  <a:ext uri="{FF2B5EF4-FFF2-40B4-BE49-F238E27FC236}">
                    <a16:creationId xmlns:a16="http://schemas.microsoft.com/office/drawing/2014/main" id="{514A7D2E-4940-50DD-BCD3-20D44A7F3A1B}"/>
                  </a:ext>
                </a:extLst>
              </p:cNvPr>
              <p:cNvSpPr/>
              <p:nvPr/>
            </p:nvSpPr>
            <p:spPr>
              <a:xfrm>
                <a:off x="4670" y="4705952"/>
                <a:ext cx="4731411" cy="1999648"/>
              </a:xfrm>
              <a:prstGeom prst="rect">
                <a:avLst/>
              </a:prstGeom>
              <a:blipFill>
                <a:blip r:embed="rId3"/>
                <a:stretch>
                  <a:fillRect/>
                </a:stretch>
              </a:blipFill>
              <a:ln w="25400" cap="flat" cmpd="sng" algn="ctr">
                <a:noFill/>
                <a:prstDash val="solid"/>
              </a:ln>
              <a:effectLst/>
              <a:scene3d>
                <a:camera prst="perspectiveRelaxed"/>
                <a:lightRig rig="threePt" dir="t"/>
              </a:scene3d>
            </p:spPr>
            <p:txBody>
              <a:bodyPr rtlCol="0" anchor="ctr"/>
              <a:lstStyle/>
              <a:p>
                <a:pPr algn="ctr" defTabSz="342900">
                  <a:defRPr/>
                </a:pPr>
                <a:endParaRPr lang="en-US" sz="1148" kern="0" dirty="0">
                  <a:solidFill>
                    <a:prstClr val="white"/>
                  </a:solidFill>
                  <a:latin typeface="Calibri"/>
                </a:endParaRPr>
              </a:p>
            </p:txBody>
          </p:sp>
        </p:grpSp>
        <p:grpSp>
          <p:nvGrpSpPr>
            <p:cNvPr id="136" name="Group 135">
              <a:extLst>
                <a:ext uri="{FF2B5EF4-FFF2-40B4-BE49-F238E27FC236}">
                  <a16:creationId xmlns:a16="http://schemas.microsoft.com/office/drawing/2014/main" id="{77078F23-B339-92BC-ED57-FE121A2AD6DF}"/>
                </a:ext>
              </a:extLst>
            </p:cNvPr>
            <p:cNvGrpSpPr/>
            <p:nvPr/>
          </p:nvGrpSpPr>
          <p:grpSpPr>
            <a:xfrm>
              <a:off x="-96930" y="4552859"/>
              <a:ext cx="9347052" cy="2000341"/>
              <a:chOff x="4670" y="4705259"/>
              <a:chExt cx="9347052" cy="2000341"/>
            </a:xfrm>
          </p:grpSpPr>
          <p:sp>
            <p:nvSpPr>
              <p:cNvPr id="137" name="Rectangle 136">
                <a:extLst>
                  <a:ext uri="{FF2B5EF4-FFF2-40B4-BE49-F238E27FC236}">
                    <a16:creationId xmlns:a16="http://schemas.microsoft.com/office/drawing/2014/main" id="{612EDAFD-245D-01D6-E54F-A243F5078BB2}"/>
                  </a:ext>
                </a:extLst>
              </p:cNvPr>
              <p:cNvSpPr/>
              <p:nvPr/>
            </p:nvSpPr>
            <p:spPr>
              <a:xfrm>
                <a:off x="3938581" y="5099811"/>
                <a:ext cx="1319178" cy="870876"/>
              </a:xfrm>
              <a:prstGeom prst="rect">
                <a:avLst/>
              </a:prstGeom>
              <a:solidFill>
                <a:srgbClr val="CB7B67"/>
              </a:solidFill>
              <a:ln w="9525" cap="flat" cmpd="sng" algn="ctr">
                <a:noFill/>
                <a:prstDash val="solid"/>
              </a:ln>
              <a:effectLst/>
            </p:spPr>
            <p:txBody>
              <a:bodyPr rtlCol="0" anchor="ctr"/>
              <a:lstStyle/>
              <a:p>
                <a:pPr algn="ctr" defTabSz="342900">
                  <a:defRPr/>
                </a:pPr>
                <a:endParaRPr lang="en-US" sz="1350" kern="0">
                  <a:solidFill>
                    <a:prstClr val="white"/>
                  </a:solidFill>
                  <a:latin typeface="Calibri"/>
                </a:endParaRPr>
              </a:p>
            </p:txBody>
          </p:sp>
          <p:sp>
            <p:nvSpPr>
              <p:cNvPr id="138" name="Rectangle 137">
                <a:extLst>
                  <a:ext uri="{FF2B5EF4-FFF2-40B4-BE49-F238E27FC236}">
                    <a16:creationId xmlns:a16="http://schemas.microsoft.com/office/drawing/2014/main" id="{68D0C93A-1C81-CE58-2F1F-A3CE7FD20D4B}"/>
                  </a:ext>
                </a:extLst>
              </p:cNvPr>
              <p:cNvSpPr/>
              <p:nvPr/>
            </p:nvSpPr>
            <p:spPr>
              <a:xfrm>
                <a:off x="4620311" y="4705259"/>
                <a:ext cx="4731411" cy="1999648"/>
              </a:xfrm>
              <a:prstGeom prst="rect">
                <a:avLst/>
              </a:prstGeom>
              <a:blipFill>
                <a:blip r:embed="rId3"/>
                <a:stretch>
                  <a:fillRect/>
                </a:stretch>
              </a:blipFill>
              <a:ln w="25400" cap="flat" cmpd="sng" algn="ctr">
                <a:noFill/>
                <a:prstDash val="solid"/>
              </a:ln>
              <a:effectLst/>
              <a:scene3d>
                <a:camera prst="perspectiveRelaxed"/>
                <a:lightRig rig="threePt" dir="t"/>
              </a:scene3d>
            </p:spPr>
            <p:txBody>
              <a:bodyPr rtlCol="0" anchor="ctr"/>
              <a:lstStyle/>
              <a:p>
                <a:pPr algn="ctr" defTabSz="342900">
                  <a:defRPr/>
                </a:pPr>
                <a:endParaRPr lang="en-US" sz="1148" kern="0" dirty="0">
                  <a:solidFill>
                    <a:prstClr val="white"/>
                  </a:solidFill>
                  <a:latin typeface="Calibri"/>
                </a:endParaRPr>
              </a:p>
            </p:txBody>
          </p:sp>
          <p:sp>
            <p:nvSpPr>
              <p:cNvPr id="139" name="Rectangle 138">
                <a:extLst>
                  <a:ext uri="{FF2B5EF4-FFF2-40B4-BE49-F238E27FC236}">
                    <a16:creationId xmlns:a16="http://schemas.microsoft.com/office/drawing/2014/main" id="{64D7D667-29FA-D694-0A04-9AA014A1D9D1}"/>
                  </a:ext>
                </a:extLst>
              </p:cNvPr>
              <p:cNvSpPr/>
              <p:nvPr/>
            </p:nvSpPr>
            <p:spPr>
              <a:xfrm>
                <a:off x="4670" y="4705952"/>
                <a:ext cx="4731411" cy="1999648"/>
              </a:xfrm>
              <a:prstGeom prst="rect">
                <a:avLst/>
              </a:prstGeom>
              <a:blipFill>
                <a:blip r:embed="rId3"/>
                <a:stretch>
                  <a:fillRect/>
                </a:stretch>
              </a:blipFill>
              <a:ln w="25400" cap="flat" cmpd="sng" algn="ctr">
                <a:noFill/>
                <a:prstDash val="solid"/>
              </a:ln>
              <a:effectLst/>
              <a:scene3d>
                <a:camera prst="perspectiveRelaxed"/>
                <a:lightRig rig="threePt" dir="t"/>
              </a:scene3d>
            </p:spPr>
            <p:txBody>
              <a:bodyPr rtlCol="0" anchor="ctr"/>
              <a:lstStyle/>
              <a:p>
                <a:pPr algn="ctr" defTabSz="342900">
                  <a:defRPr/>
                </a:pPr>
                <a:endParaRPr lang="en-US" sz="1148" kern="0" dirty="0">
                  <a:solidFill>
                    <a:prstClr val="white"/>
                  </a:solidFill>
                  <a:latin typeface="Calibri"/>
                </a:endParaRPr>
              </a:p>
            </p:txBody>
          </p:sp>
        </p:grpSp>
      </p:grpSp>
      <p:grpSp>
        <p:nvGrpSpPr>
          <p:cNvPr id="143" name="Group 142">
            <a:extLst>
              <a:ext uri="{FF2B5EF4-FFF2-40B4-BE49-F238E27FC236}">
                <a16:creationId xmlns:a16="http://schemas.microsoft.com/office/drawing/2014/main" id="{261C528A-A003-DFB8-A366-3293AB2DE26D}"/>
              </a:ext>
            </a:extLst>
          </p:cNvPr>
          <p:cNvGrpSpPr/>
          <p:nvPr/>
        </p:nvGrpSpPr>
        <p:grpSpPr>
          <a:xfrm flipH="1">
            <a:off x="9995723" y="1817681"/>
            <a:ext cx="1846679" cy="3624989"/>
            <a:chOff x="2755232" y="1082839"/>
            <a:chExt cx="3429000" cy="5245772"/>
          </a:xfrm>
        </p:grpSpPr>
        <p:sp>
          <p:nvSpPr>
            <p:cNvPr id="144" name="Cube 143">
              <a:extLst>
                <a:ext uri="{FF2B5EF4-FFF2-40B4-BE49-F238E27FC236}">
                  <a16:creationId xmlns:a16="http://schemas.microsoft.com/office/drawing/2014/main" id="{2AD87B24-5241-9296-429B-90AFCA674E00}"/>
                </a:ext>
              </a:extLst>
            </p:cNvPr>
            <p:cNvSpPr/>
            <p:nvPr/>
          </p:nvSpPr>
          <p:spPr>
            <a:xfrm>
              <a:off x="2755232" y="1082839"/>
              <a:ext cx="3429000" cy="4932949"/>
            </a:xfrm>
            <a:prstGeom prst="cube">
              <a:avLst>
                <a:gd name="adj" fmla="val 9211"/>
              </a:avLst>
            </a:prstGeom>
            <a:solidFill>
              <a:srgbClr val="DCDCE0">
                <a:lumMod val="75000"/>
              </a:srgbClr>
            </a:solidFill>
            <a:ln w="15875" cap="flat" cmpd="sng" algn="ctr">
              <a:solidFill>
                <a:srgbClr val="454545">
                  <a:lumMod val="60000"/>
                  <a:lumOff val="4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grpSp>
          <p:nvGrpSpPr>
            <p:cNvPr id="145" name="Group 144">
              <a:extLst>
                <a:ext uri="{FF2B5EF4-FFF2-40B4-BE49-F238E27FC236}">
                  <a16:creationId xmlns:a16="http://schemas.microsoft.com/office/drawing/2014/main" id="{CE7F3634-57E6-9967-812C-833CA760E62D}"/>
                </a:ext>
              </a:extLst>
            </p:cNvPr>
            <p:cNvGrpSpPr/>
            <p:nvPr/>
          </p:nvGrpSpPr>
          <p:grpSpPr>
            <a:xfrm>
              <a:off x="2755232" y="1407694"/>
              <a:ext cx="3092115" cy="4920917"/>
              <a:chOff x="5835316" y="1335504"/>
              <a:chExt cx="3092115" cy="4920917"/>
            </a:xfrm>
          </p:grpSpPr>
          <p:sp>
            <p:nvSpPr>
              <p:cNvPr id="146" name="Rectangle 145">
                <a:extLst>
                  <a:ext uri="{FF2B5EF4-FFF2-40B4-BE49-F238E27FC236}">
                    <a16:creationId xmlns:a16="http://schemas.microsoft.com/office/drawing/2014/main" id="{93626948-9F83-6BBC-384C-574E0335114A}"/>
                  </a:ext>
                </a:extLst>
              </p:cNvPr>
              <p:cNvSpPr/>
              <p:nvPr/>
            </p:nvSpPr>
            <p:spPr>
              <a:xfrm>
                <a:off x="5835316" y="1335504"/>
                <a:ext cx="3092115" cy="4608095"/>
              </a:xfrm>
              <a:prstGeom prst="rect">
                <a:avLst/>
              </a:prstGeom>
              <a:solidFill>
                <a:srgbClr val="454545">
                  <a:lumMod val="20000"/>
                  <a:lumOff val="80000"/>
                </a:srgbClr>
              </a:solidFill>
              <a:ln w="15875" cap="flat" cmpd="sng" algn="ctr">
                <a:solidFill>
                  <a:srgbClr val="DCDCE0">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147" name="Rectangle 146">
                <a:extLst>
                  <a:ext uri="{FF2B5EF4-FFF2-40B4-BE49-F238E27FC236}">
                    <a16:creationId xmlns:a16="http://schemas.microsoft.com/office/drawing/2014/main" id="{EE405F47-8D37-CCDA-500C-E1A03282A824}"/>
                  </a:ext>
                </a:extLst>
              </p:cNvPr>
              <p:cNvSpPr/>
              <p:nvPr/>
            </p:nvSpPr>
            <p:spPr>
              <a:xfrm>
                <a:off x="5835316" y="5943599"/>
                <a:ext cx="360947" cy="312822"/>
              </a:xfrm>
              <a:prstGeom prst="rect">
                <a:avLst/>
              </a:prstGeom>
              <a:solidFill>
                <a:srgbClr val="DCDCE0">
                  <a:lumMod val="50000"/>
                </a:srgbClr>
              </a:solidFill>
              <a:ln w="15875" cap="flat" cmpd="sng" algn="ctr">
                <a:solidFill>
                  <a:sysClr val="windowText" lastClr="000000"/>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148" name="Rectangle 147">
                <a:extLst>
                  <a:ext uri="{FF2B5EF4-FFF2-40B4-BE49-F238E27FC236}">
                    <a16:creationId xmlns:a16="http://schemas.microsoft.com/office/drawing/2014/main" id="{7488BDD9-101B-EFBB-001B-2E89A61E6858}"/>
                  </a:ext>
                </a:extLst>
              </p:cNvPr>
              <p:cNvSpPr/>
              <p:nvPr/>
            </p:nvSpPr>
            <p:spPr>
              <a:xfrm>
                <a:off x="8566484" y="5943599"/>
                <a:ext cx="360947" cy="312822"/>
              </a:xfrm>
              <a:prstGeom prst="rect">
                <a:avLst/>
              </a:prstGeom>
              <a:solidFill>
                <a:srgbClr val="DCDCE0">
                  <a:lumMod val="50000"/>
                </a:srgbClr>
              </a:solidFill>
              <a:ln w="15875" cap="flat" cmpd="sng" algn="ctr">
                <a:solidFill>
                  <a:sysClr val="windowText" lastClr="000000"/>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149" name="Flowchart: Predefined Process 148">
                <a:extLst>
                  <a:ext uri="{FF2B5EF4-FFF2-40B4-BE49-F238E27FC236}">
                    <a16:creationId xmlns:a16="http://schemas.microsoft.com/office/drawing/2014/main" id="{D13829D3-EB73-675C-A9EE-C051314BB507}"/>
                  </a:ext>
                </a:extLst>
              </p:cNvPr>
              <p:cNvSpPr/>
              <p:nvPr/>
            </p:nvSpPr>
            <p:spPr>
              <a:xfrm>
                <a:off x="6015789" y="1515979"/>
                <a:ext cx="2731168" cy="324853"/>
              </a:xfrm>
              <a:prstGeom prst="flowChartPredefinedProcess">
                <a:avLst/>
              </a:prstGeom>
              <a:solidFill>
                <a:srgbClr val="454545">
                  <a:lumMod val="40000"/>
                  <a:lumOff val="60000"/>
                </a:srgbClr>
              </a:solidFill>
              <a:ln w="15875" cap="flat" cmpd="sng" algn="ctr">
                <a:solidFill>
                  <a:srgbClr val="DCDCE0">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150" name="Rectangle 149">
                <a:extLst>
                  <a:ext uri="{FF2B5EF4-FFF2-40B4-BE49-F238E27FC236}">
                    <a16:creationId xmlns:a16="http://schemas.microsoft.com/office/drawing/2014/main" id="{8AE85A65-9BFA-2874-3500-81CB7F179408}"/>
                  </a:ext>
                </a:extLst>
              </p:cNvPr>
              <p:cNvSpPr/>
              <p:nvPr/>
            </p:nvSpPr>
            <p:spPr>
              <a:xfrm>
                <a:off x="5973678" y="1949115"/>
                <a:ext cx="1407695" cy="3609474"/>
              </a:xfrm>
              <a:prstGeom prst="rect">
                <a:avLst/>
              </a:prstGeom>
              <a:solidFill>
                <a:srgbClr val="DCDCE0"/>
              </a:solidFill>
              <a:ln w="15875" cap="flat" cmpd="sng" algn="ctr">
                <a:solidFill>
                  <a:srgbClr val="454545">
                    <a:lumMod val="60000"/>
                    <a:lumOff val="40000"/>
                  </a:srgbClr>
                </a:solidFill>
                <a:prstDash val="solid"/>
              </a:ln>
              <a:effectLst/>
            </p:spPr>
            <p:txBody>
              <a:bodyPr rtlCol="0" anchor="ctr"/>
              <a:lstStyle/>
              <a:p>
                <a:pPr algn="ctr" defTabSz="342900">
                  <a:defRPr/>
                </a:pPr>
                <a:endParaRPr lang="en-US" sz="1350" kern="0">
                  <a:ln>
                    <a:solidFill>
                      <a:srgbClr val="454545">
                        <a:lumMod val="40000"/>
                        <a:lumOff val="60000"/>
                      </a:srgbClr>
                    </a:solidFill>
                  </a:ln>
                  <a:solidFill>
                    <a:srgbClr val="DCDCE0"/>
                  </a:solidFill>
                  <a:latin typeface="Century Gothic" panose="020B0502020202020204"/>
                </a:endParaRPr>
              </a:p>
            </p:txBody>
          </p:sp>
          <p:sp>
            <p:nvSpPr>
              <p:cNvPr id="151" name="Rectangle 150">
                <a:extLst>
                  <a:ext uri="{FF2B5EF4-FFF2-40B4-BE49-F238E27FC236}">
                    <a16:creationId xmlns:a16="http://schemas.microsoft.com/office/drawing/2014/main" id="{B0526F58-BA3D-2563-2295-EC790FD47514}"/>
                  </a:ext>
                </a:extLst>
              </p:cNvPr>
              <p:cNvSpPr/>
              <p:nvPr/>
            </p:nvSpPr>
            <p:spPr>
              <a:xfrm>
                <a:off x="7423484" y="1949115"/>
                <a:ext cx="1407695" cy="3609474"/>
              </a:xfrm>
              <a:prstGeom prst="rect">
                <a:avLst/>
              </a:prstGeom>
              <a:solidFill>
                <a:srgbClr val="DCDCE0"/>
              </a:solidFill>
              <a:ln w="15875" cap="flat" cmpd="sng" algn="ctr">
                <a:solidFill>
                  <a:srgbClr val="454545">
                    <a:lumMod val="60000"/>
                    <a:lumOff val="40000"/>
                  </a:srgbClr>
                </a:solidFill>
                <a:prstDash val="solid"/>
              </a:ln>
              <a:effectLst/>
            </p:spPr>
            <p:txBody>
              <a:bodyPr rtlCol="0" anchor="ctr"/>
              <a:lstStyle/>
              <a:p>
                <a:pPr algn="ctr" defTabSz="342900">
                  <a:defRPr/>
                </a:pPr>
                <a:endParaRPr lang="en-US" sz="1350" kern="0">
                  <a:ln>
                    <a:solidFill>
                      <a:srgbClr val="454545">
                        <a:lumMod val="40000"/>
                        <a:lumOff val="60000"/>
                      </a:srgbClr>
                    </a:solidFill>
                  </a:ln>
                  <a:solidFill>
                    <a:srgbClr val="DCDCE0"/>
                  </a:solidFill>
                  <a:latin typeface="Century Gothic" panose="020B0502020202020204"/>
                </a:endParaRPr>
              </a:p>
            </p:txBody>
          </p:sp>
          <p:sp>
            <p:nvSpPr>
              <p:cNvPr id="152" name="Rectangle 151">
                <a:extLst>
                  <a:ext uri="{FF2B5EF4-FFF2-40B4-BE49-F238E27FC236}">
                    <a16:creationId xmlns:a16="http://schemas.microsoft.com/office/drawing/2014/main" id="{3F7DA2FD-8A26-A85E-3B8A-3F681B9A7EF5}"/>
                  </a:ext>
                </a:extLst>
              </p:cNvPr>
              <p:cNvSpPr/>
              <p:nvPr/>
            </p:nvSpPr>
            <p:spPr>
              <a:xfrm>
                <a:off x="7170821" y="3597442"/>
                <a:ext cx="108284" cy="673769"/>
              </a:xfrm>
              <a:prstGeom prst="rect">
                <a:avLst/>
              </a:prstGeom>
              <a:solidFill>
                <a:srgbClr val="454545">
                  <a:lumMod val="40000"/>
                  <a:lumOff val="60000"/>
                </a:srgbClr>
              </a:solidFill>
              <a:ln w="15875" cap="flat" cmpd="sng" algn="ctr">
                <a:solidFill>
                  <a:srgbClr val="454545">
                    <a:lumMod val="75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153" name="Rectangle 152">
                <a:extLst>
                  <a:ext uri="{FF2B5EF4-FFF2-40B4-BE49-F238E27FC236}">
                    <a16:creationId xmlns:a16="http://schemas.microsoft.com/office/drawing/2014/main" id="{05FBD51B-0272-78C8-2D73-81C6735DAC70}"/>
                  </a:ext>
                </a:extLst>
              </p:cNvPr>
              <p:cNvSpPr/>
              <p:nvPr/>
            </p:nvSpPr>
            <p:spPr>
              <a:xfrm>
                <a:off x="7519735" y="3597441"/>
                <a:ext cx="108284" cy="673769"/>
              </a:xfrm>
              <a:prstGeom prst="rect">
                <a:avLst/>
              </a:prstGeom>
              <a:solidFill>
                <a:srgbClr val="454545">
                  <a:lumMod val="40000"/>
                  <a:lumOff val="60000"/>
                </a:srgbClr>
              </a:solidFill>
              <a:ln w="15875" cap="flat" cmpd="sng" algn="ctr">
                <a:solidFill>
                  <a:srgbClr val="454545">
                    <a:lumMod val="75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grpSp>
      </p:grpSp>
      <p:grpSp>
        <p:nvGrpSpPr>
          <p:cNvPr id="209" name="Group 208">
            <a:extLst>
              <a:ext uri="{FF2B5EF4-FFF2-40B4-BE49-F238E27FC236}">
                <a16:creationId xmlns:a16="http://schemas.microsoft.com/office/drawing/2014/main" id="{203F9186-498E-6BA1-2F27-5CE46C25F6C4}"/>
              </a:ext>
            </a:extLst>
          </p:cNvPr>
          <p:cNvGrpSpPr/>
          <p:nvPr/>
        </p:nvGrpSpPr>
        <p:grpSpPr>
          <a:xfrm>
            <a:off x="639812" y="3748688"/>
            <a:ext cx="4792058" cy="1709395"/>
            <a:chOff x="-1054600" y="3194599"/>
            <a:chExt cx="8966122" cy="2634617"/>
          </a:xfrm>
        </p:grpSpPr>
        <p:grpSp>
          <p:nvGrpSpPr>
            <p:cNvPr id="210" name="Group 209">
              <a:extLst>
                <a:ext uri="{FF2B5EF4-FFF2-40B4-BE49-F238E27FC236}">
                  <a16:creationId xmlns:a16="http://schemas.microsoft.com/office/drawing/2014/main" id="{4BD5CB76-6B49-72E7-AD72-466984E8ED39}"/>
                </a:ext>
              </a:extLst>
            </p:cNvPr>
            <p:cNvGrpSpPr/>
            <p:nvPr/>
          </p:nvGrpSpPr>
          <p:grpSpPr>
            <a:xfrm>
              <a:off x="-27434" y="3290993"/>
              <a:ext cx="724828" cy="530305"/>
              <a:chOff x="4119659" y="3069397"/>
              <a:chExt cx="852739" cy="623888"/>
            </a:xfrm>
          </p:grpSpPr>
          <p:sp>
            <p:nvSpPr>
              <p:cNvPr id="215" name="Rectangle: Rounded Corners 21">
                <a:extLst>
                  <a:ext uri="{FF2B5EF4-FFF2-40B4-BE49-F238E27FC236}">
                    <a16:creationId xmlns:a16="http://schemas.microsoft.com/office/drawing/2014/main" id="{758FA601-1708-3D5B-A6E2-D9B2685B6350}"/>
                  </a:ext>
                </a:extLst>
              </p:cNvPr>
              <p:cNvSpPr/>
              <p:nvPr/>
            </p:nvSpPr>
            <p:spPr>
              <a:xfrm>
                <a:off x="4119659" y="3074588"/>
                <a:ext cx="190501" cy="426213"/>
              </a:xfrm>
              <a:custGeom>
                <a:avLst/>
                <a:gdLst>
                  <a:gd name="connsiteX0" fmla="*/ 0 w 161925"/>
                  <a:gd name="connsiteY0" fmla="*/ 26988 h 459550"/>
                  <a:gd name="connsiteX1" fmla="*/ 26988 w 161925"/>
                  <a:gd name="connsiteY1" fmla="*/ 0 h 459550"/>
                  <a:gd name="connsiteX2" fmla="*/ 134937 w 161925"/>
                  <a:gd name="connsiteY2" fmla="*/ 0 h 459550"/>
                  <a:gd name="connsiteX3" fmla="*/ 161925 w 161925"/>
                  <a:gd name="connsiteY3" fmla="*/ 26988 h 459550"/>
                  <a:gd name="connsiteX4" fmla="*/ 161925 w 161925"/>
                  <a:gd name="connsiteY4" fmla="*/ 432562 h 459550"/>
                  <a:gd name="connsiteX5" fmla="*/ 134937 w 161925"/>
                  <a:gd name="connsiteY5" fmla="*/ 459550 h 459550"/>
                  <a:gd name="connsiteX6" fmla="*/ 26988 w 161925"/>
                  <a:gd name="connsiteY6" fmla="*/ 459550 h 459550"/>
                  <a:gd name="connsiteX7" fmla="*/ 0 w 161925"/>
                  <a:gd name="connsiteY7" fmla="*/ 432562 h 459550"/>
                  <a:gd name="connsiteX8" fmla="*/ 0 w 161925"/>
                  <a:gd name="connsiteY8" fmla="*/ 26988 h 459550"/>
                  <a:gd name="connsiteX0" fmla="*/ 0 w 164043"/>
                  <a:gd name="connsiteY0" fmla="*/ 26988 h 459550"/>
                  <a:gd name="connsiteX1" fmla="*/ 26988 w 164043"/>
                  <a:gd name="connsiteY1" fmla="*/ 0 h 459550"/>
                  <a:gd name="connsiteX2" fmla="*/ 134937 w 164043"/>
                  <a:gd name="connsiteY2" fmla="*/ 0 h 459550"/>
                  <a:gd name="connsiteX3" fmla="*/ 161925 w 164043"/>
                  <a:gd name="connsiteY3" fmla="*/ 26988 h 459550"/>
                  <a:gd name="connsiteX4" fmla="*/ 161925 w 164043"/>
                  <a:gd name="connsiteY4" fmla="*/ 432562 h 459550"/>
                  <a:gd name="connsiteX5" fmla="*/ 134937 w 164043"/>
                  <a:gd name="connsiteY5" fmla="*/ 459550 h 459550"/>
                  <a:gd name="connsiteX6" fmla="*/ 155576 w 164043"/>
                  <a:gd name="connsiteY6" fmla="*/ 345250 h 459550"/>
                  <a:gd name="connsiteX7" fmla="*/ 0 w 164043"/>
                  <a:gd name="connsiteY7" fmla="*/ 432562 h 459550"/>
                  <a:gd name="connsiteX8" fmla="*/ 0 w 164043"/>
                  <a:gd name="connsiteY8" fmla="*/ 26988 h 459550"/>
                  <a:gd name="connsiteX0" fmla="*/ 0 w 164043"/>
                  <a:gd name="connsiteY0" fmla="*/ 26988 h 459550"/>
                  <a:gd name="connsiteX1" fmla="*/ 26988 w 164043"/>
                  <a:gd name="connsiteY1" fmla="*/ 0 h 459550"/>
                  <a:gd name="connsiteX2" fmla="*/ 134937 w 164043"/>
                  <a:gd name="connsiteY2" fmla="*/ 0 h 459550"/>
                  <a:gd name="connsiteX3" fmla="*/ 161925 w 164043"/>
                  <a:gd name="connsiteY3" fmla="*/ 26988 h 459550"/>
                  <a:gd name="connsiteX4" fmla="*/ 161925 w 164043"/>
                  <a:gd name="connsiteY4" fmla="*/ 432562 h 459550"/>
                  <a:gd name="connsiteX5" fmla="*/ 134937 w 164043"/>
                  <a:gd name="connsiteY5" fmla="*/ 459550 h 459550"/>
                  <a:gd name="connsiteX6" fmla="*/ 155576 w 164043"/>
                  <a:gd name="connsiteY6" fmla="*/ 345250 h 459550"/>
                  <a:gd name="connsiteX7" fmla="*/ 40481 w 164043"/>
                  <a:gd name="connsiteY7" fmla="*/ 334930 h 459550"/>
                  <a:gd name="connsiteX8" fmla="*/ 0 w 164043"/>
                  <a:gd name="connsiteY8" fmla="*/ 26988 h 459550"/>
                  <a:gd name="connsiteX0" fmla="*/ 0 w 164043"/>
                  <a:gd name="connsiteY0" fmla="*/ 26988 h 459550"/>
                  <a:gd name="connsiteX1" fmla="*/ 26988 w 164043"/>
                  <a:gd name="connsiteY1" fmla="*/ 0 h 459550"/>
                  <a:gd name="connsiteX2" fmla="*/ 134937 w 164043"/>
                  <a:gd name="connsiteY2" fmla="*/ 0 h 459550"/>
                  <a:gd name="connsiteX3" fmla="*/ 161925 w 164043"/>
                  <a:gd name="connsiteY3" fmla="*/ 26988 h 459550"/>
                  <a:gd name="connsiteX4" fmla="*/ 161925 w 164043"/>
                  <a:gd name="connsiteY4" fmla="*/ 432562 h 459550"/>
                  <a:gd name="connsiteX5" fmla="*/ 134937 w 164043"/>
                  <a:gd name="connsiteY5" fmla="*/ 459550 h 459550"/>
                  <a:gd name="connsiteX6" fmla="*/ 155576 w 164043"/>
                  <a:gd name="connsiteY6" fmla="*/ 345250 h 459550"/>
                  <a:gd name="connsiteX7" fmla="*/ 0 w 164043"/>
                  <a:gd name="connsiteY7" fmla="*/ 26988 h 459550"/>
                  <a:gd name="connsiteX0" fmla="*/ 0 w 161925"/>
                  <a:gd name="connsiteY0" fmla="*/ 26988 h 459550"/>
                  <a:gd name="connsiteX1" fmla="*/ 26988 w 161925"/>
                  <a:gd name="connsiteY1" fmla="*/ 0 h 459550"/>
                  <a:gd name="connsiteX2" fmla="*/ 134937 w 161925"/>
                  <a:gd name="connsiteY2" fmla="*/ 0 h 459550"/>
                  <a:gd name="connsiteX3" fmla="*/ 161925 w 161925"/>
                  <a:gd name="connsiteY3" fmla="*/ 26988 h 459550"/>
                  <a:gd name="connsiteX4" fmla="*/ 161925 w 161925"/>
                  <a:gd name="connsiteY4" fmla="*/ 432562 h 459550"/>
                  <a:gd name="connsiteX5" fmla="*/ 134937 w 161925"/>
                  <a:gd name="connsiteY5" fmla="*/ 459550 h 459550"/>
                  <a:gd name="connsiteX6" fmla="*/ 55564 w 161925"/>
                  <a:gd name="connsiteY6" fmla="*/ 426213 h 459550"/>
                  <a:gd name="connsiteX7" fmla="*/ 0 w 161925"/>
                  <a:gd name="connsiteY7" fmla="*/ 26988 h 459550"/>
                  <a:gd name="connsiteX0" fmla="*/ 0 w 161925"/>
                  <a:gd name="connsiteY0" fmla="*/ 26988 h 466694"/>
                  <a:gd name="connsiteX1" fmla="*/ 26988 w 161925"/>
                  <a:gd name="connsiteY1" fmla="*/ 0 h 466694"/>
                  <a:gd name="connsiteX2" fmla="*/ 134937 w 161925"/>
                  <a:gd name="connsiteY2" fmla="*/ 0 h 466694"/>
                  <a:gd name="connsiteX3" fmla="*/ 161925 w 161925"/>
                  <a:gd name="connsiteY3" fmla="*/ 26988 h 466694"/>
                  <a:gd name="connsiteX4" fmla="*/ 161925 w 161925"/>
                  <a:gd name="connsiteY4" fmla="*/ 432562 h 466694"/>
                  <a:gd name="connsiteX5" fmla="*/ 139700 w 161925"/>
                  <a:gd name="connsiteY5" fmla="*/ 466694 h 466694"/>
                  <a:gd name="connsiteX6" fmla="*/ 55564 w 161925"/>
                  <a:gd name="connsiteY6" fmla="*/ 426213 h 466694"/>
                  <a:gd name="connsiteX7" fmla="*/ 0 w 161925"/>
                  <a:gd name="connsiteY7" fmla="*/ 26988 h 466694"/>
                  <a:gd name="connsiteX0" fmla="*/ 0 w 161925"/>
                  <a:gd name="connsiteY0" fmla="*/ 26988 h 479782"/>
                  <a:gd name="connsiteX1" fmla="*/ 26988 w 161925"/>
                  <a:gd name="connsiteY1" fmla="*/ 0 h 479782"/>
                  <a:gd name="connsiteX2" fmla="*/ 134937 w 161925"/>
                  <a:gd name="connsiteY2" fmla="*/ 0 h 479782"/>
                  <a:gd name="connsiteX3" fmla="*/ 161925 w 161925"/>
                  <a:gd name="connsiteY3" fmla="*/ 26988 h 479782"/>
                  <a:gd name="connsiteX4" fmla="*/ 161925 w 161925"/>
                  <a:gd name="connsiteY4" fmla="*/ 432562 h 479782"/>
                  <a:gd name="connsiteX5" fmla="*/ 55564 w 161925"/>
                  <a:gd name="connsiteY5" fmla="*/ 426213 h 479782"/>
                  <a:gd name="connsiteX6" fmla="*/ 0 w 161925"/>
                  <a:gd name="connsiteY6" fmla="*/ 26988 h 479782"/>
                  <a:gd name="connsiteX0" fmla="*/ 0 w 161925"/>
                  <a:gd name="connsiteY0" fmla="*/ 26988 h 454046"/>
                  <a:gd name="connsiteX1" fmla="*/ 26988 w 161925"/>
                  <a:gd name="connsiteY1" fmla="*/ 0 h 454046"/>
                  <a:gd name="connsiteX2" fmla="*/ 134937 w 161925"/>
                  <a:gd name="connsiteY2" fmla="*/ 0 h 454046"/>
                  <a:gd name="connsiteX3" fmla="*/ 161925 w 161925"/>
                  <a:gd name="connsiteY3" fmla="*/ 26988 h 454046"/>
                  <a:gd name="connsiteX4" fmla="*/ 95250 w 161925"/>
                  <a:gd name="connsiteY4" fmla="*/ 358743 h 454046"/>
                  <a:gd name="connsiteX5" fmla="*/ 55564 w 161925"/>
                  <a:gd name="connsiteY5" fmla="*/ 426213 h 454046"/>
                  <a:gd name="connsiteX6" fmla="*/ 0 w 161925"/>
                  <a:gd name="connsiteY6" fmla="*/ 26988 h 454046"/>
                  <a:gd name="connsiteX0" fmla="*/ 0 w 161925"/>
                  <a:gd name="connsiteY0" fmla="*/ 26988 h 454046"/>
                  <a:gd name="connsiteX1" fmla="*/ 26988 w 161925"/>
                  <a:gd name="connsiteY1" fmla="*/ 0 h 454046"/>
                  <a:gd name="connsiteX2" fmla="*/ 134937 w 161925"/>
                  <a:gd name="connsiteY2" fmla="*/ 0 h 454046"/>
                  <a:gd name="connsiteX3" fmla="*/ 161925 w 161925"/>
                  <a:gd name="connsiteY3" fmla="*/ 26988 h 454046"/>
                  <a:gd name="connsiteX4" fmla="*/ 71438 w 161925"/>
                  <a:gd name="connsiteY4" fmla="*/ 80962 h 454046"/>
                  <a:gd name="connsiteX5" fmla="*/ 95250 w 161925"/>
                  <a:gd name="connsiteY5" fmla="*/ 358743 h 454046"/>
                  <a:gd name="connsiteX6" fmla="*/ 55564 w 161925"/>
                  <a:gd name="connsiteY6" fmla="*/ 426213 h 454046"/>
                  <a:gd name="connsiteX7" fmla="*/ 0 w 161925"/>
                  <a:gd name="connsiteY7" fmla="*/ 26988 h 454046"/>
                  <a:gd name="connsiteX0" fmla="*/ 0 w 176213"/>
                  <a:gd name="connsiteY0" fmla="*/ 26988 h 454046"/>
                  <a:gd name="connsiteX1" fmla="*/ 26988 w 176213"/>
                  <a:gd name="connsiteY1" fmla="*/ 0 h 454046"/>
                  <a:gd name="connsiteX2" fmla="*/ 134937 w 176213"/>
                  <a:gd name="connsiteY2" fmla="*/ 0 h 454046"/>
                  <a:gd name="connsiteX3" fmla="*/ 176213 w 176213"/>
                  <a:gd name="connsiteY3" fmla="*/ 57944 h 454046"/>
                  <a:gd name="connsiteX4" fmla="*/ 71438 w 176213"/>
                  <a:gd name="connsiteY4" fmla="*/ 80962 h 454046"/>
                  <a:gd name="connsiteX5" fmla="*/ 95250 w 176213"/>
                  <a:gd name="connsiteY5" fmla="*/ 358743 h 454046"/>
                  <a:gd name="connsiteX6" fmla="*/ 55564 w 176213"/>
                  <a:gd name="connsiteY6" fmla="*/ 426213 h 454046"/>
                  <a:gd name="connsiteX7" fmla="*/ 0 w 176213"/>
                  <a:gd name="connsiteY7" fmla="*/ 26988 h 454046"/>
                  <a:gd name="connsiteX0" fmla="*/ 0 w 176213"/>
                  <a:gd name="connsiteY0" fmla="*/ 26988 h 454046"/>
                  <a:gd name="connsiteX1" fmla="*/ 26988 w 176213"/>
                  <a:gd name="connsiteY1" fmla="*/ 0 h 454046"/>
                  <a:gd name="connsiteX2" fmla="*/ 161131 w 176213"/>
                  <a:gd name="connsiteY2" fmla="*/ 7144 h 454046"/>
                  <a:gd name="connsiteX3" fmla="*/ 176213 w 176213"/>
                  <a:gd name="connsiteY3" fmla="*/ 57944 h 454046"/>
                  <a:gd name="connsiteX4" fmla="*/ 71438 w 176213"/>
                  <a:gd name="connsiteY4" fmla="*/ 80962 h 454046"/>
                  <a:gd name="connsiteX5" fmla="*/ 95250 w 176213"/>
                  <a:gd name="connsiteY5" fmla="*/ 358743 h 454046"/>
                  <a:gd name="connsiteX6" fmla="*/ 55564 w 176213"/>
                  <a:gd name="connsiteY6" fmla="*/ 426213 h 454046"/>
                  <a:gd name="connsiteX7" fmla="*/ 0 w 176213"/>
                  <a:gd name="connsiteY7" fmla="*/ 26988 h 454046"/>
                  <a:gd name="connsiteX0" fmla="*/ 0 w 176213"/>
                  <a:gd name="connsiteY0" fmla="*/ 26988 h 454046"/>
                  <a:gd name="connsiteX1" fmla="*/ 26988 w 176213"/>
                  <a:gd name="connsiteY1" fmla="*/ 0 h 454046"/>
                  <a:gd name="connsiteX2" fmla="*/ 161131 w 176213"/>
                  <a:gd name="connsiteY2" fmla="*/ 7144 h 454046"/>
                  <a:gd name="connsiteX3" fmla="*/ 176213 w 176213"/>
                  <a:gd name="connsiteY3" fmla="*/ 57944 h 454046"/>
                  <a:gd name="connsiteX4" fmla="*/ 83344 w 176213"/>
                  <a:gd name="connsiteY4" fmla="*/ 88105 h 454046"/>
                  <a:gd name="connsiteX5" fmla="*/ 95250 w 176213"/>
                  <a:gd name="connsiteY5" fmla="*/ 358743 h 454046"/>
                  <a:gd name="connsiteX6" fmla="*/ 55564 w 176213"/>
                  <a:gd name="connsiteY6" fmla="*/ 426213 h 454046"/>
                  <a:gd name="connsiteX7" fmla="*/ 0 w 176213"/>
                  <a:gd name="connsiteY7" fmla="*/ 26988 h 454046"/>
                  <a:gd name="connsiteX0" fmla="*/ 0 w 176213"/>
                  <a:gd name="connsiteY0" fmla="*/ 26988 h 457872"/>
                  <a:gd name="connsiteX1" fmla="*/ 26988 w 176213"/>
                  <a:gd name="connsiteY1" fmla="*/ 0 h 457872"/>
                  <a:gd name="connsiteX2" fmla="*/ 161131 w 176213"/>
                  <a:gd name="connsiteY2" fmla="*/ 7144 h 457872"/>
                  <a:gd name="connsiteX3" fmla="*/ 176213 w 176213"/>
                  <a:gd name="connsiteY3" fmla="*/ 57944 h 457872"/>
                  <a:gd name="connsiteX4" fmla="*/ 83344 w 176213"/>
                  <a:gd name="connsiteY4" fmla="*/ 88105 h 457872"/>
                  <a:gd name="connsiteX5" fmla="*/ 109537 w 176213"/>
                  <a:gd name="connsiteY5" fmla="*/ 375412 h 457872"/>
                  <a:gd name="connsiteX6" fmla="*/ 55564 w 176213"/>
                  <a:gd name="connsiteY6" fmla="*/ 426213 h 457872"/>
                  <a:gd name="connsiteX7" fmla="*/ 0 w 176213"/>
                  <a:gd name="connsiteY7" fmla="*/ 26988 h 457872"/>
                  <a:gd name="connsiteX0" fmla="*/ 0 w 176213"/>
                  <a:gd name="connsiteY0" fmla="*/ 26988 h 448194"/>
                  <a:gd name="connsiteX1" fmla="*/ 26988 w 176213"/>
                  <a:gd name="connsiteY1" fmla="*/ 0 h 448194"/>
                  <a:gd name="connsiteX2" fmla="*/ 161131 w 176213"/>
                  <a:gd name="connsiteY2" fmla="*/ 7144 h 448194"/>
                  <a:gd name="connsiteX3" fmla="*/ 176213 w 176213"/>
                  <a:gd name="connsiteY3" fmla="*/ 57944 h 448194"/>
                  <a:gd name="connsiteX4" fmla="*/ 83344 w 176213"/>
                  <a:gd name="connsiteY4" fmla="*/ 88105 h 448194"/>
                  <a:gd name="connsiteX5" fmla="*/ 109537 w 176213"/>
                  <a:gd name="connsiteY5" fmla="*/ 375412 h 448194"/>
                  <a:gd name="connsiteX6" fmla="*/ 55564 w 176213"/>
                  <a:gd name="connsiteY6" fmla="*/ 426213 h 448194"/>
                  <a:gd name="connsiteX7" fmla="*/ 0 w 176213"/>
                  <a:gd name="connsiteY7" fmla="*/ 26988 h 448194"/>
                  <a:gd name="connsiteX0" fmla="*/ 0 w 176213"/>
                  <a:gd name="connsiteY0" fmla="*/ 26988 h 426213"/>
                  <a:gd name="connsiteX1" fmla="*/ 26988 w 176213"/>
                  <a:gd name="connsiteY1" fmla="*/ 0 h 426213"/>
                  <a:gd name="connsiteX2" fmla="*/ 161131 w 176213"/>
                  <a:gd name="connsiteY2" fmla="*/ 7144 h 426213"/>
                  <a:gd name="connsiteX3" fmla="*/ 176213 w 176213"/>
                  <a:gd name="connsiteY3" fmla="*/ 57944 h 426213"/>
                  <a:gd name="connsiteX4" fmla="*/ 83344 w 176213"/>
                  <a:gd name="connsiteY4" fmla="*/ 88105 h 426213"/>
                  <a:gd name="connsiteX5" fmla="*/ 109537 w 176213"/>
                  <a:gd name="connsiteY5" fmla="*/ 375412 h 426213"/>
                  <a:gd name="connsiteX6" fmla="*/ 55564 w 176213"/>
                  <a:gd name="connsiteY6" fmla="*/ 426213 h 426213"/>
                  <a:gd name="connsiteX7" fmla="*/ 0 w 176213"/>
                  <a:gd name="connsiteY7" fmla="*/ 26988 h 426213"/>
                  <a:gd name="connsiteX0" fmla="*/ 0 w 176213"/>
                  <a:gd name="connsiteY0" fmla="*/ 26988 h 426213"/>
                  <a:gd name="connsiteX1" fmla="*/ 26988 w 176213"/>
                  <a:gd name="connsiteY1" fmla="*/ 0 h 426213"/>
                  <a:gd name="connsiteX2" fmla="*/ 161131 w 176213"/>
                  <a:gd name="connsiteY2" fmla="*/ 7144 h 426213"/>
                  <a:gd name="connsiteX3" fmla="*/ 176213 w 176213"/>
                  <a:gd name="connsiteY3" fmla="*/ 57944 h 426213"/>
                  <a:gd name="connsiteX4" fmla="*/ 83344 w 176213"/>
                  <a:gd name="connsiteY4" fmla="*/ 88105 h 426213"/>
                  <a:gd name="connsiteX5" fmla="*/ 109537 w 176213"/>
                  <a:gd name="connsiteY5" fmla="*/ 375412 h 426213"/>
                  <a:gd name="connsiteX6" fmla="*/ 55564 w 176213"/>
                  <a:gd name="connsiteY6" fmla="*/ 426213 h 426213"/>
                  <a:gd name="connsiteX7" fmla="*/ 0 w 176213"/>
                  <a:gd name="connsiteY7" fmla="*/ 26988 h 426213"/>
                  <a:gd name="connsiteX0" fmla="*/ 0 w 176213"/>
                  <a:gd name="connsiteY0" fmla="*/ 26988 h 426213"/>
                  <a:gd name="connsiteX1" fmla="*/ 26988 w 176213"/>
                  <a:gd name="connsiteY1" fmla="*/ 0 h 426213"/>
                  <a:gd name="connsiteX2" fmla="*/ 161131 w 176213"/>
                  <a:gd name="connsiteY2" fmla="*/ 7144 h 426213"/>
                  <a:gd name="connsiteX3" fmla="*/ 176213 w 176213"/>
                  <a:gd name="connsiteY3" fmla="*/ 57944 h 426213"/>
                  <a:gd name="connsiteX4" fmla="*/ 83344 w 176213"/>
                  <a:gd name="connsiteY4" fmla="*/ 88105 h 426213"/>
                  <a:gd name="connsiteX5" fmla="*/ 109537 w 176213"/>
                  <a:gd name="connsiteY5" fmla="*/ 375412 h 426213"/>
                  <a:gd name="connsiteX6" fmla="*/ 50801 w 176213"/>
                  <a:gd name="connsiteY6" fmla="*/ 426213 h 426213"/>
                  <a:gd name="connsiteX7" fmla="*/ 0 w 176213"/>
                  <a:gd name="connsiteY7" fmla="*/ 26988 h 426213"/>
                  <a:gd name="connsiteX0" fmla="*/ 0 w 190501"/>
                  <a:gd name="connsiteY0" fmla="*/ 31750 h 426213"/>
                  <a:gd name="connsiteX1" fmla="*/ 41276 w 190501"/>
                  <a:gd name="connsiteY1" fmla="*/ 0 h 426213"/>
                  <a:gd name="connsiteX2" fmla="*/ 175419 w 190501"/>
                  <a:gd name="connsiteY2" fmla="*/ 7144 h 426213"/>
                  <a:gd name="connsiteX3" fmla="*/ 190501 w 190501"/>
                  <a:gd name="connsiteY3" fmla="*/ 57944 h 426213"/>
                  <a:gd name="connsiteX4" fmla="*/ 97632 w 190501"/>
                  <a:gd name="connsiteY4" fmla="*/ 88105 h 426213"/>
                  <a:gd name="connsiteX5" fmla="*/ 123825 w 190501"/>
                  <a:gd name="connsiteY5" fmla="*/ 375412 h 426213"/>
                  <a:gd name="connsiteX6" fmla="*/ 65089 w 190501"/>
                  <a:gd name="connsiteY6" fmla="*/ 426213 h 426213"/>
                  <a:gd name="connsiteX7" fmla="*/ 0 w 190501"/>
                  <a:gd name="connsiteY7" fmla="*/ 31750 h 426213"/>
                  <a:gd name="connsiteX0" fmla="*/ 0 w 190501"/>
                  <a:gd name="connsiteY0" fmla="*/ 31750 h 426213"/>
                  <a:gd name="connsiteX1" fmla="*/ 41276 w 190501"/>
                  <a:gd name="connsiteY1" fmla="*/ 0 h 426213"/>
                  <a:gd name="connsiteX2" fmla="*/ 175419 w 190501"/>
                  <a:gd name="connsiteY2" fmla="*/ 7144 h 426213"/>
                  <a:gd name="connsiteX3" fmla="*/ 190501 w 190501"/>
                  <a:gd name="connsiteY3" fmla="*/ 57944 h 426213"/>
                  <a:gd name="connsiteX4" fmla="*/ 97632 w 190501"/>
                  <a:gd name="connsiteY4" fmla="*/ 88105 h 426213"/>
                  <a:gd name="connsiteX5" fmla="*/ 123825 w 190501"/>
                  <a:gd name="connsiteY5" fmla="*/ 375412 h 426213"/>
                  <a:gd name="connsiteX6" fmla="*/ 65089 w 190501"/>
                  <a:gd name="connsiteY6" fmla="*/ 426213 h 426213"/>
                  <a:gd name="connsiteX7" fmla="*/ 0 w 190501"/>
                  <a:gd name="connsiteY7" fmla="*/ 31750 h 426213"/>
                  <a:gd name="connsiteX0" fmla="*/ 0 w 190501"/>
                  <a:gd name="connsiteY0" fmla="*/ 31750 h 426213"/>
                  <a:gd name="connsiteX1" fmla="*/ 41276 w 190501"/>
                  <a:gd name="connsiteY1" fmla="*/ 0 h 426213"/>
                  <a:gd name="connsiteX2" fmla="*/ 175419 w 190501"/>
                  <a:gd name="connsiteY2" fmla="*/ 7144 h 426213"/>
                  <a:gd name="connsiteX3" fmla="*/ 190501 w 190501"/>
                  <a:gd name="connsiteY3" fmla="*/ 57944 h 426213"/>
                  <a:gd name="connsiteX4" fmla="*/ 97632 w 190501"/>
                  <a:gd name="connsiteY4" fmla="*/ 88105 h 426213"/>
                  <a:gd name="connsiteX5" fmla="*/ 123825 w 190501"/>
                  <a:gd name="connsiteY5" fmla="*/ 375412 h 426213"/>
                  <a:gd name="connsiteX6" fmla="*/ 65089 w 190501"/>
                  <a:gd name="connsiteY6" fmla="*/ 426213 h 426213"/>
                  <a:gd name="connsiteX7" fmla="*/ 0 w 190501"/>
                  <a:gd name="connsiteY7" fmla="*/ 31750 h 426213"/>
                  <a:gd name="connsiteX0" fmla="*/ 0 w 190501"/>
                  <a:gd name="connsiteY0" fmla="*/ 31750 h 426213"/>
                  <a:gd name="connsiteX1" fmla="*/ 41276 w 190501"/>
                  <a:gd name="connsiteY1" fmla="*/ 0 h 426213"/>
                  <a:gd name="connsiteX2" fmla="*/ 175419 w 190501"/>
                  <a:gd name="connsiteY2" fmla="*/ 7144 h 426213"/>
                  <a:gd name="connsiteX3" fmla="*/ 190501 w 190501"/>
                  <a:gd name="connsiteY3" fmla="*/ 57944 h 426213"/>
                  <a:gd name="connsiteX4" fmla="*/ 97632 w 190501"/>
                  <a:gd name="connsiteY4" fmla="*/ 88105 h 426213"/>
                  <a:gd name="connsiteX5" fmla="*/ 123825 w 190501"/>
                  <a:gd name="connsiteY5" fmla="*/ 375412 h 426213"/>
                  <a:gd name="connsiteX6" fmla="*/ 65089 w 190501"/>
                  <a:gd name="connsiteY6" fmla="*/ 426213 h 426213"/>
                  <a:gd name="connsiteX7" fmla="*/ 0 w 190501"/>
                  <a:gd name="connsiteY7" fmla="*/ 31750 h 426213"/>
                  <a:gd name="connsiteX0" fmla="*/ 0 w 190501"/>
                  <a:gd name="connsiteY0" fmla="*/ 31750 h 426213"/>
                  <a:gd name="connsiteX1" fmla="*/ 41276 w 190501"/>
                  <a:gd name="connsiteY1" fmla="*/ 0 h 426213"/>
                  <a:gd name="connsiteX2" fmla="*/ 175419 w 190501"/>
                  <a:gd name="connsiteY2" fmla="*/ 7144 h 426213"/>
                  <a:gd name="connsiteX3" fmla="*/ 190501 w 190501"/>
                  <a:gd name="connsiteY3" fmla="*/ 57944 h 426213"/>
                  <a:gd name="connsiteX4" fmla="*/ 97632 w 190501"/>
                  <a:gd name="connsiteY4" fmla="*/ 88105 h 426213"/>
                  <a:gd name="connsiteX5" fmla="*/ 123825 w 190501"/>
                  <a:gd name="connsiteY5" fmla="*/ 375412 h 426213"/>
                  <a:gd name="connsiteX6" fmla="*/ 65089 w 190501"/>
                  <a:gd name="connsiteY6" fmla="*/ 426213 h 426213"/>
                  <a:gd name="connsiteX7" fmla="*/ 0 w 190501"/>
                  <a:gd name="connsiteY7" fmla="*/ 31750 h 426213"/>
                  <a:gd name="connsiteX0" fmla="*/ 0 w 190501"/>
                  <a:gd name="connsiteY0" fmla="*/ 31750 h 426213"/>
                  <a:gd name="connsiteX1" fmla="*/ 41276 w 190501"/>
                  <a:gd name="connsiteY1" fmla="*/ 0 h 426213"/>
                  <a:gd name="connsiteX2" fmla="*/ 175419 w 190501"/>
                  <a:gd name="connsiteY2" fmla="*/ 7144 h 426213"/>
                  <a:gd name="connsiteX3" fmla="*/ 190501 w 190501"/>
                  <a:gd name="connsiteY3" fmla="*/ 57944 h 426213"/>
                  <a:gd name="connsiteX4" fmla="*/ 97632 w 190501"/>
                  <a:gd name="connsiteY4" fmla="*/ 88105 h 426213"/>
                  <a:gd name="connsiteX5" fmla="*/ 123825 w 190501"/>
                  <a:gd name="connsiteY5" fmla="*/ 375412 h 426213"/>
                  <a:gd name="connsiteX6" fmla="*/ 65089 w 190501"/>
                  <a:gd name="connsiteY6" fmla="*/ 426213 h 426213"/>
                  <a:gd name="connsiteX7" fmla="*/ 0 w 190501"/>
                  <a:gd name="connsiteY7" fmla="*/ 31750 h 426213"/>
                  <a:gd name="connsiteX0" fmla="*/ 0 w 190501"/>
                  <a:gd name="connsiteY0" fmla="*/ 31750 h 426213"/>
                  <a:gd name="connsiteX1" fmla="*/ 41276 w 190501"/>
                  <a:gd name="connsiteY1" fmla="*/ 0 h 426213"/>
                  <a:gd name="connsiteX2" fmla="*/ 175419 w 190501"/>
                  <a:gd name="connsiteY2" fmla="*/ 7144 h 426213"/>
                  <a:gd name="connsiteX3" fmla="*/ 190501 w 190501"/>
                  <a:gd name="connsiteY3" fmla="*/ 57944 h 426213"/>
                  <a:gd name="connsiteX4" fmla="*/ 97632 w 190501"/>
                  <a:gd name="connsiteY4" fmla="*/ 88105 h 426213"/>
                  <a:gd name="connsiteX5" fmla="*/ 123825 w 190501"/>
                  <a:gd name="connsiteY5" fmla="*/ 375412 h 426213"/>
                  <a:gd name="connsiteX6" fmla="*/ 65089 w 190501"/>
                  <a:gd name="connsiteY6" fmla="*/ 426213 h 426213"/>
                  <a:gd name="connsiteX7" fmla="*/ 0 w 190501"/>
                  <a:gd name="connsiteY7" fmla="*/ 31750 h 42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1" h="426213">
                    <a:moveTo>
                      <a:pt x="0" y="31750"/>
                    </a:moveTo>
                    <a:cubicBezTo>
                      <a:pt x="0" y="16845"/>
                      <a:pt x="26371" y="0"/>
                      <a:pt x="41276" y="0"/>
                    </a:cubicBezTo>
                    <a:lnTo>
                      <a:pt x="175419" y="7144"/>
                    </a:lnTo>
                    <a:cubicBezTo>
                      <a:pt x="190324" y="7144"/>
                      <a:pt x="190501" y="43039"/>
                      <a:pt x="190501" y="57944"/>
                    </a:cubicBezTo>
                    <a:cubicBezTo>
                      <a:pt x="180182" y="104510"/>
                      <a:pt x="107951" y="41539"/>
                      <a:pt x="97632" y="88105"/>
                    </a:cubicBezTo>
                    <a:lnTo>
                      <a:pt x="123825" y="375412"/>
                    </a:lnTo>
                    <a:cubicBezTo>
                      <a:pt x="125147" y="415755"/>
                      <a:pt x="127796" y="398560"/>
                      <a:pt x="65089" y="426213"/>
                    </a:cubicBezTo>
                    <a:cubicBezTo>
                      <a:pt x="52125" y="342212"/>
                      <a:pt x="21431" y="89292"/>
                      <a:pt x="0" y="31750"/>
                    </a:cubicBezTo>
                    <a:close/>
                  </a:path>
                </a:pathLst>
              </a:custGeom>
              <a:solidFill>
                <a:srgbClr val="5B9BD5"/>
              </a:solidFill>
              <a:ln w="12700" cap="flat" cmpd="sng" algn="ctr">
                <a:noFill/>
                <a:prstDash val="solid"/>
                <a:miter lim="800000"/>
              </a:ln>
              <a:effectLst/>
            </p:spPr>
            <p:txBody>
              <a:bodyPr rtlCol="0" anchor="ctr"/>
              <a:lstStyle/>
              <a:p>
                <a:pPr algn="ctr" defTabSz="685800">
                  <a:defRPr/>
                </a:pPr>
                <a:endParaRPr lang="en-US" sz="1148" kern="0">
                  <a:solidFill>
                    <a:prstClr val="white"/>
                  </a:solidFill>
                  <a:latin typeface="Calibri" panose="020F0502020204030204"/>
                </a:endParaRPr>
              </a:p>
            </p:txBody>
          </p:sp>
          <p:sp>
            <p:nvSpPr>
              <p:cNvPr id="216" name="Oval 9">
                <a:extLst>
                  <a:ext uri="{FF2B5EF4-FFF2-40B4-BE49-F238E27FC236}">
                    <a16:creationId xmlns:a16="http://schemas.microsoft.com/office/drawing/2014/main" id="{1AE8C7A5-150D-3D22-7D57-2C24826F7826}"/>
                  </a:ext>
                </a:extLst>
              </p:cNvPr>
              <p:cNvSpPr/>
              <p:nvPr/>
            </p:nvSpPr>
            <p:spPr>
              <a:xfrm>
                <a:off x="4484179" y="3114555"/>
                <a:ext cx="218950" cy="533578"/>
              </a:xfrm>
              <a:custGeom>
                <a:avLst/>
                <a:gdLst>
                  <a:gd name="connsiteX0" fmla="*/ 0 w 214312"/>
                  <a:gd name="connsiteY0" fmla="*/ 255985 h 511969"/>
                  <a:gd name="connsiteX1" fmla="*/ 107156 w 214312"/>
                  <a:gd name="connsiteY1" fmla="*/ 0 h 511969"/>
                  <a:gd name="connsiteX2" fmla="*/ 214312 w 214312"/>
                  <a:gd name="connsiteY2" fmla="*/ 255985 h 511969"/>
                  <a:gd name="connsiteX3" fmla="*/ 107156 w 214312"/>
                  <a:gd name="connsiteY3" fmla="*/ 511970 h 511969"/>
                  <a:gd name="connsiteX4" fmla="*/ 0 w 214312"/>
                  <a:gd name="connsiteY4" fmla="*/ 255985 h 511969"/>
                  <a:gd name="connsiteX0" fmla="*/ 5191 w 219503"/>
                  <a:gd name="connsiteY0" fmla="*/ 266596 h 522581"/>
                  <a:gd name="connsiteX1" fmla="*/ 26622 w 219503"/>
                  <a:gd name="connsiteY1" fmla="*/ 70142 h 522581"/>
                  <a:gd name="connsiteX2" fmla="*/ 112347 w 219503"/>
                  <a:gd name="connsiteY2" fmla="*/ 10611 h 522581"/>
                  <a:gd name="connsiteX3" fmla="*/ 219503 w 219503"/>
                  <a:gd name="connsiteY3" fmla="*/ 266596 h 522581"/>
                  <a:gd name="connsiteX4" fmla="*/ 112347 w 219503"/>
                  <a:gd name="connsiteY4" fmla="*/ 522581 h 522581"/>
                  <a:gd name="connsiteX5" fmla="*/ 5191 w 219503"/>
                  <a:gd name="connsiteY5" fmla="*/ 266596 h 522581"/>
                  <a:gd name="connsiteX0" fmla="*/ 5191 w 222721"/>
                  <a:gd name="connsiteY0" fmla="*/ 256738 h 512723"/>
                  <a:gd name="connsiteX1" fmla="*/ 26622 w 222721"/>
                  <a:gd name="connsiteY1" fmla="*/ 60284 h 512723"/>
                  <a:gd name="connsiteX2" fmla="*/ 112347 w 222721"/>
                  <a:gd name="connsiteY2" fmla="*/ 753 h 512723"/>
                  <a:gd name="connsiteX3" fmla="*/ 200454 w 222721"/>
                  <a:gd name="connsiteY3" fmla="*/ 43616 h 512723"/>
                  <a:gd name="connsiteX4" fmla="*/ 219503 w 222721"/>
                  <a:gd name="connsiteY4" fmla="*/ 256738 h 512723"/>
                  <a:gd name="connsiteX5" fmla="*/ 112347 w 222721"/>
                  <a:gd name="connsiteY5" fmla="*/ 512723 h 512723"/>
                  <a:gd name="connsiteX6" fmla="*/ 5191 w 222721"/>
                  <a:gd name="connsiteY6" fmla="*/ 256738 h 512723"/>
                  <a:gd name="connsiteX0" fmla="*/ 5191 w 220697"/>
                  <a:gd name="connsiteY0" fmla="*/ 256738 h 525405"/>
                  <a:gd name="connsiteX1" fmla="*/ 26622 w 220697"/>
                  <a:gd name="connsiteY1" fmla="*/ 60284 h 525405"/>
                  <a:gd name="connsiteX2" fmla="*/ 112347 w 220697"/>
                  <a:gd name="connsiteY2" fmla="*/ 753 h 525405"/>
                  <a:gd name="connsiteX3" fmla="*/ 200454 w 220697"/>
                  <a:gd name="connsiteY3" fmla="*/ 43616 h 525405"/>
                  <a:gd name="connsiteX4" fmla="*/ 219503 w 220697"/>
                  <a:gd name="connsiteY4" fmla="*/ 256738 h 525405"/>
                  <a:gd name="connsiteX5" fmla="*/ 209979 w 220697"/>
                  <a:gd name="connsiteY5" fmla="*/ 462716 h 525405"/>
                  <a:gd name="connsiteX6" fmla="*/ 112347 w 220697"/>
                  <a:gd name="connsiteY6" fmla="*/ 512723 h 525405"/>
                  <a:gd name="connsiteX7" fmla="*/ 5191 w 220697"/>
                  <a:gd name="connsiteY7" fmla="*/ 256738 h 525405"/>
                  <a:gd name="connsiteX0" fmla="*/ 2728 w 218234"/>
                  <a:gd name="connsiteY0" fmla="*/ 256738 h 514814"/>
                  <a:gd name="connsiteX1" fmla="*/ 24159 w 218234"/>
                  <a:gd name="connsiteY1" fmla="*/ 60284 h 514814"/>
                  <a:gd name="connsiteX2" fmla="*/ 109884 w 218234"/>
                  <a:gd name="connsiteY2" fmla="*/ 753 h 514814"/>
                  <a:gd name="connsiteX3" fmla="*/ 197991 w 218234"/>
                  <a:gd name="connsiteY3" fmla="*/ 43616 h 514814"/>
                  <a:gd name="connsiteX4" fmla="*/ 217040 w 218234"/>
                  <a:gd name="connsiteY4" fmla="*/ 256738 h 514814"/>
                  <a:gd name="connsiteX5" fmla="*/ 207516 w 218234"/>
                  <a:gd name="connsiteY5" fmla="*/ 462716 h 514814"/>
                  <a:gd name="connsiteX6" fmla="*/ 109884 w 218234"/>
                  <a:gd name="connsiteY6" fmla="*/ 512723 h 514814"/>
                  <a:gd name="connsiteX7" fmla="*/ 12254 w 218234"/>
                  <a:gd name="connsiteY7" fmla="*/ 479384 h 514814"/>
                  <a:gd name="connsiteX8" fmla="*/ 2728 w 218234"/>
                  <a:gd name="connsiteY8" fmla="*/ 256738 h 514814"/>
                  <a:gd name="connsiteX0" fmla="*/ 2728 w 218234"/>
                  <a:gd name="connsiteY0" fmla="*/ 256738 h 534476"/>
                  <a:gd name="connsiteX1" fmla="*/ 24159 w 218234"/>
                  <a:gd name="connsiteY1" fmla="*/ 60284 h 534476"/>
                  <a:gd name="connsiteX2" fmla="*/ 109884 w 218234"/>
                  <a:gd name="connsiteY2" fmla="*/ 753 h 534476"/>
                  <a:gd name="connsiteX3" fmla="*/ 197991 w 218234"/>
                  <a:gd name="connsiteY3" fmla="*/ 43616 h 534476"/>
                  <a:gd name="connsiteX4" fmla="*/ 217040 w 218234"/>
                  <a:gd name="connsiteY4" fmla="*/ 256738 h 534476"/>
                  <a:gd name="connsiteX5" fmla="*/ 207516 w 218234"/>
                  <a:gd name="connsiteY5" fmla="*/ 462716 h 534476"/>
                  <a:gd name="connsiteX6" fmla="*/ 112265 w 218234"/>
                  <a:gd name="connsiteY6" fmla="*/ 534154 h 534476"/>
                  <a:gd name="connsiteX7" fmla="*/ 12254 w 218234"/>
                  <a:gd name="connsiteY7" fmla="*/ 479384 h 534476"/>
                  <a:gd name="connsiteX8" fmla="*/ 2728 w 218234"/>
                  <a:gd name="connsiteY8" fmla="*/ 256738 h 534476"/>
                  <a:gd name="connsiteX0" fmla="*/ 2728 w 219581"/>
                  <a:gd name="connsiteY0" fmla="*/ 256738 h 534275"/>
                  <a:gd name="connsiteX1" fmla="*/ 24159 w 219581"/>
                  <a:gd name="connsiteY1" fmla="*/ 60284 h 534275"/>
                  <a:gd name="connsiteX2" fmla="*/ 109884 w 219581"/>
                  <a:gd name="connsiteY2" fmla="*/ 753 h 534275"/>
                  <a:gd name="connsiteX3" fmla="*/ 197991 w 219581"/>
                  <a:gd name="connsiteY3" fmla="*/ 43616 h 534275"/>
                  <a:gd name="connsiteX4" fmla="*/ 217040 w 219581"/>
                  <a:gd name="connsiteY4" fmla="*/ 256738 h 534275"/>
                  <a:gd name="connsiteX5" fmla="*/ 209897 w 219581"/>
                  <a:gd name="connsiteY5" fmla="*/ 469860 h 534275"/>
                  <a:gd name="connsiteX6" fmla="*/ 112265 w 219581"/>
                  <a:gd name="connsiteY6" fmla="*/ 534154 h 534275"/>
                  <a:gd name="connsiteX7" fmla="*/ 12254 w 219581"/>
                  <a:gd name="connsiteY7" fmla="*/ 479384 h 534275"/>
                  <a:gd name="connsiteX8" fmla="*/ 2728 w 219581"/>
                  <a:gd name="connsiteY8" fmla="*/ 256738 h 534275"/>
                  <a:gd name="connsiteX0" fmla="*/ 2097 w 218950"/>
                  <a:gd name="connsiteY0" fmla="*/ 256041 h 533578"/>
                  <a:gd name="connsiteX1" fmla="*/ 14003 w 218950"/>
                  <a:gd name="connsiteY1" fmla="*/ 45299 h 533578"/>
                  <a:gd name="connsiteX2" fmla="*/ 109253 w 218950"/>
                  <a:gd name="connsiteY2" fmla="*/ 56 h 533578"/>
                  <a:gd name="connsiteX3" fmla="*/ 197360 w 218950"/>
                  <a:gd name="connsiteY3" fmla="*/ 42919 h 533578"/>
                  <a:gd name="connsiteX4" fmla="*/ 216409 w 218950"/>
                  <a:gd name="connsiteY4" fmla="*/ 256041 h 533578"/>
                  <a:gd name="connsiteX5" fmla="*/ 209266 w 218950"/>
                  <a:gd name="connsiteY5" fmla="*/ 469163 h 533578"/>
                  <a:gd name="connsiteX6" fmla="*/ 111634 w 218950"/>
                  <a:gd name="connsiteY6" fmla="*/ 533457 h 533578"/>
                  <a:gd name="connsiteX7" fmla="*/ 11623 w 218950"/>
                  <a:gd name="connsiteY7" fmla="*/ 478687 h 533578"/>
                  <a:gd name="connsiteX8" fmla="*/ 2097 w 218950"/>
                  <a:gd name="connsiteY8" fmla="*/ 256041 h 533578"/>
                  <a:gd name="connsiteX0" fmla="*/ 2097 w 218950"/>
                  <a:gd name="connsiteY0" fmla="*/ 256041 h 533578"/>
                  <a:gd name="connsiteX1" fmla="*/ 14003 w 218950"/>
                  <a:gd name="connsiteY1" fmla="*/ 45299 h 533578"/>
                  <a:gd name="connsiteX2" fmla="*/ 109253 w 218950"/>
                  <a:gd name="connsiteY2" fmla="*/ 56 h 533578"/>
                  <a:gd name="connsiteX3" fmla="*/ 197360 w 218950"/>
                  <a:gd name="connsiteY3" fmla="*/ 42919 h 533578"/>
                  <a:gd name="connsiteX4" fmla="*/ 216409 w 218950"/>
                  <a:gd name="connsiteY4" fmla="*/ 256041 h 533578"/>
                  <a:gd name="connsiteX5" fmla="*/ 209266 w 218950"/>
                  <a:gd name="connsiteY5" fmla="*/ 469163 h 533578"/>
                  <a:gd name="connsiteX6" fmla="*/ 111634 w 218950"/>
                  <a:gd name="connsiteY6" fmla="*/ 533457 h 533578"/>
                  <a:gd name="connsiteX7" fmla="*/ 11623 w 218950"/>
                  <a:gd name="connsiteY7" fmla="*/ 478687 h 533578"/>
                  <a:gd name="connsiteX8" fmla="*/ 2097 w 218950"/>
                  <a:gd name="connsiteY8" fmla="*/ 256041 h 533578"/>
                  <a:gd name="connsiteX0" fmla="*/ 2097 w 218950"/>
                  <a:gd name="connsiteY0" fmla="*/ 256041 h 533578"/>
                  <a:gd name="connsiteX1" fmla="*/ 14003 w 218950"/>
                  <a:gd name="connsiteY1" fmla="*/ 45299 h 533578"/>
                  <a:gd name="connsiteX2" fmla="*/ 109253 w 218950"/>
                  <a:gd name="connsiteY2" fmla="*/ 56 h 533578"/>
                  <a:gd name="connsiteX3" fmla="*/ 204504 w 218950"/>
                  <a:gd name="connsiteY3" fmla="*/ 42919 h 533578"/>
                  <a:gd name="connsiteX4" fmla="*/ 216409 w 218950"/>
                  <a:gd name="connsiteY4" fmla="*/ 256041 h 533578"/>
                  <a:gd name="connsiteX5" fmla="*/ 209266 w 218950"/>
                  <a:gd name="connsiteY5" fmla="*/ 469163 h 533578"/>
                  <a:gd name="connsiteX6" fmla="*/ 111634 w 218950"/>
                  <a:gd name="connsiteY6" fmla="*/ 533457 h 533578"/>
                  <a:gd name="connsiteX7" fmla="*/ 11623 w 218950"/>
                  <a:gd name="connsiteY7" fmla="*/ 478687 h 533578"/>
                  <a:gd name="connsiteX8" fmla="*/ 2097 w 218950"/>
                  <a:gd name="connsiteY8" fmla="*/ 256041 h 533578"/>
                  <a:gd name="connsiteX0" fmla="*/ 2097 w 218950"/>
                  <a:gd name="connsiteY0" fmla="*/ 256041 h 533578"/>
                  <a:gd name="connsiteX1" fmla="*/ 14003 w 218950"/>
                  <a:gd name="connsiteY1" fmla="*/ 45299 h 533578"/>
                  <a:gd name="connsiteX2" fmla="*/ 109253 w 218950"/>
                  <a:gd name="connsiteY2" fmla="*/ 56 h 533578"/>
                  <a:gd name="connsiteX3" fmla="*/ 204504 w 218950"/>
                  <a:gd name="connsiteY3" fmla="*/ 42919 h 533578"/>
                  <a:gd name="connsiteX4" fmla="*/ 216409 w 218950"/>
                  <a:gd name="connsiteY4" fmla="*/ 256041 h 533578"/>
                  <a:gd name="connsiteX5" fmla="*/ 209266 w 218950"/>
                  <a:gd name="connsiteY5" fmla="*/ 469163 h 533578"/>
                  <a:gd name="connsiteX6" fmla="*/ 111634 w 218950"/>
                  <a:gd name="connsiteY6" fmla="*/ 533457 h 533578"/>
                  <a:gd name="connsiteX7" fmla="*/ 11623 w 218950"/>
                  <a:gd name="connsiteY7" fmla="*/ 478687 h 533578"/>
                  <a:gd name="connsiteX8" fmla="*/ 2097 w 218950"/>
                  <a:gd name="connsiteY8" fmla="*/ 256041 h 533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950" h="533578">
                    <a:moveTo>
                      <a:pt x="2097" y="256041"/>
                    </a:moveTo>
                    <a:cubicBezTo>
                      <a:pt x="2494" y="183810"/>
                      <a:pt x="-3856" y="87963"/>
                      <a:pt x="14003" y="45299"/>
                    </a:cubicBezTo>
                    <a:cubicBezTo>
                      <a:pt x="31862" y="2635"/>
                      <a:pt x="77503" y="453"/>
                      <a:pt x="109253" y="56"/>
                    </a:cubicBezTo>
                    <a:cubicBezTo>
                      <a:pt x="141003" y="-341"/>
                      <a:pt x="186645" y="255"/>
                      <a:pt x="204504" y="42919"/>
                    </a:cubicBezTo>
                    <a:cubicBezTo>
                      <a:pt x="222363" y="85583"/>
                      <a:pt x="218393" y="196510"/>
                      <a:pt x="216409" y="256041"/>
                    </a:cubicBezTo>
                    <a:cubicBezTo>
                      <a:pt x="214425" y="315572"/>
                      <a:pt x="227125" y="426499"/>
                      <a:pt x="209266" y="469163"/>
                    </a:cubicBezTo>
                    <a:cubicBezTo>
                      <a:pt x="191407" y="511827"/>
                      <a:pt x="144574" y="531870"/>
                      <a:pt x="111634" y="533457"/>
                    </a:cubicBezTo>
                    <a:cubicBezTo>
                      <a:pt x="78694" y="535044"/>
                      <a:pt x="29482" y="521351"/>
                      <a:pt x="11623" y="478687"/>
                    </a:cubicBezTo>
                    <a:cubicBezTo>
                      <a:pt x="-6236" y="436023"/>
                      <a:pt x="1700" y="328272"/>
                      <a:pt x="2097" y="256041"/>
                    </a:cubicBezTo>
                    <a:close/>
                  </a:path>
                </a:pathLst>
              </a:custGeom>
              <a:solidFill>
                <a:sysClr val="window" lastClr="FFFFFF"/>
              </a:solidFill>
              <a:ln w="12700" cap="flat" cmpd="sng" algn="ctr">
                <a:noFill/>
                <a:prstDash val="solid"/>
                <a:miter lim="800000"/>
              </a:ln>
              <a:effectLst/>
            </p:spPr>
            <p:txBody>
              <a:bodyPr rtlCol="0" anchor="ctr"/>
              <a:lstStyle/>
              <a:p>
                <a:pPr algn="ctr" defTabSz="685800">
                  <a:defRPr/>
                </a:pPr>
                <a:endParaRPr lang="en-US" sz="1148" kern="0">
                  <a:solidFill>
                    <a:prstClr val="white"/>
                  </a:solidFill>
                  <a:latin typeface="Calibri" panose="020F0502020204030204"/>
                </a:endParaRPr>
              </a:p>
            </p:txBody>
          </p:sp>
          <p:cxnSp>
            <p:nvCxnSpPr>
              <p:cNvPr id="217" name="Straight Connector 216">
                <a:extLst>
                  <a:ext uri="{FF2B5EF4-FFF2-40B4-BE49-F238E27FC236}">
                    <a16:creationId xmlns:a16="http://schemas.microsoft.com/office/drawing/2014/main" id="{7C9E430F-8F8F-75F6-69B5-C7EB22F29408}"/>
                  </a:ext>
                </a:extLst>
              </p:cNvPr>
              <p:cNvCxnSpPr/>
              <p:nvPr/>
            </p:nvCxnSpPr>
            <p:spPr>
              <a:xfrm>
                <a:off x="4540076" y="3200764"/>
                <a:ext cx="107156" cy="0"/>
              </a:xfrm>
              <a:prstGeom prst="line">
                <a:avLst/>
              </a:prstGeom>
              <a:noFill/>
              <a:ln w="25400" cap="flat" cmpd="sng" algn="ctr">
                <a:solidFill>
                  <a:srgbClr val="ADADAD"/>
                </a:solidFill>
                <a:prstDash val="solid"/>
                <a:miter lim="800000"/>
              </a:ln>
              <a:effectLst/>
            </p:spPr>
          </p:cxnSp>
          <p:cxnSp>
            <p:nvCxnSpPr>
              <p:cNvPr id="218" name="Straight Connector 217">
                <a:extLst>
                  <a:ext uri="{FF2B5EF4-FFF2-40B4-BE49-F238E27FC236}">
                    <a16:creationId xmlns:a16="http://schemas.microsoft.com/office/drawing/2014/main" id="{250453B9-BE42-8BB0-53C1-8422A58A57FA}"/>
                  </a:ext>
                </a:extLst>
              </p:cNvPr>
              <p:cNvCxnSpPr/>
              <p:nvPr/>
            </p:nvCxnSpPr>
            <p:spPr>
              <a:xfrm>
                <a:off x="4566865" y="3262676"/>
                <a:ext cx="53578" cy="0"/>
              </a:xfrm>
              <a:prstGeom prst="line">
                <a:avLst/>
              </a:prstGeom>
              <a:noFill/>
              <a:ln w="25400" cap="flat" cmpd="sng" algn="ctr">
                <a:solidFill>
                  <a:srgbClr val="ADADAD"/>
                </a:solidFill>
                <a:prstDash val="solid"/>
                <a:miter lim="800000"/>
              </a:ln>
              <a:effectLst/>
            </p:spPr>
          </p:cxnSp>
          <p:cxnSp>
            <p:nvCxnSpPr>
              <p:cNvPr id="219" name="Straight Connector 218">
                <a:extLst>
                  <a:ext uri="{FF2B5EF4-FFF2-40B4-BE49-F238E27FC236}">
                    <a16:creationId xmlns:a16="http://schemas.microsoft.com/office/drawing/2014/main" id="{229BEA14-49FC-5540-D71C-B9A0D5F21771}"/>
                  </a:ext>
                </a:extLst>
              </p:cNvPr>
              <p:cNvCxnSpPr/>
              <p:nvPr/>
            </p:nvCxnSpPr>
            <p:spPr>
              <a:xfrm>
                <a:off x="4540076" y="3319827"/>
                <a:ext cx="107156" cy="0"/>
              </a:xfrm>
              <a:prstGeom prst="line">
                <a:avLst/>
              </a:prstGeom>
              <a:noFill/>
              <a:ln w="25400" cap="flat" cmpd="sng" algn="ctr">
                <a:solidFill>
                  <a:srgbClr val="ADADAD"/>
                </a:solidFill>
                <a:prstDash val="solid"/>
                <a:miter lim="800000"/>
              </a:ln>
              <a:effectLst/>
            </p:spPr>
          </p:cxnSp>
          <p:cxnSp>
            <p:nvCxnSpPr>
              <p:cNvPr id="220" name="Straight Connector 219">
                <a:extLst>
                  <a:ext uri="{FF2B5EF4-FFF2-40B4-BE49-F238E27FC236}">
                    <a16:creationId xmlns:a16="http://schemas.microsoft.com/office/drawing/2014/main" id="{B79AAF58-2DA7-FA11-86BF-204FEE1630D9}"/>
                  </a:ext>
                </a:extLst>
              </p:cNvPr>
              <p:cNvCxnSpPr/>
              <p:nvPr/>
            </p:nvCxnSpPr>
            <p:spPr>
              <a:xfrm>
                <a:off x="4566865" y="3381739"/>
                <a:ext cx="53578" cy="0"/>
              </a:xfrm>
              <a:prstGeom prst="line">
                <a:avLst/>
              </a:prstGeom>
              <a:noFill/>
              <a:ln w="25400" cap="flat" cmpd="sng" algn="ctr">
                <a:solidFill>
                  <a:srgbClr val="ADADAD"/>
                </a:solidFill>
                <a:prstDash val="solid"/>
                <a:miter lim="800000"/>
              </a:ln>
              <a:effectLst/>
            </p:spPr>
          </p:cxnSp>
          <p:cxnSp>
            <p:nvCxnSpPr>
              <p:cNvPr id="221" name="Straight Connector 220">
                <a:extLst>
                  <a:ext uri="{FF2B5EF4-FFF2-40B4-BE49-F238E27FC236}">
                    <a16:creationId xmlns:a16="http://schemas.microsoft.com/office/drawing/2014/main" id="{D4744CBA-BE54-84F1-0B4A-1089E39DCE08}"/>
                  </a:ext>
                </a:extLst>
              </p:cNvPr>
              <p:cNvCxnSpPr/>
              <p:nvPr/>
            </p:nvCxnSpPr>
            <p:spPr>
              <a:xfrm>
                <a:off x="4540076" y="3438889"/>
                <a:ext cx="107156" cy="0"/>
              </a:xfrm>
              <a:prstGeom prst="line">
                <a:avLst/>
              </a:prstGeom>
              <a:noFill/>
              <a:ln w="25400" cap="flat" cmpd="sng" algn="ctr">
                <a:solidFill>
                  <a:srgbClr val="ADADAD"/>
                </a:solidFill>
                <a:prstDash val="solid"/>
                <a:miter lim="800000"/>
              </a:ln>
              <a:effectLst/>
            </p:spPr>
          </p:cxnSp>
          <p:cxnSp>
            <p:nvCxnSpPr>
              <p:cNvPr id="222" name="Straight Connector 221">
                <a:extLst>
                  <a:ext uri="{FF2B5EF4-FFF2-40B4-BE49-F238E27FC236}">
                    <a16:creationId xmlns:a16="http://schemas.microsoft.com/office/drawing/2014/main" id="{D23A6904-5A8F-A0DC-3065-91A4EFAC6B62}"/>
                  </a:ext>
                </a:extLst>
              </p:cNvPr>
              <p:cNvCxnSpPr/>
              <p:nvPr/>
            </p:nvCxnSpPr>
            <p:spPr>
              <a:xfrm>
                <a:off x="4566865" y="3500801"/>
                <a:ext cx="53578" cy="0"/>
              </a:xfrm>
              <a:prstGeom prst="line">
                <a:avLst/>
              </a:prstGeom>
              <a:noFill/>
              <a:ln w="25400" cap="flat" cmpd="sng" algn="ctr">
                <a:solidFill>
                  <a:srgbClr val="ADADAD"/>
                </a:solidFill>
                <a:prstDash val="solid"/>
                <a:miter lim="800000"/>
              </a:ln>
              <a:effectLst/>
            </p:spPr>
          </p:cxnSp>
          <p:cxnSp>
            <p:nvCxnSpPr>
              <p:cNvPr id="223" name="Straight Connector 222">
                <a:extLst>
                  <a:ext uri="{FF2B5EF4-FFF2-40B4-BE49-F238E27FC236}">
                    <a16:creationId xmlns:a16="http://schemas.microsoft.com/office/drawing/2014/main" id="{E1403B32-9F47-BB8A-3A0E-8649DF67FF45}"/>
                  </a:ext>
                </a:extLst>
              </p:cNvPr>
              <p:cNvCxnSpPr/>
              <p:nvPr/>
            </p:nvCxnSpPr>
            <p:spPr>
              <a:xfrm>
                <a:off x="4540076" y="3565095"/>
                <a:ext cx="107156" cy="0"/>
              </a:xfrm>
              <a:prstGeom prst="line">
                <a:avLst/>
              </a:prstGeom>
              <a:noFill/>
              <a:ln w="25400" cap="flat" cmpd="sng" algn="ctr">
                <a:solidFill>
                  <a:srgbClr val="ADADAD"/>
                </a:solidFill>
                <a:prstDash val="solid"/>
                <a:miter lim="800000"/>
              </a:ln>
              <a:effectLst/>
            </p:spPr>
          </p:cxnSp>
          <p:sp>
            <p:nvSpPr>
              <p:cNvPr id="224" name="Rectangle: Rounded Corners 3">
                <a:extLst>
                  <a:ext uri="{FF2B5EF4-FFF2-40B4-BE49-F238E27FC236}">
                    <a16:creationId xmlns:a16="http://schemas.microsoft.com/office/drawing/2014/main" id="{21AADD7C-E73D-D079-341B-2DF9F944C5A4}"/>
                  </a:ext>
                </a:extLst>
              </p:cNvPr>
              <p:cNvSpPr/>
              <p:nvPr/>
            </p:nvSpPr>
            <p:spPr>
              <a:xfrm>
                <a:off x="4268486" y="3069397"/>
                <a:ext cx="703912" cy="623888"/>
              </a:xfrm>
              <a:custGeom>
                <a:avLst/>
                <a:gdLst>
                  <a:gd name="connsiteX0" fmla="*/ 0 w 476250"/>
                  <a:gd name="connsiteY0" fmla="*/ 79377 h 628650"/>
                  <a:gd name="connsiteX1" fmla="*/ 79377 w 476250"/>
                  <a:gd name="connsiteY1" fmla="*/ 0 h 628650"/>
                  <a:gd name="connsiteX2" fmla="*/ 396873 w 476250"/>
                  <a:gd name="connsiteY2" fmla="*/ 0 h 628650"/>
                  <a:gd name="connsiteX3" fmla="*/ 476250 w 476250"/>
                  <a:gd name="connsiteY3" fmla="*/ 79377 h 628650"/>
                  <a:gd name="connsiteX4" fmla="*/ 476250 w 476250"/>
                  <a:gd name="connsiteY4" fmla="*/ 549273 h 628650"/>
                  <a:gd name="connsiteX5" fmla="*/ 396873 w 476250"/>
                  <a:gd name="connsiteY5" fmla="*/ 628650 h 628650"/>
                  <a:gd name="connsiteX6" fmla="*/ 79377 w 476250"/>
                  <a:gd name="connsiteY6" fmla="*/ 628650 h 628650"/>
                  <a:gd name="connsiteX7" fmla="*/ 0 w 476250"/>
                  <a:gd name="connsiteY7" fmla="*/ 549273 h 628650"/>
                  <a:gd name="connsiteX8" fmla="*/ 0 w 476250"/>
                  <a:gd name="connsiteY8" fmla="*/ 79377 h 628650"/>
                  <a:gd name="connsiteX0" fmla="*/ 0 w 507206"/>
                  <a:gd name="connsiteY0" fmla="*/ 79377 h 628650"/>
                  <a:gd name="connsiteX1" fmla="*/ 79377 w 507206"/>
                  <a:gd name="connsiteY1" fmla="*/ 0 h 628650"/>
                  <a:gd name="connsiteX2" fmla="*/ 396873 w 507206"/>
                  <a:gd name="connsiteY2" fmla="*/ 0 h 628650"/>
                  <a:gd name="connsiteX3" fmla="*/ 507206 w 507206"/>
                  <a:gd name="connsiteY3" fmla="*/ 138908 h 628650"/>
                  <a:gd name="connsiteX4" fmla="*/ 476250 w 507206"/>
                  <a:gd name="connsiteY4" fmla="*/ 549273 h 628650"/>
                  <a:gd name="connsiteX5" fmla="*/ 396873 w 507206"/>
                  <a:gd name="connsiteY5" fmla="*/ 628650 h 628650"/>
                  <a:gd name="connsiteX6" fmla="*/ 79377 w 507206"/>
                  <a:gd name="connsiteY6" fmla="*/ 628650 h 628650"/>
                  <a:gd name="connsiteX7" fmla="*/ 0 w 507206"/>
                  <a:gd name="connsiteY7" fmla="*/ 549273 h 628650"/>
                  <a:gd name="connsiteX8" fmla="*/ 0 w 507206"/>
                  <a:gd name="connsiteY8" fmla="*/ 79377 h 628650"/>
                  <a:gd name="connsiteX0" fmla="*/ 0 w 507206"/>
                  <a:gd name="connsiteY0" fmla="*/ 79377 h 628650"/>
                  <a:gd name="connsiteX1" fmla="*/ 79377 w 507206"/>
                  <a:gd name="connsiteY1" fmla="*/ 0 h 628650"/>
                  <a:gd name="connsiteX2" fmla="*/ 396873 w 507206"/>
                  <a:gd name="connsiteY2" fmla="*/ 0 h 628650"/>
                  <a:gd name="connsiteX3" fmla="*/ 507206 w 507206"/>
                  <a:gd name="connsiteY3" fmla="*/ 138908 h 628650"/>
                  <a:gd name="connsiteX4" fmla="*/ 476250 w 507206"/>
                  <a:gd name="connsiteY4" fmla="*/ 549273 h 628650"/>
                  <a:gd name="connsiteX5" fmla="*/ 396873 w 507206"/>
                  <a:gd name="connsiteY5" fmla="*/ 628650 h 628650"/>
                  <a:gd name="connsiteX6" fmla="*/ 79377 w 507206"/>
                  <a:gd name="connsiteY6" fmla="*/ 628650 h 628650"/>
                  <a:gd name="connsiteX7" fmla="*/ 0 w 507206"/>
                  <a:gd name="connsiteY7" fmla="*/ 549273 h 628650"/>
                  <a:gd name="connsiteX8" fmla="*/ 0 w 507206"/>
                  <a:gd name="connsiteY8" fmla="*/ 79377 h 628650"/>
                  <a:gd name="connsiteX0" fmla="*/ 0 w 507206"/>
                  <a:gd name="connsiteY0" fmla="*/ 79377 h 628650"/>
                  <a:gd name="connsiteX1" fmla="*/ 79377 w 507206"/>
                  <a:gd name="connsiteY1" fmla="*/ 0 h 628650"/>
                  <a:gd name="connsiteX2" fmla="*/ 396873 w 507206"/>
                  <a:gd name="connsiteY2" fmla="*/ 0 h 628650"/>
                  <a:gd name="connsiteX3" fmla="*/ 507206 w 507206"/>
                  <a:gd name="connsiteY3" fmla="*/ 138908 h 628650"/>
                  <a:gd name="connsiteX4" fmla="*/ 476250 w 507206"/>
                  <a:gd name="connsiteY4" fmla="*/ 549273 h 628650"/>
                  <a:gd name="connsiteX5" fmla="*/ 396873 w 507206"/>
                  <a:gd name="connsiteY5" fmla="*/ 628650 h 628650"/>
                  <a:gd name="connsiteX6" fmla="*/ 79377 w 507206"/>
                  <a:gd name="connsiteY6" fmla="*/ 628650 h 628650"/>
                  <a:gd name="connsiteX7" fmla="*/ 0 w 507206"/>
                  <a:gd name="connsiteY7" fmla="*/ 549273 h 628650"/>
                  <a:gd name="connsiteX8" fmla="*/ 0 w 507206"/>
                  <a:gd name="connsiteY8" fmla="*/ 79377 h 628650"/>
                  <a:gd name="connsiteX0" fmla="*/ 0 w 630287"/>
                  <a:gd name="connsiteY0" fmla="*/ 79377 h 628650"/>
                  <a:gd name="connsiteX1" fmla="*/ 79377 w 630287"/>
                  <a:gd name="connsiteY1" fmla="*/ 0 h 628650"/>
                  <a:gd name="connsiteX2" fmla="*/ 396873 w 630287"/>
                  <a:gd name="connsiteY2" fmla="*/ 0 h 628650"/>
                  <a:gd name="connsiteX3" fmla="*/ 628650 w 630287"/>
                  <a:gd name="connsiteY3" fmla="*/ 19844 h 628650"/>
                  <a:gd name="connsiteX4" fmla="*/ 507206 w 630287"/>
                  <a:gd name="connsiteY4" fmla="*/ 138908 h 628650"/>
                  <a:gd name="connsiteX5" fmla="*/ 476250 w 630287"/>
                  <a:gd name="connsiteY5" fmla="*/ 549273 h 628650"/>
                  <a:gd name="connsiteX6" fmla="*/ 396873 w 630287"/>
                  <a:gd name="connsiteY6" fmla="*/ 628650 h 628650"/>
                  <a:gd name="connsiteX7" fmla="*/ 79377 w 630287"/>
                  <a:gd name="connsiteY7" fmla="*/ 628650 h 628650"/>
                  <a:gd name="connsiteX8" fmla="*/ 0 w 630287"/>
                  <a:gd name="connsiteY8" fmla="*/ 549273 h 628650"/>
                  <a:gd name="connsiteX9" fmla="*/ 0 w 630287"/>
                  <a:gd name="connsiteY9" fmla="*/ 79377 h 628650"/>
                  <a:gd name="connsiteX0" fmla="*/ 0 w 630888"/>
                  <a:gd name="connsiteY0" fmla="*/ 79377 h 628650"/>
                  <a:gd name="connsiteX1" fmla="*/ 79377 w 630888"/>
                  <a:gd name="connsiteY1" fmla="*/ 0 h 628650"/>
                  <a:gd name="connsiteX2" fmla="*/ 396873 w 630888"/>
                  <a:gd name="connsiteY2" fmla="*/ 0 h 628650"/>
                  <a:gd name="connsiteX3" fmla="*/ 628650 w 630888"/>
                  <a:gd name="connsiteY3" fmla="*/ 19844 h 628650"/>
                  <a:gd name="connsiteX4" fmla="*/ 507206 w 630888"/>
                  <a:gd name="connsiteY4" fmla="*/ 138908 h 628650"/>
                  <a:gd name="connsiteX5" fmla="*/ 476250 w 630888"/>
                  <a:gd name="connsiteY5" fmla="*/ 549273 h 628650"/>
                  <a:gd name="connsiteX6" fmla="*/ 396873 w 630888"/>
                  <a:gd name="connsiteY6" fmla="*/ 628650 h 628650"/>
                  <a:gd name="connsiteX7" fmla="*/ 79377 w 630888"/>
                  <a:gd name="connsiteY7" fmla="*/ 628650 h 628650"/>
                  <a:gd name="connsiteX8" fmla="*/ 0 w 630888"/>
                  <a:gd name="connsiteY8" fmla="*/ 549273 h 628650"/>
                  <a:gd name="connsiteX9" fmla="*/ 0 w 630888"/>
                  <a:gd name="connsiteY9" fmla="*/ 79377 h 628650"/>
                  <a:gd name="connsiteX0" fmla="*/ 0 w 630888"/>
                  <a:gd name="connsiteY0" fmla="*/ 79377 h 628650"/>
                  <a:gd name="connsiteX1" fmla="*/ 79377 w 630888"/>
                  <a:gd name="connsiteY1" fmla="*/ 0 h 628650"/>
                  <a:gd name="connsiteX2" fmla="*/ 399255 w 630888"/>
                  <a:gd name="connsiteY2" fmla="*/ 4762 h 628650"/>
                  <a:gd name="connsiteX3" fmla="*/ 628650 w 630888"/>
                  <a:gd name="connsiteY3" fmla="*/ 19844 h 628650"/>
                  <a:gd name="connsiteX4" fmla="*/ 507206 w 630888"/>
                  <a:gd name="connsiteY4" fmla="*/ 138908 h 628650"/>
                  <a:gd name="connsiteX5" fmla="*/ 476250 w 630888"/>
                  <a:gd name="connsiteY5" fmla="*/ 549273 h 628650"/>
                  <a:gd name="connsiteX6" fmla="*/ 396873 w 630888"/>
                  <a:gd name="connsiteY6" fmla="*/ 628650 h 628650"/>
                  <a:gd name="connsiteX7" fmla="*/ 79377 w 630888"/>
                  <a:gd name="connsiteY7" fmla="*/ 628650 h 628650"/>
                  <a:gd name="connsiteX8" fmla="*/ 0 w 630888"/>
                  <a:gd name="connsiteY8" fmla="*/ 549273 h 628650"/>
                  <a:gd name="connsiteX9" fmla="*/ 0 w 630888"/>
                  <a:gd name="connsiteY9" fmla="*/ 79377 h 628650"/>
                  <a:gd name="connsiteX0" fmla="*/ 0 w 630888"/>
                  <a:gd name="connsiteY0" fmla="*/ 549273 h 628650"/>
                  <a:gd name="connsiteX1" fmla="*/ 79377 w 630888"/>
                  <a:gd name="connsiteY1" fmla="*/ 0 h 628650"/>
                  <a:gd name="connsiteX2" fmla="*/ 399255 w 630888"/>
                  <a:gd name="connsiteY2" fmla="*/ 4762 h 628650"/>
                  <a:gd name="connsiteX3" fmla="*/ 628650 w 630888"/>
                  <a:gd name="connsiteY3" fmla="*/ 19844 h 628650"/>
                  <a:gd name="connsiteX4" fmla="*/ 507206 w 630888"/>
                  <a:gd name="connsiteY4" fmla="*/ 138908 h 628650"/>
                  <a:gd name="connsiteX5" fmla="*/ 476250 w 630888"/>
                  <a:gd name="connsiteY5" fmla="*/ 549273 h 628650"/>
                  <a:gd name="connsiteX6" fmla="*/ 396873 w 630888"/>
                  <a:gd name="connsiteY6" fmla="*/ 628650 h 628650"/>
                  <a:gd name="connsiteX7" fmla="*/ 79377 w 630888"/>
                  <a:gd name="connsiteY7" fmla="*/ 628650 h 628650"/>
                  <a:gd name="connsiteX8" fmla="*/ 0 w 630888"/>
                  <a:gd name="connsiteY8" fmla="*/ 549273 h 628650"/>
                  <a:gd name="connsiteX0" fmla="*/ 73023 w 703911"/>
                  <a:gd name="connsiteY0" fmla="*/ 544511 h 623888"/>
                  <a:gd name="connsiteX1" fmla="*/ 0 w 703911"/>
                  <a:gd name="connsiteY1" fmla="*/ 0 h 623888"/>
                  <a:gd name="connsiteX2" fmla="*/ 472278 w 703911"/>
                  <a:gd name="connsiteY2" fmla="*/ 0 h 623888"/>
                  <a:gd name="connsiteX3" fmla="*/ 701673 w 703911"/>
                  <a:gd name="connsiteY3" fmla="*/ 15082 h 623888"/>
                  <a:gd name="connsiteX4" fmla="*/ 580229 w 703911"/>
                  <a:gd name="connsiteY4" fmla="*/ 134146 h 623888"/>
                  <a:gd name="connsiteX5" fmla="*/ 549273 w 703911"/>
                  <a:gd name="connsiteY5" fmla="*/ 544511 h 623888"/>
                  <a:gd name="connsiteX6" fmla="*/ 469896 w 703911"/>
                  <a:gd name="connsiteY6" fmla="*/ 623888 h 623888"/>
                  <a:gd name="connsiteX7" fmla="*/ 152400 w 703911"/>
                  <a:gd name="connsiteY7" fmla="*/ 623888 h 623888"/>
                  <a:gd name="connsiteX8" fmla="*/ 73023 w 703911"/>
                  <a:gd name="connsiteY8" fmla="*/ 544511 h 623888"/>
                  <a:gd name="connsiteX0" fmla="*/ 58735 w 703911"/>
                  <a:gd name="connsiteY0" fmla="*/ 554036 h 623888"/>
                  <a:gd name="connsiteX1" fmla="*/ 0 w 703911"/>
                  <a:gd name="connsiteY1" fmla="*/ 0 h 623888"/>
                  <a:gd name="connsiteX2" fmla="*/ 472278 w 703911"/>
                  <a:gd name="connsiteY2" fmla="*/ 0 h 623888"/>
                  <a:gd name="connsiteX3" fmla="*/ 701673 w 703911"/>
                  <a:gd name="connsiteY3" fmla="*/ 15082 h 623888"/>
                  <a:gd name="connsiteX4" fmla="*/ 580229 w 703911"/>
                  <a:gd name="connsiteY4" fmla="*/ 134146 h 623888"/>
                  <a:gd name="connsiteX5" fmla="*/ 549273 w 703911"/>
                  <a:gd name="connsiteY5" fmla="*/ 544511 h 623888"/>
                  <a:gd name="connsiteX6" fmla="*/ 469896 w 703911"/>
                  <a:gd name="connsiteY6" fmla="*/ 623888 h 623888"/>
                  <a:gd name="connsiteX7" fmla="*/ 152400 w 703911"/>
                  <a:gd name="connsiteY7" fmla="*/ 623888 h 623888"/>
                  <a:gd name="connsiteX8" fmla="*/ 58735 w 703911"/>
                  <a:gd name="connsiteY8" fmla="*/ 554036 h 623888"/>
                  <a:gd name="connsiteX0" fmla="*/ 58735 w 703911"/>
                  <a:gd name="connsiteY0" fmla="*/ 554036 h 623888"/>
                  <a:gd name="connsiteX1" fmla="*/ 0 w 703911"/>
                  <a:gd name="connsiteY1" fmla="*/ 0 h 623888"/>
                  <a:gd name="connsiteX2" fmla="*/ 472278 w 703911"/>
                  <a:gd name="connsiteY2" fmla="*/ 0 h 623888"/>
                  <a:gd name="connsiteX3" fmla="*/ 701673 w 703911"/>
                  <a:gd name="connsiteY3" fmla="*/ 15082 h 623888"/>
                  <a:gd name="connsiteX4" fmla="*/ 580229 w 703911"/>
                  <a:gd name="connsiteY4" fmla="*/ 134146 h 623888"/>
                  <a:gd name="connsiteX5" fmla="*/ 549273 w 703911"/>
                  <a:gd name="connsiteY5" fmla="*/ 544511 h 623888"/>
                  <a:gd name="connsiteX6" fmla="*/ 469896 w 703911"/>
                  <a:gd name="connsiteY6" fmla="*/ 623888 h 623888"/>
                  <a:gd name="connsiteX7" fmla="*/ 152400 w 703911"/>
                  <a:gd name="connsiteY7" fmla="*/ 623888 h 623888"/>
                  <a:gd name="connsiteX8" fmla="*/ 58735 w 703911"/>
                  <a:gd name="connsiteY8" fmla="*/ 554036 h 623888"/>
                  <a:gd name="connsiteX0" fmla="*/ 58735 w 703911"/>
                  <a:gd name="connsiteY0" fmla="*/ 554036 h 623888"/>
                  <a:gd name="connsiteX1" fmla="*/ 0 w 703911"/>
                  <a:gd name="connsiteY1" fmla="*/ 0 h 623888"/>
                  <a:gd name="connsiteX2" fmla="*/ 472278 w 703911"/>
                  <a:gd name="connsiteY2" fmla="*/ 0 h 623888"/>
                  <a:gd name="connsiteX3" fmla="*/ 701673 w 703911"/>
                  <a:gd name="connsiteY3" fmla="*/ 15082 h 623888"/>
                  <a:gd name="connsiteX4" fmla="*/ 580229 w 703911"/>
                  <a:gd name="connsiteY4" fmla="*/ 134146 h 623888"/>
                  <a:gd name="connsiteX5" fmla="*/ 549273 w 703911"/>
                  <a:gd name="connsiteY5" fmla="*/ 544511 h 623888"/>
                  <a:gd name="connsiteX6" fmla="*/ 469896 w 703911"/>
                  <a:gd name="connsiteY6" fmla="*/ 623888 h 623888"/>
                  <a:gd name="connsiteX7" fmla="*/ 152400 w 703911"/>
                  <a:gd name="connsiteY7" fmla="*/ 623888 h 623888"/>
                  <a:gd name="connsiteX8" fmla="*/ 58735 w 703911"/>
                  <a:gd name="connsiteY8" fmla="*/ 554036 h 62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3911" h="623888">
                    <a:moveTo>
                      <a:pt x="58735" y="554036"/>
                    </a:moveTo>
                    <a:lnTo>
                      <a:pt x="0" y="0"/>
                    </a:lnTo>
                    <a:lnTo>
                      <a:pt x="472278" y="0"/>
                    </a:lnTo>
                    <a:cubicBezTo>
                      <a:pt x="535645" y="7276"/>
                      <a:pt x="683284" y="-8069"/>
                      <a:pt x="701673" y="15082"/>
                    </a:cubicBezTo>
                    <a:cubicBezTo>
                      <a:pt x="720062" y="38233"/>
                      <a:pt x="620313" y="83214"/>
                      <a:pt x="580229" y="134146"/>
                    </a:cubicBezTo>
                    <a:cubicBezTo>
                      <a:pt x="568323" y="290778"/>
                      <a:pt x="556417" y="387879"/>
                      <a:pt x="549273" y="544511"/>
                    </a:cubicBezTo>
                    <a:cubicBezTo>
                      <a:pt x="549273" y="588350"/>
                      <a:pt x="513735" y="623888"/>
                      <a:pt x="469896" y="623888"/>
                    </a:cubicBezTo>
                    <a:lnTo>
                      <a:pt x="152400" y="623888"/>
                    </a:lnTo>
                    <a:cubicBezTo>
                      <a:pt x="108561" y="623888"/>
                      <a:pt x="58735" y="597875"/>
                      <a:pt x="58735" y="554036"/>
                    </a:cubicBezTo>
                    <a:close/>
                  </a:path>
                </a:pathLst>
              </a:custGeom>
              <a:solidFill>
                <a:srgbClr val="BDE8FB"/>
              </a:solidFill>
              <a:ln w="12700" cap="flat" cmpd="sng" algn="ctr">
                <a:noFill/>
                <a:prstDash val="solid"/>
                <a:miter lim="800000"/>
              </a:ln>
              <a:effectLst/>
            </p:spPr>
            <p:txBody>
              <a:bodyPr rtlCol="0" anchor="ctr"/>
              <a:lstStyle/>
              <a:p>
                <a:pPr algn="ctr" defTabSz="685800">
                  <a:defRPr/>
                </a:pPr>
                <a:endParaRPr lang="en-US" sz="1148" kern="0">
                  <a:solidFill>
                    <a:prstClr val="white"/>
                  </a:solidFill>
                  <a:latin typeface="Calibri" panose="020F0502020204030204"/>
                </a:endParaRPr>
              </a:p>
            </p:txBody>
          </p:sp>
        </p:grpSp>
        <p:grpSp>
          <p:nvGrpSpPr>
            <p:cNvPr id="211" name="Group 210">
              <a:extLst>
                <a:ext uri="{FF2B5EF4-FFF2-40B4-BE49-F238E27FC236}">
                  <a16:creationId xmlns:a16="http://schemas.microsoft.com/office/drawing/2014/main" id="{F25E8EA6-472F-0B2D-F440-09E4D9F46273}"/>
                </a:ext>
              </a:extLst>
            </p:cNvPr>
            <p:cNvGrpSpPr/>
            <p:nvPr/>
          </p:nvGrpSpPr>
          <p:grpSpPr>
            <a:xfrm>
              <a:off x="-1054600" y="3194599"/>
              <a:ext cx="8966122" cy="2634617"/>
              <a:chOff x="-1054600" y="3194599"/>
              <a:chExt cx="8966122" cy="2634617"/>
            </a:xfrm>
          </p:grpSpPr>
          <p:sp>
            <p:nvSpPr>
              <p:cNvPr id="212" name="Rectangle 211">
                <a:extLst>
                  <a:ext uri="{FF2B5EF4-FFF2-40B4-BE49-F238E27FC236}">
                    <a16:creationId xmlns:a16="http://schemas.microsoft.com/office/drawing/2014/main" id="{51306695-8BE5-CF6D-24FB-12F3891ECAE9}"/>
                  </a:ext>
                </a:extLst>
              </p:cNvPr>
              <p:cNvSpPr/>
              <p:nvPr/>
            </p:nvSpPr>
            <p:spPr>
              <a:xfrm>
                <a:off x="-175055" y="4078775"/>
                <a:ext cx="7199207" cy="1750441"/>
              </a:xfrm>
              <a:prstGeom prst="rect">
                <a:avLst/>
              </a:prstGeom>
              <a:noFill/>
              <a:ln w="206375" cap="sq" cmpd="sng" algn="ctr">
                <a:solidFill>
                  <a:srgbClr val="B4B4B4"/>
                </a:solidFill>
                <a:prstDash val="solid"/>
                <a:miter lim="800000"/>
              </a:ln>
              <a:effectLst/>
              <a:scene3d>
                <a:camera prst="orthographicFront"/>
                <a:lightRig rig="threePt" dir="t"/>
              </a:scene3d>
              <a:sp3d>
                <a:bevelT/>
              </a:sp3d>
            </p:spPr>
            <p:txBody>
              <a:bodyPr rtlCol="0" anchor="ctr"/>
              <a:lstStyle/>
              <a:p>
                <a:pPr algn="ctr" defTabSz="685800">
                  <a:defRPr/>
                </a:pPr>
                <a:endParaRPr lang="en-US" sz="1148" kern="0">
                  <a:solidFill>
                    <a:prstClr val="white"/>
                  </a:solidFill>
                  <a:latin typeface="Calibri" panose="020F0502020204030204"/>
                </a:endParaRPr>
              </a:p>
            </p:txBody>
          </p:sp>
          <p:sp>
            <p:nvSpPr>
              <p:cNvPr id="213" name="Rectangle 63">
                <a:extLst>
                  <a:ext uri="{FF2B5EF4-FFF2-40B4-BE49-F238E27FC236}">
                    <a16:creationId xmlns:a16="http://schemas.microsoft.com/office/drawing/2014/main" id="{8771CBC4-BA32-18AF-D5F8-4738FB8DBC7D}"/>
                  </a:ext>
                </a:extLst>
              </p:cNvPr>
              <p:cNvSpPr/>
              <p:nvPr/>
            </p:nvSpPr>
            <p:spPr>
              <a:xfrm rot="21154528">
                <a:off x="-1054600" y="3194599"/>
                <a:ext cx="8966122" cy="1480723"/>
              </a:xfrm>
              <a:custGeom>
                <a:avLst/>
                <a:gdLst>
                  <a:gd name="connsiteX0" fmla="*/ 0 w 8702151"/>
                  <a:gd name="connsiteY0" fmla="*/ 0 h 2059342"/>
                  <a:gd name="connsiteX1" fmla="*/ 8702151 w 8702151"/>
                  <a:gd name="connsiteY1" fmla="*/ 0 h 2059342"/>
                  <a:gd name="connsiteX2" fmla="*/ 8702151 w 8702151"/>
                  <a:gd name="connsiteY2" fmla="*/ 2059342 h 2059342"/>
                  <a:gd name="connsiteX3" fmla="*/ 0 w 8702151"/>
                  <a:gd name="connsiteY3" fmla="*/ 2059342 h 2059342"/>
                  <a:gd name="connsiteX4" fmla="*/ 0 w 8702151"/>
                  <a:gd name="connsiteY4" fmla="*/ 0 h 2059342"/>
                  <a:gd name="connsiteX0" fmla="*/ 0 w 9195338"/>
                  <a:gd name="connsiteY0" fmla="*/ 0 h 2113985"/>
                  <a:gd name="connsiteX1" fmla="*/ 9195338 w 9195338"/>
                  <a:gd name="connsiteY1" fmla="*/ 54643 h 2113985"/>
                  <a:gd name="connsiteX2" fmla="*/ 9195338 w 9195338"/>
                  <a:gd name="connsiteY2" fmla="*/ 2113985 h 2113985"/>
                  <a:gd name="connsiteX3" fmla="*/ 493187 w 9195338"/>
                  <a:gd name="connsiteY3" fmla="*/ 2113985 h 2113985"/>
                  <a:gd name="connsiteX4" fmla="*/ 0 w 9195338"/>
                  <a:gd name="connsiteY4" fmla="*/ 0 h 2113985"/>
                  <a:gd name="connsiteX0" fmla="*/ 0 w 9931806"/>
                  <a:gd name="connsiteY0" fmla="*/ 0 h 2113985"/>
                  <a:gd name="connsiteX1" fmla="*/ 9195338 w 9931806"/>
                  <a:gd name="connsiteY1" fmla="*/ 54643 h 2113985"/>
                  <a:gd name="connsiteX2" fmla="*/ 9931806 w 9931806"/>
                  <a:gd name="connsiteY2" fmla="*/ 2033647 h 2113985"/>
                  <a:gd name="connsiteX3" fmla="*/ 493187 w 9931806"/>
                  <a:gd name="connsiteY3" fmla="*/ 2113985 h 2113985"/>
                  <a:gd name="connsiteX4" fmla="*/ 0 w 9931806"/>
                  <a:gd name="connsiteY4" fmla="*/ 0 h 2113985"/>
                  <a:gd name="connsiteX0" fmla="*/ 0 w 10032483"/>
                  <a:gd name="connsiteY0" fmla="*/ 0 h 2113985"/>
                  <a:gd name="connsiteX1" fmla="*/ 9195338 w 10032483"/>
                  <a:gd name="connsiteY1" fmla="*/ 54643 h 2113985"/>
                  <a:gd name="connsiteX2" fmla="*/ 10032483 w 10032483"/>
                  <a:gd name="connsiteY2" fmla="*/ 1938890 h 2113985"/>
                  <a:gd name="connsiteX3" fmla="*/ 493187 w 10032483"/>
                  <a:gd name="connsiteY3" fmla="*/ 2113985 h 2113985"/>
                  <a:gd name="connsiteX4" fmla="*/ 0 w 10032483"/>
                  <a:gd name="connsiteY4" fmla="*/ 0 h 2113985"/>
                  <a:gd name="connsiteX0" fmla="*/ 0 w 10070244"/>
                  <a:gd name="connsiteY0" fmla="*/ 0 h 2113985"/>
                  <a:gd name="connsiteX1" fmla="*/ 9195338 w 10070244"/>
                  <a:gd name="connsiteY1" fmla="*/ 54643 h 2113985"/>
                  <a:gd name="connsiteX2" fmla="*/ 10070244 w 10070244"/>
                  <a:gd name="connsiteY2" fmla="*/ 1875152 h 2113985"/>
                  <a:gd name="connsiteX3" fmla="*/ 493187 w 10070244"/>
                  <a:gd name="connsiteY3" fmla="*/ 2113985 h 2113985"/>
                  <a:gd name="connsiteX4" fmla="*/ 0 w 10070244"/>
                  <a:gd name="connsiteY4" fmla="*/ 0 h 2113985"/>
                  <a:gd name="connsiteX0" fmla="*/ 0 w 9933123"/>
                  <a:gd name="connsiteY0" fmla="*/ 0 h 2113985"/>
                  <a:gd name="connsiteX1" fmla="*/ 9195338 w 9933123"/>
                  <a:gd name="connsiteY1" fmla="*/ 54643 h 2113985"/>
                  <a:gd name="connsiteX2" fmla="*/ 9933123 w 9933123"/>
                  <a:gd name="connsiteY2" fmla="*/ 1798369 h 2113985"/>
                  <a:gd name="connsiteX3" fmla="*/ 493187 w 9933123"/>
                  <a:gd name="connsiteY3" fmla="*/ 2113985 h 2113985"/>
                  <a:gd name="connsiteX4" fmla="*/ 0 w 9933123"/>
                  <a:gd name="connsiteY4" fmla="*/ 0 h 2113985"/>
                  <a:gd name="connsiteX0" fmla="*/ 0 w 9933123"/>
                  <a:gd name="connsiteY0" fmla="*/ 0 h 2113985"/>
                  <a:gd name="connsiteX1" fmla="*/ 9195338 w 9933123"/>
                  <a:gd name="connsiteY1" fmla="*/ 54643 h 2113985"/>
                  <a:gd name="connsiteX2" fmla="*/ 9933123 w 9933123"/>
                  <a:gd name="connsiteY2" fmla="*/ 1798369 h 2113985"/>
                  <a:gd name="connsiteX3" fmla="*/ 493187 w 9933123"/>
                  <a:gd name="connsiteY3" fmla="*/ 2113985 h 2113985"/>
                  <a:gd name="connsiteX4" fmla="*/ 0 w 9933123"/>
                  <a:gd name="connsiteY4" fmla="*/ 0 h 2113985"/>
                  <a:gd name="connsiteX0" fmla="*/ 0 w 9956196"/>
                  <a:gd name="connsiteY0" fmla="*/ 0 h 2113985"/>
                  <a:gd name="connsiteX1" fmla="*/ 9195338 w 9956196"/>
                  <a:gd name="connsiteY1" fmla="*/ 54643 h 2113985"/>
                  <a:gd name="connsiteX2" fmla="*/ 9956196 w 9956196"/>
                  <a:gd name="connsiteY2" fmla="*/ 1771953 h 2113985"/>
                  <a:gd name="connsiteX3" fmla="*/ 493187 w 9956196"/>
                  <a:gd name="connsiteY3" fmla="*/ 2113985 h 2113985"/>
                  <a:gd name="connsiteX4" fmla="*/ 0 w 9956196"/>
                  <a:gd name="connsiteY4" fmla="*/ 0 h 2113985"/>
                  <a:gd name="connsiteX0" fmla="*/ 0 w 9907968"/>
                  <a:gd name="connsiteY0" fmla="*/ 0 h 2113985"/>
                  <a:gd name="connsiteX1" fmla="*/ 9195338 w 9907968"/>
                  <a:gd name="connsiteY1" fmla="*/ 54643 h 2113985"/>
                  <a:gd name="connsiteX2" fmla="*/ 9907968 w 9907968"/>
                  <a:gd name="connsiteY2" fmla="*/ 1765649 h 2113985"/>
                  <a:gd name="connsiteX3" fmla="*/ 493187 w 9907968"/>
                  <a:gd name="connsiteY3" fmla="*/ 2113985 h 2113985"/>
                  <a:gd name="connsiteX4" fmla="*/ 0 w 9907968"/>
                  <a:gd name="connsiteY4" fmla="*/ 0 h 2113985"/>
                  <a:gd name="connsiteX0" fmla="*/ 0 w 9941948"/>
                  <a:gd name="connsiteY0" fmla="*/ 0 h 2113985"/>
                  <a:gd name="connsiteX1" fmla="*/ 9195338 w 9941948"/>
                  <a:gd name="connsiteY1" fmla="*/ 54643 h 2113985"/>
                  <a:gd name="connsiteX2" fmla="*/ 9941948 w 9941948"/>
                  <a:gd name="connsiteY2" fmla="*/ 1730848 h 2113985"/>
                  <a:gd name="connsiteX3" fmla="*/ 493187 w 9941948"/>
                  <a:gd name="connsiteY3" fmla="*/ 2113985 h 2113985"/>
                  <a:gd name="connsiteX4" fmla="*/ 0 w 9941948"/>
                  <a:gd name="connsiteY4" fmla="*/ 0 h 2113985"/>
                  <a:gd name="connsiteX0" fmla="*/ 0 w 9938167"/>
                  <a:gd name="connsiteY0" fmla="*/ 0 h 2113985"/>
                  <a:gd name="connsiteX1" fmla="*/ 9195338 w 9938167"/>
                  <a:gd name="connsiteY1" fmla="*/ 54643 h 2113985"/>
                  <a:gd name="connsiteX2" fmla="*/ 9938167 w 9938167"/>
                  <a:gd name="connsiteY2" fmla="*/ 1759785 h 2113985"/>
                  <a:gd name="connsiteX3" fmla="*/ 493187 w 9938167"/>
                  <a:gd name="connsiteY3" fmla="*/ 2113985 h 2113985"/>
                  <a:gd name="connsiteX4" fmla="*/ 0 w 9938167"/>
                  <a:gd name="connsiteY4" fmla="*/ 0 h 2113985"/>
                  <a:gd name="connsiteX0" fmla="*/ 0 w 9938167"/>
                  <a:gd name="connsiteY0" fmla="*/ 0 h 2113985"/>
                  <a:gd name="connsiteX1" fmla="*/ 8972228 w 9938167"/>
                  <a:gd name="connsiteY1" fmla="*/ 35296 h 2113985"/>
                  <a:gd name="connsiteX2" fmla="*/ 9938167 w 9938167"/>
                  <a:gd name="connsiteY2" fmla="*/ 1759785 h 2113985"/>
                  <a:gd name="connsiteX3" fmla="*/ 493187 w 9938167"/>
                  <a:gd name="connsiteY3" fmla="*/ 2113985 h 2113985"/>
                  <a:gd name="connsiteX4" fmla="*/ 0 w 9938167"/>
                  <a:gd name="connsiteY4" fmla="*/ 0 h 2113985"/>
                  <a:gd name="connsiteX0" fmla="*/ 0 w 10239703"/>
                  <a:gd name="connsiteY0" fmla="*/ 0 h 2133771"/>
                  <a:gd name="connsiteX1" fmla="*/ 9273764 w 10239703"/>
                  <a:gd name="connsiteY1" fmla="*/ 55082 h 2133771"/>
                  <a:gd name="connsiteX2" fmla="*/ 10239703 w 10239703"/>
                  <a:gd name="connsiteY2" fmla="*/ 1779571 h 2133771"/>
                  <a:gd name="connsiteX3" fmla="*/ 794723 w 10239703"/>
                  <a:gd name="connsiteY3" fmla="*/ 2133771 h 2133771"/>
                  <a:gd name="connsiteX4" fmla="*/ 0 w 10239703"/>
                  <a:gd name="connsiteY4" fmla="*/ 0 h 2133771"/>
                  <a:gd name="connsiteX0" fmla="*/ 0 w 10476680"/>
                  <a:gd name="connsiteY0" fmla="*/ 31673 h 2078689"/>
                  <a:gd name="connsiteX1" fmla="*/ 9510741 w 10476680"/>
                  <a:gd name="connsiteY1" fmla="*/ 0 h 2078689"/>
                  <a:gd name="connsiteX2" fmla="*/ 10476680 w 10476680"/>
                  <a:gd name="connsiteY2" fmla="*/ 1724489 h 2078689"/>
                  <a:gd name="connsiteX3" fmla="*/ 1031700 w 10476680"/>
                  <a:gd name="connsiteY3" fmla="*/ 2078689 h 2078689"/>
                  <a:gd name="connsiteX4" fmla="*/ 0 w 10476680"/>
                  <a:gd name="connsiteY4" fmla="*/ 31673 h 2078689"/>
                  <a:gd name="connsiteX0" fmla="*/ 0 w 10439359"/>
                  <a:gd name="connsiteY0" fmla="*/ 46360 h 2078689"/>
                  <a:gd name="connsiteX1" fmla="*/ 9473420 w 10439359"/>
                  <a:gd name="connsiteY1" fmla="*/ 0 h 2078689"/>
                  <a:gd name="connsiteX2" fmla="*/ 10439359 w 10439359"/>
                  <a:gd name="connsiteY2" fmla="*/ 1724489 h 2078689"/>
                  <a:gd name="connsiteX3" fmla="*/ 994379 w 10439359"/>
                  <a:gd name="connsiteY3" fmla="*/ 2078689 h 2078689"/>
                  <a:gd name="connsiteX4" fmla="*/ 0 w 10439359"/>
                  <a:gd name="connsiteY4" fmla="*/ 46360 h 2078689"/>
                  <a:gd name="connsiteX0" fmla="*/ 0 w 10410422"/>
                  <a:gd name="connsiteY0" fmla="*/ 50142 h 2078689"/>
                  <a:gd name="connsiteX1" fmla="*/ 9444483 w 10410422"/>
                  <a:gd name="connsiteY1" fmla="*/ 0 h 2078689"/>
                  <a:gd name="connsiteX2" fmla="*/ 10410422 w 10410422"/>
                  <a:gd name="connsiteY2" fmla="*/ 1724489 h 2078689"/>
                  <a:gd name="connsiteX3" fmla="*/ 965442 w 10410422"/>
                  <a:gd name="connsiteY3" fmla="*/ 2078689 h 2078689"/>
                  <a:gd name="connsiteX4" fmla="*/ 0 w 10410422"/>
                  <a:gd name="connsiteY4" fmla="*/ 50142 h 2078689"/>
                  <a:gd name="connsiteX0" fmla="*/ 0 w 10410422"/>
                  <a:gd name="connsiteY0" fmla="*/ 50142 h 2065700"/>
                  <a:gd name="connsiteX1" fmla="*/ 9444483 w 10410422"/>
                  <a:gd name="connsiteY1" fmla="*/ 0 h 2065700"/>
                  <a:gd name="connsiteX2" fmla="*/ 10410422 w 10410422"/>
                  <a:gd name="connsiteY2" fmla="*/ 1724489 h 2065700"/>
                  <a:gd name="connsiteX3" fmla="*/ 1016191 w 10410422"/>
                  <a:gd name="connsiteY3" fmla="*/ 2065700 h 2065700"/>
                  <a:gd name="connsiteX4" fmla="*/ 0 w 10410422"/>
                  <a:gd name="connsiteY4" fmla="*/ 50142 h 2065700"/>
                  <a:gd name="connsiteX0" fmla="*/ 0 w 10352987"/>
                  <a:gd name="connsiteY0" fmla="*/ 136131 h 2065700"/>
                  <a:gd name="connsiteX1" fmla="*/ 9387048 w 10352987"/>
                  <a:gd name="connsiteY1" fmla="*/ 0 h 2065700"/>
                  <a:gd name="connsiteX2" fmla="*/ 10352987 w 10352987"/>
                  <a:gd name="connsiteY2" fmla="*/ 1724489 h 2065700"/>
                  <a:gd name="connsiteX3" fmla="*/ 958756 w 10352987"/>
                  <a:gd name="connsiteY3" fmla="*/ 2065700 h 2065700"/>
                  <a:gd name="connsiteX4" fmla="*/ 0 w 10352987"/>
                  <a:gd name="connsiteY4" fmla="*/ 136131 h 2065700"/>
                  <a:gd name="connsiteX0" fmla="*/ 0 w 10262833"/>
                  <a:gd name="connsiteY0" fmla="*/ 196966 h 2065700"/>
                  <a:gd name="connsiteX1" fmla="*/ 9296894 w 10262833"/>
                  <a:gd name="connsiteY1" fmla="*/ 0 h 2065700"/>
                  <a:gd name="connsiteX2" fmla="*/ 10262833 w 10262833"/>
                  <a:gd name="connsiteY2" fmla="*/ 1724489 h 2065700"/>
                  <a:gd name="connsiteX3" fmla="*/ 868602 w 10262833"/>
                  <a:gd name="connsiteY3" fmla="*/ 2065700 h 2065700"/>
                  <a:gd name="connsiteX4" fmla="*/ 0 w 10262833"/>
                  <a:gd name="connsiteY4" fmla="*/ 196966 h 2065700"/>
                  <a:gd name="connsiteX0" fmla="*/ 0 w 10262833"/>
                  <a:gd name="connsiteY0" fmla="*/ 196966 h 2065700"/>
                  <a:gd name="connsiteX1" fmla="*/ 199674 w 10262833"/>
                  <a:gd name="connsiteY1" fmla="*/ 241406 h 2065700"/>
                  <a:gd name="connsiteX2" fmla="*/ 9296894 w 10262833"/>
                  <a:gd name="connsiteY2" fmla="*/ 0 h 2065700"/>
                  <a:gd name="connsiteX3" fmla="*/ 10262833 w 10262833"/>
                  <a:gd name="connsiteY3" fmla="*/ 1724489 h 2065700"/>
                  <a:gd name="connsiteX4" fmla="*/ 868602 w 10262833"/>
                  <a:gd name="connsiteY4" fmla="*/ 2065700 h 2065700"/>
                  <a:gd name="connsiteX5" fmla="*/ 0 w 10262833"/>
                  <a:gd name="connsiteY5" fmla="*/ 196966 h 2065700"/>
                  <a:gd name="connsiteX0" fmla="*/ 0 w 10262833"/>
                  <a:gd name="connsiteY0" fmla="*/ 196966 h 2049752"/>
                  <a:gd name="connsiteX1" fmla="*/ 199674 w 10262833"/>
                  <a:gd name="connsiteY1" fmla="*/ 241406 h 2049752"/>
                  <a:gd name="connsiteX2" fmla="*/ 9296894 w 10262833"/>
                  <a:gd name="connsiteY2" fmla="*/ 0 h 2049752"/>
                  <a:gd name="connsiteX3" fmla="*/ 10262833 w 10262833"/>
                  <a:gd name="connsiteY3" fmla="*/ 1724489 h 2049752"/>
                  <a:gd name="connsiteX4" fmla="*/ 821635 w 10262833"/>
                  <a:gd name="connsiteY4" fmla="*/ 2049752 h 2049752"/>
                  <a:gd name="connsiteX5" fmla="*/ 0 w 10262833"/>
                  <a:gd name="connsiteY5" fmla="*/ 196966 h 2049752"/>
                  <a:gd name="connsiteX0" fmla="*/ 0 w 10262833"/>
                  <a:gd name="connsiteY0" fmla="*/ 196966 h 2049752"/>
                  <a:gd name="connsiteX1" fmla="*/ 199674 w 10262833"/>
                  <a:gd name="connsiteY1" fmla="*/ 241406 h 2049752"/>
                  <a:gd name="connsiteX2" fmla="*/ 9296894 w 10262833"/>
                  <a:gd name="connsiteY2" fmla="*/ 0 h 2049752"/>
                  <a:gd name="connsiteX3" fmla="*/ 10262833 w 10262833"/>
                  <a:gd name="connsiteY3" fmla="*/ 1724489 h 2049752"/>
                  <a:gd name="connsiteX4" fmla="*/ 821635 w 10262833"/>
                  <a:gd name="connsiteY4" fmla="*/ 2049752 h 2049752"/>
                  <a:gd name="connsiteX5" fmla="*/ 0 w 10262833"/>
                  <a:gd name="connsiteY5" fmla="*/ 196966 h 2049752"/>
                  <a:gd name="connsiteX0" fmla="*/ 0 w 10262833"/>
                  <a:gd name="connsiteY0" fmla="*/ 196966 h 2049752"/>
                  <a:gd name="connsiteX1" fmla="*/ 199674 w 10262833"/>
                  <a:gd name="connsiteY1" fmla="*/ 241406 h 2049752"/>
                  <a:gd name="connsiteX2" fmla="*/ 9296894 w 10262833"/>
                  <a:gd name="connsiteY2" fmla="*/ 0 h 2049752"/>
                  <a:gd name="connsiteX3" fmla="*/ 10262833 w 10262833"/>
                  <a:gd name="connsiteY3" fmla="*/ 1724489 h 2049752"/>
                  <a:gd name="connsiteX4" fmla="*/ 821635 w 10262833"/>
                  <a:gd name="connsiteY4" fmla="*/ 2049752 h 2049752"/>
                  <a:gd name="connsiteX5" fmla="*/ 0 w 10262833"/>
                  <a:gd name="connsiteY5" fmla="*/ 196966 h 2049752"/>
                  <a:gd name="connsiteX0" fmla="*/ 0 w 10269136"/>
                  <a:gd name="connsiteY0" fmla="*/ 196966 h 2049752"/>
                  <a:gd name="connsiteX1" fmla="*/ 199674 w 10269136"/>
                  <a:gd name="connsiteY1" fmla="*/ 241406 h 2049752"/>
                  <a:gd name="connsiteX2" fmla="*/ 9296894 w 10269136"/>
                  <a:gd name="connsiteY2" fmla="*/ 0 h 2049752"/>
                  <a:gd name="connsiteX3" fmla="*/ 10269136 w 10269136"/>
                  <a:gd name="connsiteY3" fmla="*/ 1676261 h 2049752"/>
                  <a:gd name="connsiteX4" fmla="*/ 821635 w 10269136"/>
                  <a:gd name="connsiteY4" fmla="*/ 2049752 h 2049752"/>
                  <a:gd name="connsiteX5" fmla="*/ 0 w 10269136"/>
                  <a:gd name="connsiteY5" fmla="*/ 196966 h 2049752"/>
                  <a:gd name="connsiteX0" fmla="*/ 0 w 10253626"/>
                  <a:gd name="connsiteY0" fmla="*/ 196966 h 2049752"/>
                  <a:gd name="connsiteX1" fmla="*/ 199674 w 10253626"/>
                  <a:gd name="connsiteY1" fmla="*/ 241406 h 2049752"/>
                  <a:gd name="connsiteX2" fmla="*/ 9296894 w 10253626"/>
                  <a:gd name="connsiteY2" fmla="*/ 0 h 2049752"/>
                  <a:gd name="connsiteX3" fmla="*/ 10253626 w 10253626"/>
                  <a:gd name="connsiteY3" fmla="*/ 1644803 h 2049752"/>
                  <a:gd name="connsiteX4" fmla="*/ 821635 w 10253626"/>
                  <a:gd name="connsiteY4" fmla="*/ 2049752 h 2049752"/>
                  <a:gd name="connsiteX5" fmla="*/ 0 w 10253626"/>
                  <a:gd name="connsiteY5" fmla="*/ 196966 h 2049752"/>
                  <a:gd name="connsiteX0" fmla="*/ 0 w 10186106"/>
                  <a:gd name="connsiteY0" fmla="*/ 196966 h 2049752"/>
                  <a:gd name="connsiteX1" fmla="*/ 199674 w 10186106"/>
                  <a:gd name="connsiteY1" fmla="*/ 241406 h 2049752"/>
                  <a:gd name="connsiteX2" fmla="*/ 9296894 w 10186106"/>
                  <a:gd name="connsiteY2" fmla="*/ 0 h 2049752"/>
                  <a:gd name="connsiteX3" fmla="*/ 10186106 w 10186106"/>
                  <a:gd name="connsiteY3" fmla="*/ 1635979 h 2049752"/>
                  <a:gd name="connsiteX4" fmla="*/ 821635 w 10186106"/>
                  <a:gd name="connsiteY4" fmla="*/ 2049752 h 2049752"/>
                  <a:gd name="connsiteX5" fmla="*/ 0 w 10186106"/>
                  <a:gd name="connsiteY5" fmla="*/ 196966 h 2049752"/>
                  <a:gd name="connsiteX0" fmla="*/ 0 w 10225949"/>
                  <a:gd name="connsiteY0" fmla="*/ 196966 h 2049752"/>
                  <a:gd name="connsiteX1" fmla="*/ 199674 w 10225949"/>
                  <a:gd name="connsiteY1" fmla="*/ 241406 h 2049752"/>
                  <a:gd name="connsiteX2" fmla="*/ 9296894 w 10225949"/>
                  <a:gd name="connsiteY2" fmla="*/ 0 h 2049752"/>
                  <a:gd name="connsiteX3" fmla="*/ 10225949 w 10225949"/>
                  <a:gd name="connsiteY3" fmla="*/ 1631376 h 2049752"/>
                  <a:gd name="connsiteX4" fmla="*/ 821635 w 10225949"/>
                  <a:gd name="connsiteY4" fmla="*/ 2049752 h 2049752"/>
                  <a:gd name="connsiteX5" fmla="*/ 0 w 10225949"/>
                  <a:gd name="connsiteY5" fmla="*/ 196966 h 2049752"/>
                  <a:gd name="connsiteX0" fmla="*/ 0 w 10225949"/>
                  <a:gd name="connsiteY0" fmla="*/ 196966 h 2049752"/>
                  <a:gd name="connsiteX1" fmla="*/ 199674 w 10225949"/>
                  <a:gd name="connsiteY1" fmla="*/ 241406 h 2049752"/>
                  <a:gd name="connsiteX2" fmla="*/ 9296894 w 10225949"/>
                  <a:gd name="connsiteY2" fmla="*/ 0 h 2049752"/>
                  <a:gd name="connsiteX3" fmla="*/ 10225949 w 10225949"/>
                  <a:gd name="connsiteY3" fmla="*/ 1631376 h 2049752"/>
                  <a:gd name="connsiteX4" fmla="*/ 821635 w 10225949"/>
                  <a:gd name="connsiteY4" fmla="*/ 2049752 h 2049752"/>
                  <a:gd name="connsiteX5" fmla="*/ 0 w 10225949"/>
                  <a:gd name="connsiteY5" fmla="*/ 196966 h 2049752"/>
                  <a:gd name="connsiteX0" fmla="*/ 0 w 10229731"/>
                  <a:gd name="connsiteY0" fmla="*/ 196966 h 2049752"/>
                  <a:gd name="connsiteX1" fmla="*/ 199674 w 10229731"/>
                  <a:gd name="connsiteY1" fmla="*/ 241406 h 2049752"/>
                  <a:gd name="connsiteX2" fmla="*/ 9296894 w 10229731"/>
                  <a:gd name="connsiteY2" fmla="*/ 0 h 2049752"/>
                  <a:gd name="connsiteX3" fmla="*/ 10229731 w 10229731"/>
                  <a:gd name="connsiteY3" fmla="*/ 1602439 h 2049752"/>
                  <a:gd name="connsiteX4" fmla="*/ 821635 w 10229731"/>
                  <a:gd name="connsiteY4" fmla="*/ 2049752 h 2049752"/>
                  <a:gd name="connsiteX5" fmla="*/ 0 w 10229731"/>
                  <a:gd name="connsiteY5" fmla="*/ 196966 h 2049752"/>
                  <a:gd name="connsiteX0" fmla="*/ 0 w 10221346"/>
                  <a:gd name="connsiteY0" fmla="*/ 196966 h 2049752"/>
                  <a:gd name="connsiteX1" fmla="*/ 199674 w 10221346"/>
                  <a:gd name="connsiteY1" fmla="*/ 241406 h 2049752"/>
                  <a:gd name="connsiteX2" fmla="*/ 9296894 w 10221346"/>
                  <a:gd name="connsiteY2" fmla="*/ 0 h 2049752"/>
                  <a:gd name="connsiteX3" fmla="*/ 10221346 w 10221346"/>
                  <a:gd name="connsiteY3" fmla="*/ 1591533 h 2049752"/>
                  <a:gd name="connsiteX4" fmla="*/ 821635 w 10221346"/>
                  <a:gd name="connsiteY4" fmla="*/ 2049752 h 2049752"/>
                  <a:gd name="connsiteX5" fmla="*/ 0 w 10221346"/>
                  <a:gd name="connsiteY5" fmla="*/ 196966 h 2049752"/>
                  <a:gd name="connsiteX0" fmla="*/ 0 w 10221346"/>
                  <a:gd name="connsiteY0" fmla="*/ 205790 h 2058576"/>
                  <a:gd name="connsiteX1" fmla="*/ 199674 w 10221346"/>
                  <a:gd name="connsiteY1" fmla="*/ 250230 h 2058576"/>
                  <a:gd name="connsiteX2" fmla="*/ 9229374 w 10221346"/>
                  <a:gd name="connsiteY2" fmla="*/ 0 h 2058576"/>
                  <a:gd name="connsiteX3" fmla="*/ 10221346 w 10221346"/>
                  <a:gd name="connsiteY3" fmla="*/ 1600357 h 2058576"/>
                  <a:gd name="connsiteX4" fmla="*/ 821635 w 10221346"/>
                  <a:gd name="connsiteY4" fmla="*/ 2058576 h 2058576"/>
                  <a:gd name="connsiteX5" fmla="*/ 0 w 10221346"/>
                  <a:gd name="connsiteY5" fmla="*/ 205790 h 2058576"/>
                  <a:gd name="connsiteX0" fmla="*/ 0 w 10221346"/>
                  <a:gd name="connsiteY0" fmla="*/ 194941 h 2047727"/>
                  <a:gd name="connsiteX1" fmla="*/ 199674 w 10221346"/>
                  <a:gd name="connsiteY1" fmla="*/ 239381 h 2047727"/>
                  <a:gd name="connsiteX2" fmla="*/ 9012128 w 10221346"/>
                  <a:gd name="connsiteY2" fmla="*/ 0 h 2047727"/>
                  <a:gd name="connsiteX3" fmla="*/ 10221346 w 10221346"/>
                  <a:gd name="connsiteY3" fmla="*/ 1589508 h 2047727"/>
                  <a:gd name="connsiteX4" fmla="*/ 821635 w 10221346"/>
                  <a:gd name="connsiteY4" fmla="*/ 2047727 h 2047727"/>
                  <a:gd name="connsiteX5" fmla="*/ 0 w 10221346"/>
                  <a:gd name="connsiteY5" fmla="*/ 194941 h 2047727"/>
                  <a:gd name="connsiteX0" fmla="*/ 0 w 10221346"/>
                  <a:gd name="connsiteY0" fmla="*/ 203822 h 2056608"/>
                  <a:gd name="connsiteX1" fmla="*/ 199674 w 10221346"/>
                  <a:gd name="connsiteY1" fmla="*/ 248262 h 2056608"/>
                  <a:gd name="connsiteX2" fmla="*/ 8718977 w 10221346"/>
                  <a:gd name="connsiteY2" fmla="*/ 0 h 2056608"/>
                  <a:gd name="connsiteX3" fmla="*/ 10221346 w 10221346"/>
                  <a:gd name="connsiteY3" fmla="*/ 1598389 h 2056608"/>
                  <a:gd name="connsiteX4" fmla="*/ 821635 w 10221346"/>
                  <a:gd name="connsiteY4" fmla="*/ 2056608 h 2056608"/>
                  <a:gd name="connsiteX5" fmla="*/ 0 w 10221346"/>
                  <a:gd name="connsiteY5" fmla="*/ 203822 h 2056608"/>
                  <a:gd name="connsiteX0" fmla="*/ 621961 w 10021672"/>
                  <a:gd name="connsiteY0" fmla="*/ 2056608 h 2056608"/>
                  <a:gd name="connsiteX1" fmla="*/ 0 w 10021672"/>
                  <a:gd name="connsiteY1" fmla="*/ 248262 h 2056608"/>
                  <a:gd name="connsiteX2" fmla="*/ 8519303 w 10021672"/>
                  <a:gd name="connsiteY2" fmla="*/ 0 h 2056608"/>
                  <a:gd name="connsiteX3" fmla="*/ 10021672 w 10021672"/>
                  <a:gd name="connsiteY3" fmla="*/ 1598389 h 2056608"/>
                  <a:gd name="connsiteX4" fmla="*/ 621961 w 10021672"/>
                  <a:gd name="connsiteY4" fmla="*/ 2056608 h 2056608"/>
                  <a:gd name="connsiteX0" fmla="*/ 731461 w 10131172"/>
                  <a:gd name="connsiteY0" fmla="*/ 2056608 h 2056608"/>
                  <a:gd name="connsiteX1" fmla="*/ 0 w 10131172"/>
                  <a:gd name="connsiteY1" fmla="*/ 410537 h 2056608"/>
                  <a:gd name="connsiteX2" fmla="*/ 8628803 w 10131172"/>
                  <a:gd name="connsiteY2" fmla="*/ 0 h 2056608"/>
                  <a:gd name="connsiteX3" fmla="*/ 10131172 w 10131172"/>
                  <a:gd name="connsiteY3" fmla="*/ 1598389 h 2056608"/>
                  <a:gd name="connsiteX4" fmla="*/ 731461 w 10131172"/>
                  <a:gd name="connsiteY4" fmla="*/ 2056608 h 2056608"/>
                  <a:gd name="connsiteX0" fmla="*/ 658956 w 10058667"/>
                  <a:gd name="connsiteY0" fmla="*/ 2056608 h 2056608"/>
                  <a:gd name="connsiteX1" fmla="*/ 0 w 10058667"/>
                  <a:gd name="connsiteY1" fmla="*/ 606410 h 2056608"/>
                  <a:gd name="connsiteX2" fmla="*/ 8556298 w 10058667"/>
                  <a:gd name="connsiteY2" fmla="*/ 0 h 2056608"/>
                  <a:gd name="connsiteX3" fmla="*/ 10058667 w 10058667"/>
                  <a:gd name="connsiteY3" fmla="*/ 1598389 h 2056608"/>
                  <a:gd name="connsiteX4" fmla="*/ 658956 w 10058667"/>
                  <a:gd name="connsiteY4" fmla="*/ 2056608 h 2056608"/>
                  <a:gd name="connsiteX0" fmla="*/ 599056 w 9998767"/>
                  <a:gd name="connsiteY0" fmla="*/ 2056608 h 2056608"/>
                  <a:gd name="connsiteX1" fmla="*/ 0 w 9998767"/>
                  <a:gd name="connsiteY1" fmla="*/ 898739 h 2056608"/>
                  <a:gd name="connsiteX2" fmla="*/ 8496398 w 9998767"/>
                  <a:gd name="connsiteY2" fmla="*/ 0 h 2056608"/>
                  <a:gd name="connsiteX3" fmla="*/ 9998767 w 9998767"/>
                  <a:gd name="connsiteY3" fmla="*/ 1598389 h 2056608"/>
                  <a:gd name="connsiteX4" fmla="*/ 599056 w 9998767"/>
                  <a:gd name="connsiteY4" fmla="*/ 2056608 h 2056608"/>
                  <a:gd name="connsiteX0" fmla="*/ 459852 w 9859563"/>
                  <a:gd name="connsiteY0" fmla="*/ 2056608 h 2056608"/>
                  <a:gd name="connsiteX1" fmla="*/ 0 w 9859563"/>
                  <a:gd name="connsiteY1" fmla="*/ 1034656 h 2056608"/>
                  <a:gd name="connsiteX2" fmla="*/ 8357194 w 9859563"/>
                  <a:gd name="connsiteY2" fmla="*/ 0 h 2056608"/>
                  <a:gd name="connsiteX3" fmla="*/ 9859563 w 9859563"/>
                  <a:gd name="connsiteY3" fmla="*/ 1598389 h 2056608"/>
                  <a:gd name="connsiteX4" fmla="*/ 459852 w 9859563"/>
                  <a:gd name="connsiteY4" fmla="*/ 2056608 h 2056608"/>
                  <a:gd name="connsiteX0" fmla="*/ 388933 w 9788644"/>
                  <a:gd name="connsiteY0" fmla="*/ 2056608 h 2056608"/>
                  <a:gd name="connsiteX1" fmla="*/ 0 w 9788644"/>
                  <a:gd name="connsiteY1" fmla="*/ 867337 h 2056608"/>
                  <a:gd name="connsiteX2" fmla="*/ 8286275 w 9788644"/>
                  <a:gd name="connsiteY2" fmla="*/ 0 h 2056608"/>
                  <a:gd name="connsiteX3" fmla="*/ 9788644 w 9788644"/>
                  <a:gd name="connsiteY3" fmla="*/ 1598389 h 2056608"/>
                  <a:gd name="connsiteX4" fmla="*/ 388933 w 9788644"/>
                  <a:gd name="connsiteY4" fmla="*/ 2056608 h 2056608"/>
                  <a:gd name="connsiteX0" fmla="*/ 543263 w 9942974"/>
                  <a:gd name="connsiteY0" fmla="*/ 2056608 h 2056608"/>
                  <a:gd name="connsiteX1" fmla="*/ 0 w 9942974"/>
                  <a:gd name="connsiteY1" fmla="*/ 847167 h 2056608"/>
                  <a:gd name="connsiteX2" fmla="*/ 8440605 w 9942974"/>
                  <a:gd name="connsiteY2" fmla="*/ 0 h 2056608"/>
                  <a:gd name="connsiteX3" fmla="*/ 9942974 w 9942974"/>
                  <a:gd name="connsiteY3" fmla="*/ 1598389 h 2056608"/>
                  <a:gd name="connsiteX4" fmla="*/ 543263 w 9942974"/>
                  <a:gd name="connsiteY4" fmla="*/ 2056608 h 2056608"/>
                  <a:gd name="connsiteX0" fmla="*/ 543263 w 9942974"/>
                  <a:gd name="connsiteY0" fmla="*/ 1956370 h 1956370"/>
                  <a:gd name="connsiteX1" fmla="*/ 0 w 9942974"/>
                  <a:gd name="connsiteY1" fmla="*/ 746929 h 1956370"/>
                  <a:gd name="connsiteX2" fmla="*/ 8456936 w 9942974"/>
                  <a:gd name="connsiteY2" fmla="*/ 0 h 1956370"/>
                  <a:gd name="connsiteX3" fmla="*/ 9942974 w 9942974"/>
                  <a:gd name="connsiteY3" fmla="*/ 1498151 h 1956370"/>
                  <a:gd name="connsiteX4" fmla="*/ 543263 w 9942974"/>
                  <a:gd name="connsiteY4" fmla="*/ 1956370 h 1956370"/>
                  <a:gd name="connsiteX0" fmla="*/ 543263 w 9942974"/>
                  <a:gd name="connsiteY0" fmla="*/ 1853610 h 1853610"/>
                  <a:gd name="connsiteX1" fmla="*/ 0 w 9942974"/>
                  <a:gd name="connsiteY1" fmla="*/ 644169 h 1853610"/>
                  <a:gd name="connsiteX2" fmla="*/ 8492558 w 9942974"/>
                  <a:gd name="connsiteY2" fmla="*/ 0 h 1853610"/>
                  <a:gd name="connsiteX3" fmla="*/ 9942974 w 9942974"/>
                  <a:gd name="connsiteY3" fmla="*/ 1395391 h 1853610"/>
                  <a:gd name="connsiteX4" fmla="*/ 543263 w 9942974"/>
                  <a:gd name="connsiteY4" fmla="*/ 1853610 h 1853610"/>
                  <a:gd name="connsiteX0" fmla="*/ 543263 w 9942974"/>
                  <a:gd name="connsiteY0" fmla="*/ 1778527 h 1778527"/>
                  <a:gd name="connsiteX1" fmla="*/ 0 w 9942974"/>
                  <a:gd name="connsiteY1" fmla="*/ 569086 h 1778527"/>
                  <a:gd name="connsiteX2" fmla="*/ 8541608 w 9942974"/>
                  <a:gd name="connsiteY2" fmla="*/ 0 h 1778527"/>
                  <a:gd name="connsiteX3" fmla="*/ 9942974 w 9942974"/>
                  <a:gd name="connsiteY3" fmla="*/ 1320308 h 1778527"/>
                  <a:gd name="connsiteX4" fmla="*/ 543263 w 9942974"/>
                  <a:gd name="connsiteY4" fmla="*/ 1778527 h 1778527"/>
                  <a:gd name="connsiteX0" fmla="*/ 543263 w 9818020"/>
                  <a:gd name="connsiteY0" fmla="*/ 1778527 h 1778527"/>
                  <a:gd name="connsiteX1" fmla="*/ 0 w 9818020"/>
                  <a:gd name="connsiteY1" fmla="*/ 569086 h 1778527"/>
                  <a:gd name="connsiteX2" fmla="*/ 8541608 w 9818020"/>
                  <a:gd name="connsiteY2" fmla="*/ 0 h 1778527"/>
                  <a:gd name="connsiteX3" fmla="*/ 9818020 w 9818020"/>
                  <a:gd name="connsiteY3" fmla="*/ 1225496 h 1778527"/>
                  <a:gd name="connsiteX4" fmla="*/ 543263 w 9818020"/>
                  <a:gd name="connsiteY4" fmla="*/ 1778527 h 1778527"/>
                  <a:gd name="connsiteX0" fmla="*/ 543263 w 9782398"/>
                  <a:gd name="connsiteY0" fmla="*/ 1778527 h 1778527"/>
                  <a:gd name="connsiteX1" fmla="*/ 0 w 9782398"/>
                  <a:gd name="connsiteY1" fmla="*/ 569086 h 1778527"/>
                  <a:gd name="connsiteX2" fmla="*/ 8541608 w 9782398"/>
                  <a:gd name="connsiteY2" fmla="*/ 0 h 1778527"/>
                  <a:gd name="connsiteX3" fmla="*/ 9782398 w 9782398"/>
                  <a:gd name="connsiteY3" fmla="*/ 1122736 h 1778527"/>
                  <a:gd name="connsiteX4" fmla="*/ 543263 w 9782398"/>
                  <a:gd name="connsiteY4" fmla="*/ 1778527 h 1778527"/>
                  <a:gd name="connsiteX0" fmla="*/ 543263 w 9797910"/>
                  <a:gd name="connsiteY0" fmla="*/ 1778527 h 1778527"/>
                  <a:gd name="connsiteX1" fmla="*/ 0 w 9797910"/>
                  <a:gd name="connsiteY1" fmla="*/ 569086 h 1778527"/>
                  <a:gd name="connsiteX2" fmla="*/ 8541608 w 9797910"/>
                  <a:gd name="connsiteY2" fmla="*/ 0 h 1778527"/>
                  <a:gd name="connsiteX3" fmla="*/ 9797910 w 9797910"/>
                  <a:gd name="connsiteY3" fmla="*/ 1154194 h 1778527"/>
                  <a:gd name="connsiteX4" fmla="*/ 543263 w 9797910"/>
                  <a:gd name="connsiteY4" fmla="*/ 1778527 h 1778527"/>
                  <a:gd name="connsiteX0" fmla="*/ 616646 w 9871293"/>
                  <a:gd name="connsiteY0" fmla="*/ 1778527 h 1778527"/>
                  <a:gd name="connsiteX1" fmla="*/ 0 w 9871293"/>
                  <a:gd name="connsiteY1" fmla="*/ 530064 h 1778527"/>
                  <a:gd name="connsiteX2" fmla="*/ 8614991 w 9871293"/>
                  <a:gd name="connsiteY2" fmla="*/ 0 h 1778527"/>
                  <a:gd name="connsiteX3" fmla="*/ 9871293 w 9871293"/>
                  <a:gd name="connsiteY3" fmla="*/ 1154194 h 1778527"/>
                  <a:gd name="connsiteX4" fmla="*/ 616646 w 9871293"/>
                  <a:gd name="connsiteY4" fmla="*/ 1778527 h 1778527"/>
                  <a:gd name="connsiteX0" fmla="*/ 562553 w 9871293"/>
                  <a:gd name="connsiteY0" fmla="*/ 1742027 h 1742027"/>
                  <a:gd name="connsiteX1" fmla="*/ 0 w 9871293"/>
                  <a:gd name="connsiteY1" fmla="*/ 530064 h 1742027"/>
                  <a:gd name="connsiteX2" fmla="*/ 8614991 w 9871293"/>
                  <a:gd name="connsiteY2" fmla="*/ 0 h 1742027"/>
                  <a:gd name="connsiteX3" fmla="*/ 9871293 w 9871293"/>
                  <a:gd name="connsiteY3" fmla="*/ 1154194 h 1742027"/>
                  <a:gd name="connsiteX4" fmla="*/ 562553 w 9871293"/>
                  <a:gd name="connsiteY4" fmla="*/ 1742027 h 1742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71293" h="1742027">
                    <a:moveTo>
                      <a:pt x="562553" y="1742027"/>
                    </a:moveTo>
                    <a:lnTo>
                      <a:pt x="0" y="530064"/>
                    </a:lnTo>
                    <a:lnTo>
                      <a:pt x="8614991" y="0"/>
                    </a:lnTo>
                    <a:lnTo>
                      <a:pt x="9871293" y="1154194"/>
                    </a:lnTo>
                    <a:lnTo>
                      <a:pt x="562553" y="1742027"/>
                    </a:lnTo>
                    <a:close/>
                  </a:path>
                </a:pathLst>
              </a:custGeom>
              <a:blipFill>
                <a:blip r:embed="rId4"/>
                <a:stretch>
                  <a:fillRect/>
                </a:stretch>
              </a:blipFill>
              <a:ln w="12700" cap="flat" cmpd="sng" algn="ctr">
                <a:solidFill>
                  <a:srgbClr val="C0C0C0"/>
                </a:solidFill>
                <a:prstDash val="solid"/>
                <a:miter lim="800000"/>
              </a:ln>
              <a:effectLst/>
              <a:scene3d>
                <a:camera prst="isometricOffAxis2Top"/>
                <a:lightRig rig="threePt" dir="t"/>
              </a:scene3d>
              <a:sp3d>
                <a:bevelT prst="relaxedInset"/>
              </a:sp3d>
            </p:spPr>
            <p:txBody>
              <a:bodyPr rtlCol="0" anchor="ctr"/>
              <a:lstStyle/>
              <a:p>
                <a:pPr algn="ctr" defTabSz="685800">
                  <a:defRPr/>
                </a:pPr>
                <a:endParaRPr lang="en-US" sz="1148" kern="0" dirty="0">
                  <a:solidFill>
                    <a:prstClr val="white"/>
                  </a:solidFill>
                  <a:latin typeface="Calibri" panose="020F0502020204030204"/>
                </a:endParaRPr>
              </a:p>
            </p:txBody>
          </p:sp>
          <p:sp>
            <p:nvSpPr>
              <p:cNvPr id="214" name="Freeform: Shape 156">
                <a:extLst>
                  <a:ext uri="{FF2B5EF4-FFF2-40B4-BE49-F238E27FC236}">
                    <a16:creationId xmlns:a16="http://schemas.microsoft.com/office/drawing/2014/main" id="{666153D5-B7C7-202E-B580-8EEEE755B5C8}"/>
                  </a:ext>
                </a:extLst>
              </p:cNvPr>
              <p:cNvSpPr/>
              <p:nvPr/>
            </p:nvSpPr>
            <p:spPr>
              <a:xfrm>
                <a:off x="4633068" y="4051402"/>
                <a:ext cx="163738" cy="176284"/>
              </a:xfrm>
              <a:custGeom>
                <a:avLst/>
                <a:gdLst>
                  <a:gd name="connsiteX0" fmla="*/ 151359 w 192634"/>
                  <a:gd name="connsiteY0" fmla="*/ 0 h 207393"/>
                  <a:gd name="connsiteX1" fmla="*/ 2134 w 192634"/>
                  <a:gd name="connsiteY1" fmla="*/ 107950 h 207393"/>
                  <a:gd name="connsiteX2" fmla="*/ 71984 w 192634"/>
                  <a:gd name="connsiteY2" fmla="*/ 206375 h 207393"/>
                  <a:gd name="connsiteX3" fmla="*/ 192634 w 192634"/>
                  <a:gd name="connsiteY3" fmla="*/ 44450 h 207393"/>
                </a:gdLst>
                <a:ahLst/>
                <a:cxnLst>
                  <a:cxn ang="0">
                    <a:pos x="connsiteX0" y="connsiteY0"/>
                  </a:cxn>
                  <a:cxn ang="0">
                    <a:pos x="connsiteX1" y="connsiteY1"/>
                  </a:cxn>
                  <a:cxn ang="0">
                    <a:pos x="connsiteX2" y="connsiteY2"/>
                  </a:cxn>
                  <a:cxn ang="0">
                    <a:pos x="connsiteX3" y="connsiteY3"/>
                  </a:cxn>
                </a:cxnLst>
                <a:rect l="l" t="t" r="r" b="b"/>
                <a:pathLst>
                  <a:path w="192634" h="207393">
                    <a:moveTo>
                      <a:pt x="151359" y="0"/>
                    </a:moveTo>
                    <a:cubicBezTo>
                      <a:pt x="83361" y="36777"/>
                      <a:pt x="15363" y="73554"/>
                      <a:pt x="2134" y="107950"/>
                    </a:cubicBezTo>
                    <a:cubicBezTo>
                      <a:pt x="-11095" y="142346"/>
                      <a:pt x="40234" y="216958"/>
                      <a:pt x="71984" y="206375"/>
                    </a:cubicBezTo>
                    <a:cubicBezTo>
                      <a:pt x="103734" y="195792"/>
                      <a:pt x="148184" y="120121"/>
                      <a:pt x="192634" y="44450"/>
                    </a:cubicBezTo>
                  </a:path>
                </a:pathLst>
              </a:custGeom>
              <a:noFill/>
              <a:ln w="50800" cap="flat" cmpd="sng" algn="ctr">
                <a:solidFill>
                  <a:srgbClr val="9F9E9F"/>
                </a:solidFill>
                <a:prstDash val="solid"/>
                <a:miter lim="800000"/>
              </a:ln>
              <a:effectLst/>
              <a:scene3d>
                <a:camera prst="isometricBottomDown"/>
                <a:lightRig rig="threePt" dir="t"/>
              </a:scene3d>
            </p:spPr>
            <p:txBody>
              <a:bodyPr rtlCol="0" anchor="ctr"/>
              <a:lstStyle/>
              <a:p>
                <a:pPr algn="ctr" defTabSz="685800">
                  <a:defRPr/>
                </a:pPr>
                <a:endParaRPr lang="en-US" sz="1148" kern="0">
                  <a:solidFill>
                    <a:prstClr val="white"/>
                  </a:solidFill>
                  <a:latin typeface="Calibri" panose="020F0502020204030204"/>
                </a:endParaRPr>
              </a:p>
            </p:txBody>
          </p:sp>
        </p:grpSp>
      </p:grpSp>
      <p:pic>
        <p:nvPicPr>
          <p:cNvPr id="49" name="Picture 28">
            <a:extLst>
              <a:ext uri="{FF2B5EF4-FFF2-40B4-BE49-F238E27FC236}">
                <a16:creationId xmlns:a16="http://schemas.microsoft.com/office/drawing/2014/main" id="{BCB28C5D-D08D-5227-7AB7-646D6150A44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 b="-9319"/>
          <a:stretch/>
        </p:blipFill>
        <p:spPr bwMode="auto">
          <a:xfrm>
            <a:off x="7156659" y="3283122"/>
            <a:ext cx="991469" cy="335626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48644"/>
            <a:ext cx="12192000" cy="1097280"/>
          </a:xfrm>
          <a:solidFill>
            <a:srgbClr val="712766"/>
          </a:solidFill>
        </p:spPr>
        <p:txBody>
          <a:bodyPr>
            <a:normAutofit/>
          </a:bodyPr>
          <a:lstStyle/>
          <a:p>
            <a:pPr marL="457200" algn="l"/>
            <a:r>
              <a:rPr lang="en-US" sz="4800" b="1" dirty="0">
                <a:solidFill>
                  <a:schemeClr val="bg1"/>
                </a:solidFill>
                <a:latin typeface="Juice ITC" panose="04040403040A02020202" pitchFamily="82" charset="0"/>
              </a:rPr>
              <a:t>Get All Staff Involved</a:t>
            </a:r>
            <a:endParaRPr lang="en-US" sz="4800" dirty="0">
              <a:solidFill>
                <a:schemeClr val="bg1"/>
              </a:solidFill>
              <a:latin typeface="Juice ITC" panose="04040403040A02020202" pitchFamily="82" charset="0"/>
            </a:endParaRPr>
          </a:p>
        </p:txBody>
      </p:sp>
      <p:sp>
        <p:nvSpPr>
          <p:cNvPr id="3" name="TextBox 2"/>
          <p:cNvSpPr txBox="1"/>
          <p:nvPr/>
        </p:nvSpPr>
        <p:spPr>
          <a:xfrm>
            <a:off x="495301" y="1373989"/>
            <a:ext cx="9314046" cy="1918474"/>
          </a:xfrm>
          <a:prstGeom prst="rect">
            <a:avLst/>
          </a:prstGeom>
          <a:noFill/>
        </p:spPr>
        <p:txBody>
          <a:bodyPr wrap="square" rtlCol="0">
            <a:spAutoFit/>
          </a:bodyPr>
          <a:lstStyle/>
          <a:p>
            <a:pPr marL="0" lvl="1">
              <a:spcAft>
                <a:spcPts val="800"/>
              </a:spcAft>
            </a:pPr>
            <a:r>
              <a:rPr lang="en-US" sz="2800" dirty="0">
                <a:solidFill>
                  <a:srgbClr val="000000"/>
                </a:solidFill>
              </a:rPr>
              <a:t>Train your staff to identify any food safety risk and to conduct visual inspections throughout the day. This will serve as another set of eyes maintaining the integrity of your operation.</a:t>
            </a:r>
            <a:endParaRPr lang="en-US" sz="2500" dirty="0">
              <a:solidFill>
                <a:srgbClr val="000000"/>
              </a:solidFill>
            </a:endParaRPr>
          </a:p>
          <a:p>
            <a:pPr marL="0" lvl="1"/>
            <a:endParaRPr lang="en-US" sz="2800" dirty="0">
              <a:solidFill>
                <a:srgbClr val="000000"/>
              </a:solidFill>
            </a:endParaRPr>
          </a:p>
        </p:txBody>
      </p:sp>
      <p:grpSp>
        <p:nvGrpSpPr>
          <p:cNvPr id="4" name="Group 3">
            <a:extLst>
              <a:ext uri="{FF2B5EF4-FFF2-40B4-BE49-F238E27FC236}">
                <a16:creationId xmlns:a16="http://schemas.microsoft.com/office/drawing/2014/main" id="{27CF326D-4B4B-AEF7-64F4-4A7CEE01C555}"/>
              </a:ext>
            </a:extLst>
          </p:cNvPr>
          <p:cNvGrpSpPr/>
          <p:nvPr/>
        </p:nvGrpSpPr>
        <p:grpSpPr>
          <a:xfrm flipH="1">
            <a:off x="1786123" y="3703144"/>
            <a:ext cx="1500856" cy="2968866"/>
            <a:chOff x="5717208" y="5271648"/>
            <a:chExt cx="2459564" cy="4546470"/>
          </a:xfrm>
        </p:grpSpPr>
        <p:sp>
          <p:nvSpPr>
            <p:cNvPr id="5" name="Freeform: Shape 4">
              <a:extLst>
                <a:ext uri="{FF2B5EF4-FFF2-40B4-BE49-F238E27FC236}">
                  <a16:creationId xmlns:a16="http://schemas.microsoft.com/office/drawing/2014/main" id="{2AFB3545-EF13-3E68-EE52-5744D5827E72}"/>
                </a:ext>
              </a:extLst>
            </p:cNvPr>
            <p:cNvSpPr/>
            <p:nvPr/>
          </p:nvSpPr>
          <p:spPr>
            <a:xfrm rot="2000829" flipH="1">
              <a:off x="5717208" y="6890201"/>
              <a:ext cx="1238726" cy="904192"/>
            </a:xfrm>
            <a:custGeom>
              <a:avLst/>
              <a:gdLst>
                <a:gd name="connsiteX0" fmla="*/ 727777 w 977309"/>
                <a:gd name="connsiteY0" fmla="*/ 193137 h 872129"/>
                <a:gd name="connsiteX1" fmla="*/ 727785 w 977309"/>
                <a:gd name="connsiteY1" fmla="*/ 193288 h 872129"/>
                <a:gd name="connsiteX2" fmla="*/ 727863 w 977309"/>
                <a:gd name="connsiteY2" fmla="*/ 193369 h 872129"/>
                <a:gd name="connsiteX3" fmla="*/ 859327 w 977309"/>
                <a:gd name="connsiteY3" fmla="*/ 1992 h 872129"/>
                <a:gd name="connsiteX4" fmla="*/ 867099 w 977309"/>
                <a:gd name="connsiteY4" fmla="*/ 7451 h 872129"/>
                <a:gd name="connsiteX5" fmla="*/ 874336 w 977309"/>
                <a:gd name="connsiteY5" fmla="*/ 15073 h 872129"/>
                <a:gd name="connsiteX6" fmla="*/ 873456 w 977309"/>
                <a:gd name="connsiteY6" fmla="*/ 48886 h 872129"/>
                <a:gd name="connsiteX7" fmla="*/ 738232 w 977309"/>
                <a:gd name="connsiteY7" fmla="*/ 180451 h 872129"/>
                <a:gd name="connsiteX8" fmla="*/ 734701 w 977309"/>
                <a:gd name="connsiteY8" fmla="*/ 186577 h 872129"/>
                <a:gd name="connsiteX9" fmla="*/ 734792 w 977309"/>
                <a:gd name="connsiteY9" fmla="*/ 187865 h 872129"/>
                <a:gd name="connsiteX10" fmla="*/ 736765 w 977309"/>
                <a:gd name="connsiteY10" fmla="*/ 188259 h 872129"/>
                <a:gd name="connsiteX11" fmla="*/ 740521 w 977309"/>
                <a:gd name="connsiteY11" fmla="*/ 186910 h 872129"/>
                <a:gd name="connsiteX12" fmla="*/ 741372 w 977309"/>
                <a:gd name="connsiteY12" fmla="*/ 186398 h 872129"/>
                <a:gd name="connsiteX13" fmla="*/ 744464 w 977309"/>
                <a:gd name="connsiteY13" fmla="*/ 183942 h 872129"/>
                <a:gd name="connsiteX14" fmla="*/ 902899 w 977309"/>
                <a:gd name="connsiteY14" fmla="*/ 45136 h 872129"/>
                <a:gd name="connsiteX15" fmla="*/ 953514 w 977309"/>
                <a:gd name="connsiteY15" fmla="*/ 47775 h 872129"/>
                <a:gd name="connsiteX16" fmla="*/ 953716 w 977309"/>
                <a:gd name="connsiteY16" fmla="*/ 47999 h 872129"/>
                <a:gd name="connsiteX17" fmla="*/ 951358 w 977309"/>
                <a:gd name="connsiteY17" fmla="*/ 92284 h 872129"/>
                <a:gd name="connsiteX18" fmla="*/ 828310 w 977309"/>
                <a:gd name="connsiteY18" fmla="*/ 202893 h 872129"/>
                <a:gd name="connsiteX19" fmla="*/ 785758 w 977309"/>
                <a:gd name="connsiteY19" fmla="*/ 240432 h 872129"/>
                <a:gd name="connsiteX20" fmla="*/ 891421 w 977309"/>
                <a:gd name="connsiteY20" fmla="*/ 153002 h 872129"/>
                <a:gd name="connsiteX21" fmla="*/ 931233 w 977309"/>
                <a:gd name="connsiteY21" fmla="*/ 121399 h 872129"/>
                <a:gd name="connsiteX22" fmla="*/ 957473 w 977309"/>
                <a:gd name="connsiteY22" fmla="*/ 116563 h 872129"/>
                <a:gd name="connsiteX23" fmla="*/ 971150 w 977309"/>
                <a:gd name="connsiteY23" fmla="*/ 125988 h 872129"/>
                <a:gd name="connsiteX24" fmla="*/ 966562 w 977309"/>
                <a:gd name="connsiteY24" fmla="*/ 165907 h 872129"/>
                <a:gd name="connsiteX25" fmla="*/ 821575 w 977309"/>
                <a:gd name="connsiteY25" fmla="*/ 291671 h 872129"/>
                <a:gd name="connsiteX26" fmla="*/ 818242 w 977309"/>
                <a:gd name="connsiteY26" fmla="*/ 304146 h 872129"/>
                <a:gd name="connsiteX27" fmla="*/ 824030 w 977309"/>
                <a:gd name="connsiteY27" fmla="*/ 301801 h 872129"/>
                <a:gd name="connsiteX28" fmla="*/ 830191 w 977309"/>
                <a:gd name="connsiteY28" fmla="*/ 296872 h 872129"/>
                <a:gd name="connsiteX29" fmla="*/ 908526 w 977309"/>
                <a:gd name="connsiteY29" fmla="*/ 238712 h 872129"/>
                <a:gd name="connsiteX30" fmla="*/ 948444 w 977309"/>
                <a:gd name="connsiteY30" fmla="*/ 243299 h 872129"/>
                <a:gd name="connsiteX31" fmla="*/ 943855 w 977309"/>
                <a:gd name="connsiteY31" fmla="*/ 283218 h 872129"/>
                <a:gd name="connsiteX32" fmla="*/ 863136 w 977309"/>
                <a:gd name="connsiteY32" fmla="*/ 348342 h 872129"/>
                <a:gd name="connsiteX33" fmla="*/ 817278 w 977309"/>
                <a:gd name="connsiteY33" fmla="*/ 378305 h 872129"/>
                <a:gd name="connsiteX34" fmla="*/ 814780 w 977309"/>
                <a:gd name="connsiteY34" fmla="*/ 379576 h 872129"/>
                <a:gd name="connsiteX35" fmla="*/ 810574 w 977309"/>
                <a:gd name="connsiteY35" fmla="*/ 382319 h 872129"/>
                <a:gd name="connsiteX36" fmla="*/ 749973 w 977309"/>
                <a:gd name="connsiteY36" fmla="*/ 423501 h 872129"/>
                <a:gd name="connsiteX37" fmla="*/ 670631 w 977309"/>
                <a:gd name="connsiteY37" fmla="*/ 457344 h 872129"/>
                <a:gd name="connsiteX38" fmla="*/ 628565 w 977309"/>
                <a:gd name="connsiteY38" fmla="*/ 448617 h 872129"/>
                <a:gd name="connsiteX39" fmla="*/ 624642 w 977309"/>
                <a:gd name="connsiteY39" fmla="*/ 456078 h 872129"/>
                <a:gd name="connsiteX40" fmla="*/ 426470 w 977309"/>
                <a:gd name="connsiteY40" fmla="*/ 674023 h 872129"/>
                <a:gd name="connsiteX41" fmla="*/ 173316 w 977309"/>
                <a:gd name="connsiteY41" fmla="*/ 870821 h 872129"/>
                <a:gd name="connsiteX42" fmla="*/ 171003 w 977309"/>
                <a:gd name="connsiteY42" fmla="*/ 868408 h 872129"/>
                <a:gd name="connsiteX43" fmla="*/ 34129 w 977309"/>
                <a:gd name="connsiteY43" fmla="*/ 868408 h 872129"/>
                <a:gd name="connsiteX44" fmla="*/ 0 w 977309"/>
                <a:gd name="connsiteY44" fmla="*/ 493901 h 872129"/>
                <a:gd name="connsiteX45" fmla="*/ 34129 w 977309"/>
                <a:gd name="connsiteY45" fmla="*/ 119394 h 872129"/>
                <a:gd name="connsiteX46" fmla="*/ 178009 w 977309"/>
                <a:gd name="connsiteY46" fmla="*/ 119394 h 872129"/>
                <a:gd name="connsiteX47" fmla="*/ 212138 w 977309"/>
                <a:gd name="connsiteY47" fmla="*/ 493901 h 872129"/>
                <a:gd name="connsiteX48" fmla="*/ 210197 w 977309"/>
                <a:gd name="connsiteY48" fmla="*/ 599380 h 872129"/>
                <a:gd name="connsiteX49" fmla="*/ 284115 w 977309"/>
                <a:gd name="connsiteY49" fmla="*/ 525499 h 872129"/>
                <a:gd name="connsiteX50" fmla="*/ 510262 w 977309"/>
                <a:gd name="connsiteY50" fmla="*/ 336742 h 872129"/>
                <a:gd name="connsiteX51" fmla="*/ 512320 w 977309"/>
                <a:gd name="connsiteY51" fmla="*/ 335770 h 872129"/>
                <a:gd name="connsiteX52" fmla="*/ 511936 w 977309"/>
                <a:gd name="connsiteY52" fmla="*/ 335211 h 872129"/>
                <a:gd name="connsiteX53" fmla="*/ 528156 w 977309"/>
                <a:gd name="connsiteY53" fmla="*/ 206729 h 872129"/>
                <a:gd name="connsiteX54" fmla="*/ 555621 w 977309"/>
                <a:gd name="connsiteY54" fmla="*/ 123388 h 872129"/>
                <a:gd name="connsiteX55" fmla="*/ 530007 w 977309"/>
                <a:gd name="connsiteY55" fmla="*/ 54194 h 872129"/>
                <a:gd name="connsiteX56" fmla="*/ 530103 w 977309"/>
                <a:gd name="connsiteY56" fmla="*/ 51496 h 872129"/>
                <a:gd name="connsiteX57" fmla="*/ 529687 w 977309"/>
                <a:gd name="connsiteY57" fmla="*/ 47333 h 872129"/>
                <a:gd name="connsiteX58" fmla="*/ 537432 w 977309"/>
                <a:gd name="connsiteY58" fmla="*/ 27564 h 872129"/>
                <a:gd name="connsiteX59" fmla="*/ 600705 w 977309"/>
                <a:gd name="connsiteY59" fmla="*/ 49307 h 872129"/>
                <a:gd name="connsiteX60" fmla="*/ 615680 w 977309"/>
                <a:gd name="connsiteY60" fmla="*/ 72812 h 872129"/>
                <a:gd name="connsiteX61" fmla="*/ 618946 w 977309"/>
                <a:gd name="connsiteY61" fmla="*/ 82609 h 872129"/>
                <a:gd name="connsiteX62" fmla="*/ 619132 w 977309"/>
                <a:gd name="connsiteY62" fmla="*/ 84159 h 872129"/>
                <a:gd name="connsiteX63" fmla="*/ 614698 w 977309"/>
                <a:gd name="connsiteY63" fmla="*/ 122712 h 872129"/>
                <a:gd name="connsiteX64" fmla="*/ 614987 w 977309"/>
                <a:gd name="connsiteY64" fmla="*/ 122593 h 872129"/>
                <a:gd name="connsiteX65" fmla="*/ 614002 w 977309"/>
                <a:gd name="connsiteY65" fmla="*/ 127552 h 872129"/>
                <a:gd name="connsiteX66" fmla="*/ 620471 w 977309"/>
                <a:gd name="connsiteY66" fmla="*/ 148663 h 872129"/>
                <a:gd name="connsiteX67" fmla="*/ 623009 w 977309"/>
                <a:gd name="connsiteY67" fmla="*/ 151359 h 872129"/>
                <a:gd name="connsiteX68" fmla="*/ 623025 w 977309"/>
                <a:gd name="connsiteY68" fmla="*/ 152349 h 872129"/>
                <a:gd name="connsiteX69" fmla="*/ 624018 w 977309"/>
                <a:gd name="connsiteY69" fmla="*/ 152432 h 872129"/>
                <a:gd name="connsiteX70" fmla="*/ 624613 w 977309"/>
                <a:gd name="connsiteY70" fmla="*/ 153062 h 872129"/>
                <a:gd name="connsiteX71" fmla="*/ 635408 w 977309"/>
                <a:gd name="connsiteY71" fmla="*/ 159243 h 872129"/>
                <a:gd name="connsiteX72" fmla="*/ 638892 w 977309"/>
                <a:gd name="connsiteY72" fmla="*/ 159943 h 872129"/>
                <a:gd name="connsiteX73" fmla="*/ 641177 w 977309"/>
                <a:gd name="connsiteY73" fmla="*/ 161064 h 872129"/>
                <a:gd name="connsiteX74" fmla="*/ 664717 w 977309"/>
                <a:gd name="connsiteY74" fmla="*/ 158508 h 872129"/>
                <a:gd name="connsiteX75" fmla="*/ 669261 w 977309"/>
                <a:gd name="connsiteY75" fmla="*/ 155656 h 872129"/>
                <a:gd name="connsiteX76" fmla="*/ 671431 w 977309"/>
                <a:gd name="connsiteY76" fmla="*/ 153780 h 872129"/>
                <a:gd name="connsiteX77" fmla="*/ 671523 w 977309"/>
                <a:gd name="connsiteY77" fmla="*/ 153804 h 872129"/>
                <a:gd name="connsiteX78" fmla="*/ 674725 w 977309"/>
                <a:gd name="connsiteY78" fmla="*/ 150837 h 872129"/>
                <a:gd name="connsiteX79" fmla="*/ 833285 w 977309"/>
                <a:gd name="connsiteY79" fmla="*/ 6571 h 872129"/>
                <a:gd name="connsiteX80" fmla="*/ 859327 w 977309"/>
                <a:gd name="connsiteY80" fmla="*/ 1992 h 87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77309" h="872129">
                  <a:moveTo>
                    <a:pt x="727777" y="193137"/>
                  </a:moveTo>
                  <a:lnTo>
                    <a:pt x="727785" y="193288"/>
                  </a:lnTo>
                  <a:lnTo>
                    <a:pt x="727863" y="193369"/>
                  </a:lnTo>
                  <a:close/>
                  <a:moveTo>
                    <a:pt x="859327" y="1992"/>
                  </a:moveTo>
                  <a:cubicBezTo>
                    <a:pt x="862174" y="3234"/>
                    <a:pt x="864826" y="5055"/>
                    <a:pt x="867099" y="7451"/>
                  </a:cubicBezTo>
                  <a:lnTo>
                    <a:pt x="874336" y="15073"/>
                  </a:lnTo>
                  <a:cubicBezTo>
                    <a:pt x="883430" y="24653"/>
                    <a:pt x="883036" y="39791"/>
                    <a:pt x="873456" y="48886"/>
                  </a:cubicBezTo>
                  <a:lnTo>
                    <a:pt x="738232" y="180451"/>
                  </a:lnTo>
                  <a:cubicBezTo>
                    <a:pt x="735838" y="182725"/>
                    <a:pt x="734901" y="184836"/>
                    <a:pt x="734701" y="186577"/>
                  </a:cubicBezTo>
                  <a:lnTo>
                    <a:pt x="734792" y="187865"/>
                  </a:lnTo>
                  <a:lnTo>
                    <a:pt x="736765" y="188259"/>
                  </a:lnTo>
                  <a:cubicBezTo>
                    <a:pt x="737784" y="188092"/>
                    <a:pt x="739065" y="187629"/>
                    <a:pt x="740521" y="186910"/>
                  </a:cubicBezTo>
                  <a:lnTo>
                    <a:pt x="741372" y="186398"/>
                  </a:lnTo>
                  <a:lnTo>
                    <a:pt x="744464" y="183942"/>
                  </a:lnTo>
                  <a:cubicBezTo>
                    <a:pt x="766266" y="166246"/>
                    <a:pt x="812711" y="123904"/>
                    <a:pt x="902899" y="45136"/>
                  </a:cubicBezTo>
                  <a:cubicBezTo>
                    <a:pt x="915779" y="33558"/>
                    <a:pt x="941937" y="34894"/>
                    <a:pt x="953514" y="47775"/>
                  </a:cubicBezTo>
                  <a:lnTo>
                    <a:pt x="953716" y="47999"/>
                  </a:lnTo>
                  <a:cubicBezTo>
                    <a:pt x="965295" y="60879"/>
                    <a:pt x="964238" y="80706"/>
                    <a:pt x="951358" y="92284"/>
                  </a:cubicBezTo>
                  <a:lnTo>
                    <a:pt x="828310" y="202893"/>
                  </a:lnTo>
                  <a:lnTo>
                    <a:pt x="785758" y="240432"/>
                  </a:lnTo>
                  <a:lnTo>
                    <a:pt x="891421" y="153002"/>
                  </a:lnTo>
                  <a:lnTo>
                    <a:pt x="931233" y="121399"/>
                  </a:lnTo>
                  <a:cubicBezTo>
                    <a:pt x="938913" y="115302"/>
                    <a:pt x="948775" y="113819"/>
                    <a:pt x="957473" y="116563"/>
                  </a:cubicBezTo>
                  <a:cubicBezTo>
                    <a:pt x="962691" y="118210"/>
                    <a:pt x="967492" y="121380"/>
                    <a:pt x="971150" y="125988"/>
                  </a:cubicBezTo>
                  <a:cubicBezTo>
                    <a:pt x="980906" y="138279"/>
                    <a:pt x="978851" y="156150"/>
                    <a:pt x="966562" y="165907"/>
                  </a:cubicBezTo>
                  <a:cubicBezTo>
                    <a:pt x="910304" y="210741"/>
                    <a:pt x="877833" y="246835"/>
                    <a:pt x="821575" y="291671"/>
                  </a:cubicBezTo>
                  <a:cubicBezTo>
                    <a:pt x="799070" y="309889"/>
                    <a:pt x="806855" y="308502"/>
                    <a:pt x="818242" y="304146"/>
                  </a:cubicBezTo>
                  <a:lnTo>
                    <a:pt x="824030" y="301801"/>
                  </a:lnTo>
                  <a:lnTo>
                    <a:pt x="830191" y="296872"/>
                  </a:lnTo>
                  <a:cubicBezTo>
                    <a:pt x="859693" y="273255"/>
                    <a:pt x="891280" y="248171"/>
                    <a:pt x="908526" y="238712"/>
                  </a:cubicBezTo>
                  <a:cubicBezTo>
                    <a:pt x="936119" y="223576"/>
                    <a:pt x="938688" y="231009"/>
                    <a:pt x="948444" y="243299"/>
                  </a:cubicBezTo>
                  <a:cubicBezTo>
                    <a:pt x="958200" y="255589"/>
                    <a:pt x="956145" y="273462"/>
                    <a:pt x="943855" y="283218"/>
                  </a:cubicBezTo>
                  <a:cubicBezTo>
                    <a:pt x="929691" y="300047"/>
                    <a:pt x="884232" y="332494"/>
                    <a:pt x="863136" y="348342"/>
                  </a:cubicBezTo>
                  <a:cubicBezTo>
                    <a:pt x="842040" y="364189"/>
                    <a:pt x="832094" y="375641"/>
                    <a:pt x="817278" y="378305"/>
                  </a:cubicBezTo>
                  <a:lnTo>
                    <a:pt x="814780" y="379576"/>
                  </a:lnTo>
                  <a:lnTo>
                    <a:pt x="810574" y="382319"/>
                  </a:lnTo>
                  <a:cubicBezTo>
                    <a:pt x="761352" y="414676"/>
                    <a:pt x="775069" y="409399"/>
                    <a:pt x="749973" y="423501"/>
                  </a:cubicBezTo>
                  <a:cubicBezTo>
                    <a:pt x="719086" y="440858"/>
                    <a:pt x="699610" y="458388"/>
                    <a:pt x="670631" y="457344"/>
                  </a:cubicBezTo>
                  <a:lnTo>
                    <a:pt x="628565" y="448617"/>
                  </a:lnTo>
                  <a:lnTo>
                    <a:pt x="624642" y="456078"/>
                  </a:lnTo>
                  <a:cubicBezTo>
                    <a:pt x="597909" y="498155"/>
                    <a:pt x="521850" y="582604"/>
                    <a:pt x="426470" y="674023"/>
                  </a:cubicBezTo>
                  <a:cubicBezTo>
                    <a:pt x="299299" y="795914"/>
                    <a:pt x="185963" y="884016"/>
                    <a:pt x="173316" y="870821"/>
                  </a:cubicBezTo>
                  <a:lnTo>
                    <a:pt x="171003" y="868408"/>
                  </a:lnTo>
                  <a:lnTo>
                    <a:pt x="34129" y="868408"/>
                  </a:lnTo>
                  <a:cubicBezTo>
                    <a:pt x="15282" y="868408"/>
                    <a:pt x="0" y="700747"/>
                    <a:pt x="0" y="493901"/>
                  </a:cubicBezTo>
                  <a:cubicBezTo>
                    <a:pt x="0" y="287055"/>
                    <a:pt x="15282" y="119394"/>
                    <a:pt x="34129" y="119394"/>
                  </a:cubicBezTo>
                  <a:lnTo>
                    <a:pt x="178009" y="119394"/>
                  </a:lnTo>
                  <a:cubicBezTo>
                    <a:pt x="196856" y="119394"/>
                    <a:pt x="212138" y="287055"/>
                    <a:pt x="212138" y="493901"/>
                  </a:cubicBezTo>
                  <a:lnTo>
                    <a:pt x="210197" y="599380"/>
                  </a:lnTo>
                  <a:lnTo>
                    <a:pt x="284115" y="525499"/>
                  </a:lnTo>
                  <a:cubicBezTo>
                    <a:pt x="379493" y="434080"/>
                    <a:pt x="467090" y="361669"/>
                    <a:pt x="510262" y="336742"/>
                  </a:cubicBezTo>
                  <a:lnTo>
                    <a:pt x="512320" y="335770"/>
                  </a:lnTo>
                  <a:lnTo>
                    <a:pt x="511936" y="335211"/>
                  </a:lnTo>
                  <a:cubicBezTo>
                    <a:pt x="492898" y="296201"/>
                    <a:pt x="497341" y="256382"/>
                    <a:pt x="528156" y="206729"/>
                  </a:cubicBezTo>
                  <a:cubicBezTo>
                    <a:pt x="557695" y="142644"/>
                    <a:pt x="556398" y="150539"/>
                    <a:pt x="555621" y="123388"/>
                  </a:cubicBezTo>
                  <a:cubicBezTo>
                    <a:pt x="544928" y="98266"/>
                    <a:pt x="530676" y="69602"/>
                    <a:pt x="530007" y="54194"/>
                  </a:cubicBezTo>
                  <a:lnTo>
                    <a:pt x="530103" y="51496"/>
                  </a:lnTo>
                  <a:lnTo>
                    <a:pt x="529687" y="47333"/>
                  </a:lnTo>
                  <a:cubicBezTo>
                    <a:pt x="529662" y="39106"/>
                    <a:pt x="532169" y="32120"/>
                    <a:pt x="537432" y="27564"/>
                  </a:cubicBezTo>
                  <a:cubicBezTo>
                    <a:pt x="551470" y="15415"/>
                    <a:pt x="579798" y="25150"/>
                    <a:pt x="600705" y="49307"/>
                  </a:cubicBezTo>
                  <a:cubicBezTo>
                    <a:pt x="607238" y="56855"/>
                    <a:pt x="612273" y="64920"/>
                    <a:pt x="615680" y="72812"/>
                  </a:cubicBezTo>
                  <a:lnTo>
                    <a:pt x="618946" y="82609"/>
                  </a:lnTo>
                  <a:lnTo>
                    <a:pt x="619132" y="84159"/>
                  </a:lnTo>
                  <a:cubicBezTo>
                    <a:pt x="620102" y="98938"/>
                    <a:pt x="618581" y="112630"/>
                    <a:pt x="614698" y="122712"/>
                  </a:cubicBezTo>
                  <a:lnTo>
                    <a:pt x="614987" y="122593"/>
                  </a:lnTo>
                  <a:lnTo>
                    <a:pt x="614002" y="127552"/>
                  </a:lnTo>
                  <a:cubicBezTo>
                    <a:pt x="613476" y="135214"/>
                    <a:pt x="615868" y="142716"/>
                    <a:pt x="620471" y="148663"/>
                  </a:cubicBezTo>
                  <a:lnTo>
                    <a:pt x="623009" y="151359"/>
                  </a:lnTo>
                  <a:lnTo>
                    <a:pt x="623025" y="152349"/>
                  </a:lnTo>
                  <a:lnTo>
                    <a:pt x="624018" y="152432"/>
                  </a:lnTo>
                  <a:lnTo>
                    <a:pt x="624613" y="153062"/>
                  </a:lnTo>
                  <a:cubicBezTo>
                    <a:pt x="627671" y="155740"/>
                    <a:pt x="631305" y="157871"/>
                    <a:pt x="635408" y="159243"/>
                  </a:cubicBezTo>
                  <a:lnTo>
                    <a:pt x="638892" y="159943"/>
                  </a:lnTo>
                  <a:lnTo>
                    <a:pt x="641177" y="161064"/>
                  </a:lnTo>
                  <a:cubicBezTo>
                    <a:pt x="647852" y="163494"/>
                    <a:pt x="656612" y="162785"/>
                    <a:pt x="664717" y="158508"/>
                  </a:cubicBezTo>
                  <a:cubicBezTo>
                    <a:pt x="666337" y="157654"/>
                    <a:pt x="667855" y="156696"/>
                    <a:pt x="669261" y="155656"/>
                  </a:cubicBezTo>
                  <a:lnTo>
                    <a:pt x="671431" y="153780"/>
                  </a:lnTo>
                  <a:lnTo>
                    <a:pt x="671523" y="153804"/>
                  </a:lnTo>
                  <a:lnTo>
                    <a:pt x="674725" y="150837"/>
                  </a:lnTo>
                  <a:cubicBezTo>
                    <a:pt x="727578" y="102748"/>
                    <a:pt x="782058" y="55202"/>
                    <a:pt x="833285" y="6571"/>
                  </a:cubicBezTo>
                  <a:cubicBezTo>
                    <a:pt x="840471" y="-250"/>
                    <a:pt x="850783" y="-1734"/>
                    <a:pt x="859327" y="1992"/>
                  </a:cubicBezTo>
                  <a:close/>
                </a:path>
              </a:pathLst>
            </a:custGeom>
            <a:solidFill>
              <a:srgbClr val="D09F6E"/>
            </a:solidFill>
            <a:ln w="9525" cap="flat" cmpd="sng" algn="ctr">
              <a:noFill/>
              <a:prstDash val="solid"/>
            </a:ln>
            <a:effectLst/>
          </p:spPr>
          <p:txBody>
            <a:bodyPr wrap="square" rtlCol="0" anchor="ctr">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grpSp>
          <p:nvGrpSpPr>
            <p:cNvPr id="7" name="Group 6">
              <a:extLst>
                <a:ext uri="{FF2B5EF4-FFF2-40B4-BE49-F238E27FC236}">
                  <a16:creationId xmlns:a16="http://schemas.microsoft.com/office/drawing/2014/main" id="{9C58C063-C93D-E171-191E-6947AB7F54FE}"/>
                </a:ext>
              </a:extLst>
            </p:cNvPr>
            <p:cNvGrpSpPr/>
            <p:nvPr/>
          </p:nvGrpSpPr>
          <p:grpSpPr>
            <a:xfrm>
              <a:off x="6564515" y="5271648"/>
              <a:ext cx="1612257" cy="4546470"/>
              <a:chOff x="6933999" y="1766450"/>
              <a:chExt cx="1612257" cy="4546470"/>
            </a:xfrm>
          </p:grpSpPr>
          <p:grpSp>
            <p:nvGrpSpPr>
              <p:cNvPr id="10" name="Group 9">
                <a:extLst>
                  <a:ext uri="{FF2B5EF4-FFF2-40B4-BE49-F238E27FC236}">
                    <a16:creationId xmlns:a16="http://schemas.microsoft.com/office/drawing/2014/main" id="{176CDC92-5AE1-9B31-0511-9876079A40D7}"/>
                  </a:ext>
                </a:extLst>
              </p:cNvPr>
              <p:cNvGrpSpPr/>
              <p:nvPr/>
            </p:nvGrpSpPr>
            <p:grpSpPr>
              <a:xfrm>
                <a:off x="6933999" y="4803676"/>
                <a:ext cx="1606514" cy="1509244"/>
                <a:chOff x="-2376531" y="6832600"/>
                <a:chExt cx="1606514" cy="1509244"/>
              </a:xfrm>
            </p:grpSpPr>
            <p:pic>
              <p:nvPicPr>
                <p:cNvPr id="20" name="Picture 19">
                  <a:extLst>
                    <a:ext uri="{FF2B5EF4-FFF2-40B4-BE49-F238E27FC236}">
                      <a16:creationId xmlns:a16="http://schemas.microsoft.com/office/drawing/2014/main" id="{A2C6B7F3-5EED-0522-2B79-53FD748DD4E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6935"/>
                <a:stretch/>
              </p:blipFill>
              <p:spPr bwMode="auto">
                <a:xfrm>
                  <a:off x="-2376531" y="6832600"/>
                  <a:ext cx="1606514" cy="1509244"/>
                </a:xfrm>
                <a:custGeom>
                  <a:avLst/>
                  <a:gdLst>
                    <a:gd name="connsiteX0" fmla="*/ 0 w 1606514"/>
                    <a:gd name="connsiteY0" fmla="*/ 0 h 1509244"/>
                    <a:gd name="connsiteX1" fmla="*/ 150856 w 1606514"/>
                    <a:gd name="connsiteY1" fmla="*/ 0 h 1509244"/>
                    <a:gd name="connsiteX2" fmla="*/ 150856 w 1606514"/>
                    <a:gd name="connsiteY2" fmla="*/ 196850 h 1509244"/>
                    <a:gd name="connsiteX3" fmla="*/ 554081 w 1606514"/>
                    <a:gd name="connsiteY3" fmla="*/ 196850 h 1509244"/>
                    <a:gd name="connsiteX4" fmla="*/ 554081 w 1606514"/>
                    <a:gd name="connsiteY4" fmla="*/ 0 h 1509244"/>
                    <a:gd name="connsiteX5" fmla="*/ 1287506 w 1606514"/>
                    <a:gd name="connsiteY5" fmla="*/ 0 h 1509244"/>
                    <a:gd name="connsiteX6" fmla="*/ 1287506 w 1606514"/>
                    <a:gd name="connsiteY6" fmla="*/ 168275 h 1509244"/>
                    <a:gd name="connsiteX7" fmla="*/ 1528806 w 1606514"/>
                    <a:gd name="connsiteY7" fmla="*/ 168275 h 1509244"/>
                    <a:gd name="connsiteX8" fmla="*/ 1528806 w 1606514"/>
                    <a:gd name="connsiteY8" fmla="*/ 0 h 1509244"/>
                    <a:gd name="connsiteX9" fmla="*/ 1606514 w 1606514"/>
                    <a:gd name="connsiteY9" fmla="*/ 0 h 1509244"/>
                    <a:gd name="connsiteX10" fmla="*/ 1606514 w 1606514"/>
                    <a:gd name="connsiteY10" fmla="*/ 1509244 h 1509244"/>
                    <a:gd name="connsiteX11" fmla="*/ 0 w 1606514"/>
                    <a:gd name="connsiteY11" fmla="*/ 1509244 h 150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06514" h="1509244">
                      <a:moveTo>
                        <a:pt x="0" y="0"/>
                      </a:moveTo>
                      <a:lnTo>
                        <a:pt x="150856" y="0"/>
                      </a:lnTo>
                      <a:lnTo>
                        <a:pt x="150856" y="196850"/>
                      </a:lnTo>
                      <a:lnTo>
                        <a:pt x="554081" y="196850"/>
                      </a:lnTo>
                      <a:lnTo>
                        <a:pt x="554081" y="0"/>
                      </a:lnTo>
                      <a:lnTo>
                        <a:pt x="1287506" y="0"/>
                      </a:lnTo>
                      <a:lnTo>
                        <a:pt x="1287506" y="168275"/>
                      </a:lnTo>
                      <a:lnTo>
                        <a:pt x="1528806" y="168275"/>
                      </a:lnTo>
                      <a:lnTo>
                        <a:pt x="1528806" y="0"/>
                      </a:lnTo>
                      <a:lnTo>
                        <a:pt x="1606514" y="0"/>
                      </a:lnTo>
                      <a:lnTo>
                        <a:pt x="1606514" y="1509244"/>
                      </a:lnTo>
                      <a:lnTo>
                        <a:pt x="0" y="1509244"/>
                      </a:lnTo>
                      <a:close/>
                    </a:path>
                  </a:pathLst>
                </a:cu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DF0BACAD-FB9F-8129-8C32-73CC10B63797}"/>
                    </a:ext>
                  </a:extLst>
                </p:cNvPr>
                <p:cNvSpPr/>
                <p:nvPr/>
              </p:nvSpPr>
              <p:spPr>
                <a:xfrm rot="189346">
                  <a:off x="-2032000" y="6832600"/>
                  <a:ext cx="301625" cy="238125"/>
                </a:xfrm>
                <a:prstGeom prst="rect">
                  <a:avLst/>
                </a:prstGeom>
                <a:solidFill>
                  <a:srgbClr val="00000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grpSp>
          <p:grpSp>
            <p:nvGrpSpPr>
              <p:cNvPr id="11" name="Group 10">
                <a:extLst>
                  <a:ext uri="{FF2B5EF4-FFF2-40B4-BE49-F238E27FC236}">
                    <a16:creationId xmlns:a16="http://schemas.microsoft.com/office/drawing/2014/main" id="{13691544-C24E-6C51-7D32-D63833873241}"/>
                  </a:ext>
                </a:extLst>
              </p:cNvPr>
              <p:cNvGrpSpPr/>
              <p:nvPr/>
            </p:nvGrpSpPr>
            <p:grpSpPr>
              <a:xfrm flipH="1">
                <a:off x="8158770" y="3511001"/>
                <a:ext cx="384447" cy="1651647"/>
                <a:chOff x="8693479" y="9726083"/>
                <a:chExt cx="384447" cy="1651647"/>
              </a:xfrm>
            </p:grpSpPr>
            <p:sp>
              <p:nvSpPr>
                <p:cNvPr id="17" name="Flowchart: Terminator 16">
                  <a:extLst>
                    <a:ext uri="{FF2B5EF4-FFF2-40B4-BE49-F238E27FC236}">
                      <a16:creationId xmlns:a16="http://schemas.microsoft.com/office/drawing/2014/main" id="{754346A0-9A34-2501-DE50-D66E40F8F67C}"/>
                    </a:ext>
                  </a:extLst>
                </p:cNvPr>
                <p:cNvSpPr/>
                <p:nvPr/>
              </p:nvSpPr>
              <p:spPr>
                <a:xfrm rot="11848313">
                  <a:off x="8775643" y="9726083"/>
                  <a:ext cx="283464" cy="855696"/>
                </a:xfrm>
                <a:prstGeom prst="flowChartTerminator">
                  <a:avLst/>
                </a:prstGeom>
                <a:solidFill>
                  <a:srgbClr val="D09F6E"/>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18" name="Flowchart: Terminator 1151">
                  <a:extLst>
                    <a:ext uri="{FF2B5EF4-FFF2-40B4-BE49-F238E27FC236}">
                      <a16:creationId xmlns:a16="http://schemas.microsoft.com/office/drawing/2014/main" id="{F50689F4-0A1A-D17E-0905-04450DB8768D}"/>
                    </a:ext>
                  </a:extLst>
                </p:cNvPr>
                <p:cNvSpPr/>
                <p:nvPr/>
              </p:nvSpPr>
              <p:spPr>
                <a:xfrm rot="10395193">
                  <a:off x="8693479" y="10515661"/>
                  <a:ext cx="260317" cy="60419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89 w 21600"/>
                    <a:gd name="connsiteY4" fmla="*/ 20087 h 21600"/>
                    <a:gd name="connsiteX5" fmla="*/ 0 w 21600"/>
                    <a:gd name="connsiteY5" fmla="*/ 10800 h 21600"/>
                    <a:gd name="connsiteX6" fmla="*/ 3475 w 21600"/>
                    <a:gd name="connsiteY6" fmla="*/ 0 h 21600"/>
                    <a:gd name="connsiteX0" fmla="*/ 4021 w 22146"/>
                    <a:gd name="connsiteY0" fmla="*/ 0 h 21600"/>
                    <a:gd name="connsiteX1" fmla="*/ 18671 w 22146"/>
                    <a:gd name="connsiteY1" fmla="*/ 0 h 21600"/>
                    <a:gd name="connsiteX2" fmla="*/ 22146 w 22146"/>
                    <a:gd name="connsiteY2" fmla="*/ 10800 h 21600"/>
                    <a:gd name="connsiteX3" fmla="*/ 18671 w 22146"/>
                    <a:gd name="connsiteY3" fmla="*/ 21600 h 21600"/>
                    <a:gd name="connsiteX4" fmla="*/ 4035 w 22146"/>
                    <a:gd name="connsiteY4" fmla="*/ 20087 h 21600"/>
                    <a:gd name="connsiteX5" fmla="*/ 546 w 22146"/>
                    <a:gd name="connsiteY5" fmla="*/ 10800 h 21600"/>
                    <a:gd name="connsiteX6" fmla="*/ 4021 w 22146"/>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46" h="21600">
                      <a:moveTo>
                        <a:pt x="4021" y="0"/>
                      </a:moveTo>
                      <a:lnTo>
                        <a:pt x="18671" y="0"/>
                      </a:lnTo>
                      <a:cubicBezTo>
                        <a:pt x="20590" y="0"/>
                        <a:pt x="22146" y="4835"/>
                        <a:pt x="22146" y="10800"/>
                      </a:cubicBezTo>
                      <a:cubicBezTo>
                        <a:pt x="22146" y="16765"/>
                        <a:pt x="20590" y="21600"/>
                        <a:pt x="18671" y="21600"/>
                      </a:cubicBezTo>
                      <a:cubicBezTo>
                        <a:pt x="13788" y="21600"/>
                        <a:pt x="8918" y="20087"/>
                        <a:pt x="4035" y="20087"/>
                      </a:cubicBezTo>
                      <a:cubicBezTo>
                        <a:pt x="2116" y="20087"/>
                        <a:pt x="-1341" y="17957"/>
                        <a:pt x="546" y="10800"/>
                      </a:cubicBezTo>
                      <a:cubicBezTo>
                        <a:pt x="2433" y="3643"/>
                        <a:pt x="2102" y="0"/>
                        <a:pt x="4021" y="0"/>
                      </a:cubicBezTo>
                      <a:close/>
                    </a:path>
                  </a:pathLst>
                </a:custGeom>
                <a:solidFill>
                  <a:srgbClr val="D09F6E"/>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19" name="Freeform: Shape 18">
                  <a:extLst>
                    <a:ext uri="{FF2B5EF4-FFF2-40B4-BE49-F238E27FC236}">
                      <a16:creationId xmlns:a16="http://schemas.microsoft.com/office/drawing/2014/main" id="{A8057515-80DD-6560-8B6B-BF773EEB9D4E}"/>
                    </a:ext>
                  </a:extLst>
                </p:cNvPr>
                <p:cNvSpPr/>
                <p:nvPr/>
              </p:nvSpPr>
              <p:spPr>
                <a:xfrm rot="17053984">
                  <a:off x="8718481" y="11018286"/>
                  <a:ext cx="367043" cy="351846"/>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D09F6E"/>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grpSp>
          <p:sp>
            <p:nvSpPr>
              <p:cNvPr id="13" name="Rectangle 12">
                <a:extLst>
                  <a:ext uri="{FF2B5EF4-FFF2-40B4-BE49-F238E27FC236}">
                    <a16:creationId xmlns:a16="http://schemas.microsoft.com/office/drawing/2014/main" id="{49668215-10FF-679D-BB7F-6C5EF9319B98}"/>
                  </a:ext>
                </a:extLst>
              </p:cNvPr>
              <p:cNvSpPr/>
              <p:nvPr/>
            </p:nvSpPr>
            <p:spPr>
              <a:xfrm>
                <a:off x="7271739" y="3876144"/>
                <a:ext cx="962705" cy="952932"/>
              </a:xfrm>
              <a:prstGeom prst="rect">
                <a:avLst/>
              </a:prstGeom>
              <a:solidFill>
                <a:srgbClr val="ED7D31"/>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grpSp>
            <p:nvGrpSpPr>
              <p:cNvPr id="14" name="Group 13">
                <a:extLst>
                  <a:ext uri="{FF2B5EF4-FFF2-40B4-BE49-F238E27FC236}">
                    <a16:creationId xmlns:a16="http://schemas.microsoft.com/office/drawing/2014/main" id="{A9424D29-588E-F358-38BC-F82F2602C34C}"/>
                  </a:ext>
                </a:extLst>
              </p:cNvPr>
              <p:cNvGrpSpPr/>
              <p:nvPr/>
            </p:nvGrpSpPr>
            <p:grpSpPr>
              <a:xfrm>
                <a:off x="6939742" y="1766450"/>
                <a:ext cx="1606514" cy="2386247"/>
                <a:chOff x="6939742" y="1766450"/>
                <a:chExt cx="1606514" cy="2386247"/>
              </a:xfrm>
            </p:grpSpPr>
            <p:sp>
              <p:nvSpPr>
                <p:cNvPr id="15" name="Oval 14">
                  <a:extLst>
                    <a:ext uri="{FF2B5EF4-FFF2-40B4-BE49-F238E27FC236}">
                      <a16:creationId xmlns:a16="http://schemas.microsoft.com/office/drawing/2014/main" id="{1D82D534-7BA5-0C29-C9D7-4C507C1EC7EC}"/>
                    </a:ext>
                  </a:extLst>
                </p:cNvPr>
                <p:cNvSpPr/>
                <p:nvPr/>
              </p:nvSpPr>
              <p:spPr>
                <a:xfrm>
                  <a:off x="8333412" y="2447682"/>
                  <a:ext cx="184663" cy="396585"/>
                </a:xfrm>
                <a:prstGeom prst="ellipse">
                  <a:avLst/>
                </a:prstGeom>
                <a:solidFill>
                  <a:srgbClr val="B0753A"/>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pic>
              <p:nvPicPr>
                <p:cNvPr id="16" name="Picture 15">
                  <a:extLst>
                    <a:ext uri="{FF2B5EF4-FFF2-40B4-BE49-F238E27FC236}">
                      <a16:creationId xmlns:a16="http://schemas.microsoft.com/office/drawing/2014/main" id="{058F87F0-ABB7-AAB6-AA11-AC20C1CD39D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47720"/>
                <a:stretch/>
              </p:blipFill>
              <p:spPr bwMode="auto">
                <a:xfrm>
                  <a:off x="6939742" y="1766450"/>
                  <a:ext cx="1606514" cy="2386247"/>
                </a:xfrm>
                <a:custGeom>
                  <a:avLst/>
                  <a:gdLst>
                    <a:gd name="connsiteX0" fmla="*/ 0 w 1606514"/>
                    <a:gd name="connsiteY0" fmla="*/ 0 h 2386247"/>
                    <a:gd name="connsiteX1" fmla="*/ 1606514 w 1606514"/>
                    <a:gd name="connsiteY1" fmla="*/ 0 h 2386247"/>
                    <a:gd name="connsiteX2" fmla="*/ 1606514 w 1606514"/>
                    <a:gd name="connsiteY2" fmla="*/ 2237497 h 2386247"/>
                    <a:gd name="connsiteX3" fmla="*/ 1174512 w 1606514"/>
                    <a:gd name="connsiteY3" fmla="*/ 2386247 h 2386247"/>
                    <a:gd name="connsiteX4" fmla="*/ 366201 w 1606514"/>
                    <a:gd name="connsiteY4" fmla="*/ 2386247 h 2386247"/>
                    <a:gd name="connsiteX5" fmla="*/ 0 w 1606514"/>
                    <a:gd name="connsiteY5" fmla="*/ 2260154 h 2386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6514" h="2386247">
                      <a:moveTo>
                        <a:pt x="0" y="0"/>
                      </a:moveTo>
                      <a:lnTo>
                        <a:pt x="1606514" y="0"/>
                      </a:lnTo>
                      <a:lnTo>
                        <a:pt x="1606514" y="2237497"/>
                      </a:lnTo>
                      <a:lnTo>
                        <a:pt x="1174512" y="2386247"/>
                      </a:lnTo>
                      <a:lnTo>
                        <a:pt x="366201" y="2386247"/>
                      </a:lnTo>
                      <a:lnTo>
                        <a:pt x="0" y="2260154"/>
                      </a:lnTo>
                      <a:close/>
                    </a:path>
                  </a:pathLst>
                </a:custGeom>
                <a:noFill/>
                <a:extLst>
                  <a:ext uri="{909E8E84-426E-40DD-AFC4-6F175D3DCCD1}">
                    <a14:hiddenFill xmlns:a14="http://schemas.microsoft.com/office/drawing/2010/main">
                      <a:solidFill>
                        <a:srgbClr val="FFFFFF"/>
                      </a:solidFill>
                    </a14:hiddenFill>
                  </a:ext>
                </a:extLst>
              </p:spPr>
            </p:pic>
          </p:grpSp>
        </p:grpSp>
      </p:grpSp>
      <p:grpSp>
        <p:nvGrpSpPr>
          <p:cNvPr id="22" name="Group 21">
            <a:extLst>
              <a:ext uri="{FF2B5EF4-FFF2-40B4-BE49-F238E27FC236}">
                <a16:creationId xmlns:a16="http://schemas.microsoft.com/office/drawing/2014/main" id="{7E7CD4E2-AE10-97B7-2379-A6C76D5A4D12}"/>
              </a:ext>
            </a:extLst>
          </p:cNvPr>
          <p:cNvGrpSpPr/>
          <p:nvPr/>
        </p:nvGrpSpPr>
        <p:grpSpPr>
          <a:xfrm flipH="1">
            <a:off x="3879414" y="2778593"/>
            <a:ext cx="2273108" cy="2855424"/>
            <a:chOff x="-5417485" y="1433122"/>
            <a:chExt cx="4304679" cy="4488284"/>
          </a:xfrm>
        </p:grpSpPr>
        <p:sp>
          <p:nvSpPr>
            <p:cNvPr id="23" name="Freeform: Shape 22">
              <a:extLst>
                <a:ext uri="{FF2B5EF4-FFF2-40B4-BE49-F238E27FC236}">
                  <a16:creationId xmlns:a16="http://schemas.microsoft.com/office/drawing/2014/main" id="{443A3B5E-4D19-1E2E-0EFC-465E270C55E7}"/>
                </a:ext>
              </a:extLst>
            </p:cNvPr>
            <p:cNvSpPr/>
            <p:nvPr/>
          </p:nvSpPr>
          <p:spPr>
            <a:xfrm rot="11844690" flipH="1" flipV="1">
              <a:off x="-4297726" y="3349771"/>
              <a:ext cx="1303022" cy="657353"/>
            </a:xfrm>
            <a:custGeom>
              <a:avLst/>
              <a:gdLst>
                <a:gd name="connsiteX0" fmla="*/ 1089949 w 1303022"/>
                <a:gd name="connsiteY0" fmla="*/ 153810 h 657353"/>
                <a:gd name="connsiteX1" fmla="*/ 1089956 w 1303022"/>
                <a:gd name="connsiteY1" fmla="*/ 153930 h 657353"/>
                <a:gd name="connsiteX2" fmla="*/ 1090023 w 1303022"/>
                <a:gd name="connsiteY2" fmla="*/ 153994 h 657353"/>
                <a:gd name="connsiteX3" fmla="*/ 927416 w 1303022"/>
                <a:gd name="connsiteY3" fmla="*/ 21951 h 657353"/>
                <a:gd name="connsiteX4" fmla="*/ 981444 w 1303022"/>
                <a:gd name="connsiteY4" fmla="*/ 39267 h 657353"/>
                <a:gd name="connsiteX5" fmla="*/ 994231 w 1303022"/>
                <a:gd name="connsiteY5" fmla="*/ 57986 h 657353"/>
                <a:gd name="connsiteX6" fmla="*/ 997019 w 1303022"/>
                <a:gd name="connsiteY6" fmla="*/ 65788 h 657353"/>
                <a:gd name="connsiteX7" fmla="*/ 997178 w 1303022"/>
                <a:gd name="connsiteY7" fmla="*/ 67022 h 657353"/>
                <a:gd name="connsiteX8" fmla="*/ 993392 w 1303022"/>
                <a:gd name="connsiteY8" fmla="*/ 97725 h 657353"/>
                <a:gd name="connsiteX9" fmla="*/ 993639 w 1303022"/>
                <a:gd name="connsiteY9" fmla="*/ 97630 h 657353"/>
                <a:gd name="connsiteX10" fmla="*/ 992798 w 1303022"/>
                <a:gd name="connsiteY10" fmla="*/ 101579 h 657353"/>
                <a:gd name="connsiteX11" fmla="*/ 998322 w 1303022"/>
                <a:gd name="connsiteY11" fmla="*/ 118391 h 657353"/>
                <a:gd name="connsiteX12" fmla="*/ 1000489 w 1303022"/>
                <a:gd name="connsiteY12" fmla="*/ 120539 h 657353"/>
                <a:gd name="connsiteX13" fmla="*/ 1000502 w 1303022"/>
                <a:gd name="connsiteY13" fmla="*/ 121327 h 657353"/>
                <a:gd name="connsiteX14" fmla="*/ 1001351 w 1303022"/>
                <a:gd name="connsiteY14" fmla="*/ 121393 h 657353"/>
                <a:gd name="connsiteX15" fmla="*/ 1001859 w 1303022"/>
                <a:gd name="connsiteY15" fmla="*/ 121895 h 657353"/>
                <a:gd name="connsiteX16" fmla="*/ 1011076 w 1303022"/>
                <a:gd name="connsiteY16" fmla="*/ 126817 h 657353"/>
                <a:gd name="connsiteX17" fmla="*/ 1014051 w 1303022"/>
                <a:gd name="connsiteY17" fmla="*/ 127375 h 657353"/>
                <a:gd name="connsiteX18" fmla="*/ 1016002 w 1303022"/>
                <a:gd name="connsiteY18" fmla="*/ 128267 h 657353"/>
                <a:gd name="connsiteX19" fmla="*/ 1036103 w 1303022"/>
                <a:gd name="connsiteY19" fmla="*/ 126232 h 657353"/>
                <a:gd name="connsiteX20" fmla="*/ 1039983 w 1303022"/>
                <a:gd name="connsiteY20" fmla="*/ 123961 h 657353"/>
                <a:gd name="connsiteX21" fmla="*/ 1041836 w 1303022"/>
                <a:gd name="connsiteY21" fmla="*/ 122467 h 657353"/>
                <a:gd name="connsiteX22" fmla="*/ 1041914 w 1303022"/>
                <a:gd name="connsiteY22" fmla="*/ 122486 h 657353"/>
                <a:gd name="connsiteX23" fmla="*/ 1044649 w 1303022"/>
                <a:gd name="connsiteY23" fmla="*/ 120123 h 657353"/>
                <a:gd name="connsiteX24" fmla="*/ 1180041 w 1303022"/>
                <a:gd name="connsiteY24" fmla="*/ 5233 h 657353"/>
                <a:gd name="connsiteX25" fmla="*/ 1202278 w 1303022"/>
                <a:gd name="connsiteY25" fmla="*/ 1586 h 657353"/>
                <a:gd name="connsiteX26" fmla="*/ 1208914 w 1303022"/>
                <a:gd name="connsiteY26" fmla="*/ 5934 h 657353"/>
                <a:gd name="connsiteX27" fmla="*/ 1215094 w 1303022"/>
                <a:gd name="connsiteY27" fmla="*/ 12004 h 657353"/>
                <a:gd name="connsiteX28" fmla="*/ 1214343 w 1303022"/>
                <a:gd name="connsiteY28" fmla="*/ 38931 h 657353"/>
                <a:gd name="connsiteX29" fmla="*/ 1098876 w 1303022"/>
                <a:gd name="connsiteY29" fmla="*/ 143707 h 657353"/>
                <a:gd name="connsiteX30" fmla="*/ 1095861 w 1303022"/>
                <a:gd name="connsiteY30" fmla="*/ 148585 h 657353"/>
                <a:gd name="connsiteX31" fmla="*/ 1095939 w 1303022"/>
                <a:gd name="connsiteY31" fmla="*/ 149611 h 657353"/>
                <a:gd name="connsiteX32" fmla="*/ 1097624 w 1303022"/>
                <a:gd name="connsiteY32" fmla="*/ 149925 h 657353"/>
                <a:gd name="connsiteX33" fmla="*/ 1100831 w 1303022"/>
                <a:gd name="connsiteY33" fmla="*/ 148851 h 657353"/>
                <a:gd name="connsiteX34" fmla="*/ 1101558 w 1303022"/>
                <a:gd name="connsiteY34" fmla="*/ 148443 h 657353"/>
                <a:gd name="connsiteX35" fmla="*/ 1104198 w 1303022"/>
                <a:gd name="connsiteY35" fmla="*/ 146487 h 657353"/>
                <a:gd name="connsiteX36" fmla="*/ 1239484 w 1303022"/>
                <a:gd name="connsiteY36" fmla="*/ 35945 h 657353"/>
                <a:gd name="connsiteX37" fmla="*/ 1282703 w 1303022"/>
                <a:gd name="connsiteY37" fmla="*/ 38047 h 657353"/>
                <a:gd name="connsiteX38" fmla="*/ 1282876 w 1303022"/>
                <a:gd name="connsiteY38" fmla="*/ 38226 h 657353"/>
                <a:gd name="connsiteX39" fmla="*/ 1280863 w 1303022"/>
                <a:gd name="connsiteY39" fmla="*/ 73493 h 657353"/>
                <a:gd name="connsiteX40" fmla="*/ 1175793 w 1303022"/>
                <a:gd name="connsiteY40" fmla="*/ 161579 h 657353"/>
                <a:gd name="connsiteX41" fmla="*/ 1139458 w 1303022"/>
                <a:gd name="connsiteY41" fmla="*/ 191474 h 657353"/>
                <a:gd name="connsiteX42" fmla="*/ 1229683 w 1303022"/>
                <a:gd name="connsiteY42" fmla="*/ 121847 h 657353"/>
                <a:gd name="connsiteX43" fmla="*/ 1263677 w 1303022"/>
                <a:gd name="connsiteY43" fmla="*/ 96679 h 657353"/>
                <a:gd name="connsiteX44" fmla="*/ 1286084 w 1303022"/>
                <a:gd name="connsiteY44" fmla="*/ 92828 h 657353"/>
                <a:gd name="connsiteX45" fmla="*/ 1297762 w 1303022"/>
                <a:gd name="connsiteY45" fmla="*/ 100334 h 657353"/>
                <a:gd name="connsiteX46" fmla="*/ 1293844 w 1303022"/>
                <a:gd name="connsiteY46" fmla="*/ 132124 h 657353"/>
                <a:gd name="connsiteX47" fmla="*/ 1170042 w 1303022"/>
                <a:gd name="connsiteY47" fmla="*/ 232280 h 657353"/>
                <a:gd name="connsiteX48" fmla="*/ 1167196 w 1303022"/>
                <a:gd name="connsiteY48" fmla="*/ 242215 h 657353"/>
                <a:gd name="connsiteX49" fmla="*/ 1172138 w 1303022"/>
                <a:gd name="connsiteY49" fmla="*/ 240347 h 657353"/>
                <a:gd name="connsiteX50" fmla="*/ 1177399 w 1303022"/>
                <a:gd name="connsiteY50" fmla="*/ 236422 h 657353"/>
                <a:gd name="connsiteX51" fmla="*/ 1244288 w 1303022"/>
                <a:gd name="connsiteY51" fmla="*/ 190104 h 657353"/>
                <a:gd name="connsiteX52" fmla="*/ 1278374 w 1303022"/>
                <a:gd name="connsiteY52" fmla="*/ 193758 h 657353"/>
                <a:gd name="connsiteX53" fmla="*/ 1274455 w 1303022"/>
                <a:gd name="connsiteY53" fmla="*/ 225548 h 657353"/>
                <a:gd name="connsiteX54" fmla="*/ 1205530 w 1303022"/>
                <a:gd name="connsiteY54" fmla="*/ 277412 h 657353"/>
                <a:gd name="connsiteX55" fmla="*/ 1166373 w 1303022"/>
                <a:gd name="connsiteY55" fmla="*/ 301273 h 657353"/>
                <a:gd name="connsiteX56" fmla="*/ 1164240 w 1303022"/>
                <a:gd name="connsiteY56" fmla="*/ 302286 h 657353"/>
                <a:gd name="connsiteX57" fmla="*/ 1160648 w 1303022"/>
                <a:gd name="connsiteY57" fmla="*/ 304469 h 657353"/>
                <a:gd name="connsiteX58" fmla="*/ 1108902 w 1303022"/>
                <a:gd name="connsiteY58" fmla="*/ 337266 h 657353"/>
                <a:gd name="connsiteX59" fmla="*/ 1041153 w 1303022"/>
                <a:gd name="connsiteY59" fmla="*/ 364218 h 657353"/>
                <a:gd name="connsiteX60" fmla="*/ 1005233 w 1303022"/>
                <a:gd name="connsiteY60" fmla="*/ 357268 h 657353"/>
                <a:gd name="connsiteX61" fmla="*/ 1001883 w 1303022"/>
                <a:gd name="connsiteY61" fmla="*/ 363209 h 657353"/>
                <a:gd name="connsiteX62" fmla="*/ 984832 w 1303022"/>
                <a:gd name="connsiteY62" fmla="*/ 384695 h 657353"/>
                <a:gd name="connsiteX63" fmla="*/ 983200 w 1303022"/>
                <a:gd name="connsiteY63" fmla="*/ 383470 h 657353"/>
                <a:gd name="connsiteX64" fmla="*/ 792320 w 1303022"/>
                <a:gd name="connsiteY64" fmla="*/ 530617 h 657353"/>
                <a:gd name="connsiteX65" fmla="*/ 775317 w 1303022"/>
                <a:gd name="connsiteY65" fmla="*/ 539821 h 657353"/>
                <a:gd name="connsiteX66" fmla="*/ 520661 w 1303022"/>
                <a:gd name="connsiteY66" fmla="*/ 647713 h 657353"/>
                <a:gd name="connsiteX67" fmla="*/ 509367 w 1303022"/>
                <a:gd name="connsiteY67" fmla="*/ 649210 h 657353"/>
                <a:gd name="connsiteX68" fmla="*/ 504434 w 1303022"/>
                <a:gd name="connsiteY68" fmla="*/ 655179 h 657353"/>
                <a:gd name="connsiteX69" fmla="*/ 254427 w 1303022"/>
                <a:gd name="connsiteY69" fmla="*/ 594486 h 657353"/>
                <a:gd name="connsiteX70" fmla="*/ 0 w 1303022"/>
                <a:gd name="connsiteY70" fmla="*/ 457702 h 657353"/>
                <a:gd name="connsiteX71" fmla="*/ 1770 w 1303022"/>
                <a:gd name="connsiteY71" fmla="*/ 283890 h 657353"/>
                <a:gd name="connsiteX72" fmla="*/ 7033 w 1303022"/>
                <a:gd name="connsiteY72" fmla="*/ 277522 h 657353"/>
                <a:gd name="connsiteX73" fmla="*/ 257039 w 1303022"/>
                <a:gd name="connsiteY73" fmla="*/ 338216 h 657353"/>
                <a:gd name="connsiteX74" fmla="*/ 491604 w 1303022"/>
                <a:gd name="connsiteY74" fmla="*/ 451444 h 657353"/>
                <a:gd name="connsiteX75" fmla="*/ 501269 w 1303022"/>
                <a:gd name="connsiteY75" fmla="*/ 460151 h 657353"/>
                <a:gd name="connsiteX76" fmla="*/ 535128 w 1303022"/>
                <a:gd name="connsiteY76" fmla="*/ 438260 h 657353"/>
                <a:gd name="connsiteX77" fmla="*/ 681482 w 1303022"/>
                <a:gd name="connsiteY77" fmla="*/ 356851 h 657353"/>
                <a:gd name="connsiteX78" fmla="*/ 709226 w 1303022"/>
                <a:gd name="connsiteY78" fmla="*/ 343395 h 657353"/>
                <a:gd name="connsiteX79" fmla="*/ 867024 w 1303022"/>
                <a:gd name="connsiteY79" fmla="*/ 296302 h 657353"/>
                <a:gd name="connsiteX80" fmla="*/ 864106 w 1303022"/>
                <a:gd name="connsiteY80" fmla="*/ 294113 h 657353"/>
                <a:gd name="connsiteX81" fmla="*/ 869944 w 1303022"/>
                <a:gd name="connsiteY81" fmla="*/ 289798 h 657353"/>
                <a:gd name="connsiteX82" fmla="*/ 904215 w 1303022"/>
                <a:gd name="connsiteY82" fmla="*/ 268173 h 657353"/>
                <a:gd name="connsiteX83" fmla="*/ 905972 w 1303022"/>
                <a:gd name="connsiteY83" fmla="*/ 267399 h 657353"/>
                <a:gd name="connsiteX84" fmla="*/ 905645 w 1303022"/>
                <a:gd name="connsiteY84" fmla="*/ 266954 h 657353"/>
                <a:gd name="connsiteX85" fmla="*/ 919495 w 1303022"/>
                <a:gd name="connsiteY85" fmla="*/ 164634 h 657353"/>
                <a:gd name="connsiteX86" fmla="*/ 942947 w 1303022"/>
                <a:gd name="connsiteY86" fmla="*/ 98263 h 657353"/>
                <a:gd name="connsiteX87" fmla="*/ 921076 w 1303022"/>
                <a:gd name="connsiteY87" fmla="*/ 43159 h 657353"/>
                <a:gd name="connsiteX88" fmla="*/ 921157 w 1303022"/>
                <a:gd name="connsiteY88" fmla="*/ 41010 h 657353"/>
                <a:gd name="connsiteX89" fmla="*/ 920802 w 1303022"/>
                <a:gd name="connsiteY89" fmla="*/ 37695 h 657353"/>
                <a:gd name="connsiteX90" fmla="*/ 927416 w 1303022"/>
                <a:gd name="connsiteY90" fmla="*/ 21951 h 65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303022" h="657353">
                  <a:moveTo>
                    <a:pt x="1089949" y="153810"/>
                  </a:moveTo>
                  <a:lnTo>
                    <a:pt x="1089956" y="153930"/>
                  </a:lnTo>
                  <a:lnTo>
                    <a:pt x="1090023" y="153994"/>
                  </a:lnTo>
                  <a:close/>
                  <a:moveTo>
                    <a:pt x="927416" y="21951"/>
                  </a:moveTo>
                  <a:cubicBezTo>
                    <a:pt x="939403" y="12276"/>
                    <a:pt x="963591" y="20029"/>
                    <a:pt x="981444" y="39267"/>
                  </a:cubicBezTo>
                  <a:cubicBezTo>
                    <a:pt x="987022" y="45278"/>
                    <a:pt x="991321" y="51701"/>
                    <a:pt x="994231" y="57986"/>
                  </a:cubicBezTo>
                  <a:lnTo>
                    <a:pt x="997019" y="65788"/>
                  </a:lnTo>
                  <a:lnTo>
                    <a:pt x="997178" y="67022"/>
                  </a:lnTo>
                  <a:cubicBezTo>
                    <a:pt x="998007" y="78792"/>
                    <a:pt x="996708" y="89696"/>
                    <a:pt x="993392" y="97725"/>
                  </a:cubicBezTo>
                  <a:lnTo>
                    <a:pt x="993639" y="97630"/>
                  </a:lnTo>
                  <a:lnTo>
                    <a:pt x="992798" y="101579"/>
                  </a:lnTo>
                  <a:cubicBezTo>
                    <a:pt x="992349" y="107681"/>
                    <a:pt x="994391" y="113656"/>
                    <a:pt x="998322" y="118391"/>
                  </a:cubicBezTo>
                  <a:lnTo>
                    <a:pt x="1000489" y="120539"/>
                  </a:lnTo>
                  <a:lnTo>
                    <a:pt x="1000502" y="121327"/>
                  </a:lnTo>
                  <a:lnTo>
                    <a:pt x="1001351" y="121393"/>
                  </a:lnTo>
                  <a:lnTo>
                    <a:pt x="1001859" y="121895"/>
                  </a:lnTo>
                  <a:cubicBezTo>
                    <a:pt x="1004470" y="124028"/>
                    <a:pt x="1007573" y="125725"/>
                    <a:pt x="1011076" y="126817"/>
                  </a:cubicBezTo>
                  <a:lnTo>
                    <a:pt x="1014051" y="127375"/>
                  </a:lnTo>
                  <a:lnTo>
                    <a:pt x="1016002" y="128267"/>
                  </a:lnTo>
                  <a:cubicBezTo>
                    <a:pt x="1021701" y="130203"/>
                    <a:pt x="1029182" y="129638"/>
                    <a:pt x="1036103" y="126232"/>
                  </a:cubicBezTo>
                  <a:cubicBezTo>
                    <a:pt x="1037486" y="125552"/>
                    <a:pt x="1038782" y="124789"/>
                    <a:pt x="1039983" y="123961"/>
                  </a:cubicBezTo>
                  <a:lnTo>
                    <a:pt x="1041836" y="122467"/>
                  </a:lnTo>
                  <a:lnTo>
                    <a:pt x="1041914" y="122486"/>
                  </a:lnTo>
                  <a:lnTo>
                    <a:pt x="1044649" y="120123"/>
                  </a:lnTo>
                  <a:cubicBezTo>
                    <a:pt x="1089779" y="81827"/>
                    <a:pt x="1136299" y="43961"/>
                    <a:pt x="1180041" y="5233"/>
                  </a:cubicBezTo>
                  <a:cubicBezTo>
                    <a:pt x="1186177" y="-199"/>
                    <a:pt x="1194982" y="-1381"/>
                    <a:pt x="1202278" y="1586"/>
                  </a:cubicBezTo>
                  <a:cubicBezTo>
                    <a:pt x="1204709" y="2576"/>
                    <a:pt x="1206973" y="4026"/>
                    <a:pt x="1208914" y="5934"/>
                  </a:cubicBezTo>
                  <a:lnTo>
                    <a:pt x="1215094" y="12004"/>
                  </a:lnTo>
                  <a:cubicBezTo>
                    <a:pt x="1222859" y="19633"/>
                    <a:pt x="1222522" y="31689"/>
                    <a:pt x="1214343" y="38931"/>
                  </a:cubicBezTo>
                  <a:lnTo>
                    <a:pt x="1098876" y="143707"/>
                  </a:lnTo>
                  <a:cubicBezTo>
                    <a:pt x="1096832" y="145518"/>
                    <a:pt x="1096032" y="147199"/>
                    <a:pt x="1095861" y="148585"/>
                  </a:cubicBezTo>
                  <a:lnTo>
                    <a:pt x="1095939" y="149611"/>
                  </a:lnTo>
                  <a:lnTo>
                    <a:pt x="1097624" y="149925"/>
                  </a:lnTo>
                  <a:cubicBezTo>
                    <a:pt x="1098494" y="149792"/>
                    <a:pt x="1099588" y="149423"/>
                    <a:pt x="1100831" y="148851"/>
                  </a:cubicBezTo>
                  <a:lnTo>
                    <a:pt x="1101558" y="148443"/>
                  </a:lnTo>
                  <a:lnTo>
                    <a:pt x="1104198" y="146487"/>
                  </a:lnTo>
                  <a:cubicBezTo>
                    <a:pt x="1122814" y="132394"/>
                    <a:pt x="1162473" y="98674"/>
                    <a:pt x="1239484" y="35945"/>
                  </a:cubicBezTo>
                  <a:cubicBezTo>
                    <a:pt x="1250481" y="26725"/>
                    <a:pt x="1272817" y="27789"/>
                    <a:pt x="1282703" y="38047"/>
                  </a:cubicBezTo>
                  <a:lnTo>
                    <a:pt x="1282876" y="38226"/>
                  </a:lnTo>
                  <a:cubicBezTo>
                    <a:pt x="1292762" y="48482"/>
                    <a:pt x="1291860" y="64272"/>
                    <a:pt x="1280863" y="73493"/>
                  </a:cubicBezTo>
                  <a:lnTo>
                    <a:pt x="1175793" y="161579"/>
                  </a:lnTo>
                  <a:lnTo>
                    <a:pt x="1139458" y="191474"/>
                  </a:lnTo>
                  <a:lnTo>
                    <a:pt x="1229683" y="121847"/>
                  </a:lnTo>
                  <a:lnTo>
                    <a:pt x="1263677" y="96679"/>
                  </a:lnTo>
                  <a:cubicBezTo>
                    <a:pt x="1270236" y="91824"/>
                    <a:pt x="1278656" y="90642"/>
                    <a:pt x="1286084" y="92828"/>
                  </a:cubicBezTo>
                  <a:cubicBezTo>
                    <a:pt x="1290539" y="94140"/>
                    <a:pt x="1294639" y="96664"/>
                    <a:pt x="1297762" y="100334"/>
                  </a:cubicBezTo>
                  <a:cubicBezTo>
                    <a:pt x="1306093" y="110122"/>
                    <a:pt x="1304338" y="124354"/>
                    <a:pt x="1293844" y="132124"/>
                  </a:cubicBezTo>
                  <a:cubicBezTo>
                    <a:pt x="1245807" y="167829"/>
                    <a:pt x="1218079" y="196573"/>
                    <a:pt x="1170042" y="232280"/>
                  </a:cubicBezTo>
                  <a:cubicBezTo>
                    <a:pt x="1150825" y="246788"/>
                    <a:pt x="1157473" y="245684"/>
                    <a:pt x="1167196" y="242215"/>
                  </a:cubicBezTo>
                  <a:lnTo>
                    <a:pt x="1172138" y="240347"/>
                  </a:lnTo>
                  <a:lnTo>
                    <a:pt x="1177399" y="236422"/>
                  </a:lnTo>
                  <a:cubicBezTo>
                    <a:pt x="1202590" y="217614"/>
                    <a:pt x="1229562" y="197638"/>
                    <a:pt x="1244288" y="190104"/>
                  </a:cubicBezTo>
                  <a:cubicBezTo>
                    <a:pt x="1267849" y="178050"/>
                    <a:pt x="1270043" y="183970"/>
                    <a:pt x="1278374" y="193758"/>
                  </a:cubicBezTo>
                  <a:cubicBezTo>
                    <a:pt x="1286705" y="203545"/>
                    <a:pt x="1284949" y="217778"/>
                    <a:pt x="1274455" y="225548"/>
                  </a:cubicBezTo>
                  <a:cubicBezTo>
                    <a:pt x="1262361" y="238950"/>
                    <a:pt x="1223544" y="264790"/>
                    <a:pt x="1205530" y="277412"/>
                  </a:cubicBezTo>
                  <a:cubicBezTo>
                    <a:pt x="1187517" y="290031"/>
                    <a:pt x="1179024" y="299151"/>
                    <a:pt x="1166373" y="301273"/>
                  </a:cubicBezTo>
                  <a:lnTo>
                    <a:pt x="1164240" y="302286"/>
                  </a:lnTo>
                  <a:lnTo>
                    <a:pt x="1160648" y="304469"/>
                  </a:lnTo>
                  <a:cubicBezTo>
                    <a:pt x="1118619" y="330238"/>
                    <a:pt x="1130332" y="326036"/>
                    <a:pt x="1108902" y="337266"/>
                  </a:cubicBezTo>
                  <a:cubicBezTo>
                    <a:pt x="1082528" y="351089"/>
                    <a:pt x="1065897" y="365049"/>
                    <a:pt x="1041153" y="364218"/>
                  </a:cubicBezTo>
                  <a:lnTo>
                    <a:pt x="1005233" y="357268"/>
                  </a:lnTo>
                  <a:lnTo>
                    <a:pt x="1001883" y="363209"/>
                  </a:lnTo>
                  <a:lnTo>
                    <a:pt x="984832" y="384695"/>
                  </a:lnTo>
                  <a:lnTo>
                    <a:pt x="983200" y="383470"/>
                  </a:lnTo>
                  <a:lnTo>
                    <a:pt x="792320" y="530617"/>
                  </a:lnTo>
                  <a:lnTo>
                    <a:pt x="775317" y="539821"/>
                  </a:lnTo>
                  <a:cubicBezTo>
                    <a:pt x="664978" y="596408"/>
                    <a:pt x="566514" y="637540"/>
                    <a:pt x="520661" y="647713"/>
                  </a:cubicBezTo>
                  <a:lnTo>
                    <a:pt x="509367" y="649210"/>
                  </a:lnTo>
                  <a:lnTo>
                    <a:pt x="504434" y="655179"/>
                  </a:lnTo>
                  <a:cubicBezTo>
                    <a:pt x="480481" y="665056"/>
                    <a:pt x="377590" y="640665"/>
                    <a:pt x="254427" y="594486"/>
                  </a:cubicBezTo>
                  <a:cubicBezTo>
                    <a:pt x="113671" y="541709"/>
                    <a:pt x="-233" y="480470"/>
                    <a:pt x="0" y="457702"/>
                  </a:cubicBezTo>
                  <a:lnTo>
                    <a:pt x="1770" y="283890"/>
                  </a:lnTo>
                  <a:cubicBezTo>
                    <a:pt x="1800" y="281044"/>
                    <a:pt x="3611" y="278934"/>
                    <a:pt x="7033" y="277522"/>
                  </a:cubicBezTo>
                  <a:cubicBezTo>
                    <a:pt x="30987" y="267647"/>
                    <a:pt x="133878" y="292038"/>
                    <a:pt x="257039" y="338216"/>
                  </a:cubicBezTo>
                  <a:cubicBezTo>
                    <a:pt x="362606" y="377799"/>
                    <a:pt x="453069" y="422141"/>
                    <a:pt x="491604" y="451444"/>
                  </a:cubicBezTo>
                  <a:lnTo>
                    <a:pt x="501269" y="460151"/>
                  </a:lnTo>
                  <a:lnTo>
                    <a:pt x="535128" y="438260"/>
                  </a:lnTo>
                  <a:cubicBezTo>
                    <a:pt x="576012" y="413282"/>
                    <a:pt x="626312" y="385145"/>
                    <a:pt x="681482" y="356851"/>
                  </a:cubicBezTo>
                  <a:lnTo>
                    <a:pt x="709226" y="343395"/>
                  </a:lnTo>
                  <a:lnTo>
                    <a:pt x="867024" y="296302"/>
                  </a:lnTo>
                  <a:lnTo>
                    <a:pt x="864106" y="294113"/>
                  </a:lnTo>
                  <a:lnTo>
                    <a:pt x="869944" y="289798"/>
                  </a:lnTo>
                  <a:cubicBezTo>
                    <a:pt x="883413" y="280462"/>
                    <a:pt x="894999" y="273136"/>
                    <a:pt x="904215" y="268173"/>
                  </a:cubicBezTo>
                  <a:lnTo>
                    <a:pt x="905972" y="267399"/>
                  </a:lnTo>
                  <a:lnTo>
                    <a:pt x="905645" y="266954"/>
                  </a:lnTo>
                  <a:cubicBezTo>
                    <a:pt x="889389" y="235888"/>
                    <a:pt x="893182" y="204177"/>
                    <a:pt x="919495" y="164634"/>
                  </a:cubicBezTo>
                  <a:cubicBezTo>
                    <a:pt x="944718" y="113598"/>
                    <a:pt x="943611" y="119885"/>
                    <a:pt x="942947" y="98263"/>
                  </a:cubicBezTo>
                  <a:cubicBezTo>
                    <a:pt x="933816" y="78257"/>
                    <a:pt x="921647" y="55430"/>
                    <a:pt x="921076" y="43159"/>
                  </a:cubicBezTo>
                  <a:lnTo>
                    <a:pt x="921157" y="41010"/>
                  </a:lnTo>
                  <a:lnTo>
                    <a:pt x="920802" y="37695"/>
                  </a:lnTo>
                  <a:cubicBezTo>
                    <a:pt x="920781" y="31143"/>
                    <a:pt x="922921" y="25580"/>
                    <a:pt x="927416" y="21951"/>
                  </a:cubicBezTo>
                  <a:close/>
                </a:path>
              </a:pathLst>
            </a:custGeom>
            <a:solidFill>
              <a:srgbClr val="EACC82"/>
            </a:solidFill>
            <a:ln w="9525" cap="flat" cmpd="sng" algn="ctr">
              <a:noFill/>
              <a:prstDash val="solid"/>
            </a:ln>
            <a:effectLst/>
          </p:spPr>
          <p:txBody>
            <a:bodyPr wrap="square" rtlCol="0" anchor="ctr">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24" name="Freeform: Shape 23">
              <a:extLst>
                <a:ext uri="{FF2B5EF4-FFF2-40B4-BE49-F238E27FC236}">
                  <a16:creationId xmlns:a16="http://schemas.microsoft.com/office/drawing/2014/main" id="{64270DDA-6155-76FE-6CD7-B19C364A85DF}"/>
                </a:ext>
              </a:extLst>
            </p:cNvPr>
            <p:cNvSpPr/>
            <p:nvPr/>
          </p:nvSpPr>
          <p:spPr>
            <a:xfrm rot="20148131">
              <a:off x="-4312755" y="3203988"/>
              <a:ext cx="366747" cy="628908"/>
            </a:xfrm>
            <a:custGeom>
              <a:avLst/>
              <a:gdLst>
                <a:gd name="connsiteX0" fmla="*/ 103335 w 284733"/>
                <a:gd name="connsiteY0" fmla="*/ 0 h 363782"/>
                <a:gd name="connsiteX1" fmla="*/ 181398 w 284733"/>
                <a:gd name="connsiteY1" fmla="*/ 0 h 363782"/>
                <a:gd name="connsiteX2" fmla="*/ 284733 w 284733"/>
                <a:gd name="connsiteY2" fmla="*/ 103335 h 363782"/>
                <a:gd name="connsiteX3" fmla="*/ 284733 w 284733"/>
                <a:gd name="connsiteY3" fmla="*/ 363782 h 363782"/>
                <a:gd name="connsiteX4" fmla="*/ 260134 w 284733"/>
                <a:gd name="connsiteY4" fmla="*/ 347197 h 363782"/>
                <a:gd name="connsiteX5" fmla="*/ 209872 w 284733"/>
                <a:gd name="connsiteY5" fmla="*/ 337049 h 363782"/>
                <a:gd name="connsiteX6" fmla="*/ 66262 w 284733"/>
                <a:gd name="connsiteY6" fmla="*/ 337049 h 363782"/>
                <a:gd name="connsiteX7" fmla="*/ 16000 w 284733"/>
                <a:gd name="connsiteY7" fmla="*/ 347197 h 363782"/>
                <a:gd name="connsiteX8" fmla="*/ 0 w 284733"/>
                <a:gd name="connsiteY8" fmla="*/ 357985 h 363782"/>
                <a:gd name="connsiteX9" fmla="*/ 0 w 284733"/>
                <a:gd name="connsiteY9" fmla="*/ 103335 h 363782"/>
                <a:gd name="connsiteX10" fmla="*/ 103335 w 284733"/>
                <a:gd name="connsiteY10" fmla="*/ 0 h 36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33" h="363782">
                  <a:moveTo>
                    <a:pt x="103335" y="0"/>
                  </a:moveTo>
                  <a:lnTo>
                    <a:pt x="181398" y="0"/>
                  </a:lnTo>
                  <a:cubicBezTo>
                    <a:pt x="238468" y="0"/>
                    <a:pt x="284733" y="46265"/>
                    <a:pt x="284733" y="103335"/>
                  </a:cubicBezTo>
                  <a:lnTo>
                    <a:pt x="284733" y="363782"/>
                  </a:lnTo>
                  <a:lnTo>
                    <a:pt x="260134" y="347197"/>
                  </a:lnTo>
                  <a:cubicBezTo>
                    <a:pt x="244685" y="340663"/>
                    <a:pt x="227701" y="337049"/>
                    <a:pt x="209872" y="337049"/>
                  </a:cubicBezTo>
                  <a:lnTo>
                    <a:pt x="66262" y="337049"/>
                  </a:lnTo>
                  <a:cubicBezTo>
                    <a:pt x="48434" y="337049"/>
                    <a:pt x="31449" y="340663"/>
                    <a:pt x="16000" y="347197"/>
                  </a:cubicBezTo>
                  <a:lnTo>
                    <a:pt x="0" y="357985"/>
                  </a:lnTo>
                  <a:lnTo>
                    <a:pt x="0" y="103335"/>
                  </a:lnTo>
                  <a:cubicBezTo>
                    <a:pt x="0" y="46265"/>
                    <a:pt x="46265" y="0"/>
                    <a:pt x="103335" y="0"/>
                  </a:cubicBezTo>
                  <a:close/>
                </a:path>
              </a:pathLst>
            </a:custGeom>
            <a:solidFill>
              <a:srgbClr val="00B050"/>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grpSp>
          <p:nvGrpSpPr>
            <p:cNvPr id="25" name="Group 24">
              <a:extLst>
                <a:ext uri="{FF2B5EF4-FFF2-40B4-BE49-F238E27FC236}">
                  <a16:creationId xmlns:a16="http://schemas.microsoft.com/office/drawing/2014/main" id="{19D56334-72CF-0B84-9132-D1DC2AF2FE35}"/>
                </a:ext>
              </a:extLst>
            </p:cNvPr>
            <p:cNvGrpSpPr/>
            <p:nvPr/>
          </p:nvGrpSpPr>
          <p:grpSpPr>
            <a:xfrm rot="2289400">
              <a:off x="-5417485" y="5518085"/>
              <a:ext cx="330708" cy="403321"/>
              <a:chOff x="3312043" y="4084938"/>
              <a:chExt cx="189762" cy="211269"/>
            </a:xfrm>
          </p:grpSpPr>
          <p:sp>
            <p:nvSpPr>
              <p:cNvPr id="47" name="Chord 46">
                <a:extLst>
                  <a:ext uri="{FF2B5EF4-FFF2-40B4-BE49-F238E27FC236}">
                    <a16:creationId xmlns:a16="http://schemas.microsoft.com/office/drawing/2014/main" id="{7105872F-8640-69A0-494C-3B4182DF71A2}"/>
                  </a:ext>
                </a:extLst>
              </p:cNvPr>
              <p:cNvSpPr/>
              <p:nvPr/>
            </p:nvSpPr>
            <p:spPr>
              <a:xfrm rot="17516835">
                <a:off x="3301289" y="4095692"/>
                <a:ext cx="211269" cy="189762"/>
              </a:xfrm>
              <a:prstGeom prst="chord">
                <a:avLst/>
              </a:prstGeom>
              <a:solidFill>
                <a:sysClr val="window" lastClr="FFFFFF"/>
              </a:solidFill>
              <a:ln w="3175" cap="flat" cmpd="sng" algn="ctr">
                <a:solidFill>
                  <a:srgbClr val="008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48" name="Chord 47">
                <a:extLst>
                  <a:ext uri="{FF2B5EF4-FFF2-40B4-BE49-F238E27FC236}">
                    <a16:creationId xmlns:a16="http://schemas.microsoft.com/office/drawing/2014/main" id="{2537B3D3-10FB-16BD-3E48-B1EC45E7F96A}"/>
                  </a:ext>
                </a:extLst>
              </p:cNvPr>
              <p:cNvSpPr/>
              <p:nvPr/>
            </p:nvSpPr>
            <p:spPr>
              <a:xfrm rot="17516835">
                <a:off x="3322124" y="4115676"/>
                <a:ext cx="172341" cy="154797"/>
              </a:xfrm>
              <a:prstGeom prst="chord">
                <a:avLst/>
              </a:prstGeom>
              <a:solidFill>
                <a:srgbClr val="00B050"/>
              </a:solidFill>
              <a:ln w="25400" cap="flat" cmpd="sng" algn="ctr">
                <a:solidFill>
                  <a:srgbClr val="00482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grpSp>
        <p:grpSp>
          <p:nvGrpSpPr>
            <p:cNvPr id="26" name="Group 25">
              <a:extLst>
                <a:ext uri="{FF2B5EF4-FFF2-40B4-BE49-F238E27FC236}">
                  <a16:creationId xmlns:a16="http://schemas.microsoft.com/office/drawing/2014/main" id="{CB72033E-E7D2-2424-DB4E-859C022F4580}"/>
                </a:ext>
              </a:extLst>
            </p:cNvPr>
            <p:cNvGrpSpPr/>
            <p:nvPr/>
          </p:nvGrpSpPr>
          <p:grpSpPr>
            <a:xfrm rot="20415526">
              <a:off x="-4209940" y="5513156"/>
              <a:ext cx="330708" cy="403321"/>
              <a:chOff x="3312043" y="4084938"/>
              <a:chExt cx="189762" cy="211269"/>
            </a:xfrm>
          </p:grpSpPr>
          <p:sp>
            <p:nvSpPr>
              <p:cNvPr id="45" name="Chord 44">
                <a:extLst>
                  <a:ext uri="{FF2B5EF4-FFF2-40B4-BE49-F238E27FC236}">
                    <a16:creationId xmlns:a16="http://schemas.microsoft.com/office/drawing/2014/main" id="{5D4BF31F-6950-2EA4-2198-771CB3DD2F67}"/>
                  </a:ext>
                </a:extLst>
              </p:cNvPr>
              <p:cNvSpPr/>
              <p:nvPr/>
            </p:nvSpPr>
            <p:spPr>
              <a:xfrm rot="17516835">
                <a:off x="3301289" y="4095692"/>
                <a:ext cx="211269" cy="189762"/>
              </a:xfrm>
              <a:prstGeom prst="chord">
                <a:avLst/>
              </a:prstGeom>
              <a:solidFill>
                <a:sysClr val="window" lastClr="FFFFFF"/>
              </a:solidFill>
              <a:ln w="3175" cap="flat" cmpd="sng" algn="ctr">
                <a:solidFill>
                  <a:srgbClr val="008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46" name="Chord 45">
                <a:extLst>
                  <a:ext uri="{FF2B5EF4-FFF2-40B4-BE49-F238E27FC236}">
                    <a16:creationId xmlns:a16="http://schemas.microsoft.com/office/drawing/2014/main" id="{750BC2C9-F3BB-4249-F5F2-22DC9AACF356}"/>
                  </a:ext>
                </a:extLst>
              </p:cNvPr>
              <p:cNvSpPr/>
              <p:nvPr/>
            </p:nvSpPr>
            <p:spPr>
              <a:xfrm rot="17516835">
                <a:off x="3322124" y="4115676"/>
                <a:ext cx="172341" cy="154797"/>
              </a:xfrm>
              <a:prstGeom prst="chord">
                <a:avLst/>
              </a:prstGeom>
              <a:solidFill>
                <a:srgbClr val="00B050"/>
              </a:solidFill>
              <a:ln w="25400" cap="flat" cmpd="sng" algn="ctr">
                <a:solidFill>
                  <a:srgbClr val="00482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endParaRPr>
              </a:p>
            </p:txBody>
          </p:sp>
        </p:grpSp>
        <p:sp>
          <p:nvSpPr>
            <p:cNvPr id="27" name="Flowchart: Off-page Connector 26">
              <a:extLst>
                <a:ext uri="{FF2B5EF4-FFF2-40B4-BE49-F238E27FC236}">
                  <a16:creationId xmlns:a16="http://schemas.microsoft.com/office/drawing/2014/main" id="{4AB32E77-2EB9-8022-30FE-A7D9F82B17B1}"/>
                </a:ext>
              </a:extLst>
            </p:cNvPr>
            <p:cNvSpPr/>
            <p:nvPr/>
          </p:nvSpPr>
          <p:spPr>
            <a:xfrm>
              <a:off x="-4585774" y="2976064"/>
              <a:ext cx="374904" cy="436406"/>
            </a:xfrm>
            <a:prstGeom prst="flowChartOffpageConnector">
              <a:avLst/>
            </a:prstGeom>
            <a:solidFill>
              <a:srgbClr val="EACC82"/>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28" name="Freeform: Shape 27">
              <a:extLst>
                <a:ext uri="{FF2B5EF4-FFF2-40B4-BE49-F238E27FC236}">
                  <a16:creationId xmlns:a16="http://schemas.microsoft.com/office/drawing/2014/main" id="{D6E52808-CBE8-5E0D-7AA8-254D8068747E}"/>
                </a:ext>
              </a:extLst>
            </p:cNvPr>
            <p:cNvSpPr/>
            <p:nvPr/>
          </p:nvSpPr>
          <p:spPr>
            <a:xfrm>
              <a:off x="-5188462" y="4863926"/>
              <a:ext cx="326762" cy="247801"/>
            </a:xfrm>
            <a:custGeom>
              <a:avLst/>
              <a:gdLst>
                <a:gd name="connsiteX0" fmla="*/ 97455 w 326762"/>
                <a:gd name="connsiteY0" fmla="*/ 0 h 247801"/>
                <a:gd name="connsiteX1" fmla="*/ 326762 w 326762"/>
                <a:gd name="connsiteY1" fmla="*/ 128017 h 247801"/>
                <a:gd name="connsiteX2" fmla="*/ 186712 w 326762"/>
                <a:gd name="connsiteY2" fmla="*/ 245974 h 247801"/>
                <a:gd name="connsiteX3" fmla="*/ 170499 w 326762"/>
                <a:gd name="connsiteY3" fmla="*/ 247801 h 247801"/>
                <a:gd name="connsiteX4" fmla="*/ 235396 w 326762"/>
                <a:gd name="connsiteY4" fmla="*/ 222741 h 247801"/>
                <a:gd name="connsiteX5" fmla="*/ 300860 w 326762"/>
                <a:gd name="connsiteY5" fmla="*/ 132219 h 247801"/>
                <a:gd name="connsiteX6" fmla="*/ 77349 w 326762"/>
                <a:gd name="connsiteY6" fmla="*/ 4202 h 247801"/>
                <a:gd name="connsiteX7" fmla="*/ 0 w 326762"/>
                <a:gd name="connsiteY7" fmla="*/ 13146 h 247801"/>
                <a:gd name="connsiteX8" fmla="*/ 8199 w 326762"/>
                <a:gd name="connsiteY8" fmla="*/ 10060 h 247801"/>
                <a:gd name="connsiteX9" fmla="*/ 97455 w 326762"/>
                <a:gd name="connsiteY9" fmla="*/ 0 h 24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6762" h="247801">
                  <a:moveTo>
                    <a:pt x="97455" y="0"/>
                  </a:moveTo>
                  <a:cubicBezTo>
                    <a:pt x="224098" y="0"/>
                    <a:pt x="326762" y="57315"/>
                    <a:pt x="326762" y="128017"/>
                  </a:cubicBezTo>
                  <a:cubicBezTo>
                    <a:pt x="326762" y="181044"/>
                    <a:pt x="269014" y="226540"/>
                    <a:pt x="186712" y="245974"/>
                  </a:cubicBezTo>
                  <a:lnTo>
                    <a:pt x="170499" y="247801"/>
                  </a:lnTo>
                  <a:lnTo>
                    <a:pt x="235396" y="222741"/>
                  </a:lnTo>
                  <a:cubicBezTo>
                    <a:pt x="275843" y="199574"/>
                    <a:pt x="300860" y="167570"/>
                    <a:pt x="300860" y="132219"/>
                  </a:cubicBezTo>
                  <a:cubicBezTo>
                    <a:pt x="300860" y="61517"/>
                    <a:pt x="200791" y="4202"/>
                    <a:pt x="77349" y="4202"/>
                  </a:cubicBezTo>
                  <a:lnTo>
                    <a:pt x="0" y="13146"/>
                  </a:lnTo>
                  <a:lnTo>
                    <a:pt x="8199" y="10060"/>
                  </a:lnTo>
                  <a:cubicBezTo>
                    <a:pt x="35632" y="3582"/>
                    <a:pt x="65795" y="0"/>
                    <a:pt x="97455" y="0"/>
                  </a:cubicBezTo>
                  <a:close/>
                </a:path>
              </a:pathLst>
            </a:custGeom>
            <a:solidFill>
              <a:srgbClr val="1F497D">
                <a:lumMod val="20000"/>
                <a:lumOff val="80000"/>
                <a:alpha val="53000"/>
              </a:srgb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29" name="Flowchart: Manual Operation 26">
              <a:extLst>
                <a:ext uri="{FF2B5EF4-FFF2-40B4-BE49-F238E27FC236}">
                  <a16:creationId xmlns:a16="http://schemas.microsoft.com/office/drawing/2014/main" id="{CED91737-3AF7-9CD0-F16E-43B8C5519525}"/>
                </a:ext>
              </a:extLst>
            </p:cNvPr>
            <p:cNvSpPr/>
            <p:nvPr/>
          </p:nvSpPr>
          <p:spPr>
            <a:xfrm rot="11865990" flipV="1">
              <a:off x="-5030170" y="4415067"/>
              <a:ext cx="513429" cy="8976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endParaRPr>
            </a:p>
          </p:txBody>
        </p:sp>
        <p:sp>
          <p:nvSpPr>
            <p:cNvPr id="30" name="Rectangle 29">
              <a:extLst>
                <a:ext uri="{FF2B5EF4-FFF2-40B4-BE49-F238E27FC236}">
                  <a16:creationId xmlns:a16="http://schemas.microsoft.com/office/drawing/2014/main" id="{EF09DCF5-DA24-2E25-9725-F2C5B79727A2}"/>
                </a:ext>
              </a:extLst>
            </p:cNvPr>
            <p:cNvSpPr/>
            <p:nvPr/>
          </p:nvSpPr>
          <p:spPr>
            <a:xfrm>
              <a:off x="-4961627" y="3501538"/>
              <a:ext cx="402149" cy="1004552"/>
            </a:xfrm>
            <a:prstGeom prst="rect">
              <a:avLst/>
            </a:prstGeom>
            <a:solidFill>
              <a:srgbClr val="00B05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31" name="Flowchart: Manual Operation 26">
              <a:extLst>
                <a:ext uri="{FF2B5EF4-FFF2-40B4-BE49-F238E27FC236}">
                  <a16:creationId xmlns:a16="http://schemas.microsoft.com/office/drawing/2014/main" id="{6A020FFF-1561-6AAD-0C3B-B04B1D455B52}"/>
                </a:ext>
              </a:extLst>
            </p:cNvPr>
            <p:cNvSpPr/>
            <p:nvPr/>
          </p:nvSpPr>
          <p:spPr>
            <a:xfrm rot="10031462" flipV="1">
              <a:off x="-4446943" y="4447202"/>
              <a:ext cx="502215" cy="125148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32" name="Freeform: Shape 31">
              <a:extLst>
                <a:ext uri="{FF2B5EF4-FFF2-40B4-BE49-F238E27FC236}">
                  <a16:creationId xmlns:a16="http://schemas.microsoft.com/office/drawing/2014/main" id="{6918F3D1-4F7F-A128-CD21-F374E0FBDC00}"/>
                </a:ext>
              </a:extLst>
            </p:cNvPr>
            <p:cNvSpPr/>
            <p:nvPr/>
          </p:nvSpPr>
          <p:spPr>
            <a:xfrm rot="21305718">
              <a:off x="-4907608" y="3184511"/>
              <a:ext cx="952561" cy="1304402"/>
            </a:xfrm>
            <a:custGeom>
              <a:avLst/>
              <a:gdLst>
                <a:gd name="connsiteX0" fmla="*/ 151169 w 580979"/>
                <a:gd name="connsiteY0" fmla="*/ 0 h 1216667"/>
                <a:gd name="connsiteX1" fmla="*/ 331426 w 580979"/>
                <a:gd name="connsiteY1" fmla="*/ 0 h 1216667"/>
                <a:gd name="connsiteX2" fmla="*/ 432481 w 580979"/>
                <a:gd name="connsiteY2" fmla="*/ 201519 h 1216667"/>
                <a:gd name="connsiteX3" fmla="*/ 432481 w 580979"/>
                <a:gd name="connsiteY3" fmla="*/ 0 h 1216667"/>
                <a:gd name="connsiteX4" fmla="*/ 487656 w 580979"/>
                <a:gd name="connsiteY4" fmla="*/ 0 h 1216667"/>
                <a:gd name="connsiteX5" fmla="*/ 580979 w 580979"/>
                <a:gd name="connsiteY5" fmla="*/ 274197 h 1216667"/>
                <a:gd name="connsiteX6" fmla="*/ 477532 w 580979"/>
                <a:gd name="connsiteY6" fmla="*/ 1216667 h 1216667"/>
                <a:gd name="connsiteX7" fmla="*/ 76902 w 580979"/>
                <a:gd name="connsiteY7" fmla="*/ 1216667 h 1216667"/>
                <a:gd name="connsiteX8" fmla="*/ 0 w 580979"/>
                <a:gd name="connsiteY8" fmla="*/ 516042 h 121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0979" h="1216667">
                  <a:moveTo>
                    <a:pt x="151169" y="0"/>
                  </a:moveTo>
                  <a:lnTo>
                    <a:pt x="331426" y="0"/>
                  </a:lnTo>
                  <a:lnTo>
                    <a:pt x="432481" y="201519"/>
                  </a:lnTo>
                  <a:lnTo>
                    <a:pt x="432481" y="0"/>
                  </a:lnTo>
                  <a:lnTo>
                    <a:pt x="487656" y="0"/>
                  </a:lnTo>
                  <a:lnTo>
                    <a:pt x="580979" y="274197"/>
                  </a:lnTo>
                  <a:lnTo>
                    <a:pt x="477532" y="1216667"/>
                  </a:lnTo>
                  <a:lnTo>
                    <a:pt x="76902" y="1216667"/>
                  </a:lnTo>
                  <a:lnTo>
                    <a:pt x="0" y="516042"/>
                  </a:lnTo>
                  <a:close/>
                </a:path>
              </a:pathLst>
            </a:custGeom>
            <a:solidFill>
              <a:srgbClr val="00B050"/>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33" name="Freeform: Shape 32">
              <a:extLst>
                <a:ext uri="{FF2B5EF4-FFF2-40B4-BE49-F238E27FC236}">
                  <a16:creationId xmlns:a16="http://schemas.microsoft.com/office/drawing/2014/main" id="{71493479-01A9-9825-0683-A83C90D2CDF1}"/>
                </a:ext>
              </a:extLst>
            </p:cNvPr>
            <p:cNvSpPr/>
            <p:nvPr/>
          </p:nvSpPr>
          <p:spPr>
            <a:xfrm rot="12954194" flipV="1">
              <a:off x="-5268038" y="5176345"/>
              <a:ext cx="448897" cy="564246"/>
            </a:xfrm>
            <a:custGeom>
              <a:avLst/>
              <a:gdLst>
                <a:gd name="connsiteX0" fmla="*/ 448897 w 448897"/>
                <a:gd name="connsiteY0" fmla="*/ 96979 h 703567"/>
                <a:gd name="connsiteX1" fmla="*/ 0 w 448897"/>
                <a:gd name="connsiteY1" fmla="*/ 0 h 703567"/>
                <a:gd name="connsiteX2" fmla="*/ 22974 w 448897"/>
                <a:gd name="connsiteY2" fmla="*/ 703567 h 703567"/>
                <a:gd name="connsiteX3" fmla="*/ 425876 w 448897"/>
                <a:gd name="connsiteY3" fmla="*/ 703567 h 703567"/>
              </a:gdLst>
              <a:ahLst/>
              <a:cxnLst>
                <a:cxn ang="0">
                  <a:pos x="connsiteX0" y="connsiteY0"/>
                </a:cxn>
                <a:cxn ang="0">
                  <a:pos x="connsiteX1" y="connsiteY1"/>
                </a:cxn>
                <a:cxn ang="0">
                  <a:pos x="connsiteX2" y="connsiteY2"/>
                </a:cxn>
                <a:cxn ang="0">
                  <a:pos x="connsiteX3" y="connsiteY3"/>
                </a:cxn>
              </a:cxnLst>
              <a:rect l="l" t="t" r="r" b="b"/>
              <a:pathLst>
                <a:path w="448897" h="703567">
                  <a:moveTo>
                    <a:pt x="448897" y="96979"/>
                  </a:moveTo>
                  <a:lnTo>
                    <a:pt x="0" y="0"/>
                  </a:lnTo>
                  <a:lnTo>
                    <a:pt x="22974" y="703567"/>
                  </a:lnTo>
                  <a:lnTo>
                    <a:pt x="425876" y="703567"/>
                  </a:lnTo>
                  <a:close/>
                </a:path>
              </a:pathLst>
            </a:custGeom>
            <a:solidFill>
              <a:srgbClr val="000000"/>
            </a:solidFill>
            <a:ln w="9525" cap="flat" cmpd="sng" algn="ctr">
              <a:noFill/>
              <a:prstDash val="solid"/>
            </a:ln>
            <a:effectLst/>
          </p:spPr>
          <p:txBody>
            <a:bodyPr wrap="square" rtlCol="0" anchor="ctr">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34" name="Oval 33">
              <a:extLst>
                <a:ext uri="{FF2B5EF4-FFF2-40B4-BE49-F238E27FC236}">
                  <a16:creationId xmlns:a16="http://schemas.microsoft.com/office/drawing/2014/main" id="{71710471-D9CD-2C62-3862-E7BD74E5C988}"/>
                </a:ext>
              </a:extLst>
            </p:cNvPr>
            <p:cNvSpPr/>
            <p:nvPr/>
          </p:nvSpPr>
          <p:spPr>
            <a:xfrm>
              <a:off x="-4284620" y="3419608"/>
              <a:ext cx="73152" cy="91440"/>
            </a:xfrm>
            <a:prstGeom prst="ellipse">
              <a:avLst/>
            </a:prstGeom>
            <a:solidFill>
              <a:srgbClr val="000000"/>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35" name="Oval 34">
              <a:extLst>
                <a:ext uri="{FF2B5EF4-FFF2-40B4-BE49-F238E27FC236}">
                  <a16:creationId xmlns:a16="http://schemas.microsoft.com/office/drawing/2014/main" id="{47779845-2AC4-E4C4-ED53-B6E739FA8060}"/>
                </a:ext>
              </a:extLst>
            </p:cNvPr>
            <p:cNvSpPr/>
            <p:nvPr/>
          </p:nvSpPr>
          <p:spPr>
            <a:xfrm>
              <a:off x="-4271920" y="3533908"/>
              <a:ext cx="73152" cy="91440"/>
            </a:xfrm>
            <a:prstGeom prst="ellipse">
              <a:avLst/>
            </a:prstGeom>
            <a:solidFill>
              <a:srgbClr val="000000"/>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pic>
          <p:nvPicPr>
            <p:cNvPr id="36" name="Picture 35">
              <a:extLst>
                <a:ext uri="{FF2B5EF4-FFF2-40B4-BE49-F238E27FC236}">
                  <a16:creationId xmlns:a16="http://schemas.microsoft.com/office/drawing/2014/main" id="{55583CEA-2DCF-2AEC-3D98-3CA8D2CAEC35}"/>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foregroundMark x1="31560" y1="31877" x2="31560" y2="31877"/>
                          <a14:foregroundMark x1="46454" y1="11054" x2="46454" y2="11054"/>
                          <a14:foregroundMark x1="42553" y1="9512" x2="42553" y2="9512"/>
                          <a14:foregroundMark x1="39362" y1="8997" x2="39362" y2="8997"/>
                          <a14:foregroundMark x1="59929" y1="8997" x2="59929" y2="8997"/>
                          <a14:foregroundMark x1="29787" y1="26735" x2="29787" y2="26735"/>
                          <a14:foregroundMark x1="71631" y1="12339" x2="71631" y2="12339"/>
                          <a14:foregroundMark x1="77660" y1="21337" x2="77660" y2="21337"/>
                          <a14:foregroundMark x1="73050" y1="30077" x2="73050" y2="30077"/>
                          <a14:foregroundMark x1="61702" y1="33162" x2="61702" y2="33162"/>
                          <a14:foregroundMark x1="37234" y1="29306" x2="37234" y2="29306"/>
                          <a14:foregroundMark x1="53546" y1="61697" x2="53546" y2="61697"/>
                          <a14:foregroundMark x1="67021" y1="64010" x2="67021" y2="64010"/>
                          <a14:foregroundMark x1="33688" y1="62468" x2="33688" y2="62468"/>
                          <a14:foregroundMark x1="28369" y1="80463" x2="28369" y2="80463"/>
                          <a14:foregroundMark x1="48227" y1="79949" x2="48227" y2="79949"/>
                          <a14:foregroundMark x1="33688" y1="34447" x2="33688" y2="34447"/>
                          <a14:foregroundMark x1="49645" y1="76864" x2="49645" y2="76864"/>
                          <a14:foregroundMark x1="26596" y1="50643" x2="26596" y2="50643"/>
                          <a14:foregroundMark x1="44326" y1="49871" x2="44326" y2="49871"/>
                          <a14:foregroundMark x1="56738" y1="51928" x2="56738" y2="51928"/>
                          <a14:foregroundMark x1="70567" y1="52185" x2="70567" y2="52185"/>
                          <a14:foregroundMark x1="24113" y1="27249" x2="24113" y2="27249"/>
                          <a14:backgroundMark x1="36879" y1="22365" x2="36879" y2="22365"/>
                          <a14:backgroundMark x1="43262" y1="30591" x2="43262" y2="30591"/>
                        </a14:backgroundRemoval>
                      </a14:imgEffect>
                    </a14:imgLayer>
                  </a14:imgProps>
                </a:ext>
                <a:ext uri="{28A0092B-C50C-407E-A947-70E740481C1C}">
                  <a14:useLocalDpi xmlns:a14="http://schemas.microsoft.com/office/drawing/2010/main" val="0"/>
                </a:ext>
              </a:extLst>
            </a:blip>
            <a:stretch>
              <a:fillRect/>
            </a:stretch>
          </p:blipFill>
          <p:spPr>
            <a:xfrm rot="21100584">
              <a:off x="-4219905" y="3377492"/>
              <a:ext cx="184798" cy="287906"/>
            </a:xfrm>
            <a:prstGeom prst="rect">
              <a:avLst/>
            </a:prstGeom>
            <a:ln>
              <a:noFill/>
            </a:ln>
          </p:spPr>
        </p:pic>
        <p:pic>
          <p:nvPicPr>
            <p:cNvPr id="37" name="Picture 9">
              <a:extLst>
                <a:ext uri="{FF2B5EF4-FFF2-40B4-BE49-F238E27FC236}">
                  <a16:creationId xmlns:a16="http://schemas.microsoft.com/office/drawing/2014/main" id="{029516B6-EB2C-C8C1-D4C7-E9A814D191E9}"/>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62206"/>
            <a:stretch/>
          </p:blipFill>
          <p:spPr bwMode="auto">
            <a:xfrm>
              <a:off x="-5136414" y="1433122"/>
              <a:ext cx="1468885" cy="1706123"/>
            </a:xfrm>
            <a:prstGeom prst="rect">
              <a:avLst/>
            </a:prstGeom>
            <a:noFill/>
            <a:extLst>
              <a:ext uri="{909E8E84-426E-40DD-AFC4-6F175D3DCCD1}">
                <a14:hiddenFill xmlns:a14="http://schemas.microsoft.com/office/drawing/2010/main">
                  <a:solidFill>
                    <a:srgbClr val="FFFFFF"/>
                  </a:solidFill>
                </a14:hiddenFill>
              </a:ext>
            </a:extLst>
          </p:spPr>
        </p:pic>
        <p:grpSp>
          <p:nvGrpSpPr>
            <p:cNvPr id="38" name="Group 37">
              <a:extLst>
                <a:ext uri="{FF2B5EF4-FFF2-40B4-BE49-F238E27FC236}">
                  <a16:creationId xmlns:a16="http://schemas.microsoft.com/office/drawing/2014/main" id="{7E90D309-691E-BE91-850A-B6F17779A905}"/>
                </a:ext>
              </a:extLst>
            </p:cNvPr>
            <p:cNvGrpSpPr/>
            <p:nvPr/>
          </p:nvGrpSpPr>
          <p:grpSpPr>
            <a:xfrm flipH="1">
              <a:off x="-3635841" y="3271760"/>
              <a:ext cx="2523035" cy="490902"/>
              <a:chOff x="9523616" y="8185990"/>
              <a:chExt cx="2523035" cy="490902"/>
            </a:xfrm>
          </p:grpSpPr>
          <p:sp>
            <p:nvSpPr>
              <p:cNvPr id="41" name="Flowchart: Data 40">
                <a:extLst>
                  <a:ext uri="{FF2B5EF4-FFF2-40B4-BE49-F238E27FC236}">
                    <a16:creationId xmlns:a16="http://schemas.microsoft.com/office/drawing/2014/main" id="{2BA7051D-F869-1024-4810-EF110EE20A8E}"/>
                  </a:ext>
                </a:extLst>
              </p:cNvPr>
              <p:cNvSpPr/>
              <p:nvPr/>
            </p:nvSpPr>
            <p:spPr>
              <a:xfrm rot="568185">
                <a:off x="9523616" y="8506030"/>
                <a:ext cx="2523035" cy="170862"/>
              </a:xfrm>
              <a:prstGeom prst="flowChartInputOutput">
                <a:avLst/>
              </a:prstGeom>
              <a:solidFill>
                <a:sysClr val="window" lastClr="FFFFFF">
                  <a:lumMod val="65000"/>
                </a:sysClr>
              </a:solidFill>
              <a:ln w="47625" cap="flat" cmpd="sng" algn="ctr">
                <a:solidFill>
                  <a:sysClr val="window" lastClr="FFFFFF">
                    <a:lumMod val="75000"/>
                  </a:sys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2" name="Flowchart: Data 41">
                <a:extLst>
                  <a:ext uri="{FF2B5EF4-FFF2-40B4-BE49-F238E27FC236}">
                    <a16:creationId xmlns:a16="http://schemas.microsoft.com/office/drawing/2014/main" id="{1F3B3658-AD0A-2A26-C4C8-18F12E6BD18D}"/>
                  </a:ext>
                </a:extLst>
              </p:cNvPr>
              <p:cNvSpPr/>
              <p:nvPr/>
            </p:nvSpPr>
            <p:spPr>
              <a:xfrm rot="568185">
                <a:off x="9523616" y="8414590"/>
                <a:ext cx="2523035" cy="170862"/>
              </a:xfrm>
              <a:prstGeom prst="flowChartInputOutput">
                <a:avLst/>
              </a:prstGeom>
              <a:solidFill>
                <a:sysClr val="window" lastClr="FFFFFF">
                  <a:lumMod val="65000"/>
                </a:sysClr>
              </a:solidFill>
              <a:ln w="47625" cap="flat" cmpd="sng" algn="ctr">
                <a:solidFill>
                  <a:sysClr val="window" lastClr="FFFFFF">
                    <a:lumMod val="75000"/>
                  </a:sys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3" name="Flowchart: Data 42">
                <a:extLst>
                  <a:ext uri="{FF2B5EF4-FFF2-40B4-BE49-F238E27FC236}">
                    <a16:creationId xmlns:a16="http://schemas.microsoft.com/office/drawing/2014/main" id="{A6F8B442-7899-CC6A-0415-F30DE80731DB}"/>
                  </a:ext>
                </a:extLst>
              </p:cNvPr>
              <p:cNvSpPr/>
              <p:nvPr/>
            </p:nvSpPr>
            <p:spPr>
              <a:xfrm rot="568185">
                <a:off x="9523616" y="8307910"/>
                <a:ext cx="2523035" cy="170862"/>
              </a:xfrm>
              <a:prstGeom prst="flowChartInputOutput">
                <a:avLst/>
              </a:prstGeom>
              <a:solidFill>
                <a:sysClr val="window" lastClr="FFFFFF">
                  <a:lumMod val="65000"/>
                </a:sysClr>
              </a:solidFill>
              <a:ln w="47625" cap="flat" cmpd="sng" algn="ctr">
                <a:solidFill>
                  <a:sysClr val="window" lastClr="FFFFFF">
                    <a:lumMod val="75000"/>
                  </a:sys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4" name="Flowchart: Data 43">
                <a:extLst>
                  <a:ext uri="{FF2B5EF4-FFF2-40B4-BE49-F238E27FC236}">
                    <a16:creationId xmlns:a16="http://schemas.microsoft.com/office/drawing/2014/main" id="{C6219352-F68C-4E4E-EB23-2024E23745E8}"/>
                  </a:ext>
                </a:extLst>
              </p:cNvPr>
              <p:cNvSpPr/>
              <p:nvPr/>
            </p:nvSpPr>
            <p:spPr>
              <a:xfrm rot="568185">
                <a:off x="9523616" y="8185990"/>
                <a:ext cx="2523035" cy="170862"/>
              </a:xfrm>
              <a:prstGeom prst="flowChartInputOutput">
                <a:avLst/>
              </a:prstGeom>
              <a:solidFill>
                <a:sysClr val="window" lastClr="FFFFFF">
                  <a:lumMod val="65000"/>
                </a:sysClr>
              </a:solidFill>
              <a:ln w="47625" cap="flat" cmpd="sng" algn="ctr">
                <a:solidFill>
                  <a:sysClr val="window" lastClr="FFFFFF">
                    <a:lumMod val="75000"/>
                  </a:sys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grpSp>
        <p:sp>
          <p:nvSpPr>
            <p:cNvPr id="39" name="Freeform: Shape 38">
              <a:extLst>
                <a:ext uri="{FF2B5EF4-FFF2-40B4-BE49-F238E27FC236}">
                  <a16:creationId xmlns:a16="http://schemas.microsoft.com/office/drawing/2014/main" id="{472558CA-8F19-F1FF-745A-005780D475A8}"/>
                </a:ext>
              </a:extLst>
            </p:cNvPr>
            <p:cNvSpPr/>
            <p:nvPr/>
          </p:nvSpPr>
          <p:spPr>
            <a:xfrm rot="11294129" flipH="1" flipV="1">
              <a:off x="-4416448" y="3484243"/>
              <a:ext cx="1303022" cy="657353"/>
            </a:xfrm>
            <a:custGeom>
              <a:avLst/>
              <a:gdLst>
                <a:gd name="connsiteX0" fmla="*/ 1089949 w 1303022"/>
                <a:gd name="connsiteY0" fmla="*/ 153810 h 657353"/>
                <a:gd name="connsiteX1" fmla="*/ 1089956 w 1303022"/>
                <a:gd name="connsiteY1" fmla="*/ 153930 h 657353"/>
                <a:gd name="connsiteX2" fmla="*/ 1090023 w 1303022"/>
                <a:gd name="connsiteY2" fmla="*/ 153994 h 657353"/>
                <a:gd name="connsiteX3" fmla="*/ 927416 w 1303022"/>
                <a:gd name="connsiteY3" fmla="*/ 21951 h 657353"/>
                <a:gd name="connsiteX4" fmla="*/ 981444 w 1303022"/>
                <a:gd name="connsiteY4" fmla="*/ 39267 h 657353"/>
                <a:gd name="connsiteX5" fmla="*/ 994231 w 1303022"/>
                <a:gd name="connsiteY5" fmla="*/ 57986 h 657353"/>
                <a:gd name="connsiteX6" fmla="*/ 997019 w 1303022"/>
                <a:gd name="connsiteY6" fmla="*/ 65788 h 657353"/>
                <a:gd name="connsiteX7" fmla="*/ 997178 w 1303022"/>
                <a:gd name="connsiteY7" fmla="*/ 67022 h 657353"/>
                <a:gd name="connsiteX8" fmla="*/ 993392 w 1303022"/>
                <a:gd name="connsiteY8" fmla="*/ 97725 h 657353"/>
                <a:gd name="connsiteX9" fmla="*/ 993639 w 1303022"/>
                <a:gd name="connsiteY9" fmla="*/ 97630 h 657353"/>
                <a:gd name="connsiteX10" fmla="*/ 992798 w 1303022"/>
                <a:gd name="connsiteY10" fmla="*/ 101579 h 657353"/>
                <a:gd name="connsiteX11" fmla="*/ 998322 w 1303022"/>
                <a:gd name="connsiteY11" fmla="*/ 118391 h 657353"/>
                <a:gd name="connsiteX12" fmla="*/ 1000489 w 1303022"/>
                <a:gd name="connsiteY12" fmla="*/ 120539 h 657353"/>
                <a:gd name="connsiteX13" fmla="*/ 1000502 w 1303022"/>
                <a:gd name="connsiteY13" fmla="*/ 121327 h 657353"/>
                <a:gd name="connsiteX14" fmla="*/ 1001351 w 1303022"/>
                <a:gd name="connsiteY14" fmla="*/ 121393 h 657353"/>
                <a:gd name="connsiteX15" fmla="*/ 1001859 w 1303022"/>
                <a:gd name="connsiteY15" fmla="*/ 121895 h 657353"/>
                <a:gd name="connsiteX16" fmla="*/ 1011076 w 1303022"/>
                <a:gd name="connsiteY16" fmla="*/ 126817 h 657353"/>
                <a:gd name="connsiteX17" fmla="*/ 1014051 w 1303022"/>
                <a:gd name="connsiteY17" fmla="*/ 127375 h 657353"/>
                <a:gd name="connsiteX18" fmla="*/ 1016002 w 1303022"/>
                <a:gd name="connsiteY18" fmla="*/ 128267 h 657353"/>
                <a:gd name="connsiteX19" fmla="*/ 1036103 w 1303022"/>
                <a:gd name="connsiteY19" fmla="*/ 126232 h 657353"/>
                <a:gd name="connsiteX20" fmla="*/ 1039983 w 1303022"/>
                <a:gd name="connsiteY20" fmla="*/ 123961 h 657353"/>
                <a:gd name="connsiteX21" fmla="*/ 1041836 w 1303022"/>
                <a:gd name="connsiteY21" fmla="*/ 122467 h 657353"/>
                <a:gd name="connsiteX22" fmla="*/ 1041914 w 1303022"/>
                <a:gd name="connsiteY22" fmla="*/ 122486 h 657353"/>
                <a:gd name="connsiteX23" fmla="*/ 1044649 w 1303022"/>
                <a:gd name="connsiteY23" fmla="*/ 120123 h 657353"/>
                <a:gd name="connsiteX24" fmla="*/ 1180041 w 1303022"/>
                <a:gd name="connsiteY24" fmla="*/ 5233 h 657353"/>
                <a:gd name="connsiteX25" fmla="*/ 1202278 w 1303022"/>
                <a:gd name="connsiteY25" fmla="*/ 1586 h 657353"/>
                <a:gd name="connsiteX26" fmla="*/ 1208914 w 1303022"/>
                <a:gd name="connsiteY26" fmla="*/ 5934 h 657353"/>
                <a:gd name="connsiteX27" fmla="*/ 1215094 w 1303022"/>
                <a:gd name="connsiteY27" fmla="*/ 12004 h 657353"/>
                <a:gd name="connsiteX28" fmla="*/ 1214343 w 1303022"/>
                <a:gd name="connsiteY28" fmla="*/ 38931 h 657353"/>
                <a:gd name="connsiteX29" fmla="*/ 1098876 w 1303022"/>
                <a:gd name="connsiteY29" fmla="*/ 143707 h 657353"/>
                <a:gd name="connsiteX30" fmla="*/ 1095861 w 1303022"/>
                <a:gd name="connsiteY30" fmla="*/ 148585 h 657353"/>
                <a:gd name="connsiteX31" fmla="*/ 1095939 w 1303022"/>
                <a:gd name="connsiteY31" fmla="*/ 149611 h 657353"/>
                <a:gd name="connsiteX32" fmla="*/ 1097624 w 1303022"/>
                <a:gd name="connsiteY32" fmla="*/ 149925 h 657353"/>
                <a:gd name="connsiteX33" fmla="*/ 1100831 w 1303022"/>
                <a:gd name="connsiteY33" fmla="*/ 148851 h 657353"/>
                <a:gd name="connsiteX34" fmla="*/ 1101558 w 1303022"/>
                <a:gd name="connsiteY34" fmla="*/ 148443 h 657353"/>
                <a:gd name="connsiteX35" fmla="*/ 1104198 w 1303022"/>
                <a:gd name="connsiteY35" fmla="*/ 146487 h 657353"/>
                <a:gd name="connsiteX36" fmla="*/ 1239484 w 1303022"/>
                <a:gd name="connsiteY36" fmla="*/ 35945 h 657353"/>
                <a:gd name="connsiteX37" fmla="*/ 1282703 w 1303022"/>
                <a:gd name="connsiteY37" fmla="*/ 38047 h 657353"/>
                <a:gd name="connsiteX38" fmla="*/ 1282876 w 1303022"/>
                <a:gd name="connsiteY38" fmla="*/ 38226 h 657353"/>
                <a:gd name="connsiteX39" fmla="*/ 1280863 w 1303022"/>
                <a:gd name="connsiteY39" fmla="*/ 73493 h 657353"/>
                <a:gd name="connsiteX40" fmla="*/ 1175793 w 1303022"/>
                <a:gd name="connsiteY40" fmla="*/ 161579 h 657353"/>
                <a:gd name="connsiteX41" fmla="*/ 1139458 w 1303022"/>
                <a:gd name="connsiteY41" fmla="*/ 191474 h 657353"/>
                <a:gd name="connsiteX42" fmla="*/ 1229683 w 1303022"/>
                <a:gd name="connsiteY42" fmla="*/ 121847 h 657353"/>
                <a:gd name="connsiteX43" fmla="*/ 1263677 w 1303022"/>
                <a:gd name="connsiteY43" fmla="*/ 96679 h 657353"/>
                <a:gd name="connsiteX44" fmla="*/ 1286084 w 1303022"/>
                <a:gd name="connsiteY44" fmla="*/ 92828 h 657353"/>
                <a:gd name="connsiteX45" fmla="*/ 1297762 w 1303022"/>
                <a:gd name="connsiteY45" fmla="*/ 100334 h 657353"/>
                <a:gd name="connsiteX46" fmla="*/ 1293844 w 1303022"/>
                <a:gd name="connsiteY46" fmla="*/ 132124 h 657353"/>
                <a:gd name="connsiteX47" fmla="*/ 1170042 w 1303022"/>
                <a:gd name="connsiteY47" fmla="*/ 232280 h 657353"/>
                <a:gd name="connsiteX48" fmla="*/ 1167196 w 1303022"/>
                <a:gd name="connsiteY48" fmla="*/ 242215 h 657353"/>
                <a:gd name="connsiteX49" fmla="*/ 1172138 w 1303022"/>
                <a:gd name="connsiteY49" fmla="*/ 240347 h 657353"/>
                <a:gd name="connsiteX50" fmla="*/ 1177399 w 1303022"/>
                <a:gd name="connsiteY50" fmla="*/ 236422 h 657353"/>
                <a:gd name="connsiteX51" fmla="*/ 1244288 w 1303022"/>
                <a:gd name="connsiteY51" fmla="*/ 190104 h 657353"/>
                <a:gd name="connsiteX52" fmla="*/ 1278374 w 1303022"/>
                <a:gd name="connsiteY52" fmla="*/ 193758 h 657353"/>
                <a:gd name="connsiteX53" fmla="*/ 1274455 w 1303022"/>
                <a:gd name="connsiteY53" fmla="*/ 225548 h 657353"/>
                <a:gd name="connsiteX54" fmla="*/ 1205530 w 1303022"/>
                <a:gd name="connsiteY54" fmla="*/ 277412 h 657353"/>
                <a:gd name="connsiteX55" fmla="*/ 1166373 w 1303022"/>
                <a:gd name="connsiteY55" fmla="*/ 301273 h 657353"/>
                <a:gd name="connsiteX56" fmla="*/ 1164240 w 1303022"/>
                <a:gd name="connsiteY56" fmla="*/ 302286 h 657353"/>
                <a:gd name="connsiteX57" fmla="*/ 1160648 w 1303022"/>
                <a:gd name="connsiteY57" fmla="*/ 304469 h 657353"/>
                <a:gd name="connsiteX58" fmla="*/ 1108902 w 1303022"/>
                <a:gd name="connsiteY58" fmla="*/ 337266 h 657353"/>
                <a:gd name="connsiteX59" fmla="*/ 1041153 w 1303022"/>
                <a:gd name="connsiteY59" fmla="*/ 364218 h 657353"/>
                <a:gd name="connsiteX60" fmla="*/ 1005233 w 1303022"/>
                <a:gd name="connsiteY60" fmla="*/ 357268 h 657353"/>
                <a:gd name="connsiteX61" fmla="*/ 1001883 w 1303022"/>
                <a:gd name="connsiteY61" fmla="*/ 363209 h 657353"/>
                <a:gd name="connsiteX62" fmla="*/ 984832 w 1303022"/>
                <a:gd name="connsiteY62" fmla="*/ 384695 h 657353"/>
                <a:gd name="connsiteX63" fmla="*/ 983200 w 1303022"/>
                <a:gd name="connsiteY63" fmla="*/ 383470 h 657353"/>
                <a:gd name="connsiteX64" fmla="*/ 792320 w 1303022"/>
                <a:gd name="connsiteY64" fmla="*/ 530617 h 657353"/>
                <a:gd name="connsiteX65" fmla="*/ 775317 w 1303022"/>
                <a:gd name="connsiteY65" fmla="*/ 539821 h 657353"/>
                <a:gd name="connsiteX66" fmla="*/ 520661 w 1303022"/>
                <a:gd name="connsiteY66" fmla="*/ 647713 h 657353"/>
                <a:gd name="connsiteX67" fmla="*/ 509367 w 1303022"/>
                <a:gd name="connsiteY67" fmla="*/ 649210 h 657353"/>
                <a:gd name="connsiteX68" fmla="*/ 504434 w 1303022"/>
                <a:gd name="connsiteY68" fmla="*/ 655179 h 657353"/>
                <a:gd name="connsiteX69" fmla="*/ 254427 w 1303022"/>
                <a:gd name="connsiteY69" fmla="*/ 594486 h 657353"/>
                <a:gd name="connsiteX70" fmla="*/ 0 w 1303022"/>
                <a:gd name="connsiteY70" fmla="*/ 457702 h 657353"/>
                <a:gd name="connsiteX71" fmla="*/ 1770 w 1303022"/>
                <a:gd name="connsiteY71" fmla="*/ 283890 h 657353"/>
                <a:gd name="connsiteX72" fmla="*/ 7033 w 1303022"/>
                <a:gd name="connsiteY72" fmla="*/ 277522 h 657353"/>
                <a:gd name="connsiteX73" fmla="*/ 257039 w 1303022"/>
                <a:gd name="connsiteY73" fmla="*/ 338216 h 657353"/>
                <a:gd name="connsiteX74" fmla="*/ 491604 w 1303022"/>
                <a:gd name="connsiteY74" fmla="*/ 451444 h 657353"/>
                <a:gd name="connsiteX75" fmla="*/ 501269 w 1303022"/>
                <a:gd name="connsiteY75" fmla="*/ 460151 h 657353"/>
                <a:gd name="connsiteX76" fmla="*/ 535128 w 1303022"/>
                <a:gd name="connsiteY76" fmla="*/ 438260 h 657353"/>
                <a:gd name="connsiteX77" fmla="*/ 681482 w 1303022"/>
                <a:gd name="connsiteY77" fmla="*/ 356851 h 657353"/>
                <a:gd name="connsiteX78" fmla="*/ 709226 w 1303022"/>
                <a:gd name="connsiteY78" fmla="*/ 343395 h 657353"/>
                <a:gd name="connsiteX79" fmla="*/ 867024 w 1303022"/>
                <a:gd name="connsiteY79" fmla="*/ 296302 h 657353"/>
                <a:gd name="connsiteX80" fmla="*/ 864106 w 1303022"/>
                <a:gd name="connsiteY80" fmla="*/ 294113 h 657353"/>
                <a:gd name="connsiteX81" fmla="*/ 869944 w 1303022"/>
                <a:gd name="connsiteY81" fmla="*/ 289798 h 657353"/>
                <a:gd name="connsiteX82" fmla="*/ 904215 w 1303022"/>
                <a:gd name="connsiteY82" fmla="*/ 268173 h 657353"/>
                <a:gd name="connsiteX83" fmla="*/ 905972 w 1303022"/>
                <a:gd name="connsiteY83" fmla="*/ 267399 h 657353"/>
                <a:gd name="connsiteX84" fmla="*/ 905645 w 1303022"/>
                <a:gd name="connsiteY84" fmla="*/ 266954 h 657353"/>
                <a:gd name="connsiteX85" fmla="*/ 919495 w 1303022"/>
                <a:gd name="connsiteY85" fmla="*/ 164634 h 657353"/>
                <a:gd name="connsiteX86" fmla="*/ 942947 w 1303022"/>
                <a:gd name="connsiteY86" fmla="*/ 98263 h 657353"/>
                <a:gd name="connsiteX87" fmla="*/ 921076 w 1303022"/>
                <a:gd name="connsiteY87" fmla="*/ 43159 h 657353"/>
                <a:gd name="connsiteX88" fmla="*/ 921157 w 1303022"/>
                <a:gd name="connsiteY88" fmla="*/ 41010 h 657353"/>
                <a:gd name="connsiteX89" fmla="*/ 920802 w 1303022"/>
                <a:gd name="connsiteY89" fmla="*/ 37695 h 657353"/>
                <a:gd name="connsiteX90" fmla="*/ 927416 w 1303022"/>
                <a:gd name="connsiteY90" fmla="*/ 21951 h 65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303022" h="657353">
                  <a:moveTo>
                    <a:pt x="1089949" y="153810"/>
                  </a:moveTo>
                  <a:lnTo>
                    <a:pt x="1089956" y="153930"/>
                  </a:lnTo>
                  <a:lnTo>
                    <a:pt x="1090023" y="153994"/>
                  </a:lnTo>
                  <a:close/>
                  <a:moveTo>
                    <a:pt x="927416" y="21951"/>
                  </a:moveTo>
                  <a:cubicBezTo>
                    <a:pt x="939403" y="12276"/>
                    <a:pt x="963591" y="20029"/>
                    <a:pt x="981444" y="39267"/>
                  </a:cubicBezTo>
                  <a:cubicBezTo>
                    <a:pt x="987022" y="45278"/>
                    <a:pt x="991321" y="51701"/>
                    <a:pt x="994231" y="57986"/>
                  </a:cubicBezTo>
                  <a:lnTo>
                    <a:pt x="997019" y="65788"/>
                  </a:lnTo>
                  <a:lnTo>
                    <a:pt x="997178" y="67022"/>
                  </a:lnTo>
                  <a:cubicBezTo>
                    <a:pt x="998007" y="78792"/>
                    <a:pt x="996708" y="89696"/>
                    <a:pt x="993392" y="97725"/>
                  </a:cubicBezTo>
                  <a:lnTo>
                    <a:pt x="993639" y="97630"/>
                  </a:lnTo>
                  <a:lnTo>
                    <a:pt x="992798" y="101579"/>
                  </a:lnTo>
                  <a:cubicBezTo>
                    <a:pt x="992349" y="107681"/>
                    <a:pt x="994391" y="113656"/>
                    <a:pt x="998322" y="118391"/>
                  </a:cubicBezTo>
                  <a:lnTo>
                    <a:pt x="1000489" y="120539"/>
                  </a:lnTo>
                  <a:lnTo>
                    <a:pt x="1000502" y="121327"/>
                  </a:lnTo>
                  <a:lnTo>
                    <a:pt x="1001351" y="121393"/>
                  </a:lnTo>
                  <a:lnTo>
                    <a:pt x="1001859" y="121895"/>
                  </a:lnTo>
                  <a:cubicBezTo>
                    <a:pt x="1004470" y="124028"/>
                    <a:pt x="1007573" y="125725"/>
                    <a:pt x="1011076" y="126817"/>
                  </a:cubicBezTo>
                  <a:lnTo>
                    <a:pt x="1014051" y="127375"/>
                  </a:lnTo>
                  <a:lnTo>
                    <a:pt x="1016002" y="128267"/>
                  </a:lnTo>
                  <a:cubicBezTo>
                    <a:pt x="1021701" y="130203"/>
                    <a:pt x="1029182" y="129638"/>
                    <a:pt x="1036103" y="126232"/>
                  </a:cubicBezTo>
                  <a:cubicBezTo>
                    <a:pt x="1037486" y="125552"/>
                    <a:pt x="1038782" y="124789"/>
                    <a:pt x="1039983" y="123961"/>
                  </a:cubicBezTo>
                  <a:lnTo>
                    <a:pt x="1041836" y="122467"/>
                  </a:lnTo>
                  <a:lnTo>
                    <a:pt x="1041914" y="122486"/>
                  </a:lnTo>
                  <a:lnTo>
                    <a:pt x="1044649" y="120123"/>
                  </a:lnTo>
                  <a:cubicBezTo>
                    <a:pt x="1089779" y="81827"/>
                    <a:pt x="1136299" y="43961"/>
                    <a:pt x="1180041" y="5233"/>
                  </a:cubicBezTo>
                  <a:cubicBezTo>
                    <a:pt x="1186177" y="-199"/>
                    <a:pt x="1194982" y="-1381"/>
                    <a:pt x="1202278" y="1586"/>
                  </a:cubicBezTo>
                  <a:cubicBezTo>
                    <a:pt x="1204709" y="2576"/>
                    <a:pt x="1206973" y="4026"/>
                    <a:pt x="1208914" y="5934"/>
                  </a:cubicBezTo>
                  <a:lnTo>
                    <a:pt x="1215094" y="12004"/>
                  </a:lnTo>
                  <a:cubicBezTo>
                    <a:pt x="1222859" y="19633"/>
                    <a:pt x="1222522" y="31689"/>
                    <a:pt x="1214343" y="38931"/>
                  </a:cubicBezTo>
                  <a:lnTo>
                    <a:pt x="1098876" y="143707"/>
                  </a:lnTo>
                  <a:cubicBezTo>
                    <a:pt x="1096832" y="145518"/>
                    <a:pt x="1096032" y="147199"/>
                    <a:pt x="1095861" y="148585"/>
                  </a:cubicBezTo>
                  <a:lnTo>
                    <a:pt x="1095939" y="149611"/>
                  </a:lnTo>
                  <a:lnTo>
                    <a:pt x="1097624" y="149925"/>
                  </a:lnTo>
                  <a:cubicBezTo>
                    <a:pt x="1098494" y="149792"/>
                    <a:pt x="1099588" y="149423"/>
                    <a:pt x="1100831" y="148851"/>
                  </a:cubicBezTo>
                  <a:lnTo>
                    <a:pt x="1101558" y="148443"/>
                  </a:lnTo>
                  <a:lnTo>
                    <a:pt x="1104198" y="146487"/>
                  </a:lnTo>
                  <a:cubicBezTo>
                    <a:pt x="1122814" y="132394"/>
                    <a:pt x="1162473" y="98674"/>
                    <a:pt x="1239484" y="35945"/>
                  </a:cubicBezTo>
                  <a:cubicBezTo>
                    <a:pt x="1250481" y="26725"/>
                    <a:pt x="1272817" y="27789"/>
                    <a:pt x="1282703" y="38047"/>
                  </a:cubicBezTo>
                  <a:lnTo>
                    <a:pt x="1282876" y="38226"/>
                  </a:lnTo>
                  <a:cubicBezTo>
                    <a:pt x="1292762" y="48482"/>
                    <a:pt x="1291860" y="64272"/>
                    <a:pt x="1280863" y="73493"/>
                  </a:cubicBezTo>
                  <a:lnTo>
                    <a:pt x="1175793" y="161579"/>
                  </a:lnTo>
                  <a:lnTo>
                    <a:pt x="1139458" y="191474"/>
                  </a:lnTo>
                  <a:lnTo>
                    <a:pt x="1229683" y="121847"/>
                  </a:lnTo>
                  <a:lnTo>
                    <a:pt x="1263677" y="96679"/>
                  </a:lnTo>
                  <a:cubicBezTo>
                    <a:pt x="1270236" y="91824"/>
                    <a:pt x="1278656" y="90642"/>
                    <a:pt x="1286084" y="92828"/>
                  </a:cubicBezTo>
                  <a:cubicBezTo>
                    <a:pt x="1290539" y="94140"/>
                    <a:pt x="1294639" y="96664"/>
                    <a:pt x="1297762" y="100334"/>
                  </a:cubicBezTo>
                  <a:cubicBezTo>
                    <a:pt x="1306093" y="110122"/>
                    <a:pt x="1304338" y="124354"/>
                    <a:pt x="1293844" y="132124"/>
                  </a:cubicBezTo>
                  <a:cubicBezTo>
                    <a:pt x="1245807" y="167829"/>
                    <a:pt x="1218079" y="196573"/>
                    <a:pt x="1170042" y="232280"/>
                  </a:cubicBezTo>
                  <a:cubicBezTo>
                    <a:pt x="1150825" y="246788"/>
                    <a:pt x="1157473" y="245684"/>
                    <a:pt x="1167196" y="242215"/>
                  </a:cubicBezTo>
                  <a:lnTo>
                    <a:pt x="1172138" y="240347"/>
                  </a:lnTo>
                  <a:lnTo>
                    <a:pt x="1177399" y="236422"/>
                  </a:lnTo>
                  <a:cubicBezTo>
                    <a:pt x="1202590" y="217614"/>
                    <a:pt x="1229562" y="197638"/>
                    <a:pt x="1244288" y="190104"/>
                  </a:cubicBezTo>
                  <a:cubicBezTo>
                    <a:pt x="1267849" y="178050"/>
                    <a:pt x="1270043" y="183970"/>
                    <a:pt x="1278374" y="193758"/>
                  </a:cubicBezTo>
                  <a:cubicBezTo>
                    <a:pt x="1286705" y="203545"/>
                    <a:pt x="1284949" y="217778"/>
                    <a:pt x="1274455" y="225548"/>
                  </a:cubicBezTo>
                  <a:cubicBezTo>
                    <a:pt x="1262361" y="238950"/>
                    <a:pt x="1223544" y="264790"/>
                    <a:pt x="1205530" y="277412"/>
                  </a:cubicBezTo>
                  <a:cubicBezTo>
                    <a:pt x="1187517" y="290031"/>
                    <a:pt x="1179024" y="299151"/>
                    <a:pt x="1166373" y="301273"/>
                  </a:cubicBezTo>
                  <a:lnTo>
                    <a:pt x="1164240" y="302286"/>
                  </a:lnTo>
                  <a:lnTo>
                    <a:pt x="1160648" y="304469"/>
                  </a:lnTo>
                  <a:cubicBezTo>
                    <a:pt x="1118619" y="330238"/>
                    <a:pt x="1130332" y="326036"/>
                    <a:pt x="1108902" y="337266"/>
                  </a:cubicBezTo>
                  <a:cubicBezTo>
                    <a:pt x="1082528" y="351089"/>
                    <a:pt x="1065897" y="365049"/>
                    <a:pt x="1041153" y="364218"/>
                  </a:cubicBezTo>
                  <a:lnTo>
                    <a:pt x="1005233" y="357268"/>
                  </a:lnTo>
                  <a:lnTo>
                    <a:pt x="1001883" y="363209"/>
                  </a:lnTo>
                  <a:lnTo>
                    <a:pt x="984832" y="384695"/>
                  </a:lnTo>
                  <a:lnTo>
                    <a:pt x="983200" y="383470"/>
                  </a:lnTo>
                  <a:lnTo>
                    <a:pt x="792320" y="530617"/>
                  </a:lnTo>
                  <a:lnTo>
                    <a:pt x="775317" y="539821"/>
                  </a:lnTo>
                  <a:cubicBezTo>
                    <a:pt x="664978" y="596408"/>
                    <a:pt x="566514" y="637540"/>
                    <a:pt x="520661" y="647713"/>
                  </a:cubicBezTo>
                  <a:lnTo>
                    <a:pt x="509367" y="649210"/>
                  </a:lnTo>
                  <a:lnTo>
                    <a:pt x="504434" y="655179"/>
                  </a:lnTo>
                  <a:cubicBezTo>
                    <a:pt x="480481" y="665056"/>
                    <a:pt x="377590" y="640665"/>
                    <a:pt x="254427" y="594486"/>
                  </a:cubicBezTo>
                  <a:cubicBezTo>
                    <a:pt x="113671" y="541709"/>
                    <a:pt x="-233" y="480470"/>
                    <a:pt x="0" y="457702"/>
                  </a:cubicBezTo>
                  <a:lnTo>
                    <a:pt x="1770" y="283890"/>
                  </a:lnTo>
                  <a:cubicBezTo>
                    <a:pt x="1800" y="281044"/>
                    <a:pt x="3611" y="278934"/>
                    <a:pt x="7033" y="277522"/>
                  </a:cubicBezTo>
                  <a:cubicBezTo>
                    <a:pt x="30987" y="267647"/>
                    <a:pt x="133878" y="292038"/>
                    <a:pt x="257039" y="338216"/>
                  </a:cubicBezTo>
                  <a:cubicBezTo>
                    <a:pt x="362606" y="377799"/>
                    <a:pt x="453069" y="422141"/>
                    <a:pt x="491604" y="451444"/>
                  </a:cubicBezTo>
                  <a:lnTo>
                    <a:pt x="501269" y="460151"/>
                  </a:lnTo>
                  <a:lnTo>
                    <a:pt x="535128" y="438260"/>
                  </a:lnTo>
                  <a:cubicBezTo>
                    <a:pt x="576012" y="413282"/>
                    <a:pt x="626312" y="385145"/>
                    <a:pt x="681482" y="356851"/>
                  </a:cubicBezTo>
                  <a:lnTo>
                    <a:pt x="709226" y="343395"/>
                  </a:lnTo>
                  <a:lnTo>
                    <a:pt x="867024" y="296302"/>
                  </a:lnTo>
                  <a:lnTo>
                    <a:pt x="864106" y="294113"/>
                  </a:lnTo>
                  <a:lnTo>
                    <a:pt x="869944" y="289798"/>
                  </a:lnTo>
                  <a:cubicBezTo>
                    <a:pt x="883413" y="280462"/>
                    <a:pt x="894999" y="273136"/>
                    <a:pt x="904215" y="268173"/>
                  </a:cubicBezTo>
                  <a:lnTo>
                    <a:pt x="905972" y="267399"/>
                  </a:lnTo>
                  <a:lnTo>
                    <a:pt x="905645" y="266954"/>
                  </a:lnTo>
                  <a:cubicBezTo>
                    <a:pt x="889389" y="235888"/>
                    <a:pt x="893182" y="204177"/>
                    <a:pt x="919495" y="164634"/>
                  </a:cubicBezTo>
                  <a:cubicBezTo>
                    <a:pt x="944718" y="113598"/>
                    <a:pt x="943611" y="119885"/>
                    <a:pt x="942947" y="98263"/>
                  </a:cubicBezTo>
                  <a:cubicBezTo>
                    <a:pt x="933816" y="78257"/>
                    <a:pt x="921647" y="55430"/>
                    <a:pt x="921076" y="43159"/>
                  </a:cubicBezTo>
                  <a:lnTo>
                    <a:pt x="921157" y="41010"/>
                  </a:lnTo>
                  <a:lnTo>
                    <a:pt x="920802" y="37695"/>
                  </a:lnTo>
                  <a:cubicBezTo>
                    <a:pt x="920781" y="31143"/>
                    <a:pt x="922921" y="25580"/>
                    <a:pt x="927416" y="21951"/>
                  </a:cubicBezTo>
                  <a:close/>
                </a:path>
              </a:pathLst>
            </a:custGeom>
            <a:solidFill>
              <a:srgbClr val="EED69D"/>
            </a:solidFill>
            <a:ln w="9525" cap="flat" cmpd="sng" algn="ctr">
              <a:noFill/>
              <a:prstDash val="solid"/>
            </a:ln>
            <a:effectLst/>
          </p:spPr>
          <p:txBody>
            <a:bodyPr wrap="square" rtlCol="0" anchor="ctr">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endParaRPr>
            </a:p>
          </p:txBody>
        </p:sp>
        <p:sp>
          <p:nvSpPr>
            <p:cNvPr id="40" name="Freeform: Shape 39">
              <a:extLst>
                <a:ext uri="{FF2B5EF4-FFF2-40B4-BE49-F238E27FC236}">
                  <a16:creationId xmlns:a16="http://schemas.microsoft.com/office/drawing/2014/main" id="{BC8CB509-2E68-BD1B-5C42-21D4355C79F7}"/>
                </a:ext>
              </a:extLst>
            </p:cNvPr>
            <p:cNvSpPr/>
            <p:nvPr/>
          </p:nvSpPr>
          <p:spPr>
            <a:xfrm rot="18489132">
              <a:off x="-4845333" y="3253943"/>
              <a:ext cx="457011" cy="726719"/>
            </a:xfrm>
            <a:custGeom>
              <a:avLst/>
              <a:gdLst>
                <a:gd name="connsiteX0" fmla="*/ 103335 w 284733"/>
                <a:gd name="connsiteY0" fmla="*/ 0 h 363782"/>
                <a:gd name="connsiteX1" fmla="*/ 181398 w 284733"/>
                <a:gd name="connsiteY1" fmla="*/ 0 h 363782"/>
                <a:gd name="connsiteX2" fmla="*/ 284733 w 284733"/>
                <a:gd name="connsiteY2" fmla="*/ 103335 h 363782"/>
                <a:gd name="connsiteX3" fmla="*/ 284733 w 284733"/>
                <a:gd name="connsiteY3" fmla="*/ 363782 h 363782"/>
                <a:gd name="connsiteX4" fmla="*/ 260134 w 284733"/>
                <a:gd name="connsiteY4" fmla="*/ 347197 h 363782"/>
                <a:gd name="connsiteX5" fmla="*/ 209872 w 284733"/>
                <a:gd name="connsiteY5" fmla="*/ 337049 h 363782"/>
                <a:gd name="connsiteX6" fmla="*/ 66262 w 284733"/>
                <a:gd name="connsiteY6" fmla="*/ 337049 h 363782"/>
                <a:gd name="connsiteX7" fmla="*/ 16000 w 284733"/>
                <a:gd name="connsiteY7" fmla="*/ 347197 h 363782"/>
                <a:gd name="connsiteX8" fmla="*/ 0 w 284733"/>
                <a:gd name="connsiteY8" fmla="*/ 357985 h 363782"/>
                <a:gd name="connsiteX9" fmla="*/ 0 w 284733"/>
                <a:gd name="connsiteY9" fmla="*/ 103335 h 363782"/>
                <a:gd name="connsiteX10" fmla="*/ 103335 w 284733"/>
                <a:gd name="connsiteY10" fmla="*/ 0 h 36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33" h="363782">
                  <a:moveTo>
                    <a:pt x="103335" y="0"/>
                  </a:moveTo>
                  <a:lnTo>
                    <a:pt x="181398" y="0"/>
                  </a:lnTo>
                  <a:cubicBezTo>
                    <a:pt x="238468" y="0"/>
                    <a:pt x="284733" y="46265"/>
                    <a:pt x="284733" y="103335"/>
                  </a:cubicBezTo>
                  <a:lnTo>
                    <a:pt x="284733" y="363782"/>
                  </a:lnTo>
                  <a:lnTo>
                    <a:pt x="260134" y="347197"/>
                  </a:lnTo>
                  <a:cubicBezTo>
                    <a:pt x="244685" y="340663"/>
                    <a:pt x="227701" y="337049"/>
                    <a:pt x="209872" y="337049"/>
                  </a:cubicBezTo>
                  <a:lnTo>
                    <a:pt x="66262" y="337049"/>
                  </a:lnTo>
                  <a:cubicBezTo>
                    <a:pt x="48434" y="337049"/>
                    <a:pt x="31449" y="340663"/>
                    <a:pt x="16000" y="347197"/>
                  </a:cubicBezTo>
                  <a:lnTo>
                    <a:pt x="0" y="357985"/>
                  </a:lnTo>
                  <a:lnTo>
                    <a:pt x="0" y="103335"/>
                  </a:lnTo>
                  <a:cubicBezTo>
                    <a:pt x="0" y="46265"/>
                    <a:pt x="46265" y="0"/>
                    <a:pt x="103335" y="0"/>
                  </a:cubicBezTo>
                  <a:close/>
                </a:path>
              </a:pathLst>
            </a:custGeom>
            <a:solidFill>
              <a:srgbClr val="00B050"/>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grpSp>
      <p:grpSp>
        <p:nvGrpSpPr>
          <p:cNvPr id="50" name="Group 49">
            <a:extLst>
              <a:ext uri="{FF2B5EF4-FFF2-40B4-BE49-F238E27FC236}">
                <a16:creationId xmlns:a16="http://schemas.microsoft.com/office/drawing/2014/main" id="{490695F6-2B43-A475-B19B-7C7F7B91E158}"/>
              </a:ext>
            </a:extLst>
          </p:cNvPr>
          <p:cNvGrpSpPr/>
          <p:nvPr/>
        </p:nvGrpSpPr>
        <p:grpSpPr>
          <a:xfrm>
            <a:off x="10247086" y="1327829"/>
            <a:ext cx="1736205" cy="1891011"/>
            <a:chOff x="-1291755" y="2720076"/>
            <a:chExt cx="2982307" cy="3699774"/>
          </a:xfrm>
        </p:grpSpPr>
        <p:sp>
          <p:nvSpPr>
            <p:cNvPr id="51" name="Oval 50">
              <a:extLst>
                <a:ext uri="{FF2B5EF4-FFF2-40B4-BE49-F238E27FC236}">
                  <a16:creationId xmlns:a16="http://schemas.microsoft.com/office/drawing/2014/main" id="{97432444-C46D-7F0B-C803-16B837CCC134}"/>
                </a:ext>
              </a:extLst>
            </p:cNvPr>
            <p:cNvSpPr/>
            <p:nvPr/>
          </p:nvSpPr>
          <p:spPr>
            <a:xfrm>
              <a:off x="-1162050" y="3524250"/>
              <a:ext cx="2743200" cy="2800350"/>
            </a:xfrm>
            <a:prstGeom prst="ellipse">
              <a:avLst/>
            </a:prstGeom>
            <a:solidFill>
              <a:srgbClr val="FDE9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9C98A162-9A70-53E7-F0DC-ACB243F307E3}"/>
                </a:ext>
              </a:extLst>
            </p:cNvPr>
            <p:cNvSpPr/>
            <p:nvPr/>
          </p:nvSpPr>
          <p:spPr>
            <a:xfrm>
              <a:off x="-1291755" y="3429000"/>
              <a:ext cx="2982307" cy="2990850"/>
            </a:xfrm>
            <a:prstGeom prst="ellipse">
              <a:avLst/>
            </a:prstGeom>
            <a:noFill/>
            <a:ln w="38100">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3" name="Group 52">
              <a:extLst>
                <a:ext uri="{FF2B5EF4-FFF2-40B4-BE49-F238E27FC236}">
                  <a16:creationId xmlns:a16="http://schemas.microsoft.com/office/drawing/2014/main" id="{752F6732-E399-B7D4-8F61-0E67481EB742}"/>
                </a:ext>
              </a:extLst>
            </p:cNvPr>
            <p:cNvGrpSpPr/>
            <p:nvPr/>
          </p:nvGrpSpPr>
          <p:grpSpPr>
            <a:xfrm flipH="1">
              <a:off x="-1205954" y="2720076"/>
              <a:ext cx="2290770" cy="3649875"/>
              <a:chOff x="720551" y="1573392"/>
              <a:chExt cx="2290770" cy="3649875"/>
            </a:xfrm>
          </p:grpSpPr>
          <p:sp>
            <p:nvSpPr>
              <p:cNvPr id="54" name="Freeform: Shape 53">
                <a:extLst>
                  <a:ext uri="{FF2B5EF4-FFF2-40B4-BE49-F238E27FC236}">
                    <a16:creationId xmlns:a16="http://schemas.microsoft.com/office/drawing/2014/main" id="{3C1543FC-A922-7D71-C95B-0F0BCA603B34}"/>
                  </a:ext>
                </a:extLst>
              </p:cNvPr>
              <p:cNvSpPr>
                <a:spLocks noChangeAspect="1"/>
              </p:cNvSpPr>
              <p:nvPr/>
            </p:nvSpPr>
            <p:spPr>
              <a:xfrm rot="20010427">
                <a:off x="2111959" y="3476407"/>
                <a:ext cx="899362" cy="802571"/>
              </a:xfrm>
              <a:custGeom>
                <a:avLst/>
                <a:gdLst>
                  <a:gd name="connsiteX0" fmla="*/ 727777 w 977309"/>
                  <a:gd name="connsiteY0" fmla="*/ 193137 h 872129"/>
                  <a:gd name="connsiteX1" fmla="*/ 727785 w 977309"/>
                  <a:gd name="connsiteY1" fmla="*/ 193288 h 872129"/>
                  <a:gd name="connsiteX2" fmla="*/ 727863 w 977309"/>
                  <a:gd name="connsiteY2" fmla="*/ 193369 h 872129"/>
                  <a:gd name="connsiteX3" fmla="*/ 859327 w 977309"/>
                  <a:gd name="connsiteY3" fmla="*/ 1992 h 872129"/>
                  <a:gd name="connsiteX4" fmla="*/ 867099 w 977309"/>
                  <a:gd name="connsiteY4" fmla="*/ 7451 h 872129"/>
                  <a:gd name="connsiteX5" fmla="*/ 874336 w 977309"/>
                  <a:gd name="connsiteY5" fmla="*/ 15073 h 872129"/>
                  <a:gd name="connsiteX6" fmla="*/ 873456 w 977309"/>
                  <a:gd name="connsiteY6" fmla="*/ 48886 h 872129"/>
                  <a:gd name="connsiteX7" fmla="*/ 738232 w 977309"/>
                  <a:gd name="connsiteY7" fmla="*/ 180451 h 872129"/>
                  <a:gd name="connsiteX8" fmla="*/ 734701 w 977309"/>
                  <a:gd name="connsiteY8" fmla="*/ 186577 h 872129"/>
                  <a:gd name="connsiteX9" fmla="*/ 734792 w 977309"/>
                  <a:gd name="connsiteY9" fmla="*/ 187865 h 872129"/>
                  <a:gd name="connsiteX10" fmla="*/ 736765 w 977309"/>
                  <a:gd name="connsiteY10" fmla="*/ 188259 h 872129"/>
                  <a:gd name="connsiteX11" fmla="*/ 740521 w 977309"/>
                  <a:gd name="connsiteY11" fmla="*/ 186910 h 872129"/>
                  <a:gd name="connsiteX12" fmla="*/ 741372 w 977309"/>
                  <a:gd name="connsiteY12" fmla="*/ 186398 h 872129"/>
                  <a:gd name="connsiteX13" fmla="*/ 744464 w 977309"/>
                  <a:gd name="connsiteY13" fmla="*/ 183942 h 872129"/>
                  <a:gd name="connsiteX14" fmla="*/ 902899 w 977309"/>
                  <a:gd name="connsiteY14" fmla="*/ 45136 h 872129"/>
                  <a:gd name="connsiteX15" fmla="*/ 953514 w 977309"/>
                  <a:gd name="connsiteY15" fmla="*/ 47775 h 872129"/>
                  <a:gd name="connsiteX16" fmla="*/ 953716 w 977309"/>
                  <a:gd name="connsiteY16" fmla="*/ 47999 h 872129"/>
                  <a:gd name="connsiteX17" fmla="*/ 951358 w 977309"/>
                  <a:gd name="connsiteY17" fmla="*/ 92284 h 872129"/>
                  <a:gd name="connsiteX18" fmla="*/ 828310 w 977309"/>
                  <a:gd name="connsiteY18" fmla="*/ 202893 h 872129"/>
                  <a:gd name="connsiteX19" fmla="*/ 785758 w 977309"/>
                  <a:gd name="connsiteY19" fmla="*/ 240432 h 872129"/>
                  <a:gd name="connsiteX20" fmla="*/ 891421 w 977309"/>
                  <a:gd name="connsiteY20" fmla="*/ 153002 h 872129"/>
                  <a:gd name="connsiteX21" fmla="*/ 931233 w 977309"/>
                  <a:gd name="connsiteY21" fmla="*/ 121399 h 872129"/>
                  <a:gd name="connsiteX22" fmla="*/ 957473 w 977309"/>
                  <a:gd name="connsiteY22" fmla="*/ 116563 h 872129"/>
                  <a:gd name="connsiteX23" fmla="*/ 971150 w 977309"/>
                  <a:gd name="connsiteY23" fmla="*/ 125988 h 872129"/>
                  <a:gd name="connsiteX24" fmla="*/ 966562 w 977309"/>
                  <a:gd name="connsiteY24" fmla="*/ 165907 h 872129"/>
                  <a:gd name="connsiteX25" fmla="*/ 821575 w 977309"/>
                  <a:gd name="connsiteY25" fmla="*/ 291671 h 872129"/>
                  <a:gd name="connsiteX26" fmla="*/ 818242 w 977309"/>
                  <a:gd name="connsiteY26" fmla="*/ 304146 h 872129"/>
                  <a:gd name="connsiteX27" fmla="*/ 824030 w 977309"/>
                  <a:gd name="connsiteY27" fmla="*/ 301801 h 872129"/>
                  <a:gd name="connsiteX28" fmla="*/ 830191 w 977309"/>
                  <a:gd name="connsiteY28" fmla="*/ 296872 h 872129"/>
                  <a:gd name="connsiteX29" fmla="*/ 908526 w 977309"/>
                  <a:gd name="connsiteY29" fmla="*/ 238712 h 872129"/>
                  <a:gd name="connsiteX30" fmla="*/ 948444 w 977309"/>
                  <a:gd name="connsiteY30" fmla="*/ 243299 h 872129"/>
                  <a:gd name="connsiteX31" fmla="*/ 943855 w 977309"/>
                  <a:gd name="connsiteY31" fmla="*/ 283218 h 872129"/>
                  <a:gd name="connsiteX32" fmla="*/ 863136 w 977309"/>
                  <a:gd name="connsiteY32" fmla="*/ 348342 h 872129"/>
                  <a:gd name="connsiteX33" fmla="*/ 817278 w 977309"/>
                  <a:gd name="connsiteY33" fmla="*/ 378305 h 872129"/>
                  <a:gd name="connsiteX34" fmla="*/ 814780 w 977309"/>
                  <a:gd name="connsiteY34" fmla="*/ 379576 h 872129"/>
                  <a:gd name="connsiteX35" fmla="*/ 810574 w 977309"/>
                  <a:gd name="connsiteY35" fmla="*/ 382319 h 872129"/>
                  <a:gd name="connsiteX36" fmla="*/ 749973 w 977309"/>
                  <a:gd name="connsiteY36" fmla="*/ 423501 h 872129"/>
                  <a:gd name="connsiteX37" fmla="*/ 670631 w 977309"/>
                  <a:gd name="connsiteY37" fmla="*/ 457344 h 872129"/>
                  <a:gd name="connsiteX38" fmla="*/ 628565 w 977309"/>
                  <a:gd name="connsiteY38" fmla="*/ 448617 h 872129"/>
                  <a:gd name="connsiteX39" fmla="*/ 624642 w 977309"/>
                  <a:gd name="connsiteY39" fmla="*/ 456078 h 872129"/>
                  <a:gd name="connsiteX40" fmla="*/ 426470 w 977309"/>
                  <a:gd name="connsiteY40" fmla="*/ 674023 h 872129"/>
                  <a:gd name="connsiteX41" fmla="*/ 173316 w 977309"/>
                  <a:gd name="connsiteY41" fmla="*/ 870821 h 872129"/>
                  <a:gd name="connsiteX42" fmla="*/ 171003 w 977309"/>
                  <a:gd name="connsiteY42" fmla="*/ 868408 h 872129"/>
                  <a:gd name="connsiteX43" fmla="*/ 34129 w 977309"/>
                  <a:gd name="connsiteY43" fmla="*/ 868408 h 872129"/>
                  <a:gd name="connsiteX44" fmla="*/ 0 w 977309"/>
                  <a:gd name="connsiteY44" fmla="*/ 493901 h 872129"/>
                  <a:gd name="connsiteX45" fmla="*/ 34129 w 977309"/>
                  <a:gd name="connsiteY45" fmla="*/ 119394 h 872129"/>
                  <a:gd name="connsiteX46" fmla="*/ 178009 w 977309"/>
                  <a:gd name="connsiteY46" fmla="*/ 119394 h 872129"/>
                  <a:gd name="connsiteX47" fmla="*/ 212138 w 977309"/>
                  <a:gd name="connsiteY47" fmla="*/ 493901 h 872129"/>
                  <a:gd name="connsiteX48" fmla="*/ 210197 w 977309"/>
                  <a:gd name="connsiteY48" fmla="*/ 599380 h 872129"/>
                  <a:gd name="connsiteX49" fmla="*/ 284115 w 977309"/>
                  <a:gd name="connsiteY49" fmla="*/ 525499 h 872129"/>
                  <a:gd name="connsiteX50" fmla="*/ 510262 w 977309"/>
                  <a:gd name="connsiteY50" fmla="*/ 336742 h 872129"/>
                  <a:gd name="connsiteX51" fmla="*/ 512320 w 977309"/>
                  <a:gd name="connsiteY51" fmla="*/ 335770 h 872129"/>
                  <a:gd name="connsiteX52" fmla="*/ 511936 w 977309"/>
                  <a:gd name="connsiteY52" fmla="*/ 335211 h 872129"/>
                  <a:gd name="connsiteX53" fmla="*/ 528156 w 977309"/>
                  <a:gd name="connsiteY53" fmla="*/ 206729 h 872129"/>
                  <a:gd name="connsiteX54" fmla="*/ 555621 w 977309"/>
                  <a:gd name="connsiteY54" fmla="*/ 123388 h 872129"/>
                  <a:gd name="connsiteX55" fmla="*/ 530007 w 977309"/>
                  <a:gd name="connsiteY55" fmla="*/ 54194 h 872129"/>
                  <a:gd name="connsiteX56" fmla="*/ 530103 w 977309"/>
                  <a:gd name="connsiteY56" fmla="*/ 51496 h 872129"/>
                  <a:gd name="connsiteX57" fmla="*/ 529687 w 977309"/>
                  <a:gd name="connsiteY57" fmla="*/ 47333 h 872129"/>
                  <a:gd name="connsiteX58" fmla="*/ 537432 w 977309"/>
                  <a:gd name="connsiteY58" fmla="*/ 27564 h 872129"/>
                  <a:gd name="connsiteX59" fmla="*/ 600705 w 977309"/>
                  <a:gd name="connsiteY59" fmla="*/ 49307 h 872129"/>
                  <a:gd name="connsiteX60" fmla="*/ 615680 w 977309"/>
                  <a:gd name="connsiteY60" fmla="*/ 72812 h 872129"/>
                  <a:gd name="connsiteX61" fmla="*/ 618946 w 977309"/>
                  <a:gd name="connsiteY61" fmla="*/ 82609 h 872129"/>
                  <a:gd name="connsiteX62" fmla="*/ 619132 w 977309"/>
                  <a:gd name="connsiteY62" fmla="*/ 84159 h 872129"/>
                  <a:gd name="connsiteX63" fmla="*/ 614698 w 977309"/>
                  <a:gd name="connsiteY63" fmla="*/ 122712 h 872129"/>
                  <a:gd name="connsiteX64" fmla="*/ 614987 w 977309"/>
                  <a:gd name="connsiteY64" fmla="*/ 122593 h 872129"/>
                  <a:gd name="connsiteX65" fmla="*/ 614002 w 977309"/>
                  <a:gd name="connsiteY65" fmla="*/ 127552 h 872129"/>
                  <a:gd name="connsiteX66" fmla="*/ 620471 w 977309"/>
                  <a:gd name="connsiteY66" fmla="*/ 148663 h 872129"/>
                  <a:gd name="connsiteX67" fmla="*/ 623009 w 977309"/>
                  <a:gd name="connsiteY67" fmla="*/ 151359 h 872129"/>
                  <a:gd name="connsiteX68" fmla="*/ 623025 w 977309"/>
                  <a:gd name="connsiteY68" fmla="*/ 152349 h 872129"/>
                  <a:gd name="connsiteX69" fmla="*/ 624018 w 977309"/>
                  <a:gd name="connsiteY69" fmla="*/ 152432 h 872129"/>
                  <a:gd name="connsiteX70" fmla="*/ 624613 w 977309"/>
                  <a:gd name="connsiteY70" fmla="*/ 153062 h 872129"/>
                  <a:gd name="connsiteX71" fmla="*/ 635408 w 977309"/>
                  <a:gd name="connsiteY71" fmla="*/ 159243 h 872129"/>
                  <a:gd name="connsiteX72" fmla="*/ 638892 w 977309"/>
                  <a:gd name="connsiteY72" fmla="*/ 159943 h 872129"/>
                  <a:gd name="connsiteX73" fmla="*/ 641177 w 977309"/>
                  <a:gd name="connsiteY73" fmla="*/ 161064 h 872129"/>
                  <a:gd name="connsiteX74" fmla="*/ 664717 w 977309"/>
                  <a:gd name="connsiteY74" fmla="*/ 158508 h 872129"/>
                  <a:gd name="connsiteX75" fmla="*/ 669261 w 977309"/>
                  <a:gd name="connsiteY75" fmla="*/ 155656 h 872129"/>
                  <a:gd name="connsiteX76" fmla="*/ 671431 w 977309"/>
                  <a:gd name="connsiteY76" fmla="*/ 153780 h 872129"/>
                  <a:gd name="connsiteX77" fmla="*/ 671523 w 977309"/>
                  <a:gd name="connsiteY77" fmla="*/ 153804 h 872129"/>
                  <a:gd name="connsiteX78" fmla="*/ 674725 w 977309"/>
                  <a:gd name="connsiteY78" fmla="*/ 150837 h 872129"/>
                  <a:gd name="connsiteX79" fmla="*/ 833285 w 977309"/>
                  <a:gd name="connsiteY79" fmla="*/ 6571 h 872129"/>
                  <a:gd name="connsiteX80" fmla="*/ 859327 w 977309"/>
                  <a:gd name="connsiteY80" fmla="*/ 1992 h 87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77309" h="872129">
                    <a:moveTo>
                      <a:pt x="727777" y="193137"/>
                    </a:moveTo>
                    <a:lnTo>
                      <a:pt x="727785" y="193288"/>
                    </a:lnTo>
                    <a:lnTo>
                      <a:pt x="727863" y="193369"/>
                    </a:lnTo>
                    <a:close/>
                    <a:moveTo>
                      <a:pt x="859327" y="1992"/>
                    </a:moveTo>
                    <a:cubicBezTo>
                      <a:pt x="862174" y="3234"/>
                      <a:pt x="864826" y="5055"/>
                      <a:pt x="867099" y="7451"/>
                    </a:cubicBezTo>
                    <a:lnTo>
                      <a:pt x="874336" y="15073"/>
                    </a:lnTo>
                    <a:cubicBezTo>
                      <a:pt x="883430" y="24653"/>
                      <a:pt x="883036" y="39791"/>
                      <a:pt x="873456" y="48886"/>
                    </a:cubicBezTo>
                    <a:lnTo>
                      <a:pt x="738232" y="180451"/>
                    </a:lnTo>
                    <a:cubicBezTo>
                      <a:pt x="735838" y="182725"/>
                      <a:pt x="734901" y="184836"/>
                      <a:pt x="734701" y="186577"/>
                    </a:cubicBezTo>
                    <a:lnTo>
                      <a:pt x="734792" y="187865"/>
                    </a:lnTo>
                    <a:lnTo>
                      <a:pt x="736765" y="188259"/>
                    </a:lnTo>
                    <a:cubicBezTo>
                      <a:pt x="737784" y="188092"/>
                      <a:pt x="739065" y="187629"/>
                      <a:pt x="740521" y="186910"/>
                    </a:cubicBezTo>
                    <a:lnTo>
                      <a:pt x="741372" y="186398"/>
                    </a:lnTo>
                    <a:lnTo>
                      <a:pt x="744464" y="183942"/>
                    </a:lnTo>
                    <a:cubicBezTo>
                      <a:pt x="766266" y="166246"/>
                      <a:pt x="812711" y="123904"/>
                      <a:pt x="902899" y="45136"/>
                    </a:cubicBezTo>
                    <a:cubicBezTo>
                      <a:pt x="915779" y="33558"/>
                      <a:pt x="941937" y="34894"/>
                      <a:pt x="953514" y="47775"/>
                    </a:cubicBezTo>
                    <a:lnTo>
                      <a:pt x="953716" y="47999"/>
                    </a:lnTo>
                    <a:cubicBezTo>
                      <a:pt x="965295" y="60879"/>
                      <a:pt x="964238" y="80706"/>
                      <a:pt x="951358" y="92284"/>
                    </a:cubicBezTo>
                    <a:lnTo>
                      <a:pt x="828310" y="202893"/>
                    </a:lnTo>
                    <a:lnTo>
                      <a:pt x="785758" y="240432"/>
                    </a:lnTo>
                    <a:lnTo>
                      <a:pt x="891421" y="153002"/>
                    </a:lnTo>
                    <a:lnTo>
                      <a:pt x="931233" y="121399"/>
                    </a:lnTo>
                    <a:cubicBezTo>
                      <a:pt x="938913" y="115302"/>
                      <a:pt x="948775" y="113819"/>
                      <a:pt x="957473" y="116563"/>
                    </a:cubicBezTo>
                    <a:cubicBezTo>
                      <a:pt x="962691" y="118210"/>
                      <a:pt x="967492" y="121380"/>
                      <a:pt x="971150" y="125988"/>
                    </a:cubicBezTo>
                    <a:cubicBezTo>
                      <a:pt x="980906" y="138279"/>
                      <a:pt x="978851" y="156150"/>
                      <a:pt x="966562" y="165907"/>
                    </a:cubicBezTo>
                    <a:cubicBezTo>
                      <a:pt x="910304" y="210741"/>
                      <a:pt x="877833" y="246835"/>
                      <a:pt x="821575" y="291671"/>
                    </a:cubicBezTo>
                    <a:cubicBezTo>
                      <a:pt x="799070" y="309889"/>
                      <a:pt x="806855" y="308502"/>
                      <a:pt x="818242" y="304146"/>
                    </a:cubicBezTo>
                    <a:lnTo>
                      <a:pt x="824030" y="301801"/>
                    </a:lnTo>
                    <a:lnTo>
                      <a:pt x="830191" y="296872"/>
                    </a:lnTo>
                    <a:cubicBezTo>
                      <a:pt x="859693" y="273255"/>
                      <a:pt x="891280" y="248171"/>
                      <a:pt x="908526" y="238712"/>
                    </a:cubicBezTo>
                    <a:cubicBezTo>
                      <a:pt x="936119" y="223576"/>
                      <a:pt x="938688" y="231009"/>
                      <a:pt x="948444" y="243299"/>
                    </a:cubicBezTo>
                    <a:cubicBezTo>
                      <a:pt x="958200" y="255589"/>
                      <a:pt x="956145" y="273462"/>
                      <a:pt x="943855" y="283218"/>
                    </a:cubicBezTo>
                    <a:cubicBezTo>
                      <a:pt x="929691" y="300047"/>
                      <a:pt x="884232" y="332494"/>
                      <a:pt x="863136" y="348342"/>
                    </a:cubicBezTo>
                    <a:cubicBezTo>
                      <a:pt x="842040" y="364189"/>
                      <a:pt x="832094" y="375641"/>
                      <a:pt x="817278" y="378305"/>
                    </a:cubicBezTo>
                    <a:lnTo>
                      <a:pt x="814780" y="379576"/>
                    </a:lnTo>
                    <a:lnTo>
                      <a:pt x="810574" y="382319"/>
                    </a:lnTo>
                    <a:cubicBezTo>
                      <a:pt x="761352" y="414676"/>
                      <a:pt x="775069" y="409399"/>
                      <a:pt x="749973" y="423501"/>
                    </a:cubicBezTo>
                    <a:cubicBezTo>
                      <a:pt x="719086" y="440858"/>
                      <a:pt x="699610" y="458388"/>
                      <a:pt x="670631" y="457344"/>
                    </a:cubicBezTo>
                    <a:lnTo>
                      <a:pt x="628565" y="448617"/>
                    </a:lnTo>
                    <a:lnTo>
                      <a:pt x="624642" y="456078"/>
                    </a:lnTo>
                    <a:cubicBezTo>
                      <a:pt x="597909" y="498155"/>
                      <a:pt x="521850" y="582604"/>
                      <a:pt x="426470" y="674023"/>
                    </a:cubicBezTo>
                    <a:cubicBezTo>
                      <a:pt x="299299" y="795914"/>
                      <a:pt x="185963" y="884016"/>
                      <a:pt x="173316" y="870821"/>
                    </a:cubicBezTo>
                    <a:lnTo>
                      <a:pt x="171003" y="868408"/>
                    </a:lnTo>
                    <a:lnTo>
                      <a:pt x="34129" y="868408"/>
                    </a:lnTo>
                    <a:cubicBezTo>
                      <a:pt x="15282" y="868408"/>
                      <a:pt x="0" y="700747"/>
                      <a:pt x="0" y="493901"/>
                    </a:cubicBezTo>
                    <a:cubicBezTo>
                      <a:pt x="0" y="287055"/>
                      <a:pt x="15282" y="119394"/>
                      <a:pt x="34129" y="119394"/>
                    </a:cubicBezTo>
                    <a:lnTo>
                      <a:pt x="178009" y="119394"/>
                    </a:lnTo>
                    <a:cubicBezTo>
                      <a:pt x="196856" y="119394"/>
                      <a:pt x="212138" y="287055"/>
                      <a:pt x="212138" y="493901"/>
                    </a:cubicBezTo>
                    <a:lnTo>
                      <a:pt x="210197" y="599380"/>
                    </a:lnTo>
                    <a:lnTo>
                      <a:pt x="284115" y="525499"/>
                    </a:lnTo>
                    <a:cubicBezTo>
                      <a:pt x="379493" y="434080"/>
                      <a:pt x="467090" y="361669"/>
                      <a:pt x="510262" y="336742"/>
                    </a:cubicBezTo>
                    <a:lnTo>
                      <a:pt x="512320" y="335770"/>
                    </a:lnTo>
                    <a:lnTo>
                      <a:pt x="511936" y="335211"/>
                    </a:lnTo>
                    <a:cubicBezTo>
                      <a:pt x="492898" y="296201"/>
                      <a:pt x="497341" y="256382"/>
                      <a:pt x="528156" y="206729"/>
                    </a:cubicBezTo>
                    <a:cubicBezTo>
                      <a:pt x="557695" y="142644"/>
                      <a:pt x="556398" y="150539"/>
                      <a:pt x="555621" y="123388"/>
                    </a:cubicBezTo>
                    <a:cubicBezTo>
                      <a:pt x="544928" y="98266"/>
                      <a:pt x="530676" y="69602"/>
                      <a:pt x="530007" y="54194"/>
                    </a:cubicBezTo>
                    <a:lnTo>
                      <a:pt x="530103" y="51496"/>
                    </a:lnTo>
                    <a:lnTo>
                      <a:pt x="529687" y="47333"/>
                    </a:lnTo>
                    <a:cubicBezTo>
                      <a:pt x="529662" y="39106"/>
                      <a:pt x="532169" y="32120"/>
                      <a:pt x="537432" y="27564"/>
                    </a:cubicBezTo>
                    <a:cubicBezTo>
                      <a:pt x="551470" y="15415"/>
                      <a:pt x="579798" y="25150"/>
                      <a:pt x="600705" y="49307"/>
                    </a:cubicBezTo>
                    <a:cubicBezTo>
                      <a:pt x="607238" y="56855"/>
                      <a:pt x="612273" y="64920"/>
                      <a:pt x="615680" y="72812"/>
                    </a:cubicBezTo>
                    <a:lnTo>
                      <a:pt x="618946" y="82609"/>
                    </a:lnTo>
                    <a:lnTo>
                      <a:pt x="619132" y="84159"/>
                    </a:lnTo>
                    <a:cubicBezTo>
                      <a:pt x="620102" y="98938"/>
                      <a:pt x="618581" y="112630"/>
                      <a:pt x="614698" y="122712"/>
                    </a:cubicBezTo>
                    <a:lnTo>
                      <a:pt x="614987" y="122593"/>
                    </a:lnTo>
                    <a:lnTo>
                      <a:pt x="614002" y="127552"/>
                    </a:lnTo>
                    <a:cubicBezTo>
                      <a:pt x="613476" y="135214"/>
                      <a:pt x="615868" y="142716"/>
                      <a:pt x="620471" y="148663"/>
                    </a:cubicBezTo>
                    <a:lnTo>
                      <a:pt x="623009" y="151359"/>
                    </a:lnTo>
                    <a:lnTo>
                      <a:pt x="623025" y="152349"/>
                    </a:lnTo>
                    <a:lnTo>
                      <a:pt x="624018" y="152432"/>
                    </a:lnTo>
                    <a:lnTo>
                      <a:pt x="624613" y="153062"/>
                    </a:lnTo>
                    <a:cubicBezTo>
                      <a:pt x="627671" y="155740"/>
                      <a:pt x="631305" y="157871"/>
                      <a:pt x="635408" y="159243"/>
                    </a:cubicBezTo>
                    <a:lnTo>
                      <a:pt x="638892" y="159943"/>
                    </a:lnTo>
                    <a:lnTo>
                      <a:pt x="641177" y="161064"/>
                    </a:lnTo>
                    <a:cubicBezTo>
                      <a:pt x="647852" y="163494"/>
                      <a:pt x="656612" y="162785"/>
                      <a:pt x="664717" y="158508"/>
                    </a:cubicBezTo>
                    <a:cubicBezTo>
                      <a:pt x="666337" y="157654"/>
                      <a:pt x="667855" y="156696"/>
                      <a:pt x="669261" y="155656"/>
                    </a:cubicBezTo>
                    <a:lnTo>
                      <a:pt x="671431" y="153780"/>
                    </a:lnTo>
                    <a:lnTo>
                      <a:pt x="671523" y="153804"/>
                    </a:lnTo>
                    <a:lnTo>
                      <a:pt x="674725" y="150837"/>
                    </a:lnTo>
                    <a:cubicBezTo>
                      <a:pt x="727578" y="102748"/>
                      <a:pt x="782058" y="55202"/>
                      <a:pt x="833285" y="6571"/>
                    </a:cubicBezTo>
                    <a:cubicBezTo>
                      <a:pt x="840471" y="-250"/>
                      <a:pt x="850783" y="-1734"/>
                      <a:pt x="859327" y="1992"/>
                    </a:cubicBezTo>
                    <a:close/>
                  </a:path>
                </a:pathLst>
              </a:custGeom>
              <a:solidFill>
                <a:srgbClr val="EACC82"/>
              </a:solidFill>
              <a:ln w="9525" cap="flat" cmpd="sng" algn="ctr">
                <a:noFill/>
                <a:prstDash val="solid"/>
              </a:ln>
              <a:effectLst/>
            </p:spPr>
            <p:txBody>
              <a:bodyPr wrap="square" rtlCol="0" anchor="ctr">
                <a:noAutofit/>
              </a:bodyPr>
              <a:lstStyle/>
              <a:p>
                <a:pPr algn="ctr" defTabSz="914400" fontAlgn="base">
                  <a:spcBef>
                    <a:spcPct val="0"/>
                  </a:spcBef>
                  <a:spcAft>
                    <a:spcPct val="0"/>
                  </a:spcAft>
                  <a:defRPr/>
                </a:pPr>
                <a:endParaRPr lang="en-US" sz="1530" kern="0">
                  <a:solidFill>
                    <a:prstClr val="white"/>
                  </a:solidFill>
                  <a:latin typeface="Calibri"/>
                </a:endParaRPr>
              </a:p>
            </p:txBody>
          </p:sp>
          <p:sp>
            <p:nvSpPr>
              <p:cNvPr id="55" name="Flowchart: Terminator 54">
                <a:extLst>
                  <a:ext uri="{FF2B5EF4-FFF2-40B4-BE49-F238E27FC236}">
                    <a16:creationId xmlns:a16="http://schemas.microsoft.com/office/drawing/2014/main" id="{B92DAFE4-769F-B8C4-5270-A6B3277E8535}"/>
                  </a:ext>
                </a:extLst>
              </p:cNvPr>
              <p:cNvSpPr/>
              <p:nvPr/>
            </p:nvSpPr>
            <p:spPr>
              <a:xfrm rot="19999634" flipH="1">
                <a:off x="2143969" y="3710176"/>
                <a:ext cx="225594" cy="711363"/>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56" name="Flowchart: Delay 55">
                <a:extLst>
                  <a:ext uri="{FF2B5EF4-FFF2-40B4-BE49-F238E27FC236}">
                    <a16:creationId xmlns:a16="http://schemas.microsoft.com/office/drawing/2014/main" id="{72683EE7-59E4-C927-F2AE-4359D3E018AD}"/>
                  </a:ext>
                </a:extLst>
              </p:cNvPr>
              <p:cNvSpPr/>
              <p:nvPr/>
            </p:nvSpPr>
            <p:spPr>
              <a:xfrm rot="19976169">
                <a:off x="1918211" y="3358086"/>
                <a:ext cx="320445" cy="657015"/>
              </a:xfrm>
              <a:prstGeom prst="flowChartDelay">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grpSp>
            <p:nvGrpSpPr>
              <p:cNvPr id="57" name="Group 56">
                <a:extLst>
                  <a:ext uri="{FF2B5EF4-FFF2-40B4-BE49-F238E27FC236}">
                    <a16:creationId xmlns:a16="http://schemas.microsoft.com/office/drawing/2014/main" id="{1A44847F-3491-99E6-734A-7A18C3DE5E08}"/>
                  </a:ext>
                </a:extLst>
              </p:cNvPr>
              <p:cNvGrpSpPr/>
              <p:nvPr/>
            </p:nvGrpSpPr>
            <p:grpSpPr>
              <a:xfrm>
                <a:off x="720551" y="1574772"/>
                <a:ext cx="1581557" cy="3648495"/>
                <a:chOff x="701501" y="393208"/>
                <a:chExt cx="1581557" cy="3648495"/>
              </a:xfrm>
            </p:grpSpPr>
            <p:sp>
              <p:nvSpPr>
                <p:cNvPr id="105" name="Flowchart: Manual Operation 26">
                  <a:extLst>
                    <a:ext uri="{FF2B5EF4-FFF2-40B4-BE49-F238E27FC236}">
                      <a16:creationId xmlns:a16="http://schemas.microsoft.com/office/drawing/2014/main" id="{AC9C9EC8-968A-8126-C757-E38D1FBFF93E}"/>
                    </a:ext>
                  </a:extLst>
                </p:cNvPr>
                <p:cNvSpPr/>
                <p:nvPr/>
              </p:nvSpPr>
              <p:spPr>
                <a:xfrm rot="21326916" flipV="1">
                  <a:off x="1578450" y="3445054"/>
                  <a:ext cx="414978" cy="591391"/>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06" name="Rectangle: Single Corner Snipped 29">
                  <a:extLst>
                    <a:ext uri="{FF2B5EF4-FFF2-40B4-BE49-F238E27FC236}">
                      <a16:creationId xmlns:a16="http://schemas.microsoft.com/office/drawing/2014/main" id="{81E5F458-FBE6-A13A-B424-15A2ED54A0A6}"/>
                    </a:ext>
                  </a:extLst>
                </p:cNvPr>
                <p:cNvSpPr/>
                <p:nvPr/>
              </p:nvSpPr>
              <p:spPr>
                <a:xfrm flipH="1">
                  <a:off x="1159132" y="2229839"/>
                  <a:ext cx="844823" cy="1228724"/>
                </a:xfrm>
                <a:prstGeom prst="snip1Rect">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07" name="Oval 106">
                  <a:extLst>
                    <a:ext uri="{FF2B5EF4-FFF2-40B4-BE49-F238E27FC236}">
                      <a16:creationId xmlns:a16="http://schemas.microsoft.com/office/drawing/2014/main" id="{42080033-AEF1-7220-E0E8-56B6B4A2A863}"/>
                    </a:ext>
                  </a:extLst>
                </p:cNvPr>
                <p:cNvSpPr/>
                <p:nvPr/>
              </p:nvSpPr>
              <p:spPr>
                <a:xfrm>
                  <a:off x="946431" y="1241108"/>
                  <a:ext cx="184756" cy="409920"/>
                </a:xfrm>
                <a:prstGeom prst="ellipse">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108" name="Oval 107">
                  <a:extLst>
                    <a:ext uri="{FF2B5EF4-FFF2-40B4-BE49-F238E27FC236}">
                      <a16:creationId xmlns:a16="http://schemas.microsoft.com/office/drawing/2014/main" id="{47D9CFA8-5FA6-E7E9-8D02-EEA099DEBB84}"/>
                    </a:ext>
                  </a:extLst>
                </p:cNvPr>
                <p:cNvSpPr/>
                <p:nvPr/>
              </p:nvSpPr>
              <p:spPr>
                <a:xfrm>
                  <a:off x="2098302" y="1228459"/>
                  <a:ext cx="184756" cy="409920"/>
                </a:xfrm>
                <a:prstGeom prst="ellipse">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09" name="Flowchart: Off-page Connector 108">
                  <a:extLst>
                    <a:ext uri="{FF2B5EF4-FFF2-40B4-BE49-F238E27FC236}">
                      <a16:creationId xmlns:a16="http://schemas.microsoft.com/office/drawing/2014/main" id="{E23EB134-478B-3CE8-28F4-F0E06D6EB0DC}"/>
                    </a:ext>
                  </a:extLst>
                </p:cNvPr>
                <p:cNvSpPr/>
                <p:nvPr/>
              </p:nvSpPr>
              <p:spPr>
                <a:xfrm>
                  <a:off x="1451631" y="1940779"/>
                  <a:ext cx="331997" cy="436406"/>
                </a:xfrm>
                <a:prstGeom prst="flowChartOffpageConnector">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10" name="Oval 109">
                  <a:extLst>
                    <a:ext uri="{FF2B5EF4-FFF2-40B4-BE49-F238E27FC236}">
                      <a16:creationId xmlns:a16="http://schemas.microsoft.com/office/drawing/2014/main" id="{13BFD421-FFBF-3C2C-D3B5-B2E84EA089DD}"/>
                    </a:ext>
                  </a:extLst>
                </p:cNvPr>
                <p:cNvSpPr/>
                <p:nvPr/>
              </p:nvSpPr>
              <p:spPr>
                <a:xfrm>
                  <a:off x="1027261" y="631560"/>
                  <a:ext cx="1154760" cy="1454687"/>
                </a:xfrm>
                <a:prstGeom prst="ellipse">
                  <a:avLst/>
                </a:prstGeom>
                <a:solidFill>
                  <a:srgbClr val="EED69D"/>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11" name="Flowchart: Terminator 110">
                  <a:extLst>
                    <a:ext uri="{FF2B5EF4-FFF2-40B4-BE49-F238E27FC236}">
                      <a16:creationId xmlns:a16="http://schemas.microsoft.com/office/drawing/2014/main" id="{2AFCA760-D90E-D347-2127-8C3A1645FE1C}"/>
                    </a:ext>
                  </a:extLst>
                </p:cNvPr>
                <p:cNvSpPr/>
                <p:nvPr/>
              </p:nvSpPr>
              <p:spPr>
                <a:xfrm rot="1600366">
                  <a:off x="828384" y="2510724"/>
                  <a:ext cx="225594" cy="711363"/>
                </a:xfrm>
                <a:prstGeom prst="flowChartTerminator">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12" name="Flowchart: Delay 111">
                  <a:extLst>
                    <a:ext uri="{FF2B5EF4-FFF2-40B4-BE49-F238E27FC236}">
                      <a16:creationId xmlns:a16="http://schemas.microsoft.com/office/drawing/2014/main" id="{D2804330-1036-697B-FBB6-839F5B1C5A32}"/>
                    </a:ext>
                  </a:extLst>
                </p:cNvPr>
                <p:cNvSpPr/>
                <p:nvPr/>
              </p:nvSpPr>
              <p:spPr>
                <a:xfrm rot="2022916" flipH="1">
                  <a:off x="957936" y="2194263"/>
                  <a:ext cx="320445" cy="657015"/>
                </a:xfrm>
                <a:prstGeom prst="flowChartDelay">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113" name="Isosceles Triangle 112">
                  <a:extLst>
                    <a:ext uri="{FF2B5EF4-FFF2-40B4-BE49-F238E27FC236}">
                      <a16:creationId xmlns:a16="http://schemas.microsoft.com/office/drawing/2014/main" id="{F4FE76F2-A5F3-AE42-B4AD-ABC8E70B570C}"/>
                    </a:ext>
                  </a:extLst>
                </p:cNvPr>
                <p:cNvSpPr/>
                <p:nvPr/>
              </p:nvSpPr>
              <p:spPr>
                <a:xfrm rot="10800000">
                  <a:off x="1436956" y="1744344"/>
                  <a:ext cx="389712" cy="191484"/>
                </a:xfrm>
                <a:prstGeom prst="triangle">
                  <a:avLst/>
                </a:prstGeom>
                <a:solidFill>
                  <a:sysClr val="window" lastClr="FFFFFF"/>
                </a:solidFill>
                <a:ln w="19050" cap="flat" cmpd="sng" algn="ctr">
                  <a:solidFill>
                    <a:srgbClr val="FF0000">
                      <a:lumMod val="40000"/>
                      <a:lumOff val="60000"/>
                    </a:srgbClr>
                  </a:solid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14" name="Oval 113">
                  <a:extLst>
                    <a:ext uri="{FF2B5EF4-FFF2-40B4-BE49-F238E27FC236}">
                      <a16:creationId xmlns:a16="http://schemas.microsoft.com/office/drawing/2014/main" id="{4690143A-526E-935A-3BE1-D6F0A79651B0}"/>
                    </a:ext>
                  </a:extLst>
                </p:cNvPr>
                <p:cNvSpPr/>
                <p:nvPr/>
              </p:nvSpPr>
              <p:spPr>
                <a:xfrm rot="21284756">
                  <a:off x="1230140" y="1281950"/>
                  <a:ext cx="254008" cy="362574"/>
                </a:xfrm>
                <a:prstGeom prst="ellipse">
                  <a:avLst/>
                </a:prstGeom>
                <a:solidFill>
                  <a:sysClr val="window" lastClr="FFFFFF"/>
                </a:solidFill>
                <a:ln w="12700"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15" name="Oval 114">
                  <a:extLst>
                    <a:ext uri="{FF2B5EF4-FFF2-40B4-BE49-F238E27FC236}">
                      <a16:creationId xmlns:a16="http://schemas.microsoft.com/office/drawing/2014/main" id="{8BD91B03-FC71-5839-A90A-3FB62493B500}"/>
                    </a:ext>
                  </a:extLst>
                </p:cNvPr>
                <p:cNvSpPr/>
                <p:nvPr/>
              </p:nvSpPr>
              <p:spPr>
                <a:xfrm>
                  <a:off x="1310144" y="1370110"/>
                  <a:ext cx="79677" cy="134263"/>
                </a:xfrm>
                <a:prstGeom prst="ellipse">
                  <a:avLst/>
                </a:prstGeom>
                <a:solidFill>
                  <a:srgbClr val="000000"/>
                </a:solidFill>
                <a:ln w="9525" cap="flat" cmpd="sng" algn="ctr">
                  <a:solidFill>
                    <a:srgbClr val="000000"/>
                  </a:solid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16" name="Oval 115">
                  <a:extLst>
                    <a:ext uri="{FF2B5EF4-FFF2-40B4-BE49-F238E27FC236}">
                      <a16:creationId xmlns:a16="http://schemas.microsoft.com/office/drawing/2014/main" id="{80D17994-7309-4F90-8FF9-742E748E7985}"/>
                    </a:ext>
                  </a:extLst>
                </p:cNvPr>
                <p:cNvSpPr/>
                <p:nvPr/>
              </p:nvSpPr>
              <p:spPr>
                <a:xfrm rot="315244" flipH="1">
                  <a:off x="1757916" y="1268799"/>
                  <a:ext cx="254008" cy="362574"/>
                </a:xfrm>
                <a:prstGeom prst="ellipse">
                  <a:avLst/>
                </a:prstGeom>
                <a:solidFill>
                  <a:sysClr val="window" lastClr="FFFFFF"/>
                </a:solidFill>
                <a:ln w="12700"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17" name="Oval 116">
                  <a:extLst>
                    <a:ext uri="{FF2B5EF4-FFF2-40B4-BE49-F238E27FC236}">
                      <a16:creationId xmlns:a16="http://schemas.microsoft.com/office/drawing/2014/main" id="{536B02D4-3603-F757-5870-DBDC550A9394}"/>
                    </a:ext>
                  </a:extLst>
                </p:cNvPr>
                <p:cNvSpPr/>
                <p:nvPr/>
              </p:nvSpPr>
              <p:spPr>
                <a:xfrm>
                  <a:off x="1835910" y="1370110"/>
                  <a:ext cx="79677" cy="134263"/>
                </a:xfrm>
                <a:prstGeom prst="ellipse">
                  <a:avLst/>
                </a:prstGeom>
                <a:solidFill>
                  <a:srgbClr val="000000"/>
                </a:solidFill>
                <a:ln w="9525" cap="flat" cmpd="sng" algn="ctr">
                  <a:solidFill>
                    <a:srgbClr val="000000"/>
                  </a:solid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18" name="Flowchart: Terminator 117">
                  <a:extLst>
                    <a:ext uri="{FF2B5EF4-FFF2-40B4-BE49-F238E27FC236}">
                      <a16:creationId xmlns:a16="http://schemas.microsoft.com/office/drawing/2014/main" id="{D3E84254-A143-ECBB-28FB-51AA18104762}"/>
                    </a:ext>
                  </a:extLst>
                </p:cNvPr>
                <p:cNvSpPr/>
                <p:nvPr/>
              </p:nvSpPr>
              <p:spPr>
                <a:xfrm rot="21216315">
                  <a:off x="1212017" y="1176810"/>
                  <a:ext cx="239614" cy="87279"/>
                </a:xfrm>
                <a:prstGeom prst="flowChartTerminator">
                  <a:avLst/>
                </a:prstGeom>
                <a:solidFill>
                  <a:srgbClr val="843F06"/>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19" name="Flowchart: Terminator 118">
                  <a:extLst>
                    <a:ext uri="{FF2B5EF4-FFF2-40B4-BE49-F238E27FC236}">
                      <a16:creationId xmlns:a16="http://schemas.microsoft.com/office/drawing/2014/main" id="{97D034D4-EF2B-3152-2E0F-1D48A3D52050}"/>
                    </a:ext>
                  </a:extLst>
                </p:cNvPr>
                <p:cNvSpPr/>
                <p:nvPr/>
              </p:nvSpPr>
              <p:spPr>
                <a:xfrm rot="174846">
                  <a:off x="1790356" y="1183986"/>
                  <a:ext cx="239614" cy="87279"/>
                </a:xfrm>
                <a:prstGeom prst="flowChartTerminator">
                  <a:avLst/>
                </a:prstGeom>
                <a:solidFill>
                  <a:srgbClr val="843F06"/>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20" name="Moon 119">
                  <a:extLst>
                    <a:ext uri="{FF2B5EF4-FFF2-40B4-BE49-F238E27FC236}">
                      <a16:creationId xmlns:a16="http://schemas.microsoft.com/office/drawing/2014/main" id="{F034BF6B-C43A-BD79-5EF5-D92172782FA3}"/>
                    </a:ext>
                  </a:extLst>
                </p:cNvPr>
                <p:cNvSpPr/>
                <p:nvPr/>
              </p:nvSpPr>
              <p:spPr>
                <a:xfrm rot="5400000">
                  <a:off x="1178315" y="226418"/>
                  <a:ext cx="852651" cy="1186231"/>
                </a:xfrm>
                <a:prstGeom prst="moon">
                  <a:avLst>
                    <a:gd name="adj" fmla="val 65258"/>
                  </a:avLst>
                </a:prstGeom>
                <a:pattFill prst="openDmnd">
                  <a:fgClr>
                    <a:srgbClr val="000000"/>
                  </a:fgClr>
                  <a:bgClr>
                    <a:sysClr val="window" lastClr="FFFFFF"/>
                  </a:bgClr>
                </a:pattFill>
                <a:ln w="3175" cap="flat" cmpd="sng" algn="ctr">
                  <a:solidFill>
                    <a:srgbClr val="000000"/>
                  </a:solidFill>
                  <a:prstDash val="solid"/>
                </a:ln>
                <a:effectLst/>
              </p:spPr>
              <p:txBody>
                <a:bodyPr rtlCol="0" anchor="ctr"/>
                <a:lstStyle/>
                <a:p>
                  <a:pPr algn="ctr" defTabSz="914400">
                    <a:defRPr/>
                  </a:pPr>
                  <a:endParaRPr lang="en-US" sz="1530" kern="0">
                    <a:solidFill>
                      <a:prstClr val="white"/>
                    </a:solidFill>
                    <a:latin typeface="Calibri"/>
                  </a:endParaRPr>
                </a:p>
              </p:txBody>
            </p:sp>
            <p:sp>
              <p:nvSpPr>
                <p:cNvPr id="121" name="Moon 120">
                  <a:extLst>
                    <a:ext uri="{FF2B5EF4-FFF2-40B4-BE49-F238E27FC236}">
                      <a16:creationId xmlns:a16="http://schemas.microsoft.com/office/drawing/2014/main" id="{F5BE5CDC-3E38-D4A8-E037-D0FCD99FC4D5}"/>
                    </a:ext>
                  </a:extLst>
                </p:cNvPr>
                <p:cNvSpPr/>
                <p:nvPr/>
              </p:nvSpPr>
              <p:spPr>
                <a:xfrm rot="5400000">
                  <a:off x="1299359" y="359462"/>
                  <a:ext cx="613097" cy="1157294"/>
                </a:xfrm>
                <a:prstGeom prst="moon">
                  <a:avLst>
                    <a:gd name="adj" fmla="val 52142"/>
                  </a:avLst>
                </a:prstGeom>
                <a:pattFill prst="dotDmnd">
                  <a:fgClr>
                    <a:srgbClr val="000000"/>
                  </a:fgClr>
                  <a:bgClr>
                    <a:srgbClr val="C28446"/>
                  </a:bgClr>
                </a:pattFill>
                <a:ln w="3175" cap="flat" cmpd="sng" algn="ctr">
                  <a:noFill/>
                  <a:prstDash val="solid"/>
                </a:ln>
                <a:effectLst/>
              </p:spPr>
              <p:txBody>
                <a:bodyPr rtlCol="0" anchor="ctr"/>
                <a:lstStyle/>
                <a:p>
                  <a:pPr algn="ctr" defTabSz="914400">
                    <a:defRPr/>
                  </a:pPr>
                  <a:endParaRPr lang="en-US" sz="1530" kern="0">
                    <a:solidFill>
                      <a:prstClr val="white"/>
                    </a:solidFill>
                    <a:latin typeface="Calibri"/>
                  </a:endParaRPr>
                </a:p>
              </p:txBody>
            </p:sp>
            <p:sp>
              <p:nvSpPr>
                <p:cNvPr id="122" name="Oval 121">
                  <a:extLst>
                    <a:ext uri="{FF2B5EF4-FFF2-40B4-BE49-F238E27FC236}">
                      <a16:creationId xmlns:a16="http://schemas.microsoft.com/office/drawing/2014/main" id="{EB3A2276-DBF1-3C04-B832-A90D2514FD5C}"/>
                    </a:ext>
                  </a:extLst>
                </p:cNvPr>
                <p:cNvSpPr/>
                <p:nvPr/>
              </p:nvSpPr>
              <p:spPr>
                <a:xfrm>
                  <a:off x="1385349" y="474517"/>
                  <a:ext cx="458284" cy="195232"/>
                </a:xfrm>
                <a:prstGeom prst="ellipse">
                  <a:avLst/>
                </a:prstGeom>
                <a:pattFill prst="dotDmnd">
                  <a:fgClr>
                    <a:srgbClr val="F79646">
                      <a:lumMod val="50000"/>
                    </a:srgbClr>
                  </a:fgClr>
                  <a:bgClr>
                    <a:srgbClr val="C28446"/>
                  </a:bgClr>
                </a:patt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123" name="Flowchart: Delay 122">
                  <a:extLst>
                    <a:ext uri="{FF2B5EF4-FFF2-40B4-BE49-F238E27FC236}">
                      <a16:creationId xmlns:a16="http://schemas.microsoft.com/office/drawing/2014/main" id="{90DBCFFF-D996-A200-85AF-8FDD05F9AD20}"/>
                    </a:ext>
                  </a:extLst>
                </p:cNvPr>
                <p:cNvSpPr/>
                <p:nvPr/>
              </p:nvSpPr>
              <p:spPr>
                <a:xfrm rot="19976169">
                  <a:off x="1902815" y="2179716"/>
                  <a:ext cx="320445" cy="657015"/>
                </a:xfrm>
                <a:prstGeom prst="flowChartDelay">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124" name="Right Triangle 123">
                  <a:extLst>
                    <a:ext uri="{FF2B5EF4-FFF2-40B4-BE49-F238E27FC236}">
                      <a16:creationId xmlns:a16="http://schemas.microsoft.com/office/drawing/2014/main" id="{0557DE11-4D20-745F-BC77-4DF480648CA4}"/>
                    </a:ext>
                  </a:extLst>
                </p:cNvPr>
                <p:cNvSpPr/>
                <p:nvPr/>
              </p:nvSpPr>
              <p:spPr>
                <a:xfrm rot="8699319">
                  <a:off x="1289249" y="2189645"/>
                  <a:ext cx="247965" cy="291800"/>
                </a:xfrm>
                <a:prstGeom prst="rtTriangle">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25" name="Right Triangle 124">
                  <a:extLst>
                    <a:ext uri="{FF2B5EF4-FFF2-40B4-BE49-F238E27FC236}">
                      <a16:creationId xmlns:a16="http://schemas.microsoft.com/office/drawing/2014/main" id="{B67E5F2C-B3F0-5EBD-044A-96A67A15A057}"/>
                    </a:ext>
                  </a:extLst>
                </p:cNvPr>
                <p:cNvSpPr/>
                <p:nvPr/>
              </p:nvSpPr>
              <p:spPr>
                <a:xfrm rot="12900681" flipH="1">
                  <a:off x="1705827" y="2189645"/>
                  <a:ext cx="247965" cy="291800"/>
                </a:xfrm>
                <a:prstGeom prst="rtTriangle">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26" name="Flowchart: Manual Operation 26">
                  <a:extLst>
                    <a:ext uri="{FF2B5EF4-FFF2-40B4-BE49-F238E27FC236}">
                      <a16:creationId xmlns:a16="http://schemas.microsoft.com/office/drawing/2014/main" id="{263E8708-9260-8C9C-7A83-7AA0A70353D1}"/>
                    </a:ext>
                  </a:extLst>
                </p:cNvPr>
                <p:cNvSpPr/>
                <p:nvPr/>
              </p:nvSpPr>
              <p:spPr>
                <a:xfrm rot="230863" flipV="1">
                  <a:off x="1198365" y="3450312"/>
                  <a:ext cx="414978" cy="591391"/>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27" name="Flowchart: Terminator 126">
                  <a:extLst>
                    <a:ext uri="{FF2B5EF4-FFF2-40B4-BE49-F238E27FC236}">
                      <a16:creationId xmlns:a16="http://schemas.microsoft.com/office/drawing/2014/main" id="{348F03FD-0B71-47A1-96EA-F92239EC6347}"/>
                    </a:ext>
                  </a:extLst>
                </p:cNvPr>
                <p:cNvSpPr/>
                <p:nvPr/>
              </p:nvSpPr>
              <p:spPr>
                <a:xfrm rot="18705810" flipH="1">
                  <a:off x="838818" y="3059249"/>
                  <a:ext cx="141402" cy="416035"/>
                </a:xfrm>
                <a:prstGeom prst="flowChartTerminator">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128" name="Flowchart: Connector 127">
                  <a:extLst>
                    <a:ext uri="{FF2B5EF4-FFF2-40B4-BE49-F238E27FC236}">
                      <a16:creationId xmlns:a16="http://schemas.microsoft.com/office/drawing/2014/main" id="{7814E5FB-0ED1-4D59-C4DA-8731413B557B}"/>
                    </a:ext>
                  </a:extLst>
                </p:cNvPr>
                <p:cNvSpPr/>
                <p:nvPr/>
              </p:nvSpPr>
              <p:spPr>
                <a:xfrm>
                  <a:off x="1566067" y="2441565"/>
                  <a:ext cx="79677" cy="87279"/>
                </a:xfrm>
                <a:prstGeom prst="flowChartConnector">
                  <a:avLst/>
                </a:prstGeom>
                <a:solidFill>
                  <a:srgbClr val="008000"/>
                </a:solidFill>
                <a:ln w="25400" cap="flat" cmpd="sng" algn="ctr">
                  <a:noFill/>
                  <a:prstDash val="solid"/>
                </a:ln>
                <a:effectLst/>
              </p:spPr>
              <p:txBody>
                <a:bodyPr rtlCol="0" anchor="ctr"/>
                <a:lstStyle/>
                <a:p>
                  <a:pPr algn="ctr" defTabSz="914400">
                    <a:defRPr/>
                  </a:pPr>
                  <a:endParaRPr lang="en-US" sz="1530" kern="0">
                    <a:solidFill>
                      <a:prstClr val="white"/>
                    </a:solidFill>
                    <a:latin typeface="Calibri"/>
                  </a:endParaRPr>
                </a:p>
              </p:txBody>
            </p:sp>
            <p:sp>
              <p:nvSpPr>
                <p:cNvPr id="129" name="Flowchart: Connector 128">
                  <a:extLst>
                    <a:ext uri="{FF2B5EF4-FFF2-40B4-BE49-F238E27FC236}">
                      <a16:creationId xmlns:a16="http://schemas.microsoft.com/office/drawing/2014/main" id="{DC06501F-3327-95DA-4F3B-2014B53A4AE4}"/>
                    </a:ext>
                  </a:extLst>
                </p:cNvPr>
                <p:cNvSpPr/>
                <p:nvPr/>
              </p:nvSpPr>
              <p:spPr>
                <a:xfrm>
                  <a:off x="1566067" y="2567989"/>
                  <a:ext cx="79677" cy="87279"/>
                </a:xfrm>
                <a:prstGeom prst="flowChartConnector">
                  <a:avLst/>
                </a:prstGeom>
                <a:solidFill>
                  <a:srgbClr val="008000"/>
                </a:solidFill>
                <a:ln w="25400" cap="flat" cmpd="sng" algn="ctr">
                  <a:noFill/>
                  <a:prstDash val="solid"/>
                </a:ln>
                <a:effectLst/>
              </p:spPr>
              <p:txBody>
                <a:bodyPr rtlCol="0" anchor="ctr"/>
                <a:lstStyle/>
                <a:p>
                  <a:pPr algn="ctr" defTabSz="914400">
                    <a:defRPr/>
                  </a:pPr>
                  <a:endParaRPr lang="en-US" sz="1530" kern="0">
                    <a:solidFill>
                      <a:prstClr val="white"/>
                    </a:solidFill>
                    <a:latin typeface="Calibri"/>
                  </a:endParaRPr>
                </a:p>
              </p:txBody>
            </p:sp>
            <p:grpSp>
              <p:nvGrpSpPr>
                <p:cNvPr id="130" name="Group 129">
                  <a:extLst>
                    <a:ext uri="{FF2B5EF4-FFF2-40B4-BE49-F238E27FC236}">
                      <a16:creationId xmlns:a16="http://schemas.microsoft.com/office/drawing/2014/main" id="{C0408D99-36C2-EFF6-A08C-B3A5B02E1FD1}"/>
                    </a:ext>
                  </a:extLst>
                </p:cNvPr>
                <p:cNvGrpSpPr/>
                <p:nvPr/>
              </p:nvGrpSpPr>
              <p:grpSpPr>
                <a:xfrm>
                  <a:off x="1717423" y="2352216"/>
                  <a:ext cx="325110" cy="522802"/>
                  <a:chOff x="859632" y="2338402"/>
                  <a:chExt cx="571500" cy="788345"/>
                </a:xfrm>
              </p:grpSpPr>
              <p:sp>
                <p:nvSpPr>
                  <p:cNvPr id="132" name="Rectangle 131">
                    <a:extLst>
                      <a:ext uri="{FF2B5EF4-FFF2-40B4-BE49-F238E27FC236}">
                        <a16:creationId xmlns:a16="http://schemas.microsoft.com/office/drawing/2014/main" id="{D773AEA9-F48D-FBF0-30FF-C039D1095695}"/>
                      </a:ext>
                    </a:extLst>
                  </p:cNvPr>
                  <p:cNvSpPr/>
                  <p:nvPr/>
                </p:nvSpPr>
                <p:spPr>
                  <a:xfrm>
                    <a:off x="977900" y="2707482"/>
                    <a:ext cx="342900" cy="85080"/>
                  </a:xfrm>
                  <a:prstGeom prst="rect">
                    <a:avLst/>
                  </a:prstGeom>
                  <a:solidFill>
                    <a:sysClr val="window" lastClr="FFFFFF"/>
                  </a:solidFill>
                  <a:ln w="25400" cap="flat" cmpd="sng" algn="ctr">
                    <a:noFill/>
                    <a:prstDash val="solid"/>
                  </a:ln>
                  <a:effectLst/>
                </p:spPr>
                <p:txBody>
                  <a:bodyPr rtlCol="0" anchor="ctr"/>
                  <a:lstStyle/>
                  <a:p>
                    <a:pPr algn="ctr" defTabSz="914400">
                      <a:defRPr/>
                    </a:pPr>
                    <a:endParaRPr lang="en-US" sz="1530" kern="0">
                      <a:solidFill>
                        <a:prstClr val="white"/>
                      </a:solidFill>
                      <a:latin typeface="Calibri"/>
                    </a:endParaRPr>
                  </a:p>
                </p:txBody>
              </p:sp>
              <p:pic>
                <p:nvPicPr>
                  <p:cNvPr id="133" name="Picture 132">
                    <a:extLst>
                      <a:ext uri="{FF2B5EF4-FFF2-40B4-BE49-F238E27FC236}">
                        <a16:creationId xmlns:a16="http://schemas.microsoft.com/office/drawing/2014/main" id="{12CD40BD-E9E1-4FE4-03B2-0A606A2E013E}"/>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foregroundMark x1="31560" y1="31877" x2="31560" y2="31877"/>
                                <a14:foregroundMark x1="46454" y1="11054" x2="46454" y2="11054"/>
                                <a14:foregroundMark x1="42553" y1="9512" x2="42553" y2="9512"/>
                                <a14:foregroundMark x1="39362" y1="8997" x2="39362" y2="8997"/>
                                <a14:foregroundMark x1="59929" y1="8997" x2="59929" y2="8997"/>
                                <a14:foregroundMark x1="29787" y1="26735" x2="29787" y2="26735"/>
                                <a14:foregroundMark x1="71631" y1="12339" x2="71631" y2="12339"/>
                                <a14:foregroundMark x1="77660" y1="21337" x2="77660" y2="21337"/>
                                <a14:foregroundMark x1="73050" y1="30077" x2="73050" y2="30077"/>
                                <a14:foregroundMark x1="61702" y1="33162" x2="61702" y2="33162"/>
                                <a14:foregroundMark x1="37234" y1="29306" x2="37234" y2="29306"/>
                                <a14:foregroundMark x1="53546" y1="61697" x2="53546" y2="61697"/>
                                <a14:foregroundMark x1="67021" y1="64010" x2="67021" y2="64010"/>
                                <a14:foregroundMark x1="33688" y1="62468" x2="33688" y2="62468"/>
                                <a14:foregroundMark x1="28369" y1="80463" x2="28369" y2="80463"/>
                                <a14:foregroundMark x1="48227" y1="79949" x2="48227" y2="79949"/>
                                <a14:foregroundMark x1="33688" y1="34447" x2="33688" y2="34447"/>
                                <a14:foregroundMark x1="49645" y1="76864" x2="49645" y2="76864"/>
                                <a14:foregroundMark x1="26596" y1="50643" x2="26596" y2="50643"/>
                                <a14:foregroundMark x1="44326" y1="49871" x2="44326" y2="49871"/>
                                <a14:foregroundMark x1="56738" y1="51928" x2="56738" y2="51928"/>
                                <a14:foregroundMark x1="70567" y1="52185" x2="70567" y2="52185"/>
                                <a14:foregroundMark x1="24113" y1="27249" x2="24113" y2="27249"/>
                                <a14:backgroundMark x1="36879" y1="22365" x2="36879" y2="22365"/>
                                <a14:backgroundMark x1="43262" y1="30591" x2="43262" y2="30591"/>
                              </a14:backgroundRemoval>
                            </a14:imgEffect>
                          </a14:imgLayer>
                        </a14:imgProps>
                      </a:ext>
                      <a:ext uri="{28A0092B-C50C-407E-A947-70E740481C1C}">
                        <a14:useLocalDpi xmlns:a14="http://schemas.microsoft.com/office/drawing/2010/main" val="0"/>
                      </a:ext>
                    </a:extLst>
                  </a:blip>
                  <a:stretch>
                    <a:fillRect/>
                  </a:stretch>
                </p:blipFill>
                <p:spPr>
                  <a:xfrm>
                    <a:off x="859632" y="2338402"/>
                    <a:ext cx="571500" cy="788345"/>
                  </a:xfrm>
                  <a:prstGeom prst="rect">
                    <a:avLst/>
                  </a:prstGeom>
                  <a:ln>
                    <a:noFill/>
                  </a:ln>
                </p:spPr>
              </p:pic>
            </p:grpSp>
            <p:sp>
              <p:nvSpPr>
                <p:cNvPr id="131" name="Freeform: Shape 130">
                  <a:extLst>
                    <a:ext uri="{FF2B5EF4-FFF2-40B4-BE49-F238E27FC236}">
                      <a16:creationId xmlns:a16="http://schemas.microsoft.com/office/drawing/2014/main" id="{C9F0685A-B7BC-E368-6529-E8A80FAD7194}"/>
                    </a:ext>
                  </a:extLst>
                </p:cNvPr>
                <p:cNvSpPr/>
                <p:nvPr/>
              </p:nvSpPr>
              <p:spPr>
                <a:xfrm rot="14816196">
                  <a:off x="1000545" y="3298367"/>
                  <a:ext cx="274312" cy="262954"/>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E9CD87"/>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defRPr/>
                  </a:pPr>
                  <a:endParaRPr lang="en-US" kern="0">
                    <a:solidFill>
                      <a:prstClr val="white"/>
                    </a:solidFill>
                    <a:latin typeface="Calibri"/>
                  </a:endParaRPr>
                </a:p>
              </p:txBody>
            </p:sp>
          </p:grpSp>
          <p:sp>
            <p:nvSpPr>
              <p:cNvPr id="58" name="Rectangle: Single Corner Snipped 29">
                <a:extLst>
                  <a:ext uri="{FF2B5EF4-FFF2-40B4-BE49-F238E27FC236}">
                    <a16:creationId xmlns:a16="http://schemas.microsoft.com/office/drawing/2014/main" id="{885B28C1-B90E-260E-91F7-4810F5C8B4F7}"/>
                  </a:ext>
                </a:extLst>
              </p:cNvPr>
              <p:cNvSpPr/>
              <p:nvPr/>
            </p:nvSpPr>
            <p:spPr>
              <a:xfrm flipH="1">
                <a:off x="1178412" y="3410023"/>
                <a:ext cx="844823" cy="1228724"/>
              </a:xfrm>
              <a:prstGeom prst="snip1Rect">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59" name="Oval 58">
                <a:extLst>
                  <a:ext uri="{FF2B5EF4-FFF2-40B4-BE49-F238E27FC236}">
                    <a16:creationId xmlns:a16="http://schemas.microsoft.com/office/drawing/2014/main" id="{21473656-BA85-F126-4436-92C378CC5FDB}"/>
                  </a:ext>
                </a:extLst>
              </p:cNvPr>
              <p:cNvSpPr/>
              <p:nvPr/>
            </p:nvSpPr>
            <p:spPr>
              <a:xfrm>
                <a:off x="965711" y="2421292"/>
                <a:ext cx="184756" cy="409920"/>
              </a:xfrm>
              <a:prstGeom prst="ellipse">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60" name="Oval 59">
                <a:extLst>
                  <a:ext uri="{FF2B5EF4-FFF2-40B4-BE49-F238E27FC236}">
                    <a16:creationId xmlns:a16="http://schemas.microsoft.com/office/drawing/2014/main" id="{BD8E3F9C-27E6-F362-6254-82F6DEF29BA8}"/>
                  </a:ext>
                </a:extLst>
              </p:cNvPr>
              <p:cNvSpPr/>
              <p:nvPr/>
            </p:nvSpPr>
            <p:spPr>
              <a:xfrm>
                <a:off x="2117582" y="2408643"/>
                <a:ext cx="184756" cy="409920"/>
              </a:xfrm>
              <a:prstGeom prst="ellipse">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61" name="Flowchart: Off-page Connector 60">
                <a:extLst>
                  <a:ext uri="{FF2B5EF4-FFF2-40B4-BE49-F238E27FC236}">
                    <a16:creationId xmlns:a16="http://schemas.microsoft.com/office/drawing/2014/main" id="{48099049-FB26-2E98-65E5-FC5290EAD4BF}"/>
                  </a:ext>
                </a:extLst>
              </p:cNvPr>
              <p:cNvSpPr/>
              <p:nvPr/>
            </p:nvSpPr>
            <p:spPr>
              <a:xfrm>
                <a:off x="1470911" y="3120963"/>
                <a:ext cx="331997" cy="436406"/>
              </a:xfrm>
              <a:prstGeom prst="flowChartOffpageConnec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62" name="Oval 61">
                <a:extLst>
                  <a:ext uri="{FF2B5EF4-FFF2-40B4-BE49-F238E27FC236}">
                    <a16:creationId xmlns:a16="http://schemas.microsoft.com/office/drawing/2014/main" id="{67B605E4-7A11-3DC5-7BE4-33E73343B68D}"/>
                  </a:ext>
                </a:extLst>
              </p:cNvPr>
              <p:cNvSpPr/>
              <p:nvPr/>
            </p:nvSpPr>
            <p:spPr>
              <a:xfrm>
                <a:off x="1046541" y="1811744"/>
                <a:ext cx="1154760" cy="1454687"/>
              </a:xfrm>
              <a:prstGeom prst="ellipse">
                <a:avLst/>
              </a:prstGeom>
              <a:solidFill>
                <a:srgbClr val="EED69D"/>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63" name="Flowchart: Terminator 62">
                <a:extLst>
                  <a:ext uri="{FF2B5EF4-FFF2-40B4-BE49-F238E27FC236}">
                    <a16:creationId xmlns:a16="http://schemas.microsoft.com/office/drawing/2014/main" id="{43C66275-F49E-1BD9-B966-2448B068F1B7}"/>
                  </a:ext>
                </a:extLst>
              </p:cNvPr>
              <p:cNvSpPr/>
              <p:nvPr/>
            </p:nvSpPr>
            <p:spPr>
              <a:xfrm rot="1600366">
                <a:off x="847664" y="3690908"/>
                <a:ext cx="225594" cy="711363"/>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64" name="Flowchart: Delay 63">
                <a:extLst>
                  <a:ext uri="{FF2B5EF4-FFF2-40B4-BE49-F238E27FC236}">
                    <a16:creationId xmlns:a16="http://schemas.microsoft.com/office/drawing/2014/main" id="{24DABA58-32FF-20C2-35A4-2D51C786EB72}"/>
                  </a:ext>
                </a:extLst>
              </p:cNvPr>
              <p:cNvSpPr/>
              <p:nvPr/>
            </p:nvSpPr>
            <p:spPr>
              <a:xfrm rot="2022916" flipH="1">
                <a:off x="977216" y="3374447"/>
                <a:ext cx="320445" cy="657015"/>
              </a:xfrm>
              <a:prstGeom prst="flowChartDelay">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65" name="Moon 64">
                <a:extLst>
                  <a:ext uri="{FF2B5EF4-FFF2-40B4-BE49-F238E27FC236}">
                    <a16:creationId xmlns:a16="http://schemas.microsoft.com/office/drawing/2014/main" id="{FA5370E9-25DE-6824-5D72-68219BD191AE}"/>
                  </a:ext>
                </a:extLst>
              </p:cNvPr>
              <p:cNvSpPr/>
              <p:nvPr/>
            </p:nvSpPr>
            <p:spPr>
              <a:xfrm rot="5400000">
                <a:off x="1197595" y="1406602"/>
                <a:ext cx="852651" cy="1186231"/>
              </a:xfrm>
              <a:prstGeom prst="moon">
                <a:avLst>
                  <a:gd name="adj" fmla="val 65258"/>
                </a:avLst>
              </a:prstGeom>
              <a:pattFill prst="openDmnd">
                <a:fgClr>
                  <a:srgbClr val="000000"/>
                </a:fgClr>
                <a:bgClr>
                  <a:sysClr val="window" lastClr="FFFFFF"/>
                </a:bgClr>
              </a:pattFill>
              <a:ln w="3175" cap="flat" cmpd="sng" algn="ctr">
                <a:solidFill>
                  <a:srgbClr val="000000"/>
                </a:solidFill>
                <a:prstDash val="solid"/>
              </a:ln>
              <a:effectLst/>
            </p:spPr>
            <p:txBody>
              <a:bodyPr rtlCol="0" anchor="ctr"/>
              <a:lstStyle/>
              <a:p>
                <a:pPr algn="ctr">
                  <a:defRPr/>
                </a:pPr>
                <a:endParaRPr lang="en-US" sz="1530" kern="0">
                  <a:solidFill>
                    <a:prstClr val="white"/>
                  </a:solidFill>
                  <a:latin typeface="Calibri"/>
                </a:endParaRPr>
              </a:p>
            </p:txBody>
          </p:sp>
          <p:sp>
            <p:nvSpPr>
              <p:cNvPr id="66" name="Moon 65">
                <a:extLst>
                  <a:ext uri="{FF2B5EF4-FFF2-40B4-BE49-F238E27FC236}">
                    <a16:creationId xmlns:a16="http://schemas.microsoft.com/office/drawing/2014/main" id="{89C48BC8-673D-0341-E7F8-801302C0BB70}"/>
                  </a:ext>
                </a:extLst>
              </p:cNvPr>
              <p:cNvSpPr/>
              <p:nvPr/>
            </p:nvSpPr>
            <p:spPr>
              <a:xfrm rot="5400000">
                <a:off x="1318639" y="1539646"/>
                <a:ext cx="613097" cy="1157294"/>
              </a:xfrm>
              <a:prstGeom prst="moon">
                <a:avLst>
                  <a:gd name="adj" fmla="val 52142"/>
                </a:avLst>
              </a:prstGeom>
              <a:pattFill prst="dotDmnd">
                <a:fgClr>
                  <a:srgbClr val="000000"/>
                </a:fgClr>
                <a:bgClr>
                  <a:srgbClr val="C28446"/>
                </a:bgClr>
              </a:pattFill>
              <a:ln w="3175" cap="flat" cmpd="sng" algn="ctr">
                <a:noFill/>
                <a:prstDash val="solid"/>
              </a:ln>
              <a:effectLst/>
            </p:spPr>
            <p:txBody>
              <a:bodyPr rtlCol="0" anchor="ctr"/>
              <a:lstStyle/>
              <a:p>
                <a:pPr algn="ctr">
                  <a:defRPr/>
                </a:pPr>
                <a:endParaRPr lang="en-US" sz="1530" kern="0">
                  <a:solidFill>
                    <a:prstClr val="white"/>
                  </a:solidFill>
                  <a:latin typeface="Calibri"/>
                </a:endParaRPr>
              </a:p>
            </p:txBody>
          </p:sp>
          <p:sp>
            <p:nvSpPr>
              <p:cNvPr id="67" name="Oval 66">
                <a:extLst>
                  <a:ext uri="{FF2B5EF4-FFF2-40B4-BE49-F238E27FC236}">
                    <a16:creationId xmlns:a16="http://schemas.microsoft.com/office/drawing/2014/main" id="{63A03D5A-7786-8EC4-C2C7-47D58E142F9E}"/>
                  </a:ext>
                </a:extLst>
              </p:cNvPr>
              <p:cNvSpPr/>
              <p:nvPr/>
            </p:nvSpPr>
            <p:spPr>
              <a:xfrm>
                <a:off x="1404629" y="1654701"/>
                <a:ext cx="458284" cy="195232"/>
              </a:xfrm>
              <a:prstGeom prst="ellipse">
                <a:avLst/>
              </a:prstGeom>
              <a:pattFill prst="dotDmnd">
                <a:fgClr>
                  <a:srgbClr val="F79646">
                    <a:lumMod val="50000"/>
                  </a:srgbClr>
                </a:fgClr>
                <a:bgClr>
                  <a:srgbClr val="C28446"/>
                </a:bgClr>
              </a:patt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68" name="Right Triangle 67">
                <a:extLst>
                  <a:ext uri="{FF2B5EF4-FFF2-40B4-BE49-F238E27FC236}">
                    <a16:creationId xmlns:a16="http://schemas.microsoft.com/office/drawing/2014/main" id="{FAD59A86-ACAE-2383-94C8-1AD516373C32}"/>
                  </a:ext>
                </a:extLst>
              </p:cNvPr>
              <p:cNvSpPr/>
              <p:nvPr/>
            </p:nvSpPr>
            <p:spPr>
              <a:xfrm rot="8699319">
                <a:off x="1308529" y="3369829"/>
                <a:ext cx="247965" cy="291800"/>
              </a:xfrm>
              <a:prstGeom prst="rtTriangle">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69" name="Right Triangle 68">
                <a:extLst>
                  <a:ext uri="{FF2B5EF4-FFF2-40B4-BE49-F238E27FC236}">
                    <a16:creationId xmlns:a16="http://schemas.microsoft.com/office/drawing/2014/main" id="{BE02FD45-283A-11D1-B486-50FCCF03FA64}"/>
                  </a:ext>
                </a:extLst>
              </p:cNvPr>
              <p:cNvSpPr/>
              <p:nvPr/>
            </p:nvSpPr>
            <p:spPr>
              <a:xfrm rot="12900681" flipH="1">
                <a:off x="1725107" y="3369829"/>
                <a:ext cx="247965" cy="291800"/>
              </a:xfrm>
              <a:prstGeom prst="rtTriangle">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70" name="Flowchart: Terminator 69">
                <a:extLst>
                  <a:ext uri="{FF2B5EF4-FFF2-40B4-BE49-F238E27FC236}">
                    <a16:creationId xmlns:a16="http://schemas.microsoft.com/office/drawing/2014/main" id="{A29E6CFE-B59D-F512-6BC5-CEE4C5D8D0DD}"/>
                  </a:ext>
                </a:extLst>
              </p:cNvPr>
              <p:cNvSpPr/>
              <p:nvPr/>
            </p:nvSpPr>
            <p:spPr>
              <a:xfrm rot="18705810" flipH="1">
                <a:off x="858098" y="4239433"/>
                <a:ext cx="141402" cy="416035"/>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71" name="Flowchart: Connector 70">
                <a:extLst>
                  <a:ext uri="{FF2B5EF4-FFF2-40B4-BE49-F238E27FC236}">
                    <a16:creationId xmlns:a16="http://schemas.microsoft.com/office/drawing/2014/main" id="{427EA79B-8388-66DA-ED8D-443DA51AC554}"/>
                  </a:ext>
                </a:extLst>
              </p:cNvPr>
              <p:cNvSpPr/>
              <p:nvPr/>
            </p:nvSpPr>
            <p:spPr>
              <a:xfrm>
                <a:off x="1585347" y="3621749"/>
                <a:ext cx="79677" cy="87279"/>
              </a:xfrm>
              <a:prstGeom prst="flowChartConnector">
                <a:avLst/>
              </a:prstGeom>
              <a:solidFill>
                <a:srgbClr val="008000"/>
              </a:solidFill>
              <a:ln w="25400" cap="flat" cmpd="sng" algn="ctr">
                <a:noFill/>
                <a:prstDash val="solid"/>
              </a:ln>
              <a:effectLst/>
            </p:spPr>
            <p:txBody>
              <a:bodyPr rtlCol="0" anchor="ctr"/>
              <a:lstStyle/>
              <a:p>
                <a:pPr algn="ctr">
                  <a:defRPr/>
                </a:pPr>
                <a:endParaRPr lang="en-US" sz="1530" kern="0">
                  <a:solidFill>
                    <a:prstClr val="white"/>
                  </a:solidFill>
                  <a:latin typeface="Calibri"/>
                </a:endParaRPr>
              </a:p>
            </p:txBody>
          </p:sp>
          <p:sp>
            <p:nvSpPr>
              <p:cNvPr id="72" name="Flowchart: Connector 71">
                <a:extLst>
                  <a:ext uri="{FF2B5EF4-FFF2-40B4-BE49-F238E27FC236}">
                    <a16:creationId xmlns:a16="http://schemas.microsoft.com/office/drawing/2014/main" id="{1B1F0521-8D92-C311-11D5-50DE14B9E35E}"/>
                  </a:ext>
                </a:extLst>
              </p:cNvPr>
              <p:cNvSpPr/>
              <p:nvPr/>
            </p:nvSpPr>
            <p:spPr>
              <a:xfrm>
                <a:off x="1585347" y="3748173"/>
                <a:ext cx="79677" cy="87279"/>
              </a:xfrm>
              <a:prstGeom prst="flowChartConnector">
                <a:avLst/>
              </a:prstGeom>
              <a:solidFill>
                <a:srgbClr val="008000"/>
              </a:solidFill>
              <a:ln w="25400" cap="flat" cmpd="sng" algn="ctr">
                <a:noFill/>
                <a:prstDash val="solid"/>
              </a:ln>
              <a:effectLst/>
            </p:spPr>
            <p:txBody>
              <a:bodyPr rtlCol="0" anchor="ctr"/>
              <a:lstStyle/>
              <a:p>
                <a:pPr algn="ctr">
                  <a:defRPr/>
                </a:pPr>
                <a:endParaRPr lang="en-US" sz="1530" kern="0">
                  <a:solidFill>
                    <a:prstClr val="white"/>
                  </a:solidFill>
                  <a:latin typeface="Calibri"/>
                </a:endParaRPr>
              </a:p>
            </p:txBody>
          </p:sp>
          <p:sp>
            <p:nvSpPr>
              <p:cNvPr id="73" name="Freeform: Shape 72">
                <a:extLst>
                  <a:ext uri="{FF2B5EF4-FFF2-40B4-BE49-F238E27FC236}">
                    <a16:creationId xmlns:a16="http://schemas.microsoft.com/office/drawing/2014/main" id="{F9D74ACB-439D-7FA9-D99E-F40229EEF01F}"/>
                  </a:ext>
                </a:extLst>
              </p:cNvPr>
              <p:cNvSpPr/>
              <p:nvPr/>
            </p:nvSpPr>
            <p:spPr>
              <a:xfrm rot="14816196">
                <a:off x="1019825" y="4478551"/>
                <a:ext cx="274312" cy="262954"/>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E9CD87"/>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grpSp>
            <p:nvGrpSpPr>
              <p:cNvPr id="74" name="Group 73">
                <a:extLst>
                  <a:ext uri="{FF2B5EF4-FFF2-40B4-BE49-F238E27FC236}">
                    <a16:creationId xmlns:a16="http://schemas.microsoft.com/office/drawing/2014/main" id="{C18C4B3C-D0F1-5D90-6607-60337E721F3B}"/>
                  </a:ext>
                </a:extLst>
              </p:cNvPr>
              <p:cNvGrpSpPr/>
              <p:nvPr/>
            </p:nvGrpSpPr>
            <p:grpSpPr>
              <a:xfrm>
                <a:off x="1736703" y="3532400"/>
                <a:ext cx="325110" cy="522802"/>
                <a:chOff x="859632" y="2338402"/>
                <a:chExt cx="571500" cy="788345"/>
              </a:xfrm>
            </p:grpSpPr>
            <p:sp>
              <p:nvSpPr>
                <p:cNvPr id="103" name="Rectangle 102">
                  <a:extLst>
                    <a:ext uri="{FF2B5EF4-FFF2-40B4-BE49-F238E27FC236}">
                      <a16:creationId xmlns:a16="http://schemas.microsoft.com/office/drawing/2014/main" id="{142246BA-CF3C-3A20-890C-BE00E4CF7E39}"/>
                    </a:ext>
                  </a:extLst>
                </p:cNvPr>
                <p:cNvSpPr/>
                <p:nvPr/>
              </p:nvSpPr>
              <p:spPr>
                <a:xfrm>
                  <a:off x="977900" y="2707482"/>
                  <a:ext cx="342900" cy="85080"/>
                </a:xfrm>
                <a:prstGeom prst="rect">
                  <a:avLst/>
                </a:prstGeom>
                <a:solidFill>
                  <a:sysClr val="window" lastClr="FFFFFF"/>
                </a:solidFill>
                <a:ln w="25400" cap="flat" cmpd="sng" algn="ctr">
                  <a:noFill/>
                  <a:prstDash val="solid"/>
                </a:ln>
                <a:effectLst/>
              </p:spPr>
              <p:txBody>
                <a:bodyPr rtlCol="0" anchor="ctr"/>
                <a:lstStyle/>
                <a:p>
                  <a:pPr algn="ctr">
                    <a:defRPr/>
                  </a:pPr>
                  <a:endParaRPr lang="en-US" sz="1530" kern="0">
                    <a:solidFill>
                      <a:prstClr val="white"/>
                    </a:solidFill>
                    <a:latin typeface="Calibri"/>
                  </a:endParaRPr>
                </a:p>
              </p:txBody>
            </p:sp>
            <p:pic>
              <p:nvPicPr>
                <p:cNvPr id="104" name="Picture 103">
                  <a:extLst>
                    <a:ext uri="{FF2B5EF4-FFF2-40B4-BE49-F238E27FC236}">
                      <a16:creationId xmlns:a16="http://schemas.microsoft.com/office/drawing/2014/main" id="{5E1C6478-F4E4-3506-5F85-F5900CCB0A91}"/>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foregroundMark x1="31560" y1="31877" x2="31560" y2="31877"/>
                              <a14:foregroundMark x1="46454" y1="11054" x2="46454" y2="11054"/>
                              <a14:foregroundMark x1="42553" y1="9512" x2="42553" y2="9512"/>
                              <a14:foregroundMark x1="39362" y1="8997" x2="39362" y2="8997"/>
                              <a14:foregroundMark x1="59929" y1="8997" x2="59929" y2="8997"/>
                              <a14:foregroundMark x1="29787" y1="26735" x2="29787" y2="26735"/>
                              <a14:foregroundMark x1="71631" y1="12339" x2="71631" y2="12339"/>
                              <a14:foregroundMark x1="77660" y1="21337" x2="77660" y2="21337"/>
                              <a14:foregroundMark x1="73050" y1="30077" x2="73050" y2="30077"/>
                              <a14:foregroundMark x1="61702" y1="33162" x2="61702" y2="33162"/>
                              <a14:foregroundMark x1="37234" y1="29306" x2="37234" y2="29306"/>
                              <a14:foregroundMark x1="53546" y1="61697" x2="53546" y2="61697"/>
                              <a14:foregroundMark x1="67021" y1="64010" x2="67021" y2="64010"/>
                              <a14:foregroundMark x1="33688" y1="62468" x2="33688" y2="62468"/>
                              <a14:foregroundMark x1="28369" y1="80463" x2="28369" y2="80463"/>
                              <a14:foregroundMark x1="48227" y1="79949" x2="48227" y2="79949"/>
                              <a14:foregroundMark x1="33688" y1="34447" x2="33688" y2="34447"/>
                              <a14:foregroundMark x1="49645" y1="76864" x2="49645" y2="76864"/>
                              <a14:foregroundMark x1="26596" y1="50643" x2="26596" y2="50643"/>
                              <a14:foregroundMark x1="44326" y1="49871" x2="44326" y2="49871"/>
                              <a14:foregroundMark x1="56738" y1="51928" x2="56738" y2="51928"/>
                              <a14:foregroundMark x1="70567" y1="52185" x2="70567" y2="52185"/>
                              <a14:foregroundMark x1="24113" y1="27249" x2="24113" y2="27249"/>
                              <a14:backgroundMark x1="36879" y1="22365" x2="36879" y2="22365"/>
                              <a14:backgroundMark x1="43262" y1="30591" x2="43262" y2="30591"/>
                            </a14:backgroundRemoval>
                          </a14:imgEffect>
                        </a14:imgLayer>
                      </a14:imgProps>
                    </a:ext>
                    <a:ext uri="{28A0092B-C50C-407E-A947-70E740481C1C}">
                      <a14:useLocalDpi xmlns:a14="http://schemas.microsoft.com/office/drawing/2010/main" val="0"/>
                    </a:ext>
                  </a:extLst>
                </a:blip>
                <a:stretch>
                  <a:fillRect/>
                </a:stretch>
              </p:blipFill>
              <p:spPr>
                <a:xfrm>
                  <a:off x="859632" y="2338402"/>
                  <a:ext cx="571500" cy="788345"/>
                </a:xfrm>
                <a:prstGeom prst="rect">
                  <a:avLst/>
                </a:prstGeom>
                <a:ln>
                  <a:noFill/>
                </a:ln>
              </p:spPr>
            </p:pic>
          </p:grpSp>
          <p:grpSp>
            <p:nvGrpSpPr>
              <p:cNvPr id="75" name="Group 74">
                <a:extLst>
                  <a:ext uri="{FF2B5EF4-FFF2-40B4-BE49-F238E27FC236}">
                    <a16:creationId xmlns:a16="http://schemas.microsoft.com/office/drawing/2014/main" id="{9A40174B-0EBC-1E4E-3E48-CCC21ADC1C9A}"/>
                  </a:ext>
                </a:extLst>
              </p:cNvPr>
              <p:cNvGrpSpPr/>
              <p:nvPr/>
            </p:nvGrpSpPr>
            <p:grpSpPr>
              <a:xfrm rot="19720146">
                <a:off x="1182580" y="2371883"/>
                <a:ext cx="386764" cy="226743"/>
                <a:chOff x="5136060" y="1710152"/>
                <a:chExt cx="538831" cy="347248"/>
              </a:xfrm>
            </p:grpSpPr>
            <p:sp>
              <p:nvSpPr>
                <p:cNvPr id="93" name="Oval 5">
                  <a:extLst>
                    <a:ext uri="{FF2B5EF4-FFF2-40B4-BE49-F238E27FC236}">
                      <a16:creationId xmlns:a16="http://schemas.microsoft.com/office/drawing/2014/main" id="{9DB6865C-2E08-2FB2-8C5D-CC822334E228}"/>
                    </a:ext>
                  </a:extLst>
                </p:cNvPr>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nvGrpSpPr>
                <p:cNvPr id="94" name="Group 93">
                  <a:extLst>
                    <a:ext uri="{FF2B5EF4-FFF2-40B4-BE49-F238E27FC236}">
                      <a16:creationId xmlns:a16="http://schemas.microsoft.com/office/drawing/2014/main" id="{95D024A3-C396-B2B8-8323-D237DADD5642}"/>
                    </a:ext>
                  </a:extLst>
                </p:cNvPr>
                <p:cNvGrpSpPr/>
                <p:nvPr/>
              </p:nvGrpSpPr>
              <p:grpSpPr>
                <a:xfrm rot="20545732">
                  <a:off x="5242936" y="1710152"/>
                  <a:ext cx="85726" cy="45719"/>
                  <a:chOff x="5293988" y="1700325"/>
                  <a:chExt cx="85726" cy="42639"/>
                </a:xfrm>
              </p:grpSpPr>
              <p:cxnSp>
                <p:nvCxnSpPr>
                  <p:cNvPr id="100" name="Straight Connector 99">
                    <a:extLst>
                      <a:ext uri="{FF2B5EF4-FFF2-40B4-BE49-F238E27FC236}">
                        <a16:creationId xmlns:a16="http://schemas.microsoft.com/office/drawing/2014/main" id="{FCEBDA4A-DFA4-111A-7CC0-C0B8848EFB9B}"/>
                      </a:ext>
                    </a:extLst>
                  </p:cNvPr>
                  <p:cNvCxnSpPr/>
                  <p:nvPr/>
                </p:nvCxnSpPr>
                <p:spPr>
                  <a:xfrm>
                    <a:off x="5293988"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101" name="Straight Connector 100">
                    <a:extLst>
                      <a:ext uri="{FF2B5EF4-FFF2-40B4-BE49-F238E27FC236}">
                        <a16:creationId xmlns:a16="http://schemas.microsoft.com/office/drawing/2014/main" id="{B4E62766-C15C-5809-139E-2F1D54134AED}"/>
                      </a:ext>
                    </a:extLst>
                  </p:cNvPr>
                  <p:cNvCxnSpPr/>
                  <p:nvPr/>
                </p:nvCxnSpPr>
                <p:spPr>
                  <a:xfrm>
                    <a:off x="5336850"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102" name="Straight Connector 101">
                    <a:extLst>
                      <a:ext uri="{FF2B5EF4-FFF2-40B4-BE49-F238E27FC236}">
                        <a16:creationId xmlns:a16="http://schemas.microsoft.com/office/drawing/2014/main" id="{BB455D44-D7C3-CFFF-E170-044663A7DF8F}"/>
                      </a:ext>
                    </a:extLst>
                  </p:cNvPr>
                  <p:cNvCxnSpPr/>
                  <p:nvPr/>
                </p:nvCxnSpPr>
                <p:spPr>
                  <a:xfrm>
                    <a:off x="5379714" y="1700325"/>
                    <a:ext cx="0" cy="42639"/>
                  </a:xfrm>
                  <a:prstGeom prst="line">
                    <a:avLst/>
                  </a:prstGeom>
                  <a:noFill/>
                  <a:ln w="31750" cap="sq" cmpd="dbl" algn="ctr">
                    <a:solidFill>
                      <a:sysClr val="windowText" lastClr="000000"/>
                    </a:solidFill>
                    <a:prstDash val="dashDot"/>
                    <a:round/>
                    <a:headEnd type="none" w="med" len="sm"/>
                    <a:tailEnd type="none"/>
                  </a:ln>
                  <a:effectLst/>
                </p:spPr>
              </p:cxnSp>
            </p:grpSp>
            <p:sp>
              <p:nvSpPr>
                <p:cNvPr id="95" name="Oval 4">
                  <a:extLst>
                    <a:ext uri="{FF2B5EF4-FFF2-40B4-BE49-F238E27FC236}">
                      <a16:creationId xmlns:a16="http://schemas.microsoft.com/office/drawing/2014/main" id="{95856A6B-4CCD-52DA-4F6E-90B1EF309752}"/>
                    </a:ext>
                  </a:extLst>
                </p:cNvPr>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96" name="Oval 95">
                  <a:extLst>
                    <a:ext uri="{FF2B5EF4-FFF2-40B4-BE49-F238E27FC236}">
                      <a16:creationId xmlns:a16="http://schemas.microsoft.com/office/drawing/2014/main" id="{D9E7A98D-2600-30E8-E3CA-010059863DE4}"/>
                    </a:ext>
                  </a:extLst>
                </p:cNvPr>
                <p:cNvSpPr/>
                <p:nvPr/>
              </p:nvSpPr>
              <p:spPr>
                <a:xfrm>
                  <a:off x="5275412" y="1778000"/>
                  <a:ext cx="279400" cy="279400"/>
                </a:xfrm>
                <a:prstGeom prst="ellipse">
                  <a:avLst/>
                </a:prstGeom>
                <a:solidFill>
                  <a:srgbClr val="864826"/>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97" name="Oval 96">
                  <a:extLst>
                    <a:ext uri="{FF2B5EF4-FFF2-40B4-BE49-F238E27FC236}">
                      <a16:creationId xmlns:a16="http://schemas.microsoft.com/office/drawing/2014/main" id="{38C47E28-ACB4-32EA-8369-AB38DA3227A3}"/>
                    </a:ext>
                  </a:extLst>
                </p:cNvPr>
                <p:cNvSpPr/>
                <p:nvPr/>
              </p:nvSpPr>
              <p:spPr>
                <a:xfrm>
                  <a:off x="5331124" y="1833712"/>
                  <a:ext cx="223688" cy="223688"/>
                </a:xfrm>
                <a:prstGeom prst="ellipse">
                  <a:avLst/>
                </a:prstGeom>
                <a:solidFill>
                  <a:srgbClr val="33030D"/>
                </a:solidFill>
                <a:ln w="12700" cap="flat" cmpd="sng" algn="ctr">
                  <a:noFill/>
                  <a:prstDash val="solid"/>
                  <a:miter lim="800000"/>
                </a:ln>
                <a:effectLst/>
              </p:spPr>
              <p:txBody>
                <a:bodyPr rtlCol="0" anchor="ctr"/>
                <a:lstStyle/>
                <a:p>
                  <a:pPr algn="ctr">
                    <a:defRPr/>
                  </a:pPr>
                  <a:endParaRPr lang="en-US" sz="1530" kern="0" dirty="0">
                    <a:solidFill>
                      <a:prstClr val="white"/>
                    </a:solidFill>
                    <a:latin typeface="Calibri"/>
                  </a:endParaRPr>
                </a:p>
              </p:txBody>
            </p:sp>
            <p:sp>
              <p:nvSpPr>
                <p:cNvPr id="98" name="Oval 97">
                  <a:extLst>
                    <a:ext uri="{FF2B5EF4-FFF2-40B4-BE49-F238E27FC236}">
                      <a16:creationId xmlns:a16="http://schemas.microsoft.com/office/drawing/2014/main" id="{F71F626E-1A5E-6016-5549-51F350B4793D}"/>
                    </a:ext>
                  </a:extLst>
                </p:cNvPr>
                <p:cNvSpPr/>
                <p:nvPr/>
              </p:nvSpPr>
              <p:spPr>
                <a:xfrm>
                  <a:off x="5404868" y="1846412"/>
                  <a:ext cx="127000" cy="127000"/>
                </a:xfrm>
                <a:prstGeom prst="ellipse">
                  <a:avLst/>
                </a:prstGeom>
                <a:solidFill>
                  <a:srgbClr val="B46004"/>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99" name="Oval 98">
                  <a:extLst>
                    <a:ext uri="{FF2B5EF4-FFF2-40B4-BE49-F238E27FC236}">
                      <a16:creationId xmlns:a16="http://schemas.microsoft.com/office/drawing/2014/main" id="{8DEA0E96-E85C-3F6C-2E8D-0377DE956E25}"/>
                    </a:ext>
                  </a:extLst>
                </p:cNvPr>
                <p:cNvSpPr/>
                <p:nvPr/>
              </p:nvSpPr>
              <p:spPr>
                <a:xfrm>
                  <a:off x="5442970" y="1903413"/>
                  <a:ext cx="88898" cy="82699"/>
                </a:xfrm>
                <a:prstGeom prst="ellipse">
                  <a:avLst/>
                </a:pr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grpSp>
            <p:nvGrpSpPr>
              <p:cNvPr id="76" name="Group 75">
                <a:extLst>
                  <a:ext uri="{FF2B5EF4-FFF2-40B4-BE49-F238E27FC236}">
                    <a16:creationId xmlns:a16="http://schemas.microsoft.com/office/drawing/2014/main" id="{33B322E9-F5BA-806C-2CD2-DE7417C49F76}"/>
                  </a:ext>
                </a:extLst>
              </p:cNvPr>
              <p:cNvGrpSpPr/>
              <p:nvPr/>
            </p:nvGrpSpPr>
            <p:grpSpPr>
              <a:xfrm rot="1705800" flipH="1">
                <a:off x="1678571" y="2367738"/>
                <a:ext cx="386764" cy="226743"/>
                <a:chOff x="5136060" y="1710152"/>
                <a:chExt cx="538831" cy="347248"/>
              </a:xfrm>
            </p:grpSpPr>
            <p:sp>
              <p:nvSpPr>
                <p:cNvPr id="83" name="Oval 5">
                  <a:extLst>
                    <a:ext uri="{FF2B5EF4-FFF2-40B4-BE49-F238E27FC236}">
                      <a16:creationId xmlns:a16="http://schemas.microsoft.com/office/drawing/2014/main" id="{34915800-09DC-2646-526D-AD430A2F02A2}"/>
                    </a:ext>
                  </a:extLst>
                </p:cNvPr>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nvGrpSpPr>
                <p:cNvPr id="84" name="Group 83">
                  <a:extLst>
                    <a:ext uri="{FF2B5EF4-FFF2-40B4-BE49-F238E27FC236}">
                      <a16:creationId xmlns:a16="http://schemas.microsoft.com/office/drawing/2014/main" id="{9026F793-BBAF-4065-CBC7-9064038269C8}"/>
                    </a:ext>
                  </a:extLst>
                </p:cNvPr>
                <p:cNvGrpSpPr/>
                <p:nvPr/>
              </p:nvGrpSpPr>
              <p:grpSpPr>
                <a:xfrm rot="20545732">
                  <a:off x="5242936" y="1710152"/>
                  <a:ext cx="85726" cy="45719"/>
                  <a:chOff x="5293988" y="1700325"/>
                  <a:chExt cx="85726" cy="42639"/>
                </a:xfrm>
              </p:grpSpPr>
              <p:cxnSp>
                <p:nvCxnSpPr>
                  <p:cNvPr id="90" name="Straight Connector 89">
                    <a:extLst>
                      <a:ext uri="{FF2B5EF4-FFF2-40B4-BE49-F238E27FC236}">
                        <a16:creationId xmlns:a16="http://schemas.microsoft.com/office/drawing/2014/main" id="{A28E1862-2563-2C02-5B03-8FC2A8DEDB32}"/>
                      </a:ext>
                    </a:extLst>
                  </p:cNvPr>
                  <p:cNvCxnSpPr/>
                  <p:nvPr/>
                </p:nvCxnSpPr>
                <p:spPr>
                  <a:xfrm>
                    <a:off x="5293988"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91" name="Straight Connector 90">
                    <a:extLst>
                      <a:ext uri="{FF2B5EF4-FFF2-40B4-BE49-F238E27FC236}">
                        <a16:creationId xmlns:a16="http://schemas.microsoft.com/office/drawing/2014/main" id="{04B80883-5074-3048-D752-FFCCB801A980}"/>
                      </a:ext>
                    </a:extLst>
                  </p:cNvPr>
                  <p:cNvCxnSpPr/>
                  <p:nvPr/>
                </p:nvCxnSpPr>
                <p:spPr>
                  <a:xfrm>
                    <a:off x="5336850"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92" name="Straight Connector 91">
                    <a:extLst>
                      <a:ext uri="{FF2B5EF4-FFF2-40B4-BE49-F238E27FC236}">
                        <a16:creationId xmlns:a16="http://schemas.microsoft.com/office/drawing/2014/main" id="{152D7808-3C9D-015E-F0D8-0D6CAD137909}"/>
                      </a:ext>
                    </a:extLst>
                  </p:cNvPr>
                  <p:cNvCxnSpPr/>
                  <p:nvPr/>
                </p:nvCxnSpPr>
                <p:spPr>
                  <a:xfrm>
                    <a:off x="5379714" y="1700325"/>
                    <a:ext cx="0" cy="42639"/>
                  </a:xfrm>
                  <a:prstGeom prst="line">
                    <a:avLst/>
                  </a:prstGeom>
                  <a:noFill/>
                  <a:ln w="31750" cap="sq" cmpd="dbl" algn="ctr">
                    <a:solidFill>
                      <a:sysClr val="windowText" lastClr="000000"/>
                    </a:solidFill>
                    <a:prstDash val="dashDot"/>
                    <a:round/>
                    <a:headEnd type="none" w="med" len="sm"/>
                    <a:tailEnd type="none"/>
                  </a:ln>
                  <a:effectLst/>
                </p:spPr>
              </p:cxnSp>
            </p:grpSp>
            <p:sp>
              <p:nvSpPr>
                <p:cNvPr id="85" name="Oval 4">
                  <a:extLst>
                    <a:ext uri="{FF2B5EF4-FFF2-40B4-BE49-F238E27FC236}">
                      <a16:creationId xmlns:a16="http://schemas.microsoft.com/office/drawing/2014/main" id="{02CD3B55-83B8-1351-F0E5-025958BB0409}"/>
                    </a:ext>
                  </a:extLst>
                </p:cNvPr>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86" name="Oval 85">
                  <a:extLst>
                    <a:ext uri="{FF2B5EF4-FFF2-40B4-BE49-F238E27FC236}">
                      <a16:creationId xmlns:a16="http://schemas.microsoft.com/office/drawing/2014/main" id="{EF8707D3-9CBE-FA2A-76CB-285B2D2FBEB1}"/>
                    </a:ext>
                  </a:extLst>
                </p:cNvPr>
                <p:cNvSpPr/>
                <p:nvPr/>
              </p:nvSpPr>
              <p:spPr>
                <a:xfrm>
                  <a:off x="5275412" y="1778000"/>
                  <a:ext cx="279400" cy="279400"/>
                </a:xfrm>
                <a:prstGeom prst="ellipse">
                  <a:avLst/>
                </a:prstGeom>
                <a:solidFill>
                  <a:srgbClr val="864826"/>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87" name="Oval 86">
                  <a:extLst>
                    <a:ext uri="{FF2B5EF4-FFF2-40B4-BE49-F238E27FC236}">
                      <a16:creationId xmlns:a16="http://schemas.microsoft.com/office/drawing/2014/main" id="{B0322A72-D97E-9461-F59E-08A08EAF0E98}"/>
                    </a:ext>
                  </a:extLst>
                </p:cNvPr>
                <p:cNvSpPr/>
                <p:nvPr/>
              </p:nvSpPr>
              <p:spPr>
                <a:xfrm>
                  <a:off x="5331124" y="1833712"/>
                  <a:ext cx="223688" cy="223688"/>
                </a:xfrm>
                <a:prstGeom prst="ellipse">
                  <a:avLst/>
                </a:prstGeom>
                <a:solidFill>
                  <a:srgbClr val="33030D"/>
                </a:solidFill>
                <a:ln w="12700" cap="flat" cmpd="sng" algn="ctr">
                  <a:noFill/>
                  <a:prstDash val="solid"/>
                  <a:miter lim="800000"/>
                </a:ln>
                <a:effectLst/>
              </p:spPr>
              <p:txBody>
                <a:bodyPr rtlCol="0" anchor="ctr"/>
                <a:lstStyle/>
                <a:p>
                  <a:pPr algn="ctr">
                    <a:defRPr/>
                  </a:pPr>
                  <a:endParaRPr lang="en-US" sz="1530" kern="0" dirty="0">
                    <a:solidFill>
                      <a:prstClr val="white"/>
                    </a:solidFill>
                    <a:latin typeface="Calibri"/>
                  </a:endParaRPr>
                </a:p>
              </p:txBody>
            </p:sp>
            <p:sp>
              <p:nvSpPr>
                <p:cNvPr id="88" name="Oval 87">
                  <a:extLst>
                    <a:ext uri="{FF2B5EF4-FFF2-40B4-BE49-F238E27FC236}">
                      <a16:creationId xmlns:a16="http://schemas.microsoft.com/office/drawing/2014/main" id="{10BB6EA0-C8DD-B71C-AB61-0F0B7940B78E}"/>
                    </a:ext>
                  </a:extLst>
                </p:cNvPr>
                <p:cNvSpPr/>
                <p:nvPr/>
              </p:nvSpPr>
              <p:spPr>
                <a:xfrm>
                  <a:off x="5404868" y="1846412"/>
                  <a:ext cx="127000" cy="127000"/>
                </a:xfrm>
                <a:prstGeom prst="ellipse">
                  <a:avLst/>
                </a:prstGeom>
                <a:solidFill>
                  <a:srgbClr val="B46004"/>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89" name="Oval 88">
                  <a:extLst>
                    <a:ext uri="{FF2B5EF4-FFF2-40B4-BE49-F238E27FC236}">
                      <a16:creationId xmlns:a16="http://schemas.microsoft.com/office/drawing/2014/main" id="{3FFFB55C-9AEE-A95D-F184-A22154302B6E}"/>
                    </a:ext>
                  </a:extLst>
                </p:cNvPr>
                <p:cNvSpPr/>
                <p:nvPr/>
              </p:nvSpPr>
              <p:spPr>
                <a:xfrm>
                  <a:off x="5442970" y="1903413"/>
                  <a:ext cx="88898" cy="82699"/>
                </a:xfrm>
                <a:prstGeom prst="ellipse">
                  <a:avLst/>
                </a:pr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sp>
            <p:nvSpPr>
              <p:cNvPr id="77" name="Freeform: Shape 76">
                <a:extLst>
                  <a:ext uri="{FF2B5EF4-FFF2-40B4-BE49-F238E27FC236}">
                    <a16:creationId xmlns:a16="http://schemas.microsoft.com/office/drawing/2014/main" id="{11B4467B-DBD2-980E-35C2-DCD4B9FB3CAF}"/>
                  </a:ext>
                </a:extLst>
              </p:cNvPr>
              <p:cNvSpPr/>
              <p:nvPr/>
            </p:nvSpPr>
            <p:spPr>
              <a:xfrm>
                <a:off x="1520913" y="2715274"/>
                <a:ext cx="126565" cy="99681"/>
              </a:xfrm>
              <a:custGeom>
                <a:avLst/>
                <a:gdLst>
                  <a:gd name="connsiteX0" fmla="*/ 52387 w 133350"/>
                  <a:gd name="connsiteY0" fmla="*/ 0 h 104775"/>
                  <a:gd name="connsiteX1" fmla="*/ 0 w 133350"/>
                  <a:gd name="connsiteY1" fmla="*/ 95250 h 104775"/>
                  <a:gd name="connsiteX2" fmla="*/ 133350 w 133350"/>
                  <a:gd name="connsiteY2" fmla="*/ 104775 h 104775"/>
                  <a:gd name="connsiteX0" fmla="*/ 52387 w 122112"/>
                  <a:gd name="connsiteY0" fmla="*/ 0 h 95250"/>
                  <a:gd name="connsiteX1" fmla="*/ 0 w 122112"/>
                  <a:gd name="connsiteY1" fmla="*/ 95250 h 95250"/>
                  <a:gd name="connsiteX2" fmla="*/ 122112 w 122112"/>
                  <a:gd name="connsiteY2" fmla="*/ 78059 h 95250"/>
                  <a:gd name="connsiteX0" fmla="*/ 54226 w 123951"/>
                  <a:gd name="connsiteY0" fmla="*/ 0 h 99010"/>
                  <a:gd name="connsiteX1" fmla="*/ 1839 w 123951"/>
                  <a:gd name="connsiteY1" fmla="*/ 95250 h 99010"/>
                  <a:gd name="connsiteX2" fmla="*/ 123951 w 123951"/>
                  <a:gd name="connsiteY2" fmla="*/ 78059 h 99010"/>
                  <a:gd name="connsiteX0" fmla="*/ 46040 w 124756"/>
                  <a:gd name="connsiteY0" fmla="*/ 0 h 121163"/>
                  <a:gd name="connsiteX1" fmla="*/ 2644 w 124756"/>
                  <a:gd name="connsiteY1" fmla="*/ 116029 h 121163"/>
                  <a:gd name="connsiteX2" fmla="*/ 124756 w 124756"/>
                  <a:gd name="connsiteY2" fmla="*/ 98838 h 121163"/>
                  <a:gd name="connsiteX0" fmla="*/ 44629 w 93376"/>
                  <a:gd name="connsiteY0" fmla="*/ 0 h 129127"/>
                  <a:gd name="connsiteX1" fmla="*/ 1233 w 93376"/>
                  <a:gd name="connsiteY1" fmla="*/ 116029 h 129127"/>
                  <a:gd name="connsiteX2" fmla="*/ 93376 w 93376"/>
                  <a:gd name="connsiteY2" fmla="*/ 122587 h 129127"/>
                  <a:gd name="connsiteX0" fmla="*/ 33810 w 94544"/>
                  <a:gd name="connsiteY0" fmla="*/ 0 h 108102"/>
                  <a:gd name="connsiteX1" fmla="*/ 2401 w 94544"/>
                  <a:gd name="connsiteY1" fmla="*/ 96239 h 108102"/>
                  <a:gd name="connsiteX2" fmla="*/ 94544 w 94544"/>
                  <a:gd name="connsiteY2" fmla="*/ 102797 h 108102"/>
                </a:gdLst>
                <a:ahLst/>
                <a:cxnLst>
                  <a:cxn ang="0">
                    <a:pos x="connsiteX0" y="connsiteY0"/>
                  </a:cxn>
                  <a:cxn ang="0">
                    <a:pos x="connsiteX1" y="connsiteY1"/>
                  </a:cxn>
                  <a:cxn ang="0">
                    <a:pos x="connsiteX2" y="connsiteY2"/>
                  </a:cxn>
                </a:cxnLst>
                <a:rect l="l" t="t" r="r" b="b"/>
                <a:pathLst>
                  <a:path w="94544" h="108102">
                    <a:moveTo>
                      <a:pt x="33810" y="0"/>
                    </a:moveTo>
                    <a:cubicBezTo>
                      <a:pt x="16348" y="31750"/>
                      <a:pt x="-7721" y="79106"/>
                      <a:pt x="2401" y="96239"/>
                    </a:cubicBezTo>
                    <a:cubicBezTo>
                      <a:pt x="12523" y="113372"/>
                      <a:pt x="53840" y="108527"/>
                      <a:pt x="94544" y="102797"/>
                    </a:cubicBezTo>
                  </a:path>
                </a:pathLst>
              </a:custGeom>
              <a:noFill/>
              <a:ln w="12700" cap="flat" cmpd="sng" algn="ctr">
                <a:solidFill>
                  <a:srgbClr val="A75809"/>
                </a:solid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78" name="Oval 77">
                <a:extLst>
                  <a:ext uri="{FF2B5EF4-FFF2-40B4-BE49-F238E27FC236}">
                    <a16:creationId xmlns:a16="http://schemas.microsoft.com/office/drawing/2014/main" id="{C474CC17-05CA-1662-C977-80DE9E015BCC}"/>
                  </a:ext>
                </a:extLst>
              </p:cNvPr>
              <p:cNvSpPr/>
              <p:nvPr/>
            </p:nvSpPr>
            <p:spPr>
              <a:xfrm>
                <a:off x="1169129" y="2668732"/>
                <a:ext cx="247569" cy="200609"/>
              </a:xfrm>
              <a:prstGeom prst="ellipse">
                <a:avLst/>
              </a:prstGeom>
              <a:solidFill>
                <a:srgbClr val="FF0000">
                  <a:alpha val="8000"/>
                </a:srgbClr>
              </a:solidFill>
              <a:ln w="12700" cap="flat" cmpd="sng" algn="ctr">
                <a:noFill/>
                <a:prstDash val="solid"/>
                <a:miter lim="800000"/>
              </a:ln>
              <a:effectLst/>
            </p:spPr>
            <p:txBody>
              <a:bodyPr rtlCol="0" anchor="ctr"/>
              <a:lstStyle/>
              <a:p>
                <a:pPr algn="ctr">
                  <a:defRPr/>
                </a:pPr>
                <a:endParaRPr lang="en-US" kern="0">
                  <a:solidFill>
                    <a:prstClr val="white"/>
                  </a:solidFill>
                  <a:latin typeface="Calibri"/>
                </a:endParaRPr>
              </a:p>
            </p:txBody>
          </p:sp>
          <p:sp>
            <p:nvSpPr>
              <p:cNvPr id="79" name="Oval 78">
                <a:extLst>
                  <a:ext uri="{FF2B5EF4-FFF2-40B4-BE49-F238E27FC236}">
                    <a16:creationId xmlns:a16="http://schemas.microsoft.com/office/drawing/2014/main" id="{C605EE3D-CC93-45CD-1AD0-4612F57AA70B}"/>
                  </a:ext>
                </a:extLst>
              </p:cNvPr>
              <p:cNvSpPr/>
              <p:nvPr/>
            </p:nvSpPr>
            <p:spPr>
              <a:xfrm>
                <a:off x="1798886" y="2670190"/>
                <a:ext cx="247569" cy="200609"/>
              </a:xfrm>
              <a:prstGeom prst="ellipse">
                <a:avLst/>
              </a:prstGeom>
              <a:solidFill>
                <a:srgbClr val="FF0000">
                  <a:alpha val="8000"/>
                </a:srgbClr>
              </a:solidFill>
              <a:ln w="12700" cap="flat" cmpd="sng" algn="ctr">
                <a:noFill/>
                <a:prstDash val="solid"/>
                <a:miter lim="800000"/>
              </a:ln>
              <a:effectLst/>
            </p:spPr>
            <p:txBody>
              <a:bodyPr rtlCol="0" anchor="ctr"/>
              <a:lstStyle/>
              <a:p>
                <a:pPr algn="ctr">
                  <a:defRPr/>
                </a:pPr>
                <a:endParaRPr lang="en-US" kern="0">
                  <a:solidFill>
                    <a:prstClr val="white"/>
                  </a:solidFill>
                  <a:latin typeface="Calibri"/>
                </a:endParaRPr>
              </a:p>
            </p:txBody>
          </p:sp>
          <p:sp>
            <p:nvSpPr>
              <p:cNvPr id="80" name="Diagonal Stripe 79">
                <a:extLst>
                  <a:ext uri="{FF2B5EF4-FFF2-40B4-BE49-F238E27FC236}">
                    <a16:creationId xmlns:a16="http://schemas.microsoft.com/office/drawing/2014/main" id="{5D01F6A8-B8F1-6A18-2D24-24A4696E4CF1}"/>
                  </a:ext>
                </a:extLst>
              </p:cNvPr>
              <p:cNvSpPr/>
              <p:nvPr/>
            </p:nvSpPr>
            <p:spPr>
              <a:xfrm rot="20990782" flipH="1">
                <a:off x="1198942" y="2296279"/>
                <a:ext cx="370838" cy="88647"/>
              </a:xfrm>
              <a:prstGeom prst="diagStripe">
                <a:avLst/>
              </a:prstGeom>
              <a:solidFill>
                <a:srgbClr val="843C0C"/>
              </a:solidFill>
              <a:ln w="12700" cap="flat" cmpd="sng" algn="ctr">
                <a:noFill/>
                <a:prstDash val="solid"/>
                <a:miter lim="800000"/>
              </a:ln>
              <a:effectLst/>
            </p:spPr>
            <p:txBody>
              <a:bodyPr rtlCol="0" anchor="ctr"/>
              <a:lstStyle/>
              <a:p>
                <a:pPr algn="ctr">
                  <a:defRPr/>
                </a:pPr>
                <a:endParaRPr lang="en-US" kern="0">
                  <a:solidFill>
                    <a:prstClr val="white"/>
                  </a:solidFill>
                  <a:latin typeface="Corbel" panose="020B0503020204020204"/>
                </a:endParaRPr>
              </a:p>
            </p:txBody>
          </p:sp>
          <p:sp>
            <p:nvSpPr>
              <p:cNvPr id="81" name="Diagonal Stripe 80">
                <a:extLst>
                  <a:ext uri="{FF2B5EF4-FFF2-40B4-BE49-F238E27FC236}">
                    <a16:creationId xmlns:a16="http://schemas.microsoft.com/office/drawing/2014/main" id="{D98BEA28-7F1C-7B24-4C60-CB54EBD98079}"/>
                  </a:ext>
                </a:extLst>
              </p:cNvPr>
              <p:cNvSpPr/>
              <p:nvPr/>
            </p:nvSpPr>
            <p:spPr>
              <a:xfrm rot="609218">
                <a:off x="1688061" y="2288356"/>
                <a:ext cx="370838" cy="98674"/>
              </a:xfrm>
              <a:prstGeom prst="diagStripe">
                <a:avLst/>
              </a:prstGeom>
              <a:solidFill>
                <a:srgbClr val="843C0C"/>
              </a:solidFill>
              <a:ln w="12700" cap="flat" cmpd="sng" algn="ctr">
                <a:noFill/>
                <a:prstDash val="solid"/>
                <a:miter lim="800000"/>
              </a:ln>
              <a:effectLst/>
            </p:spPr>
            <p:txBody>
              <a:bodyPr rtlCol="0" anchor="ctr"/>
              <a:lstStyle/>
              <a:p>
                <a:pPr algn="ctr">
                  <a:defRPr/>
                </a:pPr>
                <a:endParaRPr lang="en-US" kern="0">
                  <a:solidFill>
                    <a:prstClr val="white"/>
                  </a:solidFill>
                  <a:latin typeface="Corbel" panose="020B0503020204020204"/>
                </a:endParaRPr>
              </a:p>
            </p:txBody>
          </p:sp>
          <p:sp>
            <p:nvSpPr>
              <p:cNvPr id="82" name="Isosceles Triangle 81">
                <a:extLst>
                  <a:ext uri="{FF2B5EF4-FFF2-40B4-BE49-F238E27FC236}">
                    <a16:creationId xmlns:a16="http://schemas.microsoft.com/office/drawing/2014/main" id="{3326D76C-82DE-3C07-23B2-F8CB3E9BF49C}"/>
                  </a:ext>
                </a:extLst>
              </p:cNvPr>
              <p:cNvSpPr/>
              <p:nvPr/>
            </p:nvSpPr>
            <p:spPr>
              <a:xfrm rot="10800000">
                <a:off x="1440270" y="2989332"/>
                <a:ext cx="343536" cy="163911"/>
              </a:xfrm>
              <a:prstGeom prst="triangle">
                <a:avLst/>
              </a:prstGeom>
              <a:solidFill>
                <a:sysClr val="window" lastClr="FFFFFF"/>
              </a:solidFill>
              <a:ln w="19050" cap="flat" cmpd="sng" algn="ctr">
                <a:solidFill>
                  <a:srgbClr val="FF0000">
                    <a:lumMod val="40000"/>
                    <a:lumOff val="60000"/>
                  </a:srgbClr>
                </a:solid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grpSp>
      </p:grpSp>
    </p:spTree>
    <p:extLst>
      <p:ext uri="{BB962C8B-B14F-4D97-AF65-F5344CB8AC3E}">
        <p14:creationId xmlns:p14="http://schemas.microsoft.com/office/powerpoint/2010/main" val="9829712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E70DF3EA-38A9-416D-8E0B-94E2E369A2CA}"/>
              </a:ext>
            </a:extLst>
          </p:cNvPr>
          <p:cNvPicPr>
            <a:picLocks noChangeAspect="1"/>
          </p:cNvPicPr>
          <p:nvPr/>
        </p:nvPicPr>
        <p:blipFill>
          <a:blip r:embed="rId5"/>
          <a:stretch>
            <a:fillRect/>
          </a:stretch>
        </p:blipFill>
        <p:spPr>
          <a:xfrm rot="5400000">
            <a:off x="3215638" y="-2118357"/>
            <a:ext cx="5760721" cy="12192000"/>
          </a:xfrm>
          <a:prstGeom prst="rect">
            <a:avLst/>
          </a:prstGeom>
        </p:spPr>
      </p:pic>
      <p:sp>
        <p:nvSpPr>
          <p:cNvPr id="7" name="Title 1"/>
          <p:cNvSpPr>
            <a:spLocks noGrp="1"/>
          </p:cNvSpPr>
          <p:nvPr>
            <p:ph type="title"/>
          </p:nvPr>
        </p:nvSpPr>
        <p:spPr>
          <a:xfrm>
            <a:off x="0" y="0"/>
            <a:ext cx="12192000" cy="1097280"/>
          </a:xfrm>
          <a:solidFill>
            <a:srgbClr val="712766"/>
          </a:solidFill>
          <a:ln w="25400">
            <a:noFill/>
          </a:ln>
        </p:spPr>
        <p:txBody>
          <a:bodyPr>
            <a:normAutofit/>
          </a:bodyPr>
          <a:lstStyle/>
          <a:p>
            <a:pPr marL="457200" algn="l"/>
            <a:r>
              <a:rPr lang="en-US" sz="4800" b="1" dirty="0">
                <a:solidFill>
                  <a:schemeClr val="bg1"/>
                </a:solidFill>
                <a:latin typeface="Juice ITC" panose="04040403040A02020202" pitchFamily="82" charset="0"/>
              </a:rPr>
              <a:t>Gretchen Reflection</a:t>
            </a:r>
          </a:p>
        </p:txBody>
      </p:sp>
      <p:sp>
        <p:nvSpPr>
          <p:cNvPr id="10" name="TextBox 9"/>
          <p:cNvSpPr txBox="1"/>
          <p:nvPr/>
        </p:nvSpPr>
        <p:spPr>
          <a:xfrm>
            <a:off x="1749502" y="2662661"/>
            <a:ext cx="6715345" cy="461665"/>
          </a:xfrm>
          <a:prstGeom prst="rect">
            <a:avLst/>
          </a:prstGeom>
          <a:noFill/>
        </p:spPr>
        <p:txBody>
          <a:bodyPr wrap="square" rtlCol="0">
            <a:spAutoFit/>
          </a:bodyPr>
          <a:lstStyle/>
          <a:p>
            <a:r>
              <a:rPr lang="en-US" sz="2400" dirty="0">
                <a:solidFill>
                  <a:srgbClr val="000000"/>
                </a:solidFill>
              </a:rPr>
              <a:t>How often should you conduct a daily walkthrough?</a:t>
            </a:r>
          </a:p>
        </p:txBody>
      </p:sp>
      <p:sp>
        <p:nvSpPr>
          <p:cNvPr id="14" name="TextBox 13">
            <a:extLst>
              <a:ext uri="{FF2B5EF4-FFF2-40B4-BE49-F238E27FC236}">
                <a16:creationId xmlns:a16="http://schemas.microsoft.com/office/drawing/2014/main" id="{C6B3D7CF-E063-43E8-BF99-14AFF5678A37}"/>
              </a:ext>
            </a:extLst>
          </p:cNvPr>
          <p:cNvSpPr txBox="1"/>
          <p:nvPr/>
        </p:nvSpPr>
        <p:spPr>
          <a:xfrm>
            <a:off x="1749502" y="3446906"/>
            <a:ext cx="4667084" cy="461665"/>
          </a:xfrm>
          <a:prstGeom prst="rect">
            <a:avLst/>
          </a:prstGeom>
          <a:noFill/>
        </p:spPr>
        <p:txBody>
          <a:bodyPr wrap="square" rtlCol="0">
            <a:spAutoFit/>
          </a:bodyPr>
          <a:lstStyle/>
          <a:p>
            <a:r>
              <a:rPr lang="en-US" sz="2400" dirty="0">
                <a:solidFill>
                  <a:srgbClr val="000000"/>
                </a:solidFill>
              </a:rPr>
              <a:t>Where should it take place?</a:t>
            </a:r>
          </a:p>
        </p:txBody>
      </p:sp>
      <p:sp>
        <p:nvSpPr>
          <p:cNvPr id="15" name="TextBox 14">
            <a:extLst>
              <a:ext uri="{FF2B5EF4-FFF2-40B4-BE49-F238E27FC236}">
                <a16:creationId xmlns:a16="http://schemas.microsoft.com/office/drawing/2014/main" id="{8FD5609F-6D2E-4FF3-858A-9BCE675706BD}"/>
              </a:ext>
            </a:extLst>
          </p:cNvPr>
          <p:cNvSpPr txBox="1"/>
          <p:nvPr/>
        </p:nvSpPr>
        <p:spPr>
          <a:xfrm>
            <a:off x="1520354" y="1419860"/>
            <a:ext cx="4896232" cy="707886"/>
          </a:xfrm>
          <a:prstGeom prst="rect">
            <a:avLst/>
          </a:prstGeom>
          <a:noFill/>
        </p:spPr>
        <p:txBody>
          <a:bodyPr wrap="square" rtlCol="0">
            <a:spAutoFit/>
          </a:bodyPr>
          <a:lstStyle/>
          <a:p>
            <a:r>
              <a:rPr lang="en-US" sz="4000" dirty="0">
                <a:solidFill>
                  <a:srgbClr val="000000"/>
                </a:solidFill>
              </a:rPr>
              <a:t>Let’s Discuss:</a:t>
            </a:r>
          </a:p>
        </p:txBody>
      </p:sp>
      <p:sp>
        <p:nvSpPr>
          <p:cNvPr id="17" name="TextBox 16">
            <a:extLst>
              <a:ext uri="{FF2B5EF4-FFF2-40B4-BE49-F238E27FC236}">
                <a16:creationId xmlns:a16="http://schemas.microsoft.com/office/drawing/2014/main" id="{9CF2C418-4992-4827-9139-9EDBA156F0C6}"/>
              </a:ext>
            </a:extLst>
          </p:cNvPr>
          <p:cNvSpPr txBox="1"/>
          <p:nvPr/>
        </p:nvSpPr>
        <p:spPr>
          <a:xfrm>
            <a:off x="1749502" y="4231151"/>
            <a:ext cx="4667084" cy="461665"/>
          </a:xfrm>
          <a:prstGeom prst="rect">
            <a:avLst/>
          </a:prstGeom>
          <a:noFill/>
        </p:spPr>
        <p:txBody>
          <a:bodyPr wrap="square" rtlCol="0">
            <a:spAutoFit/>
          </a:bodyPr>
          <a:lstStyle/>
          <a:p>
            <a:r>
              <a:rPr lang="en-US" sz="2400" dirty="0">
                <a:solidFill>
                  <a:srgbClr val="000000"/>
                </a:solidFill>
              </a:rPr>
              <a:t>When is it done?</a:t>
            </a:r>
          </a:p>
        </p:txBody>
      </p:sp>
      <p:pic>
        <p:nvPicPr>
          <p:cNvPr id="2" name="mixkit-casting-long-fairy-magic-spell-875">
            <a:hlinkClick r:id="" action="ppaction://media"/>
            <a:extLst>
              <a:ext uri="{FF2B5EF4-FFF2-40B4-BE49-F238E27FC236}">
                <a16:creationId xmlns:a16="http://schemas.microsoft.com/office/drawing/2014/main" id="{86CAD86C-65FD-4451-9892-5A975213CAA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47800" y="2433705"/>
            <a:ext cx="406400" cy="406400"/>
          </a:xfrm>
          <a:prstGeom prst="rect">
            <a:avLst/>
          </a:prstGeom>
        </p:spPr>
      </p:pic>
      <p:grpSp>
        <p:nvGrpSpPr>
          <p:cNvPr id="9" name="Group 8">
            <a:extLst>
              <a:ext uri="{FF2B5EF4-FFF2-40B4-BE49-F238E27FC236}">
                <a16:creationId xmlns:a16="http://schemas.microsoft.com/office/drawing/2014/main" id="{A8D61B68-32A4-92AB-AB0C-136C50B9D76D}"/>
              </a:ext>
            </a:extLst>
          </p:cNvPr>
          <p:cNvGrpSpPr/>
          <p:nvPr/>
        </p:nvGrpSpPr>
        <p:grpSpPr>
          <a:xfrm>
            <a:off x="8071649" y="3124385"/>
            <a:ext cx="1736205" cy="1891011"/>
            <a:chOff x="-1291755" y="2720076"/>
            <a:chExt cx="2982307" cy="3699774"/>
          </a:xfrm>
        </p:grpSpPr>
        <p:sp>
          <p:nvSpPr>
            <p:cNvPr id="95" name="Oval 94">
              <a:extLst>
                <a:ext uri="{FF2B5EF4-FFF2-40B4-BE49-F238E27FC236}">
                  <a16:creationId xmlns:a16="http://schemas.microsoft.com/office/drawing/2014/main" id="{5B91DDF3-43F5-6049-CA27-634DB044A469}"/>
                </a:ext>
              </a:extLst>
            </p:cNvPr>
            <p:cNvSpPr/>
            <p:nvPr/>
          </p:nvSpPr>
          <p:spPr>
            <a:xfrm>
              <a:off x="-1162050" y="3524250"/>
              <a:ext cx="2743200" cy="2800350"/>
            </a:xfrm>
            <a:prstGeom prst="ellipse">
              <a:avLst/>
            </a:prstGeom>
            <a:solidFill>
              <a:srgbClr val="FDE9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D0E3FA9B-DA25-F010-04B7-35F3380F6B04}"/>
                </a:ext>
              </a:extLst>
            </p:cNvPr>
            <p:cNvSpPr/>
            <p:nvPr/>
          </p:nvSpPr>
          <p:spPr>
            <a:xfrm>
              <a:off x="-1291755" y="3429000"/>
              <a:ext cx="2982307" cy="2990850"/>
            </a:xfrm>
            <a:prstGeom prst="ellipse">
              <a:avLst/>
            </a:prstGeom>
            <a:noFill/>
            <a:ln w="38100">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7" name="Group 96">
              <a:extLst>
                <a:ext uri="{FF2B5EF4-FFF2-40B4-BE49-F238E27FC236}">
                  <a16:creationId xmlns:a16="http://schemas.microsoft.com/office/drawing/2014/main" id="{4C9A119C-0512-E723-77C3-D84E6C0BC62D}"/>
                </a:ext>
              </a:extLst>
            </p:cNvPr>
            <p:cNvGrpSpPr/>
            <p:nvPr/>
          </p:nvGrpSpPr>
          <p:grpSpPr>
            <a:xfrm flipH="1">
              <a:off x="-1205954" y="2720076"/>
              <a:ext cx="2290770" cy="3649875"/>
              <a:chOff x="720551" y="1573392"/>
              <a:chExt cx="2290770" cy="3649875"/>
            </a:xfrm>
          </p:grpSpPr>
          <p:sp>
            <p:nvSpPr>
              <p:cNvPr id="98" name="Freeform: Shape 97">
                <a:extLst>
                  <a:ext uri="{FF2B5EF4-FFF2-40B4-BE49-F238E27FC236}">
                    <a16:creationId xmlns:a16="http://schemas.microsoft.com/office/drawing/2014/main" id="{DCD1CEEA-8DA1-2B23-049E-AFCF5032016B}"/>
                  </a:ext>
                </a:extLst>
              </p:cNvPr>
              <p:cNvSpPr>
                <a:spLocks noChangeAspect="1"/>
              </p:cNvSpPr>
              <p:nvPr/>
            </p:nvSpPr>
            <p:spPr>
              <a:xfrm rot="20010427">
                <a:off x="2111959" y="3476407"/>
                <a:ext cx="899362" cy="802571"/>
              </a:xfrm>
              <a:custGeom>
                <a:avLst/>
                <a:gdLst>
                  <a:gd name="connsiteX0" fmla="*/ 727777 w 977309"/>
                  <a:gd name="connsiteY0" fmla="*/ 193137 h 872129"/>
                  <a:gd name="connsiteX1" fmla="*/ 727785 w 977309"/>
                  <a:gd name="connsiteY1" fmla="*/ 193288 h 872129"/>
                  <a:gd name="connsiteX2" fmla="*/ 727863 w 977309"/>
                  <a:gd name="connsiteY2" fmla="*/ 193369 h 872129"/>
                  <a:gd name="connsiteX3" fmla="*/ 859327 w 977309"/>
                  <a:gd name="connsiteY3" fmla="*/ 1992 h 872129"/>
                  <a:gd name="connsiteX4" fmla="*/ 867099 w 977309"/>
                  <a:gd name="connsiteY4" fmla="*/ 7451 h 872129"/>
                  <a:gd name="connsiteX5" fmla="*/ 874336 w 977309"/>
                  <a:gd name="connsiteY5" fmla="*/ 15073 h 872129"/>
                  <a:gd name="connsiteX6" fmla="*/ 873456 w 977309"/>
                  <a:gd name="connsiteY6" fmla="*/ 48886 h 872129"/>
                  <a:gd name="connsiteX7" fmla="*/ 738232 w 977309"/>
                  <a:gd name="connsiteY7" fmla="*/ 180451 h 872129"/>
                  <a:gd name="connsiteX8" fmla="*/ 734701 w 977309"/>
                  <a:gd name="connsiteY8" fmla="*/ 186577 h 872129"/>
                  <a:gd name="connsiteX9" fmla="*/ 734792 w 977309"/>
                  <a:gd name="connsiteY9" fmla="*/ 187865 h 872129"/>
                  <a:gd name="connsiteX10" fmla="*/ 736765 w 977309"/>
                  <a:gd name="connsiteY10" fmla="*/ 188259 h 872129"/>
                  <a:gd name="connsiteX11" fmla="*/ 740521 w 977309"/>
                  <a:gd name="connsiteY11" fmla="*/ 186910 h 872129"/>
                  <a:gd name="connsiteX12" fmla="*/ 741372 w 977309"/>
                  <a:gd name="connsiteY12" fmla="*/ 186398 h 872129"/>
                  <a:gd name="connsiteX13" fmla="*/ 744464 w 977309"/>
                  <a:gd name="connsiteY13" fmla="*/ 183942 h 872129"/>
                  <a:gd name="connsiteX14" fmla="*/ 902899 w 977309"/>
                  <a:gd name="connsiteY14" fmla="*/ 45136 h 872129"/>
                  <a:gd name="connsiteX15" fmla="*/ 953514 w 977309"/>
                  <a:gd name="connsiteY15" fmla="*/ 47775 h 872129"/>
                  <a:gd name="connsiteX16" fmla="*/ 953716 w 977309"/>
                  <a:gd name="connsiteY16" fmla="*/ 47999 h 872129"/>
                  <a:gd name="connsiteX17" fmla="*/ 951358 w 977309"/>
                  <a:gd name="connsiteY17" fmla="*/ 92284 h 872129"/>
                  <a:gd name="connsiteX18" fmla="*/ 828310 w 977309"/>
                  <a:gd name="connsiteY18" fmla="*/ 202893 h 872129"/>
                  <a:gd name="connsiteX19" fmla="*/ 785758 w 977309"/>
                  <a:gd name="connsiteY19" fmla="*/ 240432 h 872129"/>
                  <a:gd name="connsiteX20" fmla="*/ 891421 w 977309"/>
                  <a:gd name="connsiteY20" fmla="*/ 153002 h 872129"/>
                  <a:gd name="connsiteX21" fmla="*/ 931233 w 977309"/>
                  <a:gd name="connsiteY21" fmla="*/ 121399 h 872129"/>
                  <a:gd name="connsiteX22" fmla="*/ 957473 w 977309"/>
                  <a:gd name="connsiteY22" fmla="*/ 116563 h 872129"/>
                  <a:gd name="connsiteX23" fmla="*/ 971150 w 977309"/>
                  <a:gd name="connsiteY23" fmla="*/ 125988 h 872129"/>
                  <a:gd name="connsiteX24" fmla="*/ 966562 w 977309"/>
                  <a:gd name="connsiteY24" fmla="*/ 165907 h 872129"/>
                  <a:gd name="connsiteX25" fmla="*/ 821575 w 977309"/>
                  <a:gd name="connsiteY25" fmla="*/ 291671 h 872129"/>
                  <a:gd name="connsiteX26" fmla="*/ 818242 w 977309"/>
                  <a:gd name="connsiteY26" fmla="*/ 304146 h 872129"/>
                  <a:gd name="connsiteX27" fmla="*/ 824030 w 977309"/>
                  <a:gd name="connsiteY27" fmla="*/ 301801 h 872129"/>
                  <a:gd name="connsiteX28" fmla="*/ 830191 w 977309"/>
                  <a:gd name="connsiteY28" fmla="*/ 296872 h 872129"/>
                  <a:gd name="connsiteX29" fmla="*/ 908526 w 977309"/>
                  <a:gd name="connsiteY29" fmla="*/ 238712 h 872129"/>
                  <a:gd name="connsiteX30" fmla="*/ 948444 w 977309"/>
                  <a:gd name="connsiteY30" fmla="*/ 243299 h 872129"/>
                  <a:gd name="connsiteX31" fmla="*/ 943855 w 977309"/>
                  <a:gd name="connsiteY31" fmla="*/ 283218 h 872129"/>
                  <a:gd name="connsiteX32" fmla="*/ 863136 w 977309"/>
                  <a:gd name="connsiteY32" fmla="*/ 348342 h 872129"/>
                  <a:gd name="connsiteX33" fmla="*/ 817278 w 977309"/>
                  <a:gd name="connsiteY33" fmla="*/ 378305 h 872129"/>
                  <a:gd name="connsiteX34" fmla="*/ 814780 w 977309"/>
                  <a:gd name="connsiteY34" fmla="*/ 379576 h 872129"/>
                  <a:gd name="connsiteX35" fmla="*/ 810574 w 977309"/>
                  <a:gd name="connsiteY35" fmla="*/ 382319 h 872129"/>
                  <a:gd name="connsiteX36" fmla="*/ 749973 w 977309"/>
                  <a:gd name="connsiteY36" fmla="*/ 423501 h 872129"/>
                  <a:gd name="connsiteX37" fmla="*/ 670631 w 977309"/>
                  <a:gd name="connsiteY37" fmla="*/ 457344 h 872129"/>
                  <a:gd name="connsiteX38" fmla="*/ 628565 w 977309"/>
                  <a:gd name="connsiteY38" fmla="*/ 448617 h 872129"/>
                  <a:gd name="connsiteX39" fmla="*/ 624642 w 977309"/>
                  <a:gd name="connsiteY39" fmla="*/ 456078 h 872129"/>
                  <a:gd name="connsiteX40" fmla="*/ 426470 w 977309"/>
                  <a:gd name="connsiteY40" fmla="*/ 674023 h 872129"/>
                  <a:gd name="connsiteX41" fmla="*/ 173316 w 977309"/>
                  <a:gd name="connsiteY41" fmla="*/ 870821 h 872129"/>
                  <a:gd name="connsiteX42" fmla="*/ 171003 w 977309"/>
                  <a:gd name="connsiteY42" fmla="*/ 868408 h 872129"/>
                  <a:gd name="connsiteX43" fmla="*/ 34129 w 977309"/>
                  <a:gd name="connsiteY43" fmla="*/ 868408 h 872129"/>
                  <a:gd name="connsiteX44" fmla="*/ 0 w 977309"/>
                  <a:gd name="connsiteY44" fmla="*/ 493901 h 872129"/>
                  <a:gd name="connsiteX45" fmla="*/ 34129 w 977309"/>
                  <a:gd name="connsiteY45" fmla="*/ 119394 h 872129"/>
                  <a:gd name="connsiteX46" fmla="*/ 178009 w 977309"/>
                  <a:gd name="connsiteY46" fmla="*/ 119394 h 872129"/>
                  <a:gd name="connsiteX47" fmla="*/ 212138 w 977309"/>
                  <a:gd name="connsiteY47" fmla="*/ 493901 h 872129"/>
                  <a:gd name="connsiteX48" fmla="*/ 210197 w 977309"/>
                  <a:gd name="connsiteY48" fmla="*/ 599380 h 872129"/>
                  <a:gd name="connsiteX49" fmla="*/ 284115 w 977309"/>
                  <a:gd name="connsiteY49" fmla="*/ 525499 h 872129"/>
                  <a:gd name="connsiteX50" fmla="*/ 510262 w 977309"/>
                  <a:gd name="connsiteY50" fmla="*/ 336742 h 872129"/>
                  <a:gd name="connsiteX51" fmla="*/ 512320 w 977309"/>
                  <a:gd name="connsiteY51" fmla="*/ 335770 h 872129"/>
                  <a:gd name="connsiteX52" fmla="*/ 511936 w 977309"/>
                  <a:gd name="connsiteY52" fmla="*/ 335211 h 872129"/>
                  <a:gd name="connsiteX53" fmla="*/ 528156 w 977309"/>
                  <a:gd name="connsiteY53" fmla="*/ 206729 h 872129"/>
                  <a:gd name="connsiteX54" fmla="*/ 555621 w 977309"/>
                  <a:gd name="connsiteY54" fmla="*/ 123388 h 872129"/>
                  <a:gd name="connsiteX55" fmla="*/ 530007 w 977309"/>
                  <a:gd name="connsiteY55" fmla="*/ 54194 h 872129"/>
                  <a:gd name="connsiteX56" fmla="*/ 530103 w 977309"/>
                  <a:gd name="connsiteY56" fmla="*/ 51496 h 872129"/>
                  <a:gd name="connsiteX57" fmla="*/ 529687 w 977309"/>
                  <a:gd name="connsiteY57" fmla="*/ 47333 h 872129"/>
                  <a:gd name="connsiteX58" fmla="*/ 537432 w 977309"/>
                  <a:gd name="connsiteY58" fmla="*/ 27564 h 872129"/>
                  <a:gd name="connsiteX59" fmla="*/ 600705 w 977309"/>
                  <a:gd name="connsiteY59" fmla="*/ 49307 h 872129"/>
                  <a:gd name="connsiteX60" fmla="*/ 615680 w 977309"/>
                  <a:gd name="connsiteY60" fmla="*/ 72812 h 872129"/>
                  <a:gd name="connsiteX61" fmla="*/ 618946 w 977309"/>
                  <a:gd name="connsiteY61" fmla="*/ 82609 h 872129"/>
                  <a:gd name="connsiteX62" fmla="*/ 619132 w 977309"/>
                  <a:gd name="connsiteY62" fmla="*/ 84159 h 872129"/>
                  <a:gd name="connsiteX63" fmla="*/ 614698 w 977309"/>
                  <a:gd name="connsiteY63" fmla="*/ 122712 h 872129"/>
                  <a:gd name="connsiteX64" fmla="*/ 614987 w 977309"/>
                  <a:gd name="connsiteY64" fmla="*/ 122593 h 872129"/>
                  <a:gd name="connsiteX65" fmla="*/ 614002 w 977309"/>
                  <a:gd name="connsiteY65" fmla="*/ 127552 h 872129"/>
                  <a:gd name="connsiteX66" fmla="*/ 620471 w 977309"/>
                  <a:gd name="connsiteY66" fmla="*/ 148663 h 872129"/>
                  <a:gd name="connsiteX67" fmla="*/ 623009 w 977309"/>
                  <a:gd name="connsiteY67" fmla="*/ 151359 h 872129"/>
                  <a:gd name="connsiteX68" fmla="*/ 623025 w 977309"/>
                  <a:gd name="connsiteY68" fmla="*/ 152349 h 872129"/>
                  <a:gd name="connsiteX69" fmla="*/ 624018 w 977309"/>
                  <a:gd name="connsiteY69" fmla="*/ 152432 h 872129"/>
                  <a:gd name="connsiteX70" fmla="*/ 624613 w 977309"/>
                  <a:gd name="connsiteY70" fmla="*/ 153062 h 872129"/>
                  <a:gd name="connsiteX71" fmla="*/ 635408 w 977309"/>
                  <a:gd name="connsiteY71" fmla="*/ 159243 h 872129"/>
                  <a:gd name="connsiteX72" fmla="*/ 638892 w 977309"/>
                  <a:gd name="connsiteY72" fmla="*/ 159943 h 872129"/>
                  <a:gd name="connsiteX73" fmla="*/ 641177 w 977309"/>
                  <a:gd name="connsiteY73" fmla="*/ 161064 h 872129"/>
                  <a:gd name="connsiteX74" fmla="*/ 664717 w 977309"/>
                  <a:gd name="connsiteY74" fmla="*/ 158508 h 872129"/>
                  <a:gd name="connsiteX75" fmla="*/ 669261 w 977309"/>
                  <a:gd name="connsiteY75" fmla="*/ 155656 h 872129"/>
                  <a:gd name="connsiteX76" fmla="*/ 671431 w 977309"/>
                  <a:gd name="connsiteY76" fmla="*/ 153780 h 872129"/>
                  <a:gd name="connsiteX77" fmla="*/ 671523 w 977309"/>
                  <a:gd name="connsiteY77" fmla="*/ 153804 h 872129"/>
                  <a:gd name="connsiteX78" fmla="*/ 674725 w 977309"/>
                  <a:gd name="connsiteY78" fmla="*/ 150837 h 872129"/>
                  <a:gd name="connsiteX79" fmla="*/ 833285 w 977309"/>
                  <a:gd name="connsiteY79" fmla="*/ 6571 h 872129"/>
                  <a:gd name="connsiteX80" fmla="*/ 859327 w 977309"/>
                  <a:gd name="connsiteY80" fmla="*/ 1992 h 87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77309" h="872129">
                    <a:moveTo>
                      <a:pt x="727777" y="193137"/>
                    </a:moveTo>
                    <a:lnTo>
                      <a:pt x="727785" y="193288"/>
                    </a:lnTo>
                    <a:lnTo>
                      <a:pt x="727863" y="193369"/>
                    </a:lnTo>
                    <a:close/>
                    <a:moveTo>
                      <a:pt x="859327" y="1992"/>
                    </a:moveTo>
                    <a:cubicBezTo>
                      <a:pt x="862174" y="3234"/>
                      <a:pt x="864826" y="5055"/>
                      <a:pt x="867099" y="7451"/>
                    </a:cubicBezTo>
                    <a:lnTo>
                      <a:pt x="874336" y="15073"/>
                    </a:lnTo>
                    <a:cubicBezTo>
                      <a:pt x="883430" y="24653"/>
                      <a:pt x="883036" y="39791"/>
                      <a:pt x="873456" y="48886"/>
                    </a:cubicBezTo>
                    <a:lnTo>
                      <a:pt x="738232" y="180451"/>
                    </a:lnTo>
                    <a:cubicBezTo>
                      <a:pt x="735838" y="182725"/>
                      <a:pt x="734901" y="184836"/>
                      <a:pt x="734701" y="186577"/>
                    </a:cubicBezTo>
                    <a:lnTo>
                      <a:pt x="734792" y="187865"/>
                    </a:lnTo>
                    <a:lnTo>
                      <a:pt x="736765" y="188259"/>
                    </a:lnTo>
                    <a:cubicBezTo>
                      <a:pt x="737784" y="188092"/>
                      <a:pt x="739065" y="187629"/>
                      <a:pt x="740521" y="186910"/>
                    </a:cubicBezTo>
                    <a:lnTo>
                      <a:pt x="741372" y="186398"/>
                    </a:lnTo>
                    <a:lnTo>
                      <a:pt x="744464" y="183942"/>
                    </a:lnTo>
                    <a:cubicBezTo>
                      <a:pt x="766266" y="166246"/>
                      <a:pt x="812711" y="123904"/>
                      <a:pt x="902899" y="45136"/>
                    </a:cubicBezTo>
                    <a:cubicBezTo>
                      <a:pt x="915779" y="33558"/>
                      <a:pt x="941937" y="34894"/>
                      <a:pt x="953514" y="47775"/>
                    </a:cubicBezTo>
                    <a:lnTo>
                      <a:pt x="953716" y="47999"/>
                    </a:lnTo>
                    <a:cubicBezTo>
                      <a:pt x="965295" y="60879"/>
                      <a:pt x="964238" y="80706"/>
                      <a:pt x="951358" y="92284"/>
                    </a:cubicBezTo>
                    <a:lnTo>
                      <a:pt x="828310" y="202893"/>
                    </a:lnTo>
                    <a:lnTo>
                      <a:pt x="785758" y="240432"/>
                    </a:lnTo>
                    <a:lnTo>
                      <a:pt x="891421" y="153002"/>
                    </a:lnTo>
                    <a:lnTo>
                      <a:pt x="931233" y="121399"/>
                    </a:lnTo>
                    <a:cubicBezTo>
                      <a:pt x="938913" y="115302"/>
                      <a:pt x="948775" y="113819"/>
                      <a:pt x="957473" y="116563"/>
                    </a:cubicBezTo>
                    <a:cubicBezTo>
                      <a:pt x="962691" y="118210"/>
                      <a:pt x="967492" y="121380"/>
                      <a:pt x="971150" y="125988"/>
                    </a:cubicBezTo>
                    <a:cubicBezTo>
                      <a:pt x="980906" y="138279"/>
                      <a:pt x="978851" y="156150"/>
                      <a:pt x="966562" y="165907"/>
                    </a:cubicBezTo>
                    <a:cubicBezTo>
                      <a:pt x="910304" y="210741"/>
                      <a:pt x="877833" y="246835"/>
                      <a:pt x="821575" y="291671"/>
                    </a:cubicBezTo>
                    <a:cubicBezTo>
                      <a:pt x="799070" y="309889"/>
                      <a:pt x="806855" y="308502"/>
                      <a:pt x="818242" y="304146"/>
                    </a:cubicBezTo>
                    <a:lnTo>
                      <a:pt x="824030" y="301801"/>
                    </a:lnTo>
                    <a:lnTo>
                      <a:pt x="830191" y="296872"/>
                    </a:lnTo>
                    <a:cubicBezTo>
                      <a:pt x="859693" y="273255"/>
                      <a:pt x="891280" y="248171"/>
                      <a:pt x="908526" y="238712"/>
                    </a:cubicBezTo>
                    <a:cubicBezTo>
                      <a:pt x="936119" y="223576"/>
                      <a:pt x="938688" y="231009"/>
                      <a:pt x="948444" y="243299"/>
                    </a:cubicBezTo>
                    <a:cubicBezTo>
                      <a:pt x="958200" y="255589"/>
                      <a:pt x="956145" y="273462"/>
                      <a:pt x="943855" y="283218"/>
                    </a:cubicBezTo>
                    <a:cubicBezTo>
                      <a:pt x="929691" y="300047"/>
                      <a:pt x="884232" y="332494"/>
                      <a:pt x="863136" y="348342"/>
                    </a:cubicBezTo>
                    <a:cubicBezTo>
                      <a:pt x="842040" y="364189"/>
                      <a:pt x="832094" y="375641"/>
                      <a:pt x="817278" y="378305"/>
                    </a:cubicBezTo>
                    <a:lnTo>
                      <a:pt x="814780" y="379576"/>
                    </a:lnTo>
                    <a:lnTo>
                      <a:pt x="810574" y="382319"/>
                    </a:lnTo>
                    <a:cubicBezTo>
                      <a:pt x="761352" y="414676"/>
                      <a:pt x="775069" y="409399"/>
                      <a:pt x="749973" y="423501"/>
                    </a:cubicBezTo>
                    <a:cubicBezTo>
                      <a:pt x="719086" y="440858"/>
                      <a:pt x="699610" y="458388"/>
                      <a:pt x="670631" y="457344"/>
                    </a:cubicBezTo>
                    <a:lnTo>
                      <a:pt x="628565" y="448617"/>
                    </a:lnTo>
                    <a:lnTo>
                      <a:pt x="624642" y="456078"/>
                    </a:lnTo>
                    <a:cubicBezTo>
                      <a:pt x="597909" y="498155"/>
                      <a:pt x="521850" y="582604"/>
                      <a:pt x="426470" y="674023"/>
                    </a:cubicBezTo>
                    <a:cubicBezTo>
                      <a:pt x="299299" y="795914"/>
                      <a:pt x="185963" y="884016"/>
                      <a:pt x="173316" y="870821"/>
                    </a:cubicBezTo>
                    <a:lnTo>
                      <a:pt x="171003" y="868408"/>
                    </a:lnTo>
                    <a:lnTo>
                      <a:pt x="34129" y="868408"/>
                    </a:lnTo>
                    <a:cubicBezTo>
                      <a:pt x="15282" y="868408"/>
                      <a:pt x="0" y="700747"/>
                      <a:pt x="0" y="493901"/>
                    </a:cubicBezTo>
                    <a:cubicBezTo>
                      <a:pt x="0" y="287055"/>
                      <a:pt x="15282" y="119394"/>
                      <a:pt x="34129" y="119394"/>
                    </a:cubicBezTo>
                    <a:lnTo>
                      <a:pt x="178009" y="119394"/>
                    </a:lnTo>
                    <a:cubicBezTo>
                      <a:pt x="196856" y="119394"/>
                      <a:pt x="212138" y="287055"/>
                      <a:pt x="212138" y="493901"/>
                    </a:cubicBezTo>
                    <a:lnTo>
                      <a:pt x="210197" y="599380"/>
                    </a:lnTo>
                    <a:lnTo>
                      <a:pt x="284115" y="525499"/>
                    </a:lnTo>
                    <a:cubicBezTo>
                      <a:pt x="379493" y="434080"/>
                      <a:pt x="467090" y="361669"/>
                      <a:pt x="510262" y="336742"/>
                    </a:cubicBezTo>
                    <a:lnTo>
                      <a:pt x="512320" y="335770"/>
                    </a:lnTo>
                    <a:lnTo>
                      <a:pt x="511936" y="335211"/>
                    </a:lnTo>
                    <a:cubicBezTo>
                      <a:pt x="492898" y="296201"/>
                      <a:pt x="497341" y="256382"/>
                      <a:pt x="528156" y="206729"/>
                    </a:cubicBezTo>
                    <a:cubicBezTo>
                      <a:pt x="557695" y="142644"/>
                      <a:pt x="556398" y="150539"/>
                      <a:pt x="555621" y="123388"/>
                    </a:cubicBezTo>
                    <a:cubicBezTo>
                      <a:pt x="544928" y="98266"/>
                      <a:pt x="530676" y="69602"/>
                      <a:pt x="530007" y="54194"/>
                    </a:cubicBezTo>
                    <a:lnTo>
                      <a:pt x="530103" y="51496"/>
                    </a:lnTo>
                    <a:lnTo>
                      <a:pt x="529687" y="47333"/>
                    </a:lnTo>
                    <a:cubicBezTo>
                      <a:pt x="529662" y="39106"/>
                      <a:pt x="532169" y="32120"/>
                      <a:pt x="537432" y="27564"/>
                    </a:cubicBezTo>
                    <a:cubicBezTo>
                      <a:pt x="551470" y="15415"/>
                      <a:pt x="579798" y="25150"/>
                      <a:pt x="600705" y="49307"/>
                    </a:cubicBezTo>
                    <a:cubicBezTo>
                      <a:pt x="607238" y="56855"/>
                      <a:pt x="612273" y="64920"/>
                      <a:pt x="615680" y="72812"/>
                    </a:cubicBezTo>
                    <a:lnTo>
                      <a:pt x="618946" y="82609"/>
                    </a:lnTo>
                    <a:lnTo>
                      <a:pt x="619132" y="84159"/>
                    </a:lnTo>
                    <a:cubicBezTo>
                      <a:pt x="620102" y="98938"/>
                      <a:pt x="618581" y="112630"/>
                      <a:pt x="614698" y="122712"/>
                    </a:cubicBezTo>
                    <a:lnTo>
                      <a:pt x="614987" y="122593"/>
                    </a:lnTo>
                    <a:lnTo>
                      <a:pt x="614002" y="127552"/>
                    </a:lnTo>
                    <a:cubicBezTo>
                      <a:pt x="613476" y="135214"/>
                      <a:pt x="615868" y="142716"/>
                      <a:pt x="620471" y="148663"/>
                    </a:cubicBezTo>
                    <a:lnTo>
                      <a:pt x="623009" y="151359"/>
                    </a:lnTo>
                    <a:lnTo>
                      <a:pt x="623025" y="152349"/>
                    </a:lnTo>
                    <a:lnTo>
                      <a:pt x="624018" y="152432"/>
                    </a:lnTo>
                    <a:lnTo>
                      <a:pt x="624613" y="153062"/>
                    </a:lnTo>
                    <a:cubicBezTo>
                      <a:pt x="627671" y="155740"/>
                      <a:pt x="631305" y="157871"/>
                      <a:pt x="635408" y="159243"/>
                    </a:cubicBezTo>
                    <a:lnTo>
                      <a:pt x="638892" y="159943"/>
                    </a:lnTo>
                    <a:lnTo>
                      <a:pt x="641177" y="161064"/>
                    </a:lnTo>
                    <a:cubicBezTo>
                      <a:pt x="647852" y="163494"/>
                      <a:pt x="656612" y="162785"/>
                      <a:pt x="664717" y="158508"/>
                    </a:cubicBezTo>
                    <a:cubicBezTo>
                      <a:pt x="666337" y="157654"/>
                      <a:pt x="667855" y="156696"/>
                      <a:pt x="669261" y="155656"/>
                    </a:cubicBezTo>
                    <a:lnTo>
                      <a:pt x="671431" y="153780"/>
                    </a:lnTo>
                    <a:lnTo>
                      <a:pt x="671523" y="153804"/>
                    </a:lnTo>
                    <a:lnTo>
                      <a:pt x="674725" y="150837"/>
                    </a:lnTo>
                    <a:cubicBezTo>
                      <a:pt x="727578" y="102748"/>
                      <a:pt x="782058" y="55202"/>
                      <a:pt x="833285" y="6571"/>
                    </a:cubicBezTo>
                    <a:cubicBezTo>
                      <a:pt x="840471" y="-250"/>
                      <a:pt x="850783" y="-1734"/>
                      <a:pt x="859327" y="1992"/>
                    </a:cubicBezTo>
                    <a:close/>
                  </a:path>
                </a:pathLst>
              </a:custGeom>
              <a:solidFill>
                <a:srgbClr val="EACC82"/>
              </a:solidFill>
              <a:ln w="9525" cap="flat" cmpd="sng" algn="ctr">
                <a:noFill/>
                <a:prstDash val="solid"/>
              </a:ln>
              <a:effectLst/>
            </p:spPr>
            <p:txBody>
              <a:bodyPr wrap="square" rtlCol="0" anchor="ctr">
                <a:noAutofit/>
              </a:bodyPr>
              <a:lstStyle/>
              <a:p>
                <a:pPr algn="ctr" defTabSz="914400" fontAlgn="base">
                  <a:spcBef>
                    <a:spcPct val="0"/>
                  </a:spcBef>
                  <a:spcAft>
                    <a:spcPct val="0"/>
                  </a:spcAft>
                  <a:defRPr/>
                </a:pPr>
                <a:endParaRPr lang="en-US" sz="1530" kern="0">
                  <a:solidFill>
                    <a:prstClr val="white"/>
                  </a:solidFill>
                  <a:latin typeface="Calibri"/>
                </a:endParaRPr>
              </a:p>
            </p:txBody>
          </p:sp>
          <p:sp>
            <p:nvSpPr>
              <p:cNvPr id="99" name="Flowchart: Terminator 98">
                <a:extLst>
                  <a:ext uri="{FF2B5EF4-FFF2-40B4-BE49-F238E27FC236}">
                    <a16:creationId xmlns:a16="http://schemas.microsoft.com/office/drawing/2014/main" id="{FF6C7A89-49DC-464D-C769-10B785FFF33A}"/>
                  </a:ext>
                </a:extLst>
              </p:cNvPr>
              <p:cNvSpPr/>
              <p:nvPr/>
            </p:nvSpPr>
            <p:spPr>
              <a:xfrm rot="19999634" flipH="1">
                <a:off x="2143969" y="3710176"/>
                <a:ext cx="225594" cy="711363"/>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00" name="Flowchart: Delay 99">
                <a:extLst>
                  <a:ext uri="{FF2B5EF4-FFF2-40B4-BE49-F238E27FC236}">
                    <a16:creationId xmlns:a16="http://schemas.microsoft.com/office/drawing/2014/main" id="{2FF9261E-1E5A-FEE0-413B-751EC5822846}"/>
                  </a:ext>
                </a:extLst>
              </p:cNvPr>
              <p:cNvSpPr/>
              <p:nvPr/>
            </p:nvSpPr>
            <p:spPr>
              <a:xfrm rot="19976169">
                <a:off x="1918211" y="3358086"/>
                <a:ext cx="320445" cy="657015"/>
              </a:xfrm>
              <a:prstGeom prst="flowChartDelay">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grpSp>
            <p:nvGrpSpPr>
              <p:cNvPr id="101" name="Group 100">
                <a:extLst>
                  <a:ext uri="{FF2B5EF4-FFF2-40B4-BE49-F238E27FC236}">
                    <a16:creationId xmlns:a16="http://schemas.microsoft.com/office/drawing/2014/main" id="{43B6A5D4-11F2-1A03-BA0C-7FEE3702BA14}"/>
                  </a:ext>
                </a:extLst>
              </p:cNvPr>
              <p:cNvGrpSpPr/>
              <p:nvPr/>
            </p:nvGrpSpPr>
            <p:grpSpPr>
              <a:xfrm>
                <a:off x="720551" y="1574772"/>
                <a:ext cx="1581557" cy="3648495"/>
                <a:chOff x="701501" y="393208"/>
                <a:chExt cx="1581557" cy="3648495"/>
              </a:xfrm>
            </p:grpSpPr>
            <p:sp>
              <p:nvSpPr>
                <p:cNvPr id="149" name="Flowchart: Manual Operation 26">
                  <a:extLst>
                    <a:ext uri="{FF2B5EF4-FFF2-40B4-BE49-F238E27FC236}">
                      <a16:creationId xmlns:a16="http://schemas.microsoft.com/office/drawing/2014/main" id="{BBDB544A-31A1-5E09-01EB-804C4E10F995}"/>
                    </a:ext>
                  </a:extLst>
                </p:cNvPr>
                <p:cNvSpPr/>
                <p:nvPr/>
              </p:nvSpPr>
              <p:spPr>
                <a:xfrm rot="21326916" flipV="1">
                  <a:off x="1578450" y="3445054"/>
                  <a:ext cx="414978" cy="591391"/>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50" name="Rectangle: Single Corner Snipped 29">
                  <a:extLst>
                    <a:ext uri="{FF2B5EF4-FFF2-40B4-BE49-F238E27FC236}">
                      <a16:creationId xmlns:a16="http://schemas.microsoft.com/office/drawing/2014/main" id="{626C7F60-3EA9-D9B6-2E47-D3474B2A7269}"/>
                    </a:ext>
                  </a:extLst>
                </p:cNvPr>
                <p:cNvSpPr/>
                <p:nvPr/>
              </p:nvSpPr>
              <p:spPr>
                <a:xfrm flipH="1">
                  <a:off x="1159132" y="2229839"/>
                  <a:ext cx="844823" cy="1228724"/>
                </a:xfrm>
                <a:prstGeom prst="snip1Rect">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51" name="Oval 150">
                  <a:extLst>
                    <a:ext uri="{FF2B5EF4-FFF2-40B4-BE49-F238E27FC236}">
                      <a16:creationId xmlns:a16="http://schemas.microsoft.com/office/drawing/2014/main" id="{A6F9E890-A866-6E82-AAE7-0A9BFA950C72}"/>
                    </a:ext>
                  </a:extLst>
                </p:cNvPr>
                <p:cNvSpPr/>
                <p:nvPr/>
              </p:nvSpPr>
              <p:spPr>
                <a:xfrm>
                  <a:off x="946431" y="1241108"/>
                  <a:ext cx="184756" cy="409920"/>
                </a:xfrm>
                <a:prstGeom prst="ellipse">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152" name="Oval 151">
                  <a:extLst>
                    <a:ext uri="{FF2B5EF4-FFF2-40B4-BE49-F238E27FC236}">
                      <a16:creationId xmlns:a16="http://schemas.microsoft.com/office/drawing/2014/main" id="{CE672A06-28E1-0BE8-A2F6-5CEEE893BB15}"/>
                    </a:ext>
                  </a:extLst>
                </p:cNvPr>
                <p:cNvSpPr/>
                <p:nvPr/>
              </p:nvSpPr>
              <p:spPr>
                <a:xfrm>
                  <a:off x="2098302" y="1228459"/>
                  <a:ext cx="184756" cy="409920"/>
                </a:xfrm>
                <a:prstGeom prst="ellipse">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53" name="Flowchart: Off-page Connector 152">
                  <a:extLst>
                    <a:ext uri="{FF2B5EF4-FFF2-40B4-BE49-F238E27FC236}">
                      <a16:creationId xmlns:a16="http://schemas.microsoft.com/office/drawing/2014/main" id="{B2C29F41-9DE3-6E98-2459-C461BBD872F8}"/>
                    </a:ext>
                  </a:extLst>
                </p:cNvPr>
                <p:cNvSpPr/>
                <p:nvPr/>
              </p:nvSpPr>
              <p:spPr>
                <a:xfrm>
                  <a:off x="1451631" y="1940779"/>
                  <a:ext cx="331997" cy="436406"/>
                </a:xfrm>
                <a:prstGeom prst="flowChartOffpageConnector">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54" name="Oval 153">
                  <a:extLst>
                    <a:ext uri="{FF2B5EF4-FFF2-40B4-BE49-F238E27FC236}">
                      <a16:creationId xmlns:a16="http://schemas.microsoft.com/office/drawing/2014/main" id="{1AFFB7E4-9F32-75AA-263C-A5F7FF2FF697}"/>
                    </a:ext>
                  </a:extLst>
                </p:cNvPr>
                <p:cNvSpPr/>
                <p:nvPr/>
              </p:nvSpPr>
              <p:spPr>
                <a:xfrm>
                  <a:off x="1027261" y="631560"/>
                  <a:ext cx="1154760" cy="1454687"/>
                </a:xfrm>
                <a:prstGeom prst="ellipse">
                  <a:avLst/>
                </a:prstGeom>
                <a:solidFill>
                  <a:srgbClr val="EED69D"/>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55" name="Flowchart: Terminator 154">
                  <a:extLst>
                    <a:ext uri="{FF2B5EF4-FFF2-40B4-BE49-F238E27FC236}">
                      <a16:creationId xmlns:a16="http://schemas.microsoft.com/office/drawing/2014/main" id="{8458611F-70CB-CBB9-1382-2E43140A2BA8}"/>
                    </a:ext>
                  </a:extLst>
                </p:cNvPr>
                <p:cNvSpPr/>
                <p:nvPr/>
              </p:nvSpPr>
              <p:spPr>
                <a:xfrm rot="1600366">
                  <a:off x="828384" y="2510724"/>
                  <a:ext cx="225594" cy="711363"/>
                </a:xfrm>
                <a:prstGeom prst="flowChartTerminator">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56" name="Flowchart: Delay 155">
                  <a:extLst>
                    <a:ext uri="{FF2B5EF4-FFF2-40B4-BE49-F238E27FC236}">
                      <a16:creationId xmlns:a16="http://schemas.microsoft.com/office/drawing/2014/main" id="{E7A9654D-F477-7E57-E3DF-911FF116D6B7}"/>
                    </a:ext>
                  </a:extLst>
                </p:cNvPr>
                <p:cNvSpPr/>
                <p:nvPr/>
              </p:nvSpPr>
              <p:spPr>
                <a:xfrm rot="2022916" flipH="1">
                  <a:off x="957936" y="2194263"/>
                  <a:ext cx="320445" cy="657015"/>
                </a:xfrm>
                <a:prstGeom prst="flowChartDelay">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157" name="Isosceles Triangle 156">
                  <a:extLst>
                    <a:ext uri="{FF2B5EF4-FFF2-40B4-BE49-F238E27FC236}">
                      <a16:creationId xmlns:a16="http://schemas.microsoft.com/office/drawing/2014/main" id="{445F7933-9F08-3B51-EFEB-BA11948F3603}"/>
                    </a:ext>
                  </a:extLst>
                </p:cNvPr>
                <p:cNvSpPr/>
                <p:nvPr/>
              </p:nvSpPr>
              <p:spPr>
                <a:xfrm rot="10800000">
                  <a:off x="1436956" y="1744344"/>
                  <a:ext cx="389712" cy="191484"/>
                </a:xfrm>
                <a:prstGeom prst="triangle">
                  <a:avLst/>
                </a:prstGeom>
                <a:solidFill>
                  <a:sysClr val="window" lastClr="FFFFFF"/>
                </a:solidFill>
                <a:ln w="19050" cap="flat" cmpd="sng" algn="ctr">
                  <a:solidFill>
                    <a:srgbClr val="FF0000">
                      <a:lumMod val="40000"/>
                      <a:lumOff val="60000"/>
                    </a:srgbClr>
                  </a:solid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58" name="Oval 157">
                  <a:extLst>
                    <a:ext uri="{FF2B5EF4-FFF2-40B4-BE49-F238E27FC236}">
                      <a16:creationId xmlns:a16="http://schemas.microsoft.com/office/drawing/2014/main" id="{83E77F32-D130-4962-8E50-CAB64B6F4488}"/>
                    </a:ext>
                  </a:extLst>
                </p:cNvPr>
                <p:cNvSpPr/>
                <p:nvPr/>
              </p:nvSpPr>
              <p:spPr>
                <a:xfrm rot="21284756">
                  <a:off x="1230140" y="1281950"/>
                  <a:ext cx="254008" cy="362574"/>
                </a:xfrm>
                <a:prstGeom prst="ellipse">
                  <a:avLst/>
                </a:prstGeom>
                <a:solidFill>
                  <a:sysClr val="window" lastClr="FFFFFF"/>
                </a:solidFill>
                <a:ln w="12700"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59" name="Oval 158">
                  <a:extLst>
                    <a:ext uri="{FF2B5EF4-FFF2-40B4-BE49-F238E27FC236}">
                      <a16:creationId xmlns:a16="http://schemas.microsoft.com/office/drawing/2014/main" id="{D16F057A-79A8-718E-CC7A-960E4A609505}"/>
                    </a:ext>
                  </a:extLst>
                </p:cNvPr>
                <p:cNvSpPr/>
                <p:nvPr/>
              </p:nvSpPr>
              <p:spPr>
                <a:xfrm>
                  <a:off x="1310144" y="1370110"/>
                  <a:ext cx="79677" cy="134263"/>
                </a:xfrm>
                <a:prstGeom prst="ellipse">
                  <a:avLst/>
                </a:prstGeom>
                <a:solidFill>
                  <a:srgbClr val="000000"/>
                </a:solidFill>
                <a:ln w="9525" cap="flat" cmpd="sng" algn="ctr">
                  <a:solidFill>
                    <a:srgbClr val="000000"/>
                  </a:solid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60" name="Oval 159">
                  <a:extLst>
                    <a:ext uri="{FF2B5EF4-FFF2-40B4-BE49-F238E27FC236}">
                      <a16:creationId xmlns:a16="http://schemas.microsoft.com/office/drawing/2014/main" id="{20BC39DE-FBB7-6DD8-94D4-9A6D97A917E2}"/>
                    </a:ext>
                  </a:extLst>
                </p:cNvPr>
                <p:cNvSpPr/>
                <p:nvPr/>
              </p:nvSpPr>
              <p:spPr>
                <a:xfrm rot="315244" flipH="1">
                  <a:off x="1757916" y="1268799"/>
                  <a:ext cx="254008" cy="362574"/>
                </a:xfrm>
                <a:prstGeom prst="ellipse">
                  <a:avLst/>
                </a:prstGeom>
                <a:solidFill>
                  <a:sysClr val="window" lastClr="FFFFFF"/>
                </a:solidFill>
                <a:ln w="12700"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61" name="Oval 160">
                  <a:extLst>
                    <a:ext uri="{FF2B5EF4-FFF2-40B4-BE49-F238E27FC236}">
                      <a16:creationId xmlns:a16="http://schemas.microsoft.com/office/drawing/2014/main" id="{EBFF617B-1F38-37C3-956A-C7A26B557ECC}"/>
                    </a:ext>
                  </a:extLst>
                </p:cNvPr>
                <p:cNvSpPr/>
                <p:nvPr/>
              </p:nvSpPr>
              <p:spPr>
                <a:xfrm>
                  <a:off x="1835910" y="1370110"/>
                  <a:ext cx="79677" cy="134263"/>
                </a:xfrm>
                <a:prstGeom prst="ellipse">
                  <a:avLst/>
                </a:prstGeom>
                <a:solidFill>
                  <a:srgbClr val="000000"/>
                </a:solidFill>
                <a:ln w="9525" cap="flat" cmpd="sng" algn="ctr">
                  <a:solidFill>
                    <a:srgbClr val="000000"/>
                  </a:solid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62" name="Flowchart: Terminator 161">
                  <a:extLst>
                    <a:ext uri="{FF2B5EF4-FFF2-40B4-BE49-F238E27FC236}">
                      <a16:creationId xmlns:a16="http://schemas.microsoft.com/office/drawing/2014/main" id="{D3E99784-2E31-8E23-15B4-6AFB8D20901D}"/>
                    </a:ext>
                  </a:extLst>
                </p:cNvPr>
                <p:cNvSpPr/>
                <p:nvPr/>
              </p:nvSpPr>
              <p:spPr>
                <a:xfrm rot="21216315">
                  <a:off x="1212017" y="1176810"/>
                  <a:ext cx="239614" cy="87279"/>
                </a:xfrm>
                <a:prstGeom prst="flowChartTerminator">
                  <a:avLst/>
                </a:prstGeom>
                <a:solidFill>
                  <a:srgbClr val="843F06"/>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63" name="Flowchart: Terminator 162">
                  <a:extLst>
                    <a:ext uri="{FF2B5EF4-FFF2-40B4-BE49-F238E27FC236}">
                      <a16:creationId xmlns:a16="http://schemas.microsoft.com/office/drawing/2014/main" id="{131F2F7E-4126-DCA4-C59A-43A6605AE5AC}"/>
                    </a:ext>
                  </a:extLst>
                </p:cNvPr>
                <p:cNvSpPr/>
                <p:nvPr/>
              </p:nvSpPr>
              <p:spPr>
                <a:xfrm rot="174846">
                  <a:off x="1790356" y="1183986"/>
                  <a:ext cx="239614" cy="87279"/>
                </a:xfrm>
                <a:prstGeom prst="flowChartTerminator">
                  <a:avLst/>
                </a:prstGeom>
                <a:solidFill>
                  <a:srgbClr val="843F06"/>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64" name="Moon 163">
                  <a:extLst>
                    <a:ext uri="{FF2B5EF4-FFF2-40B4-BE49-F238E27FC236}">
                      <a16:creationId xmlns:a16="http://schemas.microsoft.com/office/drawing/2014/main" id="{A0A02398-44A6-C9F0-F89D-D4B2FEE3BCAC}"/>
                    </a:ext>
                  </a:extLst>
                </p:cNvPr>
                <p:cNvSpPr/>
                <p:nvPr/>
              </p:nvSpPr>
              <p:spPr>
                <a:xfrm rot="5400000">
                  <a:off x="1178315" y="226418"/>
                  <a:ext cx="852651" cy="1186231"/>
                </a:xfrm>
                <a:prstGeom prst="moon">
                  <a:avLst>
                    <a:gd name="adj" fmla="val 65258"/>
                  </a:avLst>
                </a:prstGeom>
                <a:pattFill prst="openDmnd">
                  <a:fgClr>
                    <a:srgbClr val="000000"/>
                  </a:fgClr>
                  <a:bgClr>
                    <a:sysClr val="window" lastClr="FFFFFF"/>
                  </a:bgClr>
                </a:pattFill>
                <a:ln w="3175" cap="flat" cmpd="sng" algn="ctr">
                  <a:solidFill>
                    <a:srgbClr val="000000"/>
                  </a:solidFill>
                  <a:prstDash val="solid"/>
                </a:ln>
                <a:effectLst/>
              </p:spPr>
              <p:txBody>
                <a:bodyPr rtlCol="0" anchor="ctr"/>
                <a:lstStyle/>
                <a:p>
                  <a:pPr algn="ctr" defTabSz="914400">
                    <a:defRPr/>
                  </a:pPr>
                  <a:endParaRPr lang="en-US" sz="1530" kern="0">
                    <a:solidFill>
                      <a:prstClr val="white"/>
                    </a:solidFill>
                    <a:latin typeface="Calibri"/>
                  </a:endParaRPr>
                </a:p>
              </p:txBody>
            </p:sp>
            <p:sp>
              <p:nvSpPr>
                <p:cNvPr id="165" name="Moon 164">
                  <a:extLst>
                    <a:ext uri="{FF2B5EF4-FFF2-40B4-BE49-F238E27FC236}">
                      <a16:creationId xmlns:a16="http://schemas.microsoft.com/office/drawing/2014/main" id="{3C381618-3658-3705-E383-6D5840A8AAF0}"/>
                    </a:ext>
                  </a:extLst>
                </p:cNvPr>
                <p:cNvSpPr/>
                <p:nvPr/>
              </p:nvSpPr>
              <p:spPr>
                <a:xfrm rot="5400000">
                  <a:off x="1299359" y="359462"/>
                  <a:ext cx="613097" cy="1157294"/>
                </a:xfrm>
                <a:prstGeom prst="moon">
                  <a:avLst>
                    <a:gd name="adj" fmla="val 52142"/>
                  </a:avLst>
                </a:prstGeom>
                <a:pattFill prst="dotDmnd">
                  <a:fgClr>
                    <a:srgbClr val="000000"/>
                  </a:fgClr>
                  <a:bgClr>
                    <a:srgbClr val="C28446"/>
                  </a:bgClr>
                </a:pattFill>
                <a:ln w="3175" cap="flat" cmpd="sng" algn="ctr">
                  <a:noFill/>
                  <a:prstDash val="solid"/>
                </a:ln>
                <a:effectLst/>
              </p:spPr>
              <p:txBody>
                <a:bodyPr rtlCol="0" anchor="ctr"/>
                <a:lstStyle/>
                <a:p>
                  <a:pPr algn="ctr" defTabSz="914400">
                    <a:defRPr/>
                  </a:pPr>
                  <a:endParaRPr lang="en-US" sz="1530" kern="0">
                    <a:solidFill>
                      <a:prstClr val="white"/>
                    </a:solidFill>
                    <a:latin typeface="Calibri"/>
                  </a:endParaRPr>
                </a:p>
              </p:txBody>
            </p:sp>
            <p:sp>
              <p:nvSpPr>
                <p:cNvPr id="166" name="Oval 165">
                  <a:extLst>
                    <a:ext uri="{FF2B5EF4-FFF2-40B4-BE49-F238E27FC236}">
                      <a16:creationId xmlns:a16="http://schemas.microsoft.com/office/drawing/2014/main" id="{2D4E65C4-0FA6-F745-F5A3-50482E3E5EF5}"/>
                    </a:ext>
                  </a:extLst>
                </p:cNvPr>
                <p:cNvSpPr/>
                <p:nvPr/>
              </p:nvSpPr>
              <p:spPr>
                <a:xfrm>
                  <a:off x="1385349" y="474517"/>
                  <a:ext cx="458284" cy="195232"/>
                </a:xfrm>
                <a:prstGeom prst="ellipse">
                  <a:avLst/>
                </a:prstGeom>
                <a:pattFill prst="dotDmnd">
                  <a:fgClr>
                    <a:srgbClr val="F79646">
                      <a:lumMod val="50000"/>
                    </a:srgbClr>
                  </a:fgClr>
                  <a:bgClr>
                    <a:srgbClr val="C28446"/>
                  </a:bgClr>
                </a:patt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167" name="Flowchart: Delay 166">
                  <a:extLst>
                    <a:ext uri="{FF2B5EF4-FFF2-40B4-BE49-F238E27FC236}">
                      <a16:creationId xmlns:a16="http://schemas.microsoft.com/office/drawing/2014/main" id="{9781EDFD-157A-5485-8B9C-0A2C1D6BB50E}"/>
                    </a:ext>
                  </a:extLst>
                </p:cNvPr>
                <p:cNvSpPr/>
                <p:nvPr/>
              </p:nvSpPr>
              <p:spPr>
                <a:xfrm rot="19976169">
                  <a:off x="1902815" y="2179716"/>
                  <a:ext cx="320445" cy="657015"/>
                </a:xfrm>
                <a:prstGeom prst="flowChartDelay">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168" name="Right Triangle 167">
                  <a:extLst>
                    <a:ext uri="{FF2B5EF4-FFF2-40B4-BE49-F238E27FC236}">
                      <a16:creationId xmlns:a16="http://schemas.microsoft.com/office/drawing/2014/main" id="{D68E41D1-543E-FC31-1301-BED3A749A0D7}"/>
                    </a:ext>
                  </a:extLst>
                </p:cNvPr>
                <p:cNvSpPr/>
                <p:nvPr/>
              </p:nvSpPr>
              <p:spPr>
                <a:xfrm rot="8699319">
                  <a:off x="1289249" y="2189645"/>
                  <a:ext cx="247965" cy="291800"/>
                </a:xfrm>
                <a:prstGeom prst="rtTriangle">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69" name="Right Triangle 168">
                  <a:extLst>
                    <a:ext uri="{FF2B5EF4-FFF2-40B4-BE49-F238E27FC236}">
                      <a16:creationId xmlns:a16="http://schemas.microsoft.com/office/drawing/2014/main" id="{8C91D0B7-ED29-0A06-B379-1D3DC7C2884A}"/>
                    </a:ext>
                  </a:extLst>
                </p:cNvPr>
                <p:cNvSpPr/>
                <p:nvPr/>
              </p:nvSpPr>
              <p:spPr>
                <a:xfrm rot="12900681" flipH="1">
                  <a:off x="1705827" y="2189645"/>
                  <a:ext cx="247965" cy="291800"/>
                </a:xfrm>
                <a:prstGeom prst="rtTriangle">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70" name="Flowchart: Manual Operation 26">
                  <a:extLst>
                    <a:ext uri="{FF2B5EF4-FFF2-40B4-BE49-F238E27FC236}">
                      <a16:creationId xmlns:a16="http://schemas.microsoft.com/office/drawing/2014/main" id="{A24E9066-C1FB-F409-3586-F302F0487CF3}"/>
                    </a:ext>
                  </a:extLst>
                </p:cNvPr>
                <p:cNvSpPr/>
                <p:nvPr/>
              </p:nvSpPr>
              <p:spPr>
                <a:xfrm rot="230863" flipV="1">
                  <a:off x="1198365" y="3450312"/>
                  <a:ext cx="414978" cy="591391"/>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71" name="Flowchart: Terminator 170">
                  <a:extLst>
                    <a:ext uri="{FF2B5EF4-FFF2-40B4-BE49-F238E27FC236}">
                      <a16:creationId xmlns:a16="http://schemas.microsoft.com/office/drawing/2014/main" id="{429E715D-29B8-B5E2-40A7-578B8A2BAB5B}"/>
                    </a:ext>
                  </a:extLst>
                </p:cNvPr>
                <p:cNvSpPr/>
                <p:nvPr/>
              </p:nvSpPr>
              <p:spPr>
                <a:xfrm rot="18705810" flipH="1">
                  <a:off x="838818" y="3059249"/>
                  <a:ext cx="141402" cy="416035"/>
                </a:xfrm>
                <a:prstGeom prst="flowChartTerminator">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172" name="Flowchart: Connector 171">
                  <a:extLst>
                    <a:ext uri="{FF2B5EF4-FFF2-40B4-BE49-F238E27FC236}">
                      <a16:creationId xmlns:a16="http://schemas.microsoft.com/office/drawing/2014/main" id="{FB33AD56-5723-5DC8-F62D-B25C3A2266EE}"/>
                    </a:ext>
                  </a:extLst>
                </p:cNvPr>
                <p:cNvSpPr/>
                <p:nvPr/>
              </p:nvSpPr>
              <p:spPr>
                <a:xfrm>
                  <a:off x="1566067" y="2441565"/>
                  <a:ext cx="79677" cy="87279"/>
                </a:xfrm>
                <a:prstGeom prst="flowChartConnector">
                  <a:avLst/>
                </a:prstGeom>
                <a:solidFill>
                  <a:srgbClr val="008000"/>
                </a:solidFill>
                <a:ln w="25400" cap="flat" cmpd="sng" algn="ctr">
                  <a:noFill/>
                  <a:prstDash val="solid"/>
                </a:ln>
                <a:effectLst/>
              </p:spPr>
              <p:txBody>
                <a:bodyPr rtlCol="0" anchor="ctr"/>
                <a:lstStyle/>
                <a:p>
                  <a:pPr algn="ctr" defTabSz="914400">
                    <a:defRPr/>
                  </a:pPr>
                  <a:endParaRPr lang="en-US" sz="1530" kern="0">
                    <a:solidFill>
                      <a:prstClr val="white"/>
                    </a:solidFill>
                    <a:latin typeface="Calibri"/>
                  </a:endParaRPr>
                </a:p>
              </p:txBody>
            </p:sp>
            <p:sp>
              <p:nvSpPr>
                <p:cNvPr id="173" name="Flowchart: Connector 172">
                  <a:extLst>
                    <a:ext uri="{FF2B5EF4-FFF2-40B4-BE49-F238E27FC236}">
                      <a16:creationId xmlns:a16="http://schemas.microsoft.com/office/drawing/2014/main" id="{1D301D72-FE66-D85C-3FFC-A4B0692D071C}"/>
                    </a:ext>
                  </a:extLst>
                </p:cNvPr>
                <p:cNvSpPr/>
                <p:nvPr/>
              </p:nvSpPr>
              <p:spPr>
                <a:xfrm>
                  <a:off x="1566067" y="2567989"/>
                  <a:ext cx="79677" cy="87279"/>
                </a:xfrm>
                <a:prstGeom prst="flowChartConnector">
                  <a:avLst/>
                </a:prstGeom>
                <a:solidFill>
                  <a:srgbClr val="008000"/>
                </a:solidFill>
                <a:ln w="25400" cap="flat" cmpd="sng" algn="ctr">
                  <a:noFill/>
                  <a:prstDash val="solid"/>
                </a:ln>
                <a:effectLst/>
              </p:spPr>
              <p:txBody>
                <a:bodyPr rtlCol="0" anchor="ctr"/>
                <a:lstStyle/>
                <a:p>
                  <a:pPr algn="ctr" defTabSz="914400">
                    <a:defRPr/>
                  </a:pPr>
                  <a:endParaRPr lang="en-US" sz="1530" kern="0">
                    <a:solidFill>
                      <a:prstClr val="white"/>
                    </a:solidFill>
                    <a:latin typeface="Calibri"/>
                  </a:endParaRPr>
                </a:p>
              </p:txBody>
            </p:sp>
            <p:grpSp>
              <p:nvGrpSpPr>
                <p:cNvPr id="174" name="Group 173">
                  <a:extLst>
                    <a:ext uri="{FF2B5EF4-FFF2-40B4-BE49-F238E27FC236}">
                      <a16:creationId xmlns:a16="http://schemas.microsoft.com/office/drawing/2014/main" id="{3A7E564F-F487-EFD3-E23A-E7D92430C8D6}"/>
                    </a:ext>
                  </a:extLst>
                </p:cNvPr>
                <p:cNvGrpSpPr/>
                <p:nvPr/>
              </p:nvGrpSpPr>
              <p:grpSpPr>
                <a:xfrm>
                  <a:off x="1717423" y="2352216"/>
                  <a:ext cx="325110" cy="522802"/>
                  <a:chOff x="859632" y="2338402"/>
                  <a:chExt cx="571500" cy="788345"/>
                </a:xfrm>
              </p:grpSpPr>
              <p:sp>
                <p:nvSpPr>
                  <p:cNvPr id="176" name="Rectangle 175">
                    <a:extLst>
                      <a:ext uri="{FF2B5EF4-FFF2-40B4-BE49-F238E27FC236}">
                        <a16:creationId xmlns:a16="http://schemas.microsoft.com/office/drawing/2014/main" id="{38ACF51E-328F-B393-6CD4-31E68E40D951}"/>
                      </a:ext>
                    </a:extLst>
                  </p:cNvPr>
                  <p:cNvSpPr/>
                  <p:nvPr/>
                </p:nvSpPr>
                <p:spPr>
                  <a:xfrm>
                    <a:off x="977900" y="2707482"/>
                    <a:ext cx="342900" cy="85080"/>
                  </a:xfrm>
                  <a:prstGeom prst="rect">
                    <a:avLst/>
                  </a:prstGeom>
                  <a:solidFill>
                    <a:sysClr val="window" lastClr="FFFFFF"/>
                  </a:solidFill>
                  <a:ln w="25400" cap="flat" cmpd="sng" algn="ctr">
                    <a:noFill/>
                    <a:prstDash val="solid"/>
                  </a:ln>
                  <a:effectLst/>
                </p:spPr>
                <p:txBody>
                  <a:bodyPr rtlCol="0" anchor="ctr"/>
                  <a:lstStyle/>
                  <a:p>
                    <a:pPr algn="ctr" defTabSz="914400">
                      <a:defRPr/>
                    </a:pPr>
                    <a:endParaRPr lang="en-US" sz="1530" kern="0">
                      <a:solidFill>
                        <a:prstClr val="white"/>
                      </a:solidFill>
                      <a:latin typeface="Calibri"/>
                    </a:endParaRPr>
                  </a:p>
                </p:txBody>
              </p:sp>
              <p:pic>
                <p:nvPicPr>
                  <p:cNvPr id="177" name="Picture 176">
                    <a:extLst>
                      <a:ext uri="{FF2B5EF4-FFF2-40B4-BE49-F238E27FC236}">
                        <a16:creationId xmlns:a16="http://schemas.microsoft.com/office/drawing/2014/main" id="{E9E850C1-EE1F-1CA3-C084-0196FEF88D57}"/>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foregroundMark x1="31560" y1="31877" x2="31560" y2="31877"/>
                                <a14:foregroundMark x1="46454" y1="11054" x2="46454" y2="11054"/>
                                <a14:foregroundMark x1="42553" y1="9512" x2="42553" y2="9512"/>
                                <a14:foregroundMark x1="39362" y1="8997" x2="39362" y2="8997"/>
                                <a14:foregroundMark x1="59929" y1="8997" x2="59929" y2="8997"/>
                                <a14:foregroundMark x1="29787" y1="26735" x2="29787" y2="26735"/>
                                <a14:foregroundMark x1="71631" y1="12339" x2="71631" y2="12339"/>
                                <a14:foregroundMark x1="77660" y1="21337" x2="77660" y2="21337"/>
                                <a14:foregroundMark x1="73050" y1="30077" x2="73050" y2="30077"/>
                                <a14:foregroundMark x1="61702" y1="33162" x2="61702" y2="33162"/>
                                <a14:foregroundMark x1="37234" y1="29306" x2="37234" y2="29306"/>
                                <a14:foregroundMark x1="53546" y1="61697" x2="53546" y2="61697"/>
                                <a14:foregroundMark x1="67021" y1="64010" x2="67021" y2="64010"/>
                                <a14:foregroundMark x1="33688" y1="62468" x2="33688" y2="62468"/>
                                <a14:foregroundMark x1="28369" y1="80463" x2="28369" y2="80463"/>
                                <a14:foregroundMark x1="48227" y1="79949" x2="48227" y2="79949"/>
                                <a14:foregroundMark x1="33688" y1="34447" x2="33688" y2="34447"/>
                                <a14:foregroundMark x1="49645" y1="76864" x2="49645" y2="76864"/>
                                <a14:foregroundMark x1="26596" y1="50643" x2="26596" y2="50643"/>
                                <a14:foregroundMark x1="44326" y1="49871" x2="44326" y2="49871"/>
                                <a14:foregroundMark x1="56738" y1="51928" x2="56738" y2="51928"/>
                                <a14:foregroundMark x1="70567" y1="52185" x2="70567" y2="52185"/>
                                <a14:foregroundMark x1="24113" y1="27249" x2="24113" y2="27249"/>
                                <a14:backgroundMark x1="36879" y1="22365" x2="36879" y2="22365"/>
                                <a14:backgroundMark x1="43262" y1="30591" x2="43262" y2="30591"/>
                              </a14:backgroundRemoval>
                            </a14:imgEffect>
                          </a14:imgLayer>
                        </a14:imgProps>
                      </a:ext>
                      <a:ext uri="{28A0092B-C50C-407E-A947-70E740481C1C}">
                        <a14:useLocalDpi xmlns:a14="http://schemas.microsoft.com/office/drawing/2010/main" val="0"/>
                      </a:ext>
                    </a:extLst>
                  </a:blip>
                  <a:stretch>
                    <a:fillRect/>
                  </a:stretch>
                </p:blipFill>
                <p:spPr>
                  <a:xfrm>
                    <a:off x="859632" y="2338402"/>
                    <a:ext cx="571500" cy="788345"/>
                  </a:xfrm>
                  <a:prstGeom prst="rect">
                    <a:avLst/>
                  </a:prstGeom>
                  <a:ln>
                    <a:noFill/>
                  </a:ln>
                </p:spPr>
              </p:pic>
            </p:grpSp>
            <p:sp>
              <p:nvSpPr>
                <p:cNvPr id="175" name="Freeform: Shape 174">
                  <a:extLst>
                    <a:ext uri="{FF2B5EF4-FFF2-40B4-BE49-F238E27FC236}">
                      <a16:creationId xmlns:a16="http://schemas.microsoft.com/office/drawing/2014/main" id="{80D156FE-F3E8-4EE2-7C66-C06DF5708715}"/>
                    </a:ext>
                  </a:extLst>
                </p:cNvPr>
                <p:cNvSpPr/>
                <p:nvPr/>
              </p:nvSpPr>
              <p:spPr>
                <a:xfrm rot="14816196">
                  <a:off x="1000545" y="3298367"/>
                  <a:ext cx="274312" cy="262954"/>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E9CD87"/>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defRPr/>
                  </a:pPr>
                  <a:endParaRPr lang="en-US" kern="0">
                    <a:solidFill>
                      <a:prstClr val="white"/>
                    </a:solidFill>
                    <a:latin typeface="Calibri"/>
                  </a:endParaRPr>
                </a:p>
              </p:txBody>
            </p:sp>
          </p:grpSp>
          <p:sp>
            <p:nvSpPr>
              <p:cNvPr id="102" name="Rectangle: Single Corner Snipped 29">
                <a:extLst>
                  <a:ext uri="{FF2B5EF4-FFF2-40B4-BE49-F238E27FC236}">
                    <a16:creationId xmlns:a16="http://schemas.microsoft.com/office/drawing/2014/main" id="{E45B9A44-5AF5-BFF7-38AA-CE91D262F897}"/>
                  </a:ext>
                </a:extLst>
              </p:cNvPr>
              <p:cNvSpPr/>
              <p:nvPr/>
            </p:nvSpPr>
            <p:spPr>
              <a:xfrm flipH="1">
                <a:off x="1178412" y="3410023"/>
                <a:ext cx="844823" cy="1228724"/>
              </a:xfrm>
              <a:prstGeom prst="snip1Rect">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03" name="Oval 102">
                <a:extLst>
                  <a:ext uri="{FF2B5EF4-FFF2-40B4-BE49-F238E27FC236}">
                    <a16:creationId xmlns:a16="http://schemas.microsoft.com/office/drawing/2014/main" id="{03DC9BC1-88B2-6D19-2A6D-6D8D119BB84A}"/>
                  </a:ext>
                </a:extLst>
              </p:cNvPr>
              <p:cNvSpPr/>
              <p:nvPr/>
            </p:nvSpPr>
            <p:spPr>
              <a:xfrm>
                <a:off x="965711" y="2421292"/>
                <a:ext cx="184756" cy="409920"/>
              </a:xfrm>
              <a:prstGeom prst="ellipse">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104" name="Oval 103">
                <a:extLst>
                  <a:ext uri="{FF2B5EF4-FFF2-40B4-BE49-F238E27FC236}">
                    <a16:creationId xmlns:a16="http://schemas.microsoft.com/office/drawing/2014/main" id="{12C6080F-E9D2-6B96-F049-8C99E33FC290}"/>
                  </a:ext>
                </a:extLst>
              </p:cNvPr>
              <p:cNvSpPr/>
              <p:nvPr/>
            </p:nvSpPr>
            <p:spPr>
              <a:xfrm>
                <a:off x="2117582" y="2408643"/>
                <a:ext cx="184756" cy="409920"/>
              </a:xfrm>
              <a:prstGeom prst="ellipse">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05" name="Flowchart: Off-page Connector 104">
                <a:extLst>
                  <a:ext uri="{FF2B5EF4-FFF2-40B4-BE49-F238E27FC236}">
                    <a16:creationId xmlns:a16="http://schemas.microsoft.com/office/drawing/2014/main" id="{663F75E8-754B-0877-49AB-1BA85157DD15}"/>
                  </a:ext>
                </a:extLst>
              </p:cNvPr>
              <p:cNvSpPr/>
              <p:nvPr/>
            </p:nvSpPr>
            <p:spPr>
              <a:xfrm>
                <a:off x="1470911" y="3120963"/>
                <a:ext cx="331997" cy="436406"/>
              </a:xfrm>
              <a:prstGeom prst="flowChartOffpageConnec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06" name="Oval 105">
                <a:extLst>
                  <a:ext uri="{FF2B5EF4-FFF2-40B4-BE49-F238E27FC236}">
                    <a16:creationId xmlns:a16="http://schemas.microsoft.com/office/drawing/2014/main" id="{AA2AC070-ED63-5457-D837-E064F37C82D5}"/>
                  </a:ext>
                </a:extLst>
              </p:cNvPr>
              <p:cNvSpPr/>
              <p:nvPr/>
            </p:nvSpPr>
            <p:spPr>
              <a:xfrm>
                <a:off x="1046541" y="1811744"/>
                <a:ext cx="1154760" cy="1454687"/>
              </a:xfrm>
              <a:prstGeom prst="ellipse">
                <a:avLst/>
              </a:prstGeom>
              <a:solidFill>
                <a:srgbClr val="EED69D"/>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07" name="Flowchart: Terminator 106">
                <a:extLst>
                  <a:ext uri="{FF2B5EF4-FFF2-40B4-BE49-F238E27FC236}">
                    <a16:creationId xmlns:a16="http://schemas.microsoft.com/office/drawing/2014/main" id="{9611CE0F-E606-3D1C-D635-B4D80821D6AA}"/>
                  </a:ext>
                </a:extLst>
              </p:cNvPr>
              <p:cNvSpPr/>
              <p:nvPr/>
            </p:nvSpPr>
            <p:spPr>
              <a:xfrm rot="1600366">
                <a:off x="847664" y="3690908"/>
                <a:ext cx="225594" cy="711363"/>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08" name="Flowchart: Delay 107">
                <a:extLst>
                  <a:ext uri="{FF2B5EF4-FFF2-40B4-BE49-F238E27FC236}">
                    <a16:creationId xmlns:a16="http://schemas.microsoft.com/office/drawing/2014/main" id="{3874CDF8-0931-70C4-1C71-6F0729CEA004}"/>
                  </a:ext>
                </a:extLst>
              </p:cNvPr>
              <p:cNvSpPr/>
              <p:nvPr/>
            </p:nvSpPr>
            <p:spPr>
              <a:xfrm rot="2022916" flipH="1">
                <a:off x="977216" y="3374447"/>
                <a:ext cx="320445" cy="657015"/>
              </a:xfrm>
              <a:prstGeom prst="flowChartDelay">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109" name="Moon 108">
                <a:extLst>
                  <a:ext uri="{FF2B5EF4-FFF2-40B4-BE49-F238E27FC236}">
                    <a16:creationId xmlns:a16="http://schemas.microsoft.com/office/drawing/2014/main" id="{38DD6EF2-4D8B-7A1A-2ACC-EE46FA5255CF}"/>
                  </a:ext>
                </a:extLst>
              </p:cNvPr>
              <p:cNvSpPr/>
              <p:nvPr/>
            </p:nvSpPr>
            <p:spPr>
              <a:xfrm rot="5400000">
                <a:off x="1197595" y="1406602"/>
                <a:ext cx="852651" cy="1186231"/>
              </a:xfrm>
              <a:prstGeom prst="moon">
                <a:avLst>
                  <a:gd name="adj" fmla="val 65258"/>
                </a:avLst>
              </a:prstGeom>
              <a:pattFill prst="openDmnd">
                <a:fgClr>
                  <a:srgbClr val="000000"/>
                </a:fgClr>
                <a:bgClr>
                  <a:sysClr val="window" lastClr="FFFFFF"/>
                </a:bgClr>
              </a:pattFill>
              <a:ln w="3175" cap="flat" cmpd="sng" algn="ctr">
                <a:solidFill>
                  <a:srgbClr val="000000"/>
                </a:solidFill>
                <a:prstDash val="solid"/>
              </a:ln>
              <a:effectLst/>
            </p:spPr>
            <p:txBody>
              <a:bodyPr rtlCol="0" anchor="ctr"/>
              <a:lstStyle/>
              <a:p>
                <a:pPr algn="ctr">
                  <a:defRPr/>
                </a:pPr>
                <a:endParaRPr lang="en-US" sz="1530" kern="0">
                  <a:solidFill>
                    <a:prstClr val="white"/>
                  </a:solidFill>
                  <a:latin typeface="Calibri"/>
                </a:endParaRPr>
              </a:p>
            </p:txBody>
          </p:sp>
          <p:sp>
            <p:nvSpPr>
              <p:cNvPr id="110" name="Moon 109">
                <a:extLst>
                  <a:ext uri="{FF2B5EF4-FFF2-40B4-BE49-F238E27FC236}">
                    <a16:creationId xmlns:a16="http://schemas.microsoft.com/office/drawing/2014/main" id="{EE982A73-7CCD-AEF7-679E-BE06624853A2}"/>
                  </a:ext>
                </a:extLst>
              </p:cNvPr>
              <p:cNvSpPr/>
              <p:nvPr/>
            </p:nvSpPr>
            <p:spPr>
              <a:xfrm rot="5400000">
                <a:off x="1318639" y="1539646"/>
                <a:ext cx="613097" cy="1157294"/>
              </a:xfrm>
              <a:prstGeom prst="moon">
                <a:avLst>
                  <a:gd name="adj" fmla="val 52142"/>
                </a:avLst>
              </a:prstGeom>
              <a:pattFill prst="dotDmnd">
                <a:fgClr>
                  <a:srgbClr val="000000"/>
                </a:fgClr>
                <a:bgClr>
                  <a:srgbClr val="C28446"/>
                </a:bgClr>
              </a:pattFill>
              <a:ln w="3175" cap="flat" cmpd="sng" algn="ctr">
                <a:noFill/>
                <a:prstDash val="solid"/>
              </a:ln>
              <a:effectLst/>
            </p:spPr>
            <p:txBody>
              <a:bodyPr rtlCol="0" anchor="ctr"/>
              <a:lstStyle/>
              <a:p>
                <a:pPr algn="ctr">
                  <a:defRPr/>
                </a:pPr>
                <a:endParaRPr lang="en-US" sz="1530" kern="0">
                  <a:solidFill>
                    <a:prstClr val="white"/>
                  </a:solidFill>
                  <a:latin typeface="Calibri"/>
                </a:endParaRPr>
              </a:p>
            </p:txBody>
          </p:sp>
          <p:sp>
            <p:nvSpPr>
              <p:cNvPr id="111" name="Oval 110">
                <a:extLst>
                  <a:ext uri="{FF2B5EF4-FFF2-40B4-BE49-F238E27FC236}">
                    <a16:creationId xmlns:a16="http://schemas.microsoft.com/office/drawing/2014/main" id="{F92C96B0-5BBE-2B78-33C0-32D55221F9B2}"/>
                  </a:ext>
                </a:extLst>
              </p:cNvPr>
              <p:cNvSpPr/>
              <p:nvPr/>
            </p:nvSpPr>
            <p:spPr>
              <a:xfrm>
                <a:off x="1404629" y="1654701"/>
                <a:ext cx="458284" cy="195232"/>
              </a:xfrm>
              <a:prstGeom prst="ellipse">
                <a:avLst/>
              </a:prstGeom>
              <a:pattFill prst="dotDmnd">
                <a:fgClr>
                  <a:srgbClr val="F79646">
                    <a:lumMod val="50000"/>
                  </a:srgbClr>
                </a:fgClr>
                <a:bgClr>
                  <a:srgbClr val="C28446"/>
                </a:bgClr>
              </a:patt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112" name="Right Triangle 111">
                <a:extLst>
                  <a:ext uri="{FF2B5EF4-FFF2-40B4-BE49-F238E27FC236}">
                    <a16:creationId xmlns:a16="http://schemas.microsoft.com/office/drawing/2014/main" id="{BF654D01-03C9-69ED-C5F4-C6EEEDED809F}"/>
                  </a:ext>
                </a:extLst>
              </p:cNvPr>
              <p:cNvSpPr/>
              <p:nvPr/>
            </p:nvSpPr>
            <p:spPr>
              <a:xfrm rot="8699319">
                <a:off x="1308529" y="3369829"/>
                <a:ext cx="247965" cy="291800"/>
              </a:xfrm>
              <a:prstGeom prst="rtTriangle">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13" name="Right Triangle 112">
                <a:extLst>
                  <a:ext uri="{FF2B5EF4-FFF2-40B4-BE49-F238E27FC236}">
                    <a16:creationId xmlns:a16="http://schemas.microsoft.com/office/drawing/2014/main" id="{C4098E3D-8E3F-A919-BB33-B1F65F1ED573}"/>
                  </a:ext>
                </a:extLst>
              </p:cNvPr>
              <p:cNvSpPr/>
              <p:nvPr/>
            </p:nvSpPr>
            <p:spPr>
              <a:xfrm rot="12900681" flipH="1">
                <a:off x="1725107" y="3369829"/>
                <a:ext cx="247965" cy="291800"/>
              </a:xfrm>
              <a:prstGeom prst="rtTriangle">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14" name="Flowchart: Terminator 113">
                <a:extLst>
                  <a:ext uri="{FF2B5EF4-FFF2-40B4-BE49-F238E27FC236}">
                    <a16:creationId xmlns:a16="http://schemas.microsoft.com/office/drawing/2014/main" id="{613177FD-575F-355C-5B98-5958F409B7FE}"/>
                  </a:ext>
                </a:extLst>
              </p:cNvPr>
              <p:cNvSpPr/>
              <p:nvPr/>
            </p:nvSpPr>
            <p:spPr>
              <a:xfrm rot="18705810" flipH="1">
                <a:off x="858098" y="4239433"/>
                <a:ext cx="141402" cy="416035"/>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115" name="Flowchart: Connector 114">
                <a:extLst>
                  <a:ext uri="{FF2B5EF4-FFF2-40B4-BE49-F238E27FC236}">
                    <a16:creationId xmlns:a16="http://schemas.microsoft.com/office/drawing/2014/main" id="{E5DC726C-24C3-E86B-0C61-5747AE18D76C}"/>
                  </a:ext>
                </a:extLst>
              </p:cNvPr>
              <p:cNvSpPr/>
              <p:nvPr/>
            </p:nvSpPr>
            <p:spPr>
              <a:xfrm>
                <a:off x="1585347" y="3621749"/>
                <a:ext cx="79677" cy="87279"/>
              </a:xfrm>
              <a:prstGeom prst="flowChartConnector">
                <a:avLst/>
              </a:prstGeom>
              <a:solidFill>
                <a:srgbClr val="008000"/>
              </a:solidFill>
              <a:ln w="25400" cap="flat" cmpd="sng" algn="ctr">
                <a:noFill/>
                <a:prstDash val="solid"/>
              </a:ln>
              <a:effectLst/>
            </p:spPr>
            <p:txBody>
              <a:bodyPr rtlCol="0" anchor="ctr"/>
              <a:lstStyle/>
              <a:p>
                <a:pPr algn="ctr">
                  <a:defRPr/>
                </a:pPr>
                <a:endParaRPr lang="en-US" sz="1530" kern="0">
                  <a:solidFill>
                    <a:prstClr val="white"/>
                  </a:solidFill>
                  <a:latin typeface="Calibri"/>
                </a:endParaRPr>
              </a:p>
            </p:txBody>
          </p:sp>
          <p:sp>
            <p:nvSpPr>
              <p:cNvPr id="116" name="Flowchart: Connector 115">
                <a:extLst>
                  <a:ext uri="{FF2B5EF4-FFF2-40B4-BE49-F238E27FC236}">
                    <a16:creationId xmlns:a16="http://schemas.microsoft.com/office/drawing/2014/main" id="{8645854A-933C-C7C6-E91B-B0BCC999EB64}"/>
                  </a:ext>
                </a:extLst>
              </p:cNvPr>
              <p:cNvSpPr/>
              <p:nvPr/>
            </p:nvSpPr>
            <p:spPr>
              <a:xfrm>
                <a:off x="1585347" y="3748173"/>
                <a:ext cx="79677" cy="87279"/>
              </a:xfrm>
              <a:prstGeom prst="flowChartConnector">
                <a:avLst/>
              </a:prstGeom>
              <a:solidFill>
                <a:srgbClr val="008000"/>
              </a:solidFill>
              <a:ln w="25400" cap="flat" cmpd="sng" algn="ctr">
                <a:noFill/>
                <a:prstDash val="solid"/>
              </a:ln>
              <a:effectLst/>
            </p:spPr>
            <p:txBody>
              <a:bodyPr rtlCol="0" anchor="ctr"/>
              <a:lstStyle/>
              <a:p>
                <a:pPr algn="ctr">
                  <a:defRPr/>
                </a:pPr>
                <a:endParaRPr lang="en-US" sz="1530" kern="0">
                  <a:solidFill>
                    <a:prstClr val="white"/>
                  </a:solidFill>
                  <a:latin typeface="Calibri"/>
                </a:endParaRPr>
              </a:p>
            </p:txBody>
          </p:sp>
          <p:sp>
            <p:nvSpPr>
              <p:cNvPr id="117" name="Freeform: Shape 116">
                <a:extLst>
                  <a:ext uri="{FF2B5EF4-FFF2-40B4-BE49-F238E27FC236}">
                    <a16:creationId xmlns:a16="http://schemas.microsoft.com/office/drawing/2014/main" id="{6DA27738-A29A-5128-CA53-569AAA65CFB3}"/>
                  </a:ext>
                </a:extLst>
              </p:cNvPr>
              <p:cNvSpPr/>
              <p:nvPr/>
            </p:nvSpPr>
            <p:spPr>
              <a:xfrm rot="14816196">
                <a:off x="1019825" y="4478551"/>
                <a:ext cx="274312" cy="262954"/>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E9CD87"/>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grpSp>
            <p:nvGrpSpPr>
              <p:cNvPr id="118" name="Group 117">
                <a:extLst>
                  <a:ext uri="{FF2B5EF4-FFF2-40B4-BE49-F238E27FC236}">
                    <a16:creationId xmlns:a16="http://schemas.microsoft.com/office/drawing/2014/main" id="{C6A035C8-66A0-F78D-8AB0-7B9E8E9DF3A0}"/>
                  </a:ext>
                </a:extLst>
              </p:cNvPr>
              <p:cNvGrpSpPr/>
              <p:nvPr/>
            </p:nvGrpSpPr>
            <p:grpSpPr>
              <a:xfrm>
                <a:off x="1736703" y="3532400"/>
                <a:ext cx="325110" cy="522802"/>
                <a:chOff x="859632" y="2338402"/>
                <a:chExt cx="571500" cy="788345"/>
              </a:xfrm>
            </p:grpSpPr>
            <p:sp>
              <p:nvSpPr>
                <p:cNvPr id="147" name="Rectangle 146">
                  <a:extLst>
                    <a:ext uri="{FF2B5EF4-FFF2-40B4-BE49-F238E27FC236}">
                      <a16:creationId xmlns:a16="http://schemas.microsoft.com/office/drawing/2014/main" id="{C3626110-D8DD-70F8-07E9-6D9C97216CF1}"/>
                    </a:ext>
                  </a:extLst>
                </p:cNvPr>
                <p:cNvSpPr/>
                <p:nvPr/>
              </p:nvSpPr>
              <p:spPr>
                <a:xfrm>
                  <a:off x="977900" y="2707482"/>
                  <a:ext cx="342900" cy="85080"/>
                </a:xfrm>
                <a:prstGeom prst="rect">
                  <a:avLst/>
                </a:prstGeom>
                <a:solidFill>
                  <a:sysClr val="window" lastClr="FFFFFF"/>
                </a:solidFill>
                <a:ln w="25400" cap="flat" cmpd="sng" algn="ctr">
                  <a:noFill/>
                  <a:prstDash val="solid"/>
                </a:ln>
                <a:effectLst/>
              </p:spPr>
              <p:txBody>
                <a:bodyPr rtlCol="0" anchor="ctr"/>
                <a:lstStyle/>
                <a:p>
                  <a:pPr algn="ctr">
                    <a:defRPr/>
                  </a:pPr>
                  <a:endParaRPr lang="en-US" sz="1530" kern="0">
                    <a:solidFill>
                      <a:prstClr val="white"/>
                    </a:solidFill>
                    <a:latin typeface="Calibri"/>
                  </a:endParaRPr>
                </a:p>
              </p:txBody>
            </p:sp>
            <p:pic>
              <p:nvPicPr>
                <p:cNvPr id="148" name="Picture 147">
                  <a:extLst>
                    <a:ext uri="{FF2B5EF4-FFF2-40B4-BE49-F238E27FC236}">
                      <a16:creationId xmlns:a16="http://schemas.microsoft.com/office/drawing/2014/main" id="{BD5A9EDC-DB3E-9131-82C7-D57DD98C2DA8}"/>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foregroundMark x1="31560" y1="31877" x2="31560" y2="31877"/>
                              <a14:foregroundMark x1="46454" y1="11054" x2="46454" y2="11054"/>
                              <a14:foregroundMark x1="42553" y1="9512" x2="42553" y2="9512"/>
                              <a14:foregroundMark x1="39362" y1="8997" x2="39362" y2="8997"/>
                              <a14:foregroundMark x1="59929" y1="8997" x2="59929" y2="8997"/>
                              <a14:foregroundMark x1="29787" y1="26735" x2="29787" y2="26735"/>
                              <a14:foregroundMark x1="71631" y1="12339" x2="71631" y2="12339"/>
                              <a14:foregroundMark x1="77660" y1="21337" x2="77660" y2="21337"/>
                              <a14:foregroundMark x1="73050" y1="30077" x2="73050" y2="30077"/>
                              <a14:foregroundMark x1="61702" y1="33162" x2="61702" y2="33162"/>
                              <a14:foregroundMark x1="37234" y1="29306" x2="37234" y2="29306"/>
                              <a14:foregroundMark x1="53546" y1="61697" x2="53546" y2="61697"/>
                              <a14:foregroundMark x1="67021" y1="64010" x2="67021" y2="64010"/>
                              <a14:foregroundMark x1="33688" y1="62468" x2="33688" y2="62468"/>
                              <a14:foregroundMark x1="28369" y1="80463" x2="28369" y2="80463"/>
                              <a14:foregroundMark x1="48227" y1="79949" x2="48227" y2="79949"/>
                              <a14:foregroundMark x1="33688" y1="34447" x2="33688" y2="34447"/>
                              <a14:foregroundMark x1="49645" y1="76864" x2="49645" y2="76864"/>
                              <a14:foregroundMark x1="26596" y1="50643" x2="26596" y2="50643"/>
                              <a14:foregroundMark x1="44326" y1="49871" x2="44326" y2="49871"/>
                              <a14:foregroundMark x1="56738" y1="51928" x2="56738" y2="51928"/>
                              <a14:foregroundMark x1="70567" y1="52185" x2="70567" y2="52185"/>
                              <a14:foregroundMark x1="24113" y1="27249" x2="24113" y2="27249"/>
                              <a14:backgroundMark x1="36879" y1="22365" x2="36879" y2="22365"/>
                              <a14:backgroundMark x1="43262" y1="30591" x2="43262" y2="30591"/>
                            </a14:backgroundRemoval>
                          </a14:imgEffect>
                        </a14:imgLayer>
                      </a14:imgProps>
                    </a:ext>
                    <a:ext uri="{28A0092B-C50C-407E-A947-70E740481C1C}">
                      <a14:useLocalDpi xmlns:a14="http://schemas.microsoft.com/office/drawing/2010/main" val="0"/>
                    </a:ext>
                  </a:extLst>
                </a:blip>
                <a:stretch>
                  <a:fillRect/>
                </a:stretch>
              </p:blipFill>
              <p:spPr>
                <a:xfrm>
                  <a:off x="859632" y="2338402"/>
                  <a:ext cx="571500" cy="788345"/>
                </a:xfrm>
                <a:prstGeom prst="rect">
                  <a:avLst/>
                </a:prstGeom>
                <a:ln>
                  <a:noFill/>
                </a:ln>
              </p:spPr>
            </p:pic>
          </p:grpSp>
          <p:grpSp>
            <p:nvGrpSpPr>
              <p:cNvPr id="119" name="Group 118">
                <a:extLst>
                  <a:ext uri="{FF2B5EF4-FFF2-40B4-BE49-F238E27FC236}">
                    <a16:creationId xmlns:a16="http://schemas.microsoft.com/office/drawing/2014/main" id="{129DDF48-0967-EE48-35DB-65E4F058A369}"/>
                  </a:ext>
                </a:extLst>
              </p:cNvPr>
              <p:cNvGrpSpPr/>
              <p:nvPr/>
            </p:nvGrpSpPr>
            <p:grpSpPr>
              <a:xfrm rot="19720146">
                <a:off x="1182580" y="2371883"/>
                <a:ext cx="386764" cy="226743"/>
                <a:chOff x="5136060" y="1710152"/>
                <a:chExt cx="538831" cy="347248"/>
              </a:xfrm>
            </p:grpSpPr>
            <p:sp>
              <p:nvSpPr>
                <p:cNvPr id="137" name="Oval 5">
                  <a:extLst>
                    <a:ext uri="{FF2B5EF4-FFF2-40B4-BE49-F238E27FC236}">
                      <a16:creationId xmlns:a16="http://schemas.microsoft.com/office/drawing/2014/main" id="{3C0988A7-5CE0-2D57-B602-C95B018B4897}"/>
                    </a:ext>
                  </a:extLst>
                </p:cNvPr>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nvGrpSpPr>
                <p:cNvPr id="138" name="Group 137">
                  <a:extLst>
                    <a:ext uri="{FF2B5EF4-FFF2-40B4-BE49-F238E27FC236}">
                      <a16:creationId xmlns:a16="http://schemas.microsoft.com/office/drawing/2014/main" id="{11ADB742-8FA3-78CE-E6CB-3C48C2EB1723}"/>
                    </a:ext>
                  </a:extLst>
                </p:cNvPr>
                <p:cNvGrpSpPr/>
                <p:nvPr/>
              </p:nvGrpSpPr>
              <p:grpSpPr>
                <a:xfrm rot="20545732">
                  <a:off x="5242936" y="1710152"/>
                  <a:ext cx="85726" cy="45719"/>
                  <a:chOff x="5293988" y="1700325"/>
                  <a:chExt cx="85726" cy="42639"/>
                </a:xfrm>
              </p:grpSpPr>
              <p:cxnSp>
                <p:nvCxnSpPr>
                  <p:cNvPr id="144" name="Straight Connector 143">
                    <a:extLst>
                      <a:ext uri="{FF2B5EF4-FFF2-40B4-BE49-F238E27FC236}">
                        <a16:creationId xmlns:a16="http://schemas.microsoft.com/office/drawing/2014/main" id="{A47FC1B4-B971-5F3F-A0D8-65A19600F714}"/>
                      </a:ext>
                    </a:extLst>
                  </p:cNvPr>
                  <p:cNvCxnSpPr/>
                  <p:nvPr/>
                </p:nvCxnSpPr>
                <p:spPr>
                  <a:xfrm>
                    <a:off x="5293988"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145" name="Straight Connector 144">
                    <a:extLst>
                      <a:ext uri="{FF2B5EF4-FFF2-40B4-BE49-F238E27FC236}">
                        <a16:creationId xmlns:a16="http://schemas.microsoft.com/office/drawing/2014/main" id="{04119786-3AE9-5E67-712A-22F8E08D5E98}"/>
                      </a:ext>
                    </a:extLst>
                  </p:cNvPr>
                  <p:cNvCxnSpPr/>
                  <p:nvPr/>
                </p:nvCxnSpPr>
                <p:spPr>
                  <a:xfrm>
                    <a:off x="5336850"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146" name="Straight Connector 145">
                    <a:extLst>
                      <a:ext uri="{FF2B5EF4-FFF2-40B4-BE49-F238E27FC236}">
                        <a16:creationId xmlns:a16="http://schemas.microsoft.com/office/drawing/2014/main" id="{73BBBD1E-450E-AA92-C936-2C9C29E3D60D}"/>
                      </a:ext>
                    </a:extLst>
                  </p:cNvPr>
                  <p:cNvCxnSpPr/>
                  <p:nvPr/>
                </p:nvCxnSpPr>
                <p:spPr>
                  <a:xfrm>
                    <a:off x="5379714" y="1700325"/>
                    <a:ext cx="0" cy="42639"/>
                  </a:xfrm>
                  <a:prstGeom prst="line">
                    <a:avLst/>
                  </a:prstGeom>
                  <a:noFill/>
                  <a:ln w="31750" cap="sq" cmpd="dbl" algn="ctr">
                    <a:solidFill>
                      <a:sysClr val="windowText" lastClr="000000"/>
                    </a:solidFill>
                    <a:prstDash val="dashDot"/>
                    <a:round/>
                    <a:headEnd type="none" w="med" len="sm"/>
                    <a:tailEnd type="none"/>
                  </a:ln>
                  <a:effectLst/>
                </p:spPr>
              </p:cxnSp>
            </p:grpSp>
            <p:sp>
              <p:nvSpPr>
                <p:cNvPr id="139" name="Oval 4">
                  <a:extLst>
                    <a:ext uri="{FF2B5EF4-FFF2-40B4-BE49-F238E27FC236}">
                      <a16:creationId xmlns:a16="http://schemas.microsoft.com/office/drawing/2014/main" id="{235CC19D-AF01-626E-EB03-6AA4CDCE53C4}"/>
                    </a:ext>
                  </a:extLst>
                </p:cNvPr>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40" name="Oval 139">
                  <a:extLst>
                    <a:ext uri="{FF2B5EF4-FFF2-40B4-BE49-F238E27FC236}">
                      <a16:creationId xmlns:a16="http://schemas.microsoft.com/office/drawing/2014/main" id="{4224B8DB-F1C6-077C-EA7F-AEF5E9C1372C}"/>
                    </a:ext>
                  </a:extLst>
                </p:cNvPr>
                <p:cNvSpPr/>
                <p:nvPr/>
              </p:nvSpPr>
              <p:spPr>
                <a:xfrm>
                  <a:off x="5275412" y="1778000"/>
                  <a:ext cx="279400" cy="279400"/>
                </a:xfrm>
                <a:prstGeom prst="ellipse">
                  <a:avLst/>
                </a:prstGeom>
                <a:solidFill>
                  <a:srgbClr val="864826"/>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41" name="Oval 140">
                  <a:extLst>
                    <a:ext uri="{FF2B5EF4-FFF2-40B4-BE49-F238E27FC236}">
                      <a16:creationId xmlns:a16="http://schemas.microsoft.com/office/drawing/2014/main" id="{A8B2889D-596E-8A76-8ABD-3879BDE92500}"/>
                    </a:ext>
                  </a:extLst>
                </p:cNvPr>
                <p:cNvSpPr/>
                <p:nvPr/>
              </p:nvSpPr>
              <p:spPr>
                <a:xfrm>
                  <a:off x="5331124" y="1833712"/>
                  <a:ext cx="223688" cy="223688"/>
                </a:xfrm>
                <a:prstGeom prst="ellipse">
                  <a:avLst/>
                </a:prstGeom>
                <a:solidFill>
                  <a:srgbClr val="33030D"/>
                </a:solidFill>
                <a:ln w="12700" cap="flat" cmpd="sng" algn="ctr">
                  <a:noFill/>
                  <a:prstDash val="solid"/>
                  <a:miter lim="800000"/>
                </a:ln>
                <a:effectLst/>
              </p:spPr>
              <p:txBody>
                <a:bodyPr rtlCol="0" anchor="ctr"/>
                <a:lstStyle/>
                <a:p>
                  <a:pPr algn="ctr">
                    <a:defRPr/>
                  </a:pPr>
                  <a:endParaRPr lang="en-US" sz="1530" kern="0" dirty="0">
                    <a:solidFill>
                      <a:prstClr val="white"/>
                    </a:solidFill>
                    <a:latin typeface="Calibri"/>
                  </a:endParaRPr>
                </a:p>
              </p:txBody>
            </p:sp>
            <p:sp>
              <p:nvSpPr>
                <p:cNvPr id="142" name="Oval 141">
                  <a:extLst>
                    <a:ext uri="{FF2B5EF4-FFF2-40B4-BE49-F238E27FC236}">
                      <a16:creationId xmlns:a16="http://schemas.microsoft.com/office/drawing/2014/main" id="{AA3F6A77-30C5-BDBE-5C0F-1DBAF0EC205C}"/>
                    </a:ext>
                  </a:extLst>
                </p:cNvPr>
                <p:cNvSpPr/>
                <p:nvPr/>
              </p:nvSpPr>
              <p:spPr>
                <a:xfrm>
                  <a:off x="5404868" y="1846412"/>
                  <a:ext cx="127000" cy="127000"/>
                </a:xfrm>
                <a:prstGeom prst="ellipse">
                  <a:avLst/>
                </a:prstGeom>
                <a:solidFill>
                  <a:srgbClr val="B46004"/>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43" name="Oval 142">
                  <a:extLst>
                    <a:ext uri="{FF2B5EF4-FFF2-40B4-BE49-F238E27FC236}">
                      <a16:creationId xmlns:a16="http://schemas.microsoft.com/office/drawing/2014/main" id="{CC2C0C0C-98E8-EC2E-D23D-CA660A2246FD}"/>
                    </a:ext>
                  </a:extLst>
                </p:cNvPr>
                <p:cNvSpPr/>
                <p:nvPr/>
              </p:nvSpPr>
              <p:spPr>
                <a:xfrm>
                  <a:off x="5442970" y="1903413"/>
                  <a:ext cx="88898" cy="82699"/>
                </a:xfrm>
                <a:prstGeom prst="ellipse">
                  <a:avLst/>
                </a:pr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grpSp>
            <p:nvGrpSpPr>
              <p:cNvPr id="120" name="Group 119">
                <a:extLst>
                  <a:ext uri="{FF2B5EF4-FFF2-40B4-BE49-F238E27FC236}">
                    <a16:creationId xmlns:a16="http://schemas.microsoft.com/office/drawing/2014/main" id="{37213ED2-F336-3D73-F7D2-EA056AE4F1DA}"/>
                  </a:ext>
                </a:extLst>
              </p:cNvPr>
              <p:cNvGrpSpPr/>
              <p:nvPr/>
            </p:nvGrpSpPr>
            <p:grpSpPr>
              <a:xfrm rot="1705800" flipH="1">
                <a:off x="1678571" y="2367738"/>
                <a:ext cx="386764" cy="226743"/>
                <a:chOff x="5136060" y="1710152"/>
                <a:chExt cx="538831" cy="347248"/>
              </a:xfrm>
            </p:grpSpPr>
            <p:sp>
              <p:nvSpPr>
                <p:cNvPr id="127" name="Oval 5">
                  <a:extLst>
                    <a:ext uri="{FF2B5EF4-FFF2-40B4-BE49-F238E27FC236}">
                      <a16:creationId xmlns:a16="http://schemas.microsoft.com/office/drawing/2014/main" id="{534C8B73-57FB-8A43-53E5-78D34C19AE8F}"/>
                    </a:ext>
                  </a:extLst>
                </p:cNvPr>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nvGrpSpPr>
                <p:cNvPr id="128" name="Group 127">
                  <a:extLst>
                    <a:ext uri="{FF2B5EF4-FFF2-40B4-BE49-F238E27FC236}">
                      <a16:creationId xmlns:a16="http://schemas.microsoft.com/office/drawing/2014/main" id="{7FCD2150-A822-C8EC-B990-0B7D10E7363A}"/>
                    </a:ext>
                  </a:extLst>
                </p:cNvPr>
                <p:cNvGrpSpPr/>
                <p:nvPr/>
              </p:nvGrpSpPr>
              <p:grpSpPr>
                <a:xfrm rot="20545732">
                  <a:off x="5242936" y="1710152"/>
                  <a:ext cx="85726" cy="45719"/>
                  <a:chOff x="5293988" y="1700325"/>
                  <a:chExt cx="85726" cy="42639"/>
                </a:xfrm>
              </p:grpSpPr>
              <p:cxnSp>
                <p:nvCxnSpPr>
                  <p:cNvPr id="134" name="Straight Connector 133">
                    <a:extLst>
                      <a:ext uri="{FF2B5EF4-FFF2-40B4-BE49-F238E27FC236}">
                        <a16:creationId xmlns:a16="http://schemas.microsoft.com/office/drawing/2014/main" id="{D0467039-BEE8-4072-6FE3-C3CF4A98A902}"/>
                      </a:ext>
                    </a:extLst>
                  </p:cNvPr>
                  <p:cNvCxnSpPr/>
                  <p:nvPr/>
                </p:nvCxnSpPr>
                <p:spPr>
                  <a:xfrm>
                    <a:off x="5293988"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135" name="Straight Connector 134">
                    <a:extLst>
                      <a:ext uri="{FF2B5EF4-FFF2-40B4-BE49-F238E27FC236}">
                        <a16:creationId xmlns:a16="http://schemas.microsoft.com/office/drawing/2014/main" id="{E5D2CA06-D7C5-28D5-13B7-2A3A62E96545}"/>
                      </a:ext>
                    </a:extLst>
                  </p:cNvPr>
                  <p:cNvCxnSpPr/>
                  <p:nvPr/>
                </p:nvCxnSpPr>
                <p:spPr>
                  <a:xfrm>
                    <a:off x="5336850"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136" name="Straight Connector 135">
                    <a:extLst>
                      <a:ext uri="{FF2B5EF4-FFF2-40B4-BE49-F238E27FC236}">
                        <a16:creationId xmlns:a16="http://schemas.microsoft.com/office/drawing/2014/main" id="{2EB978FF-8224-AD3B-3AB1-820E204A76C4}"/>
                      </a:ext>
                    </a:extLst>
                  </p:cNvPr>
                  <p:cNvCxnSpPr/>
                  <p:nvPr/>
                </p:nvCxnSpPr>
                <p:spPr>
                  <a:xfrm>
                    <a:off x="5379714" y="1700325"/>
                    <a:ext cx="0" cy="42639"/>
                  </a:xfrm>
                  <a:prstGeom prst="line">
                    <a:avLst/>
                  </a:prstGeom>
                  <a:noFill/>
                  <a:ln w="31750" cap="sq" cmpd="dbl" algn="ctr">
                    <a:solidFill>
                      <a:sysClr val="windowText" lastClr="000000"/>
                    </a:solidFill>
                    <a:prstDash val="dashDot"/>
                    <a:round/>
                    <a:headEnd type="none" w="med" len="sm"/>
                    <a:tailEnd type="none"/>
                  </a:ln>
                  <a:effectLst/>
                </p:spPr>
              </p:cxnSp>
            </p:grpSp>
            <p:sp>
              <p:nvSpPr>
                <p:cNvPr id="129" name="Oval 4">
                  <a:extLst>
                    <a:ext uri="{FF2B5EF4-FFF2-40B4-BE49-F238E27FC236}">
                      <a16:creationId xmlns:a16="http://schemas.microsoft.com/office/drawing/2014/main" id="{09F19517-06D4-B919-A1F2-A35EE68C08F6}"/>
                    </a:ext>
                  </a:extLst>
                </p:cNvPr>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30" name="Oval 129">
                  <a:extLst>
                    <a:ext uri="{FF2B5EF4-FFF2-40B4-BE49-F238E27FC236}">
                      <a16:creationId xmlns:a16="http://schemas.microsoft.com/office/drawing/2014/main" id="{75768F77-FCC6-FDEC-A657-2D59014CF50B}"/>
                    </a:ext>
                  </a:extLst>
                </p:cNvPr>
                <p:cNvSpPr/>
                <p:nvPr/>
              </p:nvSpPr>
              <p:spPr>
                <a:xfrm>
                  <a:off x="5275412" y="1778000"/>
                  <a:ext cx="279400" cy="279400"/>
                </a:xfrm>
                <a:prstGeom prst="ellipse">
                  <a:avLst/>
                </a:prstGeom>
                <a:solidFill>
                  <a:srgbClr val="864826"/>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31" name="Oval 130">
                  <a:extLst>
                    <a:ext uri="{FF2B5EF4-FFF2-40B4-BE49-F238E27FC236}">
                      <a16:creationId xmlns:a16="http://schemas.microsoft.com/office/drawing/2014/main" id="{199326AE-3AD4-1C62-F218-42703872D937}"/>
                    </a:ext>
                  </a:extLst>
                </p:cNvPr>
                <p:cNvSpPr/>
                <p:nvPr/>
              </p:nvSpPr>
              <p:spPr>
                <a:xfrm>
                  <a:off x="5331124" y="1833712"/>
                  <a:ext cx="223688" cy="223688"/>
                </a:xfrm>
                <a:prstGeom prst="ellipse">
                  <a:avLst/>
                </a:prstGeom>
                <a:solidFill>
                  <a:srgbClr val="33030D"/>
                </a:solidFill>
                <a:ln w="12700" cap="flat" cmpd="sng" algn="ctr">
                  <a:noFill/>
                  <a:prstDash val="solid"/>
                  <a:miter lim="800000"/>
                </a:ln>
                <a:effectLst/>
              </p:spPr>
              <p:txBody>
                <a:bodyPr rtlCol="0" anchor="ctr"/>
                <a:lstStyle/>
                <a:p>
                  <a:pPr algn="ctr">
                    <a:defRPr/>
                  </a:pPr>
                  <a:endParaRPr lang="en-US" sz="1530" kern="0" dirty="0">
                    <a:solidFill>
                      <a:prstClr val="white"/>
                    </a:solidFill>
                    <a:latin typeface="Calibri"/>
                  </a:endParaRPr>
                </a:p>
              </p:txBody>
            </p:sp>
            <p:sp>
              <p:nvSpPr>
                <p:cNvPr id="132" name="Oval 131">
                  <a:extLst>
                    <a:ext uri="{FF2B5EF4-FFF2-40B4-BE49-F238E27FC236}">
                      <a16:creationId xmlns:a16="http://schemas.microsoft.com/office/drawing/2014/main" id="{5230E9AE-49BD-8333-D7D6-086F033A4AA8}"/>
                    </a:ext>
                  </a:extLst>
                </p:cNvPr>
                <p:cNvSpPr/>
                <p:nvPr/>
              </p:nvSpPr>
              <p:spPr>
                <a:xfrm>
                  <a:off x="5404868" y="1846412"/>
                  <a:ext cx="127000" cy="127000"/>
                </a:xfrm>
                <a:prstGeom prst="ellipse">
                  <a:avLst/>
                </a:prstGeom>
                <a:solidFill>
                  <a:srgbClr val="B46004"/>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33" name="Oval 132">
                  <a:extLst>
                    <a:ext uri="{FF2B5EF4-FFF2-40B4-BE49-F238E27FC236}">
                      <a16:creationId xmlns:a16="http://schemas.microsoft.com/office/drawing/2014/main" id="{6755F8DE-149C-DC95-D5C8-F11A6C57D8BF}"/>
                    </a:ext>
                  </a:extLst>
                </p:cNvPr>
                <p:cNvSpPr/>
                <p:nvPr/>
              </p:nvSpPr>
              <p:spPr>
                <a:xfrm>
                  <a:off x="5442970" y="1903413"/>
                  <a:ext cx="88898" cy="82699"/>
                </a:xfrm>
                <a:prstGeom prst="ellipse">
                  <a:avLst/>
                </a:pr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sp>
            <p:nvSpPr>
              <p:cNvPr id="121" name="Freeform: Shape 120">
                <a:extLst>
                  <a:ext uri="{FF2B5EF4-FFF2-40B4-BE49-F238E27FC236}">
                    <a16:creationId xmlns:a16="http://schemas.microsoft.com/office/drawing/2014/main" id="{25620FDA-8A78-350C-6C48-01A3346423FC}"/>
                  </a:ext>
                </a:extLst>
              </p:cNvPr>
              <p:cNvSpPr/>
              <p:nvPr/>
            </p:nvSpPr>
            <p:spPr>
              <a:xfrm>
                <a:off x="1520913" y="2715274"/>
                <a:ext cx="126565" cy="99681"/>
              </a:xfrm>
              <a:custGeom>
                <a:avLst/>
                <a:gdLst>
                  <a:gd name="connsiteX0" fmla="*/ 52387 w 133350"/>
                  <a:gd name="connsiteY0" fmla="*/ 0 h 104775"/>
                  <a:gd name="connsiteX1" fmla="*/ 0 w 133350"/>
                  <a:gd name="connsiteY1" fmla="*/ 95250 h 104775"/>
                  <a:gd name="connsiteX2" fmla="*/ 133350 w 133350"/>
                  <a:gd name="connsiteY2" fmla="*/ 104775 h 104775"/>
                  <a:gd name="connsiteX0" fmla="*/ 52387 w 122112"/>
                  <a:gd name="connsiteY0" fmla="*/ 0 h 95250"/>
                  <a:gd name="connsiteX1" fmla="*/ 0 w 122112"/>
                  <a:gd name="connsiteY1" fmla="*/ 95250 h 95250"/>
                  <a:gd name="connsiteX2" fmla="*/ 122112 w 122112"/>
                  <a:gd name="connsiteY2" fmla="*/ 78059 h 95250"/>
                  <a:gd name="connsiteX0" fmla="*/ 54226 w 123951"/>
                  <a:gd name="connsiteY0" fmla="*/ 0 h 99010"/>
                  <a:gd name="connsiteX1" fmla="*/ 1839 w 123951"/>
                  <a:gd name="connsiteY1" fmla="*/ 95250 h 99010"/>
                  <a:gd name="connsiteX2" fmla="*/ 123951 w 123951"/>
                  <a:gd name="connsiteY2" fmla="*/ 78059 h 99010"/>
                  <a:gd name="connsiteX0" fmla="*/ 46040 w 124756"/>
                  <a:gd name="connsiteY0" fmla="*/ 0 h 121163"/>
                  <a:gd name="connsiteX1" fmla="*/ 2644 w 124756"/>
                  <a:gd name="connsiteY1" fmla="*/ 116029 h 121163"/>
                  <a:gd name="connsiteX2" fmla="*/ 124756 w 124756"/>
                  <a:gd name="connsiteY2" fmla="*/ 98838 h 121163"/>
                  <a:gd name="connsiteX0" fmla="*/ 44629 w 93376"/>
                  <a:gd name="connsiteY0" fmla="*/ 0 h 129127"/>
                  <a:gd name="connsiteX1" fmla="*/ 1233 w 93376"/>
                  <a:gd name="connsiteY1" fmla="*/ 116029 h 129127"/>
                  <a:gd name="connsiteX2" fmla="*/ 93376 w 93376"/>
                  <a:gd name="connsiteY2" fmla="*/ 122587 h 129127"/>
                  <a:gd name="connsiteX0" fmla="*/ 33810 w 94544"/>
                  <a:gd name="connsiteY0" fmla="*/ 0 h 108102"/>
                  <a:gd name="connsiteX1" fmla="*/ 2401 w 94544"/>
                  <a:gd name="connsiteY1" fmla="*/ 96239 h 108102"/>
                  <a:gd name="connsiteX2" fmla="*/ 94544 w 94544"/>
                  <a:gd name="connsiteY2" fmla="*/ 102797 h 108102"/>
                </a:gdLst>
                <a:ahLst/>
                <a:cxnLst>
                  <a:cxn ang="0">
                    <a:pos x="connsiteX0" y="connsiteY0"/>
                  </a:cxn>
                  <a:cxn ang="0">
                    <a:pos x="connsiteX1" y="connsiteY1"/>
                  </a:cxn>
                  <a:cxn ang="0">
                    <a:pos x="connsiteX2" y="connsiteY2"/>
                  </a:cxn>
                </a:cxnLst>
                <a:rect l="l" t="t" r="r" b="b"/>
                <a:pathLst>
                  <a:path w="94544" h="108102">
                    <a:moveTo>
                      <a:pt x="33810" y="0"/>
                    </a:moveTo>
                    <a:cubicBezTo>
                      <a:pt x="16348" y="31750"/>
                      <a:pt x="-7721" y="79106"/>
                      <a:pt x="2401" y="96239"/>
                    </a:cubicBezTo>
                    <a:cubicBezTo>
                      <a:pt x="12523" y="113372"/>
                      <a:pt x="53840" y="108527"/>
                      <a:pt x="94544" y="102797"/>
                    </a:cubicBezTo>
                  </a:path>
                </a:pathLst>
              </a:custGeom>
              <a:noFill/>
              <a:ln w="12700" cap="flat" cmpd="sng" algn="ctr">
                <a:solidFill>
                  <a:srgbClr val="A75809"/>
                </a:solid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22" name="Oval 121">
                <a:extLst>
                  <a:ext uri="{FF2B5EF4-FFF2-40B4-BE49-F238E27FC236}">
                    <a16:creationId xmlns:a16="http://schemas.microsoft.com/office/drawing/2014/main" id="{C1293FA5-D4C8-A5CC-31B5-0E4EF78B1645}"/>
                  </a:ext>
                </a:extLst>
              </p:cNvPr>
              <p:cNvSpPr/>
              <p:nvPr/>
            </p:nvSpPr>
            <p:spPr>
              <a:xfrm>
                <a:off x="1169129" y="2668732"/>
                <a:ext cx="247569" cy="200609"/>
              </a:xfrm>
              <a:prstGeom prst="ellipse">
                <a:avLst/>
              </a:prstGeom>
              <a:solidFill>
                <a:srgbClr val="FF0000">
                  <a:alpha val="8000"/>
                </a:srgbClr>
              </a:solidFill>
              <a:ln w="12700" cap="flat" cmpd="sng" algn="ctr">
                <a:noFill/>
                <a:prstDash val="solid"/>
                <a:miter lim="800000"/>
              </a:ln>
              <a:effectLst/>
            </p:spPr>
            <p:txBody>
              <a:bodyPr rtlCol="0" anchor="ctr"/>
              <a:lstStyle/>
              <a:p>
                <a:pPr algn="ctr">
                  <a:defRPr/>
                </a:pPr>
                <a:endParaRPr lang="en-US" kern="0">
                  <a:solidFill>
                    <a:prstClr val="white"/>
                  </a:solidFill>
                  <a:latin typeface="Calibri"/>
                </a:endParaRPr>
              </a:p>
            </p:txBody>
          </p:sp>
          <p:sp>
            <p:nvSpPr>
              <p:cNvPr id="123" name="Oval 122">
                <a:extLst>
                  <a:ext uri="{FF2B5EF4-FFF2-40B4-BE49-F238E27FC236}">
                    <a16:creationId xmlns:a16="http://schemas.microsoft.com/office/drawing/2014/main" id="{5A420DF8-B450-DE55-ADF1-0013A81866B5}"/>
                  </a:ext>
                </a:extLst>
              </p:cNvPr>
              <p:cNvSpPr/>
              <p:nvPr/>
            </p:nvSpPr>
            <p:spPr>
              <a:xfrm>
                <a:off x="1798886" y="2670190"/>
                <a:ext cx="247569" cy="200609"/>
              </a:xfrm>
              <a:prstGeom prst="ellipse">
                <a:avLst/>
              </a:prstGeom>
              <a:solidFill>
                <a:srgbClr val="FF0000">
                  <a:alpha val="8000"/>
                </a:srgbClr>
              </a:solidFill>
              <a:ln w="12700" cap="flat" cmpd="sng" algn="ctr">
                <a:noFill/>
                <a:prstDash val="solid"/>
                <a:miter lim="800000"/>
              </a:ln>
              <a:effectLst/>
            </p:spPr>
            <p:txBody>
              <a:bodyPr rtlCol="0" anchor="ctr"/>
              <a:lstStyle/>
              <a:p>
                <a:pPr algn="ctr">
                  <a:defRPr/>
                </a:pPr>
                <a:endParaRPr lang="en-US" kern="0">
                  <a:solidFill>
                    <a:prstClr val="white"/>
                  </a:solidFill>
                  <a:latin typeface="Calibri"/>
                </a:endParaRPr>
              </a:p>
            </p:txBody>
          </p:sp>
          <p:sp>
            <p:nvSpPr>
              <p:cNvPr id="124" name="Diagonal Stripe 123">
                <a:extLst>
                  <a:ext uri="{FF2B5EF4-FFF2-40B4-BE49-F238E27FC236}">
                    <a16:creationId xmlns:a16="http://schemas.microsoft.com/office/drawing/2014/main" id="{C7178D4D-9E58-85B5-2EC1-B3A06D14D1E5}"/>
                  </a:ext>
                </a:extLst>
              </p:cNvPr>
              <p:cNvSpPr/>
              <p:nvPr/>
            </p:nvSpPr>
            <p:spPr>
              <a:xfrm rot="20990782" flipH="1">
                <a:off x="1198942" y="2296279"/>
                <a:ext cx="370838" cy="88647"/>
              </a:xfrm>
              <a:prstGeom prst="diagStripe">
                <a:avLst/>
              </a:prstGeom>
              <a:solidFill>
                <a:srgbClr val="843C0C"/>
              </a:solidFill>
              <a:ln w="12700" cap="flat" cmpd="sng" algn="ctr">
                <a:noFill/>
                <a:prstDash val="solid"/>
                <a:miter lim="800000"/>
              </a:ln>
              <a:effectLst/>
            </p:spPr>
            <p:txBody>
              <a:bodyPr rtlCol="0" anchor="ctr"/>
              <a:lstStyle/>
              <a:p>
                <a:pPr algn="ctr">
                  <a:defRPr/>
                </a:pPr>
                <a:endParaRPr lang="en-US" kern="0">
                  <a:solidFill>
                    <a:prstClr val="white"/>
                  </a:solidFill>
                  <a:latin typeface="Corbel" panose="020B0503020204020204"/>
                </a:endParaRPr>
              </a:p>
            </p:txBody>
          </p:sp>
          <p:sp>
            <p:nvSpPr>
              <p:cNvPr id="125" name="Diagonal Stripe 124">
                <a:extLst>
                  <a:ext uri="{FF2B5EF4-FFF2-40B4-BE49-F238E27FC236}">
                    <a16:creationId xmlns:a16="http://schemas.microsoft.com/office/drawing/2014/main" id="{2E2DE72D-906D-EB39-2F64-6EC3E6E90D69}"/>
                  </a:ext>
                </a:extLst>
              </p:cNvPr>
              <p:cNvSpPr/>
              <p:nvPr/>
            </p:nvSpPr>
            <p:spPr>
              <a:xfrm rot="609218">
                <a:off x="1688061" y="2288356"/>
                <a:ext cx="370838" cy="98674"/>
              </a:xfrm>
              <a:prstGeom prst="diagStripe">
                <a:avLst/>
              </a:prstGeom>
              <a:solidFill>
                <a:srgbClr val="843C0C"/>
              </a:solidFill>
              <a:ln w="12700" cap="flat" cmpd="sng" algn="ctr">
                <a:noFill/>
                <a:prstDash val="solid"/>
                <a:miter lim="800000"/>
              </a:ln>
              <a:effectLst/>
            </p:spPr>
            <p:txBody>
              <a:bodyPr rtlCol="0" anchor="ctr"/>
              <a:lstStyle/>
              <a:p>
                <a:pPr algn="ctr">
                  <a:defRPr/>
                </a:pPr>
                <a:endParaRPr lang="en-US" kern="0">
                  <a:solidFill>
                    <a:prstClr val="white"/>
                  </a:solidFill>
                  <a:latin typeface="Corbel" panose="020B0503020204020204"/>
                </a:endParaRPr>
              </a:p>
            </p:txBody>
          </p:sp>
          <p:sp>
            <p:nvSpPr>
              <p:cNvPr id="126" name="Isosceles Triangle 125">
                <a:extLst>
                  <a:ext uri="{FF2B5EF4-FFF2-40B4-BE49-F238E27FC236}">
                    <a16:creationId xmlns:a16="http://schemas.microsoft.com/office/drawing/2014/main" id="{444F884A-064C-07D1-7408-EB114CB90A0A}"/>
                  </a:ext>
                </a:extLst>
              </p:cNvPr>
              <p:cNvSpPr/>
              <p:nvPr/>
            </p:nvSpPr>
            <p:spPr>
              <a:xfrm rot="10800000">
                <a:off x="1440270" y="2989332"/>
                <a:ext cx="343536" cy="163911"/>
              </a:xfrm>
              <a:prstGeom prst="triangle">
                <a:avLst/>
              </a:prstGeom>
              <a:solidFill>
                <a:sysClr val="window" lastClr="FFFFFF"/>
              </a:solidFill>
              <a:ln w="19050" cap="flat" cmpd="sng" algn="ctr">
                <a:solidFill>
                  <a:srgbClr val="FF0000">
                    <a:lumMod val="40000"/>
                    <a:lumOff val="60000"/>
                  </a:srgbClr>
                </a:solid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grpSp>
      </p:grpSp>
    </p:spTree>
    <p:extLst>
      <p:ext uri="{BB962C8B-B14F-4D97-AF65-F5344CB8AC3E}">
        <p14:creationId xmlns:p14="http://schemas.microsoft.com/office/powerpoint/2010/main" val="1662401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406"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2"/>
                </p:tgtEl>
              </p:cMediaNode>
            </p:audio>
          </p:childTnLst>
        </p:cTn>
      </p:par>
    </p:tnLst>
    <p:bldLst>
      <p:bldP spid="10" grpId="0"/>
      <p:bldP spid="14"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6" name="Rectangle 175">
            <a:extLst>
              <a:ext uri="{FF2B5EF4-FFF2-40B4-BE49-F238E27FC236}">
                <a16:creationId xmlns:a16="http://schemas.microsoft.com/office/drawing/2014/main" id="{978953BB-C70F-48A6-B6B0-EAC9384F0035}"/>
              </a:ext>
            </a:extLst>
          </p:cNvPr>
          <p:cNvSpPr/>
          <p:nvPr/>
        </p:nvSpPr>
        <p:spPr>
          <a:xfrm>
            <a:off x="1524348" y="-8147"/>
            <a:ext cx="9143652" cy="542508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pic>
        <p:nvPicPr>
          <p:cNvPr id="7" name="bouncy-an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flipH="1">
            <a:off x="4020619" y="4375557"/>
            <a:ext cx="1081402" cy="811052"/>
          </a:xfrm>
          <a:prstGeom prst="rect">
            <a:avLst/>
          </a:prstGeom>
        </p:spPr>
      </p:pic>
      <p:pic>
        <p:nvPicPr>
          <p:cNvPr id="238" name="bouncy-an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269127" y="2637392"/>
            <a:ext cx="1081402" cy="811052"/>
          </a:xfrm>
          <a:prstGeom prst="rect">
            <a:avLst/>
          </a:prstGeom>
        </p:spPr>
      </p:pic>
      <p:sp>
        <p:nvSpPr>
          <p:cNvPr id="389" name="Rectangle 388">
            <a:extLst>
              <a:ext uri="{FF2B5EF4-FFF2-40B4-BE49-F238E27FC236}">
                <a16:creationId xmlns:a16="http://schemas.microsoft.com/office/drawing/2014/main" id="{6CED1D88-E4AC-40C7-9F6E-6F0FE827C4C2}"/>
              </a:ext>
            </a:extLst>
          </p:cNvPr>
          <p:cNvSpPr/>
          <p:nvPr/>
        </p:nvSpPr>
        <p:spPr>
          <a:xfrm>
            <a:off x="6196841" y="3872619"/>
            <a:ext cx="3194845" cy="695852"/>
          </a:xfrm>
          <a:prstGeom prst="rect">
            <a:avLst/>
          </a:prstGeom>
          <a:gradFill>
            <a:gsLst>
              <a:gs pos="20000">
                <a:sysClr val="window" lastClr="FFFFFF">
                  <a:lumMod val="85000"/>
                </a:sysClr>
              </a:gs>
              <a:gs pos="79000">
                <a:sysClr val="window" lastClr="FFFFFF">
                  <a:lumMod val="85000"/>
                </a:sysClr>
              </a:gs>
              <a:gs pos="31000">
                <a:srgbClr val="EEEEEE"/>
              </a:gs>
              <a:gs pos="43000">
                <a:sysClr val="window" lastClr="FFFFFF">
                  <a:lumMod val="85000"/>
                </a:sysClr>
              </a:gs>
              <a:gs pos="59000">
                <a:sysClr val="window" lastClr="FFFFFF">
                  <a:lumMod val="85000"/>
                </a:sysClr>
              </a:gs>
              <a:gs pos="66000">
                <a:sysClr val="window" lastClr="FFFFFF">
                  <a:lumMod val="95000"/>
                </a:sysClr>
              </a:gs>
            </a:gsLst>
            <a:lin ang="0" scaled="1"/>
          </a:gradFill>
          <a:ln w="9525" cap="flat" cmpd="sng" algn="ctr">
            <a:noFill/>
            <a:prstDash val="solid"/>
          </a:ln>
          <a:effectLst/>
        </p:spPr>
        <p:txBody>
          <a:bodyPr wrap="square" rtlCol="0" anchor="ctr">
            <a:noAutofit/>
          </a:bodyPr>
          <a:lstStyle/>
          <a:p>
            <a:pPr algn="ctr" defTabSz="914400" fontAlgn="base">
              <a:spcBef>
                <a:spcPct val="0"/>
              </a:spcBef>
              <a:spcAft>
                <a:spcPct val="0"/>
              </a:spcAft>
              <a:defRPr/>
            </a:pPr>
            <a:endParaRPr lang="en-US" sz="1530" kern="0" dirty="0">
              <a:solidFill>
                <a:prstClr val="white"/>
              </a:solidFill>
              <a:latin typeface="Calibri"/>
            </a:endParaRPr>
          </a:p>
        </p:txBody>
      </p:sp>
      <p:pic>
        <p:nvPicPr>
          <p:cNvPr id="1026" name="Picture 2" descr="hand washing infographic">
            <a:extLst>
              <a:ext uri="{FF2B5EF4-FFF2-40B4-BE49-F238E27FC236}">
                <a16:creationId xmlns:a16="http://schemas.microsoft.com/office/drawing/2014/main" id="{24D4C84D-41B7-49C0-AED7-126A70ADD869}"/>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2385807" y="1310673"/>
            <a:ext cx="809995" cy="870876"/>
          </a:xfrm>
          <a:prstGeom prst="rect">
            <a:avLst/>
          </a:prstGeom>
          <a:noFill/>
          <a:extLst>
            <a:ext uri="{909E8E84-426E-40DD-AFC4-6F175D3DCCD1}">
              <a14:hiddenFill xmlns:a14="http://schemas.microsoft.com/office/drawing/2010/main">
                <a:solidFill>
                  <a:srgbClr val="FFFFFF"/>
                </a:solidFill>
              </a14:hiddenFill>
            </a:ext>
          </a:extLst>
        </p:spPr>
      </p:pic>
      <p:grpSp>
        <p:nvGrpSpPr>
          <p:cNvPr id="219" name="Group 218">
            <a:extLst>
              <a:ext uri="{FF2B5EF4-FFF2-40B4-BE49-F238E27FC236}">
                <a16:creationId xmlns:a16="http://schemas.microsoft.com/office/drawing/2014/main" id="{35F92052-C4AA-4028-85AB-AA5061F1DD64}"/>
              </a:ext>
            </a:extLst>
          </p:cNvPr>
          <p:cNvGrpSpPr>
            <a:grpSpLocks noChangeAspect="1"/>
          </p:cNvGrpSpPr>
          <p:nvPr/>
        </p:nvGrpSpPr>
        <p:grpSpPr>
          <a:xfrm>
            <a:off x="875168" y="1321097"/>
            <a:ext cx="1334245" cy="863406"/>
            <a:chOff x="8722032" y="1390651"/>
            <a:chExt cx="1781386" cy="1152756"/>
          </a:xfrm>
        </p:grpSpPr>
        <p:sp>
          <p:nvSpPr>
            <p:cNvPr id="220" name="Freeform: Shape 219">
              <a:extLst>
                <a:ext uri="{FF2B5EF4-FFF2-40B4-BE49-F238E27FC236}">
                  <a16:creationId xmlns:a16="http://schemas.microsoft.com/office/drawing/2014/main" id="{D31D0440-F64C-448D-90B0-0B4EDDC2F1E1}"/>
                </a:ext>
              </a:extLst>
            </p:cNvPr>
            <p:cNvSpPr/>
            <p:nvPr/>
          </p:nvSpPr>
          <p:spPr>
            <a:xfrm>
              <a:off x="8726452" y="1390651"/>
              <a:ext cx="1776966" cy="1152756"/>
            </a:xfrm>
            <a:custGeom>
              <a:avLst/>
              <a:gdLst>
                <a:gd name="connsiteX0" fmla="*/ 184754 w 1776966"/>
                <a:gd name="connsiteY0" fmla="*/ 0 h 1152756"/>
                <a:gd name="connsiteX1" fmla="*/ 1591694 w 1776966"/>
                <a:gd name="connsiteY1" fmla="*/ 0 h 1152756"/>
                <a:gd name="connsiteX2" fmla="*/ 1776448 w 1776966"/>
                <a:gd name="connsiteY2" fmla="*/ 184754 h 1152756"/>
                <a:gd name="connsiteX3" fmla="*/ 1776448 w 1776966"/>
                <a:gd name="connsiteY3" fmla="*/ 923750 h 1152756"/>
                <a:gd name="connsiteX4" fmla="*/ 1774896 w 1776966"/>
                <a:gd name="connsiteY4" fmla="*/ 931438 h 1152756"/>
                <a:gd name="connsiteX5" fmla="*/ 1776966 w 1776966"/>
                <a:gd name="connsiteY5" fmla="*/ 931438 h 1152756"/>
                <a:gd name="connsiteX6" fmla="*/ 1776966 w 1776966"/>
                <a:gd name="connsiteY6" fmla="*/ 1152756 h 1152756"/>
                <a:gd name="connsiteX7" fmla="*/ 517 w 1776966"/>
                <a:gd name="connsiteY7" fmla="*/ 1152756 h 1152756"/>
                <a:gd name="connsiteX8" fmla="*/ 517 w 1776966"/>
                <a:gd name="connsiteY8" fmla="*/ 931438 h 1152756"/>
                <a:gd name="connsiteX9" fmla="*/ 1552 w 1776966"/>
                <a:gd name="connsiteY9" fmla="*/ 931438 h 1152756"/>
                <a:gd name="connsiteX10" fmla="*/ 0 w 1776966"/>
                <a:gd name="connsiteY10" fmla="*/ 923750 h 1152756"/>
                <a:gd name="connsiteX11" fmla="*/ 0 w 1776966"/>
                <a:gd name="connsiteY11" fmla="*/ 184754 h 1152756"/>
                <a:gd name="connsiteX12" fmla="*/ 184754 w 1776966"/>
                <a:gd name="connsiteY12" fmla="*/ 0 h 1152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76966" h="1152756">
                  <a:moveTo>
                    <a:pt x="184754" y="0"/>
                  </a:moveTo>
                  <a:lnTo>
                    <a:pt x="1591694" y="0"/>
                  </a:lnTo>
                  <a:cubicBezTo>
                    <a:pt x="1693731" y="0"/>
                    <a:pt x="1776448" y="82717"/>
                    <a:pt x="1776448" y="184754"/>
                  </a:cubicBezTo>
                  <a:lnTo>
                    <a:pt x="1776448" y="923750"/>
                  </a:lnTo>
                  <a:lnTo>
                    <a:pt x="1774896" y="931438"/>
                  </a:lnTo>
                  <a:lnTo>
                    <a:pt x="1776966" y="931438"/>
                  </a:lnTo>
                  <a:lnTo>
                    <a:pt x="1776966" y="1152756"/>
                  </a:lnTo>
                  <a:lnTo>
                    <a:pt x="517" y="1152756"/>
                  </a:lnTo>
                  <a:lnTo>
                    <a:pt x="517" y="931438"/>
                  </a:lnTo>
                  <a:lnTo>
                    <a:pt x="1552" y="931438"/>
                  </a:lnTo>
                  <a:lnTo>
                    <a:pt x="0" y="923750"/>
                  </a:lnTo>
                  <a:lnTo>
                    <a:pt x="0" y="184754"/>
                  </a:lnTo>
                  <a:cubicBezTo>
                    <a:pt x="0" y="82717"/>
                    <a:pt x="82717" y="0"/>
                    <a:pt x="184754" y="0"/>
                  </a:cubicBezTo>
                  <a:close/>
                </a:path>
              </a:pathLst>
            </a:custGeom>
            <a:gradFill>
              <a:gsLst>
                <a:gs pos="42000">
                  <a:srgbClr val="CBCBCB"/>
                </a:gs>
                <a:gs pos="100000">
                  <a:srgbClr val="D4D4D4"/>
                </a:gs>
                <a:gs pos="0">
                  <a:sysClr val="window" lastClr="FFFFFF">
                    <a:lumMod val="85000"/>
                  </a:sysClr>
                </a:gs>
                <a:gs pos="81000">
                  <a:sysClr val="window" lastClr="FFFFFF">
                    <a:lumMod val="85000"/>
                  </a:sysClr>
                </a:gs>
                <a:gs pos="63000">
                  <a:sysClr val="window" lastClr="FFFFFF">
                    <a:lumMod val="75000"/>
                  </a:sysClr>
                </a:gs>
              </a:gsLst>
              <a:lin ang="5400000" scaled="1"/>
            </a:gradFill>
            <a:ln w="9525" cap="flat" cmpd="sng" algn="ctr">
              <a:solidFill>
                <a:sysClr val="window" lastClr="FFFFFF">
                  <a:lumMod val="50000"/>
                </a:sysClr>
              </a:solidFill>
              <a:prstDash val="solid"/>
            </a:ln>
            <a:effectLst/>
          </p:spPr>
          <p:txBody>
            <a:bodyPr wrap="square" rtlCol="0" anchor="ctr">
              <a:noAutofit/>
            </a:bodyPr>
            <a:lstStyle/>
            <a:p>
              <a:pPr algn="ctr" defTabSz="914400" fontAlgn="base">
                <a:spcBef>
                  <a:spcPct val="0"/>
                </a:spcBef>
                <a:spcAft>
                  <a:spcPct val="0"/>
                </a:spcAft>
                <a:defRPr/>
              </a:pPr>
              <a:endParaRPr lang="en-US" sz="1530" kern="0" dirty="0">
                <a:solidFill>
                  <a:prstClr val="white"/>
                </a:solidFill>
                <a:latin typeface="Calibri"/>
              </a:endParaRPr>
            </a:p>
          </p:txBody>
        </p:sp>
        <p:grpSp>
          <p:nvGrpSpPr>
            <p:cNvPr id="221" name="Group 220">
              <a:extLst>
                <a:ext uri="{FF2B5EF4-FFF2-40B4-BE49-F238E27FC236}">
                  <a16:creationId xmlns:a16="http://schemas.microsoft.com/office/drawing/2014/main" id="{F75B9F53-7F40-445B-9A63-3436ACD920B5}"/>
                </a:ext>
              </a:extLst>
            </p:cNvPr>
            <p:cNvGrpSpPr/>
            <p:nvPr/>
          </p:nvGrpSpPr>
          <p:grpSpPr>
            <a:xfrm>
              <a:off x="8777817" y="1520230"/>
              <a:ext cx="1664879" cy="957759"/>
              <a:chOff x="8777817" y="1541395"/>
              <a:chExt cx="1664879" cy="957759"/>
            </a:xfrm>
          </p:grpSpPr>
          <p:sp>
            <p:nvSpPr>
              <p:cNvPr id="227" name="Freeform: Shape 226">
                <a:extLst>
                  <a:ext uri="{FF2B5EF4-FFF2-40B4-BE49-F238E27FC236}">
                    <a16:creationId xmlns:a16="http://schemas.microsoft.com/office/drawing/2014/main" id="{0A8D1D41-6C8D-49A7-A38E-88B93C4E07EC}"/>
                  </a:ext>
                </a:extLst>
              </p:cNvPr>
              <p:cNvSpPr/>
              <p:nvPr/>
            </p:nvSpPr>
            <p:spPr>
              <a:xfrm>
                <a:off x="8777817" y="1541395"/>
                <a:ext cx="1664879" cy="957759"/>
              </a:xfrm>
              <a:custGeom>
                <a:avLst/>
                <a:gdLst>
                  <a:gd name="connsiteX0" fmla="*/ 964519 w 1664879"/>
                  <a:gd name="connsiteY0" fmla="*/ 226424 h 957759"/>
                  <a:gd name="connsiteX1" fmla="*/ 937087 w 1664879"/>
                  <a:gd name="connsiteY1" fmla="*/ 253856 h 957759"/>
                  <a:gd name="connsiteX2" fmla="*/ 964519 w 1664879"/>
                  <a:gd name="connsiteY2" fmla="*/ 281288 h 957759"/>
                  <a:gd name="connsiteX3" fmla="*/ 991951 w 1664879"/>
                  <a:gd name="connsiteY3" fmla="*/ 253856 h 957759"/>
                  <a:gd name="connsiteX4" fmla="*/ 964519 w 1664879"/>
                  <a:gd name="connsiteY4" fmla="*/ 226424 h 957759"/>
                  <a:gd name="connsiteX5" fmla="*/ 695279 w 1664879"/>
                  <a:gd name="connsiteY5" fmla="*/ 226424 h 957759"/>
                  <a:gd name="connsiteX6" fmla="*/ 667847 w 1664879"/>
                  <a:gd name="connsiteY6" fmla="*/ 253856 h 957759"/>
                  <a:gd name="connsiteX7" fmla="*/ 695279 w 1664879"/>
                  <a:gd name="connsiteY7" fmla="*/ 281288 h 957759"/>
                  <a:gd name="connsiteX8" fmla="*/ 722711 w 1664879"/>
                  <a:gd name="connsiteY8" fmla="*/ 253856 h 957759"/>
                  <a:gd name="connsiteX9" fmla="*/ 695279 w 1664879"/>
                  <a:gd name="connsiteY9" fmla="*/ 226424 h 957759"/>
                  <a:gd name="connsiteX10" fmla="*/ 159630 w 1664879"/>
                  <a:gd name="connsiteY10" fmla="*/ 0 h 957759"/>
                  <a:gd name="connsiteX11" fmla="*/ 1505249 w 1664879"/>
                  <a:gd name="connsiteY11" fmla="*/ 0 h 957759"/>
                  <a:gd name="connsiteX12" fmla="*/ 1664879 w 1664879"/>
                  <a:gd name="connsiteY12" fmla="*/ 159630 h 957759"/>
                  <a:gd name="connsiteX13" fmla="*/ 1664879 w 1664879"/>
                  <a:gd name="connsiteY13" fmla="*/ 798129 h 957759"/>
                  <a:gd name="connsiteX14" fmla="*/ 1505249 w 1664879"/>
                  <a:gd name="connsiteY14" fmla="*/ 957759 h 957759"/>
                  <a:gd name="connsiteX15" fmla="*/ 159630 w 1664879"/>
                  <a:gd name="connsiteY15" fmla="*/ 957759 h 957759"/>
                  <a:gd name="connsiteX16" fmla="*/ 0 w 1664879"/>
                  <a:gd name="connsiteY16" fmla="*/ 798129 h 957759"/>
                  <a:gd name="connsiteX17" fmla="*/ 0 w 1664879"/>
                  <a:gd name="connsiteY17" fmla="*/ 159630 h 957759"/>
                  <a:gd name="connsiteX18" fmla="*/ 159630 w 1664879"/>
                  <a:gd name="connsiteY18" fmla="*/ 0 h 957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64879" h="957759">
                    <a:moveTo>
                      <a:pt x="964519" y="226424"/>
                    </a:moveTo>
                    <a:cubicBezTo>
                      <a:pt x="949369" y="226424"/>
                      <a:pt x="937087" y="238706"/>
                      <a:pt x="937087" y="253856"/>
                    </a:cubicBezTo>
                    <a:cubicBezTo>
                      <a:pt x="937087" y="269006"/>
                      <a:pt x="949369" y="281288"/>
                      <a:pt x="964519" y="281288"/>
                    </a:cubicBezTo>
                    <a:cubicBezTo>
                      <a:pt x="979669" y="281288"/>
                      <a:pt x="991951" y="269006"/>
                      <a:pt x="991951" y="253856"/>
                    </a:cubicBezTo>
                    <a:cubicBezTo>
                      <a:pt x="991951" y="238706"/>
                      <a:pt x="979669" y="226424"/>
                      <a:pt x="964519" y="226424"/>
                    </a:cubicBezTo>
                    <a:close/>
                    <a:moveTo>
                      <a:pt x="695279" y="226424"/>
                    </a:moveTo>
                    <a:cubicBezTo>
                      <a:pt x="680129" y="226424"/>
                      <a:pt x="667847" y="238706"/>
                      <a:pt x="667847" y="253856"/>
                    </a:cubicBezTo>
                    <a:cubicBezTo>
                      <a:pt x="667847" y="269006"/>
                      <a:pt x="680129" y="281288"/>
                      <a:pt x="695279" y="281288"/>
                    </a:cubicBezTo>
                    <a:cubicBezTo>
                      <a:pt x="710429" y="281288"/>
                      <a:pt x="722711" y="269006"/>
                      <a:pt x="722711" y="253856"/>
                    </a:cubicBezTo>
                    <a:cubicBezTo>
                      <a:pt x="722711" y="238706"/>
                      <a:pt x="710429" y="226424"/>
                      <a:pt x="695279" y="226424"/>
                    </a:cubicBezTo>
                    <a:close/>
                    <a:moveTo>
                      <a:pt x="159630" y="0"/>
                    </a:moveTo>
                    <a:lnTo>
                      <a:pt x="1505249" y="0"/>
                    </a:lnTo>
                    <a:cubicBezTo>
                      <a:pt x="1593410" y="0"/>
                      <a:pt x="1664879" y="71469"/>
                      <a:pt x="1664879" y="159630"/>
                    </a:cubicBezTo>
                    <a:lnTo>
                      <a:pt x="1664879" y="798129"/>
                    </a:lnTo>
                    <a:cubicBezTo>
                      <a:pt x="1664879" y="886290"/>
                      <a:pt x="1593410" y="957759"/>
                      <a:pt x="1505249" y="957759"/>
                    </a:cubicBezTo>
                    <a:lnTo>
                      <a:pt x="159630" y="957759"/>
                    </a:lnTo>
                    <a:cubicBezTo>
                      <a:pt x="71469" y="957759"/>
                      <a:pt x="0" y="886290"/>
                      <a:pt x="0" y="798129"/>
                    </a:cubicBezTo>
                    <a:lnTo>
                      <a:pt x="0" y="159630"/>
                    </a:lnTo>
                    <a:cubicBezTo>
                      <a:pt x="0" y="71469"/>
                      <a:pt x="71469" y="0"/>
                      <a:pt x="159630" y="0"/>
                    </a:cubicBezTo>
                    <a:close/>
                  </a:path>
                </a:pathLst>
              </a:custGeom>
              <a:gradFill flip="none" rotWithShape="1">
                <a:gsLst>
                  <a:gs pos="63000">
                    <a:sysClr val="window" lastClr="FFFFFF">
                      <a:lumMod val="85000"/>
                    </a:sysClr>
                  </a:gs>
                  <a:gs pos="20000">
                    <a:sysClr val="window" lastClr="FFFFFF">
                      <a:lumMod val="75000"/>
                    </a:sysClr>
                  </a:gs>
                  <a:gs pos="44000">
                    <a:sysClr val="window" lastClr="FFFFFF">
                      <a:lumMod val="85000"/>
                    </a:sysClr>
                  </a:gs>
                  <a:gs pos="90000">
                    <a:sysClr val="window" lastClr="FFFFFF">
                      <a:lumMod val="75000"/>
                    </a:sysClr>
                  </a:gs>
                </a:gsLst>
                <a:lin ang="5400000" scaled="1"/>
                <a:tileRect/>
              </a:gradFill>
              <a:ln w="9525" cap="flat" cmpd="sng" algn="ctr">
                <a:solidFill>
                  <a:sysClr val="window" lastClr="FFFFFF">
                    <a:lumMod val="50000"/>
                  </a:sysClr>
                </a:solidFill>
                <a:prstDash val="solid"/>
              </a:ln>
              <a:effectLst/>
            </p:spPr>
            <p:txBody>
              <a:bodyPr wrap="square" rtlCol="0" anchor="ctr">
                <a:noAutofit/>
              </a:bodyPr>
              <a:lstStyle/>
              <a:p>
                <a:pPr algn="ctr" defTabSz="914400" fontAlgn="base">
                  <a:spcBef>
                    <a:spcPct val="0"/>
                  </a:spcBef>
                  <a:spcAft>
                    <a:spcPct val="0"/>
                  </a:spcAft>
                  <a:defRPr/>
                </a:pPr>
                <a:endParaRPr lang="en-US" sz="1530" kern="0">
                  <a:solidFill>
                    <a:prstClr val="white"/>
                  </a:solidFill>
                  <a:latin typeface="Calibri"/>
                </a:endParaRPr>
              </a:p>
            </p:txBody>
          </p:sp>
          <p:grpSp>
            <p:nvGrpSpPr>
              <p:cNvPr id="228" name="Group 227">
                <a:extLst>
                  <a:ext uri="{FF2B5EF4-FFF2-40B4-BE49-F238E27FC236}">
                    <a16:creationId xmlns:a16="http://schemas.microsoft.com/office/drawing/2014/main" id="{4BEB3B85-D58A-409E-B0EF-DB3C8F2C47D2}"/>
                  </a:ext>
                </a:extLst>
              </p:cNvPr>
              <p:cNvGrpSpPr>
                <a:grpSpLocks noChangeAspect="1"/>
              </p:cNvGrpSpPr>
              <p:nvPr/>
            </p:nvGrpSpPr>
            <p:grpSpPr>
              <a:xfrm>
                <a:off x="9554049" y="1745515"/>
                <a:ext cx="112415" cy="112415"/>
                <a:chOff x="9375896" y="796679"/>
                <a:chExt cx="182880" cy="182880"/>
              </a:xfrm>
            </p:grpSpPr>
            <p:sp>
              <p:nvSpPr>
                <p:cNvPr id="229" name="Oval 228">
                  <a:extLst>
                    <a:ext uri="{FF2B5EF4-FFF2-40B4-BE49-F238E27FC236}">
                      <a16:creationId xmlns:a16="http://schemas.microsoft.com/office/drawing/2014/main" id="{36611B2F-C809-4FD8-B6FE-62544110D590}"/>
                    </a:ext>
                  </a:extLst>
                </p:cNvPr>
                <p:cNvSpPr/>
                <p:nvPr/>
              </p:nvSpPr>
              <p:spPr>
                <a:xfrm>
                  <a:off x="9375896" y="796679"/>
                  <a:ext cx="182880" cy="182880"/>
                </a:xfrm>
                <a:prstGeom prst="ellipse">
                  <a:avLst/>
                </a:prstGeom>
                <a:solidFill>
                  <a:sysClr val="window" lastClr="FFFFFF">
                    <a:lumMod val="75000"/>
                  </a:sysClr>
                </a:solidFill>
                <a:ln w="12700" cap="flat" cmpd="sng" algn="ctr">
                  <a:solidFill>
                    <a:sysClr val="window" lastClr="FFFFFF">
                      <a:lumMod val="50000"/>
                    </a:sysClr>
                  </a:solidFill>
                  <a:prstDash val="solid"/>
                </a:ln>
                <a:effectLst/>
              </p:spPr>
              <p:txBody>
                <a:bodyPr wrap="square" rtlCol="0" anchor="ctr">
                  <a:noAutofit/>
                </a:bodyPr>
                <a:lstStyle/>
                <a:p>
                  <a:pPr algn="ctr" defTabSz="914400" fontAlgn="base">
                    <a:spcBef>
                      <a:spcPct val="0"/>
                    </a:spcBef>
                    <a:spcAft>
                      <a:spcPct val="0"/>
                    </a:spcAft>
                    <a:defRPr/>
                  </a:pPr>
                  <a:endParaRPr lang="en-US" sz="1530" kern="0">
                    <a:solidFill>
                      <a:prstClr val="white"/>
                    </a:solidFill>
                    <a:latin typeface="Calibri"/>
                  </a:endParaRPr>
                </a:p>
              </p:txBody>
            </p:sp>
            <p:sp>
              <p:nvSpPr>
                <p:cNvPr id="230" name="Freeform: Shape 229">
                  <a:extLst>
                    <a:ext uri="{FF2B5EF4-FFF2-40B4-BE49-F238E27FC236}">
                      <a16:creationId xmlns:a16="http://schemas.microsoft.com/office/drawing/2014/main" id="{B85C4956-482D-4033-9F0B-6AB3CA277E18}"/>
                    </a:ext>
                  </a:extLst>
                </p:cNvPr>
                <p:cNvSpPr>
                  <a:spLocks noChangeAspect="1"/>
                </p:cNvSpPr>
                <p:nvPr/>
              </p:nvSpPr>
              <p:spPr>
                <a:xfrm>
                  <a:off x="9412598" y="832964"/>
                  <a:ext cx="109477" cy="110311"/>
                </a:xfrm>
                <a:custGeom>
                  <a:avLst/>
                  <a:gdLst>
                    <a:gd name="connsiteX0" fmla="*/ 80433 w 160866"/>
                    <a:gd name="connsiteY0" fmla="*/ 0 h 162091"/>
                    <a:gd name="connsiteX1" fmla="*/ 160866 w 160866"/>
                    <a:gd name="connsiteY1" fmla="*/ 82296 h 162091"/>
                    <a:gd name="connsiteX2" fmla="*/ 111741 w 160866"/>
                    <a:gd name="connsiteY2" fmla="*/ 158125 h 162091"/>
                    <a:gd name="connsiteX3" fmla="*/ 92540 w 160866"/>
                    <a:gd name="connsiteY3" fmla="*/ 162091 h 162091"/>
                    <a:gd name="connsiteX4" fmla="*/ 92540 w 160866"/>
                    <a:gd name="connsiteY4" fmla="*/ 119071 h 162091"/>
                    <a:gd name="connsiteX5" fmla="*/ 95356 w 160866"/>
                    <a:gd name="connsiteY5" fmla="*/ 118489 h 162091"/>
                    <a:gd name="connsiteX6" fmla="*/ 118771 w 160866"/>
                    <a:gd name="connsiteY6" fmla="*/ 82346 h 162091"/>
                    <a:gd name="connsiteX7" fmla="*/ 80433 w 160866"/>
                    <a:gd name="connsiteY7" fmla="*/ 43120 h 162091"/>
                    <a:gd name="connsiteX8" fmla="*/ 42095 w 160866"/>
                    <a:gd name="connsiteY8" fmla="*/ 82346 h 162091"/>
                    <a:gd name="connsiteX9" fmla="*/ 65510 w 160866"/>
                    <a:gd name="connsiteY9" fmla="*/ 118489 h 162091"/>
                    <a:gd name="connsiteX10" fmla="*/ 68326 w 160866"/>
                    <a:gd name="connsiteY10" fmla="*/ 119071 h 162091"/>
                    <a:gd name="connsiteX11" fmla="*/ 68326 w 160866"/>
                    <a:gd name="connsiteY11" fmla="*/ 162091 h 162091"/>
                    <a:gd name="connsiteX12" fmla="*/ 49125 w 160866"/>
                    <a:gd name="connsiteY12" fmla="*/ 158125 h 162091"/>
                    <a:gd name="connsiteX13" fmla="*/ 0 w 160866"/>
                    <a:gd name="connsiteY13" fmla="*/ 82296 h 162091"/>
                    <a:gd name="connsiteX14" fmla="*/ 80433 w 160866"/>
                    <a:gd name="connsiteY14" fmla="*/ 0 h 162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866" h="162091">
                      <a:moveTo>
                        <a:pt x="80433" y="0"/>
                      </a:moveTo>
                      <a:cubicBezTo>
                        <a:pt x="124855" y="0"/>
                        <a:pt x="160866" y="36845"/>
                        <a:pt x="160866" y="82296"/>
                      </a:cubicBezTo>
                      <a:cubicBezTo>
                        <a:pt x="160866" y="116384"/>
                        <a:pt x="140610" y="145632"/>
                        <a:pt x="111741" y="158125"/>
                      </a:cubicBezTo>
                      <a:lnTo>
                        <a:pt x="92540" y="162091"/>
                      </a:lnTo>
                      <a:lnTo>
                        <a:pt x="92540" y="119071"/>
                      </a:lnTo>
                      <a:lnTo>
                        <a:pt x="95356" y="118489"/>
                      </a:lnTo>
                      <a:cubicBezTo>
                        <a:pt x="109116" y="112535"/>
                        <a:pt x="118771" y="98594"/>
                        <a:pt x="118771" y="82346"/>
                      </a:cubicBezTo>
                      <a:cubicBezTo>
                        <a:pt x="118771" y="60682"/>
                        <a:pt x="101607" y="43120"/>
                        <a:pt x="80433" y="43120"/>
                      </a:cubicBezTo>
                      <a:cubicBezTo>
                        <a:pt x="59259" y="43120"/>
                        <a:pt x="42095" y="60682"/>
                        <a:pt x="42095" y="82346"/>
                      </a:cubicBezTo>
                      <a:cubicBezTo>
                        <a:pt x="42095" y="98594"/>
                        <a:pt x="51750" y="112535"/>
                        <a:pt x="65510" y="118489"/>
                      </a:cubicBezTo>
                      <a:lnTo>
                        <a:pt x="68326" y="119071"/>
                      </a:lnTo>
                      <a:lnTo>
                        <a:pt x="68326" y="162091"/>
                      </a:lnTo>
                      <a:lnTo>
                        <a:pt x="49125" y="158125"/>
                      </a:lnTo>
                      <a:cubicBezTo>
                        <a:pt x="20256" y="145632"/>
                        <a:pt x="0" y="116384"/>
                        <a:pt x="0" y="82296"/>
                      </a:cubicBezTo>
                      <a:cubicBezTo>
                        <a:pt x="0" y="36845"/>
                        <a:pt x="36011" y="0"/>
                        <a:pt x="80433" y="0"/>
                      </a:cubicBezTo>
                      <a:close/>
                    </a:path>
                  </a:pathLst>
                </a:custGeom>
                <a:solidFill>
                  <a:sysClr val="window" lastClr="FFFFFF">
                    <a:lumMod val="95000"/>
                  </a:sysClr>
                </a:solidFill>
                <a:ln w="3175" cap="flat" cmpd="sng" algn="ctr">
                  <a:solidFill>
                    <a:sysClr val="window" lastClr="FFFFFF">
                      <a:lumMod val="50000"/>
                    </a:sysClr>
                  </a:solidFill>
                  <a:prstDash val="solid"/>
                </a:ln>
                <a:effectLst/>
              </p:spPr>
              <p:txBody>
                <a:bodyPr wrap="square" rtlCol="0" anchor="ctr">
                  <a:noAutofit/>
                </a:bodyPr>
                <a:lstStyle/>
                <a:p>
                  <a:pPr algn="ctr" defTabSz="914400" fontAlgn="base">
                    <a:spcBef>
                      <a:spcPct val="0"/>
                    </a:spcBef>
                    <a:spcAft>
                      <a:spcPct val="0"/>
                    </a:spcAft>
                    <a:defRPr/>
                  </a:pPr>
                  <a:endParaRPr lang="en-US" sz="1530" kern="0">
                    <a:solidFill>
                      <a:prstClr val="white"/>
                    </a:solidFill>
                    <a:latin typeface="Calibri"/>
                  </a:endParaRPr>
                </a:p>
              </p:txBody>
            </p:sp>
          </p:grpSp>
        </p:grpSp>
        <p:sp>
          <p:nvSpPr>
            <p:cNvPr id="222" name="Rectangle 221">
              <a:extLst>
                <a:ext uri="{FF2B5EF4-FFF2-40B4-BE49-F238E27FC236}">
                  <a16:creationId xmlns:a16="http://schemas.microsoft.com/office/drawing/2014/main" id="{0504E9BE-FFFE-424C-80F0-EE92A95E971D}"/>
                </a:ext>
              </a:extLst>
            </p:cNvPr>
            <p:cNvSpPr/>
            <p:nvPr/>
          </p:nvSpPr>
          <p:spPr>
            <a:xfrm>
              <a:off x="8777817" y="2376198"/>
              <a:ext cx="1664879" cy="101791"/>
            </a:xfrm>
            <a:prstGeom prst="rect">
              <a:avLst/>
            </a:prstGeom>
            <a:solidFill>
              <a:sysClr val="window" lastClr="FFFFFF">
                <a:lumMod val="50000"/>
              </a:sysClr>
            </a:solidFill>
            <a:ln w="9525" cap="flat" cmpd="sng" algn="ctr">
              <a:noFill/>
              <a:prstDash val="solid"/>
            </a:ln>
            <a:effectLst/>
          </p:spPr>
          <p:txBody>
            <a:bodyPr wrap="square" rtlCol="0" anchor="ctr">
              <a:noAutofit/>
            </a:bodyPr>
            <a:lstStyle/>
            <a:p>
              <a:pPr algn="ctr" defTabSz="914400" fontAlgn="base">
                <a:spcBef>
                  <a:spcPct val="0"/>
                </a:spcBef>
                <a:spcAft>
                  <a:spcPct val="0"/>
                </a:spcAft>
                <a:defRPr/>
              </a:pPr>
              <a:endParaRPr lang="en-US" sz="1530" kern="0">
                <a:solidFill>
                  <a:prstClr val="white"/>
                </a:solidFill>
                <a:latin typeface="Calibri"/>
              </a:endParaRPr>
            </a:p>
          </p:txBody>
        </p:sp>
        <p:sp>
          <p:nvSpPr>
            <p:cNvPr id="223" name="Rectangle: Top Corners Snipped 222">
              <a:extLst>
                <a:ext uri="{FF2B5EF4-FFF2-40B4-BE49-F238E27FC236}">
                  <a16:creationId xmlns:a16="http://schemas.microsoft.com/office/drawing/2014/main" id="{D8202264-3291-4EE2-9F4A-7E6FCE94F86E}"/>
                </a:ext>
              </a:extLst>
            </p:cNvPr>
            <p:cNvSpPr/>
            <p:nvPr/>
          </p:nvSpPr>
          <p:spPr>
            <a:xfrm flipV="1">
              <a:off x="8777817" y="2308185"/>
              <a:ext cx="1664879" cy="112417"/>
            </a:xfrm>
            <a:prstGeom prst="snip2SameRect">
              <a:avLst>
                <a:gd name="adj1" fmla="val 16667"/>
                <a:gd name="adj2" fmla="val 50000"/>
              </a:avLst>
            </a:prstGeom>
            <a:gradFill>
              <a:gsLst>
                <a:gs pos="63000">
                  <a:sysClr val="window" lastClr="FFFFFF">
                    <a:lumMod val="85000"/>
                  </a:sysClr>
                </a:gs>
                <a:gs pos="20000">
                  <a:sysClr val="window" lastClr="FFFFFF">
                    <a:lumMod val="75000"/>
                  </a:sysClr>
                </a:gs>
                <a:gs pos="44000">
                  <a:sysClr val="window" lastClr="FFFFFF">
                    <a:lumMod val="85000"/>
                  </a:sysClr>
                </a:gs>
                <a:gs pos="90000">
                  <a:sysClr val="window" lastClr="FFFFFF">
                    <a:lumMod val="75000"/>
                  </a:sysClr>
                </a:gs>
              </a:gsLst>
              <a:lin ang="5400000" scaled="1"/>
            </a:gradFill>
            <a:ln w="9525" cap="flat" cmpd="sng" algn="ctr">
              <a:noFill/>
              <a:prstDash val="solid"/>
            </a:ln>
            <a:effectLst/>
          </p:spPr>
          <p:txBody>
            <a:bodyPr wrap="square" rtlCol="0" anchor="ctr">
              <a:noAutofit/>
            </a:bodyPr>
            <a:lstStyle/>
            <a:p>
              <a:pPr algn="ctr" defTabSz="914400" fontAlgn="base">
                <a:spcBef>
                  <a:spcPct val="0"/>
                </a:spcBef>
                <a:spcAft>
                  <a:spcPct val="0"/>
                </a:spcAft>
                <a:defRPr/>
              </a:pPr>
              <a:endParaRPr lang="en-US" sz="1530" kern="0">
                <a:solidFill>
                  <a:prstClr val="white"/>
                </a:solidFill>
                <a:latin typeface="Calibri"/>
              </a:endParaRPr>
            </a:p>
          </p:txBody>
        </p:sp>
        <p:sp>
          <p:nvSpPr>
            <p:cNvPr id="224" name="Freeform: Shape 223">
              <a:extLst>
                <a:ext uri="{FF2B5EF4-FFF2-40B4-BE49-F238E27FC236}">
                  <a16:creationId xmlns:a16="http://schemas.microsoft.com/office/drawing/2014/main" id="{E7682872-8013-4B7A-A671-5FDCEB86305F}"/>
                </a:ext>
              </a:extLst>
            </p:cNvPr>
            <p:cNvSpPr/>
            <p:nvPr/>
          </p:nvSpPr>
          <p:spPr>
            <a:xfrm>
              <a:off x="8722032" y="1405091"/>
              <a:ext cx="1776448" cy="205038"/>
            </a:xfrm>
            <a:custGeom>
              <a:avLst/>
              <a:gdLst>
                <a:gd name="connsiteX0" fmla="*/ 184754 w 1776448"/>
                <a:gd name="connsiteY0" fmla="*/ 0 h 205038"/>
                <a:gd name="connsiteX1" fmla="*/ 1591694 w 1776448"/>
                <a:gd name="connsiteY1" fmla="*/ 0 h 205038"/>
                <a:gd name="connsiteX2" fmla="*/ 1776448 w 1776448"/>
                <a:gd name="connsiteY2" fmla="*/ 184754 h 205038"/>
                <a:gd name="connsiteX3" fmla="*/ 1776448 w 1776448"/>
                <a:gd name="connsiteY3" fmla="*/ 205038 h 205038"/>
                <a:gd name="connsiteX4" fmla="*/ 1591694 w 1776448"/>
                <a:gd name="connsiteY4" fmla="*/ 15339 h 205038"/>
                <a:gd name="connsiteX5" fmla="*/ 184754 w 1776448"/>
                <a:gd name="connsiteY5" fmla="*/ 15339 h 205038"/>
                <a:gd name="connsiteX6" fmla="*/ 0 w 1776448"/>
                <a:gd name="connsiteY6" fmla="*/ 205038 h 205038"/>
                <a:gd name="connsiteX7" fmla="*/ 0 w 1776448"/>
                <a:gd name="connsiteY7" fmla="*/ 184754 h 205038"/>
                <a:gd name="connsiteX8" fmla="*/ 184754 w 1776448"/>
                <a:gd name="connsiteY8" fmla="*/ 0 h 205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6448" h="205038">
                  <a:moveTo>
                    <a:pt x="184754" y="0"/>
                  </a:moveTo>
                  <a:lnTo>
                    <a:pt x="1591694" y="0"/>
                  </a:lnTo>
                  <a:cubicBezTo>
                    <a:pt x="1693731" y="0"/>
                    <a:pt x="1776448" y="82717"/>
                    <a:pt x="1776448" y="184754"/>
                  </a:cubicBezTo>
                  <a:lnTo>
                    <a:pt x="1776448" y="205038"/>
                  </a:lnTo>
                  <a:cubicBezTo>
                    <a:pt x="1776448" y="100270"/>
                    <a:pt x="1693731" y="15339"/>
                    <a:pt x="1591694" y="15339"/>
                  </a:cubicBezTo>
                  <a:lnTo>
                    <a:pt x="184754" y="15339"/>
                  </a:lnTo>
                  <a:cubicBezTo>
                    <a:pt x="82717" y="15339"/>
                    <a:pt x="0" y="100270"/>
                    <a:pt x="0" y="205038"/>
                  </a:cubicBezTo>
                  <a:lnTo>
                    <a:pt x="0" y="184754"/>
                  </a:lnTo>
                  <a:cubicBezTo>
                    <a:pt x="0" y="82717"/>
                    <a:pt x="82717" y="0"/>
                    <a:pt x="184754" y="0"/>
                  </a:cubicBezTo>
                  <a:close/>
                </a:path>
              </a:pathLst>
            </a:custGeom>
            <a:solidFill>
              <a:sysClr val="window" lastClr="FFFFFF">
                <a:lumMod val="95000"/>
              </a:sysClr>
            </a:solidFill>
            <a:ln w="9525" cap="flat" cmpd="sng" algn="ctr">
              <a:noFill/>
              <a:prstDash val="solid"/>
            </a:ln>
            <a:effectLst/>
          </p:spPr>
          <p:txBody>
            <a:bodyPr wrap="square" rtlCol="0" anchor="ctr">
              <a:noAutofit/>
            </a:bodyPr>
            <a:lstStyle/>
            <a:p>
              <a:pPr algn="ctr" defTabSz="914400" fontAlgn="base">
                <a:spcBef>
                  <a:spcPct val="0"/>
                </a:spcBef>
                <a:spcAft>
                  <a:spcPct val="0"/>
                </a:spcAft>
                <a:defRPr/>
              </a:pPr>
              <a:endParaRPr lang="en-US" sz="1530" kern="0">
                <a:solidFill>
                  <a:prstClr val="white"/>
                </a:solidFill>
                <a:latin typeface="Calibri"/>
              </a:endParaRPr>
            </a:p>
          </p:txBody>
        </p:sp>
        <p:sp>
          <p:nvSpPr>
            <p:cNvPr id="226" name="Freeform: Shape 225">
              <a:extLst>
                <a:ext uri="{FF2B5EF4-FFF2-40B4-BE49-F238E27FC236}">
                  <a16:creationId xmlns:a16="http://schemas.microsoft.com/office/drawing/2014/main" id="{D97F19F2-416B-4E6C-8FDB-F468A68A1482}"/>
                </a:ext>
              </a:extLst>
            </p:cNvPr>
            <p:cNvSpPr/>
            <p:nvPr/>
          </p:nvSpPr>
          <p:spPr>
            <a:xfrm>
              <a:off x="8777817" y="1498430"/>
              <a:ext cx="1674283" cy="205038"/>
            </a:xfrm>
            <a:custGeom>
              <a:avLst/>
              <a:gdLst>
                <a:gd name="connsiteX0" fmla="*/ 184754 w 1776448"/>
                <a:gd name="connsiteY0" fmla="*/ 0 h 205038"/>
                <a:gd name="connsiteX1" fmla="*/ 1591694 w 1776448"/>
                <a:gd name="connsiteY1" fmla="*/ 0 h 205038"/>
                <a:gd name="connsiteX2" fmla="*/ 1776448 w 1776448"/>
                <a:gd name="connsiteY2" fmla="*/ 184754 h 205038"/>
                <a:gd name="connsiteX3" fmla="*/ 1776448 w 1776448"/>
                <a:gd name="connsiteY3" fmla="*/ 205038 h 205038"/>
                <a:gd name="connsiteX4" fmla="*/ 1591694 w 1776448"/>
                <a:gd name="connsiteY4" fmla="*/ 15339 h 205038"/>
                <a:gd name="connsiteX5" fmla="*/ 184754 w 1776448"/>
                <a:gd name="connsiteY5" fmla="*/ 15339 h 205038"/>
                <a:gd name="connsiteX6" fmla="*/ 0 w 1776448"/>
                <a:gd name="connsiteY6" fmla="*/ 205038 h 205038"/>
                <a:gd name="connsiteX7" fmla="*/ 0 w 1776448"/>
                <a:gd name="connsiteY7" fmla="*/ 184754 h 205038"/>
                <a:gd name="connsiteX8" fmla="*/ 184754 w 1776448"/>
                <a:gd name="connsiteY8" fmla="*/ 0 h 205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6448" h="205038">
                  <a:moveTo>
                    <a:pt x="184754" y="0"/>
                  </a:moveTo>
                  <a:lnTo>
                    <a:pt x="1591694" y="0"/>
                  </a:lnTo>
                  <a:cubicBezTo>
                    <a:pt x="1693731" y="0"/>
                    <a:pt x="1776448" y="82717"/>
                    <a:pt x="1776448" y="184754"/>
                  </a:cubicBezTo>
                  <a:lnTo>
                    <a:pt x="1776448" y="205038"/>
                  </a:lnTo>
                  <a:cubicBezTo>
                    <a:pt x="1776448" y="100270"/>
                    <a:pt x="1693731" y="15339"/>
                    <a:pt x="1591694" y="15339"/>
                  </a:cubicBezTo>
                  <a:lnTo>
                    <a:pt x="184754" y="15339"/>
                  </a:lnTo>
                  <a:cubicBezTo>
                    <a:pt x="82717" y="15339"/>
                    <a:pt x="0" y="100270"/>
                    <a:pt x="0" y="205038"/>
                  </a:cubicBezTo>
                  <a:lnTo>
                    <a:pt x="0" y="184754"/>
                  </a:lnTo>
                  <a:cubicBezTo>
                    <a:pt x="0" y="82717"/>
                    <a:pt x="82717" y="0"/>
                    <a:pt x="184754" y="0"/>
                  </a:cubicBezTo>
                  <a:close/>
                </a:path>
              </a:pathLst>
            </a:custGeom>
            <a:solidFill>
              <a:sysClr val="window" lastClr="FFFFFF">
                <a:lumMod val="95000"/>
              </a:sysClr>
            </a:solidFill>
            <a:ln w="9525" cap="flat" cmpd="sng" algn="ctr">
              <a:noFill/>
              <a:prstDash val="solid"/>
            </a:ln>
            <a:effectLst/>
          </p:spPr>
          <p:txBody>
            <a:bodyPr wrap="square" rtlCol="0" anchor="ctr">
              <a:noAutofit/>
            </a:bodyPr>
            <a:lstStyle/>
            <a:p>
              <a:pPr algn="ctr" defTabSz="914400" fontAlgn="base">
                <a:spcBef>
                  <a:spcPct val="0"/>
                </a:spcBef>
                <a:spcAft>
                  <a:spcPct val="0"/>
                </a:spcAft>
                <a:defRPr/>
              </a:pPr>
              <a:endParaRPr lang="en-US" sz="1530" kern="0">
                <a:solidFill>
                  <a:prstClr val="white"/>
                </a:solidFill>
                <a:latin typeface="Calibri"/>
              </a:endParaRPr>
            </a:p>
          </p:txBody>
        </p:sp>
      </p:grpSp>
      <p:grpSp>
        <p:nvGrpSpPr>
          <p:cNvPr id="12" name="Group 11">
            <a:extLst>
              <a:ext uri="{FF2B5EF4-FFF2-40B4-BE49-F238E27FC236}">
                <a16:creationId xmlns:a16="http://schemas.microsoft.com/office/drawing/2014/main" id="{81438DFE-D9B5-4515-8391-9E0168D19278}"/>
              </a:ext>
            </a:extLst>
          </p:cNvPr>
          <p:cNvGrpSpPr/>
          <p:nvPr/>
        </p:nvGrpSpPr>
        <p:grpSpPr>
          <a:xfrm>
            <a:off x="1002941" y="2302610"/>
            <a:ext cx="2182838" cy="2646556"/>
            <a:chOff x="3518820" y="2152460"/>
            <a:chExt cx="2182838" cy="2646556"/>
          </a:xfrm>
        </p:grpSpPr>
        <p:grpSp>
          <p:nvGrpSpPr>
            <p:cNvPr id="5" name="Group 4">
              <a:extLst>
                <a:ext uri="{FF2B5EF4-FFF2-40B4-BE49-F238E27FC236}">
                  <a16:creationId xmlns:a16="http://schemas.microsoft.com/office/drawing/2014/main" id="{C787619C-495B-4BBE-A185-90132BF86437}"/>
                </a:ext>
              </a:extLst>
            </p:cNvPr>
            <p:cNvGrpSpPr/>
            <p:nvPr/>
          </p:nvGrpSpPr>
          <p:grpSpPr>
            <a:xfrm>
              <a:off x="3518820" y="2436757"/>
              <a:ext cx="2182838" cy="2362259"/>
              <a:chOff x="3518820" y="2436757"/>
              <a:chExt cx="2182838" cy="2362259"/>
            </a:xfrm>
          </p:grpSpPr>
          <p:sp>
            <p:nvSpPr>
              <p:cNvPr id="225" name="Freeform: Shape 224">
                <a:extLst>
                  <a:ext uri="{FF2B5EF4-FFF2-40B4-BE49-F238E27FC236}">
                    <a16:creationId xmlns:a16="http://schemas.microsoft.com/office/drawing/2014/main" id="{C560B773-39B8-41F9-98B5-C392E2A866BC}"/>
                  </a:ext>
                </a:extLst>
              </p:cNvPr>
              <p:cNvSpPr/>
              <p:nvPr/>
            </p:nvSpPr>
            <p:spPr>
              <a:xfrm>
                <a:off x="3873774" y="4080831"/>
                <a:ext cx="1529196" cy="257937"/>
              </a:xfrm>
              <a:custGeom>
                <a:avLst/>
                <a:gdLst>
                  <a:gd name="connsiteX0" fmla="*/ 4075 w 2079625"/>
                  <a:gd name="connsiteY0" fmla="*/ 0 h 350781"/>
                  <a:gd name="connsiteX1" fmla="*/ 2075551 w 2079625"/>
                  <a:gd name="connsiteY1" fmla="*/ 0 h 350781"/>
                  <a:gd name="connsiteX2" fmla="*/ 2079625 w 2079625"/>
                  <a:gd name="connsiteY2" fmla="*/ 20182 h 350781"/>
                  <a:gd name="connsiteX3" fmla="*/ 2079625 w 2079625"/>
                  <a:gd name="connsiteY3" fmla="*/ 59871 h 350781"/>
                  <a:gd name="connsiteX4" fmla="*/ 1788715 w 2079625"/>
                  <a:gd name="connsiteY4" fmla="*/ 350781 h 350781"/>
                  <a:gd name="connsiteX5" fmla="*/ 290910 w 2079625"/>
                  <a:gd name="connsiteY5" fmla="*/ 350781 h 350781"/>
                  <a:gd name="connsiteX6" fmla="*/ 0 w 2079625"/>
                  <a:gd name="connsiteY6" fmla="*/ 59871 h 350781"/>
                  <a:gd name="connsiteX7" fmla="*/ 0 w 2079625"/>
                  <a:gd name="connsiteY7" fmla="*/ 20182 h 350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9625" h="350781">
                    <a:moveTo>
                      <a:pt x="4075" y="0"/>
                    </a:moveTo>
                    <a:lnTo>
                      <a:pt x="2075551" y="0"/>
                    </a:lnTo>
                    <a:lnTo>
                      <a:pt x="2079625" y="20182"/>
                    </a:lnTo>
                    <a:lnTo>
                      <a:pt x="2079625" y="59871"/>
                    </a:lnTo>
                    <a:cubicBezTo>
                      <a:pt x="2079625" y="220536"/>
                      <a:pt x="1949380" y="350781"/>
                      <a:pt x="1788715" y="350781"/>
                    </a:cubicBezTo>
                    <a:lnTo>
                      <a:pt x="290910" y="350781"/>
                    </a:lnTo>
                    <a:cubicBezTo>
                      <a:pt x="130245" y="350781"/>
                      <a:pt x="0" y="220536"/>
                      <a:pt x="0" y="59871"/>
                    </a:cubicBezTo>
                    <a:lnTo>
                      <a:pt x="0" y="20182"/>
                    </a:lnTo>
                    <a:close/>
                  </a:path>
                </a:pathLst>
              </a:custGeom>
              <a:gradFill flip="none" rotWithShape="1">
                <a:gsLst>
                  <a:gs pos="14000">
                    <a:sysClr val="window" lastClr="FFFFFF">
                      <a:lumMod val="75000"/>
                    </a:sysClr>
                  </a:gs>
                  <a:gs pos="97000">
                    <a:srgbClr val="E7E6E6">
                      <a:lumMod val="50000"/>
                    </a:srgbClr>
                  </a:gs>
                  <a:gs pos="74000">
                    <a:sysClr val="window" lastClr="FFFFFF">
                      <a:lumMod val="50000"/>
                    </a:sysClr>
                  </a:gs>
                </a:gsLst>
                <a:path path="circle">
                  <a:fillToRect l="50000" t="50000" r="50000" b="50000"/>
                </a:path>
                <a:tileRect/>
              </a:gradFill>
              <a:ln w="9525" cap="flat" cmpd="sng" algn="ctr">
                <a:solidFill>
                  <a:sysClr val="window" lastClr="FFFFFF">
                    <a:lumMod val="75000"/>
                  </a:sys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base">
                  <a:spcBef>
                    <a:spcPct val="0"/>
                  </a:spcBef>
                  <a:spcAft>
                    <a:spcPct val="0"/>
                  </a:spcAft>
                  <a:defRPr/>
                </a:pPr>
                <a:endParaRPr lang="en-US" sz="1530" kern="0">
                  <a:solidFill>
                    <a:prstClr val="white"/>
                  </a:solidFill>
                  <a:latin typeface="Calibri"/>
                </a:endParaRPr>
              </a:p>
            </p:txBody>
          </p:sp>
          <p:sp>
            <p:nvSpPr>
              <p:cNvPr id="250" name="Freeform: Shape 249">
                <a:extLst>
                  <a:ext uri="{FF2B5EF4-FFF2-40B4-BE49-F238E27FC236}">
                    <a16:creationId xmlns:a16="http://schemas.microsoft.com/office/drawing/2014/main" id="{BF352E66-069B-479A-B89D-CA0D1633F276}"/>
                  </a:ext>
                </a:extLst>
              </p:cNvPr>
              <p:cNvSpPr/>
              <p:nvPr/>
            </p:nvSpPr>
            <p:spPr>
              <a:xfrm>
                <a:off x="4553157" y="4408758"/>
                <a:ext cx="203115" cy="75503"/>
              </a:xfrm>
              <a:custGeom>
                <a:avLst/>
                <a:gdLst>
                  <a:gd name="connsiteX0" fmla="*/ 270599 w 276226"/>
                  <a:gd name="connsiteY0" fmla="*/ 0 h 102680"/>
                  <a:gd name="connsiteX1" fmla="*/ 276226 w 276226"/>
                  <a:gd name="connsiteY1" fmla="*/ 17243 h 102680"/>
                  <a:gd name="connsiteX2" fmla="*/ 138113 w 276226"/>
                  <a:gd name="connsiteY2" fmla="*/ 102680 h 102680"/>
                  <a:gd name="connsiteX3" fmla="*/ 0 w 276226"/>
                  <a:gd name="connsiteY3" fmla="*/ 17243 h 102680"/>
                  <a:gd name="connsiteX4" fmla="*/ 3394 w 276226"/>
                  <a:gd name="connsiteY4" fmla="*/ 6843 h 102680"/>
                  <a:gd name="connsiteX5" fmla="*/ 49024 w 276226"/>
                  <a:gd name="connsiteY5" fmla="*/ 21315 h 102680"/>
                  <a:gd name="connsiteX6" fmla="*/ 126207 w 276226"/>
                  <a:gd name="connsiteY6" fmla="*/ 29013 h 102680"/>
                  <a:gd name="connsiteX7" fmla="*/ 203392 w 276226"/>
                  <a:gd name="connsiteY7" fmla="*/ 21315 h 102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226" h="102680">
                    <a:moveTo>
                      <a:pt x="270599" y="0"/>
                    </a:moveTo>
                    <a:lnTo>
                      <a:pt x="276226" y="17243"/>
                    </a:lnTo>
                    <a:cubicBezTo>
                      <a:pt x="276226" y="64429"/>
                      <a:pt x="214391" y="102680"/>
                      <a:pt x="138113" y="102680"/>
                    </a:cubicBezTo>
                    <a:cubicBezTo>
                      <a:pt x="61835" y="102680"/>
                      <a:pt x="0" y="64429"/>
                      <a:pt x="0" y="17243"/>
                    </a:cubicBezTo>
                    <a:lnTo>
                      <a:pt x="3394" y="6843"/>
                    </a:lnTo>
                    <a:lnTo>
                      <a:pt x="49024" y="21315"/>
                    </a:lnTo>
                    <a:cubicBezTo>
                      <a:pt x="73406" y="26318"/>
                      <a:pt x="99330" y="29013"/>
                      <a:pt x="126207" y="29013"/>
                    </a:cubicBezTo>
                    <a:cubicBezTo>
                      <a:pt x="153085" y="29013"/>
                      <a:pt x="179009" y="26318"/>
                      <a:pt x="203392" y="21315"/>
                    </a:cubicBezTo>
                    <a:close/>
                  </a:path>
                </a:pathLst>
              </a:custGeom>
              <a:gradFill>
                <a:gsLst>
                  <a:gs pos="54000">
                    <a:sysClr val="window" lastClr="FFFFFF">
                      <a:lumMod val="85000"/>
                    </a:sysClr>
                  </a:gs>
                  <a:gs pos="76000">
                    <a:sysClr val="window" lastClr="FFFFFF">
                      <a:lumMod val="75000"/>
                    </a:sysClr>
                  </a:gs>
                  <a:gs pos="30000">
                    <a:sysClr val="window" lastClr="FFFFFF">
                      <a:lumMod val="75000"/>
                    </a:sysClr>
                  </a:gs>
                  <a:gs pos="91000">
                    <a:srgbClr val="E7E6E6">
                      <a:lumMod val="50000"/>
                    </a:srgbClr>
                  </a:gs>
                  <a:gs pos="13000">
                    <a:sysClr val="window" lastClr="FFFFFF">
                      <a:lumMod val="50000"/>
                    </a:sysClr>
                  </a:gs>
                </a:gsLst>
                <a:lin ang="0" scaled="1"/>
              </a:gra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base">
                  <a:spcBef>
                    <a:spcPct val="0"/>
                  </a:spcBef>
                  <a:spcAft>
                    <a:spcPct val="0"/>
                  </a:spcAft>
                  <a:defRPr/>
                </a:pPr>
                <a:endParaRPr lang="en-US" sz="1530" kern="0">
                  <a:solidFill>
                    <a:prstClr val="white"/>
                  </a:solidFill>
                  <a:latin typeface="Calibri"/>
                </a:endParaRPr>
              </a:p>
            </p:txBody>
          </p:sp>
          <p:sp>
            <p:nvSpPr>
              <p:cNvPr id="251" name="Freeform: Shape 250">
                <a:extLst>
                  <a:ext uri="{FF2B5EF4-FFF2-40B4-BE49-F238E27FC236}">
                    <a16:creationId xmlns:a16="http://schemas.microsoft.com/office/drawing/2014/main" id="{E128A441-BFEE-490C-BDA7-F2420F97B4FE}"/>
                  </a:ext>
                </a:extLst>
              </p:cNvPr>
              <p:cNvSpPr/>
              <p:nvPr/>
            </p:nvSpPr>
            <p:spPr>
              <a:xfrm rot="2187909">
                <a:off x="4009330" y="3259082"/>
                <a:ext cx="1287941" cy="1045412"/>
              </a:xfrm>
              <a:custGeom>
                <a:avLst/>
                <a:gdLst>
                  <a:gd name="connsiteX0" fmla="*/ 113344 w 1751531"/>
                  <a:gd name="connsiteY0" fmla="*/ 975929 h 1421705"/>
                  <a:gd name="connsiteX1" fmla="*/ 1396830 w 1751531"/>
                  <a:gd name="connsiteY1" fmla="*/ 27407 h 1421705"/>
                  <a:gd name="connsiteX2" fmla="*/ 1416966 w 1751531"/>
                  <a:gd name="connsiteY2" fmla="*/ 18283 h 1421705"/>
                  <a:gd name="connsiteX3" fmla="*/ 1413544 w 1751531"/>
                  <a:gd name="connsiteY3" fmla="*/ 17342 h 1421705"/>
                  <a:gd name="connsiteX4" fmla="*/ 1751531 w 1751531"/>
                  <a:gd name="connsiteY4" fmla="*/ 118784 h 1421705"/>
                  <a:gd name="connsiteX5" fmla="*/ 1699631 w 1751531"/>
                  <a:gd name="connsiteY5" fmla="*/ 219088 h 1421705"/>
                  <a:gd name="connsiteX6" fmla="*/ 1669420 w 1751531"/>
                  <a:gd name="connsiteY6" fmla="*/ 248441 h 1421705"/>
                  <a:gd name="connsiteX7" fmla="*/ 1683021 w 1751531"/>
                  <a:gd name="connsiteY7" fmla="*/ 266846 h 1421705"/>
                  <a:gd name="connsiteX8" fmla="*/ 1649822 w 1751531"/>
                  <a:gd name="connsiteY8" fmla="*/ 292802 h 1421705"/>
                  <a:gd name="connsiteX9" fmla="*/ 313489 w 1751531"/>
                  <a:gd name="connsiteY9" fmla="*/ 1280378 h 1421705"/>
                  <a:gd name="connsiteX10" fmla="*/ 279055 w 1751531"/>
                  <a:gd name="connsiteY10" fmla="*/ 1306619 h 1421705"/>
                  <a:gd name="connsiteX11" fmla="*/ 285439 w 1751531"/>
                  <a:gd name="connsiteY11" fmla="*/ 1315547 h 1421705"/>
                  <a:gd name="connsiteX12" fmla="*/ 16936 w 1751531"/>
                  <a:gd name="connsiteY12" fmla="*/ 1418288 h 1421705"/>
                  <a:gd name="connsiteX13" fmla="*/ 92369 w 1751531"/>
                  <a:gd name="connsiteY13" fmla="*/ 999244 h 1421705"/>
                  <a:gd name="connsiteX14" fmla="*/ 91289 w 1751531"/>
                  <a:gd name="connsiteY14" fmla="*/ 1011571 h 1421705"/>
                  <a:gd name="connsiteX15" fmla="*/ 98376 w 1751531"/>
                  <a:gd name="connsiteY15" fmla="*/ 992880 h 1421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51531" h="1421705">
                    <a:moveTo>
                      <a:pt x="113344" y="975929"/>
                    </a:moveTo>
                    <a:lnTo>
                      <a:pt x="1396830" y="27407"/>
                    </a:lnTo>
                    <a:lnTo>
                      <a:pt x="1416966" y="18283"/>
                    </a:lnTo>
                    <a:lnTo>
                      <a:pt x="1413544" y="17342"/>
                    </a:lnTo>
                    <a:cubicBezTo>
                      <a:pt x="1447063" y="-42530"/>
                      <a:pt x="1705635" y="67781"/>
                      <a:pt x="1751531" y="118784"/>
                    </a:cubicBezTo>
                    <a:cubicBezTo>
                      <a:pt x="1747866" y="180189"/>
                      <a:pt x="1729302" y="193290"/>
                      <a:pt x="1699631" y="219088"/>
                    </a:cubicBezTo>
                    <a:lnTo>
                      <a:pt x="1669420" y="248441"/>
                    </a:lnTo>
                    <a:lnTo>
                      <a:pt x="1683021" y="266846"/>
                    </a:lnTo>
                    <a:lnTo>
                      <a:pt x="1649822" y="292802"/>
                    </a:lnTo>
                    <a:lnTo>
                      <a:pt x="313489" y="1280378"/>
                    </a:lnTo>
                    <a:lnTo>
                      <a:pt x="279055" y="1306619"/>
                    </a:lnTo>
                    <a:lnTo>
                      <a:pt x="285439" y="1315547"/>
                    </a:lnTo>
                    <a:cubicBezTo>
                      <a:pt x="207206" y="1350350"/>
                      <a:pt x="110484" y="1440269"/>
                      <a:pt x="16936" y="1418288"/>
                    </a:cubicBezTo>
                    <a:cubicBezTo>
                      <a:pt x="-24478" y="1351481"/>
                      <a:pt x="13641" y="1015670"/>
                      <a:pt x="92369" y="999244"/>
                    </a:cubicBezTo>
                    <a:lnTo>
                      <a:pt x="91289" y="1011571"/>
                    </a:lnTo>
                    <a:lnTo>
                      <a:pt x="98376" y="992880"/>
                    </a:lnTo>
                    <a:close/>
                  </a:path>
                </a:pathLst>
              </a:custGeom>
              <a:gradFill flip="none" rotWithShape="1">
                <a:gsLst>
                  <a:gs pos="90000">
                    <a:srgbClr val="ABABAB">
                      <a:lumMod val="75000"/>
                    </a:srgbClr>
                  </a:gs>
                  <a:gs pos="13000">
                    <a:sysClr val="window" lastClr="FFFFFF">
                      <a:lumMod val="75000"/>
                    </a:sysClr>
                  </a:gs>
                  <a:gs pos="25000">
                    <a:srgbClr val="D6D6D6"/>
                  </a:gs>
                  <a:gs pos="70000">
                    <a:sysClr val="window" lastClr="FFFFFF">
                      <a:lumMod val="95000"/>
                    </a:sysClr>
                  </a:gs>
                  <a:gs pos="39000">
                    <a:sysClr val="window" lastClr="FFFFFF">
                      <a:lumMod val="95000"/>
                    </a:sysClr>
                  </a:gs>
                  <a:gs pos="87000">
                    <a:srgbClr val="F2F2F2"/>
                  </a:gs>
                  <a:gs pos="19000">
                    <a:srgbClr val="F2F2F2"/>
                  </a:gs>
                  <a:gs pos="82000">
                    <a:sysClr val="window" lastClr="FFFFFF">
                      <a:lumMod val="75000"/>
                    </a:sysClr>
                  </a:gs>
                  <a:gs pos="9000">
                    <a:srgbClr val="ABABAB">
                      <a:lumMod val="75000"/>
                    </a:srgbClr>
                  </a:gs>
                </a:gsLst>
                <a:lin ang="8520000" scaled="0"/>
                <a:tileRect/>
              </a:gra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base">
                  <a:spcBef>
                    <a:spcPct val="0"/>
                  </a:spcBef>
                  <a:spcAft>
                    <a:spcPct val="0"/>
                  </a:spcAft>
                  <a:defRPr/>
                </a:pPr>
                <a:endParaRPr lang="en-US" sz="1530" kern="0">
                  <a:solidFill>
                    <a:prstClr val="white"/>
                  </a:solidFill>
                  <a:latin typeface="Calibri"/>
                </a:endParaRPr>
              </a:p>
            </p:txBody>
          </p:sp>
          <p:grpSp>
            <p:nvGrpSpPr>
              <p:cNvPr id="255" name="Group 254">
                <a:extLst>
                  <a:ext uri="{FF2B5EF4-FFF2-40B4-BE49-F238E27FC236}">
                    <a16:creationId xmlns:a16="http://schemas.microsoft.com/office/drawing/2014/main" id="{D84CE382-7148-4D42-BF4D-5E7B2163F661}"/>
                  </a:ext>
                </a:extLst>
              </p:cNvPr>
              <p:cNvGrpSpPr/>
              <p:nvPr/>
            </p:nvGrpSpPr>
            <p:grpSpPr>
              <a:xfrm>
                <a:off x="3577274" y="3543006"/>
                <a:ext cx="2086717" cy="546581"/>
                <a:chOff x="5121275" y="3798573"/>
                <a:chExt cx="2837825" cy="743321"/>
              </a:xfrm>
            </p:grpSpPr>
            <p:sp>
              <p:nvSpPr>
                <p:cNvPr id="259" name="Freeform: Shape 258">
                  <a:extLst>
                    <a:ext uri="{FF2B5EF4-FFF2-40B4-BE49-F238E27FC236}">
                      <a16:creationId xmlns:a16="http://schemas.microsoft.com/office/drawing/2014/main" id="{72F27ADE-70EB-4AF8-8561-42F500713BB5}"/>
                    </a:ext>
                  </a:extLst>
                </p:cNvPr>
                <p:cNvSpPr/>
                <p:nvPr/>
              </p:nvSpPr>
              <p:spPr>
                <a:xfrm>
                  <a:off x="5122692" y="3798573"/>
                  <a:ext cx="2836408" cy="474976"/>
                </a:xfrm>
                <a:custGeom>
                  <a:avLst/>
                  <a:gdLst>
                    <a:gd name="connsiteX0" fmla="*/ 651047 w 2836408"/>
                    <a:gd name="connsiteY0" fmla="*/ 87628 h 474976"/>
                    <a:gd name="connsiteX1" fmla="*/ 477215 w 2836408"/>
                    <a:gd name="connsiteY1" fmla="*/ 225741 h 474976"/>
                    <a:gd name="connsiteX2" fmla="*/ 355772 w 2836408"/>
                    <a:gd name="connsiteY2" fmla="*/ 373377 h 474976"/>
                    <a:gd name="connsiteX3" fmla="*/ 651047 w 2836408"/>
                    <a:gd name="connsiteY3" fmla="*/ 430528 h 474976"/>
                    <a:gd name="connsiteX4" fmla="*/ 2312701 w 2836408"/>
                    <a:gd name="connsiteY4" fmla="*/ 430529 h 474976"/>
                    <a:gd name="connsiteX5" fmla="*/ 2507964 w 2836408"/>
                    <a:gd name="connsiteY5" fmla="*/ 356709 h 474976"/>
                    <a:gd name="connsiteX6" fmla="*/ 2441290 w 2836408"/>
                    <a:gd name="connsiteY6" fmla="*/ 216216 h 474976"/>
                    <a:gd name="connsiteX7" fmla="*/ 2312702 w 2836408"/>
                    <a:gd name="connsiteY7" fmla="*/ 87628 h 474976"/>
                    <a:gd name="connsiteX8" fmla="*/ 514350 w 2836408"/>
                    <a:gd name="connsiteY8" fmla="*/ 0 h 474976"/>
                    <a:gd name="connsiteX9" fmla="*/ 2477633 w 2836408"/>
                    <a:gd name="connsiteY9" fmla="*/ 0 h 474976"/>
                    <a:gd name="connsiteX10" fmla="*/ 2836408 w 2836408"/>
                    <a:gd name="connsiteY10" fmla="*/ 474976 h 474976"/>
                    <a:gd name="connsiteX11" fmla="*/ 0 w 2836408"/>
                    <a:gd name="connsiteY11" fmla="*/ 468626 h 474976"/>
                    <a:gd name="connsiteX12" fmla="*/ 514350 w 2836408"/>
                    <a:gd name="connsiteY12" fmla="*/ 0 h 474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36408" h="474976">
                      <a:moveTo>
                        <a:pt x="651047" y="87628"/>
                      </a:moveTo>
                      <a:cubicBezTo>
                        <a:pt x="582411" y="101915"/>
                        <a:pt x="589133" y="104718"/>
                        <a:pt x="477215" y="225741"/>
                      </a:cubicBezTo>
                      <a:cubicBezTo>
                        <a:pt x="386728" y="323373"/>
                        <a:pt x="384347" y="320989"/>
                        <a:pt x="355772" y="373377"/>
                      </a:cubicBezTo>
                      <a:cubicBezTo>
                        <a:pt x="355772" y="444394"/>
                        <a:pt x="580030" y="430528"/>
                        <a:pt x="651047" y="430528"/>
                      </a:cubicBezTo>
                      <a:lnTo>
                        <a:pt x="2312701" y="430529"/>
                      </a:lnTo>
                      <a:cubicBezTo>
                        <a:pt x="2383718" y="430529"/>
                        <a:pt x="2507964" y="427726"/>
                        <a:pt x="2507964" y="356709"/>
                      </a:cubicBezTo>
                      <a:cubicBezTo>
                        <a:pt x="2507964" y="328134"/>
                        <a:pt x="2473834" y="261063"/>
                        <a:pt x="2441290" y="216216"/>
                      </a:cubicBezTo>
                      <a:cubicBezTo>
                        <a:pt x="2408746" y="171369"/>
                        <a:pt x="2383719" y="87628"/>
                        <a:pt x="2312702" y="87628"/>
                      </a:cubicBezTo>
                      <a:close/>
                      <a:moveTo>
                        <a:pt x="514350" y="0"/>
                      </a:moveTo>
                      <a:cubicBezTo>
                        <a:pt x="2487991" y="0"/>
                        <a:pt x="513517" y="4763"/>
                        <a:pt x="2477633" y="0"/>
                      </a:cubicBezTo>
                      <a:cubicBezTo>
                        <a:pt x="2839243" y="476038"/>
                        <a:pt x="2487347" y="2643"/>
                        <a:pt x="2836408" y="474976"/>
                      </a:cubicBezTo>
                      <a:lnTo>
                        <a:pt x="0" y="468626"/>
                      </a:lnTo>
                      <a:cubicBezTo>
                        <a:pt x="522627" y="3701"/>
                        <a:pt x="-6539" y="473920"/>
                        <a:pt x="514350" y="0"/>
                      </a:cubicBezTo>
                      <a:close/>
                    </a:path>
                  </a:pathLst>
                </a:custGeom>
                <a:solidFill>
                  <a:sysClr val="window" lastClr="FFFFFF">
                    <a:lumMod val="85000"/>
                  </a:sysClr>
                </a:solidFill>
                <a:ln w="9525" cap="flat" cmpd="sng" algn="ctr">
                  <a:solidFill>
                    <a:sysClr val="window" lastClr="FFFFFF">
                      <a:lumMod val="75000"/>
                    </a:sys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base">
                    <a:spcBef>
                      <a:spcPct val="0"/>
                    </a:spcBef>
                    <a:spcAft>
                      <a:spcPct val="0"/>
                    </a:spcAft>
                    <a:defRPr/>
                  </a:pPr>
                  <a:endParaRPr lang="en-US" sz="1530" b="1" kern="0">
                    <a:solidFill>
                      <a:prstClr val="white"/>
                    </a:solidFill>
                    <a:latin typeface="Calibri"/>
                  </a:endParaRPr>
                </a:p>
              </p:txBody>
            </p:sp>
            <p:sp>
              <p:nvSpPr>
                <p:cNvPr id="260" name="Rectangle: Rounded Corners 14">
                  <a:extLst>
                    <a:ext uri="{FF2B5EF4-FFF2-40B4-BE49-F238E27FC236}">
                      <a16:creationId xmlns:a16="http://schemas.microsoft.com/office/drawing/2014/main" id="{5F7DF47B-FD7F-4A16-896F-45C8335E1AFC}"/>
                    </a:ext>
                  </a:extLst>
                </p:cNvPr>
                <p:cNvSpPr/>
                <p:nvPr/>
              </p:nvSpPr>
              <p:spPr>
                <a:xfrm>
                  <a:off x="5121275" y="4271167"/>
                  <a:ext cx="2836408" cy="270727"/>
                </a:xfrm>
                <a:custGeom>
                  <a:avLst/>
                  <a:gdLst>
                    <a:gd name="connsiteX0" fmla="*/ 0 w 2836408"/>
                    <a:gd name="connsiteY0" fmla="*/ 3444 h 263526"/>
                    <a:gd name="connsiteX1" fmla="*/ 3444 w 2836408"/>
                    <a:gd name="connsiteY1" fmla="*/ 0 h 263526"/>
                    <a:gd name="connsiteX2" fmla="*/ 2832964 w 2836408"/>
                    <a:gd name="connsiteY2" fmla="*/ 0 h 263526"/>
                    <a:gd name="connsiteX3" fmla="*/ 2836408 w 2836408"/>
                    <a:gd name="connsiteY3" fmla="*/ 3444 h 263526"/>
                    <a:gd name="connsiteX4" fmla="*/ 2836408 w 2836408"/>
                    <a:gd name="connsiteY4" fmla="*/ 260082 h 263526"/>
                    <a:gd name="connsiteX5" fmla="*/ 2832964 w 2836408"/>
                    <a:gd name="connsiteY5" fmla="*/ 263526 h 263526"/>
                    <a:gd name="connsiteX6" fmla="*/ 3444 w 2836408"/>
                    <a:gd name="connsiteY6" fmla="*/ 263526 h 263526"/>
                    <a:gd name="connsiteX7" fmla="*/ 0 w 2836408"/>
                    <a:gd name="connsiteY7" fmla="*/ 260082 h 263526"/>
                    <a:gd name="connsiteX8" fmla="*/ 0 w 2836408"/>
                    <a:gd name="connsiteY8" fmla="*/ 3444 h 263526"/>
                    <a:gd name="connsiteX0" fmla="*/ 0 w 2836408"/>
                    <a:gd name="connsiteY0" fmla="*/ 3444 h 280282"/>
                    <a:gd name="connsiteX1" fmla="*/ 3444 w 2836408"/>
                    <a:gd name="connsiteY1" fmla="*/ 0 h 280282"/>
                    <a:gd name="connsiteX2" fmla="*/ 2832964 w 2836408"/>
                    <a:gd name="connsiteY2" fmla="*/ 0 h 280282"/>
                    <a:gd name="connsiteX3" fmla="*/ 2836408 w 2836408"/>
                    <a:gd name="connsiteY3" fmla="*/ 3444 h 280282"/>
                    <a:gd name="connsiteX4" fmla="*/ 2836408 w 2836408"/>
                    <a:gd name="connsiteY4" fmla="*/ 260082 h 280282"/>
                    <a:gd name="connsiteX5" fmla="*/ 3444 w 2836408"/>
                    <a:gd name="connsiteY5" fmla="*/ 263526 h 280282"/>
                    <a:gd name="connsiteX6" fmla="*/ 0 w 2836408"/>
                    <a:gd name="connsiteY6" fmla="*/ 260082 h 280282"/>
                    <a:gd name="connsiteX7" fmla="*/ 0 w 2836408"/>
                    <a:gd name="connsiteY7" fmla="*/ 3444 h 280282"/>
                    <a:gd name="connsiteX0" fmla="*/ 0 w 2836408"/>
                    <a:gd name="connsiteY0" fmla="*/ 3444 h 282592"/>
                    <a:gd name="connsiteX1" fmla="*/ 3444 w 2836408"/>
                    <a:gd name="connsiteY1" fmla="*/ 0 h 282592"/>
                    <a:gd name="connsiteX2" fmla="*/ 2832964 w 2836408"/>
                    <a:gd name="connsiteY2" fmla="*/ 0 h 282592"/>
                    <a:gd name="connsiteX3" fmla="*/ 2836408 w 2836408"/>
                    <a:gd name="connsiteY3" fmla="*/ 3444 h 282592"/>
                    <a:gd name="connsiteX4" fmla="*/ 2820533 w 2836408"/>
                    <a:gd name="connsiteY4" fmla="*/ 263257 h 282592"/>
                    <a:gd name="connsiteX5" fmla="*/ 3444 w 2836408"/>
                    <a:gd name="connsiteY5" fmla="*/ 263526 h 282592"/>
                    <a:gd name="connsiteX6" fmla="*/ 0 w 2836408"/>
                    <a:gd name="connsiteY6" fmla="*/ 260082 h 282592"/>
                    <a:gd name="connsiteX7" fmla="*/ 0 w 2836408"/>
                    <a:gd name="connsiteY7" fmla="*/ 3444 h 282592"/>
                    <a:gd name="connsiteX0" fmla="*/ 0 w 2836408"/>
                    <a:gd name="connsiteY0" fmla="*/ 3444 h 272714"/>
                    <a:gd name="connsiteX1" fmla="*/ 3444 w 2836408"/>
                    <a:gd name="connsiteY1" fmla="*/ 0 h 272714"/>
                    <a:gd name="connsiteX2" fmla="*/ 2832964 w 2836408"/>
                    <a:gd name="connsiteY2" fmla="*/ 0 h 272714"/>
                    <a:gd name="connsiteX3" fmla="*/ 2836408 w 2836408"/>
                    <a:gd name="connsiteY3" fmla="*/ 3444 h 272714"/>
                    <a:gd name="connsiteX4" fmla="*/ 2820533 w 2836408"/>
                    <a:gd name="connsiteY4" fmla="*/ 263257 h 272714"/>
                    <a:gd name="connsiteX5" fmla="*/ 3444 w 2836408"/>
                    <a:gd name="connsiteY5" fmla="*/ 263526 h 272714"/>
                    <a:gd name="connsiteX6" fmla="*/ 0 w 2836408"/>
                    <a:gd name="connsiteY6" fmla="*/ 260082 h 272714"/>
                    <a:gd name="connsiteX7" fmla="*/ 0 w 2836408"/>
                    <a:gd name="connsiteY7" fmla="*/ 3444 h 272714"/>
                    <a:gd name="connsiteX0" fmla="*/ 0 w 2836408"/>
                    <a:gd name="connsiteY0" fmla="*/ 3444 h 272714"/>
                    <a:gd name="connsiteX1" fmla="*/ 3444 w 2836408"/>
                    <a:gd name="connsiteY1" fmla="*/ 0 h 272714"/>
                    <a:gd name="connsiteX2" fmla="*/ 2832964 w 2836408"/>
                    <a:gd name="connsiteY2" fmla="*/ 0 h 272714"/>
                    <a:gd name="connsiteX3" fmla="*/ 2836408 w 2836408"/>
                    <a:gd name="connsiteY3" fmla="*/ 3444 h 272714"/>
                    <a:gd name="connsiteX4" fmla="*/ 2820533 w 2836408"/>
                    <a:gd name="connsiteY4" fmla="*/ 263257 h 272714"/>
                    <a:gd name="connsiteX5" fmla="*/ 3444 w 2836408"/>
                    <a:gd name="connsiteY5" fmla="*/ 263526 h 272714"/>
                    <a:gd name="connsiteX6" fmla="*/ 38100 w 2836408"/>
                    <a:gd name="connsiteY6" fmla="*/ 256907 h 272714"/>
                    <a:gd name="connsiteX7" fmla="*/ 0 w 2836408"/>
                    <a:gd name="connsiteY7" fmla="*/ 3444 h 272714"/>
                    <a:gd name="connsiteX0" fmla="*/ 206381 w 3042789"/>
                    <a:gd name="connsiteY0" fmla="*/ 3444 h 272714"/>
                    <a:gd name="connsiteX1" fmla="*/ 209825 w 3042789"/>
                    <a:gd name="connsiteY1" fmla="*/ 0 h 272714"/>
                    <a:gd name="connsiteX2" fmla="*/ 3039345 w 3042789"/>
                    <a:gd name="connsiteY2" fmla="*/ 0 h 272714"/>
                    <a:gd name="connsiteX3" fmla="*/ 3042789 w 3042789"/>
                    <a:gd name="connsiteY3" fmla="*/ 3444 h 272714"/>
                    <a:gd name="connsiteX4" fmla="*/ 3026914 w 3042789"/>
                    <a:gd name="connsiteY4" fmla="*/ 263257 h 272714"/>
                    <a:gd name="connsiteX5" fmla="*/ 209825 w 3042789"/>
                    <a:gd name="connsiteY5" fmla="*/ 263526 h 272714"/>
                    <a:gd name="connsiteX6" fmla="*/ 206381 w 3042789"/>
                    <a:gd name="connsiteY6" fmla="*/ 3444 h 272714"/>
                    <a:gd name="connsiteX0" fmla="*/ 0 w 2836408"/>
                    <a:gd name="connsiteY0" fmla="*/ 3444 h 272714"/>
                    <a:gd name="connsiteX1" fmla="*/ 3444 w 2836408"/>
                    <a:gd name="connsiteY1" fmla="*/ 0 h 272714"/>
                    <a:gd name="connsiteX2" fmla="*/ 2832964 w 2836408"/>
                    <a:gd name="connsiteY2" fmla="*/ 0 h 272714"/>
                    <a:gd name="connsiteX3" fmla="*/ 2836408 w 2836408"/>
                    <a:gd name="connsiteY3" fmla="*/ 3444 h 272714"/>
                    <a:gd name="connsiteX4" fmla="*/ 2820533 w 2836408"/>
                    <a:gd name="connsiteY4" fmla="*/ 263257 h 272714"/>
                    <a:gd name="connsiteX5" fmla="*/ 3444 w 2836408"/>
                    <a:gd name="connsiteY5" fmla="*/ 263526 h 272714"/>
                    <a:gd name="connsiteX6" fmla="*/ 0 w 2836408"/>
                    <a:gd name="connsiteY6" fmla="*/ 3444 h 272714"/>
                    <a:gd name="connsiteX0" fmla="*/ 0 w 2836408"/>
                    <a:gd name="connsiteY0" fmla="*/ 3444 h 271606"/>
                    <a:gd name="connsiteX1" fmla="*/ 3444 w 2836408"/>
                    <a:gd name="connsiteY1" fmla="*/ 0 h 271606"/>
                    <a:gd name="connsiteX2" fmla="*/ 2832964 w 2836408"/>
                    <a:gd name="connsiteY2" fmla="*/ 0 h 271606"/>
                    <a:gd name="connsiteX3" fmla="*/ 2836408 w 2836408"/>
                    <a:gd name="connsiteY3" fmla="*/ 3444 h 271606"/>
                    <a:gd name="connsiteX4" fmla="*/ 2820533 w 2836408"/>
                    <a:gd name="connsiteY4" fmla="*/ 263257 h 271606"/>
                    <a:gd name="connsiteX5" fmla="*/ 8207 w 2836408"/>
                    <a:gd name="connsiteY5" fmla="*/ 258763 h 271606"/>
                    <a:gd name="connsiteX6" fmla="*/ 0 w 2836408"/>
                    <a:gd name="connsiteY6" fmla="*/ 3444 h 271606"/>
                    <a:gd name="connsiteX0" fmla="*/ 0 w 2836408"/>
                    <a:gd name="connsiteY0" fmla="*/ 3444 h 270727"/>
                    <a:gd name="connsiteX1" fmla="*/ 3444 w 2836408"/>
                    <a:gd name="connsiteY1" fmla="*/ 0 h 270727"/>
                    <a:gd name="connsiteX2" fmla="*/ 2832964 w 2836408"/>
                    <a:gd name="connsiteY2" fmla="*/ 0 h 270727"/>
                    <a:gd name="connsiteX3" fmla="*/ 2836408 w 2836408"/>
                    <a:gd name="connsiteY3" fmla="*/ 3444 h 270727"/>
                    <a:gd name="connsiteX4" fmla="*/ 2820533 w 2836408"/>
                    <a:gd name="connsiteY4" fmla="*/ 263257 h 270727"/>
                    <a:gd name="connsiteX5" fmla="*/ 5825 w 2836408"/>
                    <a:gd name="connsiteY5" fmla="*/ 254001 h 270727"/>
                    <a:gd name="connsiteX6" fmla="*/ 0 w 2836408"/>
                    <a:gd name="connsiteY6" fmla="*/ 3444 h 270727"/>
                    <a:gd name="connsiteX0" fmla="*/ 0 w 2836408"/>
                    <a:gd name="connsiteY0" fmla="*/ 3444 h 270727"/>
                    <a:gd name="connsiteX1" fmla="*/ 3444 w 2836408"/>
                    <a:gd name="connsiteY1" fmla="*/ 0 h 270727"/>
                    <a:gd name="connsiteX2" fmla="*/ 2832964 w 2836408"/>
                    <a:gd name="connsiteY2" fmla="*/ 0 h 270727"/>
                    <a:gd name="connsiteX3" fmla="*/ 2836408 w 2836408"/>
                    <a:gd name="connsiteY3" fmla="*/ 3444 h 270727"/>
                    <a:gd name="connsiteX4" fmla="*/ 2834820 w 2836408"/>
                    <a:gd name="connsiteY4" fmla="*/ 263257 h 270727"/>
                    <a:gd name="connsiteX5" fmla="*/ 5825 w 2836408"/>
                    <a:gd name="connsiteY5" fmla="*/ 254001 h 270727"/>
                    <a:gd name="connsiteX6" fmla="*/ 0 w 2836408"/>
                    <a:gd name="connsiteY6" fmla="*/ 3444 h 270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6408" h="270727">
                      <a:moveTo>
                        <a:pt x="0" y="3444"/>
                      </a:moveTo>
                      <a:cubicBezTo>
                        <a:pt x="0" y="1542"/>
                        <a:pt x="1542" y="0"/>
                        <a:pt x="3444" y="0"/>
                      </a:cubicBezTo>
                      <a:lnTo>
                        <a:pt x="2832964" y="0"/>
                      </a:lnTo>
                      <a:cubicBezTo>
                        <a:pt x="2834866" y="0"/>
                        <a:pt x="2836408" y="1542"/>
                        <a:pt x="2836408" y="3444"/>
                      </a:cubicBezTo>
                      <a:cubicBezTo>
                        <a:pt x="2835879" y="90048"/>
                        <a:pt x="2835349" y="176653"/>
                        <a:pt x="2834820" y="263257"/>
                      </a:cubicBezTo>
                      <a:cubicBezTo>
                        <a:pt x="2343609" y="284379"/>
                        <a:pt x="478560" y="254001"/>
                        <a:pt x="5825" y="254001"/>
                      </a:cubicBezTo>
                      <a:cubicBezTo>
                        <a:pt x="2461" y="-3614"/>
                        <a:pt x="0" y="47365"/>
                        <a:pt x="0" y="3444"/>
                      </a:cubicBezTo>
                      <a:close/>
                    </a:path>
                  </a:pathLst>
                </a:custGeom>
                <a:solidFill>
                  <a:schemeClr val="bg1">
                    <a:lumMod val="75000"/>
                  </a:schemeClr>
                </a:solidFill>
                <a:ln w="9525" cap="flat" cmpd="sng" algn="ctr">
                  <a:solidFill>
                    <a:sysClr val="window" lastClr="FFFFFF">
                      <a:lumMod val="75000"/>
                    </a:sys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base">
                    <a:spcBef>
                      <a:spcPct val="0"/>
                    </a:spcBef>
                    <a:spcAft>
                      <a:spcPct val="0"/>
                    </a:spcAft>
                    <a:defRPr/>
                  </a:pPr>
                  <a:endParaRPr lang="en-US" sz="1530" b="1" kern="0">
                    <a:solidFill>
                      <a:prstClr val="white"/>
                    </a:solidFill>
                    <a:latin typeface="Calibri"/>
                  </a:endParaRPr>
                </a:p>
              </p:txBody>
            </p:sp>
          </p:grpSp>
          <p:sp>
            <p:nvSpPr>
              <p:cNvPr id="257" name="Freeform: Shape 256">
                <a:extLst>
                  <a:ext uri="{FF2B5EF4-FFF2-40B4-BE49-F238E27FC236}">
                    <a16:creationId xmlns:a16="http://schemas.microsoft.com/office/drawing/2014/main" id="{1CD36751-E010-4EC2-9A2F-6984016968C3}"/>
                  </a:ext>
                </a:extLst>
              </p:cNvPr>
              <p:cNvSpPr/>
              <p:nvPr/>
            </p:nvSpPr>
            <p:spPr>
              <a:xfrm>
                <a:off x="3914473" y="3046540"/>
                <a:ext cx="1528187" cy="506619"/>
              </a:xfrm>
              <a:custGeom>
                <a:avLst/>
                <a:gdLst>
                  <a:gd name="connsiteX0" fmla="*/ 0 w 2078253"/>
                  <a:gd name="connsiteY0" fmla="*/ 0 h 673893"/>
                  <a:gd name="connsiteX1" fmla="*/ 2078253 w 2078253"/>
                  <a:gd name="connsiteY1" fmla="*/ 0 h 673893"/>
                  <a:gd name="connsiteX2" fmla="*/ 2078253 w 2078253"/>
                  <a:gd name="connsiteY2" fmla="*/ 118577 h 673893"/>
                  <a:gd name="connsiteX3" fmla="*/ 2058861 w 2078253"/>
                  <a:gd name="connsiteY3" fmla="*/ 673893 h 673893"/>
                  <a:gd name="connsiteX4" fmla="*/ 37833 w 2078253"/>
                  <a:gd name="connsiteY4" fmla="*/ 673893 h 673893"/>
                  <a:gd name="connsiteX0" fmla="*/ 0 w 2078253"/>
                  <a:gd name="connsiteY0" fmla="*/ 0 h 673893"/>
                  <a:gd name="connsiteX1" fmla="*/ 2078253 w 2078253"/>
                  <a:gd name="connsiteY1" fmla="*/ 0 h 673893"/>
                  <a:gd name="connsiteX2" fmla="*/ 2078253 w 2078253"/>
                  <a:gd name="connsiteY2" fmla="*/ 118577 h 673893"/>
                  <a:gd name="connsiteX3" fmla="*/ 2036636 w 2078253"/>
                  <a:gd name="connsiteY3" fmla="*/ 673893 h 673893"/>
                  <a:gd name="connsiteX4" fmla="*/ 37833 w 2078253"/>
                  <a:gd name="connsiteY4" fmla="*/ 673893 h 673893"/>
                  <a:gd name="connsiteX5" fmla="*/ 0 w 2078253"/>
                  <a:gd name="connsiteY5" fmla="*/ 0 h 673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8253" h="673893">
                    <a:moveTo>
                      <a:pt x="0" y="0"/>
                    </a:moveTo>
                    <a:lnTo>
                      <a:pt x="2078253" y="0"/>
                    </a:lnTo>
                    <a:lnTo>
                      <a:pt x="2078253" y="118577"/>
                    </a:lnTo>
                    <a:lnTo>
                      <a:pt x="2036636" y="673893"/>
                    </a:lnTo>
                    <a:lnTo>
                      <a:pt x="37833" y="673893"/>
                    </a:lnTo>
                    <a:lnTo>
                      <a:pt x="0" y="0"/>
                    </a:lnTo>
                    <a:close/>
                  </a:path>
                </a:pathLst>
              </a:custGeom>
              <a:solidFill>
                <a:schemeClr val="bg1">
                  <a:lumMod val="75000"/>
                </a:scheme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base">
                  <a:spcBef>
                    <a:spcPct val="0"/>
                  </a:spcBef>
                  <a:spcAft>
                    <a:spcPct val="0"/>
                  </a:spcAft>
                  <a:defRPr/>
                </a:pPr>
                <a:endParaRPr lang="en-US" sz="1530" kern="0">
                  <a:solidFill>
                    <a:prstClr val="white"/>
                  </a:solidFill>
                  <a:latin typeface="Calibri"/>
                </a:endParaRPr>
              </a:p>
            </p:txBody>
          </p:sp>
          <p:sp>
            <p:nvSpPr>
              <p:cNvPr id="258" name="Freeform: Shape 257">
                <a:extLst>
                  <a:ext uri="{FF2B5EF4-FFF2-40B4-BE49-F238E27FC236}">
                    <a16:creationId xmlns:a16="http://schemas.microsoft.com/office/drawing/2014/main" id="{F0E2428B-DB8D-46AC-BB04-434182FA13A6}"/>
                  </a:ext>
                </a:extLst>
              </p:cNvPr>
              <p:cNvSpPr/>
              <p:nvPr/>
            </p:nvSpPr>
            <p:spPr>
              <a:xfrm>
                <a:off x="3914047" y="2859535"/>
                <a:ext cx="1528612" cy="187006"/>
              </a:xfrm>
              <a:custGeom>
                <a:avLst/>
                <a:gdLst>
                  <a:gd name="connsiteX0" fmla="*/ 61561 w 2095552"/>
                  <a:gd name="connsiteY0" fmla="*/ 0 h 294640"/>
                  <a:gd name="connsiteX1" fmla="*/ 2054337 w 2095552"/>
                  <a:gd name="connsiteY1" fmla="*/ 0 h 294640"/>
                  <a:gd name="connsiteX2" fmla="*/ 2095552 w 2095552"/>
                  <a:gd name="connsiteY2" fmla="*/ 294640 h 294640"/>
                  <a:gd name="connsiteX3" fmla="*/ 0 w 2095552"/>
                  <a:gd name="connsiteY3" fmla="*/ 294640 h 294640"/>
                </a:gdLst>
                <a:ahLst/>
                <a:cxnLst>
                  <a:cxn ang="0">
                    <a:pos x="connsiteX0" y="connsiteY0"/>
                  </a:cxn>
                  <a:cxn ang="0">
                    <a:pos x="connsiteX1" y="connsiteY1"/>
                  </a:cxn>
                  <a:cxn ang="0">
                    <a:pos x="connsiteX2" y="connsiteY2"/>
                  </a:cxn>
                  <a:cxn ang="0">
                    <a:pos x="connsiteX3" y="connsiteY3"/>
                  </a:cxn>
                </a:cxnLst>
                <a:rect l="l" t="t" r="r" b="b"/>
                <a:pathLst>
                  <a:path w="2095552" h="294640">
                    <a:moveTo>
                      <a:pt x="61561" y="0"/>
                    </a:moveTo>
                    <a:lnTo>
                      <a:pt x="2054337" y="0"/>
                    </a:lnTo>
                    <a:lnTo>
                      <a:pt x="2095552" y="294640"/>
                    </a:lnTo>
                    <a:lnTo>
                      <a:pt x="0" y="294640"/>
                    </a:lnTo>
                    <a:close/>
                  </a:path>
                </a:pathLst>
              </a:custGeom>
              <a:gradFill flip="none" rotWithShape="1">
                <a:gsLst>
                  <a:gs pos="95000">
                    <a:srgbClr val="A5A5A5">
                      <a:lumMod val="5000"/>
                      <a:lumOff val="95000"/>
                    </a:srgbClr>
                  </a:gs>
                  <a:gs pos="11000">
                    <a:srgbClr val="A5A5A5">
                      <a:lumMod val="45000"/>
                      <a:lumOff val="55000"/>
                    </a:srgbClr>
                  </a:gs>
                </a:gsLst>
                <a:lin ang="16200000" scaled="0"/>
                <a:tileRect/>
              </a:gradFill>
              <a:ln w="9525" cap="flat" cmpd="sng" algn="ctr">
                <a:noFill/>
                <a:prstDash val="solid"/>
              </a:ln>
              <a:effectLst/>
            </p:spPr>
            <p:txBody>
              <a:bodyPr wrap="square" rtlCol="0" anchor="ctr">
                <a:noAutofit/>
              </a:bodyPr>
              <a:lstStyle/>
              <a:p>
                <a:pPr algn="ctr" defTabSz="914400" fontAlgn="base">
                  <a:spcBef>
                    <a:spcPct val="0"/>
                  </a:spcBef>
                  <a:spcAft>
                    <a:spcPct val="0"/>
                  </a:spcAft>
                  <a:defRPr/>
                </a:pPr>
                <a:endParaRPr lang="en-US" sz="1530" kern="0">
                  <a:solidFill>
                    <a:prstClr val="white"/>
                  </a:solidFill>
                  <a:latin typeface="Calibri"/>
                </a:endParaRPr>
              </a:p>
            </p:txBody>
          </p:sp>
          <p:sp>
            <p:nvSpPr>
              <p:cNvPr id="253" name="Freeform: Shape 252">
                <a:extLst>
                  <a:ext uri="{FF2B5EF4-FFF2-40B4-BE49-F238E27FC236}">
                    <a16:creationId xmlns:a16="http://schemas.microsoft.com/office/drawing/2014/main" id="{E54D6780-1675-49B1-A13C-DB054548AFA6}"/>
                  </a:ext>
                </a:extLst>
              </p:cNvPr>
              <p:cNvSpPr/>
              <p:nvPr/>
            </p:nvSpPr>
            <p:spPr>
              <a:xfrm flipH="1">
                <a:off x="5284733" y="2859859"/>
                <a:ext cx="416925" cy="1232062"/>
              </a:xfrm>
              <a:custGeom>
                <a:avLst/>
                <a:gdLst>
                  <a:gd name="connsiteX0" fmla="*/ 86315 w 603370"/>
                  <a:gd name="connsiteY0" fmla="*/ 1662440 h 1671164"/>
                  <a:gd name="connsiteX1" fmla="*/ 188021 w 603370"/>
                  <a:gd name="connsiteY1" fmla="*/ 1662768 h 1671164"/>
                  <a:gd name="connsiteX2" fmla="*/ 477109 w 603370"/>
                  <a:gd name="connsiteY2" fmla="*/ 1665096 h 1671164"/>
                  <a:gd name="connsiteX3" fmla="*/ 590601 w 603370"/>
                  <a:gd name="connsiteY3" fmla="*/ 1666220 h 1671164"/>
                  <a:gd name="connsiteX4" fmla="*/ 590670 w 603370"/>
                  <a:gd name="connsiteY4" fmla="*/ 1671164 h 1671164"/>
                  <a:gd name="connsiteX5" fmla="*/ 86525 w 603370"/>
                  <a:gd name="connsiteY5" fmla="*/ 1664737 h 1671164"/>
                  <a:gd name="connsiteX6" fmla="*/ 603370 w 603370"/>
                  <a:gd name="connsiteY6" fmla="*/ 0 h 1671164"/>
                  <a:gd name="connsiteX7" fmla="*/ 546220 w 603370"/>
                  <a:gd name="connsiteY7" fmla="*/ 192827 h 1671164"/>
                  <a:gd name="connsiteX8" fmla="*/ 568445 w 603370"/>
                  <a:gd name="connsiteY8" fmla="*/ 931995 h 1671164"/>
                  <a:gd name="connsiteX9" fmla="*/ 569447 w 603370"/>
                  <a:gd name="connsiteY9" fmla="*/ 958070 h 1671164"/>
                  <a:gd name="connsiteX10" fmla="*/ 507970 w 603370"/>
                  <a:gd name="connsiteY10" fmla="*/ 1014092 h 1671164"/>
                  <a:gd name="connsiteX11" fmla="*/ 79494 w 603370"/>
                  <a:gd name="connsiteY11" fmla="*/ 1404463 h 1671164"/>
                  <a:gd name="connsiteX12" fmla="*/ 585678 w 603370"/>
                  <a:gd name="connsiteY12" fmla="*/ 1405596 h 1671164"/>
                  <a:gd name="connsiteX13" fmla="*/ 585757 w 603370"/>
                  <a:gd name="connsiteY13" fmla="*/ 1408431 h 1671164"/>
                  <a:gd name="connsiteX14" fmla="*/ 81521 w 603370"/>
                  <a:gd name="connsiteY14" fmla="*/ 1408431 h 1671164"/>
                  <a:gd name="connsiteX15" fmla="*/ 78077 w 603370"/>
                  <a:gd name="connsiteY15" fmla="*/ 1411875 h 1671164"/>
                  <a:gd name="connsiteX16" fmla="*/ 82686 w 603370"/>
                  <a:gd name="connsiteY16" fmla="*/ 1579504 h 1671164"/>
                  <a:gd name="connsiteX17" fmla="*/ 83444 w 603370"/>
                  <a:gd name="connsiteY17" fmla="*/ 1631148 h 1671164"/>
                  <a:gd name="connsiteX18" fmla="*/ 64722 w 603370"/>
                  <a:gd name="connsiteY18" fmla="*/ 1427101 h 1671164"/>
                  <a:gd name="connsiteX19" fmla="*/ 120 w 603370"/>
                  <a:gd name="connsiteY19" fmla="*/ 289240 h 1671164"/>
                  <a:gd name="connsiteX20" fmla="*/ 99225 w 603370"/>
                  <a:gd name="connsiteY20" fmla="*/ 32138 h 1671164"/>
                  <a:gd name="connsiteX0" fmla="*/ 86315 w 603370"/>
                  <a:gd name="connsiteY0" fmla="*/ 1662440 h 1671164"/>
                  <a:gd name="connsiteX1" fmla="*/ 188021 w 603370"/>
                  <a:gd name="connsiteY1" fmla="*/ 1662768 h 1671164"/>
                  <a:gd name="connsiteX2" fmla="*/ 477109 w 603370"/>
                  <a:gd name="connsiteY2" fmla="*/ 1665096 h 1671164"/>
                  <a:gd name="connsiteX3" fmla="*/ 590601 w 603370"/>
                  <a:gd name="connsiteY3" fmla="*/ 1666220 h 1671164"/>
                  <a:gd name="connsiteX4" fmla="*/ 590670 w 603370"/>
                  <a:gd name="connsiteY4" fmla="*/ 1671164 h 1671164"/>
                  <a:gd name="connsiteX5" fmla="*/ 86525 w 603370"/>
                  <a:gd name="connsiteY5" fmla="*/ 1664737 h 1671164"/>
                  <a:gd name="connsiteX6" fmla="*/ 86315 w 603370"/>
                  <a:gd name="connsiteY6" fmla="*/ 1662440 h 1671164"/>
                  <a:gd name="connsiteX7" fmla="*/ 603370 w 603370"/>
                  <a:gd name="connsiteY7" fmla="*/ 0 h 1671164"/>
                  <a:gd name="connsiteX8" fmla="*/ 546220 w 603370"/>
                  <a:gd name="connsiteY8" fmla="*/ 192827 h 1671164"/>
                  <a:gd name="connsiteX9" fmla="*/ 413664 w 603370"/>
                  <a:gd name="connsiteY9" fmla="*/ 910564 h 1671164"/>
                  <a:gd name="connsiteX10" fmla="*/ 569447 w 603370"/>
                  <a:gd name="connsiteY10" fmla="*/ 958070 h 1671164"/>
                  <a:gd name="connsiteX11" fmla="*/ 507970 w 603370"/>
                  <a:gd name="connsiteY11" fmla="*/ 1014092 h 1671164"/>
                  <a:gd name="connsiteX12" fmla="*/ 79494 w 603370"/>
                  <a:gd name="connsiteY12" fmla="*/ 1404463 h 1671164"/>
                  <a:gd name="connsiteX13" fmla="*/ 585678 w 603370"/>
                  <a:gd name="connsiteY13" fmla="*/ 1405596 h 1671164"/>
                  <a:gd name="connsiteX14" fmla="*/ 585757 w 603370"/>
                  <a:gd name="connsiteY14" fmla="*/ 1408431 h 1671164"/>
                  <a:gd name="connsiteX15" fmla="*/ 81521 w 603370"/>
                  <a:gd name="connsiteY15" fmla="*/ 1408431 h 1671164"/>
                  <a:gd name="connsiteX16" fmla="*/ 78077 w 603370"/>
                  <a:gd name="connsiteY16" fmla="*/ 1411875 h 1671164"/>
                  <a:gd name="connsiteX17" fmla="*/ 82686 w 603370"/>
                  <a:gd name="connsiteY17" fmla="*/ 1579504 h 1671164"/>
                  <a:gd name="connsiteX18" fmla="*/ 83444 w 603370"/>
                  <a:gd name="connsiteY18" fmla="*/ 1631148 h 1671164"/>
                  <a:gd name="connsiteX19" fmla="*/ 64722 w 603370"/>
                  <a:gd name="connsiteY19" fmla="*/ 1427101 h 1671164"/>
                  <a:gd name="connsiteX20" fmla="*/ 120 w 603370"/>
                  <a:gd name="connsiteY20" fmla="*/ 289240 h 1671164"/>
                  <a:gd name="connsiteX21" fmla="*/ 99225 w 603370"/>
                  <a:gd name="connsiteY21" fmla="*/ 32138 h 1671164"/>
                  <a:gd name="connsiteX22" fmla="*/ 603370 w 603370"/>
                  <a:gd name="connsiteY22" fmla="*/ 0 h 1671164"/>
                  <a:gd name="connsiteX0" fmla="*/ 86315 w 603370"/>
                  <a:gd name="connsiteY0" fmla="*/ 1662440 h 1671164"/>
                  <a:gd name="connsiteX1" fmla="*/ 188021 w 603370"/>
                  <a:gd name="connsiteY1" fmla="*/ 1662768 h 1671164"/>
                  <a:gd name="connsiteX2" fmla="*/ 477109 w 603370"/>
                  <a:gd name="connsiteY2" fmla="*/ 1665096 h 1671164"/>
                  <a:gd name="connsiteX3" fmla="*/ 590601 w 603370"/>
                  <a:gd name="connsiteY3" fmla="*/ 1666220 h 1671164"/>
                  <a:gd name="connsiteX4" fmla="*/ 590670 w 603370"/>
                  <a:gd name="connsiteY4" fmla="*/ 1671164 h 1671164"/>
                  <a:gd name="connsiteX5" fmla="*/ 86525 w 603370"/>
                  <a:gd name="connsiteY5" fmla="*/ 1664737 h 1671164"/>
                  <a:gd name="connsiteX6" fmla="*/ 86315 w 603370"/>
                  <a:gd name="connsiteY6" fmla="*/ 1662440 h 1671164"/>
                  <a:gd name="connsiteX7" fmla="*/ 603370 w 603370"/>
                  <a:gd name="connsiteY7" fmla="*/ 0 h 1671164"/>
                  <a:gd name="connsiteX8" fmla="*/ 546220 w 603370"/>
                  <a:gd name="connsiteY8" fmla="*/ 192827 h 1671164"/>
                  <a:gd name="connsiteX9" fmla="*/ 413664 w 603370"/>
                  <a:gd name="connsiteY9" fmla="*/ 910564 h 1671164"/>
                  <a:gd name="connsiteX10" fmla="*/ 569447 w 603370"/>
                  <a:gd name="connsiteY10" fmla="*/ 958070 h 1671164"/>
                  <a:gd name="connsiteX11" fmla="*/ 507970 w 603370"/>
                  <a:gd name="connsiteY11" fmla="*/ 1014092 h 1671164"/>
                  <a:gd name="connsiteX12" fmla="*/ 79494 w 603370"/>
                  <a:gd name="connsiteY12" fmla="*/ 1404463 h 1671164"/>
                  <a:gd name="connsiteX13" fmla="*/ 585678 w 603370"/>
                  <a:gd name="connsiteY13" fmla="*/ 1405596 h 1671164"/>
                  <a:gd name="connsiteX14" fmla="*/ 585757 w 603370"/>
                  <a:gd name="connsiteY14" fmla="*/ 1408431 h 1671164"/>
                  <a:gd name="connsiteX15" fmla="*/ 81521 w 603370"/>
                  <a:gd name="connsiteY15" fmla="*/ 1408431 h 1671164"/>
                  <a:gd name="connsiteX16" fmla="*/ 78077 w 603370"/>
                  <a:gd name="connsiteY16" fmla="*/ 1411875 h 1671164"/>
                  <a:gd name="connsiteX17" fmla="*/ 82686 w 603370"/>
                  <a:gd name="connsiteY17" fmla="*/ 1579504 h 1671164"/>
                  <a:gd name="connsiteX18" fmla="*/ 83444 w 603370"/>
                  <a:gd name="connsiteY18" fmla="*/ 1631148 h 1671164"/>
                  <a:gd name="connsiteX19" fmla="*/ 64722 w 603370"/>
                  <a:gd name="connsiteY19" fmla="*/ 1427101 h 1671164"/>
                  <a:gd name="connsiteX20" fmla="*/ 120 w 603370"/>
                  <a:gd name="connsiteY20" fmla="*/ 289240 h 1671164"/>
                  <a:gd name="connsiteX21" fmla="*/ 99225 w 603370"/>
                  <a:gd name="connsiteY21" fmla="*/ 32138 h 1671164"/>
                  <a:gd name="connsiteX22" fmla="*/ 603370 w 603370"/>
                  <a:gd name="connsiteY22" fmla="*/ 0 h 1671164"/>
                  <a:gd name="connsiteX0" fmla="*/ 86315 w 603370"/>
                  <a:gd name="connsiteY0" fmla="*/ 1662440 h 1671164"/>
                  <a:gd name="connsiteX1" fmla="*/ 188021 w 603370"/>
                  <a:gd name="connsiteY1" fmla="*/ 1662768 h 1671164"/>
                  <a:gd name="connsiteX2" fmla="*/ 477109 w 603370"/>
                  <a:gd name="connsiteY2" fmla="*/ 1665096 h 1671164"/>
                  <a:gd name="connsiteX3" fmla="*/ 590601 w 603370"/>
                  <a:gd name="connsiteY3" fmla="*/ 1666220 h 1671164"/>
                  <a:gd name="connsiteX4" fmla="*/ 590670 w 603370"/>
                  <a:gd name="connsiteY4" fmla="*/ 1671164 h 1671164"/>
                  <a:gd name="connsiteX5" fmla="*/ 86525 w 603370"/>
                  <a:gd name="connsiteY5" fmla="*/ 1664737 h 1671164"/>
                  <a:gd name="connsiteX6" fmla="*/ 86315 w 603370"/>
                  <a:gd name="connsiteY6" fmla="*/ 1662440 h 1671164"/>
                  <a:gd name="connsiteX7" fmla="*/ 603370 w 603370"/>
                  <a:gd name="connsiteY7" fmla="*/ 0 h 1671164"/>
                  <a:gd name="connsiteX8" fmla="*/ 546220 w 603370"/>
                  <a:gd name="connsiteY8" fmla="*/ 192827 h 1671164"/>
                  <a:gd name="connsiteX9" fmla="*/ 413664 w 603370"/>
                  <a:gd name="connsiteY9" fmla="*/ 910564 h 1671164"/>
                  <a:gd name="connsiteX10" fmla="*/ 507970 w 603370"/>
                  <a:gd name="connsiteY10" fmla="*/ 1014092 h 1671164"/>
                  <a:gd name="connsiteX11" fmla="*/ 79494 w 603370"/>
                  <a:gd name="connsiteY11" fmla="*/ 1404463 h 1671164"/>
                  <a:gd name="connsiteX12" fmla="*/ 585678 w 603370"/>
                  <a:gd name="connsiteY12" fmla="*/ 1405596 h 1671164"/>
                  <a:gd name="connsiteX13" fmla="*/ 585757 w 603370"/>
                  <a:gd name="connsiteY13" fmla="*/ 1408431 h 1671164"/>
                  <a:gd name="connsiteX14" fmla="*/ 81521 w 603370"/>
                  <a:gd name="connsiteY14" fmla="*/ 1408431 h 1671164"/>
                  <a:gd name="connsiteX15" fmla="*/ 78077 w 603370"/>
                  <a:gd name="connsiteY15" fmla="*/ 1411875 h 1671164"/>
                  <a:gd name="connsiteX16" fmla="*/ 82686 w 603370"/>
                  <a:gd name="connsiteY16" fmla="*/ 1579504 h 1671164"/>
                  <a:gd name="connsiteX17" fmla="*/ 83444 w 603370"/>
                  <a:gd name="connsiteY17" fmla="*/ 1631148 h 1671164"/>
                  <a:gd name="connsiteX18" fmla="*/ 64722 w 603370"/>
                  <a:gd name="connsiteY18" fmla="*/ 1427101 h 1671164"/>
                  <a:gd name="connsiteX19" fmla="*/ 120 w 603370"/>
                  <a:gd name="connsiteY19" fmla="*/ 289240 h 1671164"/>
                  <a:gd name="connsiteX20" fmla="*/ 99225 w 603370"/>
                  <a:gd name="connsiteY20" fmla="*/ 32138 h 1671164"/>
                  <a:gd name="connsiteX21" fmla="*/ 603370 w 603370"/>
                  <a:gd name="connsiteY21" fmla="*/ 0 h 1671164"/>
                  <a:gd name="connsiteX0" fmla="*/ 86315 w 603370"/>
                  <a:gd name="connsiteY0" fmla="*/ 1662440 h 1671164"/>
                  <a:gd name="connsiteX1" fmla="*/ 188021 w 603370"/>
                  <a:gd name="connsiteY1" fmla="*/ 1662768 h 1671164"/>
                  <a:gd name="connsiteX2" fmla="*/ 477109 w 603370"/>
                  <a:gd name="connsiteY2" fmla="*/ 1665096 h 1671164"/>
                  <a:gd name="connsiteX3" fmla="*/ 590601 w 603370"/>
                  <a:gd name="connsiteY3" fmla="*/ 1666220 h 1671164"/>
                  <a:gd name="connsiteX4" fmla="*/ 590670 w 603370"/>
                  <a:gd name="connsiteY4" fmla="*/ 1671164 h 1671164"/>
                  <a:gd name="connsiteX5" fmla="*/ 86525 w 603370"/>
                  <a:gd name="connsiteY5" fmla="*/ 1664737 h 1671164"/>
                  <a:gd name="connsiteX6" fmla="*/ 86315 w 603370"/>
                  <a:gd name="connsiteY6" fmla="*/ 1662440 h 1671164"/>
                  <a:gd name="connsiteX7" fmla="*/ 603370 w 603370"/>
                  <a:gd name="connsiteY7" fmla="*/ 0 h 1671164"/>
                  <a:gd name="connsiteX8" fmla="*/ 546220 w 603370"/>
                  <a:gd name="connsiteY8" fmla="*/ 192827 h 1671164"/>
                  <a:gd name="connsiteX9" fmla="*/ 413664 w 603370"/>
                  <a:gd name="connsiteY9" fmla="*/ 910564 h 1671164"/>
                  <a:gd name="connsiteX10" fmla="*/ 79494 w 603370"/>
                  <a:gd name="connsiteY10" fmla="*/ 1404463 h 1671164"/>
                  <a:gd name="connsiteX11" fmla="*/ 585678 w 603370"/>
                  <a:gd name="connsiteY11" fmla="*/ 1405596 h 1671164"/>
                  <a:gd name="connsiteX12" fmla="*/ 585757 w 603370"/>
                  <a:gd name="connsiteY12" fmla="*/ 1408431 h 1671164"/>
                  <a:gd name="connsiteX13" fmla="*/ 81521 w 603370"/>
                  <a:gd name="connsiteY13" fmla="*/ 1408431 h 1671164"/>
                  <a:gd name="connsiteX14" fmla="*/ 78077 w 603370"/>
                  <a:gd name="connsiteY14" fmla="*/ 1411875 h 1671164"/>
                  <a:gd name="connsiteX15" fmla="*/ 82686 w 603370"/>
                  <a:gd name="connsiteY15" fmla="*/ 1579504 h 1671164"/>
                  <a:gd name="connsiteX16" fmla="*/ 83444 w 603370"/>
                  <a:gd name="connsiteY16" fmla="*/ 1631148 h 1671164"/>
                  <a:gd name="connsiteX17" fmla="*/ 64722 w 603370"/>
                  <a:gd name="connsiteY17" fmla="*/ 1427101 h 1671164"/>
                  <a:gd name="connsiteX18" fmla="*/ 120 w 603370"/>
                  <a:gd name="connsiteY18" fmla="*/ 289240 h 1671164"/>
                  <a:gd name="connsiteX19" fmla="*/ 99225 w 603370"/>
                  <a:gd name="connsiteY19" fmla="*/ 32138 h 1671164"/>
                  <a:gd name="connsiteX20" fmla="*/ 603370 w 603370"/>
                  <a:gd name="connsiteY20" fmla="*/ 0 h 1671164"/>
                  <a:gd name="connsiteX0" fmla="*/ 86315 w 603370"/>
                  <a:gd name="connsiteY0" fmla="*/ 1662440 h 1671164"/>
                  <a:gd name="connsiteX1" fmla="*/ 188021 w 603370"/>
                  <a:gd name="connsiteY1" fmla="*/ 1662768 h 1671164"/>
                  <a:gd name="connsiteX2" fmla="*/ 477109 w 603370"/>
                  <a:gd name="connsiteY2" fmla="*/ 1665096 h 1671164"/>
                  <a:gd name="connsiteX3" fmla="*/ 590601 w 603370"/>
                  <a:gd name="connsiteY3" fmla="*/ 1666220 h 1671164"/>
                  <a:gd name="connsiteX4" fmla="*/ 590670 w 603370"/>
                  <a:gd name="connsiteY4" fmla="*/ 1671164 h 1671164"/>
                  <a:gd name="connsiteX5" fmla="*/ 86525 w 603370"/>
                  <a:gd name="connsiteY5" fmla="*/ 1664737 h 1671164"/>
                  <a:gd name="connsiteX6" fmla="*/ 86315 w 603370"/>
                  <a:gd name="connsiteY6" fmla="*/ 1662440 h 1671164"/>
                  <a:gd name="connsiteX7" fmla="*/ 603370 w 603370"/>
                  <a:gd name="connsiteY7" fmla="*/ 0 h 1671164"/>
                  <a:gd name="connsiteX8" fmla="*/ 546220 w 603370"/>
                  <a:gd name="connsiteY8" fmla="*/ 192827 h 1671164"/>
                  <a:gd name="connsiteX9" fmla="*/ 423189 w 603370"/>
                  <a:gd name="connsiteY9" fmla="*/ 924851 h 1671164"/>
                  <a:gd name="connsiteX10" fmla="*/ 79494 w 603370"/>
                  <a:gd name="connsiteY10" fmla="*/ 1404463 h 1671164"/>
                  <a:gd name="connsiteX11" fmla="*/ 585678 w 603370"/>
                  <a:gd name="connsiteY11" fmla="*/ 1405596 h 1671164"/>
                  <a:gd name="connsiteX12" fmla="*/ 585757 w 603370"/>
                  <a:gd name="connsiteY12" fmla="*/ 1408431 h 1671164"/>
                  <a:gd name="connsiteX13" fmla="*/ 81521 w 603370"/>
                  <a:gd name="connsiteY13" fmla="*/ 1408431 h 1671164"/>
                  <a:gd name="connsiteX14" fmla="*/ 78077 w 603370"/>
                  <a:gd name="connsiteY14" fmla="*/ 1411875 h 1671164"/>
                  <a:gd name="connsiteX15" fmla="*/ 82686 w 603370"/>
                  <a:gd name="connsiteY15" fmla="*/ 1579504 h 1671164"/>
                  <a:gd name="connsiteX16" fmla="*/ 83444 w 603370"/>
                  <a:gd name="connsiteY16" fmla="*/ 1631148 h 1671164"/>
                  <a:gd name="connsiteX17" fmla="*/ 64722 w 603370"/>
                  <a:gd name="connsiteY17" fmla="*/ 1427101 h 1671164"/>
                  <a:gd name="connsiteX18" fmla="*/ 120 w 603370"/>
                  <a:gd name="connsiteY18" fmla="*/ 289240 h 1671164"/>
                  <a:gd name="connsiteX19" fmla="*/ 99225 w 603370"/>
                  <a:gd name="connsiteY19" fmla="*/ 32138 h 1671164"/>
                  <a:gd name="connsiteX20" fmla="*/ 603370 w 603370"/>
                  <a:gd name="connsiteY20" fmla="*/ 0 h 1671164"/>
                  <a:gd name="connsiteX0" fmla="*/ 86315 w 590670"/>
                  <a:gd name="connsiteY0" fmla="*/ 1657678 h 1666402"/>
                  <a:gd name="connsiteX1" fmla="*/ 188021 w 590670"/>
                  <a:gd name="connsiteY1" fmla="*/ 1658006 h 1666402"/>
                  <a:gd name="connsiteX2" fmla="*/ 477109 w 590670"/>
                  <a:gd name="connsiteY2" fmla="*/ 1660334 h 1666402"/>
                  <a:gd name="connsiteX3" fmla="*/ 590601 w 590670"/>
                  <a:gd name="connsiteY3" fmla="*/ 1661458 h 1666402"/>
                  <a:gd name="connsiteX4" fmla="*/ 590670 w 590670"/>
                  <a:gd name="connsiteY4" fmla="*/ 1666402 h 1666402"/>
                  <a:gd name="connsiteX5" fmla="*/ 86525 w 590670"/>
                  <a:gd name="connsiteY5" fmla="*/ 1659975 h 1666402"/>
                  <a:gd name="connsiteX6" fmla="*/ 86315 w 590670"/>
                  <a:gd name="connsiteY6" fmla="*/ 1657678 h 1666402"/>
                  <a:gd name="connsiteX7" fmla="*/ 429539 w 590670"/>
                  <a:gd name="connsiteY7" fmla="*/ 0 h 1666402"/>
                  <a:gd name="connsiteX8" fmla="*/ 546220 w 590670"/>
                  <a:gd name="connsiteY8" fmla="*/ 188065 h 1666402"/>
                  <a:gd name="connsiteX9" fmla="*/ 423189 w 590670"/>
                  <a:gd name="connsiteY9" fmla="*/ 920089 h 1666402"/>
                  <a:gd name="connsiteX10" fmla="*/ 79494 w 590670"/>
                  <a:gd name="connsiteY10" fmla="*/ 1399701 h 1666402"/>
                  <a:gd name="connsiteX11" fmla="*/ 585678 w 590670"/>
                  <a:gd name="connsiteY11" fmla="*/ 1400834 h 1666402"/>
                  <a:gd name="connsiteX12" fmla="*/ 585757 w 590670"/>
                  <a:gd name="connsiteY12" fmla="*/ 1403669 h 1666402"/>
                  <a:gd name="connsiteX13" fmla="*/ 81521 w 590670"/>
                  <a:gd name="connsiteY13" fmla="*/ 1403669 h 1666402"/>
                  <a:gd name="connsiteX14" fmla="*/ 78077 w 590670"/>
                  <a:gd name="connsiteY14" fmla="*/ 1407113 h 1666402"/>
                  <a:gd name="connsiteX15" fmla="*/ 82686 w 590670"/>
                  <a:gd name="connsiteY15" fmla="*/ 1574742 h 1666402"/>
                  <a:gd name="connsiteX16" fmla="*/ 83444 w 590670"/>
                  <a:gd name="connsiteY16" fmla="*/ 1626386 h 1666402"/>
                  <a:gd name="connsiteX17" fmla="*/ 64722 w 590670"/>
                  <a:gd name="connsiteY17" fmla="*/ 1422339 h 1666402"/>
                  <a:gd name="connsiteX18" fmla="*/ 120 w 590670"/>
                  <a:gd name="connsiteY18" fmla="*/ 284478 h 1666402"/>
                  <a:gd name="connsiteX19" fmla="*/ 99225 w 590670"/>
                  <a:gd name="connsiteY19" fmla="*/ 27376 h 1666402"/>
                  <a:gd name="connsiteX20" fmla="*/ 429539 w 590670"/>
                  <a:gd name="connsiteY20" fmla="*/ 0 h 1666402"/>
                  <a:gd name="connsiteX0" fmla="*/ 86315 w 590670"/>
                  <a:gd name="connsiteY0" fmla="*/ 1657678 h 1666402"/>
                  <a:gd name="connsiteX1" fmla="*/ 188021 w 590670"/>
                  <a:gd name="connsiteY1" fmla="*/ 1658006 h 1666402"/>
                  <a:gd name="connsiteX2" fmla="*/ 477109 w 590670"/>
                  <a:gd name="connsiteY2" fmla="*/ 1660334 h 1666402"/>
                  <a:gd name="connsiteX3" fmla="*/ 590601 w 590670"/>
                  <a:gd name="connsiteY3" fmla="*/ 1661458 h 1666402"/>
                  <a:gd name="connsiteX4" fmla="*/ 590670 w 590670"/>
                  <a:gd name="connsiteY4" fmla="*/ 1666402 h 1666402"/>
                  <a:gd name="connsiteX5" fmla="*/ 86525 w 590670"/>
                  <a:gd name="connsiteY5" fmla="*/ 1659975 h 1666402"/>
                  <a:gd name="connsiteX6" fmla="*/ 86315 w 590670"/>
                  <a:gd name="connsiteY6" fmla="*/ 1657678 h 1666402"/>
                  <a:gd name="connsiteX7" fmla="*/ 429539 w 590670"/>
                  <a:gd name="connsiteY7" fmla="*/ 0 h 1666402"/>
                  <a:gd name="connsiteX8" fmla="*/ 423189 w 590670"/>
                  <a:gd name="connsiteY8" fmla="*/ 920089 h 1666402"/>
                  <a:gd name="connsiteX9" fmla="*/ 79494 w 590670"/>
                  <a:gd name="connsiteY9" fmla="*/ 1399701 h 1666402"/>
                  <a:gd name="connsiteX10" fmla="*/ 585678 w 590670"/>
                  <a:gd name="connsiteY10" fmla="*/ 1400834 h 1666402"/>
                  <a:gd name="connsiteX11" fmla="*/ 585757 w 590670"/>
                  <a:gd name="connsiteY11" fmla="*/ 1403669 h 1666402"/>
                  <a:gd name="connsiteX12" fmla="*/ 81521 w 590670"/>
                  <a:gd name="connsiteY12" fmla="*/ 1403669 h 1666402"/>
                  <a:gd name="connsiteX13" fmla="*/ 78077 w 590670"/>
                  <a:gd name="connsiteY13" fmla="*/ 1407113 h 1666402"/>
                  <a:gd name="connsiteX14" fmla="*/ 82686 w 590670"/>
                  <a:gd name="connsiteY14" fmla="*/ 1574742 h 1666402"/>
                  <a:gd name="connsiteX15" fmla="*/ 83444 w 590670"/>
                  <a:gd name="connsiteY15" fmla="*/ 1626386 h 1666402"/>
                  <a:gd name="connsiteX16" fmla="*/ 64722 w 590670"/>
                  <a:gd name="connsiteY16" fmla="*/ 1422339 h 1666402"/>
                  <a:gd name="connsiteX17" fmla="*/ 120 w 590670"/>
                  <a:gd name="connsiteY17" fmla="*/ 284478 h 1666402"/>
                  <a:gd name="connsiteX18" fmla="*/ 99225 w 590670"/>
                  <a:gd name="connsiteY18" fmla="*/ 27376 h 1666402"/>
                  <a:gd name="connsiteX19" fmla="*/ 429539 w 590670"/>
                  <a:gd name="connsiteY19" fmla="*/ 0 h 1666402"/>
                  <a:gd name="connsiteX0" fmla="*/ 86315 w 590670"/>
                  <a:gd name="connsiteY0" fmla="*/ 1657678 h 1666402"/>
                  <a:gd name="connsiteX1" fmla="*/ 188021 w 590670"/>
                  <a:gd name="connsiteY1" fmla="*/ 1658006 h 1666402"/>
                  <a:gd name="connsiteX2" fmla="*/ 477109 w 590670"/>
                  <a:gd name="connsiteY2" fmla="*/ 1660334 h 1666402"/>
                  <a:gd name="connsiteX3" fmla="*/ 590601 w 590670"/>
                  <a:gd name="connsiteY3" fmla="*/ 1661458 h 1666402"/>
                  <a:gd name="connsiteX4" fmla="*/ 590670 w 590670"/>
                  <a:gd name="connsiteY4" fmla="*/ 1666402 h 1666402"/>
                  <a:gd name="connsiteX5" fmla="*/ 86525 w 590670"/>
                  <a:gd name="connsiteY5" fmla="*/ 1659975 h 1666402"/>
                  <a:gd name="connsiteX6" fmla="*/ 86315 w 590670"/>
                  <a:gd name="connsiteY6" fmla="*/ 1657678 h 1666402"/>
                  <a:gd name="connsiteX7" fmla="*/ 429539 w 590670"/>
                  <a:gd name="connsiteY7" fmla="*/ 0 h 1666402"/>
                  <a:gd name="connsiteX8" fmla="*/ 435096 w 590670"/>
                  <a:gd name="connsiteY8" fmla="*/ 927232 h 1666402"/>
                  <a:gd name="connsiteX9" fmla="*/ 79494 w 590670"/>
                  <a:gd name="connsiteY9" fmla="*/ 1399701 h 1666402"/>
                  <a:gd name="connsiteX10" fmla="*/ 585678 w 590670"/>
                  <a:gd name="connsiteY10" fmla="*/ 1400834 h 1666402"/>
                  <a:gd name="connsiteX11" fmla="*/ 585757 w 590670"/>
                  <a:gd name="connsiteY11" fmla="*/ 1403669 h 1666402"/>
                  <a:gd name="connsiteX12" fmla="*/ 81521 w 590670"/>
                  <a:gd name="connsiteY12" fmla="*/ 1403669 h 1666402"/>
                  <a:gd name="connsiteX13" fmla="*/ 78077 w 590670"/>
                  <a:gd name="connsiteY13" fmla="*/ 1407113 h 1666402"/>
                  <a:gd name="connsiteX14" fmla="*/ 82686 w 590670"/>
                  <a:gd name="connsiteY14" fmla="*/ 1574742 h 1666402"/>
                  <a:gd name="connsiteX15" fmla="*/ 83444 w 590670"/>
                  <a:gd name="connsiteY15" fmla="*/ 1626386 h 1666402"/>
                  <a:gd name="connsiteX16" fmla="*/ 64722 w 590670"/>
                  <a:gd name="connsiteY16" fmla="*/ 1422339 h 1666402"/>
                  <a:gd name="connsiteX17" fmla="*/ 120 w 590670"/>
                  <a:gd name="connsiteY17" fmla="*/ 284478 h 1666402"/>
                  <a:gd name="connsiteX18" fmla="*/ 99225 w 590670"/>
                  <a:gd name="connsiteY18" fmla="*/ 27376 h 1666402"/>
                  <a:gd name="connsiteX19" fmla="*/ 429539 w 590670"/>
                  <a:gd name="connsiteY19" fmla="*/ 0 h 1666402"/>
                  <a:gd name="connsiteX0" fmla="*/ 61408 w 565763"/>
                  <a:gd name="connsiteY0" fmla="*/ 1657678 h 1666402"/>
                  <a:gd name="connsiteX1" fmla="*/ 163114 w 565763"/>
                  <a:gd name="connsiteY1" fmla="*/ 1658006 h 1666402"/>
                  <a:gd name="connsiteX2" fmla="*/ 452202 w 565763"/>
                  <a:gd name="connsiteY2" fmla="*/ 1660334 h 1666402"/>
                  <a:gd name="connsiteX3" fmla="*/ 565694 w 565763"/>
                  <a:gd name="connsiteY3" fmla="*/ 1661458 h 1666402"/>
                  <a:gd name="connsiteX4" fmla="*/ 565763 w 565763"/>
                  <a:gd name="connsiteY4" fmla="*/ 1666402 h 1666402"/>
                  <a:gd name="connsiteX5" fmla="*/ 61618 w 565763"/>
                  <a:gd name="connsiteY5" fmla="*/ 1659975 h 1666402"/>
                  <a:gd name="connsiteX6" fmla="*/ 61408 w 565763"/>
                  <a:gd name="connsiteY6" fmla="*/ 1657678 h 1666402"/>
                  <a:gd name="connsiteX7" fmla="*/ 404632 w 565763"/>
                  <a:gd name="connsiteY7" fmla="*/ 0 h 1666402"/>
                  <a:gd name="connsiteX8" fmla="*/ 410189 w 565763"/>
                  <a:gd name="connsiteY8" fmla="*/ 927232 h 1666402"/>
                  <a:gd name="connsiteX9" fmla="*/ 54587 w 565763"/>
                  <a:gd name="connsiteY9" fmla="*/ 1399701 h 1666402"/>
                  <a:gd name="connsiteX10" fmla="*/ 560771 w 565763"/>
                  <a:gd name="connsiteY10" fmla="*/ 1400834 h 1666402"/>
                  <a:gd name="connsiteX11" fmla="*/ 560850 w 565763"/>
                  <a:gd name="connsiteY11" fmla="*/ 1403669 h 1666402"/>
                  <a:gd name="connsiteX12" fmla="*/ 56614 w 565763"/>
                  <a:gd name="connsiteY12" fmla="*/ 1403669 h 1666402"/>
                  <a:gd name="connsiteX13" fmla="*/ 53170 w 565763"/>
                  <a:gd name="connsiteY13" fmla="*/ 1407113 h 1666402"/>
                  <a:gd name="connsiteX14" fmla="*/ 57779 w 565763"/>
                  <a:gd name="connsiteY14" fmla="*/ 1574742 h 1666402"/>
                  <a:gd name="connsiteX15" fmla="*/ 58537 w 565763"/>
                  <a:gd name="connsiteY15" fmla="*/ 1626386 h 1666402"/>
                  <a:gd name="connsiteX16" fmla="*/ 39815 w 565763"/>
                  <a:gd name="connsiteY16" fmla="*/ 1422339 h 1666402"/>
                  <a:gd name="connsiteX17" fmla="*/ 1406 w 565763"/>
                  <a:gd name="connsiteY17" fmla="*/ 296384 h 1666402"/>
                  <a:gd name="connsiteX18" fmla="*/ 74318 w 565763"/>
                  <a:gd name="connsiteY18" fmla="*/ 27376 h 1666402"/>
                  <a:gd name="connsiteX19" fmla="*/ 404632 w 565763"/>
                  <a:gd name="connsiteY19" fmla="*/ 0 h 1666402"/>
                  <a:gd name="connsiteX0" fmla="*/ 61408 w 565763"/>
                  <a:gd name="connsiteY0" fmla="*/ 1657678 h 1666402"/>
                  <a:gd name="connsiteX1" fmla="*/ 163114 w 565763"/>
                  <a:gd name="connsiteY1" fmla="*/ 1658006 h 1666402"/>
                  <a:gd name="connsiteX2" fmla="*/ 452202 w 565763"/>
                  <a:gd name="connsiteY2" fmla="*/ 1660334 h 1666402"/>
                  <a:gd name="connsiteX3" fmla="*/ 565694 w 565763"/>
                  <a:gd name="connsiteY3" fmla="*/ 1661458 h 1666402"/>
                  <a:gd name="connsiteX4" fmla="*/ 565763 w 565763"/>
                  <a:gd name="connsiteY4" fmla="*/ 1666402 h 1666402"/>
                  <a:gd name="connsiteX5" fmla="*/ 61618 w 565763"/>
                  <a:gd name="connsiteY5" fmla="*/ 1659975 h 1666402"/>
                  <a:gd name="connsiteX6" fmla="*/ 61408 w 565763"/>
                  <a:gd name="connsiteY6" fmla="*/ 1657678 h 1666402"/>
                  <a:gd name="connsiteX7" fmla="*/ 404632 w 565763"/>
                  <a:gd name="connsiteY7" fmla="*/ 0 h 1666402"/>
                  <a:gd name="connsiteX8" fmla="*/ 410189 w 565763"/>
                  <a:gd name="connsiteY8" fmla="*/ 927232 h 1666402"/>
                  <a:gd name="connsiteX9" fmla="*/ 54587 w 565763"/>
                  <a:gd name="connsiteY9" fmla="*/ 1399701 h 1666402"/>
                  <a:gd name="connsiteX10" fmla="*/ 560771 w 565763"/>
                  <a:gd name="connsiteY10" fmla="*/ 1400834 h 1666402"/>
                  <a:gd name="connsiteX11" fmla="*/ 560850 w 565763"/>
                  <a:gd name="connsiteY11" fmla="*/ 1403669 h 1666402"/>
                  <a:gd name="connsiteX12" fmla="*/ 56614 w 565763"/>
                  <a:gd name="connsiteY12" fmla="*/ 1403669 h 1666402"/>
                  <a:gd name="connsiteX13" fmla="*/ 53170 w 565763"/>
                  <a:gd name="connsiteY13" fmla="*/ 1407113 h 1666402"/>
                  <a:gd name="connsiteX14" fmla="*/ 57779 w 565763"/>
                  <a:gd name="connsiteY14" fmla="*/ 1574742 h 1666402"/>
                  <a:gd name="connsiteX15" fmla="*/ 58537 w 565763"/>
                  <a:gd name="connsiteY15" fmla="*/ 1626386 h 1666402"/>
                  <a:gd name="connsiteX16" fmla="*/ 39815 w 565763"/>
                  <a:gd name="connsiteY16" fmla="*/ 1422339 h 1666402"/>
                  <a:gd name="connsiteX17" fmla="*/ 1406 w 565763"/>
                  <a:gd name="connsiteY17" fmla="*/ 296384 h 1666402"/>
                  <a:gd name="connsiteX18" fmla="*/ 74318 w 565763"/>
                  <a:gd name="connsiteY18" fmla="*/ 20232 h 1666402"/>
                  <a:gd name="connsiteX19" fmla="*/ 404632 w 565763"/>
                  <a:gd name="connsiteY19" fmla="*/ 0 h 1666402"/>
                  <a:gd name="connsiteX0" fmla="*/ 26209 w 530564"/>
                  <a:gd name="connsiteY0" fmla="*/ 1657678 h 1666402"/>
                  <a:gd name="connsiteX1" fmla="*/ 127915 w 530564"/>
                  <a:gd name="connsiteY1" fmla="*/ 1658006 h 1666402"/>
                  <a:gd name="connsiteX2" fmla="*/ 417003 w 530564"/>
                  <a:gd name="connsiteY2" fmla="*/ 1660334 h 1666402"/>
                  <a:gd name="connsiteX3" fmla="*/ 530495 w 530564"/>
                  <a:gd name="connsiteY3" fmla="*/ 1661458 h 1666402"/>
                  <a:gd name="connsiteX4" fmla="*/ 530564 w 530564"/>
                  <a:gd name="connsiteY4" fmla="*/ 1666402 h 1666402"/>
                  <a:gd name="connsiteX5" fmla="*/ 26419 w 530564"/>
                  <a:gd name="connsiteY5" fmla="*/ 1659975 h 1666402"/>
                  <a:gd name="connsiteX6" fmla="*/ 26209 w 530564"/>
                  <a:gd name="connsiteY6" fmla="*/ 1657678 h 1666402"/>
                  <a:gd name="connsiteX7" fmla="*/ 369433 w 530564"/>
                  <a:gd name="connsiteY7" fmla="*/ 0 h 1666402"/>
                  <a:gd name="connsiteX8" fmla="*/ 374990 w 530564"/>
                  <a:gd name="connsiteY8" fmla="*/ 927232 h 1666402"/>
                  <a:gd name="connsiteX9" fmla="*/ 19388 w 530564"/>
                  <a:gd name="connsiteY9" fmla="*/ 1399701 h 1666402"/>
                  <a:gd name="connsiteX10" fmla="*/ 525572 w 530564"/>
                  <a:gd name="connsiteY10" fmla="*/ 1400834 h 1666402"/>
                  <a:gd name="connsiteX11" fmla="*/ 525651 w 530564"/>
                  <a:gd name="connsiteY11" fmla="*/ 1403669 h 1666402"/>
                  <a:gd name="connsiteX12" fmla="*/ 21415 w 530564"/>
                  <a:gd name="connsiteY12" fmla="*/ 1403669 h 1666402"/>
                  <a:gd name="connsiteX13" fmla="*/ 17971 w 530564"/>
                  <a:gd name="connsiteY13" fmla="*/ 1407113 h 1666402"/>
                  <a:gd name="connsiteX14" fmla="*/ 22580 w 530564"/>
                  <a:gd name="connsiteY14" fmla="*/ 1574742 h 1666402"/>
                  <a:gd name="connsiteX15" fmla="*/ 23338 w 530564"/>
                  <a:gd name="connsiteY15" fmla="*/ 1626386 h 1666402"/>
                  <a:gd name="connsiteX16" fmla="*/ 4616 w 530564"/>
                  <a:gd name="connsiteY16" fmla="*/ 1422339 h 1666402"/>
                  <a:gd name="connsiteX17" fmla="*/ 39119 w 530564"/>
                  <a:gd name="connsiteY17" fmla="*/ 20232 h 1666402"/>
                  <a:gd name="connsiteX18" fmla="*/ 369433 w 530564"/>
                  <a:gd name="connsiteY18" fmla="*/ 0 h 1666402"/>
                  <a:gd name="connsiteX0" fmla="*/ 48506 w 552861"/>
                  <a:gd name="connsiteY0" fmla="*/ 1657678 h 1666402"/>
                  <a:gd name="connsiteX1" fmla="*/ 150212 w 552861"/>
                  <a:gd name="connsiteY1" fmla="*/ 1658006 h 1666402"/>
                  <a:gd name="connsiteX2" fmla="*/ 439300 w 552861"/>
                  <a:gd name="connsiteY2" fmla="*/ 1660334 h 1666402"/>
                  <a:gd name="connsiteX3" fmla="*/ 552792 w 552861"/>
                  <a:gd name="connsiteY3" fmla="*/ 1661458 h 1666402"/>
                  <a:gd name="connsiteX4" fmla="*/ 552861 w 552861"/>
                  <a:gd name="connsiteY4" fmla="*/ 1666402 h 1666402"/>
                  <a:gd name="connsiteX5" fmla="*/ 48716 w 552861"/>
                  <a:gd name="connsiteY5" fmla="*/ 1659975 h 1666402"/>
                  <a:gd name="connsiteX6" fmla="*/ 48506 w 552861"/>
                  <a:gd name="connsiteY6" fmla="*/ 1657678 h 1666402"/>
                  <a:gd name="connsiteX7" fmla="*/ 391730 w 552861"/>
                  <a:gd name="connsiteY7" fmla="*/ 0 h 1666402"/>
                  <a:gd name="connsiteX8" fmla="*/ 397287 w 552861"/>
                  <a:gd name="connsiteY8" fmla="*/ 927232 h 1666402"/>
                  <a:gd name="connsiteX9" fmla="*/ 41685 w 552861"/>
                  <a:gd name="connsiteY9" fmla="*/ 1399701 h 1666402"/>
                  <a:gd name="connsiteX10" fmla="*/ 547869 w 552861"/>
                  <a:gd name="connsiteY10" fmla="*/ 1400834 h 1666402"/>
                  <a:gd name="connsiteX11" fmla="*/ 547948 w 552861"/>
                  <a:gd name="connsiteY11" fmla="*/ 1403669 h 1666402"/>
                  <a:gd name="connsiteX12" fmla="*/ 43712 w 552861"/>
                  <a:gd name="connsiteY12" fmla="*/ 1403669 h 1666402"/>
                  <a:gd name="connsiteX13" fmla="*/ 40268 w 552861"/>
                  <a:gd name="connsiteY13" fmla="*/ 1407113 h 1666402"/>
                  <a:gd name="connsiteX14" fmla="*/ 44877 w 552861"/>
                  <a:gd name="connsiteY14" fmla="*/ 1574742 h 1666402"/>
                  <a:gd name="connsiteX15" fmla="*/ 45635 w 552861"/>
                  <a:gd name="connsiteY15" fmla="*/ 1626386 h 1666402"/>
                  <a:gd name="connsiteX16" fmla="*/ 26913 w 552861"/>
                  <a:gd name="connsiteY16" fmla="*/ 1422339 h 1666402"/>
                  <a:gd name="connsiteX17" fmla="*/ 748 w 552861"/>
                  <a:gd name="connsiteY17" fmla="*/ 296333 h 1666402"/>
                  <a:gd name="connsiteX18" fmla="*/ 61416 w 552861"/>
                  <a:gd name="connsiteY18" fmla="*/ 20232 h 1666402"/>
                  <a:gd name="connsiteX19" fmla="*/ 391730 w 552861"/>
                  <a:gd name="connsiteY19" fmla="*/ 0 h 1666402"/>
                  <a:gd name="connsiteX0" fmla="*/ 48506 w 552861"/>
                  <a:gd name="connsiteY0" fmla="*/ 1657678 h 1666402"/>
                  <a:gd name="connsiteX1" fmla="*/ 150212 w 552861"/>
                  <a:gd name="connsiteY1" fmla="*/ 1658006 h 1666402"/>
                  <a:gd name="connsiteX2" fmla="*/ 439300 w 552861"/>
                  <a:gd name="connsiteY2" fmla="*/ 1660334 h 1666402"/>
                  <a:gd name="connsiteX3" fmla="*/ 552792 w 552861"/>
                  <a:gd name="connsiteY3" fmla="*/ 1661458 h 1666402"/>
                  <a:gd name="connsiteX4" fmla="*/ 552861 w 552861"/>
                  <a:gd name="connsiteY4" fmla="*/ 1666402 h 1666402"/>
                  <a:gd name="connsiteX5" fmla="*/ 48716 w 552861"/>
                  <a:gd name="connsiteY5" fmla="*/ 1659975 h 1666402"/>
                  <a:gd name="connsiteX6" fmla="*/ 48506 w 552861"/>
                  <a:gd name="connsiteY6" fmla="*/ 1657678 h 1666402"/>
                  <a:gd name="connsiteX7" fmla="*/ 391730 w 552861"/>
                  <a:gd name="connsiteY7" fmla="*/ 0 h 1666402"/>
                  <a:gd name="connsiteX8" fmla="*/ 397287 w 552861"/>
                  <a:gd name="connsiteY8" fmla="*/ 927232 h 1666402"/>
                  <a:gd name="connsiteX9" fmla="*/ 41685 w 552861"/>
                  <a:gd name="connsiteY9" fmla="*/ 1399701 h 1666402"/>
                  <a:gd name="connsiteX10" fmla="*/ 547869 w 552861"/>
                  <a:gd name="connsiteY10" fmla="*/ 1400834 h 1666402"/>
                  <a:gd name="connsiteX11" fmla="*/ 547948 w 552861"/>
                  <a:gd name="connsiteY11" fmla="*/ 1403669 h 1666402"/>
                  <a:gd name="connsiteX12" fmla="*/ 43712 w 552861"/>
                  <a:gd name="connsiteY12" fmla="*/ 1403669 h 1666402"/>
                  <a:gd name="connsiteX13" fmla="*/ 40268 w 552861"/>
                  <a:gd name="connsiteY13" fmla="*/ 1407113 h 1666402"/>
                  <a:gd name="connsiteX14" fmla="*/ 44877 w 552861"/>
                  <a:gd name="connsiteY14" fmla="*/ 1574742 h 1666402"/>
                  <a:gd name="connsiteX15" fmla="*/ 45635 w 552861"/>
                  <a:gd name="connsiteY15" fmla="*/ 1626386 h 1666402"/>
                  <a:gd name="connsiteX16" fmla="*/ 26913 w 552861"/>
                  <a:gd name="connsiteY16" fmla="*/ 1422339 h 1666402"/>
                  <a:gd name="connsiteX17" fmla="*/ 748 w 552861"/>
                  <a:gd name="connsiteY17" fmla="*/ 296333 h 1666402"/>
                  <a:gd name="connsiteX18" fmla="*/ 61416 w 552861"/>
                  <a:gd name="connsiteY18" fmla="*/ 20232 h 1666402"/>
                  <a:gd name="connsiteX19" fmla="*/ 391730 w 552861"/>
                  <a:gd name="connsiteY19" fmla="*/ 0 h 1666402"/>
                  <a:gd name="connsiteX0" fmla="*/ 48506 w 552861"/>
                  <a:gd name="connsiteY0" fmla="*/ 1657678 h 1666402"/>
                  <a:gd name="connsiteX1" fmla="*/ 150212 w 552861"/>
                  <a:gd name="connsiteY1" fmla="*/ 1658006 h 1666402"/>
                  <a:gd name="connsiteX2" fmla="*/ 439300 w 552861"/>
                  <a:gd name="connsiteY2" fmla="*/ 1660334 h 1666402"/>
                  <a:gd name="connsiteX3" fmla="*/ 552792 w 552861"/>
                  <a:gd name="connsiteY3" fmla="*/ 1661458 h 1666402"/>
                  <a:gd name="connsiteX4" fmla="*/ 552861 w 552861"/>
                  <a:gd name="connsiteY4" fmla="*/ 1666402 h 1666402"/>
                  <a:gd name="connsiteX5" fmla="*/ 48716 w 552861"/>
                  <a:gd name="connsiteY5" fmla="*/ 1659975 h 1666402"/>
                  <a:gd name="connsiteX6" fmla="*/ 48506 w 552861"/>
                  <a:gd name="connsiteY6" fmla="*/ 1657678 h 1666402"/>
                  <a:gd name="connsiteX7" fmla="*/ 391730 w 552861"/>
                  <a:gd name="connsiteY7" fmla="*/ 0 h 1666402"/>
                  <a:gd name="connsiteX8" fmla="*/ 397287 w 552861"/>
                  <a:gd name="connsiteY8" fmla="*/ 927232 h 1666402"/>
                  <a:gd name="connsiteX9" fmla="*/ 41685 w 552861"/>
                  <a:gd name="connsiteY9" fmla="*/ 1399701 h 1666402"/>
                  <a:gd name="connsiteX10" fmla="*/ 547869 w 552861"/>
                  <a:gd name="connsiteY10" fmla="*/ 1400834 h 1666402"/>
                  <a:gd name="connsiteX11" fmla="*/ 547948 w 552861"/>
                  <a:gd name="connsiteY11" fmla="*/ 1403669 h 1666402"/>
                  <a:gd name="connsiteX12" fmla="*/ 43712 w 552861"/>
                  <a:gd name="connsiteY12" fmla="*/ 1403669 h 1666402"/>
                  <a:gd name="connsiteX13" fmla="*/ 40268 w 552861"/>
                  <a:gd name="connsiteY13" fmla="*/ 1407113 h 1666402"/>
                  <a:gd name="connsiteX14" fmla="*/ 44877 w 552861"/>
                  <a:gd name="connsiteY14" fmla="*/ 1574742 h 1666402"/>
                  <a:gd name="connsiteX15" fmla="*/ 45635 w 552861"/>
                  <a:gd name="connsiteY15" fmla="*/ 1626386 h 1666402"/>
                  <a:gd name="connsiteX16" fmla="*/ 26913 w 552861"/>
                  <a:gd name="connsiteY16" fmla="*/ 1422339 h 1666402"/>
                  <a:gd name="connsiteX17" fmla="*/ 748 w 552861"/>
                  <a:gd name="connsiteY17" fmla="*/ 296333 h 1666402"/>
                  <a:gd name="connsiteX18" fmla="*/ 61416 w 552861"/>
                  <a:gd name="connsiteY18" fmla="*/ 20232 h 1666402"/>
                  <a:gd name="connsiteX19" fmla="*/ 391730 w 552861"/>
                  <a:gd name="connsiteY19" fmla="*/ 0 h 1666402"/>
                  <a:gd name="connsiteX0" fmla="*/ 48506 w 552861"/>
                  <a:gd name="connsiteY0" fmla="*/ 1657678 h 1666402"/>
                  <a:gd name="connsiteX1" fmla="*/ 150212 w 552861"/>
                  <a:gd name="connsiteY1" fmla="*/ 1658006 h 1666402"/>
                  <a:gd name="connsiteX2" fmla="*/ 439300 w 552861"/>
                  <a:gd name="connsiteY2" fmla="*/ 1660334 h 1666402"/>
                  <a:gd name="connsiteX3" fmla="*/ 552792 w 552861"/>
                  <a:gd name="connsiteY3" fmla="*/ 1661458 h 1666402"/>
                  <a:gd name="connsiteX4" fmla="*/ 552861 w 552861"/>
                  <a:gd name="connsiteY4" fmla="*/ 1666402 h 1666402"/>
                  <a:gd name="connsiteX5" fmla="*/ 48716 w 552861"/>
                  <a:gd name="connsiteY5" fmla="*/ 1659975 h 1666402"/>
                  <a:gd name="connsiteX6" fmla="*/ 48506 w 552861"/>
                  <a:gd name="connsiteY6" fmla="*/ 1657678 h 1666402"/>
                  <a:gd name="connsiteX7" fmla="*/ 391730 w 552861"/>
                  <a:gd name="connsiteY7" fmla="*/ 0 h 1666402"/>
                  <a:gd name="connsiteX8" fmla="*/ 397287 w 552861"/>
                  <a:gd name="connsiteY8" fmla="*/ 927232 h 1666402"/>
                  <a:gd name="connsiteX9" fmla="*/ 41685 w 552861"/>
                  <a:gd name="connsiteY9" fmla="*/ 1399701 h 1666402"/>
                  <a:gd name="connsiteX10" fmla="*/ 547869 w 552861"/>
                  <a:gd name="connsiteY10" fmla="*/ 1400834 h 1666402"/>
                  <a:gd name="connsiteX11" fmla="*/ 547948 w 552861"/>
                  <a:gd name="connsiteY11" fmla="*/ 1403669 h 1666402"/>
                  <a:gd name="connsiteX12" fmla="*/ 43712 w 552861"/>
                  <a:gd name="connsiteY12" fmla="*/ 1403669 h 1666402"/>
                  <a:gd name="connsiteX13" fmla="*/ 40268 w 552861"/>
                  <a:gd name="connsiteY13" fmla="*/ 1407113 h 1666402"/>
                  <a:gd name="connsiteX14" fmla="*/ 44877 w 552861"/>
                  <a:gd name="connsiteY14" fmla="*/ 1574742 h 1666402"/>
                  <a:gd name="connsiteX15" fmla="*/ 45635 w 552861"/>
                  <a:gd name="connsiteY15" fmla="*/ 1626386 h 1666402"/>
                  <a:gd name="connsiteX16" fmla="*/ 26913 w 552861"/>
                  <a:gd name="connsiteY16" fmla="*/ 1422339 h 1666402"/>
                  <a:gd name="connsiteX17" fmla="*/ 748 w 552861"/>
                  <a:gd name="connsiteY17" fmla="*/ 296333 h 1666402"/>
                  <a:gd name="connsiteX18" fmla="*/ 61416 w 552861"/>
                  <a:gd name="connsiteY18" fmla="*/ 13088 h 1666402"/>
                  <a:gd name="connsiteX19" fmla="*/ 391730 w 552861"/>
                  <a:gd name="connsiteY19" fmla="*/ 0 h 1666402"/>
                  <a:gd name="connsiteX0" fmla="*/ 48506 w 552861"/>
                  <a:gd name="connsiteY0" fmla="*/ 1657678 h 1666402"/>
                  <a:gd name="connsiteX1" fmla="*/ 150212 w 552861"/>
                  <a:gd name="connsiteY1" fmla="*/ 1658006 h 1666402"/>
                  <a:gd name="connsiteX2" fmla="*/ 439300 w 552861"/>
                  <a:gd name="connsiteY2" fmla="*/ 1660334 h 1666402"/>
                  <a:gd name="connsiteX3" fmla="*/ 552792 w 552861"/>
                  <a:gd name="connsiteY3" fmla="*/ 1661458 h 1666402"/>
                  <a:gd name="connsiteX4" fmla="*/ 552861 w 552861"/>
                  <a:gd name="connsiteY4" fmla="*/ 1666402 h 1666402"/>
                  <a:gd name="connsiteX5" fmla="*/ 48716 w 552861"/>
                  <a:gd name="connsiteY5" fmla="*/ 1659975 h 1666402"/>
                  <a:gd name="connsiteX6" fmla="*/ 48506 w 552861"/>
                  <a:gd name="connsiteY6" fmla="*/ 1657678 h 1666402"/>
                  <a:gd name="connsiteX7" fmla="*/ 391730 w 552861"/>
                  <a:gd name="connsiteY7" fmla="*/ 0 h 1666402"/>
                  <a:gd name="connsiteX8" fmla="*/ 353967 w 552861"/>
                  <a:gd name="connsiteY8" fmla="*/ 248708 h 1666402"/>
                  <a:gd name="connsiteX9" fmla="*/ 397287 w 552861"/>
                  <a:gd name="connsiteY9" fmla="*/ 927232 h 1666402"/>
                  <a:gd name="connsiteX10" fmla="*/ 41685 w 552861"/>
                  <a:gd name="connsiteY10" fmla="*/ 1399701 h 1666402"/>
                  <a:gd name="connsiteX11" fmla="*/ 547869 w 552861"/>
                  <a:gd name="connsiteY11" fmla="*/ 1400834 h 1666402"/>
                  <a:gd name="connsiteX12" fmla="*/ 547948 w 552861"/>
                  <a:gd name="connsiteY12" fmla="*/ 1403669 h 1666402"/>
                  <a:gd name="connsiteX13" fmla="*/ 43712 w 552861"/>
                  <a:gd name="connsiteY13" fmla="*/ 1403669 h 1666402"/>
                  <a:gd name="connsiteX14" fmla="*/ 40268 w 552861"/>
                  <a:gd name="connsiteY14" fmla="*/ 1407113 h 1666402"/>
                  <a:gd name="connsiteX15" fmla="*/ 44877 w 552861"/>
                  <a:gd name="connsiteY15" fmla="*/ 1574742 h 1666402"/>
                  <a:gd name="connsiteX16" fmla="*/ 45635 w 552861"/>
                  <a:gd name="connsiteY16" fmla="*/ 1626386 h 1666402"/>
                  <a:gd name="connsiteX17" fmla="*/ 26913 w 552861"/>
                  <a:gd name="connsiteY17" fmla="*/ 1422339 h 1666402"/>
                  <a:gd name="connsiteX18" fmla="*/ 748 w 552861"/>
                  <a:gd name="connsiteY18" fmla="*/ 296333 h 1666402"/>
                  <a:gd name="connsiteX19" fmla="*/ 61416 w 552861"/>
                  <a:gd name="connsiteY19" fmla="*/ 13088 h 1666402"/>
                  <a:gd name="connsiteX20" fmla="*/ 391730 w 552861"/>
                  <a:gd name="connsiteY20" fmla="*/ 0 h 1666402"/>
                  <a:gd name="connsiteX0" fmla="*/ 48506 w 552861"/>
                  <a:gd name="connsiteY0" fmla="*/ 1657678 h 1666402"/>
                  <a:gd name="connsiteX1" fmla="*/ 150212 w 552861"/>
                  <a:gd name="connsiteY1" fmla="*/ 1658006 h 1666402"/>
                  <a:gd name="connsiteX2" fmla="*/ 439300 w 552861"/>
                  <a:gd name="connsiteY2" fmla="*/ 1660334 h 1666402"/>
                  <a:gd name="connsiteX3" fmla="*/ 552792 w 552861"/>
                  <a:gd name="connsiteY3" fmla="*/ 1661458 h 1666402"/>
                  <a:gd name="connsiteX4" fmla="*/ 552861 w 552861"/>
                  <a:gd name="connsiteY4" fmla="*/ 1666402 h 1666402"/>
                  <a:gd name="connsiteX5" fmla="*/ 48716 w 552861"/>
                  <a:gd name="connsiteY5" fmla="*/ 1659975 h 1666402"/>
                  <a:gd name="connsiteX6" fmla="*/ 48506 w 552861"/>
                  <a:gd name="connsiteY6" fmla="*/ 1657678 h 1666402"/>
                  <a:gd name="connsiteX7" fmla="*/ 391730 w 552861"/>
                  <a:gd name="connsiteY7" fmla="*/ 0 h 1666402"/>
                  <a:gd name="connsiteX8" fmla="*/ 353967 w 552861"/>
                  <a:gd name="connsiteY8" fmla="*/ 248708 h 1666402"/>
                  <a:gd name="connsiteX9" fmla="*/ 397287 w 552861"/>
                  <a:gd name="connsiteY9" fmla="*/ 927232 h 1666402"/>
                  <a:gd name="connsiteX10" fmla="*/ 41685 w 552861"/>
                  <a:gd name="connsiteY10" fmla="*/ 1399701 h 1666402"/>
                  <a:gd name="connsiteX11" fmla="*/ 547869 w 552861"/>
                  <a:gd name="connsiteY11" fmla="*/ 1400834 h 1666402"/>
                  <a:gd name="connsiteX12" fmla="*/ 547948 w 552861"/>
                  <a:gd name="connsiteY12" fmla="*/ 1403669 h 1666402"/>
                  <a:gd name="connsiteX13" fmla="*/ 43712 w 552861"/>
                  <a:gd name="connsiteY13" fmla="*/ 1403669 h 1666402"/>
                  <a:gd name="connsiteX14" fmla="*/ 40268 w 552861"/>
                  <a:gd name="connsiteY14" fmla="*/ 1407113 h 1666402"/>
                  <a:gd name="connsiteX15" fmla="*/ 44877 w 552861"/>
                  <a:gd name="connsiteY15" fmla="*/ 1574742 h 1666402"/>
                  <a:gd name="connsiteX16" fmla="*/ 45635 w 552861"/>
                  <a:gd name="connsiteY16" fmla="*/ 1626386 h 1666402"/>
                  <a:gd name="connsiteX17" fmla="*/ 26913 w 552861"/>
                  <a:gd name="connsiteY17" fmla="*/ 1422339 h 1666402"/>
                  <a:gd name="connsiteX18" fmla="*/ 748 w 552861"/>
                  <a:gd name="connsiteY18" fmla="*/ 296333 h 1666402"/>
                  <a:gd name="connsiteX19" fmla="*/ 61416 w 552861"/>
                  <a:gd name="connsiteY19" fmla="*/ 13088 h 1666402"/>
                  <a:gd name="connsiteX20" fmla="*/ 391730 w 552861"/>
                  <a:gd name="connsiteY20" fmla="*/ 0 h 1666402"/>
                  <a:gd name="connsiteX0" fmla="*/ 48506 w 552861"/>
                  <a:gd name="connsiteY0" fmla="*/ 1657678 h 1666402"/>
                  <a:gd name="connsiteX1" fmla="*/ 150212 w 552861"/>
                  <a:gd name="connsiteY1" fmla="*/ 1658006 h 1666402"/>
                  <a:gd name="connsiteX2" fmla="*/ 439300 w 552861"/>
                  <a:gd name="connsiteY2" fmla="*/ 1660334 h 1666402"/>
                  <a:gd name="connsiteX3" fmla="*/ 552792 w 552861"/>
                  <a:gd name="connsiteY3" fmla="*/ 1661458 h 1666402"/>
                  <a:gd name="connsiteX4" fmla="*/ 552861 w 552861"/>
                  <a:gd name="connsiteY4" fmla="*/ 1666402 h 1666402"/>
                  <a:gd name="connsiteX5" fmla="*/ 48716 w 552861"/>
                  <a:gd name="connsiteY5" fmla="*/ 1659975 h 1666402"/>
                  <a:gd name="connsiteX6" fmla="*/ 48506 w 552861"/>
                  <a:gd name="connsiteY6" fmla="*/ 1657678 h 1666402"/>
                  <a:gd name="connsiteX7" fmla="*/ 391730 w 552861"/>
                  <a:gd name="connsiteY7" fmla="*/ 0 h 1666402"/>
                  <a:gd name="connsiteX8" fmla="*/ 353967 w 552861"/>
                  <a:gd name="connsiteY8" fmla="*/ 248708 h 1666402"/>
                  <a:gd name="connsiteX9" fmla="*/ 397287 w 552861"/>
                  <a:gd name="connsiteY9" fmla="*/ 927232 h 1666402"/>
                  <a:gd name="connsiteX10" fmla="*/ 41685 w 552861"/>
                  <a:gd name="connsiteY10" fmla="*/ 1399701 h 1666402"/>
                  <a:gd name="connsiteX11" fmla="*/ 547869 w 552861"/>
                  <a:gd name="connsiteY11" fmla="*/ 1400834 h 1666402"/>
                  <a:gd name="connsiteX12" fmla="*/ 547948 w 552861"/>
                  <a:gd name="connsiteY12" fmla="*/ 1403669 h 1666402"/>
                  <a:gd name="connsiteX13" fmla="*/ 43712 w 552861"/>
                  <a:gd name="connsiteY13" fmla="*/ 1403669 h 1666402"/>
                  <a:gd name="connsiteX14" fmla="*/ 40268 w 552861"/>
                  <a:gd name="connsiteY14" fmla="*/ 1407113 h 1666402"/>
                  <a:gd name="connsiteX15" fmla="*/ 44877 w 552861"/>
                  <a:gd name="connsiteY15" fmla="*/ 1574742 h 1666402"/>
                  <a:gd name="connsiteX16" fmla="*/ 45635 w 552861"/>
                  <a:gd name="connsiteY16" fmla="*/ 1626386 h 1666402"/>
                  <a:gd name="connsiteX17" fmla="*/ 26913 w 552861"/>
                  <a:gd name="connsiteY17" fmla="*/ 1422339 h 1666402"/>
                  <a:gd name="connsiteX18" fmla="*/ 748 w 552861"/>
                  <a:gd name="connsiteY18" fmla="*/ 296333 h 1666402"/>
                  <a:gd name="connsiteX19" fmla="*/ 61416 w 552861"/>
                  <a:gd name="connsiteY19" fmla="*/ 13088 h 1666402"/>
                  <a:gd name="connsiteX20" fmla="*/ 391730 w 552861"/>
                  <a:gd name="connsiteY20" fmla="*/ 0 h 1666402"/>
                  <a:gd name="connsiteX0" fmla="*/ 48506 w 552861"/>
                  <a:gd name="connsiteY0" fmla="*/ 1644590 h 1653314"/>
                  <a:gd name="connsiteX1" fmla="*/ 150212 w 552861"/>
                  <a:gd name="connsiteY1" fmla="*/ 1644918 h 1653314"/>
                  <a:gd name="connsiteX2" fmla="*/ 439300 w 552861"/>
                  <a:gd name="connsiteY2" fmla="*/ 1647246 h 1653314"/>
                  <a:gd name="connsiteX3" fmla="*/ 552792 w 552861"/>
                  <a:gd name="connsiteY3" fmla="*/ 1648370 h 1653314"/>
                  <a:gd name="connsiteX4" fmla="*/ 552861 w 552861"/>
                  <a:gd name="connsiteY4" fmla="*/ 1653314 h 1653314"/>
                  <a:gd name="connsiteX5" fmla="*/ 48716 w 552861"/>
                  <a:gd name="connsiteY5" fmla="*/ 1646887 h 1653314"/>
                  <a:gd name="connsiteX6" fmla="*/ 48506 w 552861"/>
                  <a:gd name="connsiteY6" fmla="*/ 1644590 h 1653314"/>
                  <a:gd name="connsiteX7" fmla="*/ 61416 w 552861"/>
                  <a:gd name="connsiteY7" fmla="*/ 0 h 1653314"/>
                  <a:gd name="connsiteX8" fmla="*/ 353967 w 552861"/>
                  <a:gd name="connsiteY8" fmla="*/ 235620 h 1653314"/>
                  <a:gd name="connsiteX9" fmla="*/ 397287 w 552861"/>
                  <a:gd name="connsiteY9" fmla="*/ 914144 h 1653314"/>
                  <a:gd name="connsiteX10" fmla="*/ 41685 w 552861"/>
                  <a:gd name="connsiteY10" fmla="*/ 1386613 h 1653314"/>
                  <a:gd name="connsiteX11" fmla="*/ 547869 w 552861"/>
                  <a:gd name="connsiteY11" fmla="*/ 1387746 h 1653314"/>
                  <a:gd name="connsiteX12" fmla="*/ 547948 w 552861"/>
                  <a:gd name="connsiteY12" fmla="*/ 1390581 h 1653314"/>
                  <a:gd name="connsiteX13" fmla="*/ 43712 w 552861"/>
                  <a:gd name="connsiteY13" fmla="*/ 1390581 h 1653314"/>
                  <a:gd name="connsiteX14" fmla="*/ 40268 w 552861"/>
                  <a:gd name="connsiteY14" fmla="*/ 1394025 h 1653314"/>
                  <a:gd name="connsiteX15" fmla="*/ 44877 w 552861"/>
                  <a:gd name="connsiteY15" fmla="*/ 1561654 h 1653314"/>
                  <a:gd name="connsiteX16" fmla="*/ 45635 w 552861"/>
                  <a:gd name="connsiteY16" fmla="*/ 1613298 h 1653314"/>
                  <a:gd name="connsiteX17" fmla="*/ 26913 w 552861"/>
                  <a:gd name="connsiteY17" fmla="*/ 1409251 h 1653314"/>
                  <a:gd name="connsiteX18" fmla="*/ 748 w 552861"/>
                  <a:gd name="connsiteY18" fmla="*/ 283245 h 1653314"/>
                  <a:gd name="connsiteX19" fmla="*/ 61416 w 552861"/>
                  <a:gd name="connsiteY19" fmla="*/ 0 h 1653314"/>
                  <a:gd name="connsiteX0" fmla="*/ 47943 w 552298"/>
                  <a:gd name="connsiteY0" fmla="*/ 1644590 h 1653314"/>
                  <a:gd name="connsiteX1" fmla="*/ 149649 w 552298"/>
                  <a:gd name="connsiteY1" fmla="*/ 1644918 h 1653314"/>
                  <a:gd name="connsiteX2" fmla="*/ 438737 w 552298"/>
                  <a:gd name="connsiteY2" fmla="*/ 1647246 h 1653314"/>
                  <a:gd name="connsiteX3" fmla="*/ 552229 w 552298"/>
                  <a:gd name="connsiteY3" fmla="*/ 1648370 h 1653314"/>
                  <a:gd name="connsiteX4" fmla="*/ 552298 w 552298"/>
                  <a:gd name="connsiteY4" fmla="*/ 1653314 h 1653314"/>
                  <a:gd name="connsiteX5" fmla="*/ 48153 w 552298"/>
                  <a:gd name="connsiteY5" fmla="*/ 1646887 h 1653314"/>
                  <a:gd name="connsiteX6" fmla="*/ 47943 w 552298"/>
                  <a:gd name="connsiteY6" fmla="*/ 1644590 h 1653314"/>
                  <a:gd name="connsiteX7" fmla="*/ 60853 w 552298"/>
                  <a:gd name="connsiteY7" fmla="*/ 0 h 1653314"/>
                  <a:gd name="connsiteX8" fmla="*/ 353404 w 552298"/>
                  <a:gd name="connsiteY8" fmla="*/ 235620 h 1653314"/>
                  <a:gd name="connsiteX9" fmla="*/ 396724 w 552298"/>
                  <a:gd name="connsiteY9" fmla="*/ 914144 h 1653314"/>
                  <a:gd name="connsiteX10" fmla="*/ 41122 w 552298"/>
                  <a:gd name="connsiteY10" fmla="*/ 1386613 h 1653314"/>
                  <a:gd name="connsiteX11" fmla="*/ 547306 w 552298"/>
                  <a:gd name="connsiteY11" fmla="*/ 1387746 h 1653314"/>
                  <a:gd name="connsiteX12" fmla="*/ 547385 w 552298"/>
                  <a:gd name="connsiteY12" fmla="*/ 1390581 h 1653314"/>
                  <a:gd name="connsiteX13" fmla="*/ 43149 w 552298"/>
                  <a:gd name="connsiteY13" fmla="*/ 1390581 h 1653314"/>
                  <a:gd name="connsiteX14" fmla="*/ 39705 w 552298"/>
                  <a:gd name="connsiteY14" fmla="*/ 1394025 h 1653314"/>
                  <a:gd name="connsiteX15" fmla="*/ 44314 w 552298"/>
                  <a:gd name="connsiteY15" fmla="*/ 1561654 h 1653314"/>
                  <a:gd name="connsiteX16" fmla="*/ 45072 w 552298"/>
                  <a:gd name="connsiteY16" fmla="*/ 1613298 h 1653314"/>
                  <a:gd name="connsiteX17" fmla="*/ 127950 w 552298"/>
                  <a:gd name="connsiteY17" fmla="*/ 1180651 h 1653314"/>
                  <a:gd name="connsiteX18" fmla="*/ 185 w 552298"/>
                  <a:gd name="connsiteY18" fmla="*/ 283245 h 1653314"/>
                  <a:gd name="connsiteX19" fmla="*/ 60853 w 552298"/>
                  <a:gd name="connsiteY19" fmla="*/ 0 h 1653314"/>
                  <a:gd name="connsiteX0" fmla="*/ 47758 w 552113"/>
                  <a:gd name="connsiteY0" fmla="*/ 1644590 h 1653314"/>
                  <a:gd name="connsiteX1" fmla="*/ 149464 w 552113"/>
                  <a:gd name="connsiteY1" fmla="*/ 1644918 h 1653314"/>
                  <a:gd name="connsiteX2" fmla="*/ 438552 w 552113"/>
                  <a:gd name="connsiteY2" fmla="*/ 1647246 h 1653314"/>
                  <a:gd name="connsiteX3" fmla="*/ 552044 w 552113"/>
                  <a:gd name="connsiteY3" fmla="*/ 1648370 h 1653314"/>
                  <a:gd name="connsiteX4" fmla="*/ 552113 w 552113"/>
                  <a:gd name="connsiteY4" fmla="*/ 1653314 h 1653314"/>
                  <a:gd name="connsiteX5" fmla="*/ 47968 w 552113"/>
                  <a:gd name="connsiteY5" fmla="*/ 1646887 h 1653314"/>
                  <a:gd name="connsiteX6" fmla="*/ 47758 w 552113"/>
                  <a:gd name="connsiteY6" fmla="*/ 1644590 h 1653314"/>
                  <a:gd name="connsiteX7" fmla="*/ 60668 w 552113"/>
                  <a:gd name="connsiteY7" fmla="*/ 0 h 1653314"/>
                  <a:gd name="connsiteX8" fmla="*/ 353219 w 552113"/>
                  <a:gd name="connsiteY8" fmla="*/ 235620 h 1653314"/>
                  <a:gd name="connsiteX9" fmla="*/ 396539 w 552113"/>
                  <a:gd name="connsiteY9" fmla="*/ 914144 h 1653314"/>
                  <a:gd name="connsiteX10" fmla="*/ 40937 w 552113"/>
                  <a:gd name="connsiteY10" fmla="*/ 1386613 h 1653314"/>
                  <a:gd name="connsiteX11" fmla="*/ 547121 w 552113"/>
                  <a:gd name="connsiteY11" fmla="*/ 1387746 h 1653314"/>
                  <a:gd name="connsiteX12" fmla="*/ 547200 w 552113"/>
                  <a:gd name="connsiteY12" fmla="*/ 1390581 h 1653314"/>
                  <a:gd name="connsiteX13" fmla="*/ 42964 w 552113"/>
                  <a:gd name="connsiteY13" fmla="*/ 1390581 h 1653314"/>
                  <a:gd name="connsiteX14" fmla="*/ 39520 w 552113"/>
                  <a:gd name="connsiteY14" fmla="*/ 1394025 h 1653314"/>
                  <a:gd name="connsiteX15" fmla="*/ 44129 w 552113"/>
                  <a:gd name="connsiteY15" fmla="*/ 1561654 h 1653314"/>
                  <a:gd name="connsiteX16" fmla="*/ 44887 w 552113"/>
                  <a:gd name="connsiteY16" fmla="*/ 1613298 h 1653314"/>
                  <a:gd name="connsiteX17" fmla="*/ 0 w 552113"/>
                  <a:gd name="connsiteY17" fmla="*/ 283245 h 1653314"/>
                  <a:gd name="connsiteX18" fmla="*/ 60668 w 552113"/>
                  <a:gd name="connsiteY18" fmla="*/ 0 h 1653314"/>
                  <a:gd name="connsiteX0" fmla="*/ 47758 w 552113"/>
                  <a:gd name="connsiteY0" fmla="*/ 1666815 h 1675539"/>
                  <a:gd name="connsiteX1" fmla="*/ 149464 w 552113"/>
                  <a:gd name="connsiteY1" fmla="*/ 1667143 h 1675539"/>
                  <a:gd name="connsiteX2" fmla="*/ 438552 w 552113"/>
                  <a:gd name="connsiteY2" fmla="*/ 1669471 h 1675539"/>
                  <a:gd name="connsiteX3" fmla="*/ 552044 w 552113"/>
                  <a:gd name="connsiteY3" fmla="*/ 1670595 h 1675539"/>
                  <a:gd name="connsiteX4" fmla="*/ 552113 w 552113"/>
                  <a:gd name="connsiteY4" fmla="*/ 1675539 h 1675539"/>
                  <a:gd name="connsiteX5" fmla="*/ 47968 w 552113"/>
                  <a:gd name="connsiteY5" fmla="*/ 1669112 h 1675539"/>
                  <a:gd name="connsiteX6" fmla="*/ 47758 w 552113"/>
                  <a:gd name="connsiteY6" fmla="*/ 1666815 h 1675539"/>
                  <a:gd name="connsiteX7" fmla="*/ 384518 w 552113"/>
                  <a:gd name="connsiteY7" fmla="*/ 0 h 1675539"/>
                  <a:gd name="connsiteX8" fmla="*/ 353219 w 552113"/>
                  <a:gd name="connsiteY8" fmla="*/ 257845 h 1675539"/>
                  <a:gd name="connsiteX9" fmla="*/ 396539 w 552113"/>
                  <a:gd name="connsiteY9" fmla="*/ 936369 h 1675539"/>
                  <a:gd name="connsiteX10" fmla="*/ 40937 w 552113"/>
                  <a:gd name="connsiteY10" fmla="*/ 1408838 h 1675539"/>
                  <a:gd name="connsiteX11" fmla="*/ 547121 w 552113"/>
                  <a:gd name="connsiteY11" fmla="*/ 1409971 h 1675539"/>
                  <a:gd name="connsiteX12" fmla="*/ 547200 w 552113"/>
                  <a:gd name="connsiteY12" fmla="*/ 1412806 h 1675539"/>
                  <a:gd name="connsiteX13" fmla="*/ 42964 w 552113"/>
                  <a:gd name="connsiteY13" fmla="*/ 1412806 h 1675539"/>
                  <a:gd name="connsiteX14" fmla="*/ 39520 w 552113"/>
                  <a:gd name="connsiteY14" fmla="*/ 1416250 h 1675539"/>
                  <a:gd name="connsiteX15" fmla="*/ 44129 w 552113"/>
                  <a:gd name="connsiteY15" fmla="*/ 1583879 h 1675539"/>
                  <a:gd name="connsiteX16" fmla="*/ 44887 w 552113"/>
                  <a:gd name="connsiteY16" fmla="*/ 1635523 h 1675539"/>
                  <a:gd name="connsiteX17" fmla="*/ 0 w 552113"/>
                  <a:gd name="connsiteY17" fmla="*/ 305470 h 1675539"/>
                  <a:gd name="connsiteX18" fmla="*/ 384518 w 552113"/>
                  <a:gd name="connsiteY18" fmla="*/ 0 h 1675539"/>
                  <a:gd name="connsiteX0" fmla="*/ 47758 w 552113"/>
                  <a:gd name="connsiteY0" fmla="*/ 1788377 h 1797101"/>
                  <a:gd name="connsiteX1" fmla="*/ 149464 w 552113"/>
                  <a:gd name="connsiteY1" fmla="*/ 1788705 h 1797101"/>
                  <a:gd name="connsiteX2" fmla="*/ 438552 w 552113"/>
                  <a:gd name="connsiteY2" fmla="*/ 1791033 h 1797101"/>
                  <a:gd name="connsiteX3" fmla="*/ 552044 w 552113"/>
                  <a:gd name="connsiteY3" fmla="*/ 1792157 h 1797101"/>
                  <a:gd name="connsiteX4" fmla="*/ 552113 w 552113"/>
                  <a:gd name="connsiteY4" fmla="*/ 1797101 h 1797101"/>
                  <a:gd name="connsiteX5" fmla="*/ 47968 w 552113"/>
                  <a:gd name="connsiteY5" fmla="*/ 1790674 h 1797101"/>
                  <a:gd name="connsiteX6" fmla="*/ 47758 w 552113"/>
                  <a:gd name="connsiteY6" fmla="*/ 1788377 h 1797101"/>
                  <a:gd name="connsiteX7" fmla="*/ 384518 w 552113"/>
                  <a:gd name="connsiteY7" fmla="*/ 121562 h 1797101"/>
                  <a:gd name="connsiteX8" fmla="*/ 353219 w 552113"/>
                  <a:gd name="connsiteY8" fmla="*/ 379407 h 1797101"/>
                  <a:gd name="connsiteX9" fmla="*/ 396539 w 552113"/>
                  <a:gd name="connsiteY9" fmla="*/ 1057931 h 1797101"/>
                  <a:gd name="connsiteX10" fmla="*/ 40937 w 552113"/>
                  <a:gd name="connsiteY10" fmla="*/ 1530400 h 1797101"/>
                  <a:gd name="connsiteX11" fmla="*/ 547121 w 552113"/>
                  <a:gd name="connsiteY11" fmla="*/ 1531533 h 1797101"/>
                  <a:gd name="connsiteX12" fmla="*/ 547200 w 552113"/>
                  <a:gd name="connsiteY12" fmla="*/ 1534368 h 1797101"/>
                  <a:gd name="connsiteX13" fmla="*/ 42964 w 552113"/>
                  <a:gd name="connsiteY13" fmla="*/ 1534368 h 1797101"/>
                  <a:gd name="connsiteX14" fmla="*/ 39520 w 552113"/>
                  <a:gd name="connsiteY14" fmla="*/ 1537812 h 1797101"/>
                  <a:gd name="connsiteX15" fmla="*/ 44129 w 552113"/>
                  <a:gd name="connsiteY15" fmla="*/ 1705441 h 1797101"/>
                  <a:gd name="connsiteX16" fmla="*/ 44887 w 552113"/>
                  <a:gd name="connsiteY16" fmla="*/ 1757085 h 1797101"/>
                  <a:gd name="connsiteX17" fmla="*/ 0 w 552113"/>
                  <a:gd name="connsiteY17" fmla="*/ 427032 h 1797101"/>
                  <a:gd name="connsiteX18" fmla="*/ 61118 w 552113"/>
                  <a:gd name="connsiteY18" fmla="*/ 138108 h 1797101"/>
                  <a:gd name="connsiteX19" fmla="*/ 384518 w 552113"/>
                  <a:gd name="connsiteY19" fmla="*/ 121562 h 1797101"/>
                  <a:gd name="connsiteX0" fmla="*/ 47758 w 552113"/>
                  <a:gd name="connsiteY0" fmla="*/ 1778986 h 1787710"/>
                  <a:gd name="connsiteX1" fmla="*/ 149464 w 552113"/>
                  <a:gd name="connsiteY1" fmla="*/ 1779314 h 1787710"/>
                  <a:gd name="connsiteX2" fmla="*/ 438552 w 552113"/>
                  <a:gd name="connsiteY2" fmla="*/ 1781642 h 1787710"/>
                  <a:gd name="connsiteX3" fmla="*/ 552044 w 552113"/>
                  <a:gd name="connsiteY3" fmla="*/ 1782766 h 1787710"/>
                  <a:gd name="connsiteX4" fmla="*/ 552113 w 552113"/>
                  <a:gd name="connsiteY4" fmla="*/ 1787710 h 1787710"/>
                  <a:gd name="connsiteX5" fmla="*/ 47968 w 552113"/>
                  <a:gd name="connsiteY5" fmla="*/ 1781283 h 1787710"/>
                  <a:gd name="connsiteX6" fmla="*/ 47758 w 552113"/>
                  <a:gd name="connsiteY6" fmla="*/ 1778986 h 1787710"/>
                  <a:gd name="connsiteX7" fmla="*/ 384518 w 552113"/>
                  <a:gd name="connsiteY7" fmla="*/ 112171 h 1787710"/>
                  <a:gd name="connsiteX8" fmla="*/ 353219 w 552113"/>
                  <a:gd name="connsiteY8" fmla="*/ 370016 h 1787710"/>
                  <a:gd name="connsiteX9" fmla="*/ 396539 w 552113"/>
                  <a:gd name="connsiteY9" fmla="*/ 1048540 h 1787710"/>
                  <a:gd name="connsiteX10" fmla="*/ 40937 w 552113"/>
                  <a:gd name="connsiteY10" fmla="*/ 1521009 h 1787710"/>
                  <a:gd name="connsiteX11" fmla="*/ 547121 w 552113"/>
                  <a:gd name="connsiteY11" fmla="*/ 1522142 h 1787710"/>
                  <a:gd name="connsiteX12" fmla="*/ 547200 w 552113"/>
                  <a:gd name="connsiteY12" fmla="*/ 1524977 h 1787710"/>
                  <a:gd name="connsiteX13" fmla="*/ 42964 w 552113"/>
                  <a:gd name="connsiteY13" fmla="*/ 1524977 h 1787710"/>
                  <a:gd name="connsiteX14" fmla="*/ 39520 w 552113"/>
                  <a:gd name="connsiteY14" fmla="*/ 1528421 h 1787710"/>
                  <a:gd name="connsiteX15" fmla="*/ 44129 w 552113"/>
                  <a:gd name="connsiteY15" fmla="*/ 1696050 h 1787710"/>
                  <a:gd name="connsiteX16" fmla="*/ 44887 w 552113"/>
                  <a:gd name="connsiteY16" fmla="*/ 1747694 h 1787710"/>
                  <a:gd name="connsiteX17" fmla="*/ 0 w 552113"/>
                  <a:gd name="connsiteY17" fmla="*/ 417641 h 1787710"/>
                  <a:gd name="connsiteX18" fmla="*/ 61118 w 552113"/>
                  <a:gd name="connsiteY18" fmla="*/ 128717 h 1787710"/>
                  <a:gd name="connsiteX19" fmla="*/ 384518 w 552113"/>
                  <a:gd name="connsiteY19" fmla="*/ 112171 h 1787710"/>
                  <a:gd name="connsiteX0" fmla="*/ 47758 w 552113"/>
                  <a:gd name="connsiteY0" fmla="*/ 1666815 h 1675539"/>
                  <a:gd name="connsiteX1" fmla="*/ 149464 w 552113"/>
                  <a:gd name="connsiteY1" fmla="*/ 1667143 h 1675539"/>
                  <a:gd name="connsiteX2" fmla="*/ 438552 w 552113"/>
                  <a:gd name="connsiteY2" fmla="*/ 1669471 h 1675539"/>
                  <a:gd name="connsiteX3" fmla="*/ 552044 w 552113"/>
                  <a:gd name="connsiteY3" fmla="*/ 1670595 h 1675539"/>
                  <a:gd name="connsiteX4" fmla="*/ 552113 w 552113"/>
                  <a:gd name="connsiteY4" fmla="*/ 1675539 h 1675539"/>
                  <a:gd name="connsiteX5" fmla="*/ 47968 w 552113"/>
                  <a:gd name="connsiteY5" fmla="*/ 1669112 h 1675539"/>
                  <a:gd name="connsiteX6" fmla="*/ 47758 w 552113"/>
                  <a:gd name="connsiteY6" fmla="*/ 1666815 h 1675539"/>
                  <a:gd name="connsiteX7" fmla="*/ 384518 w 552113"/>
                  <a:gd name="connsiteY7" fmla="*/ 0 h 1675539"/>
                  <a:gd name="connsiteX8" fmla="*/ 353219 w 552113"/>
                  <a:gd name="connsiteY8" fmla="*/ 257845 h 1675539"/>
                  <a:gd name="connsiteX9" fmla="*/ 396539 w 552113"/>
                  <a:gd name="connsiteY9" fmla="*/ 936369 h 1675539"/>
                  <a:gd name="connsiteX10" fmla="*/ 40937 w 552113"/>
                  <a:gd name="connsiteY10" fmla="*/ 1408838 h 1675539"/>
                  <a:gd name="connsiteX11" fmla="*/ 547121 w 552113"/>
                  <a:gd name="connsiteY11" fmla="*/ 1409971 h 1675539"/>
                  <a:gd name="connsiteX12" fmla="*/ 547200 w 552113"/>
                  <a:gd name="connsiteY12" fmla="*/ 1412806 h 1675539"/>
                  <a:gd name="connsiteX13" fmla="*/ 42964 w 552113"/>
                  <a:gd name="connsiteY13" fmla="*/ 1412806 h 1675539"/>
                  <a:gd name="connsiteX14" fmla="*/ 39520 w 552113"/>
                  <a:gd name="connsiteY14" fmla="*/ 1416250 h 1675539"/>
                  <a:gd name="connsiteX15" fmla="*/ 44129 w 552113"/>
                  <a:gd name="connsiteY15" fmla="*/ 1583879 h 1675539"/>
                  <a:gd name="connsiteX16" fmla="*/ 44887 w 552113"/>
                  <a:gd name="connsiteY16" fmla="*/ 1635523 h 1675539"/>
                  <a:gd name="connsiteX17" fmla="*/ 0 w 552113"/>
                  <a:gd name="connsiteY17" fmla="*/ 305470 h 1675539"/>
                  <a:gd name="connsiteX18" fmla="*/ 61118 w 552113"/>
                  <a:gd name="connsiteY18" fmla="*/ 16546 h 1675539"/>
                  <a:gd name="connsiteX19" fmla="*/ 384518 w 552113"/>
                  <a:gd name="connsiteY19" fmla="*/ 0 h 1675539"/>
                  <a:gd name="connsiteX0" fmla="*/ 47758 w 552113"/>
                  <a:gd name="connsiteY0" fmla="*/ 1666815 h 1675539"/>
                  <a:gd name="connsiteX1" fmla="*/ 149464 w 552113"/>
                  <a:gd name="connsiteY1" fmla="*/ 1667143 h 1675539"/>
                  <a:gd name="connsiteX2" fmla="*/ 438552 w 552113"/>
                  <a:gd name="connsiteY2" fmla="*/ 1669471 h 1675539"/>
                  <a:gd name="connsiteX3" fmla="*/ 552044 w 552113"/>
                  <a:gd name="connsiteY3" fmla="*/ 1670595 h 1675539"/>
                  <a:gd name="connsiteX4" fmla="*/ 552113 w 552113"/>
                  <a:gd name="connsiteY4" fmla="*/ 1675539 h 1675539"/>
                  <a:gd name="connsiteX5" fmla="*/ 47968 w 552113"/>
                  <a:gd name="connsiteY5" fmla="*/ 1669112 h 1675539"/>
                  <a:gd name="connsiteX6" fmla="*/ 47758 w 552113"/>
                  <a:gd name="connsiteY6" fmla="*/ 1666815 h 1675539"/>
                  <a:gd name="connsiteX7" fmla="*/ 384518 w 552113"/>
                  <a:gd name="connsiteY7" fmla="*/ 0 h 1675539"/>
                  <a:gd name="connsiteX8" fmla="*/ 353219 w 552113"/>
                  <a:gd name="connsiteY8" fmla="*/ 257845 h 1675539"/>
                  <a:gd name="connsiteX9" fmla="*/ 396539 w 552113"/>
                  <a:gd name="connsiteY9" fmla="*/ 936369 h 1675539"/>
                  <a:gd name="connsiteX10" fmla="*/ 40937 w 552113"/>
                  <a:gd name="connsiteY10" fmla="*/ 1408838 h 1675539"/>
                  <a:gd name="connsiteX11" fmla="*/ 547121 w 552113"/>
                  <a:gd name="connsiteY11" fmla="*/ 1409971 h 1675539"/>
                  <a:gd name="connsiteX12" fmla="*/ 547200 w 552113"/>
                  <a:gd name="connsiteY12" fmla="*/ 1412806 h 1675539"/>
                  <a:gd name="connsiteX13" fmla="*/ 42964 w 552113"/>
                  <a:gd name="connsiteY13" fmla="*/ 1412806 h 1675539"/>
                  <a:gd name="connsiteX14" fmla="*/ 39520 w 552113"/>
                  <a:gd name="connsiteY14" fmla="*/ 1416250 h 1675539"/>
                  <a:gd name="connsiteX15" fmla="*/ 44129 w 552113"/>
                  <a:gd name="connsiteY15" fmla="*/ 1583879 h 1675539"/>
                  <a:gd name="connsiteX16" fmla="*/ 44887 w 552113"/>
                  <a:gd name="connsiteY16" fmla="*/ 1635523 h 1675539"/>
                  <a:gd name="connsiteX17" fmla="*/ 0 w 552113"/>
                  <a:gd name="connsiteY17" fmla="*/ 305470 h 1675539"/>
                  <a:gd name="connsiteX18" fmla="*/ 61118 w 552113"/>
                  <a:gd name="connsiteY18" fmla="*/ 16546 h 1675539"/>
                  <a:gd name="connsiteX19" fmla="*/ 384518 w 552113"/>
                  <a:gd name="connsiteY19" fmla="*/ 0 h 1675539"/>
                  <a:gd name="connsiteX0" fmla="*/ 47758 w 552113"/>
                  <a:gd name="connsiteY0" fmla="*/ 1666815 h 1675539"/>
                  <a:gd name="connsiteX1" fmla="*/ 149464 w 552113"/>
                  <a:gd name="connsiteY1" fmla="*/ 1667143 h 1675539"/>
                  <a:gd name="connsiteX2" fmla="*/ 438552 w 552113"/>
                  <a:gd name="connsiteY2" fmla="*/ 1669471 h 1675539"/>
                  <a:gd name="connsiteX3" fmla="*/ 552044 w 552113"/>
                  <a:gd name="connsiteY3" fmla="*/ 1670595 h 1675539"/>
                  <a:gd name="connsiteX4" fmla="*/ 552113 w 552113"/>
                  <a:gd name="connsiteY4" fmla="*/ 1675539 h 1675539"/>
                  <a:gd name="connsiteX5" fmla="*/ 47968 w 552113"/>
                  <a:gd name="connsiteY5" fmla="*/ 1669112 h 1675539"/>
                  <a:gd name="connsiteX6" fmla="*/ 47758 w 552113"/>
                  <a:gd name="connsiteY6" fmla="*/ 1666815 h 1675539"/>
                  <a:gd name="connsiteX7" fmla="*/ 384518 w 552113"/>
                  <a:gd name="connsiteY7" fmla="*/ 0 h 1675539"/>
                  <a:gd name="connsiteX8" fmla="*/ 353219 w 552113"/>
                  <a:gd name="connsiteY8" fmla="*/ 257845 h 1675539"/>
                  <a:gd name="connsiteX9" fmla="*/ 396539 w 552113"/>
                  <a:gd name="connsiteY9" fmla="*/ 936369 h 1675539"/>
                  <a:gd name="connsiteX10" fmla="*/ 40937 w 552113"/>
                  <a:gd name="connsiteY10" fmla="*/ 1408838 h 1675539"/>
                  <a:gd name="connsiteX11" fmla="*/ 547121 w 552113"/>
                  <a:gd name="connsiteY11" fmla="*/ 1409971 h 1675539"/>
                  <a:gd name="connsiteX12" fmla="*/ 547200 w 552113"/>
                  <a:gd name="connsiteY12" fmla="*/ 1412806 h 1675539"/>
                  <a:gd name="connsiteX13" fmla="*/ 42964 w 552113"/>
                  <a:gd name="connsiteY13" fmla="*/ 1412806 h 1675539"/>
                  <a:gd name="connsiteX14" fmla="*/ 39520 w 552113"/>
                  <a:gd name="connsiteY14" fmla="*/ 1416250 h 1675539"/>
                  <a:gd name="connsiteX15" fmla="*/ 44129 w 552113"/>
                  <a:gd name="connsiteY15" fmla="*/ 1583879 h 1675539"/>
                  <a:gd name="connsiteX16" fmla="*/ 44887 w 552113"/>
                  <a:gd name="connsiteY16" fmla="*/ 1635523 h 1675539"/>
                  <a:gd name="connsiteX17" fmla="*/ 0 w 552113"/>
                  <a:gd name="connsiteY17" fmla="*/ 305470 h 1675539"/>
                  <a:gd name="connsiteX18" fmla="*/ 61118 w 552113"/>
                  <a:gd name="connsiteY18" fmla="*/ 16546 h 1675539"/>
                  <a:gd name="connsiteX19" fmla="*/ 384518 w 552113"/>
                  <a:gd name="connsiteY19" fmla="*/ 0 h 1675539"/>
                  <a:gd name="connsiteX0" fmla="*/ 47758 w 552113"/>
                  <a:gd name="connsiteY0" fmla="*/ 1666815 h 1675539"/>
                  <a:gd name="connsiteX1" fmla="*/ 149464 w 552113"/>
                  <a:gd name="connsiteY1" fmla="*/ 1667143 h 1675539"/>
                  <a:gd name="connsiteX2" fmla="*/ 438552 w 552113"/>
                  <a:gd name="connsiteY2" fmla="*/ 1669471 h 1675539"/>
                  <a:gd name="connsiteX3" fmla="*/ 552044 w 552113"/>
                  <a:gd name="connsiteY3" fmla="*/ 1670595 h 1675539"/>
                  <a:gd name="connsiteX4" fmla="*/ 552113 w 552113"/>
                  <a:gd name="connsiteY4" fmla="*/ 1675539 h 1675539"/>
                  <a:gd name="connsiteX5" fmla="*/ 47968 w 552113"/>
                  <a:gd name="connsiteY5" fmla="*/ 1669112 h 1675539"/>
                  <a:gd name="connsiteX6" fmla="*/ 47758 w 552113"/>
                  <a:gd name="connsiteY6" fmla="*/ 1666815 h 1675539"/>
                  <a:gd name="connsiteX7" fmla="*/ 384518 w 552113"/>
                  <a:gd name="connsiteY7" fmla="*/ 0 h 1675539"/>
                  <a:gd name="connsiteX8" fmla="*/ 353219 w 552113"/>
                  <a:gd name="connsiteY8" fmla="*/ 257845 h 1675539"/>
                  <a:gd name="connsiteX9" fmla="*/ 367964 w 552113"/>
                  <a:gd name="connsiteY9" fmla="*/ 933194 h 1675539"/>
                  <a:gd name="connsiteX10" fmla="*/ 40937 w 552113"/>
                  <a:gd name="connsiteY10" fmla="*/ 1408838 h 1675539"/>
                  <a:gd name="connsiteX11" fmla="*/ 547121 w 552113"/>
                  <a:gd name="connsiteY11" fmla="*/ 1409971 h 1675539"/>
                  <a:gd name="connsiteX12" fmla="*/ 547200 w 552113"/>
                  <a:gd name="connsiteY12" fmla="*/ 1412806 h 1675539"/>
                  <a:gd name="connsiteX13" fmla="*/ 42964 w 552113"/>
                  <a:gd name="connsiteY13" fmla="*/ 1412806 h 1675539"/>
                  <a:gd name="connsiteX14" fmla="*/ 39520 w 552113"/>
                  <a:gd name="connsiteY14" fmla="*/ 1416250 h 1675539"/>
                  <a:gd name="connsiteX15" fmla="*/ 44129 w 552113"/>
                  <a:gd name="connsiteY15" fmla="*/ 1583879 h 1675539"/>
                  <a:gd name="connsiteX16" fmla="*/ 44887 w 552113"/>
                  <a:gd name="connsiteY16" fmla="*/ 1635523 h 1675539"/>
                  <a:gd name="connsiteX17" fmla="*/ 0 w 552113"/>
                  <a:gd name="connsiteY17" fmla="*/ 305470 h 1675539"/>
                  <a:gd name="connsiteX18" fmla="*/ 61118 w 552113"/>
                  <a:gd name="connsiteY18" fmla="*/ 16546 h 1675539"/>
                  <a:gd name="connsiteX19" fmla="*/ 384518 w 552113"/>
                  <a:gd name="connsiteY19" fmla="*/ 0 h 1675539"/>
                  <a:gd name="connsiteX0" fmla="*/ 47758 w 552113"/>
                  <a:gd name="connsiteY0" fmla="*/ 1666815 h 1675539"/>
                  <a:gd name="connsiteX1" fmla="*/ 149464 w 552113"/>
                  <a:gd name="connsiteY1" fmla="*/ 1667143 h 1675539"/>
                  <a:gd name="connsiteX2" fmla="*/ 438552 w 552113"/>
                  <a:gd name="connsiteY2" fmla="*/ 1669471 h 1675539"/>
                  <a:gd name="connsiteX3" fmla="*/ 552044 w 552113"/>
                  <a:gd name="connsiteY3" fmla="*/ 1670595 h 1675539"/>
                  <a:gd name="connsiteX4" fmla="*/ 552113 w 552113"/>
                  <a:gd name="connsiteY4" fmla="*/ 1675539 h 1675539"/>
                  <a:gd name="connsiteX5" fmla="*/ 47968 w 552113"/>
                  <a:gd name="connsiteY5" fmla="*/ 1669112 h 1675539"/>
                  <a:gd name="connsiteX6" fmla="*/ 47758 w 552113"/>
                  <a:gd name="connsiteY6" fmla="*/ 1666815 h 1675539"/>
                  <a:gd name="connsiteX7" fmla="*/ 384518 w 552113"/>
                  <a:gd name="connsiteY7" fmla="*/ 0 h 1675539"/>
                  <a:gd name="connsiteX8" fmla="*/ 353219 w 552113"/>
                  <a:gd name="connsiteY8" fmla="*/ 257845 h 1675539"/>
                  <a:gd name="connsiteX9" fmla="*/ 367964 w 552113"/>
                  <a:gd name="connsiteY9" fmla="*/ 933194 h 1675539"/>
                  <a:gd name="connsiteX10" fmla="*/ 40937 w 552113"/>
                  <a:gd name="connsiteY10" fmla="*/ 1408838 h 1675539"/>
                  <a:gd name="connsiteX11" fmla="*/ 547121 w 552113"/>
                  <a:gd name="connsiteY11" fmla="*/ 1409971 h 1675539"/>
                  <a:gd name="connsiteX12" fmla="*/ 547200 w 552113"/>
                  <a:gd name="connsiteY12" fmla="*/ 1412806 h 1675539"/>
                  <a:gd name="connsiteX13" fmla="*/ 42964 w 552113"/>
                  <a:gd name="connsiteY13" fmla="*/ 1412806 h 1675539"/>
                  <a:gd name="connsiteX14" fmla="*/ 39520 w 552113"/>
                  <a:gd name="connsiteY14" fmla="*/ 1416250 h 1675539"/>
                  <a:gd name="connsiteX15" fmla="*/ 44129 w 552113"/>
                  <a:gd name="connsiteY15" fmla="*/ 1583879 h 1675539"/>
                  <a:gd name="connsiteX16" fmla="*/ 44887 w 552113"/>
                  <a:gd name="connsiteY16" fmla="*/ 1635523 h 1675539"/>
                  <a:gd name="connsiteX17" fmla="*/ 0 w 552113"/>
                  <a:gd name="connsiteY17" fmla="*/ 305470 h 1675539"/>
                  <a:gd name="connsiteX18" fmla="*/ 61118 w 552113"/>
                  <a:gd name="connsiteY18" fmla="*/ 16546 h 1675539"/>
                  <a:gd name="connsiteX19" fmla="*/ 384518 w 552113"/>
                  <a:gd name="connsiteY19" fmla="*/ 0 h 1675539"/>
                  <a:gd name="connsiteX0" fmla="*/ 47758 w 552113"/>
                  <a:gd name="connsiteY0" fmla="*/ 1666815 h 1675539"/>
                  <a:gd name="connsiteX1" fmla="*/ 149464 w 552113"/>
                  <a:gd name="connsiteY1" fmla="*/ 1667143 h 1675539"/>
                  <a:gd name="connsiteX2" fmla="*/ 438552 w 552113"/>
                  <a:gd name="connsiteY2" fmla="*/ 1669471 h 1675539"/>
                  <a:gd name="connsiteX3" fmla="*/ 552044 w 552113"/>
                  <a:gd name="connsiteY3" fmla="*/ 1670595 h 1675539"/>
                  <a:gd name="connsiteX4" fmla="*/ 552113 w 552113"/>
                  <a:gd name="connsiteY4" fmla="*/ 1675539 h 1675539"/>
                  <a:gd name="connsiteX5" fmla="*/ 47968 w 552113"/>
                  <a:gd name="connsiteY5" fmla="*/ 1669112 h 1675539"/>
                  <a:gd name="connsiteX6" fmla="*/ 47758 w 552113"/>
                  <a:gd name="connsiteY6" fmla="*/ 1666815 h 1675539"/>
                  <a:gd name="connsiteX7" fmla="*/ 384518 w 552113"/>
                  <a:gd name="connsiteY7" fmla="*/ 0 h 1675539"/>
                  <a:gd name="connsiteX8" fmla="*/ 353219 w 552113"/>
                  <a:gd name="connsiteY8" fmla="*/ 257845 h 1675539"/>
                  <a:gd name="connsiteX9" fmla="*/ 383839 w 552113"/>
                  <a:gd name="connsiteY9" fmla="*/ 936369 h 1675539"/>
                  <a:gd name="connsiteX10" fmla="*/ 40937 w 552113"/>
                  <a:gd name="connsiteY10" fmla="*/ 1408838 h 1675539"/>
                  <a:gd name="connsiteX11" fmla="*/ 547121 w 552113"/>
                  <a:gd name="connsiteY11" fmla="*/ 1409971 h 1675539"/>
                  <a:gd name="connsiteX12" fmla="*/ 547200 w 552113"/>
                  <a:gd name="connsiteY12" fmla="*/ 1412806 h 1675539"/>
                  <a:gd name="connsiteX13" fmla="*/ 42964 w 552113"/>
                  <a:gd name="connsiteY13" fmla="*/ 1412806 h 1675539"/>
                  <a:gd name="connsiteX14" fmla="*/ 39520 w 552113"/>
                  <a:gd name="connsiteY14" fmla="*/ 1416250 h 1675539"/>
                  <a:gd name="connsiteX15" fmla="*/ 44129 w 552113"/>
                  <a:gd name="connsiteY15" fmla="*/ 1583879 h 1675539"/>
                  <a:gd name="connsiteX16" fmla="*/ 44887 w 552113"/>
                  <a:gd name="connsiteY16" fmla="*/ 1635523 h 1675539"/>
                  <a:gd name="connsiteX17" fmla="*/ 0 w 552113"/>
                  <a:gd name="connsiteY17" fmla="*/ 305470 h 1675539"/>
                  <a:gd name="connsiteX18" fmla="*/ 61118 w 552113"/>
                  <a:gd name="connsiteY18" fmla="*/ 16546 h 1675539"/>
                  <a:gd name="connsiteX19" fmla="*/ 384518 w 552113"/>
                  <a:gd name="connsiteY19" fmla="*/ 0 h 1675539"/>
                  <a:gd name="connsiteX0" fmla="*/ 47758 w 552113"/>
                  <a:gd name="connsiteY0" fmla="*/ 1666815 h 1675539"/>
                  <a:gd name="connsiteX1" fmla="*/ 149464 w 552113"/>
                  <a:gd name="connsiteY1" fmla="*/ 1667143 h 1675539"/>
                  <a:gd name="connsiteX2" fmla="*/ 438552 w 552113"/>
                  <a:gd name="connsiteY2" fmla="*/ 1669471 h 1675539"/>
                  <a:gd name="connsiteX3" fmla="*/ 552044 w 552113"/>
                  <a:gd name="connsiteY3" fmla="*/ 1670595 h 1675539"/>
                  <a:gd name="connsiteX4" fmla="*/ 552113 w 552113"/>
                  <a:gd name="connsiteY4" fmla="*/ 1675539 h 1675539"/>
                  <a:gd name="connsiteX5" fmla="*/ 47968 w 552113"/>
                  <a:gd name="connsiteY5" fmla="*/ 1669112 h 1675539"/>
                  <a:gd name="connsiteX6" fmla="*/ 47758 w 552113"/>
                  <a:gd name="connsiteY6" fmla="*/ 1666815 h 1675539"/>
                  <a:gd name="connsiteX7" fmla="*/ 384518 w 552113"/>
                  <a:gd name="connsiteY7" fmla="*/ 0 h 1675539"/>
                  <a:gd name="connsiteX8" fmla="*/ 353219 w 552113"/>
                  <a:gd name="connsiteY8" fmla="*/ 257845 h 1675539"/>
                  <a:gd name="connsiteX9" fmla="*/ 383839 w 552113"/>
                  <a:gd name="connsiteY9" fmla="*/ 936369 h 1675539"/>
                  <a:gd name="connsiteX10" fmla="*/ 40937 w 552113"/>
                  <a:gd name="connsiteY10" fmla="*/ 1408838 h 1675539"/>
                  <a:gd name="connsiteX11" fmla="*/ 547121 w 552113"/>
                  <a:gd name="connsiteY11" fmla="*/ 1409971 h 1675539"/>
                  <a:gd name="connsiteX12" fmla="*/ 547200 w 552113"/>
                  <a:gd name="connsiteY12" fmla="*/ 1412806 h 1675539"/>
                  <a:gd name="connsiteX13" fmla="*/ 42964 w 552113"/>
                  <a:gd name="connsiteY13" fmla="*/ 1412806 h 1675539"/>
                  <a:gd name="connsiteX14" fmla="*/ 39520 w 552113"/>
                  <a:gd name="connsiteY14" fmla="*/ 1416250 h 1675539"/>
                  <a:gd name="connsiteX15" fmla="*/ 44129 w 552113"/>
                  <a:gd name="connsiteY15" fmla="*/ 1583879 h 1675539"/>
                  <a:gd name="connsiteX16" fmla="*/ 44887 w 552113"/>
                  <a:gd name="connsiteY16" fmla="*/ 1635523 h 1675539"/>
                  <a:gd name="connsiteX17" fmla="*/ 0 w 552113"/>
                  <a:gd name="connsiteY17" fmla="*/ 305470 h 1675539"/>
                  <a:gd name="connsiteX18" fmla="*/ 61118 w 552113"/>
                  <a:gd name="connsiteY18" fmla="*/ 16546 h 1675539"/>
                  <a:gd name="connsiteX19" fmla="*/ 384518 w 552113"/>
                  <a:gd name="connsiteY19" fmla="*/ 0 h 1675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2113" h="1675539">
                    <a:moveTo>
                      <a:pt x="47758" y="1666815"/>
                    </a:moveTo>
                    <a:lnTo>
                      <a:pt x="149464" y="1667143"/>
                    </a:lnTo>
                    <a:lnTo>
                      <a:pt x="438552" y="1669471"/>
                    </a:lnTo>
                    <a:lnTo>
                      <a:pt x="552044" y="1670595"/>
                    </a:lnTo>
                    <a:lnTo>
                      <a:pt x="552113" y="1675539"/>
                    </a:lnTo>
                    <a:lnTo>
                      <a:pt x="47968" y="1669112"/>
                    </a:lnTo>
                    <a:lnTo>
                      <a:pt x="47758" y="1666815"/>
                    </a:lnTo>
                    <a:close/>
                    <a:moveTo>
                      <a:pt x="384518" y="0"/>
                    </a:moveTo>
                    <a:lnTo>
                      <a:pt x="353219" y="257845"/>
                    </a:lnTo>
                    <a:cubicBezTo>
                      <a:pt x="354145" y="412384"/>
                      <a:pt x="362861" y="266170"/>
                      <a:pt x="383839" y="936369"/>
                    </a:cubicBezTo>
                    <a:cubicBezTo>
                      <a:pt x="37763" y="1417709"/>
                      <a:pt x="155238" y="1251348"/>
                      <a:pt x="40937" y="1408838"/>
                    </a:cubicBezTo>
                    <a:lnTo>
                      <a:pt x="547121" y="1409971"/>
                    </a:lnTo>
                    <a:cubicBezTo>
                      <a:pt x="547147" y="1410916"/>
                      <a:pt x="547174" y="1411861"/>
                      <a:pt x="547200" y="1412806"/>
                    </a:cubicBezTo>
                    <a:lnTo>
                      <a:pt x="42964" y="1412806"/>
                    </a:lnTo>
                    <a:cubicBezTo>
                      <a:pt x="41062" y="1412806"/>
                      <a:pt x="39520" y="1414348"/>
                      <a:pt x="39520" y="1416250"/>
                    </a:cubicBezTo>
                    <a:cubicBezTo>
                      <a:pt x="39520" y="1454681"/>
                      <a:pt x="41404" y="1420454"/>
                      <a:pt x="44129" y="1583879"/>
                    </a:cubicBezTo>
                    <a:cubicBezTo>
                      <a:pt x="44382" y="1601094"/>
                      <a:pt x="44634" y="1618308"/>
                      <a:pt x="44887" y="1635523"/>
                    </a:cubicBezTo>
                    <a:lnTo>
                      <a:pt x="0" y="305470"/>
                    </a:lnTo>
                    <a:cubicBezTo>
                      <a:pt x="16993" y="53632"/>
                      <a:pt x="207" y="162708"/>
                      <a:pt x="61118" y="16546"/>
                    </a:cubicBezTo>
                    <a:cubicBezTo>
                      <a:pt x="366504" y="6909"/>
                      <a:pt x="66581" y="19117"/>
                      <a:pt x="384518" y="0"/>
                    </a:cubicBezTo>
                    <a:close/>
                  </a:path>
                </a:pathLst>
              </a:custGeom>
              <a:solidFill>
                <a:schemeClr val="bg1">
                  <a:lumMod val="65000"/>
                </a:schemeClr>
              </a:solidFill>
              <a:ln w="9525" cap="flat" cmpd="sng" algn="ctr">
                <a:solidFill>
                  <a:sysClr val="window" lastClr="FFFFFF">
                    <a:lumMod val="75000"/>
                  </a:sys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base">
                  <a:spcBef>
                    <a:spcPct val="0"/>
                  </a:spcBef>
                  <a:spcAft>
                    <a:spcPct val="0"/>
                  </a:spcAft>
                  <a:defRPr/>
                </a:pPr>
                <a:endParaRPr lang="en-US" sz="1530" kern="0">
                  <a:solidFill>
                    <a:prstClr val="white"/>
                  </a:solidFill>
                  <a:latin typeface="Calibri"/>
                </a:endParaRPr>
              </a:p>
            </p:txBody>
          </p:sp>
          <p:sp>
            <p:nvSpPr>
              <p:cNvPr id="254" name="Freeform: Shape 253">
                <a:extLst>
                  <a:ext uri="{FF2B5EF4-FFF2-40B4-BE49-F238E27FC236}">
                    <a16:creationId xmlns:a16="http://schemas.microsoft.com/office/drawing/2014/main" id="{73CB491F-72FB-4219-BAF3-E8EAA71CEF5A}"/>
                  </a:ext>
                </a:extLst>
              </p:cNvPr>
              <p:cNvSpPr/>
              <p:nvPr/>
            </p:nvSpPr>
            <p:spPr>
              <a:xfrm>
                <a:off x="3518820" y="2854863"/>
                <a:ext cx="443672" cy="1228845"/>
              </a:xfrm>
              <a:custGeom>
                <a:avLst/>
                <a:gdLst>
                  <a:gd name="connsiteX0" fmla="*/ 86315 w 603370"/>
                  <a:gd name="connsiteY0" fmla="*/ 1662440 h 1671164"/>
                  <a:gd name="connsiteX1" fmla="*/ 188021 w 603370"/>
                  <a:gd name="connsiteY1" fmla="*/ 1662768 h 1671164"/>
                  <a:gd name="connsiteX2" fmla="*/ 477109 w 603370"/>
                  <a:gd name="connsiteY2" fmla="*/ 1665096 h 1671164"/>
                  <a:gd name="connsiteX3" fmla="*/ 590601 w 603370"/>
                  <a:gd name="connsiteY3" fmla="*/ 1666220 h 1671164"/>
                  <a:gd name="connsiteX4" fmla="*/ 590670 w 603370"/>
                  <a:gd name="connsiteY4" fmla="*/ 1671164 h 1671164"/>
                  <a:gd name="connsiteX5" fmla="*/ 86525 w 603370"/>
                  <a:gd name="connsiteY5" fmla="*/ 1664737 h 1671164"/>
                  <a:gd name="connsiteX6" fmla="*/ 603370 w 603370"/>
                  <a:gd name="connsiteY6" fmla="*/ 0 h 1671164"/>
                  <a:gd name="connsiteX7" fmla="*/ 546220 w 603370"/>
                  <a:gd name="connsiteY7" fmla="*/ 192827 h 1671164"/>
                  <a:gd name="connsiteX8" fmla="*/ 568445 w 603370"/>
                  <a:gd name="connsiteY8" fmla="*/ 931995 h 1671164"/>
                  <a:gd name="connsiteX9" fmla="*/ 569447 w 603370"/>
                  <a:gd name="connsiteY9" fmla="*/ 958070 h 1671164"/>
                  <a:gd name="connsiteX10" fmla="*/ 507970 w 603370"/>
                  <a:gd name="connsiteY10" fmla="*/ 1014092 h 1671164"/>
                  <a:gd name="connsiteX11" fmla="*/ 79494 w 603370"/>
                  <a:gd name="connsiteY11" fmla="*/ 1404463 h 1671164"/>
                  <a:gd name="connsiteX12" fmla="*/ 585678 w 603370"/>
                  <a:gd name="connsiteY12" fmla="*/ 1405596 h 1671164"/>
                  <a:gd name="connsiteX13" fmla="*/ 585757 w 603370"/>
                  <a:gd name="connsiteY13" fmla="*/ 1408431 h 1671164"/>
                  <a:gd name="connsiteX14" fmla="*/ 81521 w 603370"/>
                  <a:gd name="connsiteY14" fmla="*/ 1408431 h 1671164"/>
                  <a:gd name="connsiteX15" fmla="*/ 78077 w 603370"/>
                  <a:gd name="connsiteY15" fmla="*/ 1411875 h 1671164"/>
                  <a:gd name="connsiteX16" fmla="*/ 82686 w 603370"/>
                  <a:gd name="connsiteY16" fmla="*/ 1579504 h 1671164"/>
                  <a:gd name="connsiteX17" fmla="*/ 83444 w 603370"/>
                  <a:gd name="connsiteY17" fmla="*/ 1631148 h 1671164"/>
                  <a:gd name="connsiteX18" fmla="*/ 64722 w 603370"/>
                  <a:gd name="connsiteY18" fmla="*/ 1427101 h 1671164"/>
                  <a:gd name="connsiteX19" fmla="*/ 120 w 603370"/>
                  <a:gd name="connsiteY19" fmla="*/ 289240 h 1671164"/>
                  <a:gd name="connsiteX20" fmla="*/ 99225 w 603370"/>
                  <a:gd name="connsiteY20" fmla="*/ 32138 h 1671164"/>
                  <a:gd name="connsiteX0" fmla="*/ 86315 w 603370"/>
                  <a:gd name="connsiteY0" fmla="*/ 1662440 h 1671164"/>
                  <a:gd name="connsiteX1" fmla="*/ 188021 w 603370"/>
                  <a:gd name="connsiteY1" fmla="*/ 1662768 h 1671164"/>
                  <a:gd name="connsiteX2" fmla="*/ 477109 w 603370"/>
                  <a:gd name="connsiteY2" fmla="*/ 1665096 h 1671164"/>
                  <a:gd name="connsiteX3" fmla="*/ 590601 w 603370"/>
                  <a:gd name="connsiteY3" fmla="*/ 1666220 h 1671164"/>
                  <a:gd name="connsiteX4" fmla="*/ 590670 w 603370"/>
                  <a:gd name="connsiteY4" fmla="*/ 1671164 h 1671164"/>
                  <a:gd name="connsiteX5" fmla="*/ 86525 w 603370"/>
                  <a:gd name="connsiteY5" fmla="*/ 1664737 h 1671164"/>
                  <a:gd name="connsiteX6" fmla="*/ 86315 w 603370"/>
                  <a:gd name="connsiteY6" fmla="*/ 1662440 h 1671164"/>
                  <a:gd name="connsiteX7" fmla="*/ 603370 w 603370"/>
                  <a:gd name="connsiteY7" fmla="*/ 0 h 1671164"/>
                  <a:gd name="connsiteX8" fmla="*/ 555745 w 603370"/>
                  <a:gd name="connsiteY8" fmla="*/ 188064 h 1671164"/>
                  <a:gd name="connsiteX9" fmla="*/ 568445 w 603370"/>
                  <a:gd name="connsiteY9" fmla="*/ 931995 h 1671164"/>
                  <a:gd name="connsiteX10" fmla="*/ 569447 w 603370"/>
                  <a:gd name="connsiteY10" fmla="*/ 958070 h 1671164"/>
                  <a:gd name="connsiteX11" fmla="*/ 507970 w 603370"/>
                  <a:gd name="connsiteY11" fmla="*/ 1014092 h 1671164"/>
                  <a:gd name="connsiteX12" fmla="*/ 79494 w 603370"/>
                  <a:gd name="connsiteY12" fmla="*/ 1404463 h 1671164"/>
                  <a:gd name="connsiteX13" fmla="*/ 585678 w 603370"/>
                  <a:gd name="connsiteY13" fmla="*/ 1405596 h 1671164"/>
                  <a:gd name="connsiteX14" fmla="*/ 585757 w 603370"/>
                  <a:gd name="connsiteY14" fmla="*/ 1408431 h 1671164"/>
                  <a:gd name="connsiteX15" fmla="*/ 81521 w 603370"/>
                  <a:gd name="connsiteY15" fmla="*/ 1408431 h 1671164"/>
                  <a:gd name="connsiteX16" fmla="*/ 78077 w 603370"/>
                  <a:gd name="connsiteY16" fmla="*/ 1411875 h 1671164"/>
                  <a:gd name="connsiteX17" fmla="*/ 82686 w 603370"/>
                  <a:gd name="connsiteY17" fmla="*/ 1579504 h 1671164"/>
                  <a:gd name="connsiteX18" fmla="*/ 83444 w 603370"/>
                  <a:gd name="connsiteY18" fmla="*/ 1631148 h 1671164"/>
                  <a:gd name="connsiteX19" fmla="*/ 64722 w 603370"/>
                  <a:gd name="connsiteY19" fmla="*/ 1427101 h 1671164"/>
                  <a:gd name="connsiteX20" fmla="*/ 120 w 603370"/>
                  <a:gd name="connsiteY20" fmla="*/ 289240 h 1671164"/>
                  <a:gd name="connsiteX21" fmla="*/ 99225 w 603370"/>
                  <a:gd name="connsiteY21" fmla="*/ 32138 h 1671164"/>
                  <a:gd name="connsiteX22" fmla="*/ 603370 w 603370"/>
                  <a:gd name="connsiteY22" fmla="*/ 0 h 1671164"/>
                  <a:gd name="connsiteX0" fmla="*/ 86315 w 603370"/>
                  <a:gd name="connsiteY0" fmla="*/ 1662440 h 1671164"/>
                  <a:gd name="connsiteX1" fmla="*/ 188021 w 603370"/>
                  <a:gd name="connsiteY1" fmla="*/ 1662768 h 1671164"/>
                  <a:gd name="connsiteX2" fmla="*/ 477109 w 603370"/>
                  <a:gd name="connsiteY2" fmla="*/ 1665096 h 1671164"/>
                  <a:gd name="connsiteX3" fmla="*/ 590601 w 603370"/>
                  <a:gd name="connsiteY3" fmla="*/ 1666220 h 1671164"/>
                  <a:gd name="connsiteX4" fmla="*/ 590670 w 603370"/>
                  <a:gd name="connsiteY4" fmla="*/ 1671164 h 1671164"/>
                  <a:gd name="connsiteX5" fmla="*/ 86525 w 603370"/>
                  <a:gd name="connsiteY5" fmla="*/ 1664737 h 1671164"/>
                  <a:gd name="connsiteX6" fmla="*/ 86315 w 603370"/>
                  <a:gd name="connsiteY6" fmla="*/ 1662440 h 1671164"/>
                  <a:gd name="connsiteX7" fmla="*/ 603370 w 603370"/>
                  <a:gd name="connsiteY7" fmla="*/ 0 h 1671164"/>
                  <a:gd name="connsiteX8" fmla="*/ 555745 w 603370"/>
                  <a:gd name="connsiteY8" fmla="*/ 188064 h 1671164"/>
                  <a:gd name="connsiteX9" fmla="*/ 577970 w 603370"/>
                  <a:gd name="connsiteY9" fmla="*/ 931995 h 1671164"/>
                  <a:gd name="connsiteX10" fmla="*/ 569447 w 603370"/>
                  <a:gd name="connsiteY10" fmla="*/ 958070 h 1671164"/>
                  <a:gd name="connsiteX11" fmla="*/ 507970 w 603370"/>
                  <a:gd name="connsiteY11" fmla="*/ 1014092 h 1671164"/>
                  <a:gd name="connsiteX12" fmla="*/ 79494 w 603370"/>
                  <a:gd name="connsiteY12" fmla="*/ 1404463 h 1671164"/>
                  <a:gd name="connsiteX13" fmla="*/ 585678 w 603370"/>
                  <a:gd name="connsiteY13" fmla="*/ 1405596 h 1671164"/>
                  <a:gd name="connsiteX14" fmla="*/ 585757 w 603370"/>
                  <a:gd name="connsiteY14" fmla="*/ 1408431 h 1671164"/>
                  <a:gd name="connsiteX15" fmla="*/ 81521 w 603370"/>
                  <a:gd name="connsiteY15" fmla="*/ 1408431 h 1671164"/>
                  <a:gd name="connsiteX16" fmla="*/ 78077 w 603370"/>
                  <a:gd name="connsiteY16" fmla="*/ 1411875 h 1671164"/>
                  <a:gd name="connsiteX17" fmla="*/ 82686 w 603370"/>
                  <a:gd name="connsiteY17" fmla="*/ 1579504 h 1671164"/>
                  <a:gd name="connsiteX18" fmla="*/ 83444 w 603370"/>
                  <a:gd name="connsiteY18" fmla="*/ 1631148 h 1671164"/>
                  <a:gd name="connsiteX19" fmla="*/ 64722 w 603370"/>
                  <a:gd name="connsiteY19" fmla="*/ 1427101 h 1671164"/>
                  <a:gd name="connsiteX20" fmla="*/ 120 w 603370"/>
                  <a:gd name="connsiteY20" fmla="*/ 289240 h 1671164"/>
                  <a:gd name="connsiteX21" fmla="*/ 99225 w 603370"/>
                  <a:gd name="connsiteY21" fmla="*/ 32138 h 1671164"/>
                  <a:gd name="connsiteX22" fmla="*/ 603370 w 603370"/>
                  <a:gd name="connsiteY22" fmla="*/ 0 h 1671164"/>
                  <a:gd name="connsiteX0" fmla="*/ 86315 w 603370"/>
                  <a:gd name="connsiteY0" fmla="*/ 1662440 h 1671164"/>
                  <a:gd name="connsiteX1" fmla="*/ 188021 w 603370"/>
                  <a:gd name="connsiteY1" fmla="*/ 1662768 h 1671164"/>
                  <a:gd name="connsiteX2" fmla="*/ 477109 w 603370"/>
                  <a:gd name="connsiteY2" fmla="*/ 1665096 h 1671164"/>
                  <a:gd name="connsiteX3" fmla="*/ 590601 w 603370"/>
                  <a:gd name="connsiteY3" fmla="*/ 1666220 h 1671164"/>
                  <a:gd name="connsiteX4" fmla="*/ 590670 w 603370"/>
                  <a:gd name="connsiteY4" fmla="*/ 1671164 h 1671164"/>
                  <a:gd name="connsiteX5" fmla="*/ 86525 w 603370"/>
                  <a:gd name="connsiteY5" fmla="*/ 1664737 h 1671164"/>
                  <a:gd name="connsiteX6" fmla="*/ 86315 w 603370"/>
                  <a:gd name="connsiteY6" fmla="*/ 1662440 h 1671164"/>
                  <a:gd name="connsiteX7" fmla="*/ 603370 w 603370"/>
                  <a:gd name="connsiteY7" fmla="*/ 0 h 1671164"/>
                  <a:gd name="connsiteX8" fmla="*/ 555745 w 603370"/>
                  <a:gd name="connsiteY8" fmla="*/ 188064 h 1671164"/>
                  <a:gd name="connsiteX9" fmla="*/ 577970 w 603370"/>
                  <a:gd name="connsiteY9" fmla="*/ 931995 h 1671164"/>
                  <a:gd name="connsiteX10" fmla="*/ 583734 w 603370"/>
                  <a:gd name="connsiteY10" fmla="*/ 943783 h 1671164"/>
                  <a:gd name="connsiteX11" fmla="*/ 507970 w 603370"/>
                  <a:gd name="connsiteY11" fmla="*/ 1014092 h 1671164"/>
                  <a:gd name="connsiteX12" fmla="*/ 79494 w 603370"/>
                  <a:gd name="connsiteY12" fmla="*/ 1404463 h 1671164"/>
                  <a:gd name="connsiteX13" fmla="*/ 585678 w 603370"/>
                  <a:gd name="connsiteY13" fmla="*/ 1405596 h 1671164"/>
                  <a:gd name="connsiteX14" fmla="*/ 585757 w 603370"/>
                  <a:gd name="connsiteY14" fmla="*/ 1408431 h 1671164"/>
                  <a:gd name="connsiteX15" fmla="*/ 81521 w 603370"/>
                  <a:gd name="connsiteY15" fmla="*/ 1408431 h 1671164"/>
                  <a:gd name="connsiteX16" fmla="*/ 78077 w 603370"/>
                  <a:gd name="connsiteY16" fmla="*/ 1411875 h 1671164"/>
                  <a:gd name="connsiteX17" fmla="*/ 82686 w 603370"/>
                  <a:gd name="connsiteY17" fmla="*/ 1579504 h 1671164"/>
                  <a:gd name="connsiteX18" fmla="*/ 83444 w 603370"/>
                  <a:gd name="connsiteY18" fmla="*/ 1631148 h 1671164"/>
                  <a:gd name="connsiteX19" fmla="*/ 64722 w 603370"/>
                  <a:gd name="connsiteY19" fmla="*/ 1427101 h 1671164"/>
                  <a:gd name="connsiteX20" fmla="*/ 120 w 603370"/>
                  <a:gd name="connsiteY20" fmla="*/ 289240 h 1671164"/>
                  <a:gd name="connsiteX21" fmla="*/ 99225 w 603370"/>
                  <a:gd name="connsiteY21" fmla="*/ 32138 h 1671164"/>
                  <a:gd name="connsiteX22" fmla="*/ 603370 w 603370"/>
                  <a:gd name="connsiteY22" fmla="*/ 0 h 167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3370" h="1671164">
                    <a:moveTo>
                      <a:pt x="86315" y="1662440"/>
                    </a:moveTo>
                    <a:lnTo>
                      <a:pt x="188021" y="1662768"/>
                    </a:lnTo>
                    <a:lnTo>
                      <a:pt x="477109" y="1665096"/>
                    </a:lnTo>
                    <a:lnTo>
                      <a:pt x="590601" y="1666220"/>
                    </a:lnTo>
                    <a:lnTo>
                      <a:pt x="590670" y="1671164"/>
                    </a:lnTo>
                    <a:lnTo>
                      <a:pt x="86525" y="1664737"/>
                    </a:lnTo>
                    <a:lnTo>
                      <a:pt x="86315" y="1662440"/>
                    </a:lnTo>
                    <a:close/>
                    <a:moveTo>
                      <a:pt x="603370" y="0"/>
                    </a:moveTo>
                    <a:cubicBezTo>
                      <a:pt x="584320" y="64276"/>
                      <a:pt x="574795" y="123788"/>
                      <a:pt x="555745" y="188064"/>
                    </a:cubicBezTo>
                    <a:cubicBezTo>
                      <a:pt x="556804" y="411957"/>
                      <a:pt x="567387" y="674358"/>
                      <a:pt x="577970" y="931995"/>
                    </a:cubicBezTo>
                    <a:lnTo>
                      <a:pt x="583734" y="943783"/>
                    </a:lnTo>
                    <a:lnTo>
                      <a:pt x="507970" y="1014092"/>
                    </a:lnTo>
                    <a:cubicBezTo>
                      <a:pt x="134992" y="1354633"/>
                      <a:pt x="569457" y="968596"/>
                      <a:pt x="79494" y="1404463"/>
                    </a:cubicBezTo>
                    <a:lnTo>
                      <a:pt x="585678" y="1405596"/>
                    </a:lnTo>
                    <a:cubicBezTo>
                      <a:pt x="585704" y="1406541"/>
                      <a:pt x="585731" y="1407486"/>
                      <a:pt x="585757" y="1408431"/>
                    </a:cubicBezTo>
                    <a:lnTo>
                      <a:pt x="81521" y="1408431"/>
                    </a:lnTo>
                    <a:cubicBezTo>
                      <a:pt x="79619" y="1408431"/>
                      <a:pt x="78077" y="1409973"/>
                      <a:pt x="78077" y="1411875"/>
                    </a:cubicBezTo>
                    <a:cubicBezTo>
                      <a:pt x="78077" y="1450306"/>
                      <a:pt x="79961" y="1416079"/>
                      <a:pt x="82686" y="1579504"/>
                    </a:cubicBezTo>
                    <a:cubicBezTo>
                      <a:pt x="82939" y="1596719"/>
                      <a:pt x="83191" y="1613933"/>
                      <a:pt x="83444" y="1631148"/>
                    </a:cubicBezTo>
                    <a:lnTo>
                      <a:pt x="64722" y="1427101"/>
                    </a:lnTo>
                    <a:cubicBezTo>
                      <a:pt x="17801" y="896030"/>
                      <a:pt x="-1733" y="527328"/>
                      <a:pt x="120" y="289240"/>
                    </a:cubicBezTo>
                    <a:cubicBezTo>
                      <a:pt x="84787" y="17140"/>
                      <a:pt x="12970" y="153725"/>
                      <a:pt x="99225" y="32138"/>
                    </a:cubicBezTo>
                    <a:lnTo>
                      <a:pt x="603370" y="0"/>
                    </a:lnTo>
                    <a:close/>
                  </a:path>
                </a:pathLst>
              </a:custGeom>
              <a:solidFill>
                <a:schemeClr val="bg1">
                  <a:lumMod val="65000"/>
                </a:schemeClr>
              </a:solidFill>
              <a:ln w="9525" cap="flat" cmpd="sng" algn="ctr">
                <a:solidFill>
                  <a:sysClr val="window" lastClr="FFFFFF">
                    <a:lumMod val="75000"/>
                  </a:sys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base">
                  <a:spcBef>
                    <a:spcPct val="0"/>
                  </a:spcBef>
                  <a:spcAft>
                    <a:spcPct val="0"/>
                  </a:spcAft>
                  <a:defRPr/>
                </a:pPr>
                <a:endParaRPr lang="en-US" sz="1530" kern="0">
                  <a:solidFill>
                    <a:prstClr val="white"/>
                  </a:solidFill>
                  <a:latin typeface="Calibri"/>
                </a:endParaRPr>
              </a:p>
            </p:txBody>
          </p:sp>
          <p:sp>
            <p:nvSpPr>
              <p:cNvPr id="207" name="Rectangle: Rounded Corners 62">
                <a:extLst>
                  <a:ext uri="{FF2B5EF4-FFF2-40B4-BE49-F238E27FC236}">
                    <a16:creationId xmlns:a16="http://schemas.microsoft.com/office/drawing/2014/main" id="{BB615BD0-9E1E-4E4A-AAB2-40D3857D7ACD}"/>
                  </a:ext>
                </a:extLst>
              </p:cNvPr>
              <p:cNvSpPr/>
              <p:nvPr/>
            </p:nvSpPr>
            <p:spPr>
              <a:xfrm>
                <a:off x="4455037" y="3230764"/>
                <a:ext cx="529966" cy="186772"/>
              </a:xfrm>
              <a:custGeom>
                <a:avLst/>
                <a:gdLst>
                  <a:gd name="connsiteX0" fmla="*/ 0 w 720725"/>
                  <a:gd name="connsiteY0" fmla="*/ 43393 h 260350"/>
                  <a:gd name="connsiteX1" fmla="*/ 43393 w 720725"/>
                  <a:gd name="connsiteY1" fmla="*/ 0 h 260350"/>
                  <a:gd name="connsiteX2" fmla="*/ 677332 w 720725"/>
                  <a:gd name="connsiteY2" fmla="*/ 0 h 260350"/>
                  <a:gd name="connsiteX3" fmla="*/ 720725 w 720725"/>
                  <a:gd name="connsiteY3" fmla="*/ 43393 h 260350"/>
                  <a:gd name="connsiteX4" fmla="*/ 720725 w 720725"/>
                  <a:gd name="connsiteY4" fmla="*/ 216957 h 260350"/>
                  <a:gd name="connsiteX5" fmla="*/ 677332 w 720725"/>
                  <a:gd name="connsiteY5" fmla="*/ 260350 h 260350"/>
                  <a:gd name="connsiteX6" fmla="*/ 43393 w 720725"/>
                  <a:gd name="connsiteY6" fmla="*/ 260350 h 260350"/>
                  <a:gd name="connsiteX7" fmla="*/ 0 w 720725"/>
                  <a:gd name="connsiteY7" fmla="*/ 216957 h 260350"/>
                  <a:gd name="connsiteX8" fmla="*/ 0 w 720725"/>
                  <a:gd name="connsiteY8" fmla="*/ 43393 h 260350"/>
                  <a:gd name="connsiteX0" fmla="*/ 0 w 720725"/>
                  <a:gd name="connsiteY0" fmla="*/ 43393 h 260350"/>
                  <a:gd name="connsiteX1" fmla="*/ 43393 w 720725"/>
                  <a:gd name="connsiteY1" fmla="*/ 0 h 260350"/>
                  <a:gd name="connsiteX2" fmla="*/ 677332 w 720725"/>
                  <a:gd name="connsiteY2" fmla="*/ 0 h 260350"/>
                  <a:gd name="connsiteX3" fmla="*/ 720725 w 720725"/>
                  <a:gd name="connsiteY3" fmla="*/ 43393 h 260350"/>
                  <a:gd name="connsiteX4" fmla="*/ 720725 w 720725"/>
                  <a:gd name="connsiteY4" fmla="*/ 216957 h 260350"/>
                  <a:gd name="connsiteX5" fmla="*/ 632882 w 720725"/>
                  <a:gd name="connsiteY5" fmla="*/ 250825 h 260350"/>
                  <a:gd name="connsiteX6" fmla="*/ 43393 w 720725"/>
                  <a:gd name="connsiteY6" fmla="*/ 260350 h 260350"/>
                  <a:gd name="connsiteX7" fmla="*/ 0 w 720725"/>
                  <a:gd name="connsiteY7" fmla="*/ 216957 h 260350"/>
                  <a:gd name="connsiteX8" fmla="*/ 0 w 720725"/>
                  <a:gd name="connsiteY8" fmla="*/ 43393 h 260350"/>
                  <a:gd name="connsiteX0" fmla="*/ 0 w 720725"/>
                  <a:gd name="connsiteY0" fmla="*/ 43393 h 260350"/>
                  <a:gd name="connsiteX1" fmla="*/ 43393 w 720725"/>
                  <a:gd name="connsiteY1" fmla="*/ 0 h 260350"/>
                  <a:gd name="connsiteX2" fmla="*/ 677332 w 720725"/>
                  <a:gd name="connsiteY2" fmla="*/ 0 h 260350"/>
                  <a:gd name="connsiteX3" fmla="*/ 720725 w 720725"/>
                  <a:gd name="connsiteY3" fmla="*/ 43393 h 260350"/>
                  <a:gd name="connsiteX4" fmla="*/ 714375 w 720725"/>
                  <a:gd name="connsiteY4" fmla="*/ 182032 h 260350"/>
                  <a:gd name="connsiteX5" fmla="*/ 632882 w 720725"/>
                  <a:gd name="connsiteY5" fmla="*/ 250825 h 260350"/>
                  <a:gd name="connsiteX6" fmla="*/ 43393 w 720725"/>
                  <a:gd name="connsiteY6" fmla="*/ 260350 h 260350"/>
                  <a:gd name="connsiteX7" fmla="*/ 0 w 720725"/>
                  <a:gd name="connsiteY7" fmla="*/ 216957 h 260350"/>
                  <a:gd name="connsiteX8" fmla="*/ 0 w 720725"/>
                  <a:gd name="connsiteY8" fmla="*/ 43393 h 260350"/>
                  <a:gd name="connsiteX0" fmla="*/ 0 w 720725"/>
                  <a:gd name="connsiteY0" fmla="*/ 43393 h 254000"/>
                  <a:gd name="connsiteX1" fmla="*/ 43393 w 720725"/>
                  <a:gd name="connsiteY1" fmla="*/ 0 h 254000"/>
                  <a:gd name="connsiteX2" fmla="*/ 677332 w 720725"/>
                  <a:gd name="connsiteY2" fmla="*/ 0 h 254000"/>
                  <a:gd name="connsiteX3" fmla="*/ 720725 w 720725"/>
                  <a:gd name="connsiteY3" fmla="*/ 43393 h 254000"/>
                  <a:gd name="connsiteX4" fmla="*/ 714375 w 720725"/>
                  <a:gd name="connsiteY4" fmla="*/ 182032 h 254000"/>
                  <a:gd name="connsiteX5" fmla="*/ 632882 w 720725"/>
                  <a:gd name="connsiteY5" fmla="*/ 250825 h 254000"/>
                  <a:gd name="connsiteX6" fmla="*/ 125943 w 720725"/>
                  <a:gd name="connsiteY6" fmla="*/ 254000 h 254000"/>
                  <a:gd name="connsiteX7" fmla="*/ 0 w 720725"/>
                  <a:gd name="connsiteY7" fmla="*/ 216957 h 254000"/>
                  <a:gd name="connsiteX8" fmla="*/ 0 w 720725"/>
                  <a:gd name="connsiteY8" fmla="*/ 43393 h 254000"/>
                  <a:gd name="connsiteX0" fmla="*/ 0 w 720725"/>
                  <a:gd name="connsiteY0" fmla="*/ 43393 h 254000"/>
                  <a:gd name="connsiteX1" fmla="*/ 43393 w 720725"/>
                  <a:gd name="connsiteY1" fmla="*/ 0 h 254000"/>
                  <a:gd name="connsiteX2" fmla="*/ 677332 w 720725"/>
                  <a:gd name="connsiteY2" fmla="*/ 0 h 254000"/>
                  <a:gd name="connsiteX3" fmla="*/ 720725 w 720725"/>
                  <a:gd name="connsiteY3" fmla="*/ 43393 h 254000"/>
                  <a:gd name="connsiteX4" fmla="*/ 714375 w 720725"/>
                  <a:gd name="connsiteY4" fmla="*/ 182032 h 254000"/>
                  <a:gd name="connsiteX5" fmla="*/ 632882 w 720725"/>
                  <a:gd name="connsiteY5" fmla="*/ 250825 h 254000"/>
                  <a:gd name="connsiteX6" fmla="*/ 125943 w 720725"/>
                  <a:gd name="connsiteY6" fmla="*/ 254000 h 254000"/>
                  <a:gd name="connsiteX7" fmla="*/ 3175 w 720725"/>
                  <a:gd name="connsiteY7" fmla="*/ 175682 h 254000"/>
                  <a:gd name="connsiteX8" fmla="*/ 0 w 720725"/>
                  <a:gd name="connsiteY8" fmla="*/ 43393 h 25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725" h="254000">
                    <a:moveTo>
                      <a:pt x="0" y="43393"/>
                    </a:moveTo>
                    <a:cubicBezTo>
                      <a:pt x="0" y="19428"/>
                      <a:pt x="19428" y="0"/>
                      <a:pt x="43393" y="0"/>
                    </a:cubicBezTo>
                    <a:lnTo>
                      <a:pt x="677332" y="0"/>
                    </a:lnTo>
                    <a:cubicBezTo>
                      <a:pt x="701297" y="0"/>
                      <a:pt x="720725" y="19428"/>
                      <a:pt x="720725" y="43393"/>
                    </a:cubicBezTo>
                    <a:lnTo>
                      <a:pt x="714375" y="182032"/>
                    </a:lnTo>
                    <a:cubicBezTo>
                      <a:pt x="714375" y="205997"/>
                      <a:pt x="656847" y="250825"/>
                      <a:pt x="632882" y="250825"/>
                    </a:cubicBezTo>
                    <a:lnTo>
                      <a:pt x="125943" y="254000"/>
                    </a:lnTo>
                    <a:cubicBezTo>
                      <a:pt x="101978" y="254000"/>
                      <a:pt x="3175" y="199647"/>
                      <a:pt x="3175" y="175682"/>
                    </a:cubicBezTo>
                    <a:cubicBezTo>
                      <a:pt x="2117" y="131586"/>
                      <a:pt x="1058" y="87489"/>
                      <a:pt x="0" y="43393"/>
                    </a:cubicBezTo>
                    <a:close/>
                  </a:path>
                </a:pathLst>
              </a:custGeom>
              <a:gradFill flip="none" rotWithShape="1">
                <a:gsLst>
                  <a:gs pos="71000">
                    <a:sysClr val="window" lastClr="FFFFFF">
                      <a:lumMod val="85000"/>
                    </a:sysClr>
                  </a:gs>
                  <a:gs pos="0">
                    <a:sysClr val="window" lastClr="FFFFFF">
                      <a:lumMod val="95000"/>
                    </a:sysClr>
                  </a:gs>
                  <a:gs pos="88000">
                    <a:sysClr val="window" lastClr="FFFFFF">
                      <a:lumMod val="75000"/>
                    </a:sysClr>
                  </a:gs>
                  <a:gs pos="98000">
                    <a:srgbClr val="D6D6D6"/>
                  </a:gs>
                  <a:gs pos="30000">
                    <a:sysClr val="window" lastClr="FFFFFF"/>
                  </a:gs>
                </a:gsLst>
                <a:path path="shape">
                  <a:fillToRect l="50000" t="50000" r="50000" b="50000"/>
                </a:path>
                <a:tileRect/>
              </a:gradFill>
              <a:ln w="9525" cap="flat" cmpd="sng" algn="ctr">
                <a:solidFill>
                  <a:sysClr val="window" lastClr="FFFFFF">
                    <a:lumMod val="75000"/>
                  </a:sys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base">
                  <a:spcBef>
                    <a:spcPct val="0"/>
                  </a:spcBef>
                  <a:spcAft>
                    <a:spcPct val="0"/>
                  </a:spcAft>
                  <a:defRPr/>
                </a:pPr>
                <a:endParaRPr lang="en-US" sz="1530" kern="0">
                  <a:solidFill>
                    <a:prstClr val="white"/>
                  </a:solidFill>
                  <a:latin typeface="Calibri"/>
                </a:endParaRPr>
              </a:p>
            </p:txBody>
          </p:sp>
          <p:sp>
            <p:nvSpPr>
              <p:cNvPr id="208" name="Freeform: Shape 207">
                <a:extLst>
                  <a:ext uri="{FF2B5EF4-FFF2-40B4-BE49-F238E27FC236}">
                    <a16:creationId xmlns:a16="http://schemas.microsoft.com/office/drawing/2014/main" id="{F61F3963-B470-45C9-BD84-78917F6E60EA}"/>
                  </a:ext>
                </a:extLst>
              </p:cNvPr>
              <p:cNvSpPr/>
              <p:nvPr/>
            </p:nvSpPr>
            <p:spPr>
              <a:xfrm>
                <a:off x="4455037" y="3233933"/>
                <a:ext cx="529966" cy="183603"/>
              </a:xfrm>
              <a:custGeom>
                <a:avLst/>
                <a:gdLst>
                  <a:gd name="connsiteX0" fmla="*/ 687734 w 720725"/>
                  <a:gd name="connsiteY0" fmla="*/ 0 h 249691"/>
                  <a:gd name="connsiteX1" fmla="*/ 708015 w 720725"/>
                  <a:gd name="connsiteY1" fmla="*/ 8401 h 249691"/>
                  <a:gd name="connsiteX2" fmla="*/ 720725 w 720725"/>
                  <a:gd name="connsiteY2" fmla="*/ 39084 h 249691"/>
                  <a:gd name="connsiteX3" fmla="*/ 714375 w 720725"/>
                  <a:gd name="connsiteY3" fmla="*/ 177723 h 249691"/>
                  <a:gd name="connsiteX4" fmla="*/ 632882 w 720725"/>
                  <a:gd name="connsiteY4" fmla="*/ 246516 h 249691"/>
                  <a:gd name="connsiteX5" fmla="*/ 125943 w 720725"/>
                  <a:gd name="connsiteY5" fmla="*/ 249691 h 249691"/>
                  <a:gd name="connsiteX6" fmla="*/ 3175 w 720725"/>
                  <a:gd name="connsiteY6" fmla="*/ 171373 h 249691"/>
                  <a:gd name="connsiteX7" fmla="*/ 0 w 720725"/>
                  <a:gd name="connsiteY7" fmla="*/ 39084 h 249691"/>
                  <a:gd name="connsiteX8" fmla="*/ 12710 w 720725"/>
                  <a:gd name="connsiteY8" fmla="*/ 8401 h 249691"/>
                  <a:gd name="connsiteX9" fmla="*/ 23755 w 720725"/>
                  <a:gd name="connsiteY9" fmla="*/ 3825 h 249691"/>
                  <a:gd name="connsiteX10" fmla="*/ 25170 w 720725"/>
                  <a:gd name="connsiteY10" fmla="*/ 67392 h 249691"/>
                  <a:gd name="connsiteX11" fmla="*/ 139002 w 720725"/>
                  <a:gd name="connsiteY11" fmla="*/ 145710 h 249691"/>
                  <a:gd name="connsiteX12" fmla="*/ 609041 w 720725"/>
                  <a:gd name="connsiteY12" fmla="*/ 142535 h 249691"/>
                  <a:gd name="connsiteX13" fmla="*/ 684602 w 720725"/>
                  <a:gd name="connsiteY13" fmla="*/ 73742 h 249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20725" h="249691">
                    <a:moveTo>
                      <a:pt x="687734" y="0"/>
                    </a:moveTo>
                    <a:lnTo>
                      <a:pt x="708015" y="8401"/>
                    </a:lnTo>
                    <a:cubicBezTo>
                      <a:pt x="715868" y="16253"/>
                      <a:pt x="720725" y="27102"/>
                      <a:pt x="720725" y="39084"/>
                    </a:cubicBezTo>
                    <a:lnTo>
                      <a:pt x="714375" y="177723"/>
                    </a:lnTo>
                    <a:cubicBezTo>
                      <a:pt x="714375" y="201688"/>
                      <a:pt x="656847" y="246516"/>
                      <a:pt x="632882" y="246516"/>
                    </a:cubicBezTo>
                    <a:lnTo>
                      <a:pt x="125943" y="249691"/>
                    </a:lnTo>
                    <a:cubicBezTo>
                      <a:pt x="101978" y="249691"/>
                      <a:pt x="3175" y="195338"/>
                      <a:pt x="3175" y="171373"/>
                    </a:cubicBezTo>
                    <a:cubicBezTo>
                      <a:pt x="2117" y="127277"/>
                      <a:pt x="1058" y="83180"/>
                      <a:pt x="0" y="39084"/>
                    </a:cubicBezTo>
                    <a:cubicBezTo>
                      <a:pt x="0" y="27102"/>
                      <a:pt x="4857" y="16253"/>
                      <a:pt x="12710" y="8401"/>
                    </a:cubicBezTo>
                    <a:lnTo>
                      <a:pt x="23755" y="3825"/>
                    </a:lnTo>
                    <a:lnTo>
                      <a:pt x="25170" y="67392"/>
                    </a:lnTo>
                    <a:cubicBezTo>
                      <a:pt x="25170" y="91357"/>
                      <a:pt x="116781" y="145710"/>
                      <a:pt x="139002" y="145710"/>
                    </a:cubicBezTo>
                    <a:lnTo>
                      <a:pt x="609041" y="142535"/>
                    </a:lnTo>
                    <a:cubicBezTo>
                      <a:pt x="631262" y="142535"/>
                      <a:pt x="684602" y="97707"/>
                      <a:pt x="684602" y="73742"/>
                    </a:cubicBezTo>
                    <a:close/>
                  </a:path>
                </a:pathLst>
              </a:custGeom>
              <a:gradFill flip="none" rotWithShape="1">
                <a:gsLst>
                  <a:gs pos="0">
                    <a:sysClr val="window" lastClr="FFFFFF">
                      <a:lumMod val="95000"/>
                    </a:sysClr>
                  </a:gs>
                  <a:gs pos="99000">
                    <a:sysClr val="window" lastClr="FFFFFF">
                      <a:lumMod val="75000"/>
                    </a:sysClr>
                  </a:gs>
                  <a:gs pos="98000">
                    <a:srgbClr val="D6D6D6"/>
                  </a:gs>
                  <a:gs pos="54000">
                    <a:sysClr val="window" lastClr="FFFFFF"/>
                  </a:gs>
                </a:gsLst>
                <a:path path="rect">
                  <a:fillToRect l="50000" t="50000" r="50000" b="50000"/>
                </a:path>
                <a:tileRect/>
              </a:gradFill>
              <a:ln w="9525" cap="flat" cmpd="sng" algn="ctr">
                <a:solidFill>
                  <a:sysClr val="window" lastClr="FFFFFF">
                    <a:lumMod val="75000"/>
                  </a:sys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base">
                  <a:spcBef>
                    <a:spcPct val="0"/>
                  </a:spcBef>
                  <a:spcAft>
                    <a:spcPct val="0"/>
                  </a:spcAft>
                  <a:defRPr/>
                </a:pPr>
                <a:endParaRPr lang="en-US" sz="1530" kern="0">
                  <a:solidFill>
                    <a:prstClr val="white"/>
                  </a:solidFill>
                  <a:latin typeface="Calibri"/>
                </a:endParaRPr>
              </a:p>
            </p:txBody>
          </p:sp>
          <p:sp>
            <p:nvSpPr>
              <p:cNvPr id="209" name="Freeform: Shape 208">
                <a:extLst>
                  <a:ext uri="{FF2B5EF4-FFF2-40B4-BE49-F238E27FC236}">
                    <a16:creationId xmlns:a16="http://schemas.microsoft.com/office/drawing/2014/main" id="{03B1F83D-18E7-4BFD-B349-F8922504CC72}"/>
                  </a:ext>
                </a:extLst>
              </p:cNvPr>
              <p:cNvSpPr/>
              <p:nvPr/>
            </p:nvSpPr>
            <p:spPr>
              <a:xfrm>
                <a:off x="4408952" y="2436757"/>
                <a:ext cx="334101" cy="847452"/>
              </a:xfrm>
              <a:custGeom>
                <a:avLst/>
                <a:gdLst>
                  <a:gd name="connsiteX0" fmla="*/ 227180 w 454360"/>
                  <a:gd name="connsiteY0" fmla="*/ 0 h 827304"/>
                  <a:gd name="connsiteX1" fmla="*/ 454360 w 454360"/>
                  <a:gd name="connsiteY1" fmla="*/ 227180 h 827304"/>
                  <a:gd name="connsiteX2" fmla="*/ 454360 w 454360"/>
                  <a:gd name="connsiteY2" fmla="*/ 827304 h 827304"/>
                  <a:gd name="connsiteX3" fmla="*/ 338137 w 454360"/>
                  <a:gd name="connsiteY3" fmla="*/ 827304 h 827304"/>
                  <a:gd name="connsiteX4" fmla="*/ 338137 w 454360"/>
                  <a:gd name="connsiteY4" fmla="*/ 217711 h 827304"/>
                  <a:gd name="connsiteX5" fmla="*/ 227577 w 454360"/>
                  <a:gd name="connsiteY5" fmla="*/ 107151 h 827304"/>
                  <a:gd name="connsiteX6" fmla="*/ 117017 w 454360"/>
                  <a:gd name="connsiteY6" fmla="*/ 217711 h 827304"/>
                  <a:gd name="connsiteX7" fmla="*/ 117017 w 454360"/>
                  <a:gd name="connsiteY7" fmla="*/ 282529 h 827304"/>
                  <a:gd name="connsiteX8" fmla="*/ 0 w 454360"/>
                  <a:gd name="connsiteY8" fmla="*/ 282529 h 827304"/>
                  <a:gd name="connsiteX9" fmla="*/ 0 w 454360"/>
                  <a:gd name="connsiteY9" fmla="*/ 227180 h 827304"/>
                  <a:gd name="connsiteX10" fmla="*/ 227180 w 454360"/>
                  <a:gd name="connsiteY10" fmla="*/ 0 h 82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4360" h="827304">
                    <a:moveTo>
                      <a:pt x="227180" y="0"/>
                    </a:moveTo>
                    <a:cubicBezTo>
                      <a:pt x="352648" y="0"/>
                      <a:pt x="454360" y="101712"/>
                      <a:pt x="454360" y="227180"/>
                    </a:cubicBezTo>
                    <a:lnTo>
                      <a:pt x="454360" y="827304"/>
                    </a:lnTo>
                    <a:lnTo>
                      <a:pt x="338137" y="827304"/>
                    </a:lnTo>
                    <a:lnTo>
                      <a:pt x="338137" y="217711"/>
                    </a:lnTo>
                    <a:cubicBezTo>
                      <a:pt x="338137" y="156650"/>
                      <a:pt x="288638" y="107151"/>
                      <a:pt x="227577" y="107151"/>
                    </a:cubicBezTo>
                    <a:cubicBezTo>
                      <a:pt x="166516" y="107151"/>
                      <a:pt x="117017" y="156650"/>
                      <a:pt x="117017" y="217711"/>
                    </a:cubicBezTo>
                    <a:lnTo>
                      <a:pt x="117017" y="282529"/>
                    </a:lnTo>
                    <a:lnTo>
                      <a:pt x="0" y="282529"/>
                    </a:lnTo>
                    <a:lnTo>
                      <a:pt x="0" y="227180"/>
                    </a:lnTo>
                    <a:cubicBezTo>
                      <a:pt x="0" y="101712"/>
                      <a:pt x="101712" y="0"/>
                      <a:pt x="227180" y="0"/>
                    </a:cubicBezTo>
                    <a:close/>
                  </a:path>
                </a:pathLst>
              </a:custGeom>
              <a:gradFill flip="none" rotWithShape="1">
                <a:gsLst>
                  <a:gs pos="32000">
                    <a:sysClr val="window" lastClr="FFFFFF">
                      <a:lumMod val="95000"/>
                    </a:sysClr>
                  </a:gs>
                  <a:gs pos="3000">
                    <a:sysClr val="window" lastClr="FFFFFF">
                      <a:lumMod val="85000"/>
                    </a:sysClr>
                  </a:gs>
                  <a:gs pos="16000">
                    <a:sysClr val="window" lastClr="FFFFFF">
                      <a:lumMod val="95000"/>
                    </a:sysClr>
                  </a:gs>
                  <a:gs pos="100000">
                    <a:sysClr val="window" lastClr="FFFFFF">
                      <a:lumMod val="75000"/>
                    </a:sysClr>
                  </a:gs>
                  <a:gs pos="95000">
                    <a:sysClr val="window" lastClr="FFFFFF">
                      <a:lumMod val="75000"/>
                    </a:sysClr>
                  </a:gs>
                  <a:gs pos="86000">
                    <a:sysClr val="window" lastClr="FFFFFF">
                      <a:lumMod val="95000"/>
                    </a:sysClr>
                  </a:gs>
                  <a:gs pos="75000">
                    <a:sysClr val="window" lastClr="FFFFFF">
                      <a:lumMod val="95000"/>
                    </a:sysClr>
                  </a:gs>
                </a:gsLst>
                <a:lin ang="0" scaled="1"/>
                <a:tileRect/>
              </a:gradFill>
              <a:ln w="3175" cap="flat" cmpd="sng" algn="ctr">
                <a:solidFill>
                  <a:sysClr val="window" lastClr="FFFFFF">
                    <a:lumMod val="75000"/>
                  </a:sys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base">
                  <a:spcBef>
                    <a:spcPct val="0"/>
                  </a:spcBef>
                  <a:spcAft>
                    <a:spcPct val="0"/>
                  </a:spcAft>
                  <a:defRPr/>
                </a:pPr>
                <a:endParaRPr lang="en-US" sz="1530" kern="0">
                  <a:solidFill>
                    <a:prstClr val="white"/>
                  </a:solidFill>
                  <a:latin typeface="Calibri"/>
                </a:endParaRPr>
              </a:p>
            </p:txBody>
          </p:sp>
          <p:sp>
            <p:nvSpPr>
              <p:cNvPr id="210" name="Freeform: Shape 209">
                <a:extLst>
                  <a:ext uri="{FF2B5EF4-FFF2-40B4-BE49-F238E27FC236}">
                    <a16:creationId xmlns:a16="http://schemas.microsoft.com/office/drawing/2014/main" id="{1FC05413-0181-4AD3-859A-2419B98F93BE}"/>
                  </a:ext>
                </a:extLst>
              </p:cNvPr>
              <p:cNvSpPr/>
              <p:nvPr/>
            </p:nvSpPr>
            <p:spPr>
              <a:xfrm>
                <a:off x="4397254" y="2712006"/>
                <a:ext cx="105059" cy="79183"/>
              </a:xfrm>
              <a:custGeom>
                <a:avLst/>
                <a:gdLst>
                  <a:gd name="connsiteX0" fmla="*/ 18938 w 142875"/>
                  <a:gd name="connsiteY0" fmla="*/ 0 h 107685"/>
                  <a:gd name="connsiteX1" fmla="*/ 22597 w 142875"/>
                  <a:gd name="connsiteY1" fmla="*/ 2467 h 107685"/>
                  <a:gd name="connsiteX2" fmla="*/ 45306 w 142875"/>
                  <a:gd name="connsiteY2" fmla="*/ 7052 h 107685"/>
                  <a:gd name="connsiteX3" fmla="*/ 97568 w 142875"/>
                  <a:gd name="connsiteY3" fmla="*/ 7053 h 107685"/>
                  <a:gd name="connsiteX4" fmla="*/ 120277 w 142875"/>
                  <a:gd name="connsiteY4" fmla="*/ 2468 h 107685"/>
                  <a:gd name="connsiteX5" fmla="*/ 123937 w 142875"/>
                  <a:gd name="connsiteY5" fmla="*/ 1 h 107685"/>
                  <a:gd name="connsiteX6" fmla="*/ 130965 w 142875"/>
                  <a:gd name="connsiteY6" fmla="*/ 2912 h 107685"/>
                  <a:gd name="connsiteX7" fmla="*/ 142875 w 142875"/>
                  <a:gd name="connsiteY7" fmla="*/ 31664 h 107685"/>
                  <a:gd name="connsiteX8" fmla="*/ 142875 w 142875"/>
                  <a:gd name="connsiteY8" fmla="*/ 67023 h 107685"/>
                  <a:gd name="connsiteX9" fmla="*/ 102213 w 142875"/>
                  <a:gd name="connsiteY9" fmla="*/ 107685 h 107685"/>
                  <a:gd name="connsiteX10" fmla="*/ 40662 w 142875"/>
                  <a:gd name="connsiteY10" fmla="*/ 107685 h 107685"/>
                  <a:gd name="connsiteX11" fmla="*/ 0 w 142875"/>
                  <a:gd name="connsiteY11" fmla="*/ 67023 h 107685"/>
                  <a:gd name="connsiteX12" fmla="*/ 0 w 142875"/>
                  <a:gd name="connsiteY12" fmla="*/ 31664 h 107685"/>
                  <a:gd name="connsiteX13" fmla="*/ 11910 w 142875"/>
                  <a:gd name="connsiteY13" fmla="*/ 2912 h 10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2875" h="107685">
                    <a:moveTo>
                      <a:pt x="18938" y="0"/>
                    </a:moveTo>
                    <a:lnTo>
                      <a:pt x="22597" y="2467"/>
                    </a:lnTo>
                    <a:cubicBezTo>
                      <a:pt x="29577" y="5420"/>
                      <a:pt x="37251" y="7052"/>
                      <a:pt x="45306" y="7052"/>
                    </a:cubicBezTo>
                    <a:lnTo>
                      <a:pt x="97568" y="7053"/>
                    </a:lnTo>
                    <a:cubicBezTo>
                      <a:pt x="105623" y="7053"/>
                      <a:pt x="113297" y="5421"/>
                      <a:pt x="120277" y="2468"/>
                    </a:cubicBezTo>
                    <a:lnTo>
                      <a:pt x="123937" y="1"/>
                    </a:lnTo>
                    <a:lnTo>
                      <a:pt x="130965" y="2912"/>
                    </a:lnTo>
                    <a:cubicBezTo>
                      <a:pt x="138324" y="10270"/>
                      <a:pt x="142875" y="20436"/>
                      <a:pt x="142875" y="31664"/>
                    </a:cubicBezTo>
                    <a:lnTo>
                      <a:pt x="142875" y="67023"/>
                    </a:lnTo>
                    <a:cubicBezTo>
                      <a:pt x="142875" y="89480"/>
                      <a:pt x="124670" y="107685"/>
                      <a:pt x="102213" y="107685"/>
                    </a:cubicBezTo>
                    <a:lnTo>
                      <a:pt x="40662" y="107685"/>
                    </a:lnTo>
                    <a:cubicBezTo>
                      <a:pt x="18205" y="107685"/>
                      <a:pt x="0" y="89480"/>
                      <a:pt x="0" y="67023"/>
                    </a:cubicBezTo>
                    <a:lnTo>
                      <a:pt x="0" y="31664"/>
                    </a:lnTo>
                    <a:cubicBezTo>
                      <a:pt x="0" y="20436"/>
                      <a:pt x="4551" y="10270"/>
                      <a:pt x="11910" y="2912"/>
                    </a:cubicBezTo>
                    <a:close/>
                  </a:path>
                </a:pathLst>
              </a:custGeom>
              <a:gradFill flip="none" rotWithShape="1">
                <a:gsLst>
                  <a:gs pos="12000">
                    <a:sysClr val="window" lastClr="FFFFFF">
                      <a:lumMod val="85000"/>
                    </a:sysClr>
                  </a:gs>
                  <a:gs pos="37000">
                    <a:sysClr val="window" lastClr="FFFFFF">
                      <a:lumMod val="75000"/>
                    </a:sysClr>
                  </a:gs>
                  <a:gs pos="79000">
                    <a:sysClr val="window" lastClr="FFFFFF">
                      <a:lumMod val="75000"/>
                    </a:sysClr>
                  </a:gs>
                  <a:gs pos="98000">
                    <a:srgbClr val="D6D6D6"/>
                  </a:gs>
                  <a:gs pos="63000">
                    <a:sysClr val="window" lastClr="FFFFFF">
                      <a:lumMod val="85000"/>
                    </a:sysClr>
                  </a:gs>
                </a:gsLst>
                <a:lin ang="10800000" scaled="1"/>
                <a:tileRect/>
              </a:gradFill>
              <a:ln w="9525" cap="flat" cmpd="sng" algn="ctr">
                <a:solidFill>
                  <a:sysClr val="window" lastClr="FFFFFF">
                    <a:lumMod val="75000"/>
                  </a:sys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base">
                  <a:spcBef>
                    <a:spcPct val="0"/>
                  </a:spcBef>
                  <a:spcAft>
                    <a:spcPct val="0"/>
                  </a:spcAft>
                  <a:defRPr/>
                </a:pPr>
                <a:endParaRPr lang="en-US" sz="1530" kern="0">
                  <a:solidFill>
                    <a:prstClr val="white"/>
                  </a:solidFill>
                  <a:latin typeface="Calibri"/>
                </a:endParaRPr>
              </a:p>
            </p:txBody>
          </p:sp>
          <p:sp>
            <p:nvSpPr>
              <p:cNvPr id="211" name="Freeform: Shape 210">
                <a:extLst>
                  <a:ext uri="{FF2B5EF4-FFF2-40B4-BE49-F238E27FC236}">
                    <a16:creationId xmlns:a16="http://schemas.microsoft.com/office/drawing/2014/main" id="{D478DDF2-3737-46DC-A015-014CFFA15295}"/>
                  </a:ext>
                </a:extLst>
              </p:cNvPr>
              <p:cNvSpPr/>
              <p:nvPr/>
            </p:nvSpPr>
            <p:spPr>
              <a:xfrm>
                <a:off x="4646479" y="3199012"/>
                <a:ext cx="110023" cy="106324"/>
              </a:xfrm>
              <a:custGeom>
                <a:avLst/>
                <a:gdLst>
                  <a:gd name="connsiteX0" fmla="*/ 17473 w 163346"/>
                  <a:gd name="connsiteY0" fmla="*/ 0 h 104833"/>
                  <a:gd name="connsiteX1" fmla="*/ 17564 w 163346"/>
                  <a:gd name="connsiteY1" fmla="*/ 0 h 104833"/>
                  <a:gd name="connsiteX2" fmla="*/ 20034 w 163346"/>
                  <a:gd name="connsiteY2" fmla="*/ 12237 h 104833"/>
                  <a:gd name="connsiteX3" fmla="*/ 62821 w 163346"/>
                  <a:gd name="connsiteY3" fmla="*/ 40598 h 104833"/>
                  <a:gd name="connsiteX4" fmla="*/ 100525 w 163346"/>
                  <a:gd name="connsiteY4" fmla="*/ 40598 h 104833"/>
                  <a:gd name="connsiteX5" fmla="*/ 143312 w 163346"/>
                  <a:gd name="connsiteY5" fmla="*/ 12237 h 104833"/>
                  <a:gd name="connsiteX6" fmla="*/ 145782 w 163346"/>
                  <a:gd name="connsiteY6" fmla="*/ 0 h 104833"/>
                  <a:gd name="connsiteX7" fmla="*/ 145873 w 163346"/>
                  <a:gd name="connsiteY7" fmla="*/ 0 h 104833"/>
                  <a:gd name="connsiteX8" fmla="*/ 163346 w 163346"/>
                  <a:gd name="connsiteY8" fmla="*/ 17473 h 104833"/>
                  <a:gd name="connsiteX9" fmla="*/ 163346 w 163346"/>
                  <a:gd name="connsiteY9" fmla="*/ 87360 h 104833"/>
                  <a:gd name="connsiteX10" fmla="*/ 145873 w 163346"/>
                  <a:gd name="connsiteY10" fmla="*/ 104833 h 104833"/>
                  <a:gd name="connsiteX11" fmla="*/ 17473 w 163346"/>
                  <a:gd name="connsiteY11" fmla="*/ 104833 h 104833"/>
                  <a:gd name="connsiteX12" fmla="*/ 0 w 163346"/>
                  <a:gd name="connsiteY12" fmla="*/ 87360 h 104833"/>
                  <a:gd name="connsiteX13" fmla="*/ 0 w 163346"/>
                  <a:gd name="connsiteY13" fmla="*/ 17473 h 104833"/>
                  <a:gd name="connsiteX14" fmla="*/ 17473 w 163346"/>
                  <a:gd name="connsiteY14" fmla="*/ 0 h 104833"/>
                  <a:gd name="connsiteX0" fmla="*/ 17473 w 163346"/>
                  <a:gd name="connsiteY0" fmla="*/ 0 h 104833"/>
                  <a:gd name="connsiteX1" fmla="*/ 17564 w 163346"/>
                  <a:gd name="connsiteY1" fmla="*/ 0 h 104833"/>
                  <a:gd name="connsiteX2" fmla="*/ 20034 w 163346"/>
                  <a:gd name="connsiteY2" fmla="*/ 12237 h 104833"/>
                  <a:gd name="connsiteX3" fmla="*/ 62821 w 163346"/>
                  <a:gd name="connsiteY3" fmla="*/ 40598 h 104833"/>
                  <a:gd name="connsiteX4" fmla="*/ 100525 w 163346"/>
                  <a:gd name="connsiteY4" fmla="*/ 40598 h 104833"/>
                  <a:gd name="connsiteX5" fmla="*/ 143312 w 163346"/>
                  <a:gd name="connsiteY5" fmla="*/ 12237 h 104833"/>
                  <a:gd name="connsiteX6" fmla="*/ 145782 w 163346"/>
                  <a:gd name="connsiteY6" fmla="*/ 0 h 104833"/>
                  <a:gd name="connsiteX7" fmla="*/ 145873 w 163346"/>
                  <a:gd name="connsiteY7" fmla="*/ 0 h 104833"/>
                  <a:gd name="connsiteX8" fmla="*/ 163346 w 163346"/>
                  <a:gd name="connsiteY8" fmla="*/ 17473 h 104833"/>
                  <a:gd name="connsiteX9" fmla="*/ 158147 w 163346"/>
                  <a:gd name="connsiteY9" fmla="*/ 73072 h 104833"/>
                  <a:gd name="connsiteX10" fmla="*/ 145873 w 163346"/>
                  <a:gd name="connsiteY10" fmla="*/ 104833 h 104833"/>
                  <a:gd name="connsiteX11" fmla="*/ 17473 w 163346"/>
                  <a:gd name="connsiteY11" fmla="*/ 104833 h 104833"/>
                  <a:gd name="connsiteX12" fmla="*/ 0 w 163346"/>
                  <a:gd name="connsiteY12" fmla="*/ 87360 h 104833"/>
                  <a:gd name="connsiteX13" fmla="*/ 0 w 163346"/>
                  <a:gd name="connsiteY13" fmla="*/ 17473 h 104833"/>
                  <a:gd name="connsiteX14" fmla="*/ 17473 w 163346"/>
                  <a:gd name="connsiteY14" fmla="*/ 0 h 104833"/>
                  <a:gd name="connsiteX0" fmla="*/ 17473 w 163346"/>
                  <a:gd name="connsiteY0" fmla="*/ 0 h 104833"/>
                  <a:gd name="connsiteX1" fmla="*/ 17564 w 163346"/>
                  <a:gd name="connsiteY1" fmla="*/ 0 h 104833"/>
                  <a:gd name="connsiteX2" fmla="*/ 20034 w 163346"/>
                  <a:gd name="connsiteY2" fmla="*/ 12237 h 104833"/>
                  <a:gd name="connsiteX3" fmla="*/ 62821 w 163346"/>
                  <a:gd name="connsiteY3" fmla="*/ 40598 h 104833"/>
                  <a:gd name="connsiteX4" fmla="*/ 100525 w 163346"/>
                  <a:gd name="connsiteY4" fmla="*/ 40598 h 104833"/>
                  <a:gd name="connsiteX5" fmla="*/ 143312 w 163346"/>
                  <a:gd name="connsiteY5" fmla="*/ 12237 h 104833"/>
                  <a:gd name="connsiteX6" fmla="*/ 145782 w 163346"/>
                  <a:gd name="connsiteY6" fmla="*/ 0 h 104833"/>
                  <a:gd name="connsiteX7" fmla="*/ 145873 w 163346"/>
                  <a:gd name="connsiteY7" fmla="*/ 0 h 104833"/>
                  <a:gd name="connsiteX8" fmla="*/ 163346 w 163346"/>
                  <a:gd name="connsiteY8" fmla="*/ 17473 h 104833"/>
                  <a:gd name="connsiteX9" fmla="*/ 158147 w 163346"/>
                  <a:gd name="connsiteY9" fmla="*/ 73072 h 104833"/>
                  <a:gd name="connsiteX10" fmla="*/ 145873 w 163346"/>
                  <a:gd name="connsiteY10" fmla="*/ 104833 h 104833"/>
                  <a:gd name="connsiteX11" fmla="*/ 17473 w 163346"/>
                  <a:gd name="connsiteY11" fmla="*/ 104833 h 104833"/>
                  <a:gd name="connsiteX12" fmla="*/ 5199 w 163346"/>
                  <a:gd name="connsiteY12" fmla="*/ 75453 h 104833"/>
                  <a:gd name="connsiteX13" fmla="*/ 0 w 163346"/>
                  <a:gd name="connsiteY13" fmla="*/ 17473 h 104833"/>
                  <a:gd name="connsiteX14" fmla="*/ 17473 w 163346"/>
                  <a:gd name="connsiteY14" fmla="*/ 0 h 10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3346" h="104833">
                    <a:moveTo>
                      <a:pt x="17473" y="0"/>
                    </a:moveTo>
                    <a:lnTo>
                      <a:pt x="17564" y="0"/>
                    </a:lnTo>
                    <a:lnTo>
                      <a:pt x="20034" y="12237"/>
                    </a:lnTo>
                    <a:cubicBezTo>
                      <a:pt x="27084" y="28904"/>
                      <a:pt x="43587" y="40598"/>
                      <a:pt x="62821" y="40598"/>
                    </a:cubicBezTo>
                    <a:lnTo>
                      <a:pt x="100525" y="40598"/>
                    </a:lnTo>
                    <a:cubicBezTo>
                      <a:pt x="119760" y="40598"/>
                      <a:pt x="136263" y="28904"/>
                      <a:pt x="143312" y="12237"/>
                    </a:cubicBezTo>
                    <a:lnTo>
                      <a:pt x="145782" y="0"/>
                    </a:lnTo>
                    <a:lnTo>
                      <a:pt x="145873" y="0"/>
                    </a:lnTo>
                    <a:cubicBezTo>
                      <a:pt x="155523" y="0"/>
                      <a:pt x="163346" y="7823"/>
                      <a:pt x="163346" y="17473"/>
                    </a:cubicBezTo>
                    <a:cubicBezTo>
                      <a:pt x="163346" y="40769"/>
                      <a:pt x="158147" y="49776"/>
                      <a:pt x="158147" y="73072"/>
                    </a:cubicBezTo>
                    <a:cubicBezTo>
                      <a:pt x="158147" y="82722"/>
                      <a:pt x="155523" y="104833"/>
                      <a:pt x="145873" y="104833"/>
                    </a:cubicBezTo>
                    <a:lnTo>
                      <a:pt x="17473" y="104833"/>
                    </a:lnTo>
                    <a:cubicBezTo>
                      <a:pt x="7823" y="104833"/>
                      <a:pt x="5199" y="85103"/>
                      <a:pt x="5199" y="75453"/>
                    </a:cubicBezTo>
                    <a:lnTo>
                      <a:pt x="0" y="17473"/>
                    </a:lnTo>
                    <a:cubicBezTo>
                      <a:pt x="0" y="7823"/>
                      <a:pt x="7823" y="0"/>
                      <a:pt x="17473" y="0"/>
                    </a:cubicBezTo>
                    <a:close/>
                  </a:path>
                </a:pathLst>
              </a:custGeom>
              <a:gradFill>
                <a:gsLst>
                  <a:gs pos="12000">
                    <a:sysClr val="window" lastClr="FFFFFF">
                      <a:lumMod val="85000"/>
                    </a:sysClr>
                  </a:gs>
                  <a:gs pos="37000">
                    <a:sysClr val="window" lastClr="FFFFFF">
                      <a:lumMod val="75000"/>
                    </a:sysClr>
                  </a:gs>
                  <a:gs pos="79000">
                    <a:sysClr val="window" lastClr="FFFFFF">
                      <a:lumMod val="75000"/>
                    </a:sysClr>
                  </a:gs>
                  <a:gs pos="98000">
                    <a:srgbClr val="D6D6D6"/>
                  </a:gs>
                  <a:gs pos="63000">
                    <a:sysClr val="window" lastClr="FFFFFF">
                      <a:lumMod val="85000"/>
                    </a:sysClr>
                  </a:gs>
                </a:gsLst>
                <a:lin ang="10800000" scaled="1"/>
              </a:gradFill>
              <a:ln w="9525" cap="flat" cmpd="sng" algn="ctr">
                <a:solidFill>
                  <a:sysClr val="window" lastClr="FFFFFF">
                    <a:lumMod val="75000"/>
                  </a:sys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base">
                  <a:spcBef>
                    <a:spcPct val="0"/>
                  </a:spcBef>
                  <a:spcAft>
                    <a:spcPct val="0"/>
                  </a:spcAft>
                  <a:defRPr/>
                </a:pPr>
                <a:endParaRPr lang="en-US" sz="1530" kern="0">
                  <a:solidFill>
                    <a:prstClr val="white"/>
                  </a:solidFill>
                  <a:latin typeface="Calibri"/>
                </a:endParaRPr>
              </a:p>
            </p:txBody>
          </p:sp>
          <p:sp>
            <p:nvSpPr>
              <p:cNvPr id="212" name="Freeform: Shape 211">
                <a:extLst>
                  <a:ext uri="{FF2B5EF4-FFF2-40B4-BE49-F238E27FC236}">
                    <a16:creationId xmlns:a16="http://schemas.microsoft.com/office/drawing/2014/main" id="{3BB0D367-47B9-4110-AB38-0AEAF6550E18}"/>
                  </a:ext>
                </a:extLst>
              </p:cNvPr>
              <p:cNvSpPr/>
              <p:nvPr/>
            </p:nvSpPr>
            <p:spPr>
              <a:xfrm>
                <a:off x="3872733" y="4058710"/>
                <a:ext cx="1500719" cy="256553"/>
              </a:xfrm>
              <a:custGeom>
                <a:avLst/>
                <a:gdLst>
                  <a:gd name="connsiteX0" fmla="*/ 2066481 w 2070175"/>
                  <a:gd name="connsiteY0" fmla="*/ 0 h 348898"/>
                  <a:gd name="connsiteX1" fmla="*/ 2070175 w 2070175"/>
                  <a:gd name="connsiteY1" fmla="*/ 18299 h 348898"/>
                  <a:gd name="connsiteX2" fmla="*/ 2070175 w 2070175"/>
                  <a:gd name="connsiteY2" fmla="*/ 57988 h 348898"/>
                  <a:gd name="connsiteX3" fmla="*/ 1779265 w 2070175"/>
                  <a:gd name="connsiteY3" fmla="*/ 348898 h 348898"/>
                  <a:gd name="connsiteX4" fmla="*/ 281460 w 2070175"/>
                  <a:gd name="connsiteY4" fmla="*/ 348898 h 348898"/>
                  <a:gd name="connsiteX5" fmla="*/ 13411 w 2070175"/>
                  <a:gd name="connsiteY5" fmla="*/ 171223 h 348898"/>
                  <a:gd name="connsiteX6" fmla="*/ 0 w 2070175"/>
                  <a:gd name="connsiteY6" fmla="*/ 104792 h 348898"/>
                  <a:gd name="connsiteX7" fmla="*/ 21759 w 2070175"/>
                  <a:gd name="connsiteY7" fmla="*/ 144520 h 348898"/>
                  <a:gd name="connsiteX8" fmla="*/ 265182 w 2070175"/>
                  <a:gd name="connsiteY8" fmla="*/ 272779 h 348898"/>
                  <a:gd name="connsiteX9" fmla="*/ 1776618 w 2070175"/>
                  <a:gd name="connsiteY9" fmla="*/ 272779 h 348898"/>
                  <a:gd name="connsiteX10" fmla="*/ 2047106 w 2070175"/>
                  <a:gd name="connsiteY10" fmla="*/ 95104 h 348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70175" h="348898">
                    <a:moveTo>
                      <a:pt x="2066481" y="0"/>
                    </a:moveTo>
                    <a:lnTo>
                      <a:pt x="2070175" y="18299"/>
                    </a:lnTo>
                    <a:lnTo>
                      <a:pt x="2070175" y="57988"/>
                    </a:lnTo>
                    <a:cubicBezTo>
                      <a:pt x="2070175" y="218653"/>
                      <a:pt x="1939930" y="348898"/>
                      <a:pt x="1779265" y="348898"/>
                    </a:cubicBezTo>
                    <a:lnTo>
                      <a:pt x="281460" y="348898"/>
                    </a:lnTo>
                    <a:cubicBezTo>
                      <a:pt x="160962" y="348898"/>
                      <a:pt x="57574" y="275635"/>
                      <a:pt x="13411" y="171223"/>
                    </a:cubicBezTo>
                    <a:lnTo>
                      <a:pt x="0" y="104792"/>
                    </a:lnTo>
                    <a:lnTo>
                      <a:pt x="21759" y="144520"/>
                    </a:lnTo>
                    <a:cubicBezTo>
                      <a:pt x="74514" y="221902"/>
                      <a:pt x="163852" y="272779"/>
                      <a:pt x="265182" y="272779"/>
                    </a:cubicBezTo>
                    <a:lnTo>
                      <a:pt x="1776618" y="272779"/>
                    </a:lnTo>
                    <a:cubicBezTo>
                      <a:pt x="1898213" y="272779"/>
                      <a:pt x="2002541" y="199516"/>
                      <a:pt x="2047106" y="95104"/>
                    </a:cubicBezTo>
                    <a:close/>
                  </a:path>
                </a:pathLst>
              </a:custGeom>
              <a:solidFill>
                <a:sysClr val="window" lastClr="FFFFFF">
                  <a:lumMod val="85000"/>
                  <a:alpha val="8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base">
                  <a:spcBef>
                    <a:spcPct val="0"/>
                  </a:spcBef>
                  <a:spcAft>
                    <a:spcPct val="0"/>
                  </a:spcAft>
                  <a:defRPr/>
                </a:pPr>
                <a:endParaRPr lang="en-US" sz="1530" kern="0">
                  <a:solidFill>
                    <a:prstClr val="white"/>
                  </a:solidFill>
                  <a:latin typeface="Calibri"/>
                </a:endParaRPr>
              </a:p>
            </p:txBody>
          </p:sp>
          <p:grpSp>
            <p:nvGrpSpPr>
              <p:cNvPr id="213" name="Group 212">
                <a:extLst>
                  <a:ext uri="{FF2B5EF4-FFF2-40B4-BE49-F238E27FC236}">
                    <a16:creationId xmlns:a16="http://schemas.microsoft.com/office/drawing/2014/main" id="{46CEEF5F-C4AB-40D7-8803-3D387F1F50AF}"/>
                  </a:ext>
                </a:extLst>
              </p:cNvPr>
              <p:cNvGrpSpPr/>
              <p:nvPr/>
            </p:nvGrpSpPr>
            <p:grpSpPr>
              <a:xfrm>
                <a:off x="4461826" y="3115628"/>
                <a:ext cx="170429" cy="194951"/>
                <a:chOff x="1162050" y="686551"/>
                <a:chExt cx="231775" cy="265123"/>
              </a:xfrm>
            </p:grpSpPr>
            <p:sp>
              <p:nvSpPr>
                <p:cNvPr id="217" name="Oval 216">
                  <a:extLst>
                    <a:ext uri="{FF2B5EF4-FFF2-40B4-BE49-F238E27FC236}">
                      <a16:creationId xmlns:a16="http://schemas.microsoft.com/office/drawing/2014/main" id="{D7D824B8-5D78-47E0-A8F5-7C5867505DD7}"/>
                    </a:ext>
                  </a:extLst>
                </p:cNvPr>
                <p:cNvSpPr/>
                <p:nvPr/>
              </p:nvSpPr>
              <p:spPr>
                <a:xfrm>
                  <a:off x="1162050" y="686551"/>
                  <a:ext cx="231775" cy="265123"/>
                </a:xfrm>
                <a:prstGeom prst="ellipse">
                  <a:avLst/>
                </a:prstGeom>
                <a:gradFill flip="none" rotWithShape="1">
                  <a:gsLst>
                    <a:gs pos="18000">
                      <a:sysClr val="window" lastClr="FFFFFF">
                        <a:lumMod val="75000"/>
                      </a:sysClr>
                    </a:gs>
                    <a:gs pos="55000">
                      <a:sysClr val="window" lastClr="FFFFFF"/>
                    </a:gs>
                    <a:gs pos="42000">
                      <a:sysClr val="window" lastClr="FFFFFF">
                        <a:lumMod val="85000"/>
                      </a:sysClr>
                    </a:gs>
                    <a:gs pos="70000">
                      <a:srgbClr val="E6E6E6"/>
                    </a:gs>
                    <a:gs pos="90000">
                      <a:sysClr val="window" lastClr="FFFFFF">
                        <a:lumMod val="65000"/>
                      </a:sysClr>
                    </a:gs>
                  </a:gsLst>
                  <a:lin ang="0" scaled="1"/>
                  <a:tileRect/>
                </a:gra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base">
                    <a:spcBef>
                      <a:spcPct val="0"/>
                    </a:spcBef>
                    <a:spcAft>
                      <a:spcPct val="0"/>
                    </a:spcAft>
                    <a:defRPr/>
                  </a:pPr>
                  <a:endParaRPr lang="en-US" sz="1530" kern="0" dirty="0">
                    <a:solidFill>
                      <a:prstClr val="white"/>
                    </a:solidFill>
                    <a:latin typeface="Calibri"/>
                  </a:endParaRPr>
                </a:p>
              </p:txBody>
            </p:sp>
            <p:sp>
              <p:nvSpPr>
                <p:cNvPr id="218" name="Oval 217">
                  <a:extLst>
                    <a:ext uri="{FF2B5EF4-FFF2-40B4-BE49-F238E27FC236}">
                      <a16:creationId xmlns:a16="http://schemas.microsoft.com/office/drawing/2014/main" id="{E398920A-0CC6-4F1E-80E9-DC426A316CF6}"/>
                    </a:ext>
                  </a:extLst>
                </p:cNvPr>
                <p:cNvSpPr/>
                <p:nvPr/>
              </p:nvSpPr>
              <p:spPr>
                <a:xfrm>
                  <a:off x="1185862" y="686551"/>
                  <a:ext cx="182880" cy="151649"/>
                </a:xfrm>
                <a:prstGeom prst="ellipse">
                  <a:avLst/>
                </a:prstGeom>
                <a:gradFill>
                  <a:gsLst>
                    <a:gs pos="32000">
                      <a:sysClr val="window" lastClr="FFFFFF">
                        <a:lumMod val="95000"/>
                      </a:sysClr>
                    </a:gs>
                    <a:gs pos="97000">
                      <a:srgbClr val="FF0000"/>
                    </a:gs>
                    <a:gs pos="43000">
                      <a:srgbClr val="FF0000"/>
                    </a:gs>
                    <a:gs pos="18000">
                      <a:sysClr val="window" lastClr="FFFFFF">
                        <a:lumMod val="75000"/>
                      </a:sysClr>
                    </a:gs>
                  </a:gsLst>
                  <a:path path="circle">
                    <a:fillToRect l="50000" t="50000" r="50000" b="50000"/>
                  </a:path>
                </a:gra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base">
                    <a:spcBef>
                      <a:spcPct val="0"/>
                    </a:spcBef>
                    <a:spcAft>
                      <a:spcPct val="0"/>
                    </a:spcAft>
                    <a:defRPr/>
                  </a:pPr>
                  <a:endParaRPr lang="en-US" sz="1530" kern="0">
                    <a:solidFill>
                      <a:prstClr val="white"/>
                    </a:solidFill>
                    <a:latin typeface="Calibri"/>
                  </a:endParaRPr>
                </a:p>
              </p:txBody>
            </p:sp>
          </p:grpSp>
          <p:grpSp>
            <p:nvGrpSpPr>
              <p:cNvPr id="214" name="Group 213">
                <a:extLst>
                  <a:ext uri="{FF2B5EF4-FFF2-40B4-BE49-F238E27FC236}">
                    <a16:creationId xmlns:a16="http://schemas.microsoft.com/office/drawing/2014/main" id="{1DDAE053-D52E-4796-8621-D142B68413CC}"/>
                  </a:ext>
                </a:extLst>
              </p:cNvPr>
              <p:cNvGrpSpPr/>
              <p:nvPr/>
            </p:nvGrpSpPr>
            <p:grpSpPr>
              <a:xfrm>
                <a:off x="4785537" y="3115628"/>
                <a:ext cx="170429" cy="194951"/>
                <a:chOff x="1640955" y="686551"/>
                <a:chExt cx="231775" cy="265123"/>
              </a:xfrm>
            </p:grpSpPr>
            <p:sp>
              <p:nvSpPr>
                <p:cNvPr id="215" name="Oval 214">
                  <a:extLst>
                    <a:ext uri="{FF2B5EF4-FFF2-40B4-BE49-F238E27FC236}">
                      <a16:creationId xmlns:a16="http://schemas.microsoft.com/office/drawing/2014/main" id="{D57BA89E-20B3-46BD-8E75-D6996EAA4DB3}"/>
                    </a:ext>
                  </a:extLst>
                </p:cNvPr>
                <p:cNvSpPr/>
                <p:nvPr/>
              </p:nvSpPr>
              <p:spPr>
                <a:xfrm>
                  <a:off x="1640955" y="686551"/>
                  <a:ext cx="231775" cy="265123"/>
                </a:xfrm>
                <a:prstGeom prst="ellipse">
                  <a:avLst/>
                </a:prstGeom>
                <a:gradFill flip="none" rotWithShape="1">
                  <a:gsLst>
                    <a:gs pos="18000">
                      <a:sysClr val="window" lastClr="FFFFFF">
                        <a:lumMod val="75000"/>
                      </a:sysClr>
                    </a:gs>
                    <a:gs pos="55000">
                      <a:sysClr val="window" lastClr="FFFFFF"/>
                    </a:gs>
                    <a:gs pos="42000">
                      <a:sysClr val="window" lastClr="FFFFFF">
                        <a:lumMod val="85000"/>
                      </a:sysClr>
                    </a:gs>
                    <a:gs pos="70000">
                      <a:srgbClr val="E6E6E6"/>
                    </a:gs>
                    <a:gs pos="90000">
                      <a:sysClr val="window" lastClr="FFFFFF">
                        <a:lumMod val="65000"/>
                      </a:sysClr>
                    </a:gs>
                  </a:gsLst>
                  <a:lin ang="0" scaled="1"/>
                  <a:tileRect/>
                </a:gra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base">
                    <a:spcBef>
                      <a:spcPct val="0"/>
                    </a:spcBef>
                    <a:spcAft>
                      <a:spcPct val="0"/>
                    </a:spcAft>
                    <a:defRPr/>
                  </a:pPr>
                  <a:endParaRPr lang="en-US" sz="1530" kern="0" dirty="0">
                    <a:solidFill>
                      <a:prstClr val="white"/>
                    </a:solidFill>
                    <a:latin typeface="Calibri"/>
                  </a:endParaRPr>
                </a:p>
              </p:txBody>
            </p:sp>
            <p:sp>
              <p:nvSpPr>
                <p:cNvPr id="216" name="Oval 215">
                  <a:extLst>
                    <a:ext uri="{FF2B5EF4-FFF2-40B4-BE49-F238E27FC236}">
                      <a16:creationId xmlns:a16="http://schemas.microsoft.com/office/drawing/2014/main" id="{58BF81B9-0B59-4D2D-83A0-D20902832BBE}"/>
                    </a:ext>
                  </a:extLst>
                </p:cNvPr>
                <p:cNvSpPr/>
                <p:nvPr/>
              </p:nvSpPr>
              <p:spPr>
                <a:xfrm>
                  <a:off x="1664767" y="686551"/>
                  <a:ext cx="182880" cy="151649"/>
                </a:xfrm>
                <a:prstGeom prst="ellipse">
                  <a:avLst/>
                </a:prstGeom>
                <a:gradFill>
                  <a:gsLst>
                    <a:gs pos="32000">
                      <a:sysClr val="window" lastClr="FFFFFF">
                        <a:lumMod val="95000"/>
                      </a:sysClr>
                    </a:gs>
                    <a:gs pos="97000">
                      <a:srgbClr val="0070C0"/>
                    </a:gs>
                    <a:gs pos="43000">
                      <a:srgbClr val="0070C0"/>
                    </a:gs>
                    <a:gs pos="18000">
                      <a:sysClr val="window" lastClr="FFFFFF">
                        <a:lumMod val="75000"/>
                      </a:sysClr>
                    </a:gs>
                  </a:gsLst>
                  <a:path path="circle">
                    <a:fillToRect l="50000" t="50000" r="50000" b="50000"/>
                  </a:path>
                </a:gra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base">
                    <a:spcBef>
                      <a:spcPct val="0"/>
                    </a:spcBef>
                    <a:spcAft>
                      <a:spcPct val="0"/>
                    </a:spcAft>
                    <a:defRPr/>
                  </a:pPr>
                  <a:endParaRPr lang="en-US" sz="1530" kern="0">
                    <a:solidFill>
                      <a:prstClr val="white"/>
                    </a:solidFill>
                    <a:latin typeface="Calibri"/>
                  </a:endParaRPr>
                </a:p>
              </p:txBody>
            </p:sp>
          </p:grpSp>
          <p:sp>
            <p:nvSpPr>
              <p:cNvPr id="261" name="Freeform: Shape 260">
                <a:extLst>
                  <a:ext uri="{FF2B5EF4-FFF2-40B4-BE49-F238E27FC236}">
                    <a16:creationId xmlns:a16="http://schemas.microsoft.com/office/drawing/2014/main" id="{C4419459-5134-4150-8528-BFED66FA8DD1}"/>
                  </a:ext>
                </a:extLst>
              </p:cNvPr>
              <p:cNvSpPr/>
              <p:nvPr/>
            </p:nvSpPr>
            <p:spPr>
              <a:xfrm>
                <a:off x="4553156" y="4418147"/>
                <a:ext cx="203116" cy="380869"/>
              </a:xfrm>
              <a:custGeom>
                <a:avLst/>
                <a:gdLst>
                  <a:gd name="connsiteX0" fmla="*/ 0 w 203116"/>
                  <a:gd name="connsiteY0" fmla="*/ 0 h 380869"/>
                  <a:gd name="connsiteX1" fmla="*/ 203116 w 203116"/>
                  <a:gd name="connsiteY1" fmla="*/ 0 h 380869"/>
                  <a:gd name="connsiteX2" fmla="*/ 203115 w 203116"/>
                  <a:gd name="connsiteY2" fmla="*/ 279311 h 380869"/>
                  <a:gd name="connsiteX3" fmla="*/ 101557 w 203116"/>
                  <a:gd name="connsiteY3" fmla="*/ 380869 h 380869"/>
                  <a:gd name="connsiteX4" fmla="*/ 101558 w 203116"/>
                  <a:gd name="connsiteY4" fmla="*/ 380868 h 380869"/>
                  <a:gd name="connsiteX5" fmla="*/ 0 w 203116"/>
                  <a:gd name="connsiteY5" fmla="*/ 279310 h 380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116" h="380869">
                    <a:moveTo>
                      <a:pt x="0" y="0"/>
                    </a:moveTo>
                    <a:lnTo>
                      <a:pt x="203116" y="0"/>
                    </a:lnTo>
                    <a:lnTo>
                      <a:pt x="203115" y="279311"/>
                    </a:lnTo>
                    <a:cubicBezTo>
                      <a:pt x="203115" y="335400"/>
                      <a:pt x="157646" y="380869"/>
                      <a:pt x="101557" y="380869"/>
                    </a:cubicBezTo>
                    <a:lnTo>
                      <a:pt x="101558" y="380868"/>
                    </a:lnTo>
                    <a:cubicBezTo>
                      <a:pt x="45469" y="380868"/>
                      <a:pt x="0" y="335399"/>
                      <a:pt x="0" y="279310"/>
                    </a:cubicBezTo>
                    <a:close/>
                  </a:path>
                </a:pathLst>
              </a:custGeom>
              <a:gradFill>
                <a:gsLst>
                  <a:gs pos="54000">
                    <a:sysClr val="window" lastClr="FFFFFF">
                      <a:lumMod val="85000"/>
                    </a:sysClr>
                  </a:gs>
                  <a:gs pos="76000">
                    <a:sysClr val="window" lastClr="FFFFFF">
                      <a:lumMod val="75000"/>
                    </a:sysClr>
                  </a:gs>
                  <a:gs pos="30000">
                    <a:sysClr val="window" lastClr="FFFFFF">
                      <a:lumMod val="75000"/>
                    </a:sysClr>
                  </a:gs>
                  <a:gs pos="91000">
                    <a:srgbClr val="E7E6E6">
                      <a:lumMod val="50000"/>
                    </a:srgbClr>
                  </a:gs>
                  <a:gs pos="13000">
                    <a:sysClr val="window" lastClr="FFFFFF">
                      <a:lumMod val="50000"/>
                    </a:sysClr>
                  </a:gs>
                </a:gsLst>
                <a:lin ang="0" scaled="1"/>
              </a:gra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defRPr/>
                </a:pPr>
                <a:endParaRPr lang="en-US">
                  <a:solidFill>
                    <a:prstClr val="white"/>
                  </a:solidFill>
                  <a:latin typeface="Calibri"/>
                </a:endParaRPr>
              </a:p>
            </p:txBody>
          </p:sp>
          <p:sp>
            <p:nvSpPr>
              <p:cNvPr id="249" name="Freeform: Shape 248">
                <a:extLst>
                  <a:ext uri="{FF2B5EF4-FFF2-40B4-BE49-F238E27FC236}">
                    <a16:creationId xmlns:a16="http://schemas.microsoft.com/office/drawing/2014/main" id="{03B2E5E7-3612-40EB-B243-9F82774D7A55}"/>
                  </a:ext>
                </a:extLst>
              </p:cNvPr>
              <p:cNvSpPr/>
              <p:nvPr/>
            </p:nvSpPr>
            <p:spPr>
              <a:xfrm>
                <a:off x="4464080" y="4333515"/>
                <a:ext cx="363760" cy="96577"/>
              </a:xfrm>
              <a:custGeom>
                <a:avLst/>
                <a:gdLst>
                  <a:gd name="connsiteX0" fmla="*/ 0 w 494694"/>
                  <a:gd name="connsiteY0" fmla="*/ 0 h 131339"/>
                  <a:gd name="connsiteX1" fmla="*/ 494694 w 494694"/>
                  <a:gd name="connsiteY1" fmla="*/ 0 h 131339"/>
                  <a:gd name="connsiteX2" fmla="*/ 486507 w 494694"/>
                  <a:gd name="connsiteY2" fmla="*/ 26755 h 131339"/>
                  <a:gd name="connsiteX3" fmla="*/ 247347 w 494694"/>
                  <a:gd name="connsiteY3" fmla="*/ 131339 h 131339"/>
                  <a:gd name="connsiteX4" fmla="*/ 8188 w 494694"/>
                  <a:gd name="connsiteY4" fmla="*/ 26755 h 131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694" h="131339">
                    <a:moveTo>
                      <a:pt x="0" y="0"/>
                    </a:moveTo>
                    <a:lnTo>
                      <a:pt x="494694" y="0"/>
                    </a:lnTo>
                    <a:lnTo>
                      <a:pt x="486507" y="26755"/>
                    </a:lnTo>
                    <a:cubicBezTo>
                      <a:pt x="447104" y="88215"/>
                      <a:pt x="354859" y="131339"/>
                      <a:pt x="247347" y="131339"/>
                    </a:cubicBezTo>
                    <a:cubicBezTo>
                      <a:pt x="139836" y="131339"/>
                      <a:pt x="47591" y="88215"/>
                      <a:pt x="8188" y="26755"/>
                    </a:cubicBezTo>
                    <a:close/>
                  </a:path>
                </a:pathLst>
              </a:custGeom>
              <a:gradFill flip="none" rotWithShape="1">
                <a:gsLst>
                  <a:gs pos="54000">
                    <a:sysClr val="window" lastClr="FFFFFF">
                      <a:lumMod val="85000"/>
                    </a:sysClr>
                  </a:gs>
                  <a:gs pos="76000">
                    <a:sysClr val="window" lastClr="FFFFFF">
                      <a:lumMod val="75000"/>
                    </a:sysClr>
                  </a:gs>
                  <a:gs pos="30000">
                    <a:sysClr val="window" lastClr="FFFFFF">
                      <a:lumMod val="75000"/>
                    </a:sysClr>
                  </a:gs>
                  <a:gs pos="91000">
                    <a:srgbClr val="E7E6E6">
                      <a:lumMod val="50000"/>
                    </a:srgbClr>
                  </a:gs>
                  <a:gs pos="13000">
                    <a:sysClr val="window" lastClr="FFFFFF">
                      <a:lumMod val="50000"/>
                    </a:sysClr>
                  </a:gs>
                </a:gsLst>
                <a:lin ang="0" scaled="1"/>
                <a:tileRect/>
              </a:gra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base">
                  <a:spcBef>
                    <a:spcPct val="0"/>
                  </a:spcBef>
                  <a:spcAft>
                    <a:spcPct val="0"/>
                  </a:spcAft>
                  <a:defRPr/>
                </a:pPr>
                <a:endParaRPr lang="en-US" sz="1530" kern="0">
                  <a:solidFill>
                    <a:prstClr val="white"/>
                  </a:solidFill>
                  <a:latin typeface="Calibri"/>
                </a:endParaRPr>
              </a:p>
            </p:txBody>
          </p:sp>
        </p:grpSp>
        <p:grpSp>
          <p:nvGrpSpPr>
            <p:cNvPr id="197" name="Group 196">
              <a:extLst>
                <a:ext uri="{FF2B5EF4-FFF2-40B4-BE49-F238E27FC236}">
                  <a16:creationId xmlns:a16="http://schemas.microsoft.com/office/drawing/2014/main" id="{E1EF3590-F40A-46D7-B8C0-FE0A2D45DDB6}"/>
                </a:ext>
              </a:extLst>
            </p:cNvPr>
            <p:cNvGrpSpPr>
              <a:grpSpLocks noChangeAspect="1"/>
            </p:cNvGrpSpPr>
            <p:nvPr/>
          </p:nvGrpSpPr>
          <p:grpSpPr>
            <a:xfrm>
              <a:off x="4859653" y="2152460"/>
              <a:ext cx="701502" cy="539782"/>
              <a:chOff x="7924800" y="4251960"/>
              <a:chExt cx="950383" cy="731288"/>
            </a:xfrm>
          </p:grpSpPr>
          <p:sp>
            <p:nvSpPr>
              <p:cNvPr id="198" name="Rectangle: Rounded Corners 197">
                <a:extLst>
                  <a:ext uri="{FF2B5EF4-FFF2-40B4-BE49-F238E27FC236}">
                    <a16:creationId xmlns:a16="http://schemas.microsoft.com/office/drawing/2014/main" id="{2AC56AEA-3CD4-4DF9-A558-551983DD9A72}"/>
                  </a:ext>
                </a:extLst>
              </p:cNvPr>
              <p:cNvSpPr/>
              <p:nvPr/>
            </p:nvSpPr>
            <p:spPr>
              <a:xfrm>
                <a:off x="7924800" y="4251960"/>
                <a:ext cx="950383" cy="651075"/>
              </a:xfrm>
              <a:prstGeom prst="roundRect">
                <a:avLst/>
              </a:prstGeom>
              <a:solidFill>
                <a:schemeClr val="bg1">
                  <a:lumMod val="65000"/>
                </a:schemeClr>
              </a:solidFill>
              <a:ln w="9525" cap="flat" cmpd="sng" algn="ctr">
                <a:noFill/>
                <a:prstDash val="solid"/>
              </a:ln>
              <a:effectLst/>
            </p:spPr>
            <p:txBody>
              <a:bodyPr wrap="square" rtlCol="0" anchor="ctr">
                <a:noAutofit/>
              </a:bodyPr>
              <a:lstStyle/>
              <a:p>
                <a:pPr algn="ctr" defTabSz="914400" fontAlgn="base">
                  <a:spcBef>
                    <a:spcPct val="0"/>
                  </a:spcBef>
                  <a:spcAft>
                    <a:spcPct val="0"/>
                  </a:spcAft>
                  <a:defRPr/>
                </a:pPr>
                <a:endParaRPr lang="en-US" sz="1530" kern="0">
                  <a:solidFill>
                    <a:prstClr val="white"/>
                  </a:solidFill>
                  <a:latin typeface="Calibri"/>
                </a:endParaRPr>
              </a:p>
            </p:txBody>
          </p:sp>
          <p:sp>
            <p:nvSpPr>
              <p:cNvPr id="199" name="Rectangle: Rounded Corners 198">
                <a:extLst>
                  <a:ext uri="{FF2B5EF4-FFF2-40B4-BE49-F238E27FC236}">
                    <a16:creationId xmlns:a16="http://schemas.microsoft.com/office/drawing/2014/main" id="{3A5C3799-0326-4A29-9881-AE825CD60682}"/>
                  </a:ext>
                </a:extLst>
              </p:cNvPr>
              <p:cNvSpPr/>
              <p:nvPr/>
            </p:nvSpPr>
            <p:spPr>
              <a:xfrm>
                <a:off x="7924800" y="4333515"/>
                <a:ext cx="950383" cy="569520"/>
              </a:xfrm>
              <a:prstGeom prst="roundRect">
                <a:avLst/>
              </a:prstGeom>
              <a:gradFill flip="none" rotWithShape="1">
                <a:gsLst>
                  <a:gs pos="0">
                    <a:srgbClr val="A5A5A5">
                      <a:lumMod val="40000"/>
                      <a:lumOff val="60000"/>
                    </a:srgbClr>
                  </a:gs>
                  <a:gs pos="46000">
                    <a:sysClr val="window" lastClr="FFFFFF">
                      <a:lumMod val="85000"/>
                    </a:sysClr>
                  </a:gs>
                  <a:gs pos="100000">
                    <a:schemeClr val="bg1">
                      <a:lumMod val="65000"/>
                    </a:schemeClr>
                  </a:gs>
                </a:gsLst>
                <a:path path="circle">
                  <a:fillToRect l="50000" t="130000" r="50000" b="-30000"/>
                </a:path>
                <a:tileRect/>
              </a:gradFill>
              <a:ln w="9525" cap="flat" cmpd="sng" algn="ctr">
                <a:solidFill>
                  <a:sysClr val="window" lastClr="FFFFFF">
                    <a:lumMod val="65000"/>
                  </a:sysClr>
                </a:solidFill>
                <a:prstDash val="solid"/>
              </a:ln>
              <a:effectLst/>
            </p:spPr>
            <p:txBody>
              <a:bodyPr wrap="square" rtlCol="0" anchor="ctr">
                <a:noAutofit/>
              </a:bodyPr>
              <a:lstStyle/>
              <a:p>
                <a:pPr algn="ctr" defTabSz="914400" fontAlgn="base">
                  <a:spcBef>
                    <a:spcPct val="0"/>
                  </a:spcBef>
                  <a:spcAft>
                    <a:spcPct val="0"/>
                  </a:spcAft>
                  <a:defRPr/>
                </a:pPr>
                <a:endParaRPr lang="en-US" sz="1530" kern="0">
                  <a:solidFill>
                    <a:prstClr val="white"/>
                  </a:solidFill>
                  <a:latin typeface="Calibri"/>
                </a:endParaRPr>
              </a:p>
            </p:txBody>
          </p:sp>
          <p:sp>
            <p:nvSpPr>
              <p:cNvPr id="200" name="Oval 199">
                <a:extLst>
                  <a:ext uri="{FF2B5EF4-FFF2-40B4-BE49-F238E27FC236}">
                    <a16:creationId xmlns:a16="http://schemas.microsoft.com/office/drawing/2014/main" id="{8889CB54-1695-4E18-9AA2-35F5A59CE8DE}"/>
                  </a:ext>
                </a:extLst>
              </p:cNvPr>
              <p:cNvSpPr/>
              <p:nvPr/>
            </p:nvSpPr>
            <p:spPr>
              <a:xfrm>
                <a:off x="8331411" y="4557924"/>
                <a:ext cx="137160" cy="137160"/>
              </a:xfrm>
              <a:prstGeom prst="ellipse">
                <a:avLst/>
              </a:prstGeom>
              <a:gradFill flip="none" rotWithShape="1">
                <a:gsLst>
                  <a:gs pos="30000">
                    <a:sysClr val="window" lastClr="FFFFFF">
                      <a:lumMod val="50000"/>
                      <a:alpha val="57000"/>
                    </a:sysClr>
                  </a:gs>
                  <a:gs pos="42000">
                    <a:sysClr val="window" lastClr="FFFFFF">
                      <a:lumMod val="95000"/>
                    </a:sysClr>
                  </a:gs>
                  <a:gs pos="42000">
                    <a:srgbClr val="F4BED5"/>
                  </a:gs>
                </a:gsLst>
                <a:lin ang="5400000" scaled="1"/>
                <a:tileRect/>
              </a:gradFill>
              <a:ln w="9525" cap="flat" cmpd="sng" algn="ctr">
                <a:solidFill>
                  <a:sysClr val="window" lastClr="FFFFFF">
                    <a:lumMod val="65000"/>
                  </a:sysClr>
                </a:solidFill>
                <a:prstDash val="solid"/>
              </a:ln>
              <a:effectLst/>
            </p:spPr>
            <p:txBody>
              <a:bodyPr wrap="square" rtlCol="0" anchor="ctr">
                <a:noAutofit/>
              </a:bodyPr>
              <a:lstStyle/>
              <a:p>
                <a:pPr algn="ctr" defTabSz="914400" fontAlgn="base">
                  <a:spcBef>
                    <a:spcPct val="0"/>
                  </a:spcBef>
                  <a:spcAft>
                    <a:spcPct val="0"/>
                  </a:spcAft>
                  <a:defRPr/>
                </a:pPr>
                <a:endParaRPr lang="en-US" sz="1530" kern="0">
                  <a:solidFill>
                    <a:prstClr val="white"/>
                  </a:solidFill>
                  <a:latin typeface="Calibri"/>
                </a:endParaRPr>
              </a:p>
            </p:txBody>
          </p:sp>
          <p:grpSp>
            <p:nvGrpSpPr>
              <p:cNvPr id="201" name="Group 200">
                <a:extLst>
                  <a:ext uri="{FF2B5EF4-FFF2-40B4-BE49-F238E27FC236}">
                    <a16:creationId xmlns:a16="http://schemas.microsoft.com/office/drawing/2014/main" id="{D4F06C27-0347-4F1A-AD37-DB9B4B6937AF}"/>
                  </a:ext>
                </a:extLst>
              </p:cNvPr>
              <p:cNvGrpSpPr>
                <a:grpSpLocks noChangeAspect="1"/>
              </p:cNvGrpSpPr>
              <p:nvPr/>
            </p:nvGrpSpPr>
            <p:grpSpPr>
              <a:xfrm>
                <a:off x="8283151" y="4745884"/>
                <a:ext cx="233680" cy="237364"/>
                <a:chOff x="7883811" y="3386386"/>
                <a:chExt cx="330200" cy="335406"/>
              </a:xfrm>
            </p:grpSpPr>
            <p:sp>
              <p:nvSpPr>
                <p:cNvPr id="202" name="Rectangle: Rounded Corners 201">
                  <a:extLst>
                    <a:ext uri="{FF2B5EF4-FFF2-40B4-BE49-F238E27FC236}">
                      <a16:creationId xmlns:a16="http://schemas.microsoft.com/office/drawing/2014/main" id="{CC3E6215-05DC-4075-AA98-8199073635C7}"/>
                    </a:ext>
                  </a:extLst>
                </p:cNvPr>
                <p:cNvSpPr/>
                <p:nvPr/>
              </p:nvSpPr>
              <p:spPr>
                <a:xfrm>
                  <a:off x="7883811" y="3386386"/>
                  <a:ext cx="330200" cy="241601"/>
                </a:xfrm>
                <a:prstGeom prst="roundRect">
                  <a:avLst/>
                </a:prstGeom>
                <a:solidFill>
                  <a:srgbClr val="E7E6E6">
                    <a:lumMod val="50000"/>
                  </a:srgbClr>
                </a:solidFill>
                <a:ln w="9525" cap="flat" cmpd="sng" algn="ctr">
                  <a:noFill/>
                  <a:prstDash val="solid"/>
                </a:ln>
                <a:effectLst/>
              </p:spPr>
              <p:txBody>
                <a:bodyPr wrap="square" rtlCol="0" anchor="ctr">
                  <a:noAutofit/>
                </a:bodyPr>
                <a:lstStyle/>
                <a:p>
                  <a:pPr algn="ctr" defTabSz="914400" fontAlgn="base">
                    <a:spcBef>
                      <a:spcPct val="0"/>
                    </a:spcBef>
                    <a:spcAft>
                      <a:spcPct val="0"/>
                    </a:spcAft>
                    <a:defRPr/>
                  </a:pPr>
                  <a:endParaRPr lang="en-US" sz="1530" kern="0">
                    <a:solidFill>
                      <a:prstClr val="white"/>
                    </a:solidFill>
                    <a:latin typeface="Calibri"/>
                  </a:endParaRPr>
                </a:p>
              </p:txBody>
            </p:sp>
            <p:sp>
              <p:nvSpPr>
                <p:cNvPr id="203" name="Freeform: Shape 202">
                  <a:extLst>
                    <a:ext uri="{FF2B5EF4-FFF2-40B4-BE49-F238E27FC236}">
                      <a16:creationId xmlns:a16="http://schemas.microsoft.com/office/drawing/2014/main" id="{488481A5-2A66-47B9-9104-E1A8FD26E443}"/>
                    </a:ext>
                  </a:extLst>
                </p:cNvPr>
                <p:cNvSpPr/>
                <p:nvPr/>
              </p:nvSpPr>
              <p:spPr>
                <a:xfrm>
                  <a:off x="7883811" y="3421494"/>
                  <a:ext cx="330200" cy="300298"/>
                </a:xfrm>
                <a:custGeom>
                  <a:avLst/>
                  <a:gdLst>
                    <a:gd name="connsiteX0" fmla="*/ 40268 w 330200"/>
                    <a:gd name="connsiteY0" fmla="*/ 0 h 300298"/>
                    <a:gd name="connsiteX1" fmla="*/ 289932 w 330200"/>
                    <a:gd name="connsiteY1" fmla="*/ 0 h 300298"/>
                    <a:gd name="connsiteX2" fmla="*/ 330200 w 330200"/>
                    <a:gd name="connsiteY2" fmla="*/ 40268 h 300298"/>
                    <a:gd name="connsiteX3" fmla="*/ 330200 w 330200"/>
                    <a:gd name="connsiteY3" fmla="*/ 201333 h 300298"/>
                    <a:gd name="connsiteX4" fmla="*/ 289932 w 330200"/>
                    <a:gd name="connsiteY4" fmla="*/ 241601 h 300298"/>
                    <a:gd name="connsiteX5" fmla="*/ 187959 w 330200"/>
                    <a:gd name="connsiteY5" fmla="*/ 241601 h 300298"/>
                    <a:gd name="connsiteX6" fmla="*/ 187959 w 330200"/>
                    <a:gd name="connsiteY6" fmla="*/ 292678 h 300298"/>
                    <a:gd name="connsiteX7" fmla="*/ 180339 w 330200"/>
                    <a:gd name="connsiteY7" fmla="*/ 300298 h 300298"/>
                    <a:gd name="connsiteX8" fmla="*/ 149860 w 330200"/>
                    <a:gd name="connsiteY8" fmla="*/ 300298 h 300298"/>
                    <a:gd name="connsiteX9" fmla="*/ 142240 w 330200"/>
                    <a:gd name="connsiteY9" fmla="*/ 292678 h 300298"/>
                    <a:gd name="connsiteX10" fmla="*/ 142240 w 330200"/>
                    <a:gd name="connsiteY10" fmla="*/ 241601 h 300298"/>
                    <a:gd name="connsiteX11" fmla="*/ 40268 w 330200"/>
                    <a:gd name="connsiteY11" fmla="*/ 241601 h 300298"/>
                    <a:gd name="connsiteX12" fmla="*/ 0 w 330200"/>
                    <a:gd name="connsiteY12" fmla="*/ 201333 h 300298"/>
                    <a:gd name="connsiteX13" fmla="*/ 0 w 330200"/>
                    <a:gd name="connsiteY13" fmla="*/ 40268 h 300298"/>
                    <a:gd name="connsiteX14" fmla="*/ 40268 w 330200"/>
                    <a:gd name="connsiteY14" fmla="*/ 0 h 300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0200" h="300298">
                      <a:moveTo>
                        <a:pt x="40268" y="0"/>
                      </a:moveTo>
                      <a:lnTo>
                        <a:pt x="289932" y="0"/>
                      </a:lnTo>
                      <a:cubicBezTo>
                        <a:pt x="312171" y="0"/>
                        <a:pt x="330200" y="18029"/>
                        <a:pt x="330200" y="40268"/>
                      </a:cubicBezTo>
                      <a:lnTo>
                        <a:pt x="330200" y="201333"/>
                      </a:lnTo>
                      <a:cubicBezTo>
                        <a:pt x="330200" y="223572"/>
                        <a:pt x="312171" y="241601"/>
                        <a:pt x="289932" y="241601"/>
                      </a:cubicBezTo>
                      <a:lnTo>
                        <a:pt x="187959" y="241601"/>
                      </a:lnTo>
                      <a:lnTo>
                        <a:pt x="187959" y="292678"/>
                      </a:lnTo>
                      <a:cubicBezTo>
                        <a:pt x="183751" y="292678"/>
                        <a:pt x="180339" y="296090"/>
                        <a:pt x="180339" y="300298"/>
                      </a:cubicBezTo>
                      <a:lnTo>
                        <a:pt x="149860" y="300298"/>
                      </a:lnTo>
                      <a:cubicBezTo>
                        <a:pt x="149860" y="296090"/>
                        <a:pt x="146448" y="292678"/>
                        <a:pt x="142240" y="292678"/>
                      </a:cubicBezTo>
                      <a:lnTo>
                        <a:pt x="142240" y="241601"/>
                      </a:lnTo>
                      <a:lnTo>
                        <a:pt x="40268" y="241601"/>
                      </a:lnTo>
                      <a:cubicBezTo>
                        <a:pt x="18029" y="241601"/>
                        <a:pt x="0" y="223572"/>
                        <a:pt x="0" y="201333"/>
                      </a:cubicBezTo>
                      <a:lnTo>
                        <a:pt x="0" y="40268"/>
                      </a:lnTo>
                      <a:cubicBezTo>
                        <a:pt x="0" y="18029"/>
                        <a:pt x="18029" y="0"/>
                        <a:pt x="40268" y="0"/>
                      </a:cubicBezTo>
                      <a:close/>
                    </a:path>
                  </a:pathLst>
                </a:custGeom>
                <a:solidFill>
                  <a:srgbClr val="514F55"/>
                </a:solidFill>
                <a:ln w="9525" cap="flat" cmpd="sng" algn="ctr">
                  <a:noFill/>
                  <a:prstDash val="solid"/>
                </a:ln>
                <a:effectLst/>
              </p:spPr>
              <p:txBody>
                <a:bodyPr wrap="square" rtlCol="0" anchor="ctr">
                  <a:noAutofit/>
                </a:bodyPr>
                <a:lstStyle/>
                <a:p>
                  <a:pPr algn="ctr" defTabSz="914400" fontAlgn="base">
                    <a:spcBef>
                      <a:spcPct val="0"/>
                    </a:spcBef>
                    <a:spcAft>
                      <a:spcPct val="0"/>
                    </a:spcAft>
                    <a:defRPr/>
                  </a:pPr>
                  <a:endParaRPr lang="en-US" sz="1530" kern="0">
                    <a:solidFill>
                      <a:prstClr val="white"/>
                    </a:solidFill>
                    <a:latin typeface="Calibri"/>
                  </a:endParaRPr>
                </a:p>
              </p:txBody>
            </p:sp>
            <p:sp>
              <p:nvSpPr>
                <p:cNvPr id="204" name="Oval 203">
                  <a:extLst>
                    <a:ext uri="{FF2B5EF4-FFF2-40B4-BE49-F238E27FC236}">
                      <a16:creationId xmlns:a16="http://schemas.microsoft.com/office/drawing/2014/main" id="{1575EA5B-34C1-4735-9773-65783BF40CA1}"/>
                    </a:ext>
                  </a:extLst>
                </p:cNvPr>
                <p:cNvSpPr/>
                <p:nvPr/>
              </p:nvSpPr>
              <p:spPr>
                <a:xfrm>
                  <a:off x="7989475" y="3488408"/>
                  <a:ext cx="118872" cy="115670"/>
                </a:xfrm>
                <a:prstGeom prst="ellipse">
                  <a:avLst/>
                </a:prstGeom>
                <a:gradFill flip="none" rotWithShape="1">
                  <a:gsLst>
                    <a:gs pos="42000">
                      <a:srgbClr val="E7E6E6">
                        <a:lumMod val="25000"/>
                      </a:srgbClr>
                    </a:gs>
                    <a:gs pos="0">
                      <a:sysClr val="windowText" lastClr="000000">
                        <a:lumMod val="65000"/>
                        <a:lumOff val="35000"/>
                      </a:sysClr>
                    </a:gs>
                  </a:gsLst>
                  <a:path path="circle">
                    <a:fillToRect l="50000" t="50000" r="50000" b="50000"/>
                  </a:path>
                  <a:tileRect/>
                </a:gradFill>
                <a:ln w="9525" cap="flat" cmpd="sng" algn="ctr">
                  <a:noFill/>
                  <a:prstDash val="solid"/>
                </a:ln>
                <a:effectLst/>
              </p:spPr>
              <p:txBody>
                <a:bodyPr wrap="square" rtlCol="0" anchor="ctr">
                  <a:noAutofit/>
                </a:bodyPr>
                <a:lstStyle/>
                <a:p>
                  <a:pPr algn="ctr" defTabSz="914400" fontAlgn="base">
                    <a:spcBef>
                      <a:spcPct val="0"/>
                    </a:spcBef>
                    <a:spcAft>
                      <a:spcPct val="0"/>
                    </a:spcAft>
                    <a:defRPr/>
                  </a:pPr>
                  <a:endParaRPr lang="en-US" sz="1530" kern="0">
                    <a:solidFill>
                      <a:prstClr val="white"/>
                    </a:solidFill>
                    <a:latin typeface="Calibri"/>
                  </a:endParaRPr>
                </a:p>
              </p:txBody>
            </p:sp>
          </p:grpSp>
        </p:grpSp>
      </p:grpSp>
      <p:sp>
        <p:nvSpPr>
          <p:cNvPr id="231" name="Freeform: Shape 230">
            <a:extLst>
              <a:ext uri="{FF2B5EF4-FFF2-40B4-BE49-F238E27FC236}">
                <a16:creationId xmlns:a16="http://schemas.microsoft.com/office/drawing/2014/main" id="{D6CABCD6-B843-4FA3-9E6C-66875FC39DF8}"/>
              </a:ext>
            </a:extLst>
          </p:cNvPr>
          <p:cNvSpPr>
            <a:spLocks noChangeAspect="1"/>
          </p:cNvSpPr>
          <p:nvPr/>
        </p:nvSpPr>
        <p:spPr>
          <a:xfrm>
            <a:off x="977108" y="2092524"/>
            <a:ext cx="1133675" cy="464833"/>
          </a:xfrm>
          <a:custGeom>
            <a:avLst/>
            <a:gdLst>
              <a:gd name="connsiteX0" fmla="*/ 111405 w 1411233"/>
              <a:gd name="connsiteY0" fmla="*/ 0 h 780282"/>
              <a:gd name="connsiteX1" fmla="*/ 1337348 w 1411233"/>
              <a:gd name="connsiteY1" fmla="*/ 0 h 780282"/>
              <a:gd name="connsiteX2" fmla="*/ 1363253 w 1411233"/>
              <a:gd name="connsiteY2" fmla="*/ 324666 h 780282"/>
              <a:gd name="connsiteX3" fmla="*/ 1369135 w 1411233"/>
              <a:gd name="connsiteY3" fmla="*/ 324350 h 780282"/>
              <a:gd name="connsiteX4" fmla="*/ 1411233 w 1411233"/>
              <a:gd name="connsiteY4" fmla="*/ 780282 h 780282"/>
              <a:gd name="connsiteX5" fmla="*/ 0 w 1411233"/>
              <a:gd name="connsiteY5" fmla="*/ 780282 h 780282"/>
              <a:gd name="connsiteX6" fmla="*/ 42946 w 1411233"/>
              <a:gd name="connsiteY6" fmla="*/ 400033 h 780282"/>
              <a:gd name="connsiteX7" fmla="*/ 37903 w 1411233"/>
              <a:gd name="connsiteY7" fmla="*/ 400052 h 780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11233" h="780282">
                <a:moveTo>
                  <a:pt x="111405" y="0"/>
                </a:moveTo>
                <a:lnTo>
                  <a:pt x="1337348" y="0"/>
                </a:lnTo>
                <a:lnTo>
                  <a:pt x="1363253" y="324666"/>
                </a:lnTo>
                <a:lnTo>
                  <a:pt x="1369135" y="324350"/>
                </a:lnTo>
                <a:lnTo>
                  <a:pt x="1411233" y="780282"/>
                </a:lnTo>
                <a:lnTo>
                  <a:pt x="0" y="780282"/>
                </a:lnTo>
                <a:lnTo>
                  <a:pt x="42946" y="400033"/>
                </a:lnTo>
                <a:lnTo>
                  <a:pt x="37903" y="400052"/>
                </a:lnTo>
                <a:close/>
              </a:path>
            </a:pathLst>
          </a:custGeom>
          <a:solidFill>
            <a:srgbClr val="E4D6C9"/>
          </a:solidFill>
          <a:ln w="9525" cap="flat" cmpd="sng" algn="ctr">
            <a:noFill/>
            <a:prstDash val="solid"/>
          </a:ln>
          <a:effectLst/>
        </p:spPr>
        <p:txBody>
          <a:bodyPr wrap="square" rtlCol="0" anchor="ctr">
            <a:noAutofit/>
          </a:bodyPr>
          <a:lstStyle/>
          <a:p>
            <a:pPr algn="ctr" defTabSz="914400" fontAlgn="base">
              <a:spcBef>
                <a:spcPct val="0"/>
              </a:spcBef>
              <a:spcAft>
                <a:spcPct val="0"/>
              </a:spcAft>
              <a:defRPr/>
            </a:pPr>
            <a:endParaRPr lang="en-US" sz="1530" kern="0">
              <a:solidFill>
                <a:prstClr val="white"/>
              </a:solidFill>
              <a:latin typeface="Calibri"/>
            </a:endParaRPr>
          </a:p>
        </p:txBody>
      </p:sp>
      <p:sp>
        <p:nvSpPr>
          <p:cNvPr id="352" name="Freeform: Shape 351">
            <a:extLst>
              <a:ext uri="{FF2B5EF4-FFF2-40B4-BE49-F238E27FC236}">
                <a16:creationId xmlns:a16="http://schemas.microsoft.com/office/drawing/2014/main" id="{CFB2AAF6-6073-414D-ACF6-9301E7E27150}"/>
              </a:ext>
            </a:extLst>
          </p:cNvPr>
          <p:cNvSpPr>
            <a:spLocks noChangeAspect="1"/>
          </p:cNvSpPr>
          <p:nvPr/>
        </p:nvSpPr>
        <p:spPr>
          <a:xfrm>
            <a:off x="977108" y="2091831"/>
            <a:ext cx="1133675" cy="464833"/>
          </a:xfrm>
          <a:custGeom>
            <a:avLst/>
            <a:gdLst>
              <a:gd name="connsiteX0" fmla="*/ 111405 w 1411233"/>
              <a:gd name="connsiteY0" fmla="*/ 0 h 780282"/>
              <a:gd name="connsiteX1" fmla="*/ 1337348 w 1411233"/>
              <a:gd name="connsiteY1" fmla="*/ 0 h 780282"/>
              <a:gd name="connsiteX2" fmla="*/ 1363253 w 1411233"/>
              <a:gd name="connsiteY2" fmla="*/ 324666 h 780282"/>
              <a:gd name="connsiteX3" fmla="*/ 1369135 w 1411233"/>
              <a:gd name="connsiteY3" fmla="*/ 324350 h 780282"/>
              <a:gd name="connsiteX4" fmla="*/ 1411233 w 1411233"/>
              <a:gd name="connsiteY4" fmla="*/ 780282 h 780282"/>
              <a:gd name="connsiteX5" fmla="*/ 0 w 1411233"/>
              <a:gd name="connsiteY5" fmla="*/ 780282 h 780282"/>
              <a:gd name="connsiteX6" fmla="*/ 42946 w 1411233"/>
              <a:gd name="connsiteY6" fmla="*/ 400033 h 780282"/>
              <a:gd name="connsiteX7" fmla="*/ 37903 w 1411233"/>
              <a:gd name="connsiteY7" fmla="*/ 400052 h 780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11233" h="780282">
                <a:moveTo>
                  <a:pt x="111405" y="0"/>
                </a:moveTo>
                <a:lnTo>
                  <a:pt x="1337348" y="0"/>
                </a:lnTo>
                <a:lnTo>
                  <a:pt x="1363253" y="324666"/>
                </a:lnTo>
                <a:lnTo>
                  <a:pt x="1369135" y="324350"/>
                </a:lnTo>
                <a:lnTo>
                  <a:pt x="1411233" y="780282"/>
                </a:lnTo>
                <a:lnTo>
                  <a:pt x="0" y="780282"/>
                </a:lnTo>
                <a:lnTo>
                  <a:pt x="42946" y="400033"/>
                </a:lnTo>
                <a:lnTo>
                  <a:pt x="37903" y="400052"/>
                </a:lnTo>
                <a:close/>
              </a:path>
            </a:pathLst>
          </a:custGeom>
          <a:solidFill>
            <a:srgbClr val="E4D6C9"/>
          </a:solidFill>
          <a:ln w="9525" cap="flat" cmpd="sng" algn="ctr">
            <a:noFill/>
            <a:prstDash val="solid"/>
          </a:ln>
          <a:effectLst/>
        </p:spPr>
        <p:txBody>
          <a:bodyPr wrap="square" rtlCol="0" anchor="ctr">
            <a:noAutofit/>
          </a:bodyPr>
          <a:lstStyle/>
          <a:p>
            <a:pPr algn="ctr" defTabSz="914400" fontAlgn="base">
              <a:spcBef>
                <a:spcPct val="0"/>
              </a:spcBef>
              <a:spcAft>
                <a:spcPct val="0"/>
              </a:spcAft>
              <a:defRPr/>
            </a:pPr>
            <a:endParaRPr lang="en-US" sz="1530" kern="0">
              <a:solidFill>
                <a:prstClr val="white"/>
              </a:solidFill>
              <a:latin typeface="Calibri"/>
            </a:endParaRPr>
          </a:p>
        </p:txBody>
      </p:sp>
      <p:sp>
        <p:nvSpPr>
          <p:cNvPr id="353" name="Freeform: Shape 352">
            <a:extLst>
              <a:ext uri="{FF2B5EF4-FFF2-40B4-BE49-F238E27FC236}">
                <a16:creationId xmlns:a16="http://schemas.microsoft.com/office/drawing/2014/main" id="{412F1F9E-A7C5-46F3-8684-34371DEA78E7}"/>
              </a:ext>
            </a:extLst>
          </p:cNvPr>
          <p:cNvSpPr>
            <a:spLocks noChangeAspect="1"/>
          </p:cNvSpPr>
          <p:nvPr/>
        </p:nvSpPr>
        <p:spPr>
          <a:xfrm>
            <a:off x="977108" y="2088180"/>
            <a:ext cx="1133675" cy="464833"/>
          </a:xfrm>
          <a:custGeom>
            <a:avLst/>
            <a:gdLst>
              <a:gd name="connsiteX0" fmla="*/ 111405 w 1411233"/>
              <a:gd name="connsiteY0" fmla="*/ 0 h 780282"/>
              <a:gd name="connsiteX1" fmla="*/ 1337348 w 1411233"/>
              <a:gd name="connsiteY1" fmla="*/ 0 h 780282"/>
              <a:gd name="connsiteX2" fmla="*/ 1363253 w 1411233"/>
              <a:gd name="connsiteY2" fmla="*/ 324666 h 780282"/>
              <a:gd name="connsiteX3" fmla="*/ 1369135 w 1411233"/>
              <a:gd name="connsiteY3" fmla="*/ 324350 h 780282"/>
              <a:gd name="connsiteX4" fmla="*/ 1411233 w 1411233"/>
              <a:gd name="connsiteY4" fmla="*/ 780282 h 780282"/>
              <a:gd name="connsiteX5" fmla="*/ 0 w 1411233"/>
              <a:gd name="connsiteY5" fmla="*/ 780282 h 780282"/>
              <a:gd name="connsiteX6" fmla="*/ 42946 w 1411233"/>
              <a:gd name="connsiteY6" fmla="*/ 400033 h 780282"/>
              <a:gd name="connsiteX7" fmla="*/ 37903 w 1411233"/>
              <a:gd name="connsiteY7" fmla="*/ 400052 h 780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11233" h="780282">
                <a:moveTo>
                  <a:pt x="111405" y="0"/>
                </a:moveTo>
                <a:lnTo>
                  <a:pt x="1337348" y="0"/>
                </a:lnTo>
                <a:lnTo>
                  <a:pt x="1363253" y="324666"/>
                </a:lnTo>
                <a:lnTo>
                  <a:pt x="1369135" y="324350"/>
                </a:lnTo>
                <a:lnTo>
                  <a:pt x="1411233" y="780282"/>
                </a:lnTo>
                <a:lnTo>
                  <a:pt x="0" y="780282"/>
                </a:lnTo>
                <a:lnTo>
                  <a:pt x="42946" y="400033"/>
                </a:lnTo>
                <a:lnTo>
                  <a:pt x="37903" y="400052"/>
                </a:lnTo>
                <a:close/>
              </a:path>
            </a:pathLst>
          </a:custGeom>
          <a:solidFill>
            <a:srgbClr val="E4D6C9"/>
          </a:solidFill>
          <a:ln w="9525" cap="flat" cmpd="sng" algn="ctr">
            <a:noFill/>
            <a:prstDash val="solid"/>
          </a:ln>
          <a:effectLst/>
        </p:spPr>
        <p:txBody>
          <a:bodyPr wrap="square" rtlCol="0" anchor="ctr">
            <a:noAutofit/>
          </a:bodyPr>
          <a:lstStyle/>
          <a:p>
            <a:pPr algn="ctr" defTabSz="914400" fontAlgn="base">
              <a:spcBef>
                <a:spcPct val="0"/>
              </a:spcBef>
              <a:spcAft>
                <a:spcPct val="0"/>
              </a:spcAft>
              <a:defRPr/>
            </a:pPr>
            <a:endParaRPr lang="en-US" sz="1530" kern="0">
              <a:solidFill>
                <a:prstClr val="white"/>
              </a:solidFill>
              <a:latin typeface="Calibri"/>
            </a:endParaRPr>
          </a:p>
        </p:txBody>
      </p:sp>
      <p:sp>
        <p:nvSpPr>
          <p:cNvPr id="354" name="Freeform: Shape 353">
            <a:extLst>
              <a:ext uri="{FF2B5EF4-FFF2-40B4-BE49-F238E27FC236}">
                <a16:creationId xmlns:a16="http://schemas.microsoft.com/office/drawing/2014/main" id="{E171B967-5E3D-42B3-B55E-6AF18FC8B75E}"/>
              </a:ext>
            </a:extLst>
          </p:cNvPr>
          <p:cNvSpPr>
            <a:spLocks noChangeAspect="1"/>
          </p:cNvSpPr>
          <p:nvPr/>
        </p:nvSpPr>
        <p:spPr>
          <a:xfrm>
            <a:off x="960818" y="2087259"/>
            <a:ext cx="1133675" cy="464833"/>
          </a:xfrm>
          <a:custGeom>
            <a:avLst/>
            <a:gdLst>
              <a:gd name="connsiteX0" fmla="*/ 111405 w 1411233"/>
              <a:gd name="connsiteY0" fmla="*/ 0 h 780282"/>
              <a:gd name="connsiteX1" fmla="*/ 1337348 w 1411233"/>
              <a:gd name="connsiteY1" fmla="*/ 0 h 780282"/>
              <a:gd name="connsiteX2" fmla="*/ 1363253 w 1411233"/>
              <a:gd name="connsiteY2" fmla="*/ 324666 h 780282"/>
              <a:gd name="connsiteX3" fmla="*/ 1369135 w 1411233"/>
              <a:gd name="connsiteY3" fmla="*/ 324350 h 780282"/>
              <a:gd name="connsiteX4" fmla="*/ 1411233 w 1411233"/>
              <a:gd name="connsiteY4" fmla="*/ 780282 h 780282"/>
              <a:gd name="connsiteX5" fmla="*/ 0 w 1411233"/>
              <a:gd name="connsiteY5" fmla="*/ 780282 h 780282"/>
              <a:gd name="connsiteX6" fmla="*/ 42946 w 1411233"/>
              <a:gd name="connsiteY6" fmla="*/ 400033 h 780282"/>
              <a:gd name="connsiteX7" fmla="*/ 37903 w 1411233"/>
              <a:gd name="connsiteY7" fmla="*/ 400052 h 780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11233" h="780282">
                <a:moveTo>
                  <a:pt x="111405" y="0"/>
                </a:moveTo>
                <a:lnTo>
                  <a:pt x="1337348" y="0"/>
                </a:lnTo>
                <a:lnTo>
                  <a:pt x="1363253" y="324666"/>
                </a:lnTo>
                <a:lnTo>
                  <a:pt x="1369135" y="324350"/>
                </a:lnTo>
                <a:lnTo>
                  <a:pt x="1411233" y="780282"/>
                </a:lnTo>
                <a:lnTo>
                  <a:pt x="0" y="780282"/>
                </a:lnTo>
                <a:lnTo>
                  <a:pt x="42946" y="400033"/>
                </a:lnTo>
                <a:lnTo>
                  <a:pt x="37903" y="400052"/>
                </a:lnTo>
                <a:close/>
              </a:path>
            </a:pathLst>
          </a:custGeom>
          <a:solidFill>
            <a:srgbClr val="E4D6C9"/>
          </a:solidFill>
          <a:ln w="9525" cap="flat" cmpd="sng" algn="ctr">
            <a:noFill/>
            <a:prstDash val="solid"/>
          </a:ln>
          <a:effectLst/>
        </p:spPr>
        <p:txBody>
          <a:bodyPr wrap="square" rtlCol="0" anchor="ctr">
            <a:noAutofit/>
          </a:bodyPr>
          <a:lstStyle/>
          <a:p>
            <a:pPr algn="ctr" defTabSz="914400" fontAlgn="base">
              <a:spcBef>
                <a:spcPct val="0"/>
              </a:spcBef>
              <a:spcAft>
                <a:spcPct val="0"/>
              </a:spcAft>
              <a:defRPr/>
            </a:pPr>
            <a:endParaRPr lang="en-US" sz="1530" kern="0">
              <a:solidFill>
                <a:prstClr val="white"/>
              </a:solidFill>
              <a:latin typeface="Calibri"/>
            </a:endParaRPr>
          </a:p>
        </p:txBody>
      </p:sp>
      <p:grpSp>
        <p:nvGrpSpPr>
          <p:cNvPr id="167" name="Group 166">
            <a:extLst>
              <a:ext uri="{FF2B5EF4-FFF2-40B4-BE49-F238E27FC236}">
                <a16:creationId xmlns:a16="http://schemas.microsoft.com/office/drawing/2014/main" id="{B1588C95-C80C-434B-8803-36393C65C970}"/>
              </a:ext>
            </a:extLst>
          </p:cNvPr>
          <p:cNvGrpSpPr/>
          <p:nvPr/>
        </p:nvGrpSpPr>
        <p:grpSpPr>
          <a:xfrm>
            <a:off x="-161263" y="4730660"/>
            <a:ext cx="12745544" cy="2698841"/>
            <a:chOff x="-96930" y="4552859"/>
            <a:chExt cx="9423252" cy="2698841"/>
          </a:xfrm>
        </p:grpSpPr>
        <p:grpSp>
          <p:nvGrpSpPr>
            <p:cNvPr id="168" name="Group 167">
              <a:extLst>
                <a:ext uri="{FF2B5EF4-FFF2-40B4-BE49-F238E27FC236}">
                  <a16:creationId xmlns:a16="http://schemas.microsoft.com/office/drawing/2014/main" id="{DC1B59B8-4C5B-439C-94B0-0B5F7E6EF88B}"/>
                </a:ext>
              </a:extLst>
            </p:cNvPr>
            <p:cNvGrpSpPr/>
            <p:nvPr/>
          </p:nvGrpSpPr>
          <p:grpSpPr>
            <a:xfrm>
              <a:off x="-20730" y="5251359"/>
              <a:ext cx="9347052" cy="2000341"/>
              <a:chOff x="4670" y="4705259"/>
              <a:chExt cx="9347052" cy="2000341"/>
            </a:xfrm>
          </p:grpSpPr>
          <p:sp>
            <p:nvSpPr>
              <p:cNvPr id="173" name="Rectangle 172">
                <a:extLst>
                  <a:ext uri="{FF2B5EF4-FFF2-40B4-BE49-F238E27FC236}">
                    <a16:creationId xmlns:a16="http://schemas.microsoft.com/office/drawing/2014/main" id="{1B64AAA8-A35E-4902-8992-DD4E0A8AE25B}"/>
                  </a:ext>
                </a:extLst>
              </p:cNvPr>
              <p:cNvSpPr/>
              <p:nvPr/>
            </p:nvSpPr>
            <p:spPr>
              <a:xfrm>
                <a:off x="3938581" y="5099811"/>
                <a:ext cx="1319178" cy="870876"/>
              </a:xfrm>
              <a:prstGeom prst="rect">
                <a:avLst/>
              </a:prstGeom>
              <a:solidFill>
                <a:srgbClr val="CB7B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174" name="Rectangle 173">
                <a:extLst>
                  <a:ext uri="{FF2B5EF4-FFF2-40B4-BE49-F238E27FC236}">
                    <a16:creationId xmlns:a16="http://schemas.microsoft.com/office/drawing/2014/main" id="{767C7037-B544-487B-A035-8FEF5CC92433}"/>
                  </a:ext>
                </a:extLst>
              </p:cNvPr>
              <p:cNvSpPr/>
              <p:nvPr/>
            </p:nvSpPr>
            <p:spPr>
              <a:xfrm>
                <a:off x="4620311" y="4705259"/>
                <a:ext cx="4731411" cy="1999648"/>
              </a:xfrm>
              <a:prstGeom prst="rect">
                <a:avLst/>
              </a:prstGeom>
              <a:blipFill>
                <a:blip r:embed="rId7"/>
                <a:stretch>
                  <a:fillRect/>
                </a:stretch>
              </a:blipFill>
              <a:ln>
                <a:noFill/>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sp>
            <p:nvSpPr>
              <p:cNvPr id="175" name="Rectangle 174">
                <a:extLst>
                  <a:ext uri="{FF2B5EF4-FFF2-40B4-BE49-F238E27FC236}">
                    <a16:creationId xmlns:a16="http://schemas.microsoft.com/office/drawing/2014/main" id="{9F5AAAD2-904C-471E-8D86-E59D490FEB90}"/>
                  </a:ext>
                </a:extLst>
              </p:cNvPr>
              <p:cNvSpPr/>
              <p:nvPr/>
            </p:nvSpPr>
            <p:spPr>
              <a:xfrm>
                <a:off x="4670" y="4705952"/>
                <a:ext cx="4731411" cy="1999648"/>
              </a:xfrm>
              <a:prstGeom prst="rect">
                <a:avLst/>
              </a:prstGeom>
              <a:blipFill>
                <a:blip r:embed="rId7"/>
                <a:stretch>
                  <a:fillRect/>
                </a:stretch>
              </a:blipFill>
              <a:ln>
                <a:noFill/>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grpSp>
        <p:grpSp>
          <p:nvGrpSpPr>
            <p:cNvPr id="169" name="Group 168">
              <a:extLst>
                <a:ext uri="{FF2B5EF4-FFF2-40B4-BE49-F238E27FC236}">
                  <a16:creationId xmlns:a16="http://schemas.microsoft.com/office/drawing/2014/main" id="{5A8B2805-09FD-41B7-95BD-DDC5515ED076}"/>
                </a:ext>
              </a:extLst>
            </p:cNvPr>
            <p:cNvGrpSpPr/>
            <p:nvPr/>
          </p:nvGrpSpPr>
          <p:grpSpPr>
            <a:xfrm>
              <a:off x="-96930" y="4552859"/>
              <a:ext cx="9347052" cy="2000341"/>
              <a:chOff x="4670" y="4705259"/>
              <a:chExt cx="9347052" cy="2000341"/>
            </a:xfrm>
          </p:grpSpPr>
          <p:sp>
            <p:nvSpPr>
              <p:cNvPr id="170" name="Rectangle 169">
                <a:extLst>
                  <a:ext uri="{FF2B5EF4-FFF2-40B4-BE49-F238E27FC236}">
                    <a16:creationId xmlns:a16="http://schemas.microsoft.com/office/drawing/2014/main" id="{D983B5BC-7B08-4D1B-BE2A-6AA9E2C1D374}"/>
                  </a:ext>
                </a:extLst>
              </p:cNvPr>
              <p:cNvSpPr/>
              <p:nvPr/>
            </p:nvSpPr>
            <p:spPr>
              <a:xfrm>
                <a:off x="3938581" y="5099811"/>
                <a:ext cx="1319178" cy="870876"/>
              </a:xfrm>
              <a:prstGeom prst="rect">
                <a:avLst/>
              </a:prstGeom>
              <a:solidFill>
                <a:srgbClr val="CB7B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171" name="Rectangle 170">
                <a:extLst>
                  <a:ext uri="{FF2B5EF4-FFF2-40B4-BE49-F238E27FC236}">
                    <a16:creationId xmlns:a16="http://schemas.microsoft.com/office/drawing/2014/main" id="{9CB25DF8-309E-450F-8072-CFE242822416}"/>
                  </a:ext>
                </a:extLst>
              </p:cNvPr>
              <p:cNvSpPr/>
              <p:nvPr/>
            </p:nvSpPr>
            <p:spPr>
              <a:xfrm>
                <a:off x="4620311" y="4705259"/>
                <a:ext cx="4731411" cy="1999648"/>
              </a:xfrm>
              <a:prstGeom prst="rect">
                <a:avLst/>
              </a:prstGeom>
              <a:blipFill>
                <a:blip r:embed="rId7"/>
                <a:stretch>
                  <a:fillRect/>
                </a:stretch>
              </a:blipFill>
              <a:ln>
                <a:noFill/>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sp>
            <p:nvSpPr>
              <p:cNvPr id="172" name="Rectangle 171">
                <a:extLst>
                  <a:ext uri="{FF2B5EF4-FFF2-40B4-BE49-F238E27FC236}">
                    <a16:creationId xmlns:a16="http://schemas.microsoft.com/office/drawing/2014/main" id="{3CEB49FF-4EA9-498C-8161-FA005CDCC53A}"/>
                  </a:ext>
                </a:extLst>
              </p:cNvPr>
              <p:cNvSpPr/>
              <p:nvPr/>
            </p:nvSpPr>
            <p:spPr>
              <a:xfrm>
                <a:off x="4670" y="4705952"/>
                <a:ext cx="4731411" cy="1999648"/>
              </a:xfrm>
              <a:prstGeom prst="rect">
                <a:avLst/>
              </a:prstGeom>
              <a:blipFill>
                <a:blip r:embed="rId7"/>
                <a:stretch>
                  <a:fillRect/>
                </a:stretch>
              </a:blipFill>
              <a:ln>
                <a:noFill/>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grpSp>
      </p:grpSp>
      <p:grpSp>
        <p:nvGrpSpPr>
          <p:cNvPr id="326" name="Group 325">
            <a:extLst>
              <a:ext uri="{FF2B5EF4-FFF2-40B4-BE49-F238E27FC236}">
                <a16:creationId xmlns:a16="http://schemas.microsoft.com/office/drawing/2014/main" id="{6AA40E69-C08E-4CA3-ACC7-B7F626872039}"/>
              </a:ext>
            </a:extLst>
          </p:cNvPr>
          <p:cNvGrpSpPr/>
          <p:nvPr/>
        </p:nvGrpSpPr>
        <p:grpSpPr>
          <a:xfrm>
            <a:off x="6569173" y="4989198"/>
            <a:ext cx="2257382" cy="366812"/>
            <a:chOff x="7318437" y="3588580"/>
            <a:chExt cx="2257382" cy="366812"/>
          </a:xfrm>
        </p:grpSpPr>
        <p:grpSp>
          <p:nvGrpSpPr>
            <p:cNvPr id="355" name="Group 354">
              <a:extLst>
                <a:ext uri="{FF2B5EF4-FFF2-40B4-BE49-F238E27FC236}">
                  <a16:creationId xmlns:a16="http://schemas.microsoft.com/office/drawing/2014/main" id="{87A51CF2-9E4B-4A5A-A3D4-C0CE3B93FFBB}"/>
                </a:ext>
              </a:extLst>
            </p:cNvPr>
            <p:cNvGrpSpPr/>
            <p:nvPr/>
          </p:nvGrpSpPr>
          <p:grpSpPr>
            <a:xfrm>
              <a:off x="7318437" y="3588580"/>
              <a:ext cx="294112" cy="366812"/>
              <a:chOff x="7318437" y="3595688"/>
              <a:chExt cx="294112" cy="366812"/>
            </a:xfrm>
          </p:grpSpPr>
          <p:sp>
            <p:nvSpPr>
              <p:cNvPr id="386" name="Oval 385">
                <a:extLst>
                  <a:ext uri="{FF2B5EF4-FFF2-40B4-BE49-F238E27FC236}">
                    <a16:creationId xmlns:a16="http://schemas.microsoft.com/office/drawing/2014/main" id="{9652902F-CD3D-4CFA-806F-C28B1C411673}"/>
                  </a:ext>
                </a:extLst>
              </p:cNvPr>
              <p:cNvSpPr/>
              <p:nvPr/>
            </p:nvSpPr>
            <p:spPr>
              <a:xfrm>
                <a:off x="7419153" y="3779620"/>
                <a:ext cx="182880" cy="182880"/>
              </a:xfrm>
              <a:prstGeom prst="ellipse">
                <a:avLst/>
              </a:prstGeom>
              <a:gradFill flip="none" rotWithShape="1">
                <a:gsLst>
                  <a:gs pos="33000">
                    <a:sysClr val="window" lastClr="FFFFFF"/>
                  </a:gs>
                  <a:gs pos="100000">
                    <a:sysClr val="window" lastClr="FFFFFF">
                      <a:lumMod val="95000"/>
                    </a:sysClr>
                  </a:gs>
                  <a:gs pos="1000">
                    <a:sysClr val="window" lastClr="FFFFFF">
                      <a:lumMod val="95000"/>
                    </a:sysClr>
                  </a:gs>
                  <a:gs pos="76000">
                    <a:sysClr val="window" lastClr="FFFFFF">
                      <a:lumMod val="50000"/>
                    </a:sysClr>
                  </a:gs>
                  <a:gs pos="12000">
                    <a:sysClr val="window" lastClr="FFFFFF">
                      <a:lumMod val="50000"/>
                    </a:sysClr>
                  </a:gs>
                </a:gsLst>
                <a:path path="circle">
                  <a:fillToRect l="50000" t="50000" r="50000" b="50000"/>
                </a:path>
                <a:tileRect/>
              </a:gradFill>
              <a:ln w="9525" cap="flat" cmpd="sng" algn="ctr">
                <a:noFill/>
                <a:prstDash val="solid"/>
              </a:ln>
              <a:effectLst/>
            </p:spPr>
            <p:txBody>
              <a:bodyPr wrap="square" rtlCol="0" anchor="ctr">
                <a:noAutofit/>
              </a:bodyPr>
              <a:lstStyle/>
              <a:p>
                <a:pPr algn="ctr" defTabSz="914400" fontAlgn="base">
                  <a:spcBef>
                    <a:spcPct val="0"/>
                  </a:spcBef>
                  <a:spcAft>
                    <a:spcPct val="0"/>
                  </a:spcAft>
                  <a:defRPr/>
                </a:pPr>
                <a:endParaRPr lang="en-US" sz="1530" kern="0">
                  <a:solidFill>
                    <a:prstClr val="white"/>
                  </a:solidFill>
                  <a:latin typeface="Calibri"/>
                </a:endParaRPr>
              </a:p>
            </p:txBody>
          </p:sp>
          <p:sp>
            <p:nvSpPr>
              <p:cNvPr id="387" name="Freeform: Shape 386">
                <a:extLst>
                  <a:ext uri="{FF2B5EF4-FFF2-40B4-BE49-F238E27FC236}">
                    <a16:creationId xmlns:a16="http://schemas.microsoft.com/office/drawing/2014/main" id="{A7BBE661-A071-46AA-A9DE-630B2185C314}"/>
                  </a:ext>
                </a:extLst>
              </p:cNvPr>
              <p:cNvSpPr>
                <a:spLocks noChangeAspect="1"/>
              </p:cNvSpPr>
              <p:nvPr/>
            </p:nvSpPr>
            <p:spPr>
              <a:xfrm>
                <a:off x="7383380" y="3645465"/>
                <a:ext cx="164226" cy="307945"/>
              </a:xfrm>
              <a:custGeom>
                <a:avLst/>
                <a:gdLst>
                  <a:gd name="connsiteX0" fmla="*/ 0 w 203116"/>
                  <a:gd name="connsiteY0" fmla="*/ 0 h 380869"/>
                  <a:gd name="connsiteX1" fmla="*/ 203116 w 203116"/>
                  <a:gd name="connsiteY1" fmla="*/ 0 h 380869"/>
                  <a:gd name="connsiteX2" fmla="*/ 203115 w 203116"/>
                  <a:gd name="connsiteY2" fmla="*/ 279311 h 380869"/>
                  <a:gd name="connsiteX3" fmla="*/ 101557 w 203116"/>
                  <a:gd name="connsiteY3" fmla="*/ 380869 h 380869"/>
                  <a:gd name="connsiteX4" fmla="*/ 101558 w 203116"/>
                  <a:gd name="connsiteY4" fmla="*/ 380868 h 380869"/>
                  <a:gd name="connsiteX5" fmla="*/ 0 w 203116"/>
                  <a:gd name="connsiteY5" fmla="*/ 279310 h 380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116" h="380869">
                    <a:moveTo>
                      <a:pt x="0" y="0"/>
                    </a:moveTo>
                    <a:lnTo>
                      <a:pt x="203116" y="0"/>
                    </a:lnTo>
                    <a:lnTo>
                      <a:pt x="203115" y="279311"/>
                    </a:lnTo>
                    <a:cubicBezTo>
                      <a:pt x="203115" y="335400"/>
                      <a:pt x="157646" y="380869"/>
                      <a:pt x="101557" y="380869"/>
                    </a:cubicBezTo>
                    <a:lnTo>
                      <a:pt x="101558" y="380868"/>
                    </a:lnTo>
                    <a:cubicBezTo>
                      <a:pt x="45469" y="380868"/>
                      <a:pt x="0" y="335399"/>
                      <a:pt x="0" y="279310"/>
                    </a:cubicBezTo>
                    <a:close/>
                  </a:path>
                </a:pathLst>
              </a:custGeom>
              <a:gradFill flip="none" rotWithShape="0">
                <a:gsLst>
                  <a:gs pos="54000">
                    <a:sysClr val="window" lastClr="FFFFFF"/>
                  </a:gs>
                  <a:gs pos="76000">
                    <a:sysClr val="window" lastClr="FFFFFF">
                      <a:lumMod val="95000"/>
                    </a:sysClr>
                  </a:gs>
                  <a:gs pos="30000">
                    <a:sysClr val="window" lastClr="FFFFFF">
                      <a:lumMod val="95000"/>
                    </a:sysClr>
                  </a:gs>
                  <a:gs pos="91000">
                    <a:sysClr val="window" lastClr="FFFFFF">
                      <a:lumMod val="85000"/>
                    </a:sysClr>
                  </a:gs>
                  <a:gs pos="13000">
                    <a:sysClr val="window" lastClr="FFFFFF">
                      <a:lumMod val="85000"/>
                    </a:sysClr>
                  </a:gs>
                </a:gsLst>
                <a:lin ang="0" scaled="1"/>
                <a:tileRect/>
              </a:gradFill>
              <a:ln w="6350" cap="flat" cmpd="sng" algn="ctr">
                <a:noFill/>
                <a:prstDash val="solid"/>
                <a:miter lim="800000"/>
              </a:ln>
              <a:effectLst/>
            </p:spPr>
            <p:txBody>
              <a:bodyPr wrap="square" rtlCol="0" anchor="ctr">
                <a:noAutofit/>
              </a:bodyPr>
              <a:lstStyle/>
              <a:p>
                <a:pPr algn="ctr" defTabSz="914400">
                  <a:defRPr/>
                </a:pPr>
                <a:endParaRPr lang="en-US" kern="0">
                  <a:solidFill>
                    <a:prstClr val="white"/>
                  </a:solidFill>
                  <a:latin typeface="Calibri" panose="020F0502020204030204"/>
                </a:endParaRPr>
              </a:p>
            </p:txBody>
          </p:sp>
          <p:sp>
            <p:nvSpPr>
              <p:cNvPr id="388" name="Freeform: Shape 387">
                <a:extLst>
                  <a:ext uri="{FF2B5EF4-FFF2-40B4-BE49-F238E27FC236}">
                    <a16:creationId xmlns:a16="http://schemas.microsoft.com/office/drawing/2014/main" id="{A1BF2CA8-DFC2-4E56-82AE-EA4DEB7D7CA9}"/>
                  </a:ext>
                </a:extLst>
              </p:cNvPr>
              <p:cNvSpPr>
                <a:spLocks noChangeAspect="1"/>
              </p:cNvSpPr>
              <p:nvPr/>
            </p:nvSpPr>
            <p:spPr>
              <a:xfrm>
                <a:off x="7318437" y="3595688"/>
                <a:ext cx="294112" cy="78086"/>
              </a:xfrm>
              <a:custGeom>
                <a:avLst/>
                <a:gdLst>
                  <a:gd name="connsiteX0" fmla="*/ 0 w 494694"/>
                  <a:gd name="connsiteY0" fmla="*/ 0 h 131339"/>
                  <a:gd name="connsiteX1" fmla="*/ 494694 w 494694"/>
                  <a:gd name="connsiteY1" fmla="*/ 0 h 131339"/>
                  <a:gd name="connsiteX2" fmla="*/ 486507 w 494694"/>
                  <a:gd name="connsiteY2" fmla="*/ 26755 h 131339"/>
                  <a:gd name="connsiteX3" fmla="*/ 247347 w 494694"/>
                  <a:gd name="connsiteY3" fmla="*/ 131339 h 131339"/>
                  <a:gd name="connsiteX4" fmla="*/ 8188 w 494694"/>
                  <a:gd name="connsiteY4" fmla="*/ 26755 h 131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694" h="131339">
                    <a:moveTo>
                      <a:pt x="0" y="0"/>
                    </a:moveTo>
                    <a:lnTo>
                      <a:pt x="494694" y="0"/>
                    </a:lnTo>
                    <a:lnTo>
                      <a:pt x="486507" y="26755"/>
                    </a:lnTo>
                    <a:cubicBezTo>
                      <a:pt x="447104" y="88215"/>
                      <a:pt x="354859" y="131339"/>
                      <a:pt x="247347" y="131339"/>
                    </a:cubicBezTo>
                    <a:cubicBezTo>
                      <a:pt x="139836" y="131339"/>
                      <a:pt x="47591" y="88215"/>
                      <a:pt x="8188" y="26755"/>
                    </a:cubicBezTo>
                    <a:close/>
                  </a:path>
                </a:pathLst>
              </a:custGeom>
              <a:gradFill flip="none" rotWithShape="1">
                <a:gsLst>
                  <a:gs pos="54000">
                    <a:sysClr val="window" lastClr="FFFFFF">
                      <a:lumMod val="85000"/>
                    </a:sysClr>
                  </a:gs>
                  <a:gs pos="76000">
                    <a:sysClr val="window" lastClr="FFFFFF">
                      <a:lumMod val="75000"/>
                    </a:sysClr>
                  </a:gs>
                  <a:gs pos="19000">
                    <a:sysClr val="window" lastClr="FFFFFF">
                      <a:lumMod val="75000"/>
                    </a:sysClr>
                  </a:gs>
                  <a:gs pos="91000">
                    <a:srgbClr val="E7E6E6">
                      <a:lumMod val="50000"/>
                    </a:srgbClr>
                  </a:gs>
                  <a:gs pos="6000">
                    <a:sysClr val="window" lastClr="FFFFFF">
                      <a:lumMod val="50000"/>
                    </a:sysClr>
                  </a:gs>
                </a:gsLst>
                <a:lin ang="0" scaled="1"/>
                <a:tileRect/>
              </a:gra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base">
                  <a:spcBef>
                    <a:spcPct val="0"/>
                  </a:spcBef>
                  <a:spcAft>
                    <a:spcPct val="0"/>
                  </a:spcAft>
                  <a:defRPr/>
                </a:pPr>
                <a:endParaRPr lang="en-US" sz="1530" kern="0">
                  <a:solidFill>
                    <a:prstClr val="white"/>
                  </a:solidFill>
                  <a:latin typeface="Calibri"/>
                </a:endParaRPr>
              </a:p>
            </p:txBody>
          </p:sp>
        </p:grpSp>
        <p:grpSp>
          <p:nvGrpSpPr>
            <p:cNvPr id="356" name="Group 355">
              <a:extLst>
                <a:ext uri="{FF2B5EF4-FFF2-40B4-BE49-F238E27FC236}">
                  <a16:creationId xmlns:a16="http://schemas.microsoft.com/office/drawing/2014/main" id="{FB6CA8C4-6615-4EB1-89CB-69223434E915}"/>
                </a:ext>
              </a:extLst>
            </p:cNvPr>
            <p:cNvGrpSpPr/>
            <p:nvPr/>
          </p:nvGrpSpPr>
          <p:grpSpPr>
            <a:xfrm>
              <a:off x="8382185" y="3588580"/>
              <a:ext cx="294112" cy="366812"/>
              <a:chOff x="7318437" y="3595688"/>
              <a:chExt cx="294112" cy="366812"/>
            </a:xfrm>
          </p:grpSpPr>
          <p:sp>
            <p:nvSpPr>
              <p:cNvPr id="383" name="Oval 382">
                <a:extLst>
                  <a:ext uri="{FF2B5EF4-FFF2-40B4-BE49-F238E27FC236}">
                    <a16:creationId xmlns:a16="http://schemas.microsoft.com/office/drawing/2014/main" id="{E13D6310-B8EC-4418-9B45-136EADB3E78F}"/>
                  </a:ext>
                </a:extLst>
              </p:cNvPr>
              <p:cNvSpPr/>
              <p:nvPr/>
            </p:nvSpPr>
            <p:spPr>
              <a:xfrm>
                <a:off x="7376286" y="3779620"/>
                <a:ext cx="182880" cy="182880"/>
              </a:xfrm>
              <a:prstGeom prst="ellipse">
                <a:avLst/>
              </a:prstGeom>
              <a:gradFill flip="none" rotWithShape="1">
                <a:gsLst>
                  <a:gs pos="33000">
                    <a:sysClr val="window" lastClr="FFFFFF"/>
                  </a:gs>
                  <a:gs pos="100000">
                    <a:sysClr val="window" lastClr="FFFFFF">
                      <a:lumMod val="95000"/>
                    </a:sysClr>
                  </a:gs>
                  <a:gs pos="1000">
                    <a:sysClr val="window" lastClr="FFFFFF">
                      <a:lumMod val="95000"/>
                    </a:sysClr>
                  </a:gs>
                  <a:gs pos="76000">
                    <a:sysClr val="window" lastClr="FFFFFF">
                      <a:lumMod val="50000"/>
                    </a:sysClr>
                  </a:gs>
                  <a:gs pos="12000">
                    <a:sysClr val="window" lastClr="FFFFFF">
                      <a:lumMod val="50000"/>
                    </a:sysClr>
                  </a:gs>
                </a:gsLst>
                <a:path path="circle">
                  <a:fillToRect l="50000" t="50000" r="50000" b="50000"/>
                </a:path>
                <a:tileRect/>
              </a:gradFill>
              <a:ln w="9525" cap="flat" cmpd="sng" algn="ctr">
                <a:noFill/>
                <a:prstDash val="solid"/>
              </a:ln>
              <a:effectLst/>
            </p:spPr>
            <p:txBody>
              <a:bodyPr wrap="square" rtlCol="0" anchor="ctr">
                <a:noAutofit/>
              </a:bodyPr>
              <a:lstStyle/>
              <a:p>
                <a:pPr algn="ctr" defTabSz="914400" fontAlgn="base">
                  <a:spcBef>
                    <a:spcPct val="0"/>
                  </a:spcBef>
                  <a:spcAft>
                    <a:spcPct val="0"/>
                  </a:spcAft>
                  <a:defRPr/>
                </a:pPr>
                <a:endParaRPr lang="en-US" sz="1530" kern="0">
                  <a:solidFill>
                    <a:prstClr val="white"/>
                  </a:solidFill>
                  <a:latin typeface="Calibri"/>
                </a:endParaRPr>
              </a:p>
            </p:txBody>
          </p:sp>
          <p:sp>
            <p:nvSpPr>
              <p:cNvPr id="384" name="Freeform: Shape 383">
                <a:extLst>
                  <a:ext uri="{FF2B5EF4-FFF2-40B4-BE49-F238E27FC236}">
                    <a16:creationId xmlns:a16="http://schemas.microsoft.com/office/drawing/2014/main" id="{9A6D941D-1154-4576-9684-2C9C1BCB4B14}"/>
                  </a:ext>
                </a:extLst>
              </p:cNvPr>
              <p:cNvSpPr>
                <a:spLocks noChangeAspect="1"/>
              </p:cNvSpPr>
              <p:nvPr/>
            </p:nvSpPr>
            <p:spPr>
              <a:xfrm>
                <a:off x="7383380" y="3645465"/>
                <a:ext cx="164226" cy="307945"/>
              </a:xfrm>
              <a:custGeom>
                <a:avLst/>
                <a:gdLst>
                  <a:gd name="connsiteX0" fmla="*/ 0 w 203116"/>
                  <a:gd name="connsiteY0" fmla="*/ 0 h 380869"/>
                  <a:gd name="connsiteX1" fmla="*/ 203116 w 203116"/>
                  <a:gd name="connsiteY1" fmla="*/ 0 h 380869"/>
                  <a:gd name="connsiteX2" fmla="*/ 203115 w 203116"/>
                  <a:gd name="connsiteY2" fmla="*/ 279311 h 380869"/>
                  <a:gd name="connsiteX3" fmla="*/ 101557 w 203116"/>
                  <a:gd name="connsiteY3" fmla="*/ 380869 h 380869"/>
                  <a:gd name="connsiteX4" fmla="*/ 101558 w 203116"/>
                  <a:gd name="connsiteY4" fmla="*/ 380868 h 380869"/>
                  <a:gd name="connsiteX5" fmla="*/ 0 w 203116"/>
                  <a:gd name="connsiteY5" fmla="*/ 279310 h 380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116" h="380869">
                    <a:moveTo>
                      <a:pt x="0" y="0"/>
                    </a:moveTo>
                    <a:lnTo>
                      <a:pt x="203116" y="0"/>
                    </a:lnTo>
                    <a:lnTo>
                      <a:pt x="203115" y="279311"/>
                    </a:lnTo>
                    <a:cubicBezTo>
                      <a:pt x="203115" y="335400"/>
                      <a:pt x="157646" y="380869"/>
                      <a:pt x="101557" y="380869"/>
                    </a:cubicBezTo>
                    <a:lnTo>
                      <a:pt x="101558" y="380868"/>
                    </a:lnTo>
                    <a:cubicBezTo>
                      <a:pt x="45469" y="380868"/>
                      <a:pt x="0" y="335399"/>
                      <a:pt x="0" y="279310"/>
                    </a:cubicBezTo>
                    <a:close/>
                  </a:path>
                </a:pathLst>
              </a:custGeom>
              <a:gradFill flip="none" rotWithShape="0">
                <a:gsLst>
                  <a:gs pos="54000">
                    <a:sysClr val="window" lastClr="FFFFFF"/>
                  </a:gs>
                  <a:gs pos="76000">
                    <a:sysClr val="window" lastClr="FFFFFF">
                      <a:lumMod val="95000"/>
                    </a:sysClr>
                  </a:gs>
                  <a:gs pos="30000">
                    <a:sysClr val="window" lastClr="FFFFFF">
                      <a:lumMod val="95000"/>
                    </a:sysClr>
                  </a:gs>
                  <a:gs pos="91000">
                    <a:sysClr val="window" lastClr="FFFFFF">
                      <a:lumMod val="85000"/>
                    </a:sysClr>
                  </a:gs>
                  <a:gs pos="13000">
                    <a:sysClr val="window" lastClr="FFFFFF">
                      <a:lumMod val="85000"/>
                    </a:sysClr>
                  </a:gs>
                </a:gsLst>
                <a:lin ang="0" scaled="1"/>
                <a:tileRect/>
              </a:gradFill>
              <a:ln w="6350" cap="flat" cmpd="sng" algn="ctr">
                <a:noFill/>
                <a:prstDash val="solid"/>
                <a:miter lim="800000"/>
              </a:ln>
              <a:effectLst/>
            </p:spPr>
            <p:txBody>
              <a:bodyPr wrap="square" rtlCol="0" anchor="ctr">
                <a:noAutofit/>
              </a:bodyPr>
              <a:lstStyle/>
              <a:p>
                <a:pPr algn="ctr" defTabSz="914400">
                  <a:defRPr/>
                </a:pPr>
                <a:endParaRPr lang="en-US" kern="0">
                  <a:solidFill>
                    <a:prstClr val="white"/>
                  </a:solidFill>
                  <a:latin typeface="Calibri" panose="020F0502020204030204"/>
                </a:endParaRPr>
              </a:p>
            </p:txBody>
          </p:sp>
          <p:sp>
            <p:nvSpPr>
              <p:cNvPr id="385" name="Freeform: Shape 384">
                <a:extLst>
                  <a:ext uri="{FF2B5EF4-FFF2-40B4-BE49-F238E27FC236}">
                    <a16:creationId xmlns:a16="http://schemas.microsoft.com/office/drawing/2014/main" id="{59EEC25B-FF0F-43C1-843B-23FB52E56C4E}"/>
                  </a:ext>
                </a:extLst>
              </p:cNvPr>
              <p:cNvSpPr>
                <a:spLocks noChangeAspect="1"/>
              </p:cNvSpPr>
              <p:nvPr/>
            </p:nvSpPr>
            <p:spPr>
              <a:xfrm>
                <a:off x="7318437" y="3595688"/>
                <a:ext cx="294112" cy="78086"/>
              </a:xfrm>
              <a:custGeom>
                <a:avLst/>
                <a:gdLst>
                  <a:gd name="connsiteX0" fmla="*/ 0 w 494694"/>
                  <a:gd name="connsiteY0" fmla="*/ 0 h 131339"/>
                  <a:gd name="connsiteX1" fmla="*/ 494694 w 494694"/>
                  <a:gd name="connsiteY1" fmla="*/ 0 h 131339"/>
                  <a:gd name="connsiteX2" fmla="*/ 486507 w 494694"/>
                  <a:gd name="connsiteY2" fmla="*/ 26755 h 131339"/>
                  <a:gd name="connsiteX3" fmla="*/ 247347 w 494694"/>
                  <a:gd name="connsiteY3" fmla="*/ 131339 h 131339"/>
                  <a:gd name="connsiteX4" fmla="*/ 8188 w 494694"/>
                  <a:gd name="connsiteY4" fmla="*/ 26755 h 131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694" h="131339">
                    <a:moveTo>
                      <a:pt x="0" y="0"/>
                    </a:moveTo>
                    <a:lnTo>
                      <a:pt x="494694" y="0"/>
                    </a:lnTo>
                    <a:lnTo>
                      <a:pt x="486507" y="26755"/>
                    </a:lnTo>
                    <a:cubicBezTo>
                      <a:pt x="447104" y="88215"/>
                      <a:pt x="354859" y="131339"/>
                      <a:pt x="247347" y="131339"/>
                    </a:cubicBezTo>
                    <a:cubicBezTo>
                      <a:pt x="139836" y="131339"/>
                      <a:pt x="47591" y="88215"/>
                      <a:pt x="8188" y="26755"/>
                    </a:cubicBezTo>
                    <a:close/>
                  </a:path>
                </a:pathLst>
              </a:custGeom>
              <a:gradFill flip="none" rotWithShape="1">
                <a:gsLst>
                  <a:gs pos="54000">
                    <a:sysClr val="window" lastClr="FFFFFF">
                      <a:lumMod val="85000"/>
                    </a:sysClr>
                  </a:gs>
                  <a:gs pos="76000">
                    <a:sysClr val="window" lastClr="FFFFFF">
                      <a:lumMod val="75000"/>
                    </a:sysClr>
                  </a:gs>
                  <a:gs pos="19000">
                    <a:sysClr val="window" lastClr="FFFFFF">
                      <a:lumMod val="75000"/>
                    </a:sysClr>
                  </a:gs>
                  <a:gs pos="91000">
                    <a:srgbClr val="E7E6E6">
                      <a:lumMod val="50000"/>
                    </a:srgbClr>
                  </a:gs>
                  <a:gs pos="6000">
                    <a:sysClr val="window" lastClr="FFFFFF">
                      <a:lumMod val="50000"/>
                    </a:sysClr>
                  </a:gs>
                </a:gsLst>
                <a:lin ang="0" scaled="1"/>
                <a:tileRect/>
              </a:gra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base">
                  <a:spcBef>
                    <a:spcPct val="0"/>
                  </a:spcBef>
                  <a:spcAft>
                    <a:spcPct val="0"/>
                  </a:spcAft>
                  <a:defRPr/>
                </a:pPr>
                <a:endParaRPr lang="en-US" sz="1530" kern="0">
                  <a:solidFill>
                    <a:prstClr val="white"/>
                  </a:solidFill>
                  <a:latin typeface="Calibri"/>
                </a:endParaRPr>
              </a:p>
            </p:txBody>
          </p:sp>
        </p:grpSp>
        <p:grpSp>
          <p:nvGrpSpPr>
            <p:cNvPr id="358" name="Group 357">
              <a:extLst>
                <a:ext uri="{FF2B5EF4-FFF2-40B4-BE49-F238E27FC236}">
                  <a16:creationId xmlns:a16="http://schemas.microsoft.com/office/drawing/2014/main" id="{942FAC34-983F-49F3-A380-5D839D2C4E72}"/>
                </a:ext>
              </a:extLst>
            </p:cNvPr>
            <p:cNvGrpSpPr/>
            <p:nvPr/>
          </p:nvGrpSpPr>
          <p:grpSpPr>
            <a:xfrm flipH="1">
              <a:off x="9281707" y="3588580"/>
              <a:ext cx="294112" cy="366812"/>
              <a:chOff x="7318437" y="3595688"/>
              <a:chExt cx="294112" cy="366812"/>
            </a:xfrm>
          </p:grpSpPr>
          <p:sp>
            <p:nvSpPr>
              <p:cNvPr id="359" name="Oval 358">
                <a:extLst>
                  <a:ext uri="{FF2B5EF4-FFF2-40B4-BE49-F238E27FC236}">
                    <a16:creationId xmlns:a16="http://schemas.microsoft.com/office/drawing/2014/main" id="{BB538C32-113A-4775-B5CE-3EA7EADF43E4}"/>
                  </a:ext>
                </a:extLst>
              </p:cNvPr>
              <p:cNvSpPr/>
              <p:nvPr/>
            </p:nvSpPr>
            <p:spPr>
              <a:xfrm>
                <a:off x="7419153" y="3779620"/>
                <a:ext cx="182880" cy="182880"/>
              </a:xfrm>
              <a:prstGeom prst="ellipse">
                <a:avLst/>
              </a:prstGeom>
              <a:gradFill flip="none" rotWithShape="1">
                <a:gsLst>
                  <a:gs pos="33000">
                    <a:sysClr val="window" lastClr="FFFFFF"/>
                  </a:gs>
                  <a:gs pos="100000">
                    <a:sysClr val="window" lastClr="FFFFFF">
                      <a:lumMod val="95000"/>
                    </a:sysClr>
                  </a:gs>
                  <a:gs pos="1000">
                    <a:sysClr val="window" lastClr="FFFFFF">
                      <a:lumMod val="95000"/>
                    </a:sysClr>
                  </a:gs>
                  <a:gs pos="76000">
                    <a:sysClr val="window" lastClr="FFFFFF">
                      <a:lumMod val="50000"/>
                    </a:sysClr>
                  </a:gs>
                  <a:gs pos="12000">
                    <a:sysClr val="window" lastClr="FFFFFF">
                      <a:lumMod val="50000"/>
                    </a:sysClr>
                  </a:gs>
                </a:gsLst>
                <a:path path="circle">
                  <a:fillToRect l="50000" t="50000" r="50000" b="50000"/>
                </a:path>
                <a:tileRect/>
              </a:gradFill>
              <a:ln w="9525" cap="flat" cmpd="sng" algn="ctr">
                <a:noFill/>
                <a:prstDash val="solid"/>
              </a:ln>
              <a:effectLst/>
            </p:spPr>
            <p:txBody>
              <a:bodyPr wrap="square" rtlCol="0" anchor="ctr">
                <a:noAutofit/>
              </a:bodyPr>
              <a:lstStyle/>
              <a:p>
                <a:pPr algn="ctr" defTabSz="914400" fontAlgn="base">
                  <a:spcBef>
                    <a:spcPct val="0"/>
                  </a:spcBef>
                  <a:spcAft>
                    <a:spcPct val="0"/>
                  </a:spcAft>
                  <a:defRPr/>
                </a:pPr>
                <a:endParaRPr lang="en-US" sz="1530" kern="0">
                  <a:solidFill>
                    <a:prstClr val="white"/>
                  </a:solidFill>
                  <a:latin typeface="Calibri"/>
                </a:endParaRPr>
              </a:p>
            </p:txBody>
          </p:sp>
          <p:sp>
            <p:nvSpPr>
              <p:cNvPr id="381" name="Freeform: Shape 380">
                <a:extLst>
                  <a:ext uri="{FF2B5EF4-FFF2-40B4-BE49-F238E27FC236}">
                    <a16:creationId xmlns:a16="http://schemas.microsoft.com/office/drawing/2014/main" id="{4062A7AE-0F46-455D-AEF0-8F5667BCFB8B}"/>
                  </a:ext>
                </a:extLst>
              </p:cNvPr>
              <p:cNvSpPr>
                <a:spLocks noChangeAspect="1"/>
              </p:cNvSpPr>
              <p:nvPr/>
            </p:nvSpPr>
            <p:spPr>
              <a:xfrm>
                <a:off x="7383380" y="3645465"/>
                <a:ext cx="164226" cy="307945"/>
              </a:xfrm>
              <a:custGeom>
                <a:avLst/>
                <a:gdLst>
                  <a:gd name="connsiteX0" fmla="*/ 0 w 203116"/>
                  <a:gd name="connsiteY0" fmla="*/ 0 h 380869"/>
                  <a:gd name="connsiteX1" fmla="*/ 203116 w 203116"/>
                  <a:gd name="connsiteY1" fmla="*/ 0 h 380869"/>
                  <a:gd name="connsiteX2" fmla="*/ 203115 w 203116"/>
                  <a:gd name="connsiteY2" fmla="*/ 279311 h 380869"/>
                  <a:gd name="connsiteX3" fmla="*/ 101557 w 203116"/>
                  <a:gd name="connsiteY3" fmla="*/ 380869 h 380869"/>
                  <a:gd name="connsiteX4" fmla="*/ 101558 w 203116"/>
                  <a:gd name="connsiteY4" fmla="*/ 380868 h 380869"/>
                  <a:gd name="connsiteX5" fmla="*/ 0 w 203116"/>
                  <a:gd name="connsiteY5" fmla="*/ 279310 h 380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116" h="380869">
                    <a:moveTo>
                      <a:pt x="0" y="0"/>
                    </a:moveTo>
                    <a:lnTo>
                      <a:pt x="203116" y="0"/>
                    </a:lnTo>
                    <a:lnTo>
                      <a:pt x="203115" y="279311"/>
                    </a:lnTo>
                    <a:cubicBezTo>
                      <a:pt x="203115" y="335400"/>
                      <a:pt x="157646" y="380869"/>
                      <a:pt x="101557" y="380869"/>
                    </a:cubicBezTo>
                    <a:lnTo>
                      <a:pt x="101558" y="380868"/>
                    </a:lnTo>
                    <a:cubicBezTo>
                      <a:pt x="45469" y="380868"/>
                      <a:pt x="0" y="335399"/>
                      <a:pt x="0" y="279310"/>
                    </a:cubicBezTo>
                    <a:close/>
                  </a:path>
                </a:pathLst>
              </a:custGeom>
              <a:gradFill flip="none" rotWithShape="0">
                <a:gsLst>
                  <a:gs pos="54000">
                    <a:sysClr val="window" lastClr="FFFFFF"/>
                  </a:gs>
                  <a:gs pos="76000">
                    <a:sysClr val="window" lastClr="FFFFFF">
                      <a:lumMod val="95000"/>
                    </a:sysClr>
                  </a:gs>
                  <a:gs pos="30000">
                    <a:sysClr val="window" lastClr="FFFFFF">
                      <a:lumMod val="95000"/>
                    </a:sysClr>
                  </a:gs>
                  <a:gs pos="91000">
                    <a:sysClr val="window" lastClr="FFFFFF">
                      <a:lumMod val="85000"/>
                    </a:sysClr>
                  </a:gs>
                  <a:gs pos="13000">
                    <a:sysClr val="window" lastClr="FFFFFF">
                      <a:lumMod val="85000"/>
                    </a:sysClr>
                  </a:gs>
                </a:gsLst>
                <a:lin ang="0" scaled="1"/>
                <a:tileRect/>
              </a:gradFill>
              <a:ln w="6350" cap="flat" cmpd="sng" algn="ctr">
                <a:noFill/>
                <a:prstDash val="solid"/>
                <a:miter lim="800000"/>
              </a:ln>
              <a:effectLst/>
            </p:spPr>
            <p:txBody>
              <a:bodyPr wrap="square" rtlCol="0" anchor="ctr">
                <a:noAutofit/>
              </a:bodyPr>
              <a:lstStyle/>
              <a:p>
                <a:pPr algn="ctr" defTabSz="914400">
                  <a:defRPr/>
                </a:pPr>
                <a:endParaRPr lang="en-US" kern="0">
                  <a:solidFill>
                    <a:prstClr val="white"/>
                  </a:solidFill>
                  <a:latin typeface="Calibri" panose="020F0502020204030204"/>
                </a:endParaRPr>
              </a:p>
            </p:txBody>
          </p:sp>
          <p:sp>
            <p:nvSpPr>
              <p:cNvPr id="382" name="Freeform: Shape 381">
                <a:extLst>
                  <a:ext uri="{FF2B5EF4-FFF2-40B4-BE49-F238E27FC236}">
                    <a16:creationId xmlns:a16="http://schemas.microsoft.com/office/drawing/2014/main" id="{3017B70E-0DB6-4F7A-9167-EA584F2F388D}"/>
                  </a:ext>
                </a:extLst>
              </p:cNvPr>
              <p:cNvSpPr>
                <a:spLocks noChangeAspect="1"/>
              </p:cNvSpPr>
              <p:nvPr/>
            </p:nvSpPr>
            <p:spPr>
              <a:xfrm>
                <a:off x="7318437" y="3595688"/>
                <a:ext cx="294112" cy="78086"/>
              </a:xfrm>
              <a:custGeom>
                <a:avLst/>
                <a:gdLst>
                  <a:gd name="connsiteX0" fmla="*/ 0 w 494694"/>
                  <a:gd name="connsiteY0" fmla="*/ 0 h 131339"/>
                  <a:gd name="connsiteX1" fmla="*/ 494694 w 494694"/>
                  <a:gd name="connsiteY1" fmla="*/ 0 h 131339"/>
                  <a:gd name="connsiteX2" fmla="*/ 486507 w 494694"/>
                  <a:gd name="connsiteY2" fmla="*/ 26755 h 131339"/>
                  <a:gd name="connsiteX3" fmla="*/ 247347 w 494694"/>
                  <a:gd name="connsiteY3" fmla="*/ 131339 h 131339"/>
                  <a:gd name="connsiteX4" fmla="*/ 8188 w 494694"/>
                  <a:gd name="connsiteY4" fmla="*/ 26755 h 131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694" h="131339">
                    <a:moveTo>
                      <a:pt x="0" y="0"/>
                    </a:moveTo>
                    <a:lnTo>
                      <a:pt x="494694" y="0"/>
                    </a:lnTo>
                    <a:lnTo>
                      <a:pt x="486507" y="26755"/>
                    </a:lnTo>
                    <a:cubicBezTo>
                      <a:pt x="447104" y="88215"/>
                      <a:pt x="354859" y="131339"/>
                      <a:pt x="247347" y="131339"/>
                    </a:cubicBezTo>
                    <a:cubicBezTo>
                      <a:pt x="139836" y="131339"/>
                      <a:pt x="47591" y="88215"/>
                      <a:pt x="8188" y="26755"/>
                    </a:cubicBezTo>
                    <a:close/>
                  </a:path>
                </a:pathLst>
              </a:custGeom>
              <a:gradFill flip="none" rotWithShape="1">
                <a:gsLst>
                  <a:gs pos="54000">
                    <a:sysClr val="window" lastClr="FFFFFF">
                      <a:lumMod val="85000"/>
                    </a:sysClr>
                  </a:gs>
                  <a:gs pos="76000">
                    <a:sysClr val="window" lastClr="FFFFFF">
                      <a:lumMod val="75000"/>
                    </a:sysClr>
                  </a:gs>
                  <a:gs pos="19000">
                    <a:sysClr val="window" lastClr="FFFFFF">
                      <a:lumMod val="75000"/>
                    </a:sysClr>
                  </a:gs>
                  <a:gs pos="91000">
                    <a:srgbClr val="E7E6E6">
                      <a:lumMod val="50000"/>
                    </a:srgbClr>
                  </a:gs>
                  <a:gs pos="6000">
                    <a:sysClr val="window" lastClr="FFFFFF">
                      <a:lumMod val="50000"/>
                    </a:sysClr>
                  </a:gs>
                </a:gsLst>
                <a:lin ang="0" scaled="1"/>
                <a:tileRect/>
              </a:gra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base">
                  <a:spcBef>
                    <a:spcPct val="0"/>
                  </a:spcBef>
                  <a:spcAft>
                    <a:spcPct val="0"/>
                  </a:spcAft>
                  <a:defRPr/>
                </a:pPr>
                <a:endParaRPr lang="en-US" sz="1530" kern="0">
                  <a:solidFill>
                    <a:prstClr val="white"/>
                  </a:solidFill>
                  <a:latin typeface="Calibri"/>
                </a:endParaRPr>
              </a:p>
            </p:txBody>
          </p:sp>
        </p:grpSp>
      </p:grpSp>
      <p:grpSp>
        <p:nvGrpSpPr>
          <p:cNvPr id="391" name="Group 390">
            <a:extLst>
              <a:ext uri="{FF2B5EF4-FFF2-40B4-BE49-F238E27FC236}">
                <a16:creationId xmlns:a16="http://schemas.microsoft.com/office/drawing/2014/main" id="{147B2050-A216-451C-9B45-E8D1E972A453}"/>
              </a:ext>
            </a:extLst>
          </p:cNvPr>
          <p:cNvGrpSpPr/>
          <p:nvPr/>
        </p:nvGrpSpPr>
        <p:grpSpPr>
          <a:xfrm>
            <a:off x="6184936" y="4651024"/>
            <a:ext cx="3206750" cy="1385888"/>
            <a:chOff x="6934200" y="3250406"/>
            <a:chExt cx="3206750" cy="1385888"/>
          </a:xfrm>
        </p:grpSpPr>
        <p:sp>
          <p:nvSpPr>
            <p:cNvPr id="392" name="Rectangle: Rounded Corners 391">
              <a:extLst>
                <a:ext uri="{FF2B5EF4-FFF2-40B4-BE49-F238E27FC236}">
                  <a16:creationId xmlns:a16="http://schemas.microsoft.com/office/drawing/2014/main" id="{98A48FF3-C71A-42FF-89AF-9291F5735A9F}"/>
                </a:ext>
              </a:extLst>
            </p:cNvPr>
            <p:cNvSpPr/>
            <p:nvPr/>
          </p:nvSpPr>
          <p:spPr>
            <a:xfrm>
              <a:off x="10023276" y="4493419"/>
              <a:ext cx="95648" cy="142875"/>
            </a:xfrm>
            <a:prstGeom prst="roundRect">
              <a:avLst>
                <a:gd name="adj" fmla="val 31605"/>
              </a:avLst>
            </a:prstGeom>
            <a:gradFill flip="none" rotWithShape="0">
              <a:gsLst>
                <a:gs pos="59000">
                  <a:sysClr val="window" lastClr="FFFFFF">
                    <a:lumMod val="65000"/>
                  </a:sysClr>
                </a:gs>
                <a:gs pos="28000">
                  <a:sysClr val="windowText" lastClr="000000">
                    <a:lumMod val="50000"/>
                    <a:lumOff val="50000"/>
                  </a:sysClr>
                </a:gs>
                <a:gs pos="42000">
                  <a:sysClr val="window" lastClr="FFFFFF">
                    <a:lumMod val="85000"/>
                  </a:sysClr>
                </a:gs>
                <a:gs pos="100000">
                  <a:srgbClr val="E7E6E6">
                    <a:lumMod val="50000"/>
                  </a:srgbClr>
                </a:gs>
              </a:gsLst>
              <a:lin ang="0" scaled="1"/>
              <a:tileRect/>
            </a:gradFill>
            <a:ln w="9525" cap="flat" cmpd="sng" algn="ctr">
              <a:noFill/>
              <a:prstDash val="solid"/>
            </a:ln>
            <a:effectLst/>
          </p:spPr>
          <p:txBody>
            <a:bodyPr wrap="square" rtlCol="0" anchor="ctr">
              <a:noAutofit/>
            </a:bodyPr>
            <a:lstStyle/>
            <a:p>
              <a:pPr algn="ctr" defTabSz="914400" fontAlgn="base">
                <a:spcBef>
                  <a:spcPct val="0"/>
                </a:spcBef>
                <a:spcAft>
                  <a:spcPct val="0"/>
                </a:spcAft>
                <a:defRPr/>
              </a:pPr>
              <a:endParaRPr lang="en-US" sz="1530" kern="0">
                <a:solidFill>
                  <a:prstClr val="white"/>
                </a:solidFill>
                <a:latin typeface="Calibri"/>
              </a:endParaRPr>
            </a:p>
          </p:txBody>
        </p:sp>
        <p:grpSp>
          <p:nvGrpSpPr>
            <p:cNvPr id="393" name="Group 392">
              <a:extLst>
                <a:ext uri="{FF2B5EF4-FFF2-40B4-BE49-F238E27FC236}">
                  <a16:creationId xmlns:a16="http://schemas.microsoft.com/office/drawing/2014/main" id="{EBBC148F-786E-4026-A64B-1A096FC75F88}"/>
                </a:ext>
              </a:extLst>
            </p:cNvPr>
            <p:cNvGrpSpPr/>
            <p:nvPr/>
          </p:nvGrpSpPr>
          <p:grpSpPr>
            <a:xfrm>
              <a:off x="6934200" y="3250406"/>
              <a:ext cx="3206750" cy="1385888"/>
              <a:chOff x="6934200" y="3250406"/>
              <a:chExt cx="3206750" cy="1385888"/>
            </a:xfrm>
          </p:grpSpPr>
          <p:grpSp>
            <p:nvGrpSpPr>
              <p:cNvPr id="394" name="Group 393">
                <a:extLst>
                  <a:ext uri="{FF2B5EF4-FFF2-40B4-BE49-F238E27FC236}">
                    <a16:creationId xmlns:a16="http://schemas.microsoft.com/office/drawing/2014/main" id="{495BE1E5-63CA-4DAE-86AE-57CE14F5E1D4}"/>
                  </a:ext>
                </a:extLst>
              </p:cNvPr>
              <p:cNvGrpSpPr/>
              <p:nvPr/>
            </p:nvGrpSpPr>
            <p:grpSpPr>
              <a:xfrm>
                <a:off x="7179056" y="3250406"/>
                <a:ext cx="121444" cy="998535"/>
                <a:chOff x="6946105" y="3637759"/>
                <a:chExt cx="121444" cy="998535"/>
              </a:xfrm>
            </p:grpSpPr>
            <p:sp>
              <p:nvSpPr>
                <p:cNvPr id="426" name="Rectangle: Rounded Corners 425">
                  <a:extLst>
                    <a:ext uri="{FF2B5EF4-FFF2-40B4-BE49-F238E27FC236}">
                      <a16:creationId xmlns:a16="http://schemas.microsoft.com/office/drawing/2014/main" id="{9F39ED52-2DBC-48C5-B5D7-AC534E7EBCFC}"/>
                    </a:ext>
                  </a:extLst>
                </p:cNvPr>
                <p:cNvSpPr/>
                <p:nvPr/>
              </p:nvSpPr>
              <p:spPr>
                <a:xfrm>
                  <a:off x="6960988" y="4493419"/>
                  <a:ext cx="95648" cy="142875"/>
                </a:xfrm>
                <a:prstGeom prst="roundRect">
                  <a:avLst>
                    <a:gd name="adj" fmla="val 31605"/>
                  </a:avLst>
                </a:prstGeom>
                <a:gradFill flip="none" rotWithShape="0">
                  <a:gsLst>
                    <a:gs pos="59000">
                      <a:sysClr val="window" lastClr="FFFFFF">
                        <a:lumMod val="65000"/>
                      </a:sysClr>
                    </a:gs>
                    <a:gs pos="28000">
                      <a:sysClr val="windowText" lastClr="000000">
                        <a:lumMod val="50000"/>
                        <a:lumOff val="50000"/>
                      </a:sysClr>
                    </a:gs>
                    <a:gs pos="42000">
                      <a:sysClr val="window" lastClr="FFFFFF">
                        <a:lumMod val="85000"/>
                      </a:sysClr>
                    </a:gs>
                    <a:gs pos="100000">
                      <a:srgbClr val="E7E6E6">
                        <a:lumMod val="50000"/>
                      </a:srgbClr>
                    </a:gs>
                  </a:gsLst>
                  <a:lin ang="0" scaled="1"/>
                  <a:tileRect/>
                </a:gradFill>
                <a:ln w="9525" cap="flat" cmpd="sng" algn="ctr">
                  <a:noFill/>
                  <a:prstDash val="solid"/>
                </a:ln>
                <a:effectLst/>
              </p:spPr>
              <p:txBody>
                <a:bodyPr wrap="square" rtlCol="0" anchor="ctr">
                  <a:noAutofit/>
                </a:bodyPr>
                <a:lstStyle/>
                <a:p>
                  <a:pPr algn="ctr" defTabSz="914400" fontAlgn="base">
                    <a:spcBef>
                      <a:spcPct val="0"/>
                    </a:spcBef>
                    <a:spcAft>
                      <a:spcPct val="0"/>
                    </a:spcAft>
                    <a:defRPr/>
                  </a:pPr>
                  <a:endParaRPr lang="en-US" sz="1530" kern="0">
                    <a:solidFill>
                      <a:prstClr val="white"/>
                    </a:solidFill>
                    <a:latin typeface="Calibri"/>
                  </a:endParaRPr>
                </a:p>
              </p:txBody>
            </p:sp>
            <p:sp>
              <p:nvSpPr>
                <p:cNvPr id="427" name="Rectangle: Rounded Corners 426">
                  <a:extLst>
                    <a:ext uri="{FF2B5EF4-FFF2-40B4-BE49-F238E27FC236}">
                      <a16:creationId xmlns:a16="http://schemas.microsoft.com/office/drawing/2014/main" id="{AF525FC8-CDA5-4D9C-BC19-6618D9AD9F4F}"/>
                    </a:ext>
                  </a:extLst>
                </p:cNvPr>
                <p:cNvSpPr/>
                <p:nvPr/>
              </p:nvSpPr>
              <p:spPr>
                <a:xfrm>
                  <a:off x="6946105" y="3637759"/>
                  <a:ext cx="121444" cy="927098"/>
                </a:xfrm>
                <a:prstGeom prst="roundRect">
                  <a:avLst>
                    <a:gd name="adj" fmla="val 38235"/>
                  </a:avLst>
                </a:prstGeom>
                <a:gradFill>
                  <a:gsLst>
                    <a:gs pos="59000">
                      <a:sysClr val="window" lastClr="FFFFFF">
                        <a:lumMod val="85000"/>
                      </a:sysClr>
                    </a:gs>
                    <a:gs pos="28000">
                      <a:sysClr val="window" lastClr="FFFFFF">
                        <a:lumMod val="75000"/>
                      </a:sysClr>
                    </a:gs>
                    <a:gs pos="42000">
                      <a:sysClr val="window" lastClr="FFFFFF">
                        <a:lumMod val="65000"/>
                      </a:sysClr>
                    </a:gs>
                    <a:gs pos="100000">
                      <a:sysClr val="window" lastClr="FFFFFF">
                        <a:lumMod val="65000"/>
                      </a:sysClr>
                    </a:gs>
                  </a:gsLst>
                  <a:lin ang="0" scaled="1"/>
                </a:gradFill>
                <a:ln w="9525" cap="flat" cmpd="sng" algn="ctr">
                  <a:noFill/>
                  <a:prstDash val="solid"/>
                </a:ln>
                <a:effectLst/>
              </p:spPr>
              <p:txBody>
                <a:bodyPr wrap="square" rtlCol="0" anchor="ctr">
                  <a:noAutofit/>
                </a:bodyPr>
                <a:lstStyle/>
                <a:p>
                  <a:pPr algn="ctr" defTabSz="914400" fontAlgn="base">
                    <a:spcBef>
                      <a:spcPct val="0"/>
                    </a:spcBef>
                    <a:spcAft>
                      <a:spcPct val="0"/>
                    </a:spcAft>
                    <a:defRPr/>
                  </a:pPr>
                  <a:endParaRPr lang="en-US" sz="1530" kern="0">
                    <a:solidFill>
                      <a:prstClr val="white"/>
                    </a:solidFill>
                    <a:latin typeface="Calibri"/>
                  </a:endParaRPr>
                </a:p>
              </p:txBody>
            </p:sp>
          </p:grpSp>
          <p:grpSp>
            <p:nvGrpSpPr>
              <p:cNvPr id="395" name="Group 394">
                <a:extLst>
                  <a:ext uri="{FF2B5EF4-FFF2-40B4-BE49-F238E27FC236}">
                    <a16:creationId xmlns:a16="http://schemas.microsoft.com/office/drawing/2014/main" id="{4845B433-4045-4C6B-9436-2889DF7A6867}"/>
                  </a:ext>
                </a:extLst>
              </p:cNvPr>
              <p:cNvGrpSpPr/>
              <p:nvPr/>
            </p:nvGrpSpPr>
            <p:grpSpPr>
              <a:xfrm>
                <a:off x="9707418" y="3250406"/>
                <a:ext cx="121444" cy="998535"/>
                <a:chOff x="6946105" y="3637759"/>
                <a:chExt cx="121444" cy="998535"/>
              </a:xfrm>
            </p:grpSpPr>
            <p:sp>
              <p:nvSpPr>
                <p:cNvPr id="409" name="Rectangle: Rounded Corners 408">
                  <a:extLst>
                    <a:ext uri="{FF2B5EF4-FFF2-40B4-BE49-F238E27FC236}">
                      <a16:creationId xmlns:a16="http://schemas.microsoft.com/office/drawing/2014/main" id="{38FD434B-51CB-453B-9BA0-399CE9B7E725}"/>
                    </a:ext>
                  </a:extLst>
                </p:cNvPr>
                <p:cNvSpPr/>
                <p:nvPr/>
              </p:nvSpPr>
              <p:spPr>
                <a:xfrm>
                  <a:off x="6960988" y="4493419"/>
                  <a:ext cx="95648" cy="142875"/>
                </a:xfrm>
                <a:prstGeom prst="roundRect">
                  <a:avLst>
                    <a:gd name="adj" fmla="val 31605"/>
                  </a:avLst>
                </a:prstGeom>
                <a:gradFill flip="none" rotWithShape="0">
                  <a:gsLst>
                    <a:gs pos="59000">
                      <a:sysClr val="window" lastClr="FFFFFF">
                        <a:lumMod val="65000"/>
                      </a:sysClr>
                    </a:gs>
                    <a:gs pos="28000">
                      <a:sysClr val="windowText" lastClr="000000">
                        <a:lumMod val="50000"/>
                        <a:lumOff val="50000"/>
                      </a:sysClr>
                    </a:gs>
                    <a:gs pos="42000">
                      <a:sysClr val="window" lastClr="FFFFFF">
                        <a:lumMod val="85000"/>
                      </a:sysClr>
                    </a:gs>
                    <a:gs pos="100000">
                      <a:srgbClr val="E7E6E6">
                        <a:lumMod val="50000"/>
                      </a:srgbClr>
                    </a:gs>
                  </a:gsLst>
                  <a:lin ang="0" scaled="1"/>
                  <a:tileRect/>
                </a:gradFill>
                <a:ln w="9525" cap="flat" cmpd="sng" algn="ctr">
                  <a:noFill/>
                  <a:prstDash val="solid"/>
                </a:ln>
                <a:effectLst/>
              </p:spPr>
              <p:txBody>
                <a:bodyPr wrap="square" rtlCol="0" anchor="ctr">
                  <a:noAutofit/>
                </a:bodyPr>
                <a:lstStyle/>
                <a:p>
                  <a:pPr algn="ctr" defTabSz="914400" fontAlgn="base">
                    <a:spcBef>
                      <a:spcPct val="0"/>
                    </a:spcBef>
                    <a:spcAft>
                      <a:spcPct val="0"/>
                    </a:spcAft>
                    <a:defRPr/>
                  </a:pPr>
                  <a:endParaRPr lang="en-US" sz="1530" kern="0">
                    <a:solidFill>
                      <a:prstClr val="white"/>
                    </a:solidFill>
                    <a:latin typeface="Calibri"/>
                  </a:endParaRPr>
                </a:p>
              </p:txBody>
            </p:sp>
            <p:sp>
              <p:nvSpPr>
                <p:cNvPr id="425" name="Rectangle: Rounded Corners 424">
                  <a:extLst>
                    <a:ext uri="{FF2B5EF4-FFF2-40B4-BE49-F238E27FC236}">
                      <a16:creationId xmlns:a16="http://schemas.microsoft.com/office/drawing/2014/main" id="{C082364B-04AF-459F-9409-2D9570E722AA}"/>
                    </a:ext>
                  </a:extLst>
                </p:cNvPr>
                <p:cNvSpPr/>
                <p:nvPr/>
              </p:nvSpPr>
              <p:spPr>
                <a:xfrm>
                  <a:off x="6946105" y="3637759"/>
                  <a:ext cx="121444" cy="927098"/>
                </a:xfrm>
                <a:prstGeom prst="roundRect">
                  <a:avLst>
                    <a:gd name="adj" fmla="val 38235"/>
                  </a:avLst>
                </a:prstGeom>
                <a:gradFill>
                  <a:gsLst>
                    <a:gs pos="59000">
                      <a:sysClr val="window" lastClr="FFFFFF">
                        <a:lumMod val="85000"/>
                      </a:sysClr>
                    </a:gs>
                    <a:gs pos="28000">
                      <a:sysClr val="window" lastClr="FFFFFF">
                        <a:lumMod val="75000"/>
                      </a:sysClr>
                    </a:gs>
                    <a:gs pos="42000">
                      <a:sysClr val="window" lastClr="FFFFFF">
                        <a:lumMod val="65000"/>
                      </a:sysClr>
                    </a:gs>
                    <a:gs pos="100000">
                      <a:sysClr val="window" lastClr="FFFFFF">
                        <a:lumMod val="65000"/>
                      </a:sysClr>
                    </a:gs>
                  </a:gsLst>
                  <a:lin ang="0" scaled="1"/>
                </a:gradFill>
                <a:ln w="9525" cap="flat" cmpd="sng" algn="ctr">
                  <a:noFill/>
                  <a:prstDash val="solid"/>
                </a:ln>
                <a:effectLst/>
              </p:spPr>
              <p:txBody>
                <a:bodyPr wrap="square" rtlCol="0" anchor="ctr">
                  <a:noAutofit/>
                </a:bodyPr>
                <a:lstStyle/>
                <a:p>
                  <a:pPr algn="ctr" defTabSz="914400" fontAlgn="base">
                    <a:spcBef>
                      <a:spcPct val="0"/>
                    </a:spcBef>
                    <a:spcAft>
                      <a:spcPct val="0"/>
                    </a:spcAft>
                    <a:defRPr/>
                  </a:pPr>
                  <a:endParaRPr lang="en-US" sz="1530" kern="0">
                    <a:solidFill>
                      <a:prstClr val="white"/>
                    </a:solidFill>
                    <a:latin typeface="Calibri"/>
                  </a:endParaRPr>
                </a:p>
              </p:txBody>
            </p:sp>
          </p:grpSp>
          <p:sp>
            <p:nvSpPr>
              <p:cNvPr id="396" name="Rectangle: Rounded Corners 395">
                <a:extLst>
                  <a:ext uri="{FF2B5EF4-FFF2-40B4-BE49-F238E27FC236}">
                    <a16:creationId xmlns:a16="http://schemas.microsoft.com/office/drawing/2014/main" id="{A7EF6CCF-7D58-4120-9BCC-36ECA43123AC}"/>
                  </a:ext>
                </a:extLst>
              </p:cNvPr>
              <p:cNvSpPr/>
              <p:nvPr/>
            </p:nvSpPr>
            <p:spPr>
              <a:xfrm>
                <a:off x="10011567" y="3637759"/>
                <a:ext cx="121444" cy="927098"/>
              </a:xfrm>
              <a:prstGeom prst="roundRect">
                <a:avLst>
                  <a:gd name="adj" fmla="val 38235"/>
                </a:avLst>
              </a:prstGeom>
              <a:gradFill>
                <a:gsLst>
                  <a:gs pos="59000">
                    <a:sysClr val="window" lastClr="FFFFFF">
                      <a:lumMod val="85000"/>
                    </a:sysClr>
                  </a:gs>
                  <a:gs pos="28000">
                    <a:sysClr val="window" lastClr="FFFFFF">
                      <a:lumMod val="75000"/>
                    </a:sysClr>
                  </a:gs>
                  <a:gs pos="42000">
                    <a:sysClr val="window" lastClr="FFFFFF">
                      <a:lumMod val="65000"/>
                    </a:sysClr>
                  </a:gs>
                  <a:gs pos="100000">
                    <a:sysClr val="window" lastClr="FFFFFF">
                      <a:lumMod val="65000"/>
                    </a:sysClr>
                  </a:gs>
                </a:gsLst>
                <a:lin ang="0" scaled="1"/>
              </a:gradFill>
              <a:ln w="9525" cap="flat" cmpd="sng" algn="ctr">
                <a:noFill/>
                <a:prstDash val="solid"/>
              </a:ln>
              <a:effectLst/>
            </p:spPr>
            <p:txBody>
              <a:bodyPr wrap="square" rtlCol="0" anchor="ctr">
                <a:noAutofit/>
              </a:bodyPr>
              <a:lstStyle/>
              <a:p>
                <a:pPr algn="ctr" defTabSz="914400" fontAlgn="base">
                  <a:spcBef>
                    <a:spcPct val="0"/>
                  </a:spcBef>
                  <a:spcAft>
                    <a:spcPct val="0"/>
                  </a:spcAft>
                  <a:defRPr/>
                </a:pPr>
                <a:endParaRPr lang="en-US" sz="1530" kern="0">
                  <a:solidFill>
                    <a:prstClr val="white"/>
                  </a:solidFill>
                  <a:latin typeface="Calibri"/>
                </a:endParaRPr>
              </a:p>
            </p:txBody>
          </p:sp>
          <p:grpSp>
            <p:nvGrpSpPr>
              <p:cNvPr id="397" name="Group 396">
                <a:extLst>
                  <a:ext uri="{FF2B5EF4-FFF2-40B4-BE49-F238E27FC236}">
                    <a16:creationId xmlns:a16="http://schemas.microsoft.com/office/drawing/2014/main" id="{59B5803B-ADF5-4FF0-9B82-5218FD2D5C1C}"/>
                  </a:ext>
                </a:extLst>
              </p:cNvPr>
              <p:cNvGrpSpPr/>
              <p:nvPr/>
            </p:nvGrpSpPr>
            <p:grpSpPr>
              <a:xfrm>
                <a:off x="6946105" y="3637759"/>
                <a:ext cx="121444" cy="998535"/>
                <a:chOff x="6946105" y="3637759"/>
                <a:chExt cx="121444" cy="998535"/>
              </a:xfrm>
            </p:grpSpPr>
            <p:sp>
              <p:nvSpPr>
                <p:cNvPr id="400" name="Rectangle: Rounded Corners 399">
                  <a:extLst>
                    <a:ext uri="{FF2B5EF4-FFF2-40B4-BE49-F238E27FC236}">
                      <a16:creationId xmlns:a16="http://schemas.microsoft.com/office/drawing/2014/main" id="{87F9D5A3-9730-4825-82B6-29B10E34CAF8}"/>
                    </a:ext>
                  </a:extLst>
                </p:cNvPr>
                <p:cNvSpPr/>
                <p:nvPr/>
              </p:nvSpPr>
              <p:spPr>
                <a:xfrm>
                  <a:off x="6960988" y="4493419"/>
                  <a:ext cx="95648" cy="142875"/>
                </a:xfrm>
                <a:prstGeom prst="roundRect">
                  <a:avLst>
                    <a:gd name="adj" fmla="val 31605"/>
                  </a:avLst>
                </a:prstGeom>
                <a:gradFill flip="none" rotWithShape="0">
                  <a:gsLst>
                    <a:gs pos="59000">
                      <a:sysClr val="window" lastClr="FFFFFF">
                        <a:lumMod val="65000"/>
                      </a:sysClr>
                    </a:gs>
                    <a:gs pos="28000">
                      <a:sysClr val="windowText" lastClr="000000">
                        <a:lumMod val="50000"/>
                        <a:lumOff val="50000"/>
                      </a:sysClr>
                    </a:gs>
                    <a:gs pos="42000">
                      <a:sysClr val="window" lastClr="FFFFFF">
                        <a:lumMod val="85000"/>
                      </a:sysClr>
                    </a:gs>
                    <a:gs pos="100000">
                      <a:srgbClr val="E7E6E6">
                        <a:lumMod val="50000"/>
                      </a:srgbClr>
                    </a:gs>
                  </a:gsLst>
                  <a:lin ang="0" scaled="1"/>
                  <a:tileRect/>
                </a:gradFill>
                <a:ln w="9525" cap="flat" cmpd="sng" algn="ctr">
                  <a:noFill/>
                  <a:prstDash val="solid"/>
                </a:ln>
                <a:effectLst/>
              </p:spPr>
              <p:txBody>
                <a:bodyPr wrap="square" rtlCol="0" anchor="ctr">
                  <a:noAutofit/>
                </a:bodyPr>
                <a:lstStyle/>
                <a:p>
                  <a:pPr algn="ctr" defTabSz="914400" fontAlgn="base">
                    <a:spcBef>
                      <a:spcPct val="0"/>
                    </a:spcBef>
                    <a:spcAft>
                      <a:spcPct val="0"/>
                    </a:spcAft>
                    <a:defRPr/>
                  </a:pPr>
                  <a:endParaRPr lang="en-US" sz="1530" kern="0">
                    <a:solidFill>
                      <a:prstClr val="white"/>
                    </a:solidFill>
                    <a:latin typeface="Calibri"/>
                  </a:endParaRPr>
                </a:p>
              </p:txBody>
            </p:sp>
            <p:sp>
              <p:nvSpPr>
                <p:cNvPr id="401" name="Rectangle: Rounded Corners 400">
                  <a:extLst>
                    <a:ext uri="{FF2B5EF4-FFF2-40B4-BE49-F238E27FC236}">
                      <a16:creationId xmlns:a16="http://schemas.microsoft.com/office/drawing/2014/main" id="{43AC140C-A89E-4054-8DE9-F6C64870C940}"/>
                    </a:ext>
                  </a:extLst>
                </p:cNvPr>
                <p:cNvSpPr/>
                <p:nvPr/>
              </p:nvSpPr>
              <p:spPr>
                <a:xfrm>
                  <a:off x="6946105" y="3637759"/>
                  <a:ext cx="121444" cy="927098"/>
                </a:xfrm>
                <a:prstGeom prst="roundRect">
                  <a:avLst>
                    <a:gd name="adj" fmla="val 38235"/>
                  </a:avLst>
                </a:prstGeom>
                <a:gradFill>
                  <a:gsLst>
                    <a:gs pos="59000">
                      <a:sysClr val="window" lastClr="FFFFFF">
                        <a:lumMod val="85000"/>
                      </a:sysClr>
                    </a:gs>
                    <a:gs pos="28000">
                      <a:sysClr val="window" lastClr="FFFFFF">
                        <a:lumMod val="75000"/>
                      </a:sysClr>
                    </a:gs>
                    <a:gs pos="42000">
                      <a:sysClr val="window" lastClr="FFFFFF">
                        <a:lumMod val="65000"/>
                      </a:sysClr>
                    </a:gs>
                    <a:gs pos="100000">
                      <a:sysClr val="window" lastClr="FFFFFF">
                        <a:lumMod val="65000"/>
                      </a:sysClr>
                    </a:gs>
                  </a:gsLst>
                  <a:lin ang="0" scaled="1"/>
                </a:gradFill>
                <a:ln w="9525" cap="flat" cmpd="sng" algn="ctr">
                  <a:noFill/>
                  <a:prstDash val="solid"/>
                </a:ln>
                <a:effectLst/>
              </p:spPr>
              <p:txBody>
                <a:bodyPr wrap="square" rtlCol="0" anchor="ctr">
                  <a:noAutofit/>
                </a:bodyPr>
                <a:lstStyle/>
                <a:p>
                  <a:pPr algn="ctr" defTabSz="914400" fontAlgn="base">
                    <a:spcBef>
                      <a:spcPct val="0"/>
                    </a:spcBef>
                    <a:spcAft>
                      <a:spcPct val="0"/>
                    </a:spcAft>
                    <a:defRPr/>
                  </a:pPr>
                  <a:endParaRPr lang="en-US" sz="1530" kern="0">
                    <a:solidFill>
                      <a:prstClr val="white"/>
                    </a:solidFill>
                    <a:latin typeface="Calibri"/>
                  </a:endParaRPr>
                </a:p>
              </p:txBody>
            </p:sp>
          </p:grpSp>
          <p:sp>
            <p:nvSpPr>
              <p:cNvPr id="398" name="Rectangle: Rounded Corners 397">
                <a:extLst>
                  <a:ext uri="{FF2B5EF4-FFF2-40B4-BE49-F238E27FC236}">
                    <a16:creationId xmlns:a16="http://schemas.microsoft.com/office/drawing/2014/main" id="{9D308B77-413B-4F9F-B0FF-3BD5D53EBB78}"/>
                  </a:ext>
                </a:extLst>
              </p:cNvPr>
              <p:cNvSpPr/>
              <p:nvPr/>
            </p:nvSpPr>
            <p:spPr>
              <a:xfrm>
                <a:off x="10001250" y="3582988"/>
                <a:ext cx="139700" cy="142875"/>
              </a:xfrm>
              <a:prstGeom prst="roundRect">
                <a:avLst/>
              </a:prstGeom>
              <a:gradFill flip="none" rotWithShape="1">
                <a:gsLst>
                  <a:gs pos="59000">
                    <a:srgbClr val="4472C4">
                      <a:lumMod val="5000"/>
                      <a:lumOff val="95000"/>
                    </a:srgbClr>
                  </a:gs>
                  <a:gs pos="28000">
                    <a:sysClr val="window" lastClr="FFFFFF">
                      <a:lumMod val="85000"/>
                    </a:sysClr>
                  </a:gs>
                  <a:gs pos="42000">
                    <a:sysClr val="window" lastClr="FFFFFF">
                      <a:lumMod val="65000"/>
                    </a:sysClr>
                  </a:gs>
                  <a:gs pos="100000">
                    <a:sysClr val="window" lastClr="FFFFFF">
                      <a:lumMod val="75000"/>
                    </a:sysClr>
                  </a:gs>
                </a:gsLst>
                <a:lin ang="0" scaled="1"/>
                <a:tileRect/>
              </a:gradFill>
              <a:ln w="9525" cap="flat" cmpd="sng" algn="ctr">
                <a:noFill/>
                <a:prstDash val="solid"/>
              </a:ln>
              <a:effectLst/>
            </p:spPr>
            <p:txBody>
              <a:bodyPr wrap="square" rtlCol="0" anchor="ctr">
                <a:noAutofit/>
              </a:bodyPr>
              <a:lstStyle/>
              <a:p>
                <a:pPr algn="ctr" defTabSz="914400" fontAlgn="base">
                  <a:spcBef>
                    <a:spcPct val="0"/>
                  </a:spcBef>
                  <a:spcAft>
                    <a:spcPct val="0"/>
                  </a:spcAft>
                  <a:defRPr/>
                </a:pPr>
                <a:endParaRPr lang="en-US" sz="1530" kern="0">
                  <a:solidFill>
                    <a:prstClr val="white"/>
                  </a:solidFill>
                  <a:latin typeface="Calibri"/>
                </a:endParaRPr>
              </a:p>
            </p:txBody>
          </p:sp>
          <p:sp>
            <p:nvSpPr>
              <p:cNvPr id="399" name="Rectangle: Rounded Corners 398">
                <a:extLst>
                  <a:ext uri="{FF2B5EF4-FFF2-40B4-BE49-F238E27FC236}">
                    <a16:creationId xmlns:a16="http://schemas.microsoft.com/office/drawing/2014/main" id="{CC2DB1EB-E6C8-4FED-B519-FE0F2EB8CE22}"/>
                  </a:ext>
                </a:extLst>
              </p:cNvPr>
              <p:cNvSpPr/>
              <p:nvPr/>
            </p:nvSpPr>
            <p:spPr>
              <a:xfrm>
                <a:off x="6934200" y="3582988"/>
                <a:ext cx="139700" cy="142875"/>
              </a:xfrm>
              <a:prstGeom prst="roundRect">
                <a:avLst/>
              </a:prstGeom>
              <a:gradFill>
                <a:gsLst>
                  <a:gs pos="59000">
                    <a:srgbClr val="4472C4">
                      <a:lumMod val="5000"/>
                      <a:lumOff val="95000"/>
                    </a:srgbClr>
                  </a:gs>
                  <a:gs pos="28000">
                    <a:sysClr val="window" lastClr="FFFFFF">
                      <a:lumMod val="85000"/>
                    </a:sysClr>
                  </a:gs>
                  <a:gs pos="42000">
                    <a:sysClr val="window" lastClr="FFFFFF">
                      <a:lumMod val="65000"/>
                    </a:sysClr>
                  </a:gs>
                  <a:gs pos="100000">
                    <a:sysClr val="window" lastClr="FFFFFF">
                      <a:lumMod val="75000"/>
                    </a:sysClr>
                  </a:gs>
                </a:gsLst>
                <a:lin ang="0" scaled="1"/>
              </a:gradFill>
              <a:ln w="9525" cap="flat" cmpd="sng" algn="ctr">
                <a:noFill/>
                <a:prstDash val="solid"/>
              </a:ln>
              <a:effectLst/>
            </p:spPr>
            <p:txBody>
              <a:bodyPr wrap="square" rtlCol="0" anchor="ctr">
                <a:noAutofit/>
              </a:bodyPr>
              <a:lstStyle/>
              <a:p>
                <a:pPr algn="ctr" defTabSz="914400" fontAlgn="base">
                  <a:spcBef>
                    <a:spcPct val="0"/>
                  </a:spcBef>
                  <a:spcAft>
                    <a:spcPct val="0"/>
                  </a:spcAft>
                  <a:defRPr/>
                </a:pPr>
                <a:endParaRPr lang="en-US" sz="1530" kern="0">
                  <a:solidFill>
                    <a:prstClr val="white"/>
                  </a:solidFill>
                  <a:latin typeface="Calibri"/>
                </a:endParaRPr>
              </a:p>
            </p:txBody>
          </p:sp>
        </p:grpSp>
      </p:grpSp>
      <p:sp>
        <p:nvSpPr>
          <p:cNvPr id="267" name="Freeform: Shape 266">
            <a:extLst>
              <a:ext uri="{FF2B5EF4-FFF2-40B4-BE49-F238E27FC236}">
                <a16:creationId xmlns:a16="http://schemas.microsoft.com/office/drawing/2014/main" id="{3646C7F7-1ECC-45A7-83F8-8045E1BDD076}"/>
              </a:ext>
            </a:extLst>
          </p:cNvPr>
          <p:cNvSpPr/>
          <p:nvPr/>
        </p:nvSpPr>
        <p:spPr>
          <a:xfrm>
            <a:off x="5127658" y="4041425"/>
            <a:ext cx="5310664" cy="304692"/>
          </a:xfrm>
          <a:custGeom>
            <a:avLst/>
            <a:gdLst>
              <a:gd name="connsiteX0" fmla="*/ 3100390 w 5310664"/>
              <a:gd name="connsiteY0" fmla="*/ 16561 h 304692"/>
              <a:gd name="connsiteX1" fmla="*/ 3135344 w 5310664"/>
              <a:gd name="connsiteY1" fmla="*/ 16561 h 304692"/>
              <a:gd name="connsiteX2" fmla="*/ 3286127 w 5310664"/>
              <a:gd name="connsiteY2" fmla="*/ 304692 h 304692"/>
              <a:gd name="connsiteX3" fmla="*/ 3251173 w 5310664"/>
              <a:gd name="connsiteY3" fmla="*/ 304692 h 304692"/>
              <a:gd name="connsiteX4" fmla="*/ 2183179 w 5310664"/>
              <a:gd name="connsiteY4" fmla="*/ 10614 h 304692"/>
              <a:gd name="connsiteX5" fmla="*/ 2218133 w 5310664"/>
              <a:gd name="connsiteY5" fmla="*/ 10614 h 304692"/>
              <a:gd name="connsiteX6" fmla="*/ 2067350 w 5310664"/>
              <a:gd name="connsiteY6" fmla="*/ 298745 h 304692"/>
              <a:gd name="connsiteX7" fmla="*/ 2032396 w 5310664"/>
              <a:gd name="connsiteY7" fmla="*/ 298745 h 304692"/>
              <a:gd name="connsiteX8" fmla="*/ 3998596 w 5310664"/>
              <a:gd name="connsiteY8" fmla="*/ 0 h 304692"/>
              <a:gd name="connsiteX9" fmla="*/ 4899876 w 5310664"/>
              <a:gd name="connsiteY9" fmla="*/ 0 h 304692"/>
              <a:gd name="connsiteX10" fmla="*/ 5310664 w 5310664"/>
              <a:gd name="connsiteY10" fmla="*/ 288131 h 304692"/>
              <a:gd name="connsiteX11" fmla="*/ 4409384 w 5310664"/>
              <a:gd name="connsiteY11" fmla="*/ 288131 h 304692"/>
              <a:gd name="connsiteX12" fmla="*/ 410788 w 5310664"/>
              <a:gd name="connsiteY12" fmla="*/ 0 h 304692"/>
              <a:gd name="connsiteX13" fmla="*/ 1312068 w 5310664"/>
              <a:gd name="connsiteY13" fmla="*/ 0 h 304692"/>
              <a:gd name="connsiteX14" fmla="*/ 901280 w 5310664"/>
              <a:gd name="connsiteY14" fmla="*/ 288131 h 304692"/>
              <a:gd name="connsiteX15" fmla="*/ 0 w 5310664"/>
              <a:gd name="connsiteY15" fmla="*/ 288131 h 304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10664" h="304692">
                <a:moveTo>
                  <a:pt x="3100390" y="16561"/>
                </a:moveTo>
                <a:lnTo>
                  <a:pt x="3135344" y="16561"/>
                </a:lnTo>
                <a:lnTo>
                  <a:pt x="3286127" y="304692"/>
                </a:lnTo>
                <a:lnTo>
                  <a:pt x="3251173" y="304692"/>
                </a:lnTo>
                <a:close/>
                <a:moveTo>
                  <a:pt x="2183179" y="10614"/>
                </a:moveTo>
                <a:lnTo>
                  <a:pt x="2218133" y="10614"/>
                </a:lnTo>
                <a:lnTo>
                  <a:pt x="2067350" y="298745"/>
                </a:lnTo>
                <a:lnTo>
                  <a:pt x="2032396" y="298745"/>
                </a:lnTo>
                <a:close/>
                <a:moveTo>
                  <a:pt x="3998596" y="0"/>
                </a:moveTo>
                <a:lnTo>
                  <a:pt x="4899876" y="0"/>
                </a:lnTo>
                <a:lnTo>
                  <a:pt x="5310664" y="288131"/>
                </a:lnTo>
                <a:lnTo>
                  <a:pt x="4409384" y="288131"/>
                </a:lnTo>
                <a:close/>
                <a:moveTo>
                  <a:pt x="410788" y="0"/>
                </a:moveTo>
                <a:lnTo>
                  <a:pt x="1312068" y="0"/>
                </a:lnTo>
                <a:lnTo>
                  <a:pt x="901280" y="288131"/>
                </a:lnTo>
                <a:lnTo>
                  <a:pt x="0" y="288131"/>
                </a:lnTo>
                <a:close/>
              </a:path>
            </a:pathLst>
          </a:custGeom>
          <a:gradFill>
            <a:gsLst>
              <a:gs pos="25000">
                <a:srgbClr val="E6E6E6"/>
              </a:gs>
              <a:gs pos="93000">
                <a:srgbClr val="4472C4">
                  <a:lumMod val="5000"/>
                  <a:lumOff val="95000"/>
                </a:srgbClr>
              </a:gs>
              <a:gs pos="5000">
                <a:sysClr val="window" lastClr="FFFFFF">
                  <a:lumMod val="85000"/>
                </a:sysClr>
              </a:gs>
              <a:gs pos="13000">
                <a:sysClr val="window" lastClr="FFFFFF">
                  <a:lumMod val="95000"/>
                </a:sysClr>
              </a:gs>
              <a:gs pos="71000">
                <a:sysClr val="window" lastClr="FFFFFF">
                  <a:lumMod val="75000"/>
                </a:sysClr>
              </a:gs>
              <a:gs pos="100000">
                <a:sysClr val="window" lastClr="FFFFFF">
                  <a:lumMod val="75000"/>
                </a:sysClr>
              </a:gs>
            </a:gsLst>
            <a:lin ang="0" scaled="1"/>
          </a:gradFill>
          <a:ln w="9525" cap="flat" cmpd="sng" algn="ctr">
            <a:noFill/>
            <a:prstDash val="solid"/>
          </a:ln>
          <a:effectLst/>
        </p:spPr>
        <p:txBody>
          <a:bodyPr wrap="square" rtlCol="0" anchor="ctr">
            <a:noAutofit/>
          </a:bodyPr>
          <a:lstStyle/>
          <a:p>
            <a:pPr algn="ctr" defTabSz="914400" fontAlgn="base">
              <a:spcBef>
                <a:spcPct val="0"/>
              </a:spcBef>
              <a:spcAft>
                <a:spcPct val="0"/>
              </a:spcAft>
              <a:defRPr/>
            </a:pPr>
            <a:endParaRPr lang="en-US" sz="1530" kern="0" dirty="0">
              <a:solidFill>
                <a:prstClr val="white"/>
              </a:solidFill>
              <a:latin typeface="Calibri"/>
            </a:endParaRPr>
          </a:p>
        </p:txBody>
      </p:sp>
      <p:sp>
        <p:nvSpPr>
          <p:cNvPr id="390" name="Freeform: Shape 389">
            <a:extLst>
              <a:ext uri="{FF2B5EF4-FFF2-40B4-BE49-F238E27FC236}">
                <a16:creationId xmlns:a16="http://schemas.microsoft.com/office/drawing/2014/main" id="{70AB118D-3088-4432-9FE6-5061A7C2E964}"/>
              </a:ext>
            </a:extLst>
          </p:cNvPr>
          <p:cNvSpPr/>
          <p:nvPr/>
        </p:nvSpPr>
        <p:spPr>
          <a:xfrm flipH="1">
            <a:off x="5978564" y="4027534"/>
            <a:ext cx="3635340" cy="335263"/>
          </a:xfrm>
          <a:custGeom>
            <a:avLst/>
            <a:gdLst>
              <a:gd name="connsiteX0" fmla="*/ 3107278 w 3621052"/>
              <a:gd name="connsiteY0" fmla="*/ 61208 h 446370"/>
              <a:gd name="connsiteX1" fmla="*/ 3107278 w 3621052"/>
              <a:gd name="connsiteY1" fmla="*/ 424746 h 446370"/>
              <a:gd name="connsiteX2" fmla="*/ 3621052 w 3621052"/>
              <a:gd name="connsiteY2" fmla="*/ 424746 h 446370"/>
              <a:gd name="connsiteX3" fmla="*/ 2162673 w 3621052"/>
              <a:gd name="connsiteY3" fmla="*/ 46814 h 446370"/>
              <a:gd name="connsiteX4" fmla="*/ 2152777 w 3621052"/>
              <a:gd name="connsiteY4" fmla="*/ 446370 h 446370"/>
              <a:gd name="connsiteX5" fmla="*/ 2380422 w 3621052"/>
              <a:gd name="connsiteY5" fmla="*/ 446370 h 446370"/>
              <a:gd name="connsiteX6" fmla="*/ 1324203 w 3621052"/>
              <a:gd name="connsiteY6" fmla="*/ 43745 h 446370"/>
              <a:gd name="connsiteX7" fmla="*/ 1106454 w 3621052"/>
              <a:gd name="connsiteY7" fmla="*/ 443301 h 446370"/>
              <a:gd name="connsiteX8" fmla="*/ 1334099 w 3621052"/>
              <a:gd name="connsiteY8" fmla="*/ 443301 h 446370"/>
              <a:gd name="connsiteX9" fmla="*/ 383421 w 3621052"/>
              <a:gd name="connsiteY9" fmla="*/ 0 h 446370"/>
              <a:gd name="connsiteX10" fmla="*/ 0 w 3621052"/>
              <a:gd name="connsiteY10" fmla="*/ 399556 h 446370"/>
              <a:gd name="connsiteX11" fmla="*/ 383421 w 3621052"/>
              <a:gd name="connsiteY11" fmla="*/ 399556 h 446370"/>
              <a:gd name="connsiteX0" fmla="*/ 3154903 w 3668677"/>
              <a:gd name="connsiteY0" fmla="*/ 61208 h 446370"/>
              <a:gd name="connsiteX1" fmla="*/ 3154903 w 3668677"/>
              <a:gd name="connsiteY1" fmla="*/ 424746 h 446370"/>
              <a:gd name="connsiteX2" fmla="*/ 3668677 w 3668677"/>
              <a:gd name="connsiteY2" fmla="*/ 424746 h 446370"/>
              <a:gd name="connsiteX3" fmla="*/ 3154903 w 3668677"/>
              <a:gd name="connsiteY3" fmla="*/ 61208 h 446370"/>
              <a:gd name="connsiteX4" fmla="*/ 2210298 w 3668677"/>
              <a:gd name="connsiteY4" fmla="*/ 46814 h 446370"/>
              <a:gd name="connsiteX5" fmla="*/ 2200402 w 3668677"/>
              <a:gd name="connsiteY5" fmla="*/ 446370 h 446370"/>
              <a:gd name="connsiteX6" fmla="*/ 2428047 w 3668677"/>
              <a:gd name="connsiteY6" fmla="*/ 446370 h 446370"/>
              <a:gd name="connsiteX7" fmla="*/ 2210298 w 3668677"/>
              <a:gd name="connsiteY7" fmla="*/ 46814 h 446370"/>
              <a:gd name="connsiteX8" fmla="*/ 1371828 w 3668677"/>
              <a:gd name="connsiteY8" fmla="*/ 43745 h 446370"/>
              <a:gd name="connsiteX9" fmla="*/ 1154079 w 3668677"/>
              <a:gd name="connsiteY9" fmla="*/ 443301 h 446370"/>
              <a:gd name="connsiteX10" fmla="*/ 1381724 w 3668677"/>
              <a:gd name="connsiteY10" fmla="*/ 443301 h 446370"/>
              <a:gd name="connsiteX11" fmla="*/ 1371828 w 3668677"/>
              <a:gd name="connsiteY11" fmla="*/ 43745 h 446370"/>
              <a:gd name="connsiteX12" fmla="*/ 431046 w 3668677"/>
              <a:gd name="connsiteY12" fmla="*/ 0 h 446370"/>
              <a:gd name="connsiteX13" fmla="*/ 0 w 3668677"/>
              <a:gd name="connsiteY13" fmla="*/ 399556 h 446370"/>
              <a:gd name="connsiteX14" fmla="*/ 431046 w 3668677"/>
              <a:gd name="connsiteY14" fmla="*/ 399556 h 446370"/>
              <a:gd name="connsiteX15" fmla="*/ 431046 w 3668677"/>
              <a:gd name="connsiteY15" fmla="*/ 0 h 446370"/>
              <a:gd name="connsiteX0" fmla="*/ 3154903 w 3668677"/>
              <a:gd name="connsiteY0" fmla="*/ 17463 h 402625"/>
              <a:gd name="connsiteX1" fmla="*/ 3154903 w 3668677"/>
              <a:gd name="connsiteY1" fmla="*/ 381001 h 402625"/>
              <a:gd name="connsiteX2" fmla="*/ 3668677 w 3668677"/>
              <a:gd name="connsiteY2" fmla="*/ 381001 h 402625"/>
              <a:gd name="connsiteX3" fmla="*/ 3154903 w 3668677"/>
              <a:gd name="connsiteY3" fmla="*/ 17463 h 402625"/>
              <a:gd name="connsiteX4" fmla="*/ 2210298 w 3668677"/>
              <a:gd name="connsiteY4" fmla="*/ 3069 h 402625"/>
              <a:gd name="connsiteX5" fmla="*/ 2200402 w 3668677"/>
              <a:gd name="connsiteY5" fmla="*/ 402625 h 402625"/>
              <a:gd name="connsiteX6" fmla="*/ 2428047 w 3668677"/>
              <a:gd name="connsiteY6" fmla="*/ 402625 h 402625"/>
              <a:gd name="connsiteX7" fmla="*/ 2210298 w 3668677"/>
              <a:gd name="connsiteY7" fmla="*/ 3069 h 402625"/>
              <a:gd name="connsiteX8" fmla="*/ 1371828 w 3668677"/>
              <a:gd name="connsiteY8" fmla="*/ 0 h 402625"/>
              <a:gd name="connsiteX9" fmla="*/ 1154079 w 3668677"/>
              <a:gd name="connsiteY9" fmla="*/ 399556 h 402625"/>
              <a:gd name="connsiteX10" fmla="*/ 1381724 w 3668677"/>
              <a:gd name="connsiteY10" fmla="*/ 399556 h 402625"/>
              <a:gd name="connsiteX11" fmla="*/ 1371828 w 3668677"/>
              <a:gd name="connsiteY11" fmla="*/ 0 h 402625"/>
              <a:gd name="connsiteX12" fmla="*/ 407234 w 3668677"/>
              <a:gd name="connsiteY12" fmla="*/ 56268 h 402625"/>
              <a:gd name="connsiteX13" fmla="*/ 0 w 3668677"/>
              <a:gd name="connsiteY13" fmla="*/ 355811 h 402625"/>
              <a:gd name="connsiteX14" fmla="*/ 431046 w 3668677"/>
              <a:gd name="connsiteY14" fmla="*/ 355811 h 402625"/>
              <a:gd name="connsiteX15" fmla="*/ 407234 w 3668677"/>
              <a:gd name="connsiteY15" fmla="*/ 56268 h 402625"/>
              <a:gd name="connsiteX0" fmla="*/ 3188241 w 3702015"/>
              <a:gd name="connsiteY0" fmla="*/ 17463 h 402625"/>
              <a:gd name="connsiteX1" fmla="*/ 3188241 w 3702015"/>
              <a:gd name="connsiteY1" fmla="*/ 381001 h 402625"/>
              <a:gd name="connsiteX2" fmla="*/ 3702015 w 3702015"/>
              <a:gd name="connsiteY2" fmla="*/ 381001 h 402625"/>
              <a:gd name="connsiteX3" fmla="*/ 3188241 w 3702015"/>
              <a:gd name="connsiteY3" fmla="*/ 17463 h 402625"/>
              <a:gd name="connsiteX4" fmla="*/ 2243636 w 3702015"/>
              <a:gd name="connsiteY4" fmla="*/ 3069 h 402625"/>
              <a:gd name="connsiteX5" fmla="*/ 2233740 w 3702015"/>
              <a:gd name="connsiteY5" fmla="*/ 402625 h 402625"/>
              <a:gd name="connsiteX6" fmla="*/ 2461385 w 3702015"/>
              <a:gd name="connsiteY6" fmla="*/ 402625 h 402625"/>
              <a:gd name="connsiteX7" fmla="*/ 2243636 w 3702015"/>
              <a:gd name="connsiteY7" fmla="*/ 3069 h 402625"/>
              <a:gd name="connsiteX8" fmla="*/ 1405166 w 3702015"/>
              <a:gd name="connsiteY8" fmla="*/ 0 h 402625"/>
              <a:gd name="connsiteX9" fmla="*/ 1187417 w 3702015"/>
              <a:gd name="connsiteY9" fmla="*/ 399556 h 402625"/>
              <a:gd name="connsiteX10" fmla="*/ 1415062 w 3702015"/>
              <a:gd name="connsiteY10" fmla="*/ 399556 h 402625"/>
              <a:gd name="connsiteX11" fmla="*/ 1405166 w 3702015"/>
              <a:gd name="connsiteY11" fmla="*/ 0 h 402625"/>
              <a:gd name="connsiteX12" fmla="*/ 440572 w 3702015"/>
              <a:gd name="connsiteY12" fmla="*/ 56268 h 402625"/>
              <a:gd name="connsiteX13" fmla="*/ 0 w 3702015"/>
              <a:gd name="connsiteY13" fmla="*/ 346286 h 402625"/>
              <a:gd name="connsiteX14" fmla="*/ 464384 w 3702015"/>
              <a:gd name="connsiteY14" fmla="*/ 355811 h 402625"/>
              <a:gd name="connsiteX15" fmla="*/ 440572 w 3702015"/>
              <a:gd name="connsiteY15" fmla="*/ 56268 h 402625"/>
              <a:gd name="connsiteX0" fmla="*/ 3188241 w 3702015"/>
              <a:gd name="connsiteY0" fmla="*/ 17463 h 402625"/>
              <a:gd name="connsiteX1" fmla="*/ 3188241 w 3702015"/>
              <a:gd name="connsiteY1" fmla="*/ 381001 h 402625"/>
              <a:gd name="connsiteX2" fmla="*/ 3702015 w 3702015"/>
              <a:gd name="connsiteY2" fmla="*/ 381001 h 402625"/>
              <a:gd name="connsiteX3" fmla="*/ 3188241 w 3702015"/>
              <a:gd name="connsiteY3" fmla="*/ 17463 h 402625"/>
              <a:gd name="connsiteX4" fmla="*/ 2243636 w 3702015"/>
              <a:gd name="connsiteY4" fmla="*/ 3069 h 402625"/>
              <a:gd name="connsiteX5" fmla="*/ 2233740 w 3702015"/>
              <a:gd name="connsiteY5" fmla="*/ 402625 h 402625"/>
              <a:gd name="connsiteX6" fmla="*/ 2461385 w 3702015"/>
              <a:gd name="connsiteY6" fmla="*/ 402625 h 402625"/>
              <a:gd name="connsiteX7" fmla="*/ 2243636 w 3702015"/>
              <a:gd name="connsiteY7" fmla="*/ 3069 h 402625"/>
              <a:gd name="connsiteX8" fmla="*/ 1405166 w 3702015"/>
              <a:gd name="connsiteY8" fmla="*/ 0 h 402625"/>
              <a:gd name="connsiteX9" fmla="*/ 1187417 w 3702015"/>
              <a:gd name="connsiteY9" fmla="*/ 399556 h 402625"/>
              <a:gd name="connsiteX10" fmla="*/ 1415062 w 3702015"/>
              <a:gd name="connsiteY10" fmla="*/ 399556 h 402625"/>
              <a:gd name="connsiteX11" fmla="*/ 1405166 w 3702015"/>
              <a:gd name="connsiteY11" fmla="*/ 0 h 402625"/>
              <a:gd name="connsiteX12" fmla="*/ 440572 w 3702015"/>
              <a:gd name="connsiteY12" fmla="*/ 56268 h 402625"/>
              <a:gd name="connsiteX13" fmla="*/ 0 w 3702015"/>
              <a:gd name="connsiteY13" fmla="*/ 346286 h 402625"/>
              <a:gd name="connsiteX14" fmla="*/ 440572 w 3702015"/>
              <a:gd name="connsiteY14" fmla="*/ 331998 h 402625"/>
              <a:gd name="connsiteX15" fmla="*/ 440572 w 3702015"/>
              <a:gd name="connsiteY15" fmla="*/ 56268 h 402625"/>
              <a:gd name="connsiteX0" fmla="*/ 3188241 w 3702015"/>
              <a:gd name="connsiteY0" fmla="*/ 17463 h 402625"/>
              <a:gd name="connsiteX1" fmla="*/ 3188241 w 3702015"/>
              <a:gd name="connsiteY1" fmla="*/ 381001 h 402625"/>
              <a:gd name="connsiteX2" fmla="*/ 3702015 w 3702015"/>
              <a:gd name="connsiteY2" fmla="*/ 381001 h 402625"/>
              <a:gd name="connsiteX3" fmla="*/ 3188241 w 3702015"/>
              <a:gd name="connsiteY3" fmla="*/ 17463 h 402625"/>
              <a:gd name="connsiteX4" fmla="*/ 2243636 w 3702015"/>
              <a:gd name="connsiteY4" fmla="*/ 3069 h 402625"/>
              <a:gd name="connsiteX5" fmla="*/ 2233740 w 3702015"/>
              <a:gd name="connsiteY5" fmla="*/ 402625 h 402625"/>
              <a:gd name="connsiteX6" fmla="*/ 2461385 w 3702015"/>
              <a:gd name="connsiteY6" fmla="*/ 402625 h 402625"/>
              <a:gd name="connsiteX7" fmla="*/ 2243636 w 3702015"/>
              <a:gd name="connsiteY7" fmla="*/ 3069 h 402625"/>
              <a:gd name="connsiteX8" fmla="*/ 1405166 w 3702015"/>
              <a:gd name="connsiteY8" fmla="*/ 0 h 402625"/>
              <a:gd name="connsiteX9" fmla="*/ 1215992 w 3702015"/>
              <a:gd name="connsiteY9" fmla="*/ 347169 h 402625"/>
              <a:gd name="connsiteX10" fmla="*/ 1415062 w 3702015"/>
              <a:gd name="connsiteY10" fmla="*/ 399556 h 402625"/>
              <a:gd name="connsiteX11" fmla="*/ 1405166 w 3702015"/>
              <a:gd name="connsiteY11" fmla="*/ 0 h 402625"/>
              <a:gd name="connsiteX12" fmla="*/ 440572 w 3702015"/>
              <a:gd name="connsiteY12" fmla="*/ 56268 h 402625"/>
              <a:gd name="connsiteX13" fmla="*/ 0 w 3702015"/>
              <a:gd name="connsiteY13" fmla="*/ 346286 h 402625"/>
              <a:gd name="connsiteX14" fmla="*/ 440572 w 3702015"/>
              <a:gd name="connsiteY14" fmla="*/ 331998 h 402625"/>
              <a:gd name="connsiteX15" fmla="*/ 440572 w 3702015"/>
              <a:gd name="connsiteY15" fmla="*/ 56268 h 402625"/>
              <a:gd name="connsiteX0" fmla="*/ 3188241 w 3702015"/>
              <a:gd name="connsiteY0" fmla="*/ 14394 h 399556"/>
              <a:gd name="connsiteX1" fmla="*/ 3188241 w 3702015"/>
              <a:gd name="connsiteY1" fmla="*/ 377932 h 399556"/>
              <a:gd name="connsiteX2" fmla="*/ 3702015 w 3702015"/>
              <a:gd name="connsiteY2" fmla="*/ 377932 h 399556"/>
              <a:gd name="connsiteX3" fmla="*/ 3188241 w 3702015"/>
              <a:gd name="connsiteY3" fmla="*/ 14394 h 399556"/>
              <a:gd name="connsiteX4" fmla="*/ 2243636 w 3702015"/>
              <a:gd name="connsiteY4" fmla="*/ 0 h 399556"/>
              <a:gd name="connsiteX5" fmla="*/ 2233740 w 3702015"/>
              <a:gd name="connsiteY5" fmla="*/ 399556 h 399556"/>
              <a:gd name="connsiteX6" fmla="*/ 2461385 w 3702015"/>
              <a:gd name="connsiteY6" fmla="*/ 399556 h 399556"/>
              <a:gd name="connsiteX7" fmla="*/ 2243636 w 3702015"/>
              <a:gd name="connsiteY7" fmla="*/ 0 h 399556"/>
              <a:gd name="connsiteX8" fmla="*/ 1395641 w 3702015"/>
              <a:gd name="connsiteY8" fmla="*/ 11218 h 399556"/>
              <a:gd name="connsiteX9" fmla="*/ 1215992 w 3702015"/>
              <a:gd name="connsiteY9" fmla="*/ 344100 h 399556"/>
              <a:gd name="connsiteX10" fmla="*/ 1415062 w 3702015"/>
              <a:gd name="connsiteY10" fmla="*/ 396487 h 399556"/>
              <a:gd name="connsiteX11" fmla="*/ 1395641 w 3702015"/>
              <a:gd name="connsiteY11" fmla="*/ 11218 h 399556"/>
              <a:gd name="connsiteX12" fmla="*/ 440572 w 3702015"/>
              <a:gd name="connsiteY12" fmla="*/ 53199 h 399556"/>
              <a:gd name="connsiteX13" fmla="*/ 0 w 3702015"/>
              <a:gd name="connsiteY13" fmla="*/ 343217 h 399556"/>
              <a:gd name="connsiteX14" fmla="*/ 440572 w 3702015"/>
              <a:gd name="connsiteY14" fmla="*/ 328929 h 399556"/>
              <a:gd name="connsiteX15" fmla="*/ 440572 w 3702015"/>
              <a:gd name="connsiteY15" fmla="*/ 53199 h 399556"/>
              <a:gd name="connsiteX0" fmla="*/ 3188241 w 3702015"/>
              <a:gd name="connsiteY0" fmla="*/ 14394 h 399556"/>
              <a:gd name="connsiteX1" fmla="*/ 3188241 w 3702015"/>
              <a:gd name="connsiteY1" fmla="*/ 377932 h 399556"/>
              <a:gd name="connsiteX2" fmla="*/ 3702015 w 3702015"/>
              <a:gd name="connsiteY2" fmla="*/ 377932 h 399556"/>
              <a:gd name="connsiteX3" fmla="*/ 3188241 w 3702015"/>
              <a:gd name="connsiteY3" fmla="*/ 14394 h 399556"/>
              <a:gd name="connsiteX4" fmla="*/ 2243636 w 3702015"/>
              <a:gd name="connsiteY4" fmla="*/ 0 h 399556"/>
              <a:gd name="connsiteX5" fmla="*/ 2233740 w 3702015"/>
              <a:gd name="connsiteY5" fmla="*/ 399556 h 399556"/>
              <a:gd name="connsiteX6" fmla="*/ 2461385 w 3702015"/>
              <a:gd name="connsiteY6" fmla="*/ 399556 h 399556"/>
              <a:gd name="connsiteX7" fmla="*/ 2243636 w 3702015"/>
              <a:gd name="connsiteY7" fmla="*/ 0 h 399556"/>
              <a:gd name="connsiteX8" fmla="*/ 1398022 w 3702015"/>
              <a:gd name="connsiteY8" fmla="*/ 30268 h 399556"/>
              <a:gd name="connsiteX9" fmla="*/ 1215992 w 3702015"/>
              <a:gd name="connsiteY9" fmla="*/ 344100 h 399556"/>
              <a:gd name="connsiteX10" fmla="*/ 1415062 w 3702015"/>
              <a:gd name="connsiteY10" fmla="*/ 396487 h 399556"/>
              <a:gd name="connsiteX11" fmla="*/ 1398022 w 3702015"/>
              <a:gd name="connsiteY11" fmla="*/ 30268 h 399556"/>
              <a:gd name="connsiteX12" fmla="*/ 440572 w 3702015"/>
              <a:gd name="connsiteY12" fmla="*/ 53199 h 399556"/>
              <a:gd name="connsiteX13" fmla="*/ 0 w 3702015"/>
              <a:gd name="connsiteY13" fmla="*/ 343217 h 399556"/>
              <a:gd name="connsiteX14" fmla="*/ 440572 w 3702015"/>
              <a:gd name="connsiteY14" fmla="*/ 328929 h 399556"/>
              <a:gd name="connsiteX15" fmla="*/ 440572 w 3702015"/>
              <a:gd name="connsiteY15" fmla="*/ 53199 h 399556"/>
              <a:gd name="connsiteX0" fmla="*/ 3188241 w 3702015"/>
              <a:gd name="connsiteY0" fmla="*/ 14394 h 399556"/>
              <a:gd name="connsiteX1" fmla="*/ 3188241 w 3702015"/>
              <a:gd name="connsiteY1" fmla="*/ 377932 h 399556"/>
              <a:gd name="connsiteX2" fmla="*/ 3702015 w 3702015"/>
              <a:gd name="connsiteY2" fmla="*/ 377932 h 399556"/>
              <a:gd name="connsiteX3" fmla="*/ 3188241 w 3702015"/>
              <a:gd name="connsiteY3" fmla="*/ 14394 h 399556"/>
              <a:gd name="connsiteX4" fmla="*/ 2243636 w 3702015"/>
              <a:gd name="connsiteY4" fmla="*/ 0 h 399556"/>
              <a:gd name="connsiteX5" fmla="*/ 2233740 w 3702015"/>
              <a:gd name="connsiteY5" fmla="*/ 399556 h 399556"/>
              <a:gd name="connsiteX6" fmla="*/ 2461385 w 3702015"/>
              <a:gd name="connsiteY6" fmla="*/ 399556 h 399556"/>
              <a:gd name="connsiteX7" fmla="*/ 2243636 w 3702015"/>
              <a:gd name="connsiteY7" fmla="*/ 0 h 399556"/>
              <a:gd name="connsiteX8" fmla="*/ 1398022 w 3702015"/>
              <a:gd name="connsiteY8" fmla="*/ 30268 h 399556"/>
              <a:gd name="connsiteX9" fmla="*/ 1215992 w 3702015"/>
              <a:gd name="connsiteY9" fmla="*/ 344100 h 399556"/>
              <a:gd name="connsiteX10" fmla="*/ 1415062 w 3702015"/>
              <a:gd name="connsiteY10" fmla="*/ 291712 h 399556"/>
              <a:gd name="connsiteX11" fmla="*/ 1398022 w 3702015"/>
              <a:gd name="connsiteY11" fmla="*/ 30268 h 399556"/>
              <a:gd name="connsiteX12" fmla="*/ 440572 w 3702015"/>
              <a:gd name="connsiteY12" fmla="*/ 53199 h 399556"/>
              <a:gd name="connsiteX13" fmla="*/ 0 w 3702015"/>
              <a:gd name="connsiteY13" fmla="*/ 343217 h 399556"/>
              <a:gd name="connsiteX14" fmla="*/ 440572 w 3702015"/>
              <a:gd name="connsiteY14" fmla="*/ 328929 h 399556"/>
              <a:gd name="connsiteX15" fmla="*/ 440572 w 3702015"/>
              <a:gd name="connsiteY15" fmla="*/ 53199 h 399556"/>
              <a:gd name="connsiteX0" fmla="*/ 3188241 w 3702015"/>
              <a:gd name="connsiteY0" fmla="*/ 14394 h 399556"/>
              <a:gd name="connsiteX1" fmla="*/ 3188241 w 3702015"/>
              <a:gd name="connsiteY1" fmla="*/ 377932 h 399556"/>
              <a:gd name="connsiteX2" fmla="*/ 3702015 w 3702015"/>
              <a:gd name="connsiteY2" fmla="*/ 377932 h 399556"/>
              <a:gd name="connsiteX3" fmla="*/ 3188241 w 3702015"/>
              <a:gd name="connsiteY3" fmla="*/ 14394 h 399556"/>
              <a:gd name="connsiteX4" fmla="*/ 2243636 w 3702015"/>
              <a:gd name="connsiteY4" fmla="*/ 0 h 399556"/>
              <a:gd name="connsiteX5" fmla="*/ 2233740 w 3702015"/>
              <a:gd name="connsiteY5" fmla="*/ 399556 h 399556"/>
              <a:gd name="connsiteX6" fmla="*/ 2461385 w 3702015"/>
              <a:gd name="connsiteY6" fmla="*/ 399556 h 399556"/>
              <a:gd name="connsiteX7" fmla="*/ 2243636 w 3702015"/>
              <a:gd name="connsiteY7" fmla="*/ 0 h 399556"/>
              <a:gd name="connsiteX8" fmla="*/ 1398022 w 3702015"/>
              <a:gd name="connsiteY8" fmla="*/ 30268 h 399556"/>
              <a:gd name="connsiteX9" fmla="*/ 1254092 w 3702015"/>
              <a:gd name="connsiteY9" fmla="*/ 294094 h 399556"/>
              <a:gd name="connsiteX10" fmla="*/ 1415062 w 3702015"/>
              <a:gd name="connsiteY10" fmla="*/ 291712 h 399556"/>
              <a:gd name="connsiteX11" fmla="*/ 1398022 w 3702015"/>
              <a:gd name="connsiteY11" fmla="*/ 30268 h 399556"/>
              <a:gd name="connsiteX12" fmla="*/ 440572 w 3702015"/>
              <a:gd name="connsiteY12" fmla="*/ 53199 h 399556"/>
              <a:gd name="connsiteX13" fmla="*/ 0 w 3702015"/>
              <a:gd name="connsiteY13" fmla="*/ 343217 h 399556"/>
              <a:gd name="connsiteX14" fmla="*/ 440572 w 3702015"/>
              <a:gd name="connsiteY14" fmla="*/ 328929 h 399556"/>
              <a:gd name="connsiteX15" fmla="*/ 440572 w 3702015"/>
              <a:gd name="connsiteY15" fmla="*/ 53199 h 399556"/>
              <a:gd name="connsiteX0" fmla="*/ 3188241 w 3702015"/>
              <a:gd name="connsiteY0" fmla="*/ 0 h 385162"/>
              <a:gd name="connsiteX1" fmla="*/ 3188241 w 3702015"/>
              <a:gd name="connsiteY1" fmla="*/ 363538 h 385162"/>
              <a:gd name="connsiteX2" fmla="*/ 3702015 w 3702015"/>
              <a:gd name="connsiteY2" fmla="*/ 363538 h 385162"/>
              <a:gd name="connsiteX3" fmla="*/ 3188241 w 3702015"/>
              <a:gd name="connsiteY3" fmla="*/ 0 h 385162"/>
              <a:gd name="connsiteX4" fmla="*/ 2243636 w 3702015"/>
              <a:gd name="connsiteY4" fmla="*/ 14181 h 385162"/>
              <a:gd name="connsiteX5" fmla="*/ 2233740 w 3702015"/>
              <a:gd name="connsiteY5" fmla="*/ 385162 h 385162"/>
              <a:gd name="connsiteX6" fmla="*/ 2461385 w 3702015"/>
              <a:gd name="connsiteY6" fmla="*/ 385162 h 385162"/>
              <a:gd name="connsiteX7" fmla="*/ 2243636 w 3702015"/>
              <a:gd name="connsiteY7" fmla="*/ 14181 h 385162"/>
              <a:gd name="connsiteX8" fmla="*/ 1398022 w 3702015"/>
              <a:gd name="connsiteY8" fmla="*/ 15874 h 385162"/>
              <a:gd name="connsiteX9" fmla="*/ 1254092 w 3702015"/>
              <a:gd name="connsiteY9" fmla="*/ 279700 h 385162"/>
              <a:gd name="connsiteX10" fmla="*/ 1415062 w 3702015"/>
              <a:gd name="connsiteY10" fmla="*/ 277318 h 385162"/>
              <a:gd name="connsiteX11" fmla="*/ 1398022 w 3702015"/>
              <a:gd name="connsiteY11" fmla="*/ 15874 h 385162"/>
              <a:gd name="connsiteX12" fmla="*/ 440572 w 3702015"/>
              <a:gd name="connsiteY12" fmla="*/ 38805 h 385162"/>
              <a:gd name="connsiteX13" fmla="*/ 0 w 3702015"/>
              <a:gd name="connsiteY13" fmla="*/ 328823 h 385162"/>
              <a:gd name="connsiteX14" fmla="*/ 440572 w 3702015"/>
              <a:gd name="connsiteY14" fmla="*/ 314535 h 385162"/>
              <a:gd name="connsiteX15" fmla="*/ 440572 w 3702015"/>
              <a:gd name="connsiteY15" fmla="*/ 38805 h 385162"/>
              <a:gd name="connsiteX0" fmla="*/ 3188241 w 3702015"/>
              <a:gd name="connsiteY0" fmla="*/ 0 h 385162"/>
              <a:gd name="connsiteX1" fmla="*/ 3188241 w 3702015"/>
              <a:gd name="connsiteY1" fmla="*/ 363538 h 385162"/>
              <a:gd name="connsiteX2" fmla="*/ 3702015 w 3702015"/>
              <a:gd name="connsiteY2" fmla="*/ 363538 h 385162"/>
              <a:gd name="connsiteX3" fmla="*/ 3188241 w 3702015"/>
              <a:gd name="connsiteY3" fmla="*/ 0 h 385162"/>
              <a:gd name="connsiteX4" fmla="*/ 2255542 w 3702015"/>
              <a:gd name="connsiteY4" fmla="*/ 14181 h 385162"/>
              <a:gd name="connsiteX5" fmla="*/ 2233740 w 3702015"/>
              <a:gd name="connsiteY5" fmla="*/ 385162 h 385162"/>
              <a:gd name="connsiteX6" fmla="*/ 2461385 w 3702015"/>
              <a:gd name="connsiteY6" fmla="*/ 385162 h 385162"/>
              <a:gd name="connsiteX7" fmla="*/ 2255542 w 3702015"/>
              <a:gd name="connsiteY7" fmla="*/ 14181 h 385162"/>
              <a:gd name="connsiteX8" fmla="*/ 1398022 w 3702015"/>
              <a:gd name="connsiteY8" fmla="*/ 15874 h 385162"/>
              <a:gd name="connsiteX9" fmla="*/ 1254092 w 3702015"/>
              <a:gd name="connsiteY9" fmla="*/ 279700 h 385162"/>
              <a:gd name="connsiteX10" fmla="*/ 1415062 w 3702015"/>
              <a:gd name="connsiteY10" fmla="*/ 277318 h 385162"/>
              <a:gd name="connsiteX11" fmla="*/ 1398022 w 3702015"/>
              <a:gd name="connsiteY11" fmla="*/ 15874 h 385162"/>
              <a:gd name="connsiteX12" fmla="*/ 440572 w 3702015"/>
              <a:gd name="connsiteY12" fmla="*/ 38805 h 385162"/>
              <a:gd name="connsiteX13" fmla="*/ 0 w 3702015"/>
              <a:gd name="connsiteY13" fmla="*/ 328823 h 385162"/>
              <a:gd name="connsiteX14" fmla="*/ 440572 w 3702015"/>
              <a:gd name="connsiteY14" fmla="*/ 314535 h 385162"/>
              <a:gd name="connsiteX15" fmla="*/ 440572 w 3702015"/>
              <a:gd name="connsiteY15" fmla="*/ 38805 h 385162"/>
              <a:gd name="connsiteX0" fmla="*/ 3188241 w 3702015"/>
              <a:gd name="connsiteY0" fmla="*/ 0 h 385162"/>
              <a:gd name="connsiteX1" fmla="*/ 3188241 w 3702015"/>
              <a:gd name="connsiteY1" fmla="*/ 363538 h 385162"/>
              <a:gd name="connsiteX2" fmla="*/ 3702015 w 3702015"/>
              <a:gd name="connsiteY2" fmla="*/ 363538 h 385162"/>
              <a:gd name="connsiteX3" fmla="*/ 3188241 w 3702015"/>
              <a:gd name="connsiteY3" fmla="*/ 0 h 385162"/>
              <a:gd name="connsiteX4" fmla="*/ 2255542 w 3702015"/>
              <a:gd name="connsiteY4" fmla="*/ 14181 h 385162"/>
              <a:gd name="connsiteX5" fmla="*/ 2243265 w 3702015"/>
              <a:gd name="connsiteY5" fmla="*/ 349444 h 385162"/>
              <a:gd name="connsiteX6" fmla="*/ 2461385 w 3702015"/>
              <a:gd name="connsiteY6" fmla="*/ 385162 h 385162"/>
              <a:gd name="connsiteX7" fmla="*/ 2255542 w 3702015"/>
              <a:gd name="connsiteY7" fmla="*/ 14181 h 385162"/>
              <a:gd name="connsiteX8" fmla="*/ 1398022 w 3702015"/>
              <a:gd name="connsiteY8" fmla="*/ 15874 h 385162"/>
              <a:gd name="connsiteX9" fmla="*/ 1254092 w 3702015"/>
              <a:gd name="connsiteY9" fmla="*/ 279700 h 385162"/>
              <a:gd name="connsiteX10" fmla="*/ 1415062 w 3702015"/>
              <a:gd name="connsiteY10" fmla="*/ 277318 h 385162"/>
              <a:gd name="connsiteX11" fmla="*/ 1398022 w 3702015"/>
              <a:gd name="connsiteY11" fmla="*/ 15874 h 385162"/>
              <a:gd name="connsiteX12" fmla="*/ 440572 w 3702015"/>
              <a:gd name="connsiteY12" fmla="*/ 38805 h 385162"/>
              <a:gd name="connsiteX13" fmla="*/ 0 w 3702015"/>
              <a:gd name="connsiteY13" fmla="*/ 328823 h 385162"/>
              <a:gd name="connsiteX14" fmla="*/ 440572 w 3702015"/>
              <a:gd name="connsiteY14" fmla="*/ 314535 h 385162"/>
              <a:gd name="connsiteX15" fmla="*/ 440572 w 3702015"/>
              <a:gd name="connsiteY15" fmla="*/ 38805 h 385162"/>
              <a:gd name="connsiteX0" fmla="*/ 3188241 w 3702015"/>
              <a:gd name="connsiteY0" fmla="*/ 0 h 363538"/>
              <a:gd name="connsiteX1" fmla="*/ 3188241 w 3702015"/>
              <a:gd name="connsiteY1" fmla="*/ 363538 h 363538"/>
              <a:gd name="connsiteX2" fmla="*/ 3702015 w 3702015"/>
              <a:gd name="connsiteY2" fmla="*/ 363538 h 363538"/>
              <a:gd name="connsiteX3" fmla="*/ 3188241 w 3702015"/>
              <a:gd name="connsiteY3" fmla="*/ 0 h 363538"/>
              <a:gd name="connsiteX4" fmla="*/ 2255542 w 3702015"/>
              <a:gd name="connsiteY4" fmla="*/ 14181 h 363538"/>
              <a:gd name="connsiteX5" fmla="*/ 2243265 w 3702015"/>
              <a:gd name="connsiteY5" fmla="*/ 349444 h 363538"/>
              <a:gd name="connsiteX6" fmla="*/ 2447097 w 3702015"/>
              <a:gd name="connsiteY6" fmla="*/ 349444 h 363538"/>
              <a:gd name="connsiteX7" fmla="*/ 2255542 w 3702015"/>
              <a:gd name="connsiteY7" fmla="*/ 14181 h 363538"/>
              <a:gd name="connsiteX8" fmla="*/ 1398022 w 3702015"/>
              <a:gd name="connsiteY8" fmla="*/ 15874 h 363538"/>
              <a:gd name="connsiteX9" fmla="*/ 1254092 w 3702015"/>
              <a:gd name="connsiteY9" fmla="*/ 279700 h 363538"/>
              <a:gd name="connsiteX10" fmla="*/ 1415062 w 3702015"/>
              <a:gd name="connsiteY10" fmla="*/ 277318 h 363538"/>
              <a:gd name="connsiteX11" fmla="*/ 1398022 w 3702015"/>
              <a:gd name="connsiteY11" fmla="*/ 15874 h 363538"/>
              <a:gd name="connsiteX12" fmla="*/ 440572 w 3702015"/>
              <a:gd name="connsiteY12" fmla="*/ 38805 h 363538"/>
              <a:gd name="connsiteX13" fmla="*/ 0 w 3702015"/>
              <a:gd name="connsiteY13" fmla="*/ 328823 h 363538"/>
              <a:gd name="connsiteX14" fmla="*/ 440572 w 3702015"/>
              <a:gd name="connsiteY14" fmla="*/ 314535 h 363538"/>
              <a:gd name="connsiteX15" fmla="*/ 440572 w 3702015"/>
              <a:gd name="connsiteY15" fmla="*/ 38805 h 363538"/>
              <a:gd name="connsiteX0" fmla="*/ 3183478 w 3702015"/>
              <a:gd name="connsiteY0" fmla="*/ 107 h 349357"/>
              <a:gd name="connsiteX1" fmla="*/ 3188241 w 3702015"/>
              <a:gd name="connsiteY1" fmla="*/ 349357 h 349357"/>
              <a:gd name="connsiteX2" fmla="*/ 3702015 w 3702015"/>
              <a:gd name="connsiteY2" fmla="*/ 349357 h 349357"/>
              <a:gd name="connsiteX3" fmla="*/ 3183478 w 3702015"/>
              <a:gd name="connsiteY3" fmla="*/ 107 h 349357"/>
              <a:gd name="connsiteX4" fmla="*/ 2255542 w 3702015"/>
              <a:gd name="connsiteY4" fmla="*/ 0 h 349357"/>
              <a:gd name="connsiteX5" fmla="*/ 2243265 w 3702015"/>
              <a:gd name="connsiteY5" fmla="*/ 335263 h 349357"/>
              <a:gd name="connsiteX6" fmla="*/ 2447097 w 3702015"/>
              <a:gd name="connsiteY6" fmla="*/ 335263 h 349357"/>
              <a:gd name="connsiteX7" fmla="*/ 2255542 w 3702015"/>
              <a:gd name="connsiteY7" fmla="*/ 0 h 349357"/>
              <a:gd name="connsiteX8" fmla="*/ 1398022 w 3702015"/>
              <a:gd name="connsiteY8" fmla="*/ 1693 h 349357"/>
              <a:gd name="connsiteX9" fmla="*/ 1254092 w 3702015"/>
              <a:gd name="connsiteY9" fmla="*/ 265519 h 349357"/>
              <a:gd name="connsiteX10" fmla="*/ 1415062 w 3702015"/>
              <a:gd name="connsiteY10" fmla="*/ 263137 h 349357"/>
              <a:gd name="connsiteX11" fmla="*/ 1398022 w 3702015"/>
              <a:gd name="connsiteY11" fmla="*/ 1693 h 349357"/>
              <a:gd name="connsiteX12" fmla="*/ 440572 w 3702015"/>
              <a:gd name="connsiteY12" fmla="*/ 24624 h 349357"/>
              <a:gd name="connsiteX13" fmla="*/ 0 w 3702015"/>
              <a:gd name="connsiteY13" fmla="*/ 314642 h 349357"/>
              <a:gd name="connsiteX14" fmla="*/ 440572 w 3702015"/>
              <a:gd name="connsiteY14" fmla="*/ 300354 h 349357"/>
              <a:gd name="connsiteX15" fmla="*/ 440572 w 3702015"/>
              <a:gd name="connsiteY15" fmla="*/ 24624 h 349357"/>
              <a:gd name="connsiteX0" fmla="*/ 3183478 w 3635340"/>
              <a:gd name="connsiteY0" fmla="*/ 107 h 349357"/>
              <a:gd name="connsiteX1" fmla="*/ 3188241 w 3635340"/>
              <a:gd name="connsiteY1" fmla="*/ 349357 h 349357"/>
              <a:gd name="connsiteX2" fmla="*/ 3635340 w 3635340"/>
              <a:gd name="connsiteY2" fmla="*/ 323957 h 349357"/>
              <a:gd name="connsiteX3" fmla="*/ 3183478 w 3635340"/>
              <a:gd name="connsiteY3" fmla="*/ 107 h 349357"/>
              <a:gd name="connsiteX4" fmla="*/ 2255542 w 3635340"/>
              <a:gd name="connsiteY4" fmla="*/ 0 h 349357"/>
              <a:gd name="connsiteX5" fmla="*/ 2243265 w 3635340"/>
              <a:gd name="connsiteY5" fmla="*/ 335263 h 349357"/>
              <a:gd name="connsiteX6" fmla="*/ 2447097 w 3635340"/>
              <a:gd name="connsiteY6" fmla="*/ 335263 h 349357"/>
              <a:gd name="connsiteX7" fmla="*/ 2255542 w 3635340"/>
              <a:gd name="connsiteY7" fmla="*/ 0 h 349357"/>
              <a:gd name="connsiteX8" fmla="*/ 1398022 w 3635340"/>
              <a:gd name="connsiteY8" fmla="*/ 1693 h 349357"/>
              <a:gd name="connsiteX9" fmla="*/ 1254092 w 3635340"/>
              <a:gd name="connsiteY9" fmla="*/ 265519 h 349357"/>
              <a:gd name="connsiteX10" fmla="*/ 1415062 w 3635340"/>
              <a:gd name="connsiteY10" fmla="*/ 263137 h 349357"/>
              <a:gd name="connsiteX11" fmla="*/ 1398022 w 3635340"/>
              <a:gd name="connsiteY11" fmla="*/ 1693 h 349357"/>
              <a:gd name="connsiteX12" fmla="*/ 440572 w 3635340"/>
              <a:gd name="connsiteY12" fmla="*/ 24624 h 349357"/>
              <a:gd name="connsiteX13" fmla="*/ 0 w 3635340"/>
              <a:gd name="connsiteY13" fmla="*/ 314642 h 349357"/>
              <a:gd name="connsiteX14" fmla="*/ 440572 w 3635340"/>
              <a:gd name="connsiteY14" fmla="*/ 300354 h 349357"/>
              <a:gd name="connsiteX15" fmla="*/ 440572 w 3635340"/>
              <a:gd name="connsiteY15" fmla="*/ 24624 h 349357"/>
              <a:gd name="connsiteX0" fmla="*/ 3183478 w 3635340"/>
              <a:gd name="connsiteY0" fmla="*/ 107 h 335263"/>
              <a:gd name="connsiteX1" fmla="*/ 3191416 w 3635340"/>
              <a:gd name="connsiteY1" fmla="*/ 327132 h 335263"/>
              <a:gd name="connsiteX2" fmla="*/ 3635340 w 3635340"/>
              <a:gd name="connsiteY2" fmla="*/ 323957 h 335263"/>
              <a:gd name="connsiteX3" fmla="*/ 3183478 w 3635340"/>
              <a:gd name="connsiteY3" fmla="*/ 107 h 335263"/>
              <a:gd name="connsiteX4" fmla="*/ 2255542 w 3635340"/>
              <a:gd name="connsiteY4" fmla="*/ 0 h 335263"/>
              <a:gd name="connsiteX5" fmla="*/ 2243265 w 3635340"/>
              <a:gd name="connsiteY5" fmla="*/ 335263 h 335263"/>
              <a:gd name="connsiteX6" fmla="*/ 2447097 w 3635340"/>
              <a:gd name="connsiteY6" fmla="*/ 335263 h 335263"/>
              <a:gd name="connsiteX7" fmla="*/ 2255542 w 3635340"/>
              <a:gd name="connsiteY7" fmla="*/ 0 h 335263"/>
              <a:gd name="connsiteX8" fmla="*/ 1398022 w 3635340"/>
              <a:gd name="connsiteY8" fmla="*/ 1693 h 335263"/>
              <a:gd name="connsiteX9" fmla="*/ 1254092 w 3635340"/>
              <a:gd name="connsiteY9" fmla="*/ 265519 h 335263"/>
              <a:gd name="connsiteX10" fmla="*/ 1415062 w 3635340"/>
              <a:gd name="connsiteY10" fmla="*/ 263137 h 335263"/>
              <a:gd name="connsiteX11" fmla="*/ 1398022 w 3635340"/>
              <a:gd name="connsiteY11" fmla="*/ 1693 h 335263"/>
              <a:gd name="connsiteX12" fmla="*/ 440572 w 3635340"/>
              <a:gd name="connsiteY12" fmla="*/ 24624 h 335263"/>
              <a:gd name="connsiteX13" fmla="*/ 0 w 3635340"/>
              <a:gd name="connsiteY13" fmla="*/ 314642 h 335263"/>
              <a:gd name="connsiteX14" fmla="*/ 440572 w 3635340"/>
              <a:gd name="connsiteY14" fmla="*/ 300354 h 335263"/>
              <a:gd name="connsiteX15" fmla="*/ 440572 w 3635340"/>
              <a:gd name="connsiteY15" fmla="*/ 24624 h 335263"/>
              <a:gd name="connsiteX0" fmla="*/ 3183478 w 3635340"/>
              <a:gd name="connsiteY0" fmla="*/ 107 h 335263"/>
              <a:gd name="connsiteX1" fmla="*/ 3185066 w 3635340"/>
              <a:gd name="connsiteY1" fmla="*/ 320782 h 335263"/>
              <a:gd name="connsiteX2" fmla="*/ 3635340 w 3635340"/>
              <a:gd name="connsiteY2" fmla="*/ 323957 h 335263"/>
              <a:gd name="connsiteX3" fmla="*/ 3183478 w 3635340"/>
              <a:gd name="connsiteY3" fmla="*/ 107 h 335263"/>
              <a:gd name="connsiteX4" fmla="*/ 2255542 w 3635340"/>
              <a:gd name="connsiteY4" fmla="*/ 0 h 335263"/>
              <a:gd name="connsiteX5" fmla="*/ 2243265 w 3635340"/>
              <a:gd name="connsiteY5" fmla="*/ 335263 h 335263"/>
              <a:gd name="connsiteX6" fmla="*/ 2447097 w 3635340"/>
              <a:gd name="connsiteY6" fmla="*/ 335263 h 335263"/>
              <a:gd name="connsiteX7" fmla="*/ 2255542 w 3635340"/>
              <a:gd name="connsiteY7" fmla="*/ 0 h 335263"/>
              <a:gd name="connsiteX8" fmla="*/ 1398022 w 3635340"/>
              <a:gd name="connsiteY8" fmla="*/ 1693 h 335263"/>
              <a:gd name="connsiteX9" fmla="*/ 1254092 w 3635340"/>
              <a:gd name="connsiteY9" fmla="*/ 265519 h 335263"/>
              <a:gd name="connsiteX10" fmla="*/ 1415062 w 3635340"/>
              <a:gd name="connsiteY10" fmla="*/ 263137 h 335263"/>
              <a:gd name="connsiteX11" fmla="*/ 1398022 w 3635340"/>
              <a:gd name="connsiteY11" fmla="*/ 1693 h 335263"/>
              <a:gd name="connsiteX12" fmla="*/ 440572 w 3635340"/>
              <a:gd name="connsiteY12" fmla="*/ 24624 h 335263"/>
              <a:gd name="connsiteX13" fmla="*/ 0 w 3635340"/>
              <a:gd name="connsiteY13" fmla="*/ 314642 h 335263"/>
              <a:gd name="connsiteX14" fmla="*/ 440572 w 3635340"/>
              <a:gd name="connsiteY14" fmla="*/ 300354 h 335263"/>
              <a:gd name="connsiteX15" fmla="*/ 440572 w 3635340"/>
              <a:gd name="connsiteY15" fmla="*/ 24624 h 335263"/>
              <a:gd name="connsiteX0" fmla="*/ 3183478 w 3635340"/>
              <a:gd name="connsiteY0" fmla="*/ 107 h 335263"/>
              <a:gd name="connsiteX1" fmla="*/ 3185066 w 3635340"/>
              <a:gd name="connsiteY1" fmla="*/ 317607 h 335263"/>
              <a:gd name="connsiteX2" fmla="*/ 3635340 w 3635340"/>
              <a:gd name="connsiteY2" fmla="*/ 323957 h 335263"/>
              <a:gd name="connsiteX3" fmla="*/ 3183478 w 3635340"/>
              <a:gd name="connsiteY3" fmla="*/ 107 h 335263"/>
              <a:gd name="connsiteX4" fmla="*/ 2255542 w 3635340"/>
              <a:gd name="connsiteY4" fmla="*/ 0 h 335263"/>
              <a:gd name="connsiteX5" fmla="*/ 2243265 w 3635340"/>
              <a:gd name="connsiteY5" fmla="*/ 335263 h 335263"/>
              <a:gd name="connsiteX6" fmla="*/ 2447097 w 3635340"/>
              <a:gd name="connsiteY6" fmla="*/ 335263 h 335263"/>
              <a:gd name="connsiteX7" fmla="*/ 2255542 w 3635340"/>
              <a:gd name="connsiteY7" fmla="*/ 0 h 335263"/>
              <a:gd name="connsiteX8" fmla="*/ 1398022 w 3635340"/>
              <a:gd name="connsiteY8" fmla="*/ 1693 h 335263"/>
              <a:gd name="connsiteX9" fmla="*/ 1254092 w 3635340"/>
              <a:gd name="connsiteY9" fmla="*/ 265519 h 335263"/>
              <a:gd name="connsiteX10" fmla="*/ 1415062 w 3635340"/>
              <a:gd name="connsiteY10" fmla="*/ 263137 h 335263"/>
              <a:gd name="connsiteX11" fmla="*/ 1398022 w 3635340"/>
              <a:gd name="connsiteY11" fmla="*/ 1693 h 335263"/>
              <a:gd name="connsiteX12" fmla="*/ 440572 w 3635340"/>
              <a:gd name="connsiteY12" fmla="*/ 24624 h 335263"/>
              <a:gd name="connsiteX13" fmla="*/ 0 w 3635340"/>
              <a:gd name="connsiteY13" fmla="*/ 314642 h 335263"/>
              <a:gd name="connsiteX14" fmla="*/ 440572 w 3635340"/>
              <a:gd name="connsiteY14" fmla="*/ 300354 h 335263"/>
              <a:gd name="connsiteX15" fmla="*/ 440572 w 3635340"/>
              <a:gd name="connsiteY15" fmla="*/ 24624 h 335263"/>
              <a:gd name="connsiteX0" fmla="*/ 3183478 w 3635340"/>
              <a:gd name="connsiteY0" fmla="*/ 107 h 335263"/>
              <a:gd name="connsiteX1" fmla="*/ 3185066 w 3635340"/>
              <a:gd name="connsiteY1" fmla="*/ 317607 h 335263"/>
              <a:gd name="connsiteX2" fmla="*/ 3635340 w 3635340"/>
              <a:gd name="connsiteY2" fmla="*/ 323957 h 335263"/>
              <a:gd name="connsiteX3" fmla="*/ 3183478 w 3635340"/>
              <a:gd name="connsiteY3" fmla="*/ 107 h 335263"/>
              <a:gd name="connsiteX4" fmla="*/ 2255542 w 3635340"/>
              <a:gd name="connsiteY4" fmla="*/ 0 h 335263"/>
              <a:gd name="connsiteX5" fmla="*/ 2262315 w 3635340"/>
              <a:gd name="connsiteY5" fmla="*/ 335263 h 335263"/>
              <a:gd name="connsiteX6" fmla="*/ 2447097 w 3635340"/>
              <a:gd name="connsiteY6" fmla="*/ 335263 h 335263"/>
              <a:gd name="connsiteX7" fmla="*/ 2255542 w 3635340"/>
              <a:gd name="connsiteY7" fmla="*/ 0 h 335263"/>
              <a:gd name="connsiteX8" fmla="*/ 1398022 w 3635340"/>
              <a:gd name="connsiteY8" fmla="*/ 1693 h 335263"/>
              <a:gd name="connsiteX9" fmla="*/ 1254092 w 3635340"/>
              <a:gd name="connsiteY9" fmla="*/ 265519 h 335263"/>
              <a:gd name="connsiteX10" fmla="*/ 1415062 w 3635340"/>
              <a:gd name="connsiteY10" fmla="*/ 263137 h 335263"/>
              <a:gd name="connsiteX11" fmla="*/ 1398022 w 3635340"/>
              <a:gd name="connsiteY11" fmla="*/ 1693 h 335263"/>
              <a:gd name="connsiteX12" fmla="*/ 440572 w 3635340"/>
              <a:gd name="connsiteY12" fmla="*/ 24624 h 335263"/>
              <a:gd name="connsiteX13" fmla="*/ 0 w 3635340"/>
              <a:gd name="connsiteY13" fmla="*/ 314642 h 335263"/>
              <a:gd name="connsiteX14" fmla="*/ 440572 w 3635340"/>
              <a:gd name="connsiteY14" fmla="*/ 300354 h 335263"/>
              <a:gd name="connsiteX15" fmla="*/ 440572 w 3635340"/>
              <a:gd name="connsiteY15" fmla="*/ 24624 h 335263"/>
              <a:gd name="connsiteX0" fmla="*/ 3183478 w 3635340"/>
              <a:gd name="connsiteY0" fmla="*/ 107 h 335263"/>
              <a:gd name="connsiteX1" fmla="*/ 3185066 w 3635340"/>
              <a:gd name="connsiteY1" fmla="*/ 317607 h 335263"/>
              <a:gd name="connsiteX2" fmla="*/ 3635340 w 3635340"/>
              <a:gd name="connsiteY2" fmla="*/ 323957 h 335263"/>
              <a:gd name="connsiteX3" fmla="*/ 3183478 w 3635340"/>
              <a:gd name="connsiteY3" fmla="*/ 107 h 335263"/>
              <a:gd name="connsiteX4" fmla="*/ 2255542 w 3635340"/>
              <a:gd name="connsiteY4" fmla="*/ 0 h 335263"/>
              <a:gd name="connsiteX5" fmla="*/ 2265490 w 3635340"/>
              <a:gd name="connsiteY5" fmla="*/ 335263 h 335263"/>
              <a:gd name="connsiteX6" fmla="*/ 2447097 w 3635340"/>
              <a:gd name="connsiteY6" fmla="*/ 335263 h 335263"/>
              <a:gd name="connsiteX7" fmla="*/ 2255542 w 3635340"/>
              <a:gd name="connsiteY7" fmla="*/ 0 h 335263"/>
              <a:gd name="connsiteX8" fmla="*/ 1398022 w 3635340"/>
              <a:gd name="connsiteY8" fmla="*/ 1693 h 335263"/>
              <a:gd name="connsiteX9" fmla="*/ 1254092 w 3635340"/>
              <a:gd name="connsiteY9" fmla="*/ 265519 h 335263"/>
              <a:gd name="connsiteX10" fmla="*/ 1415062 w 3635340"/>
              <a:gd name="connsiteY10" fmla="*/ 263137 h 335263"/>
              <a:gd name="connsiteX11" fmla="*/ 1398022 w 3635340"/>
              <a:gd name="connsiteY11" fmla="*/ 1693 h 335263"/>
              <a:gd name="connsiteX12" fmla="*/ 440572 w 3635340"/>
              <a:gd name="connsiteY12" fmla="*/ 24624 h 335263"/>
              <a:gd name="connsiteX13" fmla="*/ 0 w 3635340"/>
              <a:gd name="connsiteY13" fmla="*/ 314642 h 335263"/>
              <a:gd name="connsiteX14" fmla="*/ 440572 w 3635340"/>
              <a:gd name="connsiteY14" fmla="*/ 300354 h 335263"/>
              <a:gd name="connsiteX15" fmla="*/ 440572 w 3635340"/>
              <a:gd name="connsiteY15" fmla="*/ 24624 h 335263"/>
              <a:gd name="connsiteX0" fmla="*/ 3183478 w 3635340"/>
              <a:gd name="connsiteY0" fmla="*/ 107 h 335263"/>
              <a:gd name="connsiteX1" fmla="*/ 3185066 w 3635340"/>
              <a:gd name="connsiteY1" fmla="*/ 317607 h 335263"/>
              <a:gd name="connsiteX2" fmla="*/ 3635340 w 3635340"/>
              <a:gd name="connsiteY2" fmla="*/ 323957 h 335263"/>
              <a:gd name="connsiteX3" fmla="*/ 3183478 w 3635340"/>
              <a:gd name="connsiteY3" fmla="*/ 107 h 335263"/>
              <a:gd name="connsiteX4" fmla="*/ 2255542 w 3635340"/>
              <a:gd name="connsiteY4" fmla="*/ 0 h 335263"/>
              <a:gd name="connsiteX5" fmla="*/ 2265490 w 3635340"/>
              <a:gd name="connsiteY5" fmla="*/ 335263 h 335263"/>
              <a:gd name="connsiteX6" fmla="*/ 2447097 w 3635340"/>
              <a:gd name="connsiteY6" fmla="*/ 335263 h 335263"/>
              <a:gd name="connsiteX7" fmla="*/ 2255542 w 3635340"/>
              <a:gd name="connsiteY7" fmla="*/ 0 h 335263"/>
              <a:gd name="connsiteX8" fmla="*/ 1398022 w 3635340"/>
              <a:gd name="connsiteY8" fmla="*/ 1693 h 335263"/>
              <a:gd name="connsiteX9" fmla="*/ 1254092 w 3635340"/>
              <a:gd name="connsiteY9" fmla="*/ 265519 h 335263"/>
              <a:gd name="connsiteX10" fmla="*/ 1415062 w 3635340"/>
              <a:gd name="connsiteY10" fmla="*/ 263137 h 335263"/>
              <a:gd name="connsiteX11" fmla="*/ 1398022 w 3635340"/>
              <a:gd name="connsiteY11" fmla="*/ 1693 h 335263"/>
              <a:gd name="connsiteX12" fmla="*/ 440572 w 3635340"/>
              <a:gd name="connsiteY12" fmla="*/ 24624 h 335263"/>
              <a:gd name="connsiteX13" fmla="*/ 0 w 3635340"/>
              <a:gd name="connsiteY13" fmla="*/ 314642 h 335263"/>
              <a:gd name="connsiteX14" fmla="*/ 440572 w 3635340"/>
              <a:gd name="connsiteY14" fmla="*/ 300354 h 335263"/>
              <a:gd name="connsiteX15" fmla="*/ 440572 w 3635340"/>
              <a:gd name="connsiteY15" fmla="*/ 24624 h 335263"/>
              <a:gd name="connsiteX0" fmla="*/ 3183478 w 3635340"/>
              <a:gd name="connsiteY0" fmla="*/ 107 h 347963"/>
              <a:gd name="connsiteX1" fmla="*/ 3185066 w 3635340"/>
              <a:gd name="connsiteY1" fmla="*/ 317607 h 347963"/>
              <a:gd name="connsiteX2" fmla="*/ 3635340 w 3635340"/>
              <a:gd name="connsiteY2" fmla="*/ 323957 h 347963"/>
              <a:gd name="connsiteX3" fmla="*/ 3183478 w 3635340"/>
              <a:gd name="connsiteY3" fmla="*/ 107 h 347963"/>
              <a:gd name="connsiteX4" fmla="*/ 2255542 w 3635340"/>
              <a:gd name="connsiteY4" fmla="*/ 0 h 347963"/>
              <a:gd name="connsiteX5" fmla="*/ 2262315 w 3635340"/>
              <a:gd name="connsiteY5" fmla="*/ 347963 h 347963"/>
              <a:gd name="connsiteX6" fmla="*/ 2447097 w 3635340"/>
              <a:gd name="connsiteY6" fmla="*/ 335263 h 347963"/>
              <a:gd name="connsiteX7" fmla="*/ 2255542 w 3635340"/>
              <a:gd name="connsiteY7" fmla="*/ 0 h 347963"/>
              <a:gd name="connsiteX8" fmla="*/ 1398022 w 3635340"/>
              <a:gd name="connsiteY8" fmla="*/ 1693 h 347963"/>
              <a:gd name="connsiteX9" fmla="*/ 1254092 w 3635340"/>
              <a:gd name="connsiteY9" fmla="*/ 265519 h 347963"/>
              <a:gd name="connsiteX10" fmla="*/ 1415062 w 3635340"/>
              <a:gd name="connsiteY10" fmla="*/ 263137 h 347963"/>
              <a:gd name="connsiteX11" fmla="*/ 1398022 w 3635340"/>
              <a:gd name="connsiteY11" fmla="*/ 1693 h 347963"/>
              <a:gd name="connsiteX12" fmla="*/ 440572 w 3635340"/>
              <a:gd name="connsiteY12" fmla="*/ 24624 h 347963"/>
              <a:gd name="connsiteX13" fmla="*/ 0 w 3635340"/>
              <a:gd name="connsiteY13" fmla="*/ 314642 h 347963"/>
              <a:gd name="connsiteX14" fmla="*/ 440572 w 3635340"/>
              <a:gd name="connsiteY14" fmla="*/ 300354 h 347963"/>
              <a:gd name="connsiteX15" fmla="*/ 440572 w 3635340"/>
              <a:gd name="connsiteY15" fmla="*/ 24624 h 347963"/>
              <a:gd name="connsiteX0" fmla="*/ 3183478 w 3635340"/>
              <a:gd name="connsiteY0" fmla="*/ 107 h 347963"/>
              <a:gd name="connsiteX1" fmla="*/ 3185066 w 3635340"/>
              <a:gd name="connsiteY1" fmla="*/ 317607 h 347963"/>
              <a:gd name="connsiteX2" fmla="*/ 3635340 w 3635340"/>
              <a:gd name="connsiteY2" fmla="*/ 323957 h 347963"/>
              <a:gd name="connsiteX3" fmla="*/ 3183478 w 3635340"/>
              <a:gd name="connsiteY3" fmla="*/ 107 h 347963"/>
              <a:gd name="connsiteX4" fmla="*/ 2255542 w 3635340"/>
              <a:gd name="connsiteY4" fmla="*/ 0 h 347963"/>
              <a:gd name="connsiteX5" fmla="*/ 2262315 w 3635340"/>
              <a:gd name="connsiteY5" fmla="*/ 347963 h 347963"/>
              <a:gd name="connsiteX6" fmla="*/ 2447097 w 3635340"/>
              <a:gd name="connsiteY6" fmla="*/ 335263 h 347963"/>
              <a:gd name="connsiteX7" fmla="*/ 2255542 w 3635340"/>
              <a:gd name="connsiteY7" fmla="*/ 0 h 347963"/>
              <a:gd name="connsiteX8" fmla="*/ 1398022 w 3635340"/>
              <a:gd name="connsiteY8" fmla="*/ 1693 h 347963"/>
              <a:gd name="connsiteX9" fmla="*/ 1254092 w 3635340"/>
              <a:gd name="connsiteY9" fmla="*/ 265519 h 347963"/>
              <a:gd name="connsiteX10" fmla="*/ 1408712 w 3635340"/>
              <a:gd name="connsiteY10" fmla="*/ 272662 h 347963"/>
              <a:gd name="connsiteX11" fmla="*/ 1398022 w 3635340"/>
              <a:gd name="connsiteY11" fmla="*/ 1693 h 347963"/>
              <a:gd name="connsiteX12" fmla="*/ 440572 w 3635340"/>
              <a:gd name="connsiteY12" fmla="*/ 24624 h 347963"/>
              <a:gd name="connsiteX13" fmla="*/ 0 w 3635340"/>
              <a:gd name="connsiteY13" fmla="*/ 314642 h 347963"/>
              <a:gd name="connsiteX14" fmla="*/ 440572 w 3635340"/>
              <a:gd name="connsiteY14" fmla="*/ 300354 h 347963"/>
              <a:gd name="connsiteX15" fmla="*/ 440572 w 3635340"/>
              <a:gd name="connsiteY15" fmla="*/ 24624 h 347963"/>
              <a:gd name="connsiteX0" fmla="*/ 3183478 w 3635340"/>
              <a:gd name="connsiteY0" fmla="*/ 107 h 347963"/>
              <a:gd name="connsiteX1" fmla="*/ 3185066 w 3635340"/>
              <a:gd name="connsiteY1" fmla="*/ 317607 h 347963"/>
              <a:gd name="connsiteX2" fmla="*/ 3635340 w 3635340"/>
              <a:gd name="connsiteY2" fmla="*/ 323957 h 347963"/>
              <a:gd name="connsiteX3" fmla="*/ 3183478 w 3635340"/>
              <a:gd name="connsiteY3" fmla="*/ 107 h 347963"/>
              <a:gd name="connsiteX4" fmla="*/ 2255542 w 3635340"/>
              <a:gd name="connsiteY4" fmla="*/ 0 h 347963"/>
              <a:gd name="connsiteX5" fmla="*/ 2262315 w 3635340"/>
              <a:gd name="connsiteY5" fmla="*/ 347963 h 347963"/>
              <a:gd name="connsiteX6" fmla="*/ 2447097 w 3635340"/>
              <a:gd name="connsiteY6" fmla="*/ 335263 h 347963"/>
              <a:gd name="connsiteX7" fmla="*/ 2255542 w 3635340"/>
              <a:gd name="connsiteY7" fmla="*/ 0 h 347963"/>
              <a:gd name="connsiteX8" fmla="*/ 1398022 w 3635340"/>
              <a:gd name="connsiteY8" fmla="*/ 1693 h 347963"/>
              <a:gd name="connsiteX9" fmla="*/ 1254092 w 3635340"/>
              <a:gd name="connsiteY9" fmla="*/ 265519 h 347963"/>
              <a:gd name="connsiteX10" fmla="*/ 1405537 w 3635340"/>
              <a:gd name="connsiteY10" fmla="*/ 269487 h 347963"/>
              <a:gd name="connsiteX11" fmla="*/ 1398022 w 3635340"/>
              <a:gd name="connsiteY11" fmla="*/ 1693 h 347963"/>
              <a:gd name="connsiteX12" fmla="*/ 440572 w 3635340"/>
              <a:gd name="connsiteY12" fmla="*/ 24624 h 347963"/>
              <a:gd name="connsiteX13" fmla="*/ 0 w 3635340"/>
              <a:gd name="connsiteY13" fmla="*/ 314642 h 347963"/>
              <a:gd name="connsiteX14" fmla="*/ 440572 w 3635340"/>
              <a:gd name="connsiteY14" fmla="*/ 300354 h 347963"/>
              <a:gd name="connsiteX15" fmla="*/ 440572 w 3635340"/>
              <a:gd name="connsiteY15" fmla="*/ 24624 h 347963"/>
              <a:gd name="connsiteX0" fmla="*/ 3183478 w 3635340"/>
              <a:gd name="connsiteY0" fmla="*/ 107 h 347963"/>
              <a:gd name="connsiteX1" fmla="*/ 3185066 w 3635340"/>
              <a:gd name="connsiteY1" fmla="*/ 317607 h 347963"/>
              <a:gd name="connsiteX2" fmla="*/ 3635340 w 3635340"/>
              <a:gd name="connsiteY2" fmla="*/ 323957 h 347963"/>
              <a:gd name="connsiteX3" fmla="*/ 3183478 w 3635340"/>
              <a:gd name="connsiteY3" fmla="*/ 107 h 347963"/>
              <a:gd name="connsiteX4" fmla="*/ 2255542 w 3635340"/>
              <a:gd name="connsiteY4" fmla="*/ 0 h 347963"/>
              <a:gd name="connsiteX5" fmla="*/ 2262315 w 3635340"/>
              <a:gd name="connsiteY5" fmla="*/ 347963 h 347963"/>
              <a:gd name="connsiteX6" fmla="*/ 2447097 w 3635340"/>
              <a:gd name="connsiteY6" fmla="*/ 335263 h 347963"/>
              <a:gd name="connsiteX7" fmla="*/ 2255542 w 3635340"/>
              <a:gd name="connsiteY7" fmla="*/ 0 h 347963"/>
              <a:gd name="connsiteX8" fmla="*/ 1398022 w 3635340"/>
              <a:gd name="connsiteY8" fmla="*/ 1693 h 347963"/>
              <a:gd name="connsiteX9" fmla="*/ 1254092 w 3635340"/>
              <a:gd name="connsiteY9" fmla="*/ 265519 h 347963"/>
              <a:gd name="connsiteX10" fmla="*/ 1399187 w 3635340"/>
              <a:gd name="connsiteY10" fmla="*/ 266312 h 347963"/>
              <a:gd name="connsiteX11" fmla="*/ 1398022 w 3635340"/>
              <a:gd name="connsiteY11" fmla="*/ 1693 h 347963"/>
              <a:gd name="connsiteX12" fmla="*/ 440572 w 3635340"/>
              <a:gd name="connsiteY12" fmla="*/ 24624 h 347963"/>
              <a:gd name="connsiteX13" fmla="*/ 0 w 3635340"/>
              <a:gd name="connsiteY13" fmla="*/ 314642 h 347963"/>
              <a:gd name="connsiteX14" fmla="*/ 440572 w 3635340"/>
              <a:gd name="connsiteY14" fmla="*/ 300354 h 347963"/>
              <a:gd name="connsiteX15" fmla="*/ 440572 w 3635340"/>
              <a:gd name="connsiteY15" fmla="*/ 24624 h 347963"/>
              <a:gd name="connsiteX0" fmla="*/ 3183478 w 3635340"/>
              <a:gd name="connsiteY0" fmla="*/ 107 h 335263"/>
              <a:gd name="connsiteX1" fmla="*/ 3185066 w 3635340"/>
              <a:gd name="connsiteY1" fmla="*/ 317607 h 335263"/>
              <a:gd name="connsiteX2" fmla="*/ 3635340 w 3635340"/>
              <a:gd name="connsiteY2" fmla="*/ 323957 h 335263"/>
              <a:gd name="connsiteX3" fmla="*/ 3183478 w 3635340"/>
              <a:gd name="connsiteY3" fmla="*/ 107 h 335263"/>
              <a:gd name="connsiteX4" fmla="*/ 2255542 w 3635340"/>
              <a:gd name="connsiteY4" fmla="*/ 0 h 335263"/>
              <a:gd name="connsiteX5" fmla="*/ 2243265 w 3635340"/>
              <a:gd name="connsiteY5" fmla="*/ 316213 h 335263"/>
              <a:gd name="connsiteX6" fmla="*/ 2447097 w 3635340"/>
              <a:gd name="connsiteY6" fmla="*/ 335263 h 335263"/>
              <a:gd name="connsiteX7" fmla="*/ 2255542 w 3635340"/>
              <a:gd name="connsiteY7" fmla="*/ 0 h 335263"/>
              <a:gd name="connsiteX8" fmla="*/ 1398022 w 3635340"/>
              <a:gd name="connsiteY8" fmla="*/ 1693 h 335263"/>
              <a:gd name="connsiteX9" fmla="*/ 1254092 w 3635340"/>
              <a:gd name="connsiteY9" fmla="*/ 265519 h 335263"/>
              <a:gd name="connsiteX10" fmla="*/ 1399187 w 3635340"/>
              <a:gd name="connsiteY10" fmla="*/ 266312 h 335263"/>
              <a:gd name="connsiteX11" fmla="*/ 1398022 w 3635340"/>
              <a:gd name="connsiteY11" fmla="*/ 1693 h 335263"/>
              <a:gd name="connsiteX12" fmla="*/ 440572 w 3635340"/>
              <a:gd name="connsiteY12" fmla="*/ 24624 h 335263"/>
              <a:gd name="connsiteX13" fmla="*/ 0 w 3635340"/>
              <a:gd name="connsiteY13" fmla="*/ 314642 h 335263"/>
              <a:gd name="connsiteX14" fmla="*/ 440572 w 3635340"/>
              <a:gd name="connsiteY14" fmla="*/ 300354 h 335263"/>
              <a:gd name="connsiteX15" fmla="*/ 440572 w 3635340"/>
              <a:gd name="connsiteY15" fmla="*/ 24624 h 335263"/>
              <a:gd name="connsiteX0" fmla="*/ 3183478 w 3635340"/>
              <a:gd name="connsiteY0" fmla="*/ 107 h 335263"/>
              <a:gd name="connsiteX1" fmla="*/ 3185066 w 3635340"/>
              <a:gd name="connsiteY1" fmla="*/ 317607 h 335263"/>
              <a:gd name="connsiteX2" fmla="*/ 3635340 w 3635340"/>
              <a:gd name="connsiteY2" fmla="*/ 323957 h 335263"/>
              <a:gd name="connsiteX3" fmla="*/ 3183478 w 3635340"/>
              <a:gd name="connsiteY3" fmla="*/ 107 h 335263"/>
              <a:gd name="connsiteX4" fmla="*/ 2255542 w 3635340"/>
              <a:gd name="connsiteY4" fmla="*/ 0 h 335263"/>
              <a:gd name="connsiteX5" fmla="*/ 2259140 w 3635340"/>
              <a:gd name="connsiteY5" fmla="*/ 316213 h 335263"/>
              <a:gd name="connsiteX6" fmla="*/ 2447097 w 3635340"/>
              <a:gd name="connsiteY6" fmla="*/ 335263 h 335263"/>
              <a:gd name="connsiteX7" fmla="*/ 2255542 w 3635340"/>
              <a:gd name="connsiteY7" fmla="*/ 0 h 335263"/>
              <a:gd name="connsiteX8" fmla="*/ 1398022 w 3635340"/>
              <a:gd name="connsiteY8" fmla="*/ 1693 h 335263"/>
              <a:gd name="connsiteX9" fmla="*/ 1254092 w 3635340"/>
              <a:gd name="connsiteY9" fmla="*/ 265519 h 335263"/>
              <a:gd name="connsiteX10" fmla="*/ 1399187 w 3635340"/>
              <a:gd name="connsiteY10" fmla="*/ 266312 h 335263"/>
              <a:gd name="connsiteX11" fmla="*/ 1398022 w 3635340"/>
              <a:gd name="connsiteY11" fmla="*/ 1693 h 335263"/>
              <a:gd name="connsiteX12" fmla="*/ 440572 w 3635340"/>
              <a:gd name="connsiteY12" fmla="*/ 24624 h 335263"/>
              <a:gd name="connsiteX13" fmla="*/ 0 w 3635340"/>
              <a:gd name="connsiteY13" fmla="*/ 314642 h 335263"/>
              <a:gd name="connsiteX14" fmla="*/ 440572 w 3635340"/>
              <a:gd name="connsiteY14" fmla="*/ 300354 h 335263"/>
              <a:gd name="connsiteX15" fmla="*/ 440572 w 3635340"/>
              <a:gd name="connsiteY15" fmla="*/ 24624 h 335263"/>
              <a:gd name="connsiteX0" fmla="*/ 3183478 w 3635340"/>
              <a:gd name="connsiteY0" fmla="*/ 107 h 335263"/>
              <a:gd name="connsiteX1" fmla="*/ 3185066 w 3635340"/>
              <a:gd name="connsiteY1" fmla="*/ 317607 h 335263"/>
              <a:gd name="connsiteX2" fmla="*/ 3635340 w 3635340"/>
              <a:gd name="connsiteY2" fmla="*/ 323957 h 335263"/>
              <a:gd name="connsiteX3" fmla="*/ 3183478 w 3635340"/>
              <a:gd name="connsiteY3" fmla="*/ 107 h 335263"/>
              <a:gd name="connsiteX4" fmla="*/ 2255542 w 3635340"/>
              <a:gd name="connsiteY4" fmla="*/ 0 h 335263"/>
              <a:gd name="connsiteX5" fmla="*/ 2249615 w 3635340"/>
              <a:gd name="connsiteY5" fmla="*/ 319388 h 335263"/>
              <a:gd name="connsiteX6" fmla="*/ 2447097 w 3635340"/>
              <a:gd name="connsiteY6" fmla="*/ 335263 h 335263"/>
              <a:gd name="connsiteX7" fmla="*/ 2255542 w 3635340"/>
              <a:gd name="connsiteY7" fmla="*/ 0 h 335263"/>
              <a:gd name="connsiteX8" fmla="*/ 1398022 w 3635340"/>
              <a:gd name="connsiteY8" fmla="*/ 1693 h 335263"/>
              <a:gd name="connsiteX9" fmla="*/ 1254092 w 3635340"/>
              <a:gd name="connsiteY9" fmla="*/ 265519 h 335263"/>
              <a:gd name="connsiteX10" fmla="*/ 1399187 w 3635340"/>
              <a:gd name="connsiteY10" fmla="*/ 266312 h 335263"/>
              <a:gd name="connsiteX11" fmla="*/ 1398022 w 3635340"/>
              <a:gd name="connsiteY11" fmla="*/ 1693 h 335263"/>
              <a:gd name="connsiteX12" fmla="*/ 440572 w 3635340"/>
              <a:gd name="connsiteY12" fmla="*/ 24624 h 335263"/>
              <a:gd name="connsiteX13" fmla="*/ 0 w 3635340"/>
              <a:gd name="connsiteY13" fmla="*/ 314642 h 335263"/>
              <a:gd name="connsiteX14" fmla="*/ 440572 w 3635340"/>
              <a:gd name="connsiteY14" fmla="*/ 300354 h 335263"/>
              <a:gd name="connsiteX15" fmla="*/ 440572 w 3635340"/>
              <a:gd name="connsiteY15" fmla="*/ 24624 h 335263"/>
              <a:gd name="connsiteX0" fmla="*/ 3183478 w 3635340"/>
              <a:gd name="connsiteY0" fmla="*/ 107 h 335263"/>
              <a:gd name="connsiteX1" fmla="*/ 3185066 w 3635340"/>
              <a:gd name="connsiteY1" fmla="*/ 317607 h 335263"/>
              <a:gd name="connsiteX2" fmla="*/ 3635340 w 3635340"/>
              <a:gd name="connsiteY2" fmla="*/ 323957 h 335263"/>
              <a:gd name="connsiteX3" fmla="*/ 3183478 w 3635340"/>
              <a:gd name="connsiteY3" fmla="*/ 107 h 335263"/>
              <a:gd name="connsiteX4" fmla="*/ 2255542 w 3635340"/>
              <a:gd name="connsiteY4" fmla="*/ 0 h 335263"/>
              <a:gd name="connsiteX5" fmla="*/ 2249615 w 3635340"/>
              <a:gd name="connsiteY5" fmla="*/ 319388 h 335263"/>
              <a:gd name="connsiteX6" fmla="*/ 2447097 w 3635340"/>
              <a:gd name="connsiteY6" fmla="*/ 335263 h 335263"/>
              <a:gd name="connsiteX7" fmla="*/ 2255542 w 3635340"/>
              <a:gd name="connsiteY7" fmla="*/ 0 h 335263"/>
              <a:gd name="connsiteX8" fmla="*/ 1398022 w 3635340"/>
              <a:gd name="connsiteY8" fmla="*/ 1693 h 335263"/>
              <a:gd name="connsiteX9" fmla="*/ 1254092 w 3635340"/>
              <a:gd name="connsiteY9" fmla="*/ 265519 h 335263"/>
              <a:gd name="connsiteX10" fmla="*/ 1399187 w 3635340"/>
              <a:gd name="connsiteY10" fmla="*/ 266312 h 335263"/>
              <a:gd name="connsiteX11" fmla="*/ 1398022 w 3635340"/>
              <a:gd name="connsiteY11" fmla="*/ 1693 h 335263"/>
              <a:gd name="connsiteX12" fmla="*/ 440572 w 3635340"/>
              <a:gd name="connsiteY12" fmla="*/ 24624 h 335263"/>
              <a:gd name="connsiteX13" fmla="*/ 0 w 3635340"/>
              <a:gd name="connsiteY13" fmla="*/ 314642 h 335263"/>
              <a:gd name="connsiteX14" fmla="*/ 440572 w 3635340"/>
              <a:gd name="connsiteY14" fmla="*/ 300354 h 335263"/>
              <a:gd name="connsiteX15" fmla="*/ 440572 w 3635340"/>
              <a:gd name="connsiteY15" fmla="*/ 24624 h 335263"/>
              <a:gd name="connsiteX0" fmla="*/ 3183478 w 3635340"/>
              <a:gd name="connsiteY0" fmla="*/ 107 h 335263"/>
              <a:gd name="connsiteX1" fmla="*/ 3185066 w 3635340"/>
              <a:gd name="connsiteY1" fmla="*/ 317607 h 335263"/>
              <a:gd name="connsiteX2" fmla="*/ 3635340 w 3635340"/>
              <a:gd name="connsiteY2" fmla="*/ 323957 h 335263"/>
              <a:gd name="connsiteX3" fmla="*/ 3183478 w 3635340"/>
              <a:gd name="connsiteY3" fmla="*/ 107 h 335263"/>
              <a:gd name="connsiteX4" fmla="*/ 2255542 w 3635340"/>
              <a:gd name="connsiteY4" fmla="*/ 0 h 335263"/>
              <a:gd name="connsiteX5" fmla="*/ 2249615 w 3635340"/>
              <a:gd name="connsiteY5" fmla="*/ 319388 h 335263"/>
              <a:gd name="connsiteX6" fmla="*/ 2447097 w 3635340"/>
              <a:gd name="connsiteY6" fmla="*/ 335263 h 335263"/>
              <a:gd name="connsiteX7" fmla="*/ 2255542 w 3635340"/>
              <a:gd name="connsiteY7" fmla="*/ 0 h 335263"/>
              <a:gd name="connsiteX8" fmla="*/ 1398022 w 3635340"/>
              <a:gd name="connsiteY8" fmla="*/ 1693 h 335263"/>
              <a:gd name="connsiteX9" fmla="*/ 1254092 w 3635340"/>
              <a:gd name="connsiteY9" fmla="*/ 265519 h 335263"/>
              <a:gd name="connsiteX10" fmla="*/ 1399187 w 3635340"/>
              <a:gd name="connsiteY10" fmla="*/ 266312 h 335263"/>
              <a:gd name="connsiteX11" fmla="*/ 1398022 w 3635340"/>
              <a:gd name="connsiteY11" fmla="*/ 1693 h 335263"/>
              <a:gd name="connsiteX12" fmla="*/ 440572 w 3635340"/>
              <a:gd name="connsiteY12" fmla="*/ 24624 h 335263"/>
              <a:gd name="connsiteX13" fmla="*/ 0 w 3635340"/>
              <a:gd name="connsiteY13" fmla="*/ 314642 h 335263"/>
              <a:gd name="connsiteX14" fmla="*/ 440572 w 3635340"/>
              <a:gd name="connsiteY14" fmla="*/ 300354 h 335263"/>
              <a:gd name="connsiteX15" fmla="*/ 440572 w 3635340"/>
              <a:gd name="connsiteY15" fmla="*/ 24624 h 335263"/>
              <a:gd name="connsiteX0" fmla="*/ 3183478 w 3635340"/>
              <a:gd name="connsiteY0" fmla="*/ 107 h 335263"/>
              <a:gd name="connsiteX1" fmla="*/ 3185066 w 3635340"/>
              <a:gd name="connsiteY1" fmla="*/ 317607 h 335263"/>
              <a:gd name="connsiteX2" fmla="*/ 3635340 w 3635340"/>
              <a:gd name="connsiteY2" fmla="*/ 323957 h 335263"/>
              <a:gd name="connsiteX3" fmla="*/ 3183478 w 3635340"/>
              <a:gd name="connsiteY3" fmla="*/ 107 h 335263"/>
              <a:gd name="connsiteX4" fmla="*/ 2255542 w 3635340"/>
              <a:gd name="connsiteY4" fmla="*/ 0 h 335263"/>
              <a:gd name="connsiteX5" fmla="*/ 2252790 w 3635340"/>
              <a:gd name="connsiteY5" fmla="*/ 319388 h 335263"/>
              <a:gd name="connsiteX6" fmla="*/ 2447097 w 3635340"/>
              <a:gd name="connsiteY6" fmla="*/ 335263 h 335263"/>
              <a:gd name="connsiteX7" fmla="*/ 2255542 w 3635340"/>
              <a:gd name="connsiteY7" fmla="*/ 0 h 335263"/>
              <a:gd name="connsiteX8" fmla="*/ 1398022 w 3635340"/>
              <a:gd name="connsiteY8" fmla="*/ 1693 h 335263"/>
              <a:gd name="connsiteX9" fmla="*/ 1254092 w 3635340"/>
              <a:gd name="connsiteY9" fmla="*/ 265519 h 335263"/>
              <a:gd name="connsiteX10" fmla="*/ 1399187 w 3635340"/>
              <a:gd name="connsiteY10" fmla="*/ 266312 h 335263"/>
              <a:gd name="connsiteX11" fmla="*/ 1398022 w 3635340"/>
              <a:gd name="connsiteY11" fmla="*/ 1693 h 335263"/>
              <a:gd name="connsiteX12" fmla="*/ 440572 w 3635340"/>
              <a:gd name="connsiteY12" fmla="*/ 24624 h 335263"/>
              <a:gd name="connsiteX13" fmla="*/ 0 w 3635340"/>
              <a:gd name="connsiteY13" fmla="*/ 314642 h 335263"/>
              <a:gd name="connsiteX14" fmla="*/ 440572 w 3635340"/>
              <a:gd name="connsiteY14" fmla="*/ 300354 h 335263"/>
              <a:gd name="connsiteX15" fmla="*/ 440572 w 3635340"/>
              <a:gd name="connsiteY15" fmla="*/ 24624 h 335263"/>
              <a:gd name="connsiteX0" fmla="*/ 3183478 w 3635340"/>
              <a:gd name="connsiteY0" fmla="*/ 107 h 335263"/>
              <a:gd name="connsiteX1" fmla="*/ 3185066 w 3635340"/>
              <a:gd name="connsiteY1" fmla="*/ 317607 h 335263"/>
              <a:gd name="connsiteX2" fmla="*/ 3635340 w 3635340"/>
              <a:gd name="connsiteY2" fmla="*/ 323957 h 335263"/>
              <a:gd name="connsiteX3" fmla="*/ 3183478 w 3635340"/>
              <a:gd name="connsiteY3" fmla="*/ 107 h 335263"/>
              <a:gd name="connsiteX4" fmla="*/ 2255542 w 3635340"/>
              <a:gd name="connsiteY4" fmla="*/ 0 h 335263"/>
              <a:gd name="connsiteX5" fmla="*/ 2252790 w 3635340"/>
              <a:gd name="connsiteY5" fmla="*/ 319388 h 335263"/>
              <a:gd name="connsiteX6" fmla="*/ 2447097 w 3635340"/>
              <a:gd name="connsiteY6" fmla="*/ 335263 h 335263"/>
              <a:gd name="connsiteX7" fmla="*/ 2255542 w 3635340"/>
              <a:gd name="connsiteY7" fmla="*/ 0 h 335263"/>
              <a:gd name="connsiteX8" fmla="*/ 1398022 w 3635340"/>
              <a:gd name="connsiteY8" fmla="*/ 1693 h 335263"/>
              <a:gd name="connsiteX9" fmla="*/ 1254092 w 3635340"/>
              <a:gd name="connsiteY9" fmla="*/ 265519 h 335263"/>
              <a:gd name="connsiteX10" fmla="*/ 1399187 w 3635340"/>
              <a:gd name="connsiteY10" fmla="*/ 266312 h 335263"/>
              <a:gd name="connsiteX11" fmla="*/ 1398022 w 3635340"/>
              <a:gd name="connsiteY11" fmla="*/ 1693 h 335263"/>
              <a:gd name="connsiteX12" fmla="*/ 440572 w 3635340"/>
              <a:gd name="connsiteY12" fmla="*/ 24624 h 335263"/>
              <a:gd name="connsiteX13" fmla="*/ 0 w 3635340"/>
              <a:gd name="connsiteY13" fmla="*/ 314642 h 335263"/>
              <a:gd name="connsiteX14" fmla="*/ 440572 w 3635340"/>
              <a:gd name="connsiteY14" fmla="*/ 300354 h 335263"/>
              <a:gd name="connsiteX15" fmla="*/ 440572 w 3635340"/>
              <a:gd name="connsiteY15" fmla="*/ 24624 h 335263"/>
              <a:gd name="connsiteX0" fmla="*/ 3183478 w 3635340"/>
              <a:gd name="connsiteY0" fmla="*/ 107 h 335263"/>
              <a:gd name="connsiteX1" fmla="*/ 3185066 w 3635340"/>
              <a:gd name="connsiteY1" fmla="*/ 317607 h 335263"/>
              <a:gd name="connsiteX2" fmla="*/ 3635340 w 3635340"/>
              <a:gd name="connsiteY2" fmla="*/ 323957 h 335263"/>
              <a:gd name="connsiteX3" fmla="*/ 3183478 w 3635340"/>
              <a:gd name="connsiteY3" fmla="*/ 107 h 335263"/>
              <a:gd name="connsiteX4" fmla="*/ 2255542 w 3635340"/>
              <a:gd name="connsiteY4" fmla="*/ 0 h 335263"/>
              <a:gd name="connsiteX5" fmla="*/ 2252790 w 3635340"/>
              <a:gd name="connsiteY5" fmla="*/ 319388 h 335263"/>
              <a:gd name="connsiteX6" fmla="*/ 2447097 w 3635340"/>
              <a:gd name="connsiteY6" fmla="*/ 335263 h 335263"/>
              <a:gd name="connsiteX7" fmla="*/ 2255542 w 3635340"/>
              <a:gd name="connsiteY7" fmla="*/ 0 h 335263"/>
              <a:gd name="connsiteX8" fmla="*/ 1398022 w 3635340"/>
              <a:gd name="connsiteY8" fmla="*/ 1693 h 335263"/>
              <a:gd name="connsiteX9" fmla="*/ 1254092 w 3635340"/>
              <a:gd name="connsiteY9" fmla="*/ 265519 h 335263"/>
              <a:gd name="connsiteX10" fmla="*/ 1399187 w 3635340"/>
              <a:gd name="connsiteY10" fmla="*/ 266312 h 335263"/>
              <a:gd name="connsiteX11" fmla="*/ 1398022 w 3635340"/>
              <a:gd name="connsiteY11" fmla="*/ 1693 h 335263"/>
              <a:gd name="connsiteX12" fmla="*/ 440572 w 3635340"/>
              <a:gd name="connsiteY12" fmla="*/ 24624 h 335263"/>
              <a:gd name="connsiteX13" fmla="*/ 0 w 3635340"/>
              <a:gd name="connsiteY13" fmla="*/ 314642 h 335263"/>
              <a:gd name="connsiteX14" fmla="*/ 440572 w 3635340"/>
              <a:gd name="connsiteY14" fmla="*/ 300354 h 335263"/>
              <a:gd name="connsiteX15" fmla="*/ 440572 w 3635340"/>
              <a:gd name="connsiteY15" fmla="*/ 24624 h 335263"/>
              <a:gd name="connsiteX0" fmla="*/ 3183478 w 3635340"/>
              <a:gd name="connsiteY0" fmla="*/ 107 h 335263"/>
              <a:gd name="connsiteX1" fmla="*/ 3185066 w 3635340"/>
              <a:gd name="connsiteY1" fmla="*/ 317607 h 335263"/>
              <a:gd name="connsiteX2" fmla="*/ 3635340 w 3635340"/>
              <a:gd name="connsiteY2" fmla="*/ 323957 h 335263"/>
              <a:gd name="connsiteX3" fmla="*/ 3183478 w 3635340"/>
              <a:gd name="connsiteY3" fmla="*/ 107 h 335263"/>
              <a:gd name="connsiteX4" fmla="*/ 2255542 w 3635340"/>
              <a:gd name="connsiteY4" fmla="*/ 0 h 335263"/>
              <a:gd name="connsiteX5" fmla="*/ 2252790 w 3635340"/>
              <a:gd name="connsiteY5" fmla="*/ 319388 h 335263"/>
              <a:gd name="connsiteX6" fmla="*/ 2447097 w 3635340"/>
              <a:gd name="connsiteY6" fmla="*/ 335263 h 335263"/>
              <a:gd name="connsiteX7" fmla="*/ 2255542 w 3635340"/>
              <a:gd name="connsiteY7" fmla="*/ 0 h 335263"/>
              <a:gd name="connsiteX8" fmla="*/ 1398022 w 3635340"/>
              <a:gd name="connsiteY8" fmla="*/ 1693 h 335263"/>
              <a:gd name="connsiteX9" fmla="*/ 1254092 w 3635340"/>
              <a:gd name="connsiteY9" fmla="*/ 265519 h 335263"/>
              <a:gd name="connsiteX10" fmla="*/ 1399187 w 3635340"/>
              <a:gd name="connsiteY10" fmla="*/ 266312 h 335263"/>
              <a:gd name="connsiteX11" fmla="*/ 1398022 w 3635340"/>
              <a:gd name="connsiteY11" fmla="*/ 1693 h 335263"/>
              <a:gd name="connsiteX12" fmla="*/ 440572 w 3635340"/>
              <a:gd name="connsiteY12" fmla="*/ 24624 h 335263"/>
              <a:gd name="connsiteX13" fmla="*/ 0 w 3635340"/>
              <a:gd name="connsiteY13" fmla="*/ 314642 h 335263"/>
              <a:gd name="connsiteX14" fmla="*/ 440572 w 3635340"/>
              <a:gd name="connsiteY14" fmla="*/ 300354 h 335263"/>
              <a:gd name="connsiteX15" fmla="*/ 440572 w 3635340"/>
              <a:gd name="connsiteY15" fmla="*/ 24624 h 335263"/>
              <a:gd name="connsiteX0" fmla="*/ 3183478 w 3635340"/>
              <a:gd name="connsiteY0" fmla="*/ 107 h 335263"/>
              <a:gd name="connsiteX1" fmla="*/ 3185066 w 3635340"/>
              <a:gd name="connsiteY1" fmla="*/ 317607 h 335263"/>
              <a:gd name="connsiteX2" fmla="*/ 3635340 w 3635340"/>
              <a:gd name="connsiteY2" fmla="*/ 323957 h 335263"/>
              <a:gd name="connsiteX3" fmla="*/ 3183478 w 3635340"/>
              <a:gd name="connsiteY3" fmla="*/ 107 h 335263"/>
              <a:gd name="connsiteX4" fmla="*/ 2255542 w 3635340"/>
              <a:gd name="connsiteY4" fmla="*/ 0 h 335263"/>
              <a:gd name="connsiteX5" fmla="*/ 2252790 w 3635340"/>
              <a:gd name="connsiteY5" fmla="*/ 319388 h 335263"/>
              <a:gd name="connsiteX6" fmla="*/ 2447097 w 3635340"/>
              <a:gd name="connsiteY6" fmla="*/ 335263 h 335263"/>
              <a:gd name="connsiteX7" fmla="*/ 2255542 w 3635340"/>
              <a:gd name="connsiteY7" fmla="*/ 0 h 335263"/>
              <a:gd name="connsiteX8" fmla="*/ 1398022 w 3635340"/>
              <a:gd name="connsiteY8" fmla="*/ 1693 h 335263"/>
              <a:gd name="connsiteX9" fmla="*/ 1254092 w 3635340"/>
              <a:gd name="connsiteY9" fmla="*/ 265519 h 335263"/>
              <a:gd name="connsiteX10" fmla="*/ 1399187 w 3635340"/>
              <a:gd name="connsiteY10" fmla="*/ 266312 h 335263"/>
              <a:gd name="connsiteX11" fmla="*/ 1398022 w 3635340"/>
              <a:gd name="connsiteY11" fmla="*/ 1693 h 335263"/>
              <a:gd name="connsiteX12" fmla="*/ 462797 w 3635340"/>
              <a:gd name="connsiteY12" fmla="*/ 11924 h 335263"/>
              <a:gd name="connsiteX13" fmla="*/ 0 w 3635340"/>
              <a:gd name="connsiteY13" fmla="*/ 314642 h 335263"/>
              <a:gd name="connsiteX14" fmla="*/ 440572 w 3635340"/>
              <a:gd name="connsiteY14" fmla="*/ 300354 h 335263"/>
              <a:gd name="connsiteX15" fmla="*/ 462797 w 3635340"/>
              <a:gd name="connsiteY15" fmla="*/ 11924 h 335263"/>
              <a:gd name="connsiteX0" fmla="*/ 3183478 w 3635340"/>
              <a:gd name="connsiteY0" fmla="*/ 107 h 335263"/>
              <a:gd name="connsiteX1" fmla="*/ 3185066 w 3635340"/>
              <a:gd name="connsiteY1" fmla="*/ 317607 h 335263"/>
              <a:gd name="connsiteX2" fmla="*/ 3635340 w 3635340"/>
              <a:gd name="connsiteY2" fmla="*/ 323957 h 335263"/>
              <a:gd name="connsiteX3" fmla="*/ 3183478 w 3635340"/>
              <a:gd name="connsiteY3" fmla="*/ 107 h 335263"/>
              <a:gd name="connsiteX4" fmla="*/ 2255542 w 3635340"/>
              <a:gd name="connsiteY4" fmla="*/ 0 h 335263"/>
              <a:gd name="connsiteX5" fmla="*/ 2252790 w 3635340"/>
              <a:gd name="connsiteY5" fmla="*/ 319388 h 335263"/>
              <a:gd name="connsiteX6" fmla="*/ 2447097 w 3635340"/>
              <a:gd name="connsiteY6" fmla="*/ 335263 h 335263"/>
              <a:gd name="connsiteX7" fmla="*/ 2255542 w 3635340"/>
              <a:gd name="connsiteY7" fmla="*/ 0 h 335263"/>
              <a:gd name="connsiteX8" fmla="*/ 1398022 w 3635340"/>
              <a:gd name="connsiteY8" fmla="*/ 1693 h 335263"/>
              <a:gd name="connsiteX9" fmla="*/ 1254092 w 3635340"/>
              <a:gd name="connsiteY9" fmla="*/ 265519 h 335263"/>
              <a:gd name="connsiteX10" fmla="*/ 1399187 w 3635340"/>
              <a:gd name="connsiteY10" fmla="*/ 266312 h 335263"/>
              <a:gd name="connsiteX11" fmla="*/ 1398022 w 3635340"/>
              <a:gd name="connsiteY11" fmla="*/ 1693 h 335263"/>
              <a:gd name="connsiteX12" fmla="*/ 462797 w 3635340"/>
              <a:gd name="connsiteY12" fmla="*/ 11924 h 335263"/>
              <a:gd name="connsiteX13" fmla="*/ 0 w 3635340"/>
              <a:gd name="connsiteY13" fmla="*/ 314642 h 335263"/>
              <a:gd name="connsiteX14" fmla="*/ 465972 w 3635340"/>
              <a:gd name="connsiteY14" fmla="*/ 294004 h 335263"/>
              <a:gd name="connsiteX15" fmla="*/ 462797 w 3635340"/>
              <a:gd name="connsiteY15" fmla="*/ 11924 h 335263"/>
              <a:gd name="connsiteX0" fmla="*/ 3183478 w 3635340"/>
              <a:gd name="connsiteY0" fmla="*/ 107 h 335263"/>
              <a:gd name="connsiteX1" fmla="*/ 3185066 w 3635340"/>
              <a:gd name="connsiteY1" fmla="*/ 317607 h 335263"/>
              <a:gd name="connsiteX2" fmla="*/ 3635340 w 3635340"/>
              <a:gd name="connsiteY2" fmla="*/ 323957 h 335263"/>
              <a:gd name="connsiteX3" fmla="*/ 3183478 w 3635340"/>
              <a:gd name="connsiteY3" fmla="*/ 107 h 335263"/>
              <a:gd name="connsiteX4" fmla="*/ 2255542 w 3635340"/>
              <a:gd name="connsiteY4" fmla="*/ 0 h 335263"/>
              <a:gd name="connsiteX5" fmla="*/ 2252790 w 3635340"/>
              <a:gd name="connsiteY5" fmla="*/ 319388 h 335263"/>
              <a:gd name="connsiteX6" fmla="*/ 2447097 w 3635340"/>
              <a:gd name="connsiteY6" fmla="*/ 335263 h 335263"/>
              <a:gd name="connsiteX7" fmla="*/ 2255542 w 3635340"/>
              <a:gd name="connsiteY7" fmla="*/ 0 h 335263"/>
              <a:gd name="connsiteX8" fmla="*/ 1398022 w 3635340"/>
              <a:gd name="connsiteY8" fmla="*/ 1693 h 335263"/>
              <a:gd name="connsiteX9" fmla="*/ 1254092 w 3635340"/>
              <a:gd name="connsiteY9" fmla="*/ 265519 h 335263"/>
              <a:gd name="connsiteX10" fmla="*/ 1399187 w 3635340"/>
              <a:gd name="connsiteY10" fmla="*/ 266312 h 335263"/>
              <a:gd name="connsiteX11" fmla="*/ 1398022 w 3635340"/>
              <a:gd name="connsiteY11" fmla="*/ 1693 h 335263"/>
              <a:gd name="connsiteX12" fmla="*/ 462797 w 3635340"/>
              <a:gd name="connsiteY12" fmla="*/ 11924 h 335263"/>
              <a:gd name="connsiteX13" fmla="*/ 0 w 3635340"/>
              <a:gd name="connsiteY13" fmla="*/ 314642 h 335263"/>
              <a:gd name="connsiteX14" fmla="*/ 459622 w 3635340"/>
              <a:gd name="connsiteY14" fmla="*/ 281304 h 335263"/>
              <a:gd name="connsiteX15" fmla="*/ 462797 w 3635340"/>
              <a:gd name="connsiteY15" fmla="*/ 11924 h 335263"/>
              <a:gd name="connsiteX0" fmla="*/ 3183478 w 3635340"/>
              <a:gd name="connsiteY0" fmla="*/ 107 h 335263"/>
              <a:gd name="connsiteX1" fmla="*/ 3185066 w 3635340"/>
              <a:gd name="connsiteY1" fmla="*/ 317607 h 335263"/>
              <a:gd name="connsiteX2" fmla="*/ 3635340 w 3635340"/>
              <a:gd name="connsiteY2" fmla="*/ 323957 h 335263"/>
              <a:gd name="connsiteX3" fmla="*/ 3183478 w 3635340"/>
              <a:gd name="connsiteY3" fmla="*/ 107 h 335263"/>
              <a:gd name="connsiteX4" fmla="*/ 2255542 w 3635340"/>
              <a:gd name="connsiteY4" fmla="*/ 0 h 335263"/>
              <a:gd name="connsiteX5" fmla="*/ 2252790 w 3635340"/>
              <a:gd name="connsiteY5" fmla="*/ 319388 h 335263"/>
              <a:gd name="connsiteX6" fmla="*/ 2447097 w 3635340"/>
              <a:gd name="connsiteY6" fmla="*/ 335263 h 335263"/>
              <a:gd name="connsiteX7" fmla="*/ 2255542 w 3635340"/>
              <a:gd name="connsiteY7" fmla="*/ 0 h 335263"/>
              <a:gd name="connsiteX8" fmla="*/ 1398022 w 3635340"/>
              <a:gd name="connsiteY8" fmla="*/ 1693 h 335263"/>
              <a:gd name="connsiteX9" fmla="*/ 1254092 w 3635340"/>
              <a:gd name="connsiteY9" fmla="*/ 265519 h 335263"/>
              <a:gd name="connsiteX10" fmla="*/ 1399187 w 3635340"/>
              <a:gd name="connsiteY10" fmla="*/ 266312 h 335263"/>
              <a:gd name="connsiteX11" fmla="*/ 1398022 w 3635340"/>
              <a:gd name="connsiteY11" fmla="*/ 1693 h 335263"/>
              <a:gd name="connsiteX12" fmla="*/ 475497 w 3635340"/>
              <a:gd name="connsiteY12" fmla="*/ 24624 h 335263"/>
              <a:gd name="connsiteX13" fmla="*/ 0 w 3635340"/>
              <a:gd name="connsiteY13" fmla="*/ 314642 h 335263"/>
              <a:gd name="connsiteX14" fmla="*/ 459622 w 3635340"/>
              <a:gd name="connsiteY14" fmla="*/ 281304 h 335263"/>
              <a:gd name="connsiteX15" fmla="*/ 475497 w 3635340"/>
              <a:gd name="connsiteY15" fmla="*/ 24624 h 335263"/>
              <a:gd name="connsiteX0" fmla="*/ 3183478 w 3635340"/>
              <a:gd name="connsiteY0" fmla="*/ 107 h 335263"/>
              <a:gd name="connsiteX1" fmla="*/ 3185066 w 3635340"/>
              <a:gd name="connsiteY1" fmla="*/ 317607 h 335263"/>
              <a:gd name="connsiteX2" fmla="*/ 3635340 w 3635340"/>
              <a:gd name="connsiteY2" fmla="*/ 323957 h 335263"/>
              <a:gd name="connsiteX3" fmla="*/ 3183478 w 3635340"/>
              <a:gd name="connsiteY3" fmla="*/ 107 h 335263"/>
              <a:gd name="connsiteX4" fmla="*/ 2255542 w 3635340"/>
              <a:gd name="connsiteY4" fmla="*/ 0 h 335263"/>
              <a:gd name="connsiteX5" fmla="*/ 2252790 w 3635340"/>
              <a:gd name="connsiteY5" fmla="*/ 319388 h 335263"/>
              <a:gd name="connsiteX6" fmla="*/ 2447097 w 3635340"/>
              <a:gd name="connsiteY6" fmla="*/ 335263 h 335263"/>
              <a:gd name="connsiteX7" fmla="*/ 2255542 w 3635340"/>
              <a:gd name="connsiteY7" fmla="*/ 0 h 335263"/>
              <a:gd name="connsiteX8" fmla="*/ 1398022 w 3635340"/>
              <a:gd name="connsiteY8" fmla="*/ 1693 h 335263"/>
              <a:gd name="connsiteX9" fmla="*/ 1254092 w 3635340"/>
              <a:gd name="connsiteY9" fmla="*/ 265519 h 335263"/>
              <a:gd name="connsiteX10" fmla="*/ 1399187 w 3635340"/>
              <a:gd name="connsiteY10" fmla="*/ 266312 h 335263"/>
              <a:gd name="connsiteX11" fmla="*/ 1398022 w 3635340"/>
              <a:gd name="connsiteY11" fmla="*/ 1693 h 335263"/>
              <a:gd name="connsiteX12" fmla="*/ 475497 w 3635340"/>
              <a:gd name="connsiteY12" fmla="*/ 24624 h 335263"/>
              <a:gd name="connsiteX13" fmla="*/ 0 w 3635340"/>
              <a:gd name="connsiteY13" fmla="*/ 314642 h 335263"/>
              <a:gd name="connsiteX14" fmla="*/ 469147 w 3635340"/>
              <a:gd name="connsiteY14" fmla="*/ 281304 h 335263"/>
              <a:gd name="connsiteX15" fmla="*/ 475497 w 3635340"/>
              <a:gd name="connsiteY15" fmla="*/ 24624 h 335263"/>
              <a:gd name="connsiteX0" fmla="*/ 3183478 w 3635340"/>
              <a:gd name="connsiteY0" fmla="*/ 107 h 335263"/>
              <a:gd name="connsiteX1" fmla="*/ 3185066 w 3635340"/>
              <a:gd name="connsiteY1" fmla="*/ 317607 h 335263"/>
              <a:gd name="connsiteX2" fmla="*/ 3635340 w 3635340"/>
              <a:gd name="connsiteY2" fmla="*/ 323957 h 335263"/>
              <a:gd name="connsiteX3" fmla="*/ 3183478 w 3635340"/>
              <a:gd name="connsiteY3" fmla="*/ 107 h 335263"/>
              <a:gd name="connsiteX4" fmla="*/ 2255542 w 3635340"/>
              <a:gd name="connsiteY4" fmla="*/ 0 h 335263"/>
              <a:gd name="connsiteX5" fmla="*/ 2252790 w 3635340"/>
              <a:gd name="connsiteY5" fmla="*/ 319388 h 335263"/>
              <a:gd name="connsiteX6" fmla="*/ 2447097 w 3635340"/>
              <a:gd name="connsiteY6" fmla="*/ 335263 h 335263"/>
              <a:gd name="connsiteX7" fmla="*/ 2255542 w 3635340"/>
              <a:gd name="connsiteY7" fmla="*/ 0 h 335263"/>
              <a:gd name="connsiteX8" fmla="*/ 1398022 w 3635340"/>
              <a:gd name="connsiteY8" fmla="*/ 1693 h 335263"/>
              <a:gd name="connsiteX9" fmla="*/ 1254092 w 3635340"/>
              <a:gd name="connsiteY9" fmla="*/ 265519 h 335263"/>
              <a:gd name="connsiteX10" fmla="*/ 1399187 w 3635340"/>
              <a:gd name="connsiteY10" fmla="*/ 266312 h 335263"/>
              <a:gd name="connsiteX11" fmla="*/ 1398022 w 3635340"/>
              <a:gd name="connsiteY11" fmla="*/ 1693 h 335263"/>
              <a:gd name="connsiteX12" fmla="*/ 475497 w 3635340"/>
              <a:gd name="connsiteY12" fmla="*/ 24624 h 335263"/>
              <a:gd name="connsiteX13" fmla="*/ 0 w 3635340"/>
              <a:gd name="connsiteY13" fmla="*/ 314642 h 335263"/>
              <a:gd name="connsiteX14" fmla="*/ 481847 w 3635340"/>
              <a:gd name="connsiteY14" fmla="*/ 284479 h 335263"/>
              <a:gd name="connsiteX15" fmla="*/ 475497 w 3635340"/>
              <a:gd name="connsiteY15" fmla="*/ 24624 h 335263"/>
              <a:gd name="connsiteX0" fmla="*/ 3183478 w 3635340"/>
              <a:gd name="connsiteY0" fmla="*/ 107 h 335263"/>
              <a:gd name="connsiteX1" fmla="*/ 3185066 w 3635340"/>
              <a:gd name="connsiteY1" fmla="*/ 317607 h 335263"/>
              <a:gd name="connsiteX2" fmla="*/ 3635340 w 3635340"/>
              <a:gd name="connsiteY2" fmla="*/ 323957 h 335263"/>
              <a:gd name="connsiteX3" fmla="*/ 3183478 w 3635340"/>
              <a:gd name="connsiteY3" fmla="*/ 107 h 335263"/>
              <a:gd name="connsiteX4" fmla="*/ 2255542 w 3635340"/>
              <a:gd name="connsiteY4" fmla="*/ 0 h 335263"/>
              <a:gd name="connsiteX5" fmla="*/ 2252790 w 3635340"/>
              <a:gd name="connsiteY5" fmla="*/ 319388 h 335263"/>
              <a:gd name="connsiteX6" fmla="*/ 2447097 w 3635340"/>
              <a:gd name="connsiteY6" fmla="*/ 335263 h 335263"/>
              <a:gd name="connsiteX7" fmla="*/ 2255542 w 3635340"/>
              <a:gd name="connsiteY7" fmla="*/ 0 h 335263"/>
              <a:gd name="connsiteX8" fmla="*/ 1398022 w 3635340"/>
              <a:gd name="connsiteY8" fmla="*/ 1693 h 335263"/>
              <a:gd name="connsiteX9" fmla="*/ 1254092 w 3635340"/>
              <a:gd name="connsiteY9" fmla="*/ 265519 h 335263"/>
              <a:gd name="connsiteX10" fmla="*/ 1399187 w 3635340"/>
              <a:gd name="connsiteY10" fmla="*/ 266312 h 335263"/>
              <a:gd name="connsiteX11" fmla="*/ 1398022 w 3635340"/>
              <a:gd name="connsiteY11" fmla="*/ 1693 h 335263"/>
              <a:gd name="connsiteX12" fmla="*/ 475497 w 3635340"/>
              <a:gd name="connsiteY12" fmla="*/ 24624 h 335263"/>
              <a:gd name="connsiteX13" fmla="*/ 0 w 3635340"/>
              <a:gd name="connsiteY13" fmla="*/ 314642 h 335263"/>
              <a:gd name="connsiteX14" fmla="*/ 478672 w 3635340"/>
              <a:gd name="connsiteY14" fmla="*/ 287654 h 335263"/>
              <a:gd name="connsiteX15" fmla="*/ 475497 w 3635340"/>
              <a:gd name="connsiteY15" fmla="*/ 24624 h 335263"/>
              <a:gd name="connsiteX0" fmla="*/ 3183478 w 3635340"/>
              <a:gd name="connsiteY0" fmla="*/ 107 h 335263"/>
              <a:gd name="connsiteX1" fmla="*/ 3185066 w 3635340"/>
              <a:gd name="connsiteY1" fmla="*/ 317607 h 335263"/>
              <a:gd name="connsiteX2" fmla="*/ 3635340 w 3635340"/>
              <a:gd name="connsiteY2" fmla="*/ 323957 h 335263"/>
              <a:gd name="connsiteX3" fmla="*/ 3183478 w 3635340"/>
              <a:gd name="connsiteY3" fmla="*/ 107 h 335263"/>
              <a:gd name="connsiteX4" fmla="*/ 2255542 w 3635340"/>
              <a:gd name="connsiteY4" fmla="*/ 0 h 335263"/>
              <a:gd name="connsiteX5" fmla="*/ 2252790 w 3635340"/>
              <a:gd name="connsiteY5" fmla="*/ 319388 h 335263"/>
              <a:gd name="connsiteX6" fmla="*/ 2447097 w 3635340"/>
              <a:gd name="connsiteY6" fmla="*/ 335263 h 335263"/>
              <a:gd name="connsiteX7" fmla="*/ 2255542 w 3635340"/>
              <a:gd name="connsiteY7" fmla="*/ 0 h 335263"/>
              <a:gd name="connsiteX8" fmla="*/ 1398022 w 3635340"/>
              <a:gd name="connsiteY8" fmla="*/ 1693 h 335263"/>
              <a:gd name="connsiteX9" fmla="*/ 1254092 w 3635340"/>
              <a:gd name="connsiteY9" fmla="*/ 265519 h 335263"/>
              <a:gd name="connsiteX10" fmla="*/ 1399187 w 3635340"/>
              <a:gd name="connsiteY10" fmla="*/ 266312 h 335263"/>
              <a:gd name="connsiteX11" fmla="*/ 1398022 w 3635340"/>
              <a:gd name="connsiteY11" fmla="*/ 1693 h 335263"/>
              <a:gd name="connsiteX12" fmla="*/ 485022 w 3635340"/>
              <a:gd name="connsiteY12" fmla="*/ 21449 h 335263"/>
              <a:gd name="connsiteX13" fmla="*/ 0 w 3635340"/>
              <a:gd name="connsiteY13" fmla="*/ 314642 h 335263"/>
              <a:gd name="connsiteX14" fmla="*/ 478672 w 3635340"/>
              <a:gd name="connsiteY14" fmla="*/ 287654 h 335263"/>
              <a:gd name="connsiteX15" fmla="*/ 485022 w 3635340"/>
              <a:gd name="connsiteY15" fmla="*/ 21449 h 335263"/>
              <a:gd name="connsiteX0" fmla="*/ 3183478 w 3635340"/>
              <a:gd name="connsiteY0" fmla="*/ 107 h 335263"/>
              <a:gd name="connsiteX1" fmla="*/ 3185066 w 3635340"/>
              <a:gd name="connsiteY1" fmla="*/ 317607 h 335263"/>
              <a:gd name="connsiteX2" fmla="*/ 3635340 w 3635340"/>
              <a:gd name="connsiteY2" fmla="*/ 323957 h 335263"/>
              <a:gd name="connsiteX3" fmla="*/ 3183478 w 3635340"/>
              <a:gd name="connsiteY3" fmla="*/ 107 h 335263"/>
              <a:gd name="connsiteX4" fmla="*/ 2255542 w 3635340"/>
              <a:gd name="connsiteY4" fmla="*/ 0 h 335263"/>
              <a:gd name="connsiteX5" fmla="*/ 2252790 w 3635340"/>
              <a:gd name="connsiteY5" fmla="*/ 319388 h 335263"/>
              <a:gd name="connsiteX6" fmla="*/ 2447097 w 3635340"/>
              <a:gd name="connsiteY6" fmla="*/ 335263 h 335263"/>
              <a:gd name="connsiteX7" fmla="*/ 2255542 w 3635340"/>
              <a:gd name="connsiteY7" fmla="*/ 0 h 335263"/>
              <a:gd name="connsiteX8" fmla="*/ 1398022 w 3635340"/>
              <a:gd name="connsiteY8" fmla="*/ 1693 h 335263"/>
              <a:gd name="connsiteX9" fmla="*/ 1254092 w 3635340"/>
              <a:gd name="connsiteY9" fmla="*/ 265519 h 335263"/>
              <a:gd name="connsiteX10" fmla="*/ 1399187 w 3635340"/>
              <a:gd name="connsiteY10" fmla="*/ 266312 h 335263"/>
              <a:gd name="connsiteX11" fmla="*/ 1398022 w 3635340"/>
              <a:gd name="connsiteY11" fmla="*/ 1693 h 335263"/>
              <a:gd name="connsiteX12" fmla="*/ 485022 w 3635340"/>
              <a:gd name="connsiteY12" fmla="*/ 21449 h 335263"/>
              <a:gd name="connsiteX13" fmla="*/ 0 w 3635340"/>
              <a:gd name="connsiteY13" fmla="*/ 314642 h 335263"/>
              <a:gd name="connsiteX14" fmla="*/ 478672 w 3635340"/>
              <a:gd name="connsiteY14" fmla="*/ 287654 h 335263"/>
              <a:gd name="connsiteX15" fmla="*/ 485022 w 3635340"/>
              <a:gd name="connsiteY15" fmla="*/ 21449 h 335263"/>
              <a:gd name="connsiteX0" fmla="*/ 3183478 w 3635340"/>
              <a:gd name="connsiteY0" fmla="*/ 107 h 335263"/>
              <a:gd name="connsiteX1" fmla="*/ 3185066 w 3635340"/>
              <a:gd name="connsiteY1" fmla="*/ 317607 h 335263"/>
              <a:gd name="connsiteX2" fmla="*/ 3635340 w 3635340"/>
              <a:gd name="connsiteY2" fmla="*/ 323957 h 335263"/>
              <a:gd name="connsiteX3" fmla="*/ 3183478 w 3635340"/>
              <a:gd name="connsiteY3" fmla="*/ 107 h 335263"/>
              <a:gd name="connsiteX4" fmla="*/ 2255542 w 3635340"/>
              <a:gd name="connsiteY4" fmla="*/ 0 h 335263"/>
              <a:gd name="connsiteX5" fmla="*/ 2252790 w 3635340"/>
              <a:gd name="connsiteY5" fmla="*/ 319388 h 335263"/>
              <a:gd name="connsiteX6" fmla="*/ 2447097 w 3635340"/>
              <a:gd name="connsiteY6" fmla="*/ 335263 h 335263"/>
              <a:gd name="connsiteX7" fmla="*/ 2255542 w 3635340"/>
              <a:gd name="connsiteY7" fmla="*/ 0 h 335263"/>
              <a:gd name="connsiteX8" fmla="*/ 1398022 w 3635340"/>
              <a:gd name="connsiteY8" fmla="*/ 1693 h 335263"/>
              <a:gd name="connsiteX9" fmla="*/ 1254092 w 3635340"/>
              <a:gd name="connsiteY9" fmla="*/ 265519 h 335263"/>
              <a:gd name="connsiteX10" fmla="*/ 1399187 w 3635340"/>
              <a:gd name="connsiteY10" fmla="*/ 266312 h 335263"/>
              <a:gd name="connsiteX11" fmla="*/ 1398022 w 3635340"/>
              <a:gd name="connsiteY11" fmla="*/ 1693 h 335263"/>
              <a:gd name="connsiteX12" fmla="*/ 485022 w 3635340"/>
              <a:gd name="connsiteY12" fmla="*/ 21449 h 335263"/>
              <a:gd name="connsiteX13" fmla="*/ 0 w 3635340"/>
              <a:gd name="connsiteY13" fmla="*/ 314642 h 335263"/>
              <a:gd name="connsiteX14" fmla="*/ 488197 w 3635340"/>
              <a:gd name="connsiteY14" fmla="*/ 290829 h 335263"/>
              <a:gd name="connsiteX15" fmla="*/ 485022 w 3635340"/>
              <a:gd name="connsiteY15" fmla="*/ 21449 h 335263"/>
              <a:gd name="connsiteX0" fmla="*/ 3183478 w 3635340"/>
              <a:gd name="connsiteY0" fmla="*/ 107 h 335263"/>
              <a:gd name="connsiteX1" fmla="*/ 3185066 w 3635340"/>
              <a:gd name="connsiteY1" fmla="*/ 317607 h 335263"/>
              <a:gd name="connsiteX2" fmla="*/ 3635340 w 3635340"/>
              <a:gd name="connsiteY2" fmla="*/ 323957 h 335263"/>
              <a:gd name="connsiteX3" fmla="*/ 3183478 w 3635340"/>
              <a:gd name="connsiteY3" fmla="*/ 107 h 335263"/>
              <a:gd name="connsiteX4" fmla="*/ 2255542 w 3635340"/>
              <a:gd name="connsiteY4" fmla="*/ 0 h 335263"/>
              <a:gd name="connsiteX5" fmla="*/ 2252790 w 3635340"/>
              <a:gd name="connsiteY5" fmla="*/ 319388 h 335263"/>
              <a:gd name="connsiteX6" fmla="*/ 2447097 w 3635340"/>
              <a:gd name="connsiteY6" fmla="*/ 335263 h 335263"/>
              <a:gd name="connsiteX7" fmla="*/ 2255542 w 3635340"/>
              <a:gd name="connsiteY7" fmla="*/ 0 h 335263"/>
              <a:gd name="connsiteX8" fmla="*/ 1398022 w 3635340"/>
              <a:gd name="connsiteY8" fmla="*/ 1693 h 335263"/>
              <a:gd name="connsiteX9" fmla="*/ 1254092 w 3635340"/>
              <a:gd name="connsiteY9" fmla="*/ 265519 h 335263"/>
              <a:gd name="connsiteX10" fmla="*/ 1399187 w 3635340"/>
              <a:gd name="connsiteY10" fmla="*/ 266312 h 335263"/>
              <a:gd name="connsiteX11" fmla="*/ 1398022 w 3635340"/>
              <a:gd name="connsiteY11" fmla="*/ 1693 h 335263"/>
              <a:gd name="connsiteX12" fmla="*/ 485022 w 3635340"/>
              <a:gd name="connsiteY12" fmla="*/ 21449 h 335263"/>
              <a:gd name="connsiteX13" fmla="*/ 0 w 3635340"/>
              <a:gd name="connsiteY13" fmla="*/ 314642 h 335263"/>
              <a:gd name="connsiteX14" fmla="*/ 488197 w 3635340"/>
              <a:gd name="connsiteY14" fmla="*/ 290829 h 335263"/>
              <a:gd name="connsiteX15" fmla="*/ 485022 w 3635340"/>
              <a:gd name="connsiteY15" fmla="*/ 21449 h 335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35340" h="335263">
                <a:moveTo>
                  <a:pt x="3183478" y="107"/>
                </a:moveTo>
                <a:cubicBezTo>
                  <a:pt x="3185066" y="116524"/>
                  <a:pt x="3183478" y="201190"/>
                  <a:pt x="3185066" y="317607"/>
                </a:cubicBezTo>
                <a:lnTo>
                  <a:pt x="3635340" y="323957"/>
                </a:lnTo>
                <a:lnTo>
                  <a:pt x="3183478" y="107"/>
                </a:lnTo>
                <a:close/>
                <a:moveTo>
                  <a:pt x="2255542" y="0"/>
                </a:moveTo>
                <a:cubicBezTo>
                  <a:pt x="2256741" y="105404"/>
                  <a:pt x="2254766" y="7609"/>
                  <a:pt x="2252790" y="319388"/>
                </a:cubicBezTo>
                <a:lnTo>
                  <a:pt x="2447097" y="335263"/>
                </a:lnTo>
                <a:lnTo>
                  <a:pt x="2255542" y="0"/>
                </a:lnTo>
                <a:close/>
                <a:moveTo>
                  <a:pt x="1398022" y="1693"/>
                </a:moveTo>
                <a:lnTo>
                  <a:pt x="1254092" y="265519"/>
                </a:lnTo>
                <a:lnTo>
                  <a:pt x="1399187" y="266312"/>
                </a:lnTo>
                <a:cubicBezTo>
                  <a:pt x="1398799" y="178106"/>
                  <a:pt x="1398410" y="89899"/>
                  <a:pt x="1398022" y="1693"/>
                </a:cubicBezTo>
                <a:close/>
                <a:moveTo>
                  <a:pt x="485022" y="21449"/>
                </a:moveTo>
                <a:lnTo>
                  <a:pt x="0" y="314642"/>
                </a:lnTo>
                <a:lnTo>
                  <a:pt x="488197" y="290829"/>
                </a:lnTo>
                <a:cubicBezTo>
                  <a:pt x="490314" y="31702"/>
                  <a:pt x="486080" y="293276"/>
                  <a:pt x="485022" y="21449"/>
                </a:cubicBezTo>
                <a:close/>
              </a:path>
            </a:pathLst>
          </a:custGeom>
          <a:solidFill>
            <a:srgbClr val="9D9D9D"/>
          </a:solidFill>
          <a:ln w="9525" cap="flat" cmpd="sng" algn="ctr">
            <a:noFill/>
            <a:prstDash val="solid"/>
          </a:ln>
          <a:effectLst/>
        </p:spPr>
        <p:txBody>
          <a:bodyPr wrap="square" rtlCol="0" anchor="ctr">
            <a:noAutofit/>
          </a:bodyPr>
          <a:lstStyle/>
          <a:p>
            <a:pPr algn="ctr" defTabSz="914400" fontAlgn="base">
              <a:spcBef>
                <a:spcPct val="0"/>
              </a:spcBef>
              <a:spcAft>
                <a:spcPct val="0"/>
              </a:spcAft>
              <a:defRPr/>
            </a:pPr>
            <a:endParaRPr lang="en-US" sz="1530" kern="0">
              <a:solidFill>
                <a:prstClr val="white"/>
              </a:solidFill>
              <a:latin typeface="Calibri"/>
            </a:endParaRPr>
          </a:p>
        </p:txBody>
      </p:sp>
      <p:grpSp>
        <p:nvGrpSpPr>
          <p:cNvPr id="428" name="Group 427">
            <a:extLst>
              <a:ext uri="{FF2B5EF4-FFF2-40B4-BE49-F238E27FC236}">
                <a16:creationId xmlns:a16="http://schemas.microsoft.com/office/drawing/2014/main" id="{302037EB-6A70-4364-8A3C-0BDE7CBCDF52}"/>
              </a:ext>
            </a:extLst>
          </p:cNvPr>
          <p:cNvGrpSpPr/>
          <p:nvPr/>
        </p:nvGrpSpPr>
        <p:grpSpPr>
          <a:xfrm>
            <a:off x="5456275" y="3345401"/>
            <a:ext cx="4581525" cy="723803"/>
            <a:chOff x="6205538" y="2179951"/>
            <a:chExt cx="4581525" cy="477524"/>
          </a:xfrm>
        </p:grpSpPr>
        <p:sp>
          <p:nvSpPr>
            <p:cNvPr id="429" name="Rectangle: Top Corners Snipped 428">
              <a:extLst>
                <a:ext uri="{FF2B5EF4-FFF2-40B4-BE49-F238E27FC236}">
                  <a16:creationId xmlns:a16="http://schemas.microsoft.com/office/drawing/2014/main" id="{36E3CAE6-315E-45D2-BF4C-ED5F8291F68B}"/>
                </a:ext>
              </a:extLst>
            </p:cNvPr>
            <p:cNvSpPr/>
            <p:nvPr/>
          </p:nvSpPr>
          <p:spPr>
            <a:xfrm flipV="1">
              <a:off x="6205538" y="2179951"/>
              <a:ext cx="4581525" cy="133055"/>
            </a:xfrm>
            <a:prstGeom prst="snip2SameRect">
              <a:avLst>
                <a:gd name="adj1" fmla="val 3905"/>
                <a:gd name="adj2" fmla="val 50000"/>
              </a:avLst>
            </a:prstGeom>
            <a:gradFill flip="none" rotWithShape="1">
              <a:gsLst>
                <a:gs pos="56000">
                  <a:sysClr val="window" lastClr="FFFFFF">
                    <a:lumMod val="95000"/>
                  </a:sysClr>
                </a:gs>
                <a:gs pos="82000">
                  <a:sysClr val="window" lastClr="FFFFFF">
                    <a:lumMod val="95000"/>
                  </a:sysClr>
                </a:gs>
                <a:gs pos="68000">
                  <a:sysClr val="window" lastClr="FFFFFF">
                    <a:lumMod val="85000"/>
                  </a:sysClr>
                </a:gs>
              </a:gsLst>
              <a:lin ang="5400000" scaled="1"/>
              <a:tileRect/>
            </a:gradFill>
            <a:ln w="9525" cap="flat" cmpd="sng" algn="ctr">
              <a:noFill/>
              <a:prstDash val="solid"/>
            </a:ln>
            <a:effectLst/>
          </p:spPr>
          <p:txBody>
            <a:bodyPr wrap="square" rtlCol="0" anchor="ctr">
              <a:noAutofit/>
            </a:bodyPr>
            <a:lstStyle/>
            <a:p>
              <a:pPr algn="ctr" defTabSz="914400" fontAlgn="base">
                <a:spcBef>
                  <a:spcPct val="0"/>
                </a:spcBef>
                <a:spcAft>
                  <a:spcPct val="0"/>
                </a:spcAft>
                <a:defRPr/>
              </a:pPr>
              <a:endParaRPr lang="en-US" sz="1530" kern="0">
                <a:solidFill>
                  <a:prstClr val="white"/>
                </a:solidFill>
                <a:latin typeface="Calibri"/>
              </a:endParaRPr>
            </a:p>
          </p:txBody>
        </p:sp>
        <p:sp>
          <p:nvSpPr>
            <p:cNvPr id="430" name="Rectangle 429">
              <a:extLst>
                <a:ext uri="{FF2B5EF4-FFF2-40B4-BE49-F238E27FC236}">
                  <a16:creationId xmlns:a16="http://schemas.microsoft.com/office/drawing/2014/main" id="{77206890-C669-4FC8-AD48-8BCE4D07BA64}"/>
                </a:ext>
              </a:extLst>
            </p:cNvPr>
            <p:cNvSpPr/>
            <p:nvPr/>
          </p:nvSpPr>
          <p:spPr>
            <a:xfrm>
              <a:off x="6205538" y="2314575"/>
              <a:ext cx="4581525" cy="342900"/>
            </a:xfrm>
            <a:prstGeom prst="rect">
              <a:avLst/>
            </a:prstGeom>
            <a:gradFill flip="none" rotWithShape="1">
              <a:gsLst>
                <a:gs pos="65000">
                  <a:srgbClr val="A5A5A5">
                    <a:lumMod val="5000"/>
                    <a:lumOff val="95000"/>
                  </a:srgbClr>
                </a:gs>
                <a:gs pos="38000">
                  <a:srgbClr val="A5A5A5">
                    <a:lumMod val="5000"/>
                    <a:lumOff val="95000"/>
                  </a:srgbClr>
                </a:gs>
                <a:gs pos="29000">
                  <a:srgbClr val="A5A5A5">
                    <a:lumMod val="45000"/>
                    <a:lumOff val="55000"/>
                  </a:srgbClr>
                </a:gs>
                <a:gs pos="53000">
                  <a:srgbClr val="A5A5A5">
                    <a:lumMod val="45000"/>
                    <a:lumOff val="55000"/>
                  </a:srgbClr>
                </a:gs>
                <a:gs pos="77000">
                  <a:srgbClr val="A5A5A5">
                    <a:lumMod val="30000"/>
                    <a:lumOff val="70000"/>
                  </a:srgbClr>
                </a:gs>
              </a:gsLst>
              <a:lin ang="10800000" scaled="1"/>
              <a:tileRect/>
            </a:gradFill>
            <a:ln w="9525" cap="flat" cmpd="sng" algn="ctr">
              <a:noFill/>
              <a:prstDash val="solid"/>
            </a:ln>
            <a:effectLst/>
          </p:spPr>
          <p:txBody>
            <a:bodyPr wrap="square" rtlCol="0" anchor="ctr">
              <a:noAutofit/>
            </a:bodyPr>
            <a:lstStyle/>
            <a:p>
              <a:pPr algn="ctr" defTabSz="914400" fontAlgn="base">
                <a:spcBef>
                  <a:spcPct val="0"/>
                </a:spcBef>
                <a:spcAft>
                  <a:spcPct val="0"/>
                </a:spcAft>
                <a:defRPr/>
              </a:pPr>
              <a:endParaRPr lang="en-US" sz="1530" kern="0">
                <a:solidFill>
                  <a:prstClr val="white"/>
                </a:solidFill>
                <a:latin typeface="Calibri"/>
              </a:endParaRPr>
            </a:p>
          </p:txBody>
        </p:sp>
      </p:grpSp>
      <p:grpSp>
        <p:nvGrpSpPr>
          <p:cNvPr id="444" name="Group 443">
            <a:extLst>
              <a:ext uri="{FF2B5EF4-FFF2-40B4-BE49-F238E27FC236}">
                <a16:creationId xmlns:a16="http://schemas.microsoft.com/office/drawing/2014/main" id="{B29B87DD-4063-4E14-8EF1-E541E2B674DD}"/>
              </a:ext>
            </a:extLst>
          </p:cNvPr>
          <p:cNvGrpSpPr/>
          <p:nvPr/>
        </p:nvGrpSpPr>
        <p:grpSpPr>
          <a:xfrm>
            <a:off x="7830437" y="3279513"/>
            <a:ext cx="1098227" cy="668154"/>
            <a:chOff x="11049368" y="1222216"/>
            <a:chExt cx="1098227" cy="668154"/>
          </a:xfrm>
        </p:grpSpPr>
        <p:grpSp>
          <p:nvGrpSpPr>
            <p:cNvPr id="445" name="Group 444">
              <a:extLst>
                <a:ext uri="{FF2B5EF4-FFF2-40B4-BE49-F238E27FC236}">
                  <a16:creationId xmlns:a16="http://schemas.microsoft.com/office/drawing/2014/main" id="{F79FA186-8027-4AD8-B619-9B352DD13B6E}"/>
                </a:ext>
              </a:extLst>
            </p:cNvPr>
            <p:cNvGrpSpPr/>
            <p:nvPr/>
          </p:nvGrpSpPr>
          <p:grpSpPr>
            <a:xfrm flipH="1">
              <a:off x="11450582" y="1222216"/>
              <a:ext cx="697013" cy="581257"/>
              <a:chOff x="10815582" y="1222216"/>
              <a:chExt cx="697013" cy="581257"/>
            </a:xfrm>
          </p:grpSpPr>
          <p:sp>
            <p:nvSpPr>
              <p:cNvPr id="476" name="Freeform: Shape 475">
                <a:extLst>
                  <a:ext uri="{FF2B5EF4-FFF2-40B4-BE49-F238E27FC236}">
                    <a16:creationId xmlns:a16="http://schemas.microsoft.com/office/drawing/2014/main" id="{0D4C6346-0536-4C7D-9575-BAB2700FF267}"/>
                  </a:ext>
                </a:extLst>
              </p:cNvPr>
              <p:cNvSpPr/>
              <p:nvPr/>
            </p:nvSpPr>
            <p:spPr>
              <a:xfrm>
                <a:off x="10825260" y="1222216"/>
                <a:ext cx="687335" cy="581257"/>
              </a:xfrm>
              <a:custGeom>
                <a:avLst/>
                <a:gdLst>
                  <a:gd name="connsiteX0" fmla="*/ 227180 w 454360"/>
                  <a:gd name="connsiteY0" fmla="*/ 0 h 827304"/>
                  <a:gd name="connsiteX1" fmla="*/ 454360 w 454360"/>
                  <a:gd name="connsiteY1" fmla="*/ 227180 h 827304"/>
                  <a:gd name="connsiteX2" fmla="*/ 454360 w 454360"/>
                  <a:gd name="connsiteY2" fmla="*/ 827304 h 827304"/>
                  <a:gd name="connsiteX3" fmla="*/ 338137 w 454360"/>
                  <a:gd name="connsiteY3" fmla="*/ 827304 h 827304"/>
                  <a:gd name="connsiteX4" fmla="*/ 338137 w 454360"/>
                  <a:gd name="connsiteY4" fmla="*/ 217711 h 827304"/>
                  <a:gd name="connsiteX5" fmla="*/ 227577 w 454360"/>
                  <a:gd name="connsiteY5" fmla="*/ 107151 h 827304"/>
                  <a:gd name="connsiteX6" fmla="*/ 117017 w 454360"/>
                  <a:gd name="connsiteY6" fmla="*/ 217711 h 827304"/>
                  <a:gd name="connsiteX7" fmla="*/ 117017 w 454360"/>
                  <a:gd name="connsiteY7" fmla="*/ 282529 h 827304"/>
                  <a:gd name="connsiteX8" fmla="*/ 0 w 454360"/>
                  <a:gd name="connsiteY8" fmla="*/ 282529 h 827304"/>
                  <a:gd name="connsiteX9" fmla="*/ 0 w 454360"/>
                  <a:gd name="connsiteY9" fmla="*/ 227180 h 827304"/>
                  <a:gd name="connsiteX10" fmla="*/ 227180 w 454360"/>
                  <a:gd name="connsiteY10" fmla="*/ 0 h 827304"/>
                  <a:gd name="connsiteX0" fmla="*/ 227180 w 454360"/>
                  <a:gd name="connsiteY0" fmla="*/ 0 h 827304"/>
                  <a:gd name="connsiteX1" fmla="*/ 454360 w 454360"/>
                  <a:gd name="connsiteY1" fmla="*/ 227180 h 827304"/>
                  <a:gd name="connsiteX2" fmla="*/ 454360 w 454360"/>
                  <a:gd name="connsiteY2" fmla="*/ 827304 h 827304"/>
                  <a:gd name="connsiteX3" fmla="*/ 417331 w 454360"/>
                  <a:gd name="connsiteY3" fmla="*/ 827304 h 827304"/>
                  <a:gd name="connsiteX4" fmla="*/ 338137 w 454360"/>
                  <a:gd name="connsiteY4" fmla="*/ 217711 h 827304"/>
                  <a:gd name="connsiteX5" fmla="*/ 227577 w 454360"/>
                  <a:gd name="connsiteY5" fmla="*/ 107151 h 827304"/>
                  <a:gd name="connsiteX6" fmla="*/ 117017 w 454360"/>
                  <a:gd name="connsiteY6" fmla="*/ 217711 h 827304"/>
                  <a:gd name="connsiteX7" fmla="*/ 117017 w 454360"/>
                  <a:gd name="connsiteY7" fmla="*/ 282529 h 827304"/>
                  <a:gd name="connsiteX8" fmla="*/ 0 w 454360"/>
                  <a:gd name="connsiteY8" fmla="*/ 282529 h 827304"/>
                  <a:gd name="connsiteX9" fmla="*/ 0 w 454360"/>
                  <a:gd name="connsiteY9" fmla="*/ 227180 h 827304"/>
                  <a:gd name="connsiteX10" fmla="*/ 227180 w 454360"/>
                  <a:gd name="connsiteY10" fmla="*/ 0 h 827304"/>
                  <a:gd name="connsiteX0" fmla="*/ 227180 w 454360"/>
                  <a:gd name="connsiteY0" fmla="*/ 0 h 827304"/>
                  <a:gd name="connsiteX1" fmla="*/ 454360 w 454360"/>
                  <a:gd name="connsiteY1" fmla="*/ 227180 h 827304"/>
                  <a:gd name="connsiteX2" fmla="*/ 454360 w 454360"/>
                  <a:gd name="connsiteY2" fmla="*/ 827304 h 827304"/>
                  <a:gd name="connsiteX3" fmla="*/ 417331 w 454360"/>
                  <a:gd name="connsiteY3" fmla="*/ 827304 h 827304"/>
                  <a:gd name="connsiteX4" fmla="*/ 413618 w 454360"/>
                  <a:gd name="connsiteY4" fmla="*/ 224685 h 827304"/>
                  <a:gd name="connsiteX5" fmla="*/ 227577 w 454360"/>
                  <a:gd name="connsiteY5" fmla="*/ 107151 h 827304"/>
                  <a:gd name="connsiteX6" fmla="*/ 117017 w 454360"/>
                  <a:gd name="connsiteY6" fmla="*/ 217711 h 827304"/>
                  <a:gd name="connsiteX7" fmla="*/ 117017 w 454360"/>
                  <a:gd name="connsiteY7" fmla="*/ 282529 h 827304"/>
                  <a:gd name="connsiteX8" fmla="*/ 0 w 454360"/>
                  <a:gd name="connsiteY8" fmla="*/ 282529 h 827304"/>
                  <a:gd name="connsiteX9" fmla="*/ 0 w 454360"/>
                  <a:gd name="connsiteY9" fmla="*/ 227180 h 827304"/>
                  <a:gd name="connsiteX10" fmla="*/ 227180 w 454360"/>
                  <a:gd name="connsiteY10" fmla="*/ 0 h 827304"/>
                  <a:gd name="connsiteX0" fmla="*/ 84305 w 464923"/>
                  <a:gd name="connsiteY0" fmla="*/ 0 h 836603"/>
                  <a:gd name="connsiteX1" fmla="*/ 464923 w 464923"/>
                  <a:gd name="connsiteY1" fmla="*/ 236479 h 836603"/>
                  <a:gd name="connsiteX2" fmla="*/ 464923 w 464923"/>
                  <a:gd name="connsiteY2" fmla="*/ 836603 h 836603"/>
                  <a:gd name="connsiteX3" fmla="*/ 427894 w 464923"/>
                  <a:gd name="connsiteY3" fmla="*/ 836603 h 836603"/>
                  <a:gd name="connsiteX4" fmla="*/ 424181 w 464923"/>
                  <a:gd name="connsiteY4" fmla="*/ 233984 h 836603"/>
                  <a:gd name="connsiteX5" fmla="*/ 238140 w 464923"/>
                  <a:gd name="connsiteY5" fmla="*/ 116450 h 836603"/>
                  <a:gd name="connsiteX6" fmla="*/ 127580 w 464923"/>
                  <a:gd name="connsiteY6" fmla="*/ 227010 h 836603"/>
                  <a:gd name="connsiteX7" fmla="*/ 127580 w 464923"/>
                  <a:gd name="connsiteY7" fmla="*/ 291828 h 836603"/>
                  <a:gd name="connsiteX8" fmla="*/ 10563 w 464923"/>
                  <a:gd name="connsiteY8" fmla="*/ 291828 h 836603"/>
                  <a:gd name="connsiteX9" fmla="*/ 10563 w 464923"/>
                  <a:gd name="connsiteY9" fmla="*/ 236479 h 836603"/>
                  <a:gd name="connsiteX10" fmla="*/ 84305 w 464923"/>
                  <a:gd name="connsiteY10" fmla="*/ 0 h 836603"/>
                  <a:gd name="connsiteX0" fmla="*/ 73993 w 454611"/>
                  <a:gd name="connsiteY0" fmla="*/ 5024 h 841627"/>
                  <a:gd name="connsiteX1" fmla="*/ 454611 w 454611"/>
                  <a:gd name="connsiteY1" fmla="*/ 241503 h 841627"/>
                  <a:gd name="connsiteX2" fmla="*/ 454611 w 454611"/>
                  <a:gd name="connsiteY2" fmla="*/ 841627 h 841627"/>
                  <a:gd name="connsiteX3" fmla="*/ 417582 w 454611"/>
                  <a:gd name="connsiteY3" fmla="*/ 841627 h 841627"/>
                  <a:gd name="connsiteX4" fmla="*/ 413869 w 454611"/>
                  <a:gd name="connsiteY4" fmla="*/ 239008 h 841627"/>
                  <a:gd name="connsiteX5" fmla="*/ 227828 w 454611"/>
                  <a:gd name="connsiteY5" fmla="*/ 121474 h 841627"/>
                  <a:gd name="connsiteX6" fmla="*/ 117268 w 454611"/>
                  <a:gd name="connsiteY6" fmla="*/ 232034 h 841627"/>
                  <a:gd name="connsiteX7" fmla="*/ 117268 w 454611"/>
                  <a:gd name="connsiteY7" fmla="*/ 296852 h 841627"/>
                  <a:gd name="connsiteX8" fmla="*/ 251 w 454611"/>
                  <a:gd name="connsiteY8" fmla="*/ 296852 h 841627"/>
                  <a:gd name="connsiteX9" fmla="*/ 251 w 454611"/>
                  <a:gd name="connsiteY9" fmla="*/ 241503 h 841627"/>
                  <a:gd name="connsiteX10" fmla="*/ 17536 w 454611"/>
                  <a:gd name="connsiteY10" fmla="*/ 92685 h 841627"/>
                  <a:gd name="connsiteX11" fmla="*/ 73993 w 454611"/>
                  <a:gd name="connsiteY11" fmla="*/ 5024 h 841627"/>
                  <a:gd name="connsiteX0" fmla="*/ 73993 w 454611"/>
                  <a:gd name="connsiteY0" fmla="*/ 7898 h 844501"/>
                  <a:gd name="connsiteX1" fmla="*/ 454611 w 454611"/>
                  <a:gd name="connsiteY1" fmla="*/ 244377 h 844501"/>
                  <a:gd name="connsiteX2" fmla="*/ 454611 w 454611"/>
                  <a:gd name="connsiteY2" fmla="*/ 844501 h 844501"/>
                  <a:gd name="connsiteX3" fmla="*/ 417582 w 454611"/>
                  <a:gd name="connsiteY3" fmla="*/ 844501 h 844501"/>
                  <a:gd name="connsiteX4" fmla="*/ 413869 w 454611"/>
                  <a:gd name="connsiteY4" fmla="*/ 241882 h 844501"/>
                  <a:gd name="connsiteX5" fmla="*/ 227828 w 454611"/>
                  <a:gd name="connsiteY5" fmla="*/ 124348 h 844501"/>
                  <a:gd name="connsiteX6" fmla="*/ 117268 w 454611"/>
                  <a:gd name="connsiteY6" fmla="*/ 234908 h 844501"/>
                  <a:gd name="connsiteX7" fmla="*/ 117268 w 454611"/>
                  <a:gd name="connsiteY7" fmla="*/ 299726 h 844501"/>
                  <a:gd name="connsiteX8" fmla="*/ 251 w 454611"/>
                  <a:gd name="connsiteY8" fmla="*/ 299726 h 844501"/>
                  <a:gd name="connsiteX9" fmla="*/ 251 w 454611"/>
                  <a:gd name="connsiteY9" fmla="*/ 244377 h 844501"/>
                  <a:gd name="connsiteX10" fmla="*/ 17536 w 454611"/>
                  <a:gd name="connsiteY10" fmla="*/ 95559 h 844501"/>
                  <a:gd name="connsiteX11" fmla="*/ 73993 w 454611"/>
                  <a:gd name="connsiteY11" fmla="*/ 7898 h 844501"/>
                  <a:gd name="connsiteX0" fmla="*/ 73993 w 454611"/>
                  <a:gd name="connsiteY0" fmla="*/ 359 h 836962"/>
                  <a:gd name="connsiteX1" fmla="*/ 454611 w 454611"/>
                  <a:gd name="connsiteY1" fmla="*/ 236838 h 836962"/>
                  <a:gd name="connsiteX2" fmla="*/ 454611 w 454611"/>
                  <a:gd name="connsiteY2" fmla="*/ 836962 h 836962"/>
                  <a:gd name="connsiteX3" fmla="*/ 417582 w 454611"/>
                  <a:gd name="connsiteY3" fmla="*/ 836962 h 836962"/>
                  <a:gd name="connsiteX4" fmla="*/ 413869 w 454611"/>
                  <a:gd name="connsiteY4" fmla="*/ 234343 h 836962"/>
                  <a:gd name="connsiteX5" fmla="*/ 227828 w 454611"/>
                  <a:gd name="connsiteY5" fmla="*/ 116809 h 836962"/>
                  <a:gd name="connsiteX6" fmla="*/ 117268 w 454611"/>
                  <a:gd name="connsiteY6" fmla="*/ 227369 h 836962"/>
                  <a:gd name="connsiteX7" fmla="*/ 117268 w 454611"/>
                  <a:gd name="connsiteY7" fmla="*/ 292187 h 836962"/>
                  <a:gd name="connsiteX8" fmla="*/ 251 w 454611"/>
                  <a:gd name="connsiteY8" fmla="*/ 292187 h 836962"/>
                  <a:gd name="connsiteX9" fmla="*/ 251 w 454611"/>
                  <a:gd name="connsiteY9" fmla="*/ 236838 h 836962"/>
                  <a:gd name="connsiteX10" fmla="*/ 17536 w 454611"/>
                  <a:gd name="connsiteY10" fmla="*/ 88020 h 836962"/>
                  <a:gd name="connsiteX11" fmla="*/ 73993 w 454611"/>
                  <a:gd name="connsiteY11" fmla="*/ 359 h 836962"/>
                  <a:gd name="connsiteX0" fmla="*/ 73993 w 454611"/>
                  <a:gd name="connsiteY0" fmla="*/ 15002 h 851605"/>
                  <a:gd name="connsiteX1" fmla="*/ 454611 w 454611"/>
                  <a:gd name="connsiteY1" fmla="*/ 251481 h 851605"/>
                  <a:gd name="connsiteX2" fmla="*/ 454611 w 454611"/>
                  <a:gd name="connsiteY2" fmla="*/ 851605 h 851605"/>
                  <a:gd name="connsiteX3" fmla="*/ 417582 w 454611"/>
                  <a:gd name="connsiteY3" fmla="*/ 851605 h 851605"/>
                  <a:gd name="connsiteX4" fmla="*/ 413869 w 454611"/>
                  <a:gd name="connsiteY4" fmla="*/ 248986 h 851605"/>
                  <a:gd name="connsiteX5" fmla="*/ 227828 w 454611"/>
                  <a:gd name="connsiteY5" fmla="*/ 131452 h 851605"/>
                  <a:gd name="connsiteX6" fmla="*/ 117268 w 454611"/>
                  <a:gd name="connsiteY6" fmla="*/ 242012 h 851605"/>
                  <a:gd name="connsiteX7" fmla="*/ 117268 w 454611"/>
                  <a:gd name="connsiteY7" fmla="*/ 306830 h 851605"/>
                  <a:gd name="connsiteX8" fmla="*/ 251 w 454611"/>
                  <a:gd name="connsiteY8" fmla="*/ 306830 h 851605"/>
                  <a:gd name="connsiteX9" fmla="*/ 251 w 454611"/>
                  <a:gd name="connsiteY9" fmla="*/ 251481 h 851605"/>
                  <a:gd name="connsiteX10" fmla="*/ 17536 w 454611"/>
                  <a:gd name="connsiteY10" fmla="*/ 102663 h 851605"/>
                  <a:gd name="connsiteX11" fmla="*/ 73993 w 454611"/>
                  <a:gd name="connsiteY11" fmla="*/ 15002 h 851605"/>
                  <a:gd name="connsiteX0" fmla="*/ 73993 w 454691"/>
                  <a:gd name="connsiteY0" fmla="*/ 17501 h 854104"/>
                  <a:gd name="connsiteX1" fmla="*/ 454611 w 454691"/>
                  <a:gd name="connsiteY1" fmla="*/ 253980 h 854104"/>
                  <a:gd name="connsiteX2" fmla="*/ 454611 w 454691"/>
                  <a:gd name="connsiteY2" fmla="*/ 854104 h 854104"/>
                  <a:gd name="connsiteX3" fmla="*/ 417582 w 454691"/>
                  <a:gd name="connsiteY3" fmla="*/ 854104 h 854104"/>
                  <a:gd name="connsiteX4" fmla="*/ 413869 w 454691"/>
                  <a:gd name="connsiteY4" fmla="*/ 251485 h 854104"/>
                  <a:gd name="connsiteX5" fmla="*/ 227828 w 454691"/>
                  <a:gd name="connsiteY5" fmla="*/ 133951 h 854104"/>
                  <a:gd name="connsiteX6" fmla="*/ 117268 w 454691"/>
                  <a:gd name="connsiteY6" fmla="*/ 244511 h 854104"/>
                  <a:gd name="connsiteX7" fmla="*/ 117268 w 454691"/>
                  <a:gd name="connsiteY7" fmla="*/ 309329 h 854104"/>
                  <a:gd name="connsiteX8" fmla="*/ 251 w 454691"/>
                  <a:gd name="connsiteY8" fmla="*/ 309329 h 854104"/>
                  <a:gd name="connsiteX9" fmla="*/ 251 w 454691"/>
                  <a:gd name="connsiteY9" fmla="*/ 253980 h 854104"/>
                  <a:gd name="connsiteX10" fmla="*/ 17536 w 454691"/>
                  <a:gd name="connsiteY10" fmla="*/ 105162 h 854104"/>
                  <a:gd name="connsiteX11" fmla="*/ 73993 w 454691"/>
                  <a:gd name="connsiteY11" fmla="*/ 17501 h 854104"/>
                  <a:gd name="connsiteX0" fmla="*/ 138338 w 454709"/>
                  <a:gd name="connsiteY0" fmla="*/ 16767 h 862669"/>
                  <a:gd name="connsiteX1" fmla="*/ 454611 w 454709"/>
                  <a:gd name="connsiteY1" fmla="*/ 262545 h 862669"/>
                  <a:gd name="connsiteX2" fmla="*/ 454611 w 454709"/>
                  <a:gd name="connsiteY2" fmla="*/ 862669 h 862669"/>
                  <a:gd name="connsiteX3" fmla="*/ 417582 w 454709"/>
                  <a:gd name="connsiteY3" fmla="*/ 862669 h 862669"/>
                  <a:gd name="connsiteX4" fmla="*/ 413869 w 454709"/>
                  <a:gd name="connsiteY4" fmla="*/ 260050 h 862669"/>
                  <a:gd name="connsiteX5" fmla="*/ 227828 w 454709"/>
                  <a:gd name="connsiteY5" fmla="*/ 142516 h 862669"/>
                  <a:gd name="connsiteX6" fmla="*/ 117268 w 454709"/>
                  <a:gd name="connsiteY6" fmla="*/ 253076 h 862669"/>
                  <a:gd name="connsiteX7" fmla="*/ 117268 w 454709"/>
                  <a:gd name="connsiteY7" fmla="*/ 317894 h 862669"/>
                  <a:gd name="connsiteX8" fmla="*/ 251 w 454709"/>
                  <a:gd name="connsiteY8" fmla="*/ 317894 h 862669"/>
                  <a:gd name="connsiteX9" fmla="*/ 251 w 454709"/>
                  <a:gd name="connsiteY9" fmla="*/ 262545 h 862669"/>
                  <a:gd name="connsiteX10" fmla="*/ 17536 w 454709"/>
                  <a:gd name="connsiteY10" fmla="*/ 113727 h 862669"/>
                  <a:gd name="connsiteX11" fmla="*/ 138338 w 454709"/>
                  <a:gd name="connsiteY11" fmla="*/ 16767 h 862669"/>
                  <a:gd name="connsiteX0" fmla="*/ 138338 w 454741"/>
                  <a:gd name="connsiteY0" fmla="*/ 15958 h 861860"/>
                  <a:gd name="connsiteX1" fmla="*/ 454611 w 454741"/>
                  <a:gd name="connsiteY1" fmla="*/ 261736 h 861860"/>
                  <a:gd name="connsiteX2" fmla="*/ 454611 w 454741"/>
                  <a:gd name="connsiteY2" fmla="*/ 861860 h 861860"/>
                  <a:gd name="connsiteX3" fmla="*/ 417582 w 454741"/>
                  <a:gd name="connsiteY3" fmla="*/ 861860 h 861860"/>
                  <a:gd name="connsiteX4" fmla="*/ 413869 w 454741"/>
                  <a:gd name="connsiteY4" fmla="*/ 259241 h 861860"/>
                  <a:gd name="connsiteX5" fmla="*/ 227828 w 454741"/>
                  <a:gd name="connsiteY5" fmla="*/ 141707 h 861860"/>
                  <a:gd name="connsiteX6" fmla="*/ 117268 w 454741"/>
                  <a:gd name="connsiteY6" fmla="*/ 252267 h 861860"/>
                  <a:gd name="connsiteX7" fmla="*/ 117268 w 454741"/>
                  <a:gd name="connsiteY7" fmla="*/ 317085 h 861860"/>
                  <a:gd name="connsiteX8" fmla="*/ 251 w 454741"/>
                  <a:gd name="connsiteY8" fmla="*/ 317085 h 861860"/>
                  <a:gd name="connsiteX9" fmla="*/ 251 w 454741"/>
                  <a:gd name="connsiteY9" fmla="*/ 261736 h 861860"/>
                  <a:gd name="connsiteX10" fmla="*/ 17536 w 454741"/>
                  <a:gd name="connsiteY10" fmla="*/ 112918 h 861860"/>
                  <a:gd name="connsiteX11" fmla="*/ 138338 w 454741"/>
                  <a:gd name="connsiteY11" fmla="*/ 15958 h 861860"/>
                  <a:gd name="connsiteX0" fmla="*/ 138338 w 454611"/>
                  <a:gd name="connsiteY0" fmla="*/ 13957 h 859859"/>
                  <a:gd name="connsiteX1" fmla="*/ 277390 w 454611"/>
                  <a:gd name="connsiteY1" fmla="*/ 27229 h 859859"/>
                  <a:gd name="connsiteX2" fmla="*/ 454611 w 454611"/>
                  <a:gd name="connsiteY2" fmla="*/ 259735 h 859859"/>
                  <a:gd name="connsiteX3" fmla="*/ 454611 w 454611"/>
                  <a:gd name="connsiteY3" fmla="*/ 859859 h 859859"/>
                  <a:gd name="connsiteX4" fmla="*/ 417582 w 454611"/>
                  <a:gd name="connsiteY4" fmla="*/ 859859 h 859859"/>
                  <a:gd name="connsiteX5" fmla="*/ 413869 w 454611"/>
                  <a:gd name="connsiteY5" fmla="*/ 257240 h 859859"/>
                  <a:gd name="connsiteX6" fmla="*/ 227828 w 454611"/>
                  <a:gd name="connsiteY6" fmla="*/ 139706 h 859859"/>
                  <a:gd name="connsiteX7" fmla="*/ 117268 w 454611"/>
                  <a:gd name="connsiteY7" fmla="*/ 250266 h 859859"/>
                  <a:gd name="connsiteX8" fmla="*/ 117268 w 454611"/>
                  <a:gd name="connsiteY8" fmla="*/ 315084 h 859859"/>
                  <a:gd name="connsiteX9" fmla="*/ 251 w 454611"/>
                  <a:gd name="connsiteY9" fmla="*/ 315084 h 859859"/>
                  <a:gd name="connsiteX10" fmla="*/ 251 w 454611"/>
                  <a:gd name="connsiteY10" fmla="*/ 259735 h 859859"/>
                  <a:gd name="connsiteX11" fmla="*/ 17536 w 454611"/>
                  <a:gd name="connsiteY11" fmla="*/ 110917 h 859859"/>
                  <a:gd name="connsiteX12" fmla="*/ 138338 w 454611"/>
                  <a:gd name="connsiteY12" fmla="*/ 13957 h 859859"/>
                  <a:gd name="connsiteX0" fmla="*/ 138338 w 454611"/>
                  <a:gd name="connsiteY0" fmla="*/ 5758 h 851660"/>
                  <a:gd name="connsiteX1" fmla="*/ 277390 w 454611"/>
                  <a:gd name="connsiteY1" fmla="*/ 19030 h 851660"/>
                  <a:gd name="connsiteX2" fmla="*/ 454611 w 454611"/>
                  <a:gd name="connsiteY2" fmla="*/ 251536 h 851660"/>
                  <a:gd name="connsiteX3" fmla="*/ 454611 w 454611"/>
                  <a:gd name="connsiteY3" fmla="*/ 851660 h 851660"/>
                  <a:gd name="connsiteX4" fmla="*/ 417582 w 454611"/>
                  <a:gd name="connsiteY4" fmla="*/ 851660 h 851660"/>
                  <a:gd name="connsiteX5" fmla="*/ 413869 w 454611"/>
                  <a:gd name="connsiteY5" fmla="*/ 249041 h 851660"/>
                  <a:gd name="connsiteX6" fmla="*/ 227828 w 454611"/>
                  <a:gd name="connsiteY6" fmla="*/ 131507 h 851660"/>
                  <a:gd name="connsiteX7" fmla="*/ 117268 w 454611"/>
                  <a:gd name="connsiteY7" fmla="*/ 242067 h 851660"/>
                  <a:gd name="connsiteX8" fmla="*/ 117268 w 454611"/>
                  <a:gd name="connsiteY8" fmla="*/ 306885 h 851660"/>
                  <a:gd name="connsiteX9" fmla="*/ 251 w 454611"/>
                  <a:gd name="connsiteY9" fmla="*/ 306885 h 851660"/>
                  <a:gd name="connsiteX10" fmla="*/ 251 w 454611"/>
                  <a:gd name="connsiteY10" fmla="*/ 251536 h 851660"/>
                  <a:gd name="connsiteX11" fmla="*/ 17536 w 454611"/>
                  <a:gd name="connsiteY11" fmla="*/ 102718 h 851660"/>
                  <a:gd name="connsiteX12" fmla="*/ 138338 w 454611"/>
                  <a:gd name="connsiteY12" fmla="*/ 5758 h 851660"/>
                  <a:gd name="connsiteX0" fmla="*/ 138338 w 454611"/>
                  <a:gd name="connsiteY0" fmla="*/ 5758 h 851660"/>
                  <a:gd name="connsiteX1" fmla="*/ 277390 w 454611"/>
                  <a:gd name="connsiteY1" fmla="*/ 19030 h 851660"/>
                  <a:gd name="connsiteX2" fmla="*/ 454611 w 454611"/>
                  <a:gd name="connsiteY2" fmla="*/ 251536 h 851660"/>
                  <a:gd name="connsiteX3" fmla="*/ 454611 w 454611"/>
                  <a:gd name="connsiteY3" fmla="*/ 851660 h 851660"/>
                  <a:gd name="connsiteX4" fmla="*/ 417582 w 454611"/>
                  <a:gd name="connsiteY4" fmla="*/ 851660 h 851660"/>
                  <a:gd name="connsiteX5" fmla="*/ 413869 w 454611"/>
                  <a:gd name="connsiteY5" fmla="*/ 249041 h 851660"/>
                  <a:gd name="connsiteX6" fmla="*/ 227828 w 454611"/>
                  <a:gd name="connsiteY6" fmla="*/ 131507 h 851660"/>
                  <a:gd name="connsiteX7" fmla="*/ 140038 w 454611"/>
                  <a:gd name="connsiteY7" fmla="*/ 105041 h 851660"/>
                  <a:gd name="connsiteX8" fmla="*/ 117268 w 454611"/>
                  <a:gd name="connsiteY8" fmla="*/ 242067 h 851660"/>
                  <a:gd name="connsiteX9" fmla="*/ 117268 w 454611"/>
                  <a:gd name="connsiteY9" fmla="*/ 306885 h 851660"/>
                  <a:gd name="connsiteX10" fmla="*/ 251 w 454611"/>
                  <a:gd name="connsiteY10" fmla="*/ 306885 h 851660"/>
                  <a:gd name="connsiteX11" fmla="*/ 251 w 454611"/>
                  <a:gd name="connsiteY11" fmla="*/ 251536 h 851660"/>
                  <a:gd name="connsiteX12" fmla="*/ 17536 w 454611"/>
                  <a:gd name="connsiteY12" fmla="*/ 102718 h 851660"/>
                  <a:gd name="connsiteX13" fmla="*/ 138338 w 454611"/>
                  <a:gd name="connsiteY13" fmla="*/ 5758 h 851660"/>
                  <a:gd name="connsiteX0" fmla="*/ 138338 w 454611"/>
                  <a:gd name="connsiteY0" fmla="*/ 5758 h 851660"/>
                  <a:gd name="connsiteX1" fmla="*/ 277390 w 454611"/>
                  <a:gd name="connsiteY1" fmla="*/ 19030 h 851660"/>
                  <a:gd name="connsiteX2" fmla="*/ 454611 w 454611"/>
                  <a:gd name="connsiteY2" fmla="*/ 251536 h 851660"/>
                  <a:gd name="connsiteX3" fmla="*/ 454611 w 454611"/>
                  <a:gd name="connsiteY3" fmla="*/ 851660 h 851660"/>
                  <a:gd name="connsiteX4" fmla="*/ 417582 w 454611"/>
                  <a:gd name="connsiteY4" fmla="*/ 851660 h 851660"/>
                  <a:gd name="connsiteX5" fmla="*/ 413869 w 454611"/>
                  <a:gd name="connsiteY5" fmla="*/ 249041 h 851660"/>
                  <a:gd name="connsiteX6" fmla="*/ 227828 w 454611"/>
                  <a:gd name="connsiteY6" fmla="*/ 131507 h 851660"/>
                  <a:gd name="connsiteX7" fmla="*/ 140038 w 454611"/>
                  <a:gd name="connsiteY7" fmla="*/ 105041 h 851660"/>
                  <a:gd name="connsiteX8" fmla="*/ 117268 w 454611"/>
                  <a:gd name="connsiteY8" fmla="*/ 242067 h 851660"/>
                  <a:gd name="connsiteX9" fmla="*/ 117268 w 454611"/>
                  <a:gd name="connsiteY9" fmla="*/ 306885 h 851660"/>
                  <a:gd name="connsiteX10" fmla="*/ 251 w 454611"/>
                  <a:gd name="connsiteY10" fmla="*/ 306885 h 851660"/>
                  <a:gd name="connsiteX11" fmla="*/ 251 w 454611"/>
                  <a:gd name="connsiteY11" fmla="*/ 251536 h 851660"/>
                  <a:gd name="connsiteX12" fmla="*/ 17536 w 454611"/>
                  <a:gd name="connsiteY12" fmla="*/ 102718 h 851660"/>
                  <a:gd name="connsiteX13" fmla="*/ 138338 w 454611"/>
                  <a:gd name="connsiteY13" fmla="*/ 5758 h 851660"/>
                  <a:gd name="connsiteX0" fmla="*/ 138338 w 454611"/>
                  <a:gd name="connsiteY0" fmla="*/ 5758 h 851660"/>
                  <a:gd name="connsiteX1" fmla="*/ 277390 w 454611"/>
                  <a:gd name="connsiteY1" fmla="*/ 19030 h 851660"/>
                  <a:gd name="connsiteX2" fmla="*/ 454611 w 454611"/>
                  <a:gd name="connsiteY2" fmla="*/ 251536 h 851660"/>
                  <a:gd name="connsiteX3" fmla="*/ 454611 w 454611"/>
                  <a:gd name="connsiteY3" fmla="*/ 851660 h 851660"/>
                  <a:gd name="connsiteX4" fmla="*/ 417582 w 454611"/>
                  <a:gd name="connsiteY4" fmla="*/ 851660 h 851660"/>
                  <a:gd name="connsiteX5" fmla="*/ 413869 w 454611"/>
                  <a:gd name="connsiteY5" fmla="*/ 249041 h 851660"/>
                  <a:gd name="connsiteX6" fmla="*/ 227828 w 454611"/>
                  <a:gd name="connsiteY6" fmla="*/ 131507 h 851660"/>
                  <a:gd name="connsiteX7" fmla="*/ 140038 w 454611"/>
                  <a:gd name="connsiteY7" fmla="*/ 105041 h 851660"/>
                  <a:gd name="connsiteX8" fmla="*/ 117268 w 454611"/>
                  <a:gd name="connsiteY8" fmla="*/ 242067 h 851660"/>
                  <a:gd name="connsiteX9" fmla="*/ 117268 w 454611"/>
                  <a:gd name="connsiteY9" fmla="*/ 306885 h 851660"/>
                  <a:gd name="connsiteX10" fmla="*/ 251 w 454611"/>
                  <a:gd name="connsiteY10" fmla="*/ 306885 h 851660"/>
                  <a:gd name="connsiteX11" fmla="*/ 251 w 454611"/>
                  <a:gd name="connsiteY11" fmla="*/ 251536 h 851660"/>
                  <a:gd name="connsiteX12" fmla="*/ 17536 w 454611"/>
                  <a:gd name="connsiteY12" fmla="*/ 102718 h 851660"/>
                  <a:gd name="connsiteX13" fmla="*/ 138338 w 454611"/>
                  <a:gd name="connsiteY13" fmla="*/ 5758 h 851660"/>
                  <a:gd name="connsiteX0" fmla="*/ 138338 w 454611"/>
                  <a:gd name="connsiteY0" fmla="*/ 5758 h 851660"/>
                  <a:gd name="connsiteX1" fmla="*/ 277390 w 454611"/>
                  <a:gd name="connsiteY1" fmla="*/ 19030 h 851660"/>
                  <a:gd name="connsiteX2" fmla="*/ 454611 w 454611"/>
                  <a:gd name="connsiteY2" fmla="*/ 251536 h 851660"/>
                  <a:gd name="connsiteX3" fmla="*/ 454611 w 454611"/>
                  <a:gd name="connsiteY3" fmla="*/ 851660 h 851660"/>
                  <a:gd name="connsiteX4" fmla="*/ 417582 w 454611"/>
                  <a:gd name="connsiteY4" fmla="*/ 851660 h 851660"/>
                  <a:gd name="connsiteX5" fmla="*/ 413869 w 454611"/>
                  <a:gd name="connsiteY5" fmla="*/ 249041 h 851660"/>
                  <a:gd name="connsiteX6" fmla="*/ 227828 w 454611"/>
                  <a:gd name="connsiteY6" fmla="*/ 131507 h 851660"/>
                  <a:gd name="connsiteX7" fmla="*/ 140038 w 454611"/>
                  <a:gd name="connsiteY7" fmla="*/ 105041 h 851660"/>
                  <a:gd name="connsiteX8" fmla="*/ 117268 w 454611"/>
                  <a:gd name="connsiteY8" fmla="*/ 242067 h 851660"/>
                  <a:gd name="connsiteX9" fmla="*/ 117268 w 454611"/>
                  <a:gd name="connsiteY9" fmla="*/ 306885 h 851660"/>
                  <a:gd name="connsiteX10" fmla="*/ 251 w 454611"/>
                  <a:gd name="connsiteY10" fmla="*/ 306885 h 851660"/>
                  <a:gd name="connsiteX11" fmla="*/ 251 w 454611"/>
                  <a:gd name="connsiteY11" fmla="*/ 251536 h 851660"/>
                  <a:gd name="connsiteX12" fmla="*/ 17536 w 454611"/>
                  <a:gd name="connsiteY12" fmla="*/ 102718 h 851660"/>
                  <a:gd name="connsiteX13" fmla="*/ 138338 w 454611"/>
                  <a:gd name="connsiteY13" fmla="*/ 5758 h 851660"/>
                  <a:gd name="connsiteX0" fmla="*/ 138141 w 454414"/>
                  <a:gd name="connsiteY0" fmla="*/ 5758 h 851660"/>
                  <a:gd name="connsiteX1" fmla="*/ 277193 w 454414"/>
                  <a:gd name="connsiteY1" fmla="*/ 19030 h 851660"/>
                  <a:gd name="connsiteX2" fmla="*/ 454414 w 454414"/>
                  <a:gd name="connsiteY2" fmla="*/ 251536 h 851660"/>
                  <a:gd name="connsiteX3" fmla="*/ 454414 w 454414"/>
                  <a:gd name="connsiteY3" fmla="*/ 851660 h 851660"/>
                  <a:gd name="connsiteX4" fmla="*/ 417385 w 454414"/>
                  <a:gd name="connsiteY4" fmla="*/ 851660 h 851660"/>
                  <a:gd name="connsiteX5" fmla="*/ 413672 w 454414"/>
                  <a:gd name="connsiteY5" fmla="*/ 249041 h 851660"/>
                  <a:gd name="connsiteX6" fmla="*/ 227631 w 454414"/>
                  <a:gd name="connsiteY6" fmla="*/ 131507 h 851660"/>
                  <a:gd name="connsiteX7" fmla="*/ 139841 w 454414"/>
                  <a:gd name="connsiteY7" fmla="*/ 105041 h 851660"/>
                  <a:gd name="connsiteX8" fmla="*/ 117071 w 454414"/>
                  <a:gd name="connsiteY8" fmla="*/ 242067 h 851660"/>
                  <a:gd name="connsiteX9" fmla="*/ 117071 w 454414"/>
                  <a:gd name="connsiteY9" fmla="*/ 306885 h 851660"/>
                  <a:gd name="connsiteX10" fmla="*/ 54 w 454414"/>
                  <a:gd name="connsiteY10" fmla="*/ 306885 h 851660"/>
                  <a:gd name="connsiteX11" fmla="*/ 54 w 454414"/>
                  <a:gd name="connsiteY11" fmla="*/ 251536 h 851660"/>
                  <a:gd name="connsiteX12" fmla="*/ 48274 w 454414"/>
                  <a:gd name="connsiteY12" fmla="*/ 102718 h 851660"/>
                  <a:gd name="connsiteX13" fmla="*/ 138141 w 454414"/>
                  <a:gd name="connsiteY13" fmla="*/ 5758 h 851660"/>
                  <a:gd name="connsiteX0" fmla="*/ 138087 w 454360"/>
                  <a:gd name="connsiteY0" fmla="*/ 5758 h 851660"/>
                  <a:gd name="connsiteX1" fmla="*/ 277139 w 454360"/>
                  <a:gd name="connsiteY1" fmla="*/ 19030 h 851660"/>
                  <a:gd name="connsiteX2" fmla="*/ 454360 w 454360"/>
                  <a:gd name="connsiteY2" fmla="*/ 251536 h 851660"/>
                  <a:gd name="connsiteX3" fmla="*/ 454360 w 454360"/>
                  <a:gd name="connsiteY3" fmla="*/ 851660 h 851660"/>
                  <a:gd name="connsiteX4" fmla="*/ 417331 w 454360"/>
                  <a:gd name="connsiteY4" fmla="*/ 851660 h 851660"/>
                  <a:gd name="connsiteX5" fmla="*/ 413618 w 454360"/>
                  <a:gd name="connsiteY5" fmla="*/ 249041 h 851660"/>
                  <a:gd name="connsiteX6" fmla="*/ 227577 w 454360"/>
                  <a:gd name="connsiteY6" fmla="*/ 131507 h 851660"/>
                  <a:gd name="connsiteX7" fmla="*/ 139787 w 454360"/>
                  <a:gd name="connsiteY7" fmla="*/ 105041 h 851660"/>
                  <a:gd name="connsiteX8" fmla="*/ 117017 w 454360"/>
                  <a:gd name="connsiteY8" fmla="*/ 242067 h 851660"/>
                  <a:gd name="connsiteX9" fmla="*/ 117017 w 454360"/>
                  <a:gd name="connsiteY9" fmla="*/ 306885 h 851660"/>
                  <a:gd name="connsiteX10" fmla="*/ 0 w 454360"/>
                  <a:gd name="connsiteY10" fmla="*/ 306885 h 851660"/>
                  <a:gd name="connsiteX11" fmla="*/ 39597 w 454360"/>
                  <a:gd name="connsiteY11" fmla="*/ 251536 h 851660"/>
                  <a:gd name="connsiteX12" fmla="*/ 48220 w 454360"/>
                  <a:gd name="connsiteY12" fmla="*/ 102718 h 851660"/>
                  <a:gd name="connsiteX13" fmla="*/ 138087 w 454360"/>
                  <a:gd name="connsiteY13" fmla="*/ 5758 h 851660"/>
                  <a:gd name="connsiteX0" fmla="*/ 99733 w 416006"/>
                  <a:gd name="connsiteY0" fmla="*/ 5758 h 851660"/>
                  <a:gd name="connsiteX1" fmla="*/ 238785 w 416006"/>
                  <a:gd name="connsiteY1" fmla="*/ 19030 h 851660"/>
                  <a:gd name="connsiteX2" fmla="*/ 416006 w 416006"/>
                  <a:gd name="connsiteY2" fmla="*/ 251536 h 851660"/>
                  <a:gd name="connsiteX3" fmla="*/ 416006 w 416006"/>
                  <a:gd name="connsiteY3" fmla="*/ 851660 h 851660"/>
                  <a:gd name="connsiteX4" fmla="*/ 378977 w 416006"/>
                  <a:gd name="connsiteY4" fmla="*/ 851660 h 851660"/>
                  <a:gd name="connsiteX5" fmla="*/ 375264 w 416006"/>
                  <a:gd name="connsiteY5" fmla="*/ 249041 h 851660"/>
                  <a:gd name="connsiteX6" fmla="*/ 189223 w 416006"/>
                  <a:gd name="connsiteY6" fmla="*/ 131507 h 851660"/>
                  <a:gd name="connsiteX7" fmla="*/ 101433 w 416006"/>
                  <a:gd name="connsiteY7" fmla="*/ 105041 h 851660"/>
                  <a:gd name="connsiteX8" fmla="*/ 78663 w 416006"/>
                  <a:gd name="connsiteY8" fmla="*/ 242067 h 851660"/>
                  <a:gd name="connsiteX9" fmla="*/ 78663 w 416006"/>
                  <a:gd name="connsiteY9" fmla="*/ 306885 h 851660"/>
                  <a:gd name="connsiteX10" fmla="*/ 2481 w 416006"/>
                  <a:gd name="connsiteY10" fmla="*/ 309209 h 851660"/>
                  <a:gd name="connsiteX11" fmla="*/ 1243 w 416006"/>
                  <a:gd name="connsiteY11" fmla="*/ 251536 h 851660"/>
                  <a:gd name="connsiteX12" fmla="*/ 9866 w 416006"/>
                  <a:gd name="connsiteY12" fmla="*/ 102718 h 851660"/>
                  <a:gd name="connsiteX13" fmla="*/ 99733 w 416006"/>
                  <a:gd name="connsiteY13" fmla="*/ 5758 h 851660"/>
                  <a:gd name="connsiteX0" fmla="*/ 99733 w 416006"/>
                  <a:gd name="connsiteY0" fmla="*/ 5758 h 851660"/>
                  <a:gd name="connsiteX1" fmla="*/ 238785 w 416006"/>
                  <a:gd name="connsiteY1" fmla="*/ 19030 h 851660"/>
                  <a:gd name="connsiteX2" fmla="*/ 416006 w 416006"/>
                  <a:gd name="connsiteY2" fmla="*/ 251536 h 851660"/>
                  <a:gd name="connsiteX3" fmla="*/ 416006 w 416006"/>
                  <a:gd name="connsiteY3" fmla="*/ 851660 h 851660"/>
                  <a:gd name="connsiteX4" fmla="*/ 378977 w 416006"/>
                  <a:gd name="connsiteY4" fmla="*/ 851660 h 851660"/>
                  <a:gd name="connsiteX5" fmla="*/ 375264 w 416006"/>
                  <a:gd name="connsiteY5" fmla="*/ 249041 h 851660"/>
                  <a:gd name="connsiteX6" fmla="*/ 189223 w 416006"/>
                  <a:gd name="connsiteY6" fmla="*/ 131507 h 851660"/>
                  <a:gd name="connsiteX7" fmla="*/ 101433 w 416006"/>
                  <a:gd name="connsiteY7" fmla="*/ 105041 h 851660"/>
                  <a:gd name="connsiteX8" fmla="*/ 78663 w 416006"/>
                  <a:gd name="connsiteY8" fmla="*/ 242067 h 851660"/>
                  <a:gd name="connsiteX9" fmla="*/ 78663 w 416006"/>
                  <a:gd name="connsiteY9" fmla="*/ 306885 h 851660"/>
                  <a:gd name="connsiteX10" fmla="*/ 2481 w 416006"/>
                  <a:gd name="connsiteY10" fmla="*/ 309209 h 851660"/>
                  <a:gd name="connsiteX11" fmla="*/ 1243 w 416006"/>
                  <a:gd name="connsiteY11" fmla="*/ 251536 h 851660"/>
                  <a:gd name="connsiteX12" fmla="*/ 9866 w 416006"/>
                  <a:gd name="connsiteY12" fmla="*/ 102718 h 851660"/>
                  <a:gd name="connsiteX13" fmla="*/ 99733 w 416006"/>
                  <a:gd name="connsiteY13" fmla="*/ 5758 h 851660"/>
                  <a:gd name="connsiteX0" fmla="*/ 99733 w 416006"/>
                  <a:gd name="connsiteY0" fmla="*/ 5758 h 851660"/>
                  <a:gd name="connsiteX1" fmla="*/ 238785 w 416006"/>
                  <a:gd name="connsiteY1" fmla="*/ 19030 h 851660"/>
                  <a:gd name="connsiteX2" fmla="*/ 416006 w 416006"/>
                  <a:gd name="connsiteY2" fmla="*/ 251536 h 851660"/>
                  <a:gd name="connsiteX3" fmla="*/ 416006 w 416006"/>
                  <a:gd name="connsiteY3" fmla="*/ 851660 h 851660"/>
                  <a:gd name="connsiteX4" fmla="*/ 378977 w 416006"/>
                  <a:gd name="connsiteY4" fmla="*/ 851660 h 851660"/>
                  <a:gd name="connsiteX5" fmla="*/ 375264 w 416006"/>
                  <a:gd name="connsiteY5" fmla="*/ 249041 h 851660"/>
                  <a:gd name="connsiteX6" fmla="*/ 189223 w 416006"/>
                  <a:gd name="connsiteY6" fmla="*/ 131507 h 851660"/>
                  <a:gd name="connsiteX7" fmla="*/ 101433 w 416006"/>
                  <a:gd name="connsiteY7" fmla="*/ 105041 h 851660"/>
                  <a:gd name="connsiteX8" fmla="*/ 78663 w 416006"/>
                  <a:gd name="connsiteY8" fmla="*/ 242067 h 851660"/>
                  <a:gd name="connsiteX9" fmla="*/ 78663 w 416006"/>
                  <a:gd name="connsiteY9" fmla="*/ 306885 h 851660"/>
                  <a:gd name="connsiteX10" fmla="*/ 2481 w 416006"/>
                  <a:gd name="connsiteY10" fmla="*/ 309209 h 851660"/>
                  <a:gd name="connsiteX11" fmla="*/ 1243 w 416006"/>
                  <a:gd name="connsiteY11" fmla="*/ 251536 h 851660"/>
                  <a:gd name="connsiteX12" fmla="*/ 9866 w 416006"/>
                  <a:gd name="connsiteY12" fmla="*/ 102718 h 851660"/>
                  <a:gd name="connsiteX13" fmla="*/ 99733 w 416006"/>
                  <a:gd name="connsiteY13" fmla="*/ 5758 h 851660"/>
                  <a:gd name="connsiteX0" fmla="*/ 99733 w 416006"/>
                  <a:gd name="connsiteY0" fmla="*/ 5758 h 851660"/>
                  <a:gd name="connsiteX1" fmla="*/ 238785 w 416006"/>
                  <a:gd name="connsiteY1" fmla="*/ 19030 h 851660"/>
                  <a:gd name="connsiteX2" fmla="*/ 416006 w 416006"/>
                  <a:gd name="connsiteY2" fmla="*/ 251536 h 851660"/>
                  <a:gd name="connsiteX3" fmla="*/ 416006 w 416006"/>
                  <a:gd name="connsiteY3" fmla="*/ 851660 h 851660"/>
                  <a:gd name="connsiteX4" fmla="*/ 378977 w 416006"/>
                  <a:gd name="connsiteY4" fmla="*/ 851660 h 851660"/>
                  <a:gd name="connsiteX5" fmla="*/ 375264 w 416006"/>
                  <a:gd name="connsiteY5" fmla="*/ 249041 h 851660"/>
                  <a:gd name="connsiteX6" fmla="*/ 189223 w 416006"/>
                  <a:gd name="connsiteY6" fmla="*/ 131507 h 851660"/>
                  <a:gd name="connsiteX7" fmla="*/ 101433 w 416006"/>
                  <a:gd name="connsiteY7" fmla="*/ 105041 h 851660"/>
                  <a:gd name="connsiteX8" fmla="*/ 73713 w 416006"/>
                  <a:gd name="connsiteY8" fmla="*/ 244391 h 851660"/>
                  <a:gd name="connsiteX9" fmla="*/ 78663 w 416006"/>
                  <a:gd name="connsiteY9" fmla="*/ 306885 h 851660"/>
                  <a:gd name="connsiteX10" fmla="*/ 2481 w 416006"/>
                  <a:gd name="connsiteY10" fmla="*/ 309209 h 851660"/>
                  <a:gd name="connsiteX11" fmla="*/ 1243 w 416006"/>
                  <a:gd name="connsiteY11" fmla="*/ 251536 h 851660"/>
                  <a:gd name="connsiteX12" fmla="*/ 9866 w 416006"/>
                  <a:gd name="connsiteY12" fmla="*/ 102718 h 851660"/>
                  <a:gd name="connsiteX13" fmla="*/ 99733 w 416006"/>
                  <a:gd name="connsiteY13" fmla="*/ 5758 h 851660"/>
                  <a:gd name="connsiteX0" fmla="*/ 99733 w 416006"/>
                  <a:gd name="connsiteY0" fmla="*/ 5758 h 851660"/>
                  <a:gd name="connsiteX1" fmla="*/ 238785 w 416006"/>
                  <a:gd name="connsiteY1" fmla="*/ 19030 h 851660"/>
                  <a:gd name="connsiteX2" fmla="*/ 416006 w 416006"/>
                  <a:gd name="connsiteY2" fmla="*/ 251536 h 851660"/>
                  <a:gd name="connsiteX3" fmla="*/ 416006 w 416006"/>
                  <a:gd name="connsiteY3" fmla="*/ 851660 h 851660"/>
                  <a:gd name="connsiteX4" fmla="*/ 378977 w 416006"/>
                  <a:gd name="connsiteY4" fmla="*/ 851660 h 851660"/>
                  <a:gd name="connsiteX5" fmla="*/ 375264 w 416006"/>
                  <a:gd name="connsiteY5" fmla="*/ 249041 h 851660"/>
                  <a:gd name="connsiteX6" fmla="*/ 189223 w 416006"/>
                  <a:gd name="connsiteY6" fmla="*/ 131507 h 851660"/>
                  <a:gd name="connsiteX7" fmla="*/ 101433 w 416006"/>
                  <a:gd name="connsiteY7" fmla="*/ 105041 h 851660"/>
                  <a:gd name="connsiteX8" fmla="*/ 73713 w 416006"/>
                  <a:gd name="connsiteY8" fmla="*/ 244391 h 851660"/>
                  <a:gd name="connsiteX9" fmla="*/ 78663 w 416006"/>
                  <a:gd name="connsiteY9" fmla="*/ 306885 h 851660"/>
                  <a:gd name="connsiteX10" fmla="*/ 2481 w 416006"/>
                  <a:gd name="connsiteY10" fmla="*/ 309209 h 851660"/>
                  <a:gd name="connsiteX11" fmla="*/ 1243 w 416006"/>
                  <a:gd name="connsiteY11" fmla="*/ 251536 h 851660"/>
                  <a:gd name="connsiteX12" fmla="*/ 9866 w 416006"/>
                  <a:gd name="connsiteY12" fmla="*/ 102718 h 851660"/>
                  <a:gd name="connsiteX13" fmla="*/ 99733 w 416006"/>
                  <a:gd name="connsiteY13" fmla="*/ 5758 h 851660"/>
                  <a:gd name="connsiteX0" fmla="*/ 99733 w 416006"/>
                  <a:gd name="connsiteY0" fmla="*/ 5758 h 851660"/>
                  <a:gd name="connsiteX1" fmla="*/ 238785 w 416006"/>
                  <a:gd name="connsiteY1" fmla="*/ 19030 h 851660"/>
                  <a:gd name="connsiteX2" fmla="*/ 416006 w 416006"/>
                  <a:gd name="connsiteY2" fmla="*/ 251536 h 851660"/>
                  <a:gd name="connsiteX3" fmla="*/ 416006 w 416006"/>
                  <a:gd name="connsiteY3" fmla="*/ 851660 h 851660"/>
                  <a:gd name="connsiteX4" fmla="*/ 378977 w 416006"/>
                  <a:gd name="connsiteY4" fmla="*/ 851660 h 851660"/>
                  <a:gd name="connsiteX5" fmla="*/ 375264 w 416006"/>
                  <a:gd name="connsiteY5" fmla="*/ 249041 h 851660"/>
                  <a:gd name="connsiteX6" fmla="*/ 189223 w 416006"/>
                  <a:gd name="connsiteY6" fmla="*/ 131507 h 851660"/>
                  <a:gd name="connsiteX7" fmla="*/ 101433 w 416006"/>
                  <a:gd name="connsiteY7" fmla="*/ 105041 h 851660"/>
                  <a:gd name="connsiteX8" fmla="*/ 73713 w 416006"/>
                  <a:gd name="connsiteY8" fmla="*/ 244391 h 851660"/>
                  <a:gd name="connsiteX9" fmla="*/ 70001 w 416006"/>
                  <a:gd name="connsiteY9" fmla="*/ 309209 h 851660"/>
                  <a:gd name="connsiteX10" fmla="*/ 2481 w 416006"/>
                  <a:gd name="connsiteY10" fmla="*/ 309209 h 851660"/>
                  <a:gd name="connsiteX11" fmla="*/ 1243 w 416006"/>
                  <a:gd name="connsiteY11" fmla="*/ 251536 h 851660"/>
                  <a:gd name="connsiteX12" fmla="*/ 9866 w 416006"/>
                  <a:gd name="connsiteY12" fmla="*/ 102718 h 851660"/>
                  <a:gd name="connsiteX13" fmla="*/ 99733 w 416006"/>
                  <a:gd name="connsiteY13" fmla="*/ 5758 h 851660"/>
                  <a:gd name="connsiteX0" fmla="*/ 99733 w 416006"/>
                  <a:gd name="connsiteY0" fmla="*/ 5758 h 851660"/>
                  <a:gd name="connsiteX1" fmla="*/ 238785 w 416006"/>
                  <a:gd name="connsiteY1" fmla="*/ 19030 h 851660"/>
                  <a:gd name="connsiteX2" fmla="*/ 416006 w 416006"/>
                  <a:gd name="connsiteY2" fmla="*/ 251536 h 851660"/>
                  <a:gd name="connsiteX3" fmla="*/ 416006 w 416006"/>
                  <a:gd name="connsiteY3" fmla="*/ 851660 h 851660"/>
                  <a:gd name="connsiteX4" fmla="*/ 378977 w 416006"/>
                  <a:gd name="connsiteY4" fmla="*/ 851660 h 851660"/>
                  <a:gd name="connsiteX5" fmla="*/ 375264 w 416006"/>
                  <a:gd name="connsiteY5" fmla="*/ 249041 h 851660"/>
                  <a:gd name="connsiteX6" fmla="*/ 189223 w 416006"/>
                  <a:gd name="connsiteY6" fmla="*/ 131507 h 851660"/>
                  <a:gd name="connsiteX7" fmla="*/ 101433 w 416006"/>
                  <a:gd name="connsiteY7" fmla="*/ 105041 h 851660"/>
                  <a:gd name="connsiteX8" fmla="*/ 73713 w 416006"/>
                  <a:gd name="connsiteY8" fmla="*/ 244391 h 851660"/>
                  <a:gd name="connsiteX9" fmla="*/ 70001 w 416006"/>
                  <a:gd name="connsiteY9" fmla="*/ 309209 h 851660"/>
                  <a:gd name="connsiteX10" fmla="*/ 2481 w 416006"/>
                  <a:gd name="connsiteY10" fmla="*/ 309209 h 851660"/>
                  <a:gd name="connsiteX11" fmla="*/ 1243 w 416006"/>
                  <a:gd name="connsiteY11" fmla="*/ 251536 h 851660"/>
                  <a:gd name="connsiteX12" fmla="*/ 9866 w 416006"/>
                  <a:gd name="connsiteY12" fmla="*/ 102718 h 851660"/>
                  <a:gd name="connsiteX13" fmla="*/ 99733 w 416006"/>
                  <a:gd name="connsiteY13" fmla="*/ 5758 h 851660"/>
                  <a:gd name="connsiteX0" fmla="*/ 99733 w 416006"/>
                  <a:gd name="connsiteY0" fmla="*/ 5758 h 851660"/>
                  <a:gd name="connsiteX1" fmla="*/ 238785 w 416006"/>
                  <a:gd name="connsiteY1" fmla="*/ 19030 h 851660"/>
                  <a:gd name="connsiteX2" fmla="*/ 416006 w 416006"/>
                  <a:gd name="connsiteY2" fmla="*/ 251536 h 851660"/>
                  <a:gd name="connsiteX3" fmla="*/ 416006 w 416006"/>
                  <a:gd name="connsiteY3" fmla="*/ 851660 h 851660"/>
                  <a:gd name="connsiteX4" fmla="*/ 378977 w 416006"/>
                  <a:gd name="connsiteY4" fmla="*/ 851660 h 851660"/>
                  <a:gd name="connsiteX5" fmla="*/ 375264 w 416006"/>
                  <a:gd name="connsiteY5" fmla="*/ 249041 h 851660"/>
                  <a:gd name="connsiteX6" fmla="*/ 189223 w 416006"/>
                  <a:gd name="connsiteY6" fmla="*/ 131507 h 851660"/>
                  <a:gd name="connsiteX7" fmla="*/ 100196 w 416006"/>
                  <a:gd name="connsiteY7" fmla="*/ 116665 h 851660"/>
                  <a:gd name="connsiteX8" fmla="*/ 73713 w 416006"/>
                  <a:gd name="connsiteY8" fmla="*/ 244391 h 851660"/>
                  <a:gd name="connsiteX9" fmla="*/ 70001 w 416006"/>
                  <a:gd name="connsiteY9" fmla="*/ 309209 h 851660"/>
                  <a:gd name="connsiteX10" fmla="*/ 2481 w 416006"/>
                  <a:gd name="connsiteY10" fmla="*/ 309209 h 851660"/>
                  <a:gd name="connsiteX11" fmla="*/ 1243 w 416006"/>
                  <a:gd name="connsiteY11" fmla="*/ 251536 h 851660"/>
                  <a:gd name="connsiteX12" fmla="*/ 9866 w 416006"/>
                  <a:gd name="connsiteY12" fmla="*/ 102718 h 851660"/>
                  <a:gd name="connsiteX13" fmla="*/ 99733 w 416006"/>
                  <a:gd name="connsiteY13" fmla="*/ 5758 h 851660"/>
                  <a:gd name="connsiteX0" fmla="*/ 99733 w 416006"/>
                  <a:gd name="connsiteY0" fmla="*/ 5758 h 851660"/>
                  <a:gd name="connsiteX1" fmla="*/ 238785 w 416006"/>
                  <a:gd name="connsiteY1" fmla="*/ 19030 h 851660"/>
                  <a:gd name="connsiteX2" fmla="*/ 416006 w 416006"/>
                  <a:gd name="connsiteY2" fmla="*/ 251536 h 851660"/>
                  <a:gd name="connsiteX3" fmla="*/ 416006 w 416006"/>
                  <a:gd name="connsiteY3" fmla="*/ 851660 h 851660"/>
                  <a:gd name="connsiteX4" fmla="*/ 378977 w 416006"/>
                  <a:gd name="connsiteY4" fmla="*/ 851660 h 851660"/>
                  <a:gd name="connsiteX5" fmla="*/ 375264 w 416006"/>
                  <a:gd name="connsiteY5" fmla="*/ 249041 h 851660"/>
                  <a:gd name="connsiteX6" fmla="*/ 197885 w 416006"/>
                  <a:gd name="connsiteY6" fmla="*/ 105937 h 851660"/>
                  <a:gd name="connsiteX7" fmla="*/ 100196 w 416006"/>
                  <a:gd name="connsiteY7" fmla="*/ 116665 h 851660"/>
                  <a:gd name="connsiteX8" fmla="*/ 73713 w 416006"/>
                  <a:gd name="connsiteY8" fmla="*/ 244391 h 851660"/>
                  <a:gd name="connsiteX9" fmla="*/ 70001 w 416006"/>
                  <a:gd name="connsiteY9" fmla="*/ 309209 h 851660"/>
                  <a:gd name="connsiteX10" fmla="*/ 2481 w 416006"/>
                  <a:gd name="connsiteY10" fmla="*/ 309209 h 851660"/>
                  <a:gd name="connsiteX11" fmla="*/ 1243 w 416006"/>
                  <a:gd name="connsiteY11" fmla="*/ 251536 h 851660"/>
                  <a:gd name="connsiteX12" fmla="*/ 9866 w 416006"/>
                  <a:gd name="connsiteY12" fmla="*/ 102718 h 851660"/>
                  <a:gd name="connsiteX13" fmla="*/ 99733 w 416006"/>
                  <a:gd name="connsiteY13" fmla="*/ 5758 h 851660"/>
                  <a:gd name="connsiteX0" fmla="*/ 99733 w 416006"/>
                  <a:gd name="connsiteY0" fmla="*/ 5758 h 851660"/>
                  <a:gd name="connsiteX1" fmla="*/ 238785 w 416006"/>
                  <a:gd name="connsiteY1" fmla="*/ 19030 h 851660"/>
                  <a:gd name="connsiteX2" fmla="*/ 416006 w 416006"/>
                  <a:gd name="connsiteY2" fmla="*/ 251536 h 851660"/>
                  <a:gd name="connsiteX3" fmla="*/ 416006 w 416006"/>
                  <a:gd name="connsiteY3" fmla="*/ 851660 h 851660"/>
                  <a:gd name="connsiteX4" fmla="*/ 378977 w 416006"/>
                  <a:gd name="connsiteY4" fmla="*/ 851660 h 851660"/>
                  <a:gd name="connsiteX5" fmla="*/ 375264 w 416006"/>
                  <a:gd name="connsiteY5" fmla="*/ 249041 h 851660"/>
                  <a:gd name="connsiteX6" fmla="*/ 197885 w 416006"/>
                  <a:gd name="connsiteY6" fmla="*/ 105937 h 851660"/>
                  <a:gd name="connsiteX7" fmla="*/ 100196 w 416006"/>
                  <a:gd name="connsiteY7" fmla="*/ 116665 h 851660"/>
                  <a:gd name="connsiteX8" fmla="*/ 73713 w 416006"/>
                  <a:gd name="connsiteY8" fmla="*/ 244391 h 851660"/>
                  <a:gd name="connsiteX9" fmla="*/ 70001 w 416006"/>
                  <a:gd name="connsiteY9" fmla="*/ 309209 h 851660"/>
                  <a:gd name="connsiteX10" fmla="*/ 2481 w 416006"/>
                  <a:gd name="connsiteY10" fmla="*/ 309209 h 851660"/>
                  <a:gd name="connsiteX11" fmla="*/ 1243 w 416006"/>
                  <a:gd name="connsiteY11" fmla="*/ 251536 h 851660"/>
                  <a:gd name="connsiteX12" fmla="*/ 9866 w 416006"/>
                  <a:gd name="connsiteY12" fmla="*/ 102718 h 851660"/>
                  <a:gd name="connsiteX13" fmla="*/ 99733 w 416006"/>
                  <a:gd name="connsiteY13" fmla="*/ 5758 h 851660"/>
                  <a:gd name="connsiteX0" fmla="*/ 99733 w 416006"/>
                  <a:gd name="connsiteY0" fmla="*/ 5758 h 851660"/>
                  <a:gd name="connsiteX1" fmla="*/ 238785 w 416006"/>
                  <a:gd name="connsiteY1" fmla="*/ 19030 h 851660"/>
                  <a:gd name="connsiteX2" fmla="*/ 416006 w 416006"/>
                  <a:gd name="connsiteY2" fmla="*/ 251536 h 851660"/>
                  <a:gd name="connsiteX3" fmla="*/ 416006 w 416006"/>
                  <a:gd name="connsiteY3" fmla="*/ 851660 h 851660"/>
                  <a:gd name="connsiteX4" fmla="*/ 378977 w 416006"/>
                  <a:gd name="connsiteY4" fmla="*/ 851660 h 851660"/>
                  <a:gd name="connsiteX5" fmla="*/ 375264 w 416006"/>
                  <a:gd name="connsiteY5" fmla="*/ 249041 h 851660"/>
                  <a:gd name="connsiteX6" fmla="*/ 197885 w 416006"/>
                  <a:gd name="connsiteY6" fmla="*/ 105937 h 851660"/>
                  <a:gd name="connsiteX7" fmla="*/ 100196 w 416006"/>
                  <a:gd name="connsiteY7" fmla="*/ 116665 h 851660"/>
                  <a:gd name="connsiteX8" fmla="*/ 73713 w 416006"/>
                  <a:gd name="connsiteY8" fmla="*/ 244391 h 851660"/>
                  <a:gd name="connsiteX9" fmla="*/ 70001 w 416006"/>
                  <a:gd name="connsiteY9" fmla="*/ 309209 h 851660"/>
                  <a:gd name="connsiteX10" fmla="*/ 2481 w 416006"/>
                  <a:gd name="connsiteY10" fmla="*/ 309209 h 851660"/>
                  <a:gd name="connsiteX11" fmla="*/ 1243 w 416006"/>
                  <a:gd name="connsiteY11" fmla="*/ 251536 h 851660"/>
                  <a:gd name="connsiteX12" fmla="*/ 9866 w 416006"/>
                  <a:gd name="connsiteY12" fmla="*/ 102718 h 851660"/>
                  <a:gd name="connsiteX13" fmla="*/ 99733 w 416006"/>
                  <a:gd name="connsiteY13" fmla="*/ 5758 h 851660"/>
                  <a:gd name="connsiteX0" fmla="*/ 99733 w 416006"/>
                  <a:gd name="connsiteY0" fmla="*/ 5758 h 851660"/>
                  <a:gd name="connsiteX1" fmla="*/ 238785 w 416006"/>
                  <a:gd name="connsiteY1" fmla="*/ 19030 h 851660"/>
                  <a:gd name="connsiteX2" fmla="*/ 416006 w 416006"/>
                  <a:gd name="connsiteY2" fmla="*/ 251536 h 851660"/>
                  <a:gd name="connsiteX3" fmla="*/ 416006 w 416006"/>
                  <a:gd name="connsiteY3" fmla="*/ 851660 h 851660"/>
                  <a:gd name="connsiteX4" fmla="*/ 378977 w 416006"/>
                  <a:gd name="connsiteY4" fmla="*/ 851660 h 851660"/>
                  <a:gd name="connsiteX5" fmla="*/ 375264 w 416006"/>
                  <a:gd name="connsiteY5" fmla="*/ 249041 h 851660"/>
                  <a:gd name="connsiteX6" fmla="*/ 197885 w 416006"/>
                  <a:gd name="connsiteY6" fmla="*/ 105937 h 851660"/>
                  <a:gd name="connsiteX7" fmla="*/ 100196 w 416006"/>
                  <a:gd name="connsiteY7" fmla="*/ 116665 h 851660"/>
                  <a:gd name="connsiteX8" fmla="*/ 70001 w 416006"/>
                  <a:gd name="connsiteY8" fmla="*/ 251366 h 851660"/>
                  <a:gd name="connsiteX9" fmla="*/ 70001 w 416006"/>
                  <a:gd name="connsiteY9" fmla="*/ 309209 h 851660"/>
                  <a:gd name="connsiteX10" fmla="*/ 2481 w 416006"/>
                  <a:gd name="connsiteY10" fmla="*/ 309209 h 851660"/>
                  <a:gd name="connsiteX11" fmla="*/ 1243 w 416006"/>
                  <a:gd name="connsiteY11" fmla="*/ 251536 h 851660"/>
                  <a:gd name="connsiteX12" fmla="*/ 9866 w 416006"/>
                  <a:gd name="connsiteY12" fmla="*/ 102718 h 851660"/>
                  <a:gd name="connsiteX13" fmla="*/ 99733 w 416006"/>
                  <a:gd name="connsiteY13" fmla="*/ 5758 h 851660"/>
                  <a:gd name="connsiteX0" fmla="*/ 99733 w 416006"/>
                  <a:gd name="connsiteY0" fmla="*/ 5758 h 851660"/>
                  <a:gd name="connsiteX1" fmla="*/ 238785 w 416006"/>
                  <a:gd name="connsiteY1" fmla="*/ 19030 h 851660"/>
                  <a:gd name="connsiteX2" fmla="*/ 416006 w 416006"/>
                  <a:gd name="connsiteY2" fmla="*/ 251536 h 851660"/>
                  <a:gd name="connsiteX3" fmla="*/ 416006 w 416006"/>
                  <a:gd name="connsiteY3" fmla="*/ 851660 h 851660"/>
                  <a:gd name="connsiteX4" fmla="*/ 378977 w 416006"/>
                  <a:gd name="connsiteY4" fmla="*/ 851660 h 851660"/>
                  <a:gd name="connsiteX5" fmla="*/ 375264 w 416006"/>
                  <a:gd name="connsiteY5" fmla="*/ 249041 h 851660"/>
                  <a:gd name="connsiteX6" fmla="*/ 197885 w 416006"/>
                  <a:gd name="connsiteY6" fmla="*/ 105937 h 851660"/>
                  <a:gd name="connsiteX7" fmla="*/ 100196 w 416006"/>
                  <a:gd name="connsiteY7" fmla="*/ 116665 h 851660"/>
                  <a:gd name="connsiteX8" fmla="*/ 70001 w 416006"/>
                  <a:gd name="connsiteY8" fmla="*/ 251366 h 851660"/>
                  <a:gd name="connsiteX9" fmla="*/ 70001 w 416006"/>
                  <a:gd name="connsiteY9" fmla="*/ 309209 h 851660"/>
                  <a:gd name="connsiteX10" fmla="*/ 2481 w 416006"/>
                  <a:gd name="connsiteY10" fmla="*/ 309209 h 851660"/>
                  <a:gd name="connsiteX11" fmla="*/ 1243 w 416006"/>
                  <a:gd name="connsiteY11" fmla="*/ 251536 h 851660"/>
                  <a:gd name="connsiteX12" fmla="*/ 9866 w 416006"/>
                  <a:gd name="connsiteY12" fmla="*/ 102718 h 851660"/>
                  <a:gd name="connsiteX13" fmla="*/ 99733 w 416006"/>
                  <a:gd name="connsiteY13" fmla="*/ 5758 h 851660"/>
                  <a:gd name="connsiteX0" fmla="*/ 99733 w 416006"/>
                  <a:gd name="connsiteY0" fmla="*/ 5758 h 851660"/>
                  <a:gd name="connsiteX1" fmla="*/ 238785 w 416006"/>
                  <a:gd name="connsiteY1" fmla="*/ 19030 h 851660"/>
                  <a:gd name="connsiteX2" fmla="*/ 416006 w 416006"/>
                  <a:gd name="connsiteY2" fmla="*/ 251536 h 851660"/>
                  <a:gd name="connsiteX3" fmla="*/ 416006 w 416006"/>
                  <a:gd name="connsiteY3" fmla="*/ 851660 h 851660"/>
                  <a:gd name="connsiteX4" fmla="*/ 378977 w 416006"/>
                  <a:gd name="connsiteY4" fmla="*/ 851660 h 851660"/>
                  <a:gd name="connsiteX5" fmla="*/ 375264 w 416006"/>
                  <a:gd name="connsiteY5" fmla="*/ 249041 h 851660"/>
                  <a:gd name="connsiteX6" fmla="*/ 197885 w 416006"/>
                  <a:gd name="connsiteY6" fmla="*/ 105937 h 851660"/>
                  <a:gd name="connsiteX7" fmla="*/ 100196 w 416006"/>
                  <a:gd name="connsiteY7" fmla="*/ 116665 h 851660"/>
                  <a:gd name="connsiteX8" fmla="*/ 70001 w 416006"/>
                  <a:gd name="connsiteY8" fmla="*/ 251366 h 851660"/>
                  <a:gd name="connsiteX9" fmla="*/ 70001 w 416006"/>
                  <a:gd name="connsiteY9" fmla="*/ 309209 h 851660"/>
                  <a:gd name="connsiteX10" fmla="*/ 2481 w 416006"/>
                  <a:gd name="connsiteY10" fmla="*/ 309209 h 851660"/>
                  <a:gd name="connsiteX11" fmla="*/ 1243 w 416006"/>
                  <a:gd name="connsiteY11" fmla="*/ 251536 h 851660"/>
                  <a:gd name="connsiteX12" fmla="*/ 9866 w 416006"/>
                  <a:gd name="connsiteY12" fmla="*/ 102718 h 851660"/>
                  <a:gd name="connsiteX13" fmla="*/ 99733 w 416006"/>
                  <a:gd name="connsiteY13" fmla="*/ 5758 h 851660"/>
                  <a:gd name="connsiteX0" fmla="*/ 99733 w 416006"/>
                  <a:gd name="connsiteY0" fmla="*/ 5758 h 851660"/>
                  <a:gd name="connsiteX1" fmla="*/ 238785 w 416006"/>
                  <a:gd name="connsiteY1" fmla="*/ 19030 h 851660"/>
                  <a:gd name="connsiteX2" fmla="*/ 416006 w 416006"/>
                  <a:gd name="connsiteY2" fmla="*/ 251536 h 851660"/>
                  <a:gd name="connsiteX3" fmla="*/ 416006 w 416006"/>
                  <a:gd name="connsiteY3" fmla="*/ 851660 h 851660"/>
                  <a:gd name="connsiteX4" fmla="*/ 378977 w 416006"/>
                  <a:gd name="connsiteY4" fmla="*/ 851660 h 851660"/>
                  <a:gd name="connsiteX5" fmla="*/ 375264 w 416006"/>
                  <a:gd name="connsiteY5" fmla="*/ 249041 h 851660"/>
                  <a:gd name="connsiteX6" fmla="*/ 197885 w 416006"/>
                  <a:gd name="connsiteY6" fmla="*/ 105937 h 851660"/>
                  <a:gd name="connsiteX7" fmla="*/ 100196 w 416006"/>
                  <a:gd name="connsiteY7" fmla="*/ 116665 h 851660"/>
                  <a:gd name="connsiteX8" fmla="*/ 70001 w 416006"/>
                  <a:gd name="connsiteY8" fmla="*/ 251366 h 851660"/>
                  <a:gd name="connsiteX9" fmla="*/ 70001 w 416006"/>
                  <a:gd name="connsiteY9" fmla="*/ 309209 h 851660"/>
                  <a:gd name="connsiteX10" fmla="*/ 2481 w 416006"/>
                  <a:gd name="connsiteY10" fmla="*/ 309209 h 851660"/>
                  <a:gd name="connsiteX11" fmla="*/ 1243 w 416006"/>
                  <a:gd name="connsiteY11" fmla="*/ 251536 h 851660"/>
                  <a:gd name="connsiteX12" fmla="*/ 9866 w 416006"/>
                  <a:gd name="connsiteY12" fmla="*/ 102718 h 851660"/>
                  <a:gd name="connsiteX13" fmla="*/ 99733 w 416006"/>
                  <a:gd name="connsiteY13" fmla="*/ 5758 h 851660"/>
                  <a:gd name="connsiteX0" fmla="*/ 99733 w 416006"/>
                  <a:gd name="connsiteY0" fmla="*/ 5758 h 851660"/>
                  <a:gd name="connsiteX1" fmla="*/ 238785 w 416006"/>
                  <a:gd name="connsiteY1" fmla="*/ 19030 h 851660"/>
                  <a:gd name="connsiteX2" fmla="*/ 416006 w 416006"/>
                  <a:gd name="connsiteY2" fmla="*/ 251536 h 851660"/>
                  <a:gd name="connsiteX3" fmla="*/ 416006 w 416006"/>
                  <a:gd name="connsiteY3" fmla="*/ 851660 h 851660"/>
                  <a:gd name="connsiteX4" fmla="*/ 378977 w 416006"/>
                  <a:gd name="connsiteY4" fmla="*/ 851660 h 851660"/>
                  <a:gd name="connsiteX5" fmla="*/ 375264 w 416006"/>
                  <a:gd name="connsiteY5" fmla="*/ 249041 h 851660"/>
                  <a:gd name="connsiteX6" fmla="*/ 197885 w 416006"/>
                  <a:gd name="connsiteY6" fmla="*/ 105937 h 851660"/>
                  <a:gd name="connsiteX7" fmla="*/ 103908 w 416006"/>
                  <a:gd name="connsiteY7" fmla="*/ 100393 h 851660"/>
                  <a:gd name="connsiteX8" fmla="*/ 70001 w 416006"/>
                  <a:gd name="connsiteY8" fmla="*/ 251366 h 851660"/>
                  <a:gd name="connsiteX9" fmla="*/ 70001 w 416006"/>
                  <a:gd name="connsiteY9" fmla="*/ 309209 h 851660"/>
                  <a:gd name="connsiteX10" fmla="*/ 2481 w 416006"/>
                  <a:gd name="connsiteY10" fmla="*/ 309209 h 851660"/>
                  <a:gd name="connsiteX11" fmla="*/ 1243 w 416006"/>
                  <a:gd name="connsiteY11" fmla="*/ 251536 h 851660"/>
                  <a:gd name="connsiteX12" fmla="*/ 9866 w 416006"/>
                  <a:gd name="connsiteY12" fmla="*/ 102718 h 851660"/>
                  <a:gd name="connsiteX13" fmla="*/ 99733 w 416006"/>
                  <a:gd name="connsiteY13" fmla="*/ 5758 h 851660"/>
                  <a:gd name="connsiteX0" fmla="*/ 99733 w 416006"/>
                  <a:gd name="connsiteY0" fmla="*/ 5758 h 851660"/>
                  <a:gd name="connsiteX1" fmla="*/ 238785 w 416006"/>
                  <a:gd name="connsiteY1" fmla="*/ 19030 h 851660"/>
                  <a:gd name="connsiteX2" fmla="*/ 416006 w 416006"/>
                  <a:gd name="connsiteY2" fmla="*/ 251536 h 851660"/>
                  <a:gd name="connsiteX3" fmla="*/ 416006 w 416006"/>
                  <a:gd name="connsiteY3" fmla="*/ 851660 h 851660"/>
                  <a:gd name="connsiteX4" fmla="*/ 378977 w 416006"/>
                  <a:gd name="connsiteY4" fmla="*/ 851660 h 851660"/>
                  <a:gd name="connsiteX5" fmla="*/ 375264 w 416006"/>
                  <a:gd name="connsiteY5" fmla="*/ 249041 h 851660"/>
                  <a:gd name="connsiteX6" fmla="*/ 197885 w 416006"/>
                  <a:gd name="connsiteY6" fmla="*/ 105937 h 851660"/>
                  <a:gd name="connsiteX7" fmla="*/ 103908 w 416006"/>
                  <a:gd name="connsiteY7" fmla="*/ 100393 h 851660"/>
                  <a:gd name="connsiteX8" fmla="*/ 70001 w 416006"/>
                  <a:gd name="connsiteY8" fmla="*/ 251366 h 851660"/>
                  <a:gd name="connsiteX9" fmla="*/ 70001 w 416006"/>
                  <a:gd name="connsiteY9" fmla="*/ 309209 h 851660"/>
                  <a:gd name="connsiteX10" fmla="*/ 2481 w 416006"/>
                  <a:gd name="connsiteY10" fmla="*/ 309209 h 851660"/>
                  <a:gd name="connsiteX11" fmla="*/ 1243 w 416006"/>
                  <a:gd name="connsiteY11" fmla="*/ 251536 h 851660"/>
                  <a:gd name="connsiteX12" fmla="*/ 9866 w 416006"/>
                  <a:gd name="connsiteY12" fmla="*/ 102718 h 851660"/>
                  <a:gd name="connsiteX13" fmla="*/ 99733 w 416006"/>
                  <a:gd name="connsiteY13" fmla="*/ 5758 h 851660"/>
                  <a:gd name="connsiteX0" fmla="*/ 99733 w 416006"/>
                  <a:gd name="connsiteY0" fmla="*/ 5758 h 851660"/>
                  <a:gd name="connsiteX1" fmla="*/ 238785 w 416006"/>
                  <a:gd name="connsiteY1" fmla="*/ 19030 h 851660"/>
                  <a:gd name="connsiteX2" fmla="*/ 416006 w 416006"/>
                  <a:gd name="connsiteY2" fmla="*/ 251536 h 851660"/>
                  <a:gd name="connsiteX3" fmla="*/ 416006 w 416006"/>
                  <a:gd name="connsiteY3" fmla="*/ 851660 h 851660"/>
                  <a:gd name="connsiteX4" fmla="*/ 378977 w 416006"/>
                  <a:gd name="connsiteY4" fmla="*/ 851660 h 851660"/>
                  <a:gd name="connsiteX5" fmla="*/ 375264 w 416006"/>
                  <a:gd name="connsiteY5" fmla="*/ 249041 h 851660"/>
                  <a:gd name="connsiteX6" fmla="*/ 197885 w 416006"/>
                  <a:gd name="connsiteY6" fmla="*/ 105937 h 851660"/>
                  <a:gd name="connsiteX7" fmla="*/ 103908 w 416006"/>
                  <a:gd name="connsiteY7" fmla="*/ 100393 h 851660"/>
                  <a:gd name="connsiteX8" fmla="*/ 70001 w 416006"/>
                  <a:gd name="connsiteY8" fmla="*/ 251366 h 851660"/>
                  <a:gd name="connsiteX9" fmla="*/ 70001 w 416006"/>
                  <a:gd name="connsiteY9" fmla="*/ 309209 h 851660"/>
                  <a:gd name="connsiteX10" fmla="*/ 2481 w 416006"/>
                  <a:gd name="connsiteY10" fmla="*/ 309209 h 851660"/>
                  <a:gd name="connsiteX11" fmla="*/ 1243 w 416006"/>
                  <a:gd name="connsiteY11" fmla="*/ 251536 h 851660"/>
                  <a:gd name="connsiteX12" fmla="*/ 9866 w 416006"/>
                  <a:gd name="connsiteY12" fmla="*/ 102718 h 851660"/>
                  <a:gd name="connsiteX13" fmla="*/ 99733 w 416006"/>
                  <a:gd name="connsiteY13" fmla="*/ 5758 h 851660"/>
                  <a:gd name="connsiteX0" fmla="*/ 99733 w 416006"/>
                  <a:gd name="connsiteY0" fmla="*/ 5758 h 851660"/>
                  <a:gd name="connsiteX1" fmla="*/ 238785 w 416006"/>
                  <a:gd name="connsiteY1" fmla="*/ 19030 h 851660"/>
                  <a:gd name="connsiteX2" fmla="*/ 416006 w 416006"/>
                  <a:gd name="connsiteY2" fmla="*/ 251536 h 851660"/>
                  <a:gd name="connsiteX3" fmla="*/ 416006 w 416006"/>
                  <a:gd name="connsiteY3" fmla="*/ 851660 h 851660"/>
                  <a:gd name="connsiteX4" fmla="*/ 378977 w 416006"/>
                  <a:gd name="connsiteY4" fmla="*/ 851660 h 851660"/>
                  <a:gd name="connsiteX5" fmla="*/ 375264 w 416006"/>
                  <a:gd name="connsiteY5" fmla="*/ 249041 h 851660"/>
                  <a:gd name="connsiteX6" fmla="*/ 246144 w 416006"/>
                  <a:gd name="connsiteY6" fmla="*/ 112911 h 851660"/>
                  <a:gd name="connsiteX7" fmla="*/ 103908 w 416006"/>
                  <a:gd name="connsiteY7" fmla="*/ 100393 h 851660"/>
                  <a:gd name="connsiteX8" fmla="*/ 70001 w 416006"/>
                  <a:gd name="connsiteY8" fmla="*/ 251366 h 851660"/>
                  <a:gd name="connsiteX9" fmla="*/ 70001 w 416006"/>
                  <a:gd name="connsiteY9" fmla="*/ 309209 h 851660"/>
                  <a:gd name="connsiteX10" fmla="*/ 2481 w 416006"/>
                  <a:gd name="connsiteY10" fmla="*/ 309209 h 851660"/>
                  <a:gd name="connsiteX11" fmla="*/ 1243 w 416006"/>
                  <a:gd name="connsiteY11" fmla="*/ 251536 h 851660"/>
                  <a:gd name="connsiteX12" fmla="*/ 9866 w 416006"/>
                  <a:gd name="connsiteY12" fmla="*/ 102718 h 851660"/>
                  <a:gd name="connsiteX13" fmla="*/ 99733 w 416006"/>
                  <a:gd name="connsiteY13" fmla="*/ 5758 h 851660"/>
                  <a:gd name="connsiteX0" fmla="*/ 99733 w 416006"/>
                  <a:gd name="connsiteY0" fmla="*/ 5758 h 851660"/>
                  <a:gd name="connsiteX1" fmla="*/ 238785 w 416006"/>
                  <a:gd name="connsiteY1" fmla="*/ 19030 h 851660"/>
                  <a:gd name="connsiteX2" fmla="*/ 416006 w 416006"/>
                  <a:gd name="connsiteY2" fmla="*/ 251536 h 851660"/>
                  <a:gd name="connsiteX3" fmla="*/ 416006 w 416006"/>
                  <a:gd name="connsiteY3" fmla="*/ 851660 h 851660"/>
                  <a:gd name="connsiteX4" fmla="*/ 378977 w 416006"/>
                  <a:gd name="connsiteY4" fmla="*/ 851660 h 851660"/>
                  <a:gd name="connsiteX5" fmla="*/ 375264 w 416006"/>
                  <a:gd name="connsiteY5" fmla="*/ 249041 h 851660"/>
                  <a:gd name="connsiteX6" fmla="*/ 246144 w 416006"/>
                  <a:gd name="connsiteY6" fmla="*/ 112911 h 851660"/>
                  <a:gd name="connsiteX7" fmla="*/ 103908 w 416006"/>
                  <a:gd name="connsiteY7" fmla="*/ 100393 h 851660"/>
                  <a:gd name="connsiteX8" fmla="*/ 70001 w 416006"/>
                  <a:gd name="connsiteY8" fmla="*/ 251366 h 851660"/>
                  <a:gd name="connsiteX9" fmla="*/ 70001 w 416006"/>
                  <a:gd name="connsiteY9" fmla="*/ 309209 h 851660"/>
                  <a:gd name="connsiteX10" fmla="*/ 2481 w 416006"/>
                  <a:gd name="connsiteY10" fmla="*/ 309209 h 851660"/>
                  <a:gd name="connsiteX11" fmla="*/ 1243 w 416006"/>
                  <a:gd name="connsiteY11" fmla="*/ 251536 h 851660"/>
                  <a:gd name="connsiteX12" fmla="*/ 9866 w 416006"/>
                  <a:gd name="connsiteY12" fmla="*/ 102718 h 851660"/>
                  <a:gd name="connsiteX13" fmla="*/ 99733 w 416006"/>
                  <a:gd name="connsiteY13" fmla="*/ 5758 h 851660"/>
                  <a:gd name="connsiteX0" fmla="*/ 99733 w 416006"/>
                  <a:gd name="connsiteY0" fmla="*/ 5758 h 851660"/>
                  <a:gd name="connsiteX1" fmla="*/ 238785 w 416006"/>
                  <a:gd name="connsiteY1" fmla="*/ 19030 h 851660"/>
                  <a:gd name="connsiteX2" fmla="*/ 416006 w 416006"/>
                  <a:gd name="connsiteY2" fmla="*/ 251536 h 851660"/>
                  <a:gd name="connsiteX3" fmla="*/ 416006 w 416006"/>
                  <a:gd name="connsiteY3" fmla="*/ 851660 h 851660"/>
                  <a:gd name="connsiteX4" fmla="*/ 378977 w 416006"/>
                  <a:gd name="connsiteY4" fmla="*/ 851660 h 851660"/>
                  <a:gd name="connsiteX5" fmla="*/ 375264 w 416006"/>
                  <a:gd name="connsiteY5" fmla="*/ 249041 h 851660"/>
                  <a:gd name="connsiteX6" fmla="*/ 246144 w 416006"/>
                  <a:gd name="connsiteY6" fmla="*/ 112911 h 851660"/>
                  <a:gd name="connsiteX7" fmla="*/ 103908 w 416006"/>
                  <a:gd name="connsiteY7" fmla="*/ 100393 h 851660"/>
                  <a:gd name="connsiteX8" fmla="*/ 70001 w 416006"/>
                  <a:gd name="connsiteY8" fmla="*/ 251366 h 851660"/>
                  <a:gd name="connsiteX9" fmla="*/ 70001 w 416006"/>
                  <a:gd name="connsiteY9" fmla="*/ 309209 h 851660"/>
                  <a:gd name="connsiteX10" fmla="*/ 2481 w 416006"/>
                  <a:gd name="connsiteY10" fmla="*/ 309209 h 851660"/>
                  <a:gd name="connsiteX11" fmla="*/ 1243 w 416006"/>
                  <a:gd name="connsiteY11" fmla="*/ 251536 h 851660"/>
                  <a:gd name="connsiteX12" fmla="*/ 9866 w 416006"/>
                  <a:gd name="connsiteY12" fmla="*/ 102718 h 851660"/>
                  <a:gd name="connsiteX13" fmla="*/ 99733 w 416006"/>
                  <a:gd name="connsiteY13" fmla="*/ 5758 h 851660"/>
                  <a:gd name="connsiteX0" fmla="*/ 99733 w 416006"/>
                  <a:gd name="connsiteY0" fmla="*/ 5758 h 851660"/>
                  <a:gd name="connsiteX1" fmla="*/ 238785 w 416006"/>
                  <a:gd name="connsiteY1" fmla="*/ 19030 h 851660"/>
                  <a:gd name="connsiteX2" fmla="*/ 416006 w 416006"/>
                  <a:gd name="connsiteY2" fmla="*/ 251536 h 851660"/>
                  <a:gd name="connsiteX3" fmla="*/ 416006 w 416006"/>
                  <a:gd name="connsiteY3" fmla="*/ 851660 h 851660"/>
                  <a:gd name="connsiteX4" fmla="*/ 378977 w 416006"/>
                  <a:gd name="connsiteY4" fmla="*/ 851660 h 851660"/>
                  <a:gd name="connsiteX5" fmla="*/ 375264 w 416006"/>
                  <a:gd name="connsiteY5" fmla="*/ 249041 h 851660"/>
                  <a:gd name="connsiteX6" fmla="*/ 246144 w 416006"/>
                  <a:gd name="connsiteY6" fmla="*/ 112911 h 851660"/>
                  <a:gd name="connsiteX7" fmla="*/ 115045 w 416006"/>
                  <a:gd name="connsiteY7" fmla="*/ 84120 h 851660"/>
                  <a:gd name="connsiteX8" fmla="*/ 70001 w 416006"/>
                  <a:gd name="connsiteY8" fmla="*/ 251366 h 851660"/>
                  <a:gd name="connsiteX9" fmla="*/ 70001 w 416006"/>
                  <a:gd name="connsiteY9" fmla="*/ 309209 h 851660"/>
                  <a:gd name="connsiteX10" fmla="*/ 2481 w 416006"/>
                  <a:gd name="connsiteY10" fmla="*/ 309209 h 851660"/>
                  <a:gd name="connsiteX11" fmla="*/ 1243 w 416006"/>
                  <a:gd name="connsiteY11" fmla="*/ 251536 h 851660"/>
                  <a:gd name="connsiteX12" fmla="*/ 9866 w 416006"/>
                  <a:gd name="connsiteY12" fmla="*/ 102718 h 851660"/>
                  <a:gd name="connsiteX13" fmla="*/ 99733 w 416006"/>
                  <a:gd name="connsiteY13" fmla="*/ 5758 h 851660"/>
                  <a:gd name="connsiteX0" fmla="*/ 99733 w 416006"/>
                  <a:gd name="connsiteY0" fmla="*/ 5758 h 851660"/>
                  <a:gd name="connsiteX1" fmla="*/ 238785 w 416006"/>
                  <a:gd name="connsiteY1" fmla="*/ 19030 h 851660"/>
                  <a:gd name="connsiteX2" fmla="*/ 416006 w 416006"/>
                  <a:gd name="connsiteY2" fmla="*/ 251536 h 851660"/>
                  <a:gd name="connsiteX3" fmla="*/ 416006 w 416006"/>
                  <a:gd name="connsiteY3" fmla="*/ 851660 h 851660"/>
                  <a:gd name="connsiteX4" fmla="*/ 378977 w 416006"/>
                  <a:gd name="connsiteY4" fmla="*/ 851660 h 851660"/>
                  <a:gd name="connsiteX5" fmla="*/ 375264 w 416006"/>
                  <a:gd name="connsiteY5" fmla="*/ 249041 h 851660"/>
                  <a:gd name="connsiteX6" fmla="*/ 246144 w 416006"/>
                  <a:gd name="connsiteY6" fmla="*/ 112911 h 851660"/>
                  <a:gd name="connsiteX7" fmla="*/ 115045 w 416006"/>
                  <a:gd name="connsiteY7" fmla="*/ 84120 h 851660"/>
                  <a:gd name="connsiteX8" fmla="*/ 70001 w 416006"/>
                  <a:gd name="connsiteY8" fmla="*/ 251366 h 851660"/>
                  <a:gd name="connsiteX9" fmla="*/ 70001 w 416006"/>
                  <a:gd name="connsiteY9" fmla="*/ 309209 h 851660"/>
                  <a:gd name="connsiteX10" fmla="*/ 2481 w 416006"/>
                  <a:gd name="connsiteY10" fmla="*/ 309209 h 851660"/>
                  <a:gd name="connsiteX11" fmla="*/ 1243 w 416006"/>
                  <a:gd name="connsiteY11" fmla="*/ 251536 h 851660"/>
                  <a:gd name="connsiteX12" fmla="*/ 9866 w 416006"/>
                  <a:gd name="connsiteY12" fmla="*/ 102718 h 851660"/>
                  <a:gd name="connsiteX13" fmla="*/ 99733 w 416006"/>
                  <a:gd name="connsiteY13" fmla="*/ 5758 h 851660"/>
                  <a:gd name="connsiteX0" fmla="*/ 99733 w 416006"/>
                  <a:gd name="connsiteY0" fmla="*/ 5758 h 851660"/>
                  <a:gd name="connsiteX1" fmla="*/ 238785 w 416006"/>
                  <a:gd name="connsiteY1" fmla="*/ 19030 h 851660"/>
                  <a:gd name="connsiteX2" fmla="*/ 416006 w 416006"/>
                  <a:gd name="connsiteY2" fmla="*/ 251536 h 851660"/>
                  <a:gd name="connsiteX3" fmla="*/ 416006 w 416006"/>
                  <a:gd name="connsiteY3" fmla="*/ 851660 h 851660"/>
                  <a:gd name="connsiteX4" fmla="*/ 378977 w 416006"/>
                  <a:gd name="connsiteY4" fmla="*/ 851660 h 851660"/>
                  <a:gd name="connsiteX5" fmla="*/ 375264 w 416006"/>
                  <a:gd name="connsiteY5" fmla="*/ 249041 h 851660"/>
                  <a:gd name="connsiteX6" fmla="*/ 246144 w 416006"/>
                  <a:gd name="connsiteY6" fmla="*/ 112911 h 851660"/>
                  <a:gd name="connsiteX7" fmla="*/ 115045 w 416006"/>
                  <a:gd name="connsiteY7" fmla="*/ 84120 h 851660"/>
                  <a:gd name="connsiteX8" fmla="*/ 70001 w 416006"/>
                  <a:gd name="connsiteY8" fmla="*/ 251366 h 851660"/>
                  <a:gd name="connsiteX9" fmla="*/ 70001 w 416006"/>
                  <a:gd name="connsiteY9" fmla="*/ 309209 h 851660"/>
                  <a:gd name="connsiteX10" fmla="*/ 2481 w 416006"/>
                  <a:gd name="connsiteY10" fmla="*/ 309209 h 851660"/>
                  <a:gd name="connsiteX11" fmla="*/ 1243 w 416006"/>
                  <a:gd name="connsiteY11" fmla="*/ 251536 h 851660"/>
                  <a:gd name="connsiteX12" fmla="*/ 9866 w 416006"/>
                  <a:gd name="connsiteY12" fmla="*/ 102718 h 851660"/>
                  <a:gd name="connsiteX13" fmla="*/ 99733 w 416006"/>
                  <a:gd name="connsiteY13" fmla="*/ 5758 h 851660"/>
                  <a:gd name="connsiteX0" fmla="*/ 99733 w 416006"/>
                  <a:gd name="connsiteY0" fmla="*/ 5758 h 851660"/>
                  <a:gd name="connsiteX1" fmla="*/ 238785 w 416006"/>
                  <a:gd name="connsiteY1" fmla="*/ 19030 h 851660"/>
                  <a:gd name="connsiteX2" fmla="*/ 416006 w 416006"/>
                  <a:gd name="connsiteY2" fmla="*/ 251536 h 851660"/>
                  <a:gd name="connsiteX3" fmla="*/ 416006 w 416006"/>
                  <a:gd name="connsiteY3" fmla="*/ 851660 h 851660"/>
                  <a:gd name="connsiteX4" fmla="*/ 378977 w 416006"/>
                  <a:gd name="connsiteY4" fmla="*/ 851660 h 851660"/>
                  <a:gd name="connsiteX5" fmla="*/ 375264 w 416006"/>
                  <a:gd name="connsiteY5" fmla="*/ 249041 h 851660"/>
                  <a:gd name="connsiteX6" fmla="*/ 246144 w 416006"/>
                  <a:gd name="connsiteY6" fmla="*/ 112911 h 851660"/>
                  <a:gd name="connsiteX7" fmla="*/ 115045 w 416006"/>
                  <a:gd name="connsiteY7" fmla="*/ 84120 h 851660"/>
                  <a:gd name="connsiteX8" fmla="*/ 70001 w 416006"/>
                  <a:gd name="connsiteY8" fmla="*/ 251366 h 851660"/>
                  <a:gd name="connsiteX9" fmla="*/ 70001 w 416006"/>
                  <a:gd name="connsiteY9" fmla="*/ 309209 h 851660"/>
                  <a:gd name="connsiteX10" fmla="*/ 2481 w 416006"/>
                  <a:gd name="connsiteY10" fmla="*/ 309209 h 851660"/>
                  <a:gd name="connsiteX11" fmla="*/ 1243 w 416006"/>
                  <a:gd name="connsiteY11" fmla="*/ 251536 h 851660"/>
                  <a:gd name="connsiteX12" fmla="*/ 9866 w 416006"/>
                  <a:gd name="connsiteY12" fmla="*/ 102718 h 851660"/>
                  <a:gd name="connsiteX13" fmla="*/ 99733 w 416006"/>
                  <a:gd name="connsiteY13" fmla="*/ 5758 h 851660"/>
                  <a:gd name="connsiteX0" fmla="*/ 99733 w 416006"/>
                  <a:gd name="connsiteY0" fmla="*/ 5758 h 851660"/>
                  <a:gd name="connsiteX1" fmla="*/ 238785 w 416006"/>
                  <a:gd name="connsiteY1" fmla="*/ 19030 h 851660"/>
                  <a:gd name="connsiteX2" fmla="*/ 416006 w 416006"/>
                  <a:gd name="connsiteY2" fmla="*/ 251536 h 851660"/>
                  <a:gd name="connsiteX3" fmla="*/ 416006 w 416006"/>
                  <a:gd name="connsiteY3" fmla="*/ 851660 h 851660"/>
                  <a:gd name="connsiteX4" fmla="*/ 378977 w 416006"/>
                  <a:gd name="connsiteY4" fmla="*/ 851660 h 851660"/>
                  <a:gd name="connsiteX5" fmla="*/ 375264 w 416006"/>
                  <a:gd name="connsiteY5" fmla="*/ 249041 h 851660"/>
                  <a:gd name="connsiteX6" fmla="*/ 320454 w 416006"/>
                  <a:gd name="connsiteY6" fmla="*/ 163157 h 851660"/>
                  <a:gd name="connsiteX7" fmla="*/ 246144 w 416006"/>
                  <a:gd name="connsiteY7" fmla="*/ 112911 h 851660"/>
                  <a:gd name="connsiteX8" fmla="*/ 115045 w 416006"/>
                  <a:gd name="connsiteY8" fmla="*/ 84120 h 851660"/>
                  <a:gd name="connsiteX9" fmla="*/ 70001 w 416006"/>
                  <a:gd name="connsiteY9" fmla="*/ 251366 h 851660"/>
                  <a:gd name="connsiteX10" fmla="*/ 70001 w 416006"/>
                  <a:gd name="connsiteY10" fmla="*/ 309209 h 851660"/>
                  <a:gd name="connsiteX11" fmla="*/ 2481 w 416006"/>
                  <a:gd name="connsiteY11" fmla="*/ 309209 h 851660"/>
                  <a:gd name="connsiteX12" fmla="*/ 1243 w 416006"/>
                  <a:gd name="connsiteY12" fmla="*/ 251536 h 851660"/>
                  <a:gd name="connsiteX13" fmla="*/ 9866 w 416006"/>
                  <a:gd name="connsiteY13" fmla="*/ 102718 h 851660"/>
                  <a:gd name="connsiteX14" fmla="*/ 99733 w 416006"/>
                  <a:gd name="connsiteY14" fmla="*/ 5758 h 851660"/>
                  <a:gd name="connsiteX0" fmla="*/ 99733 w 416006"/>
                  <a:gd name="connsiteY0" fmla="*/ 5758 h 851660"/>
                  <a:gd name="connsiteX1" fmla="*/ 238785 w 416006"/>
                  <a:gd name="connsiteY1" fmla="*/ 19030 h 851660"/>
                  <a:gd name="connsiteX2" fmla="*/ 416006 w 416006"/>
                  <a:gd name="connsiteY2" fmla="*/ 251536 h 851660"/>
                  <a:gd name="connsiteX3" fmla="*/ 416006 w 416006"/>
                  <a:gd name="connsiteY3" fmla="*/ 851660 h 851660"/>
                  <a:gd name="connsiteX4" fmla="*/ 378977 w 416006"/>
                  <a:gd name="connsiteY4" fmla="*/ 851660 h 851660"/>
                  <a:gd name="connsiteX5" fmla="*/ 375264 w 416006"/>
                  <a:gd name="connsiteY5" fmla="*/ 249041 h 851660"/>
                  <a:gd name="connsiteX6" fmla="*/ 320454 w 416006"/>
                  <a:gd name="connsiteY6" fmla="*/ 163157 h 851660"/>
                  <a:gd name="connsiteX7" fmla="*/ 246144 w 416006"/>
                  <a:gd name="connsiteY7" fmla="*/ 112911 h 851660"/>
                  <a:gd name="connsiteX8" fmla="*/ 115045 w 416006"/>
                  <a:gd name="connsiteY8" fmla="*/ 84120 h 851660"/>
                  <a:gd name="connsiteX9" fmla="*/ 70001 w 416006"/>
                  <a:gd name="connsiteY9" fmla="*/ 251366 h 851660"/>
                  <a:gd name="connsiteX10" fmla="*/ 70001 w 416006"/>
                  <a:gd name="connsiteY10" fmla="*/ 309209 h 851660"/>
                  <a:gd name="connsiteX11" fmla="*/ 2481 w 416006"/>
                  <a:gd name="connsiteY11" fmla="*/ 309209 h 851660"/>
                  <a:gd name="connsiteX12" fmla="*/ 1243 w 416006"/>
                  <a:gd name="connsiteY12" fmla="*/ 251536 h 851660"/>
                  <a:gd name="connsiteX13" fmla="*/ 9866 w 416006"/>
                  <a:gd name="connsiteY13" fmla="*/ 102718 h 851660"/>
                  <a:gd name="connsiteX14" fmla="*/ 99733 w 416006"/>
                  <a:gd name="connsiteY14" fmla="*/ 5758 h 851660"/>
                  <a:gd name="connsiteX0" fmla="*/ 99733 w 416006"/>
                  <a:gd name="connsiteY0" fmla="*/ 5758 h 851660"/>
                  <a:gd name="connsiteX1" fmla="*/ 238785 w 416006"/>
                  <a:gd name="connsiteY1" fmla="*/ 19030 h 851660"/>
                  <a:gd name="connsiteX2" fmla="*/ 416006 w 416006"/>
                  <a:gd name="connsiteY2" fmla="*/ 251536 h 851660"/>
                  <a:gd name="connsiteX3" fmla="*/ 416006 w 416006"/>
                  <a:gd name="connsiteY3" fmla="*/ 851660 h 851660"/>
                  <a:gd name="connsiteX4" fmla="*/ 378977 w 416006"/>
                  <a:gd name="connsiteY4" fmla="*/ 851660 h 851660"/>
                  <a:gd name="connsiteX5" fmla="*/ 375264 w 416006"/>
                  <a:gd name="connsiteY5" fmla="*/ 249041 h 851660"/>
                  <a:gd name="connsiteX6" fmla="*/ 320454 w 416006"/>
                  <a:gd name="connsiteY6" fmla="*/ 163157 h 851660"/>
                  <a:gd name="connsiteX7" fmla="*/ 246144 w 416006"/>
                  <a:gd name="connsiteY7" fmla="*/ 112911 h 851660"/>
                  <a:gd name="connsiteX8" fmla="*/ 115045 w 416006"/>
                  <a:gd name="connsiteY8" fmla="*/ 84120 h 851660"/>
                  <a:gd name="connsiteX9" fmla="*/ 70001 w 416006"/>
                  <a:gd name="connsiteY9" fmla="*/ 251366 h 851660"/>
                  <a:gd name="connsiteX10" fmla="*/ 70001 w 416006"/>
                  <a:gd name="connsiteY10" fmla="*/ 309209 h 851660"/>
                  <a:gd name="connsiteX11" fmla="*/ 2481 w 416006"/>
                  <a:gd name="connsiteY11" fmla="*/ 309209 h 851660"/>
                  <a:gd name="connsiteX12" fmla="*/ 1243 w 416006"/>
                  <a:gd name="connsiteY12" fmla="*/ 251536 h 851660"/>
                  <a:gd name="connsiteX13" fmla="*/ 9866 w 416006"/>
                  <a:gd name="connsiteY13" fmla="*/ 102718 h 851660"/>
                  <a:gd name="connsiteX14" fmla="*/ 99733 w 416006"/>
                  <a:gd name="connsiteY14" fmla="*/ 5758 h 851660"/>
                  <a:gd name="connsiteX0" fmla="*/ 99733 w 416006"/>
                  <a:gd name="connsiteY0" fmla="*/ 5758 h 851660"/>
                  <a:gd name="connsiteX1" fmla="*/ 238785 w 416006"/>
                  <a:gd name="connsiteY1" fmla="*/ 19030 h 851660"/>
                  <a:gd name="connsiteX2" fmla="*/ 416006 w 416006"/>
                  <a:gd name="connsiteY2" fmla="*/ 251536 h 851660"/>
                  <a:gd name="connsiteX3" fmla="*/ 416006 w 416006"/>
                  <a:gd name="connsiteY3" fmla="*/ 851660 h 851660"/>
                  <a:gd name="connsiteX4" fmla="*/ 378977 w 416006"/>
                  <a:gd name="connsiteY4" fmla="*/ 851660 h 851660"/>
                  <a:gd name="connsiteX5" fmla="*/ 375264 w 416006"/>
                  <a:gd name="connsiteY5" fmla="*/ 249041 h 851660"/>
                  <a:gd name="connsiteX6" fmla="*/ 320454 w 416006"/>
                  <a:gd name="connsiteY6" fmla="*/ 163157 h 851660"/>
                  <a:gd name="connsiteX7" fmla="*/ 246144 w 416006"/>
                  <a:gd name="connsiteY7" fmla="*/ 112911 h 851660"/>
                  <a:gd name="connsiteX8" fmla="*/ 115045 w 416006"/>
                  <a:gd name="connsiteY8" fmla="*/ 84120 h 851660"/>
                  <a:gd name="connsiteX9" fmla="*/ 51440 w 416006"/>
                  <a:gd name="connsiteY9" fmla="*/ 251366 h 851660"/>
                  <a:gd name="connsiteX10" fmla="*/ 70001 w 416006"/>
                  <a:gd name="connsiteY10" fmla="*/ 309209 h 851660"/>
                  <a:gd name="connsiteX11" fmla="*/ 2481 w 416006"/>
                  <a:gd name="connsiteY11" fmla="*/ 309209 h 851660"/>
                  <a:gd name="connsiteX12" fmla="*/ 1243 w 416006"/>
                  <a:gd name="connsiteY12" fmla="*/ 251536 h 851660"/>
                  <a:gd name="connsiteX13" fmla="*/ 9866 w 416006"/>
                  <a:gd name="connsiteY13" fmla="*/ 102718 h 851660"/>
                  <a:gd name="connsiteX14" fmla="*/ 99733 w 416006"/>
                  <a:gd name="connsiteY14" fmla="*/ 5758 h 851660"/>
                  <a:gd name="connsiteX0" fmla="*/ 99733 w 416006"/>
                  <a:gd name="connsiteY0" fmla="*/ 5758 h 851660"/>
                  <a:gd name="connsiteX1" fmla="*/ 238785 w 416006"/>
                  <a:gd name="connsiteY1" fmla="*/ 19030 h 851660"/>
                  <a:gd name="connsiteX2" fmla="*/ 416006 w 416006"/>
                  <a:gd name="connsiteY2" fmla="*/ 251536 h 851660"/>
                  <a:gd name="connsiteX3" fmla="*/ 416006 w 416006"/>
                  <a:gd name="connsiteY3" fmla="*/ 851660 h 851660"/>
                  <a:gd name="connsiteX4" fmla="*/ 378977 w 416006"/>
                  <a:gd name="connsiteY4" fmla="*/ 851660 h 851660"/>
                  <a:gd name="connsiteX5" fmla="*/ 375264 w 416006"/>
                  <a:gd name="connsiteY5" fmla="*/ 249041 h 851660"/>
                  <a:gd name="connsiteX6" fmla="*/ 320454 w 416006"/>
                  <a:gd name="connsiteY6" fmla="*/ 163157 h 851660"/>
                  <a:gd name="connsiteX7" fmla="*/ 246144 w 416006"/>
                  <a:gd name="connsiteY7" fmla="*/ 112911 h 851660"/>
                  <a:gd name="connsiteX8" fmla="*/ 115045 w 416006"/>
                  <a:gd name="connsiteY8" fmla="*/ 84120 h 851660"/>
                  <a:gd name="connsiteX9" fmla="*/ 51440 w 416006"/>
                  <a:gd name="connsiteY9" fmla="*/ 251366 h 851660"/>
                  <a:gd name="connsiteX10" fmla="*/ 50203 w 416006"/>
                  <a:gd name="connsiteY10" fmla="*/ 309209 h 851660"/>
                  <a:gd name="connsiteX11" fmla="*/ 2481 w 416006"/>
                  <a:gd name="connsiteY11" fmla="*/ 309209 h 851660"/>
                  <a:gd name="connsiteX12" fmla="*/ 1243 w 416006"/>
                  <a:gd name="connsiteY12" fmla="*/ 251536 h 851660"/>
                  <a:gd name="connsiteX13" fmla="*/ 9866 w 416006"/>
                  <a:gd name="connsiteY13" fmla="*/ 102718 h 851660"/>
                  <a:gd name="connsiteX14" fmla="*/ 99733 w 416006"/>
                  <a:gd name="connsiteY14" fmla="*/ 5758 h 851660"/>
                  <a:gd name="connsiteX0" fmla="*/ 99733 w 416006"/>
                  <a:gd name="connsiteY0" fmla="*/ 5758 h 851660"/>
                  <a:gd name="connsiteX1" fmla="*/ 238785 w 416006"/>
                  <a:gd name="connsiteY1" fmla="*/ 19030 h 851660"/>
                  <a:gd name="connsiteX2" fmla="*/ 416006 w 416006"/>
                  <a:gd name="connsiteY2" fmla="*/ 251536 h 851660"/>
                  <a:gd name="connsiteX3" fmla="*/ 416006 w 416006"/>
                  <a:gd name="connsiteY3" fmla="*/ 851660 h 851660"/>
                  <a:gd name="connsiteX4" fmla="*/ 378977 w 416006"/>
                  <a:gd name="connsiteY4" fmla="*/ 851660 h 851660"/>
                  <a:gd name="connsiteX5" fmla="*/ 375264 w 416006"/>
                  <a:gd name="connsiteY5" fmla="*/ 249041 h 851660"/>
                  <a:gd name="connsiteX6" fmla="*/ 320454 w 416006"/>
                  <a:gd name="connsiteY6" fmla="*/ 163157 h 851660"/>
                  <a:gd name="connsiteX7" fmla="*/ 246144 w 416006"/>
                  <a:gd name="connsiteY7" fmla="*/ 112911 h 851660"/>
                  <a:gd name="connsiteX8" fmla="*/ 115045 w 416006"/>
                  <a:gd name="connsiteY8" fmla="*/ 84120 h 851660"/>
                  <a:gd name="connsiteX9" fmla="*/ 58125 w 416006"/>
                  <a:gd name="connsiteY9" fmla="*/ 139910 h 851660"/>
                  <a:gd name="connsiteX10" fmla="*/ 51440 w 416006"/>
                  <a:gd name="connsiteY10" fmla="*/ 251366 h 851660"/>
                  <a:gd name="connsiteX11" fmla="*/ 50203 w 416006"/>
                  <a:gd name="connsiteY11" fmla="*/ 309209 h 851660"/>
                  <a:gd name="connsiteX12" fmla="*/ 2481 w 416006"/>
                  <a:gd name="connsiteY12" fmla="*/ 309209 h 851660"/>
                  <a:gd name="connsiteX13" fmla="*/ 1243 w 416006"/>
                  <a:gd name="connsiteY13" fmla="*/ 251536 h 851660"/>
                  <a:gd name="connsiteX14" fmla="*/ 9866 w 416006"/>
                  <a:gd name="connsiteY14" fmla="*/ 102718 h 851660"/>
                  <a:gd name="connsiteX15" fmla="*/ 99733 w 416006"/>
                  <a:gd name="connsiteY15" fmla="*/ 5758 h 851660"/>
                  <a:gd name="connsiteX0" fmla="*/ 99733 w 416006"/>
                  <a:gd name="connsiteY0" fmla="*/ 5758 h 851660"/>
                  <a:gd name="connsiteX1" fmla="*/ 238785 w 416006"/>
                  <a:gd name="connsiteY1" fmla="*/ 19030 h 851660"/>
                  <a:gd name="connsiteX2" fmla="*/ 331590 w 416006"/>
                  <a:gd name="connsiteY2" fmla="*/ 79470 h 851660"/>
                  <a:gd name="connsiteX3" fmla="*/ 416006 w 416006"/>
                  <a:gd name="connsiteY3" fmla="*/ 251536 h 851660"/>
                  <a:gd name="connsiteX4" fmla="*/ 416006 w 416006"/>
                  <a:gd name="connsiteY4" fmla="*/ 851660 h 851660"/>
                  <a:gd name="connsiteX5" fmla="*/ 378977 w 416006"/>
                  <a:gd name="connsiteY5" fmla="*/ 851660 h 851660"/>
                  <a:gd name="connsiteX6" fmla="*/ 375264 w 416006"/>
                  <a:gd name="connsiteY6" fmla="*/ 249041 h 851660"/>
                  <a:gd name="connsiteX7" fmla="*/ 320454 w 416006"/>
                  <a:gd name="connsiteY7" fmla="*/ 163157 h 851660"/>
                  <a:gd name="connsiteX8" fmla="*/ 246144 w 416006"/>
                  <a:gd name="connsiteY8" fmla="*/ 112911 h 851660"/>
                  <a:gd name="connsiteX9" fmla="*/ 115045 w 416006"/>
                  <a:gd name="connsiteY9" fmla="*/ 84120 h 851660"/>
                  <a:gd name="connsiteX10" fmla="*/ 58125 w 416006"/>
                  <a:gd name="connsiteY10" fmla="*/ 139910 h 851660"/>
                  <a:gd name="connsiteX11" fmla="*/ 51440 w 416006"/>
                  <a:gd name="connsiteY11" fmla="*/ 251366 h 851660"/>
                  <a:gd name="connsiteX12" fmla="*/ 50203 w 416006"/>
                  <a:gd name="connsiteY12" fmla="*/ 309209 h 851660"/>
                  <a:gd name="connsiteX13" fmla="*/ 2481 w 416006"/>
                  <a:gd name="connsiteY13" fmla="*/ 309209 h 851660"/>
                  <a:gd name="connsiteX14" fmla="*/ 1243 w 416006"/>
                  <a:gd name="connsiteY14" fmla="*/ 251536 h 851660"/>
                  <a:gd name="connsiteX15" fmla="*/ 9866 w 416006"/>
                  <a:gd name="connsiteY15" fmla="*/ 102718 h 851660"/>
                  <a:gd name="connsiteX16" fmla="*/ 99733 w 416006"/>
                  <a:gd name="connsiteY16" fmla="*/ 5758 h 851660"/>
                  <a:gd name="connsiteX0" fmla="*/ 99733 w 416006"/>
                  <a:gd name="connsiteY0" fmla="*/ 5758 h 851660"/>
                  <a:gd name="connsiteX1" fmla="*/ 238785 w 416006"/>
                  <a:gd name="connsiteY1" fmla="*/ 19030 h 851660"/>
                  <a:gd name="connsiteX2" fmla="*/ 331590 w 416006"/>
                  <a:gd name="connsiteY2" fmla="*/ 79470 h 851660"/>
                  <a:gd name="connsiteX3" fmla="*/ 416006 w 416006"/>
                  <a:gd name="connsiteY3" fmla="*/ 251536 h 851660"/>
                  <a:gd name="connsiteX4" fmla="*/ 416006 w 416006"/>
                  <a:gd name="connsiteY4" fmla="*/ 851660 h 851660"/>
                  <a:gd name="connsiteX5" fmla="*/ 378977 w 416006"/>
                  <a:gd name="connsiteY5" fmla="*/ 851660 h 851660"/>
                  <a:gd name="connsiteX6" fmla="*/ 375264 w 416006"/>
                  <a:gd name="connsiteY6" fmla="*/ 249041 h 851660"/>
                  <a:gd name="connsiteX7" fmla="*/ 320454 w 416006"/>
                  <a:gd name="connsiteY7" fmla="*/ 163157 h 851660"/>
                  <a:gd name="connsiteX8" fmla="*/ 246144 w 416006"/>
                  <a:gd name="connsiteY8" fmla="*/ 112911 h 851660"/>
                  <a:gd name="connsiteX9" fmla="*/ 115045 w 416006"/>
                  <a:gd name="connsiteY9" fmla="*/ 84120 h 851660"/>
                  <a:gd name="connsiteX10" fmla="*/ 58125 w 416006"/>
                  <a:gd name="connsiteY10" fmla="*/ 139910 h 851660"/>
                  <a:gd name="connsiteX11" fmla="*/ 51440 w 416006"/>
                  <a:gd name="connsiteY11" fmla="*/ 251366 h 851660"/>
                  <a:gd name="connsiteX12" fmla="*/ 50203 w 416006"/>
                  <a:gd name="connsiteY12" fmla="*/ 309209 h 851660"/>
                  <a:gd name="connsiteX13" fmla="*/ 2481 w 416006"/>
                  <a:gd name="connsiteY13" fmla="*/ 309209 h 851660"/>
                  <a:gd name="connsiteX14" fmla="*/ 1243 w 416006"/>
                  <a:gd name="connsiteY14" fmla="*/ 251536 h 851660"/>
                  <a:gd name="connsiteX15" fmla="*/ 9866 w 416006"/>
                  <a:gd name="connsiteY15" fmla="*/ 102718 h 851660"/>
                  <a:gd name="connsiteX16" fmla="*/ 99733 w 416006"/>
                  <a:gd name="connsiteY16" fmla="*/ 5758 h 851660"/>
                  <a:gd name="connsiteX0" fmla="*/ 99733 w 416006"/>
                  <a:gd name="connsiteY0" fmla="*/ 5758 h 851660"/>
                  <a:gd name="connsiteX1" fmla="*/ 238785 w 416006"/>
                  <a:gd name="connsiteY1" fmla="*/ 19030 h 851660"/>
                  <a:gd name="connsiteX2" fmla="*/ 331590 w 416006"/>
                  <a:gd name="connsiteY2" fmla="*/ 79470 h 851660"/>
                  <a:gd name="connsiteX3" fmla="*/ 416006 w 416006"/>
                  <a:gd name="connsiteY3" fmla="*/ 251536 h 851660"/>
                  <a:gd name="connsiteX4" fmla="*/ 416006 w 416006"/>
                  <a:gd name="connsiteY4" fmla="*/ 851660 h 851660"/>
                  <a:gd name="connsiteX5" fmla="*/ 378977 w 416006"/>
                  <a:gd name="connsiteY5" fmla="*/ 851660 h 851660"/>
                  <a:gd name="connsiteX6" fmla="*/ 375264 w 416006"/>
                  <a:gd name="connsiteY6" fmla="*/ 249041 h 851660"/>
                  <a:gd name="connsiteX7" fmla="*/ 320454 w 416006"/>
                  <a:gd name="connsiteY7" fmla="*/ 163157 h 851660"/>
                  <a:gd name="connsiteX8" fmla="*/ 246144 w 416006"/>
                  <a:gd name="connsiteY8" fmla="*/ 112911 h 851660"/>
                  <a:gd name="connsiteX9" fmla="*/ 115045 w 416006"/>
                  <a:gd name="connsiteY9" fmla="*/ 84120 h 851660"/>
                  <a:gd name="connsiteX10" fmla="*/ 58125 w 416006"/>
                  <a:gd name="connsiteY10" fmla="*/ 139910 h 851660"/>
                  <a:gd name="connsiteX11" fmla="*/ 51440 w 416006"/>
                  <a:gd name="connsiteY11" fmla="*/ 251366 h 851660"/>
                  <a:gd name="connsiteX12" fmla="*/ 50203 w 416006"/>
                  <a:gd name="connsiteY12" fmla="*/ 309209 h 851660"/>
                  <a:gd name="connsiteX13" fmla="*/ 2481 w 416006"/>
                  <a:gd name="connsiteY13" fmla="*/ 309209 h 851660"/>
                  <a:gd name="connsiteX14" fmla="*/ 1243 w 416006"/>
                  <a:gd name="connsiteY14" fmla="*/ 251536 h 851660"/>
                  <a:gd name="connsiteX15" fmla="*/ 9866 w 416006"/>
                  <a:gd name="connsiteY15" fmla="*/ 102718 h 851660"/>
                  <a:gd name="connsiteX16" fmla="*/ 99733 w 416006"/>
                  <a:gd name="connsiteY16" fmla="*/ 5758 h 851660"/>
                  <a:gd name="connsiteX0" fmla="*/ 99733 w 416006"/>
                  <a:gd name="connsiteY0" fmla="*/ 5758 h 851660"/>
                  <a:gd name="connsiteX1" fmla="*/ 238785 w 416006"/>
                  <a:gd name="connsiteY1" fmla="*/ 19030 h 851660"/>
                  <a:gd name="connsiteX2" fmla="*/ 350151 w 416006"/>
                  <a:gd name="connsiteY2" fmla="*/ 81794 h 851660"/>
                  <a:gd name="connsiteX3" fmla="*/ 416006 w 416006"/>
                  <a:gd name="connsiteY3" fmla="*/ 251536 h 851660"/>
                  <a:gd name="connsiteX4" fmla="*/ 416006 w 416006"/>
                  <a:gd name="connsiteY4" fmla="*/ 851660 h 851660"/>
                  <a:gd name="connsiteX5" fmla="*/ 378977 w 416006"/>
                  <a:gd name="connsiteY5" fmla="*/ 851660 h 851660"/>
                  <a:gd name="connsiteX6" fmla="*/ 375264 w 416006"/>
                  <a:gd name="connsiteY6" fmla="*/ 249041 h 851660"/>
                  <a:gd name="connsiteX7" fmla="*/ 320454 w 416006"/>
                  <a:gd name="connsiteY7" fmla="*/ 163157 h 851660"/>
                  <a:gd name="connsiteX8" fmla="*/ 246144 w 416006"/>
                  <a:gd name="connsiteY8" fmla="*/ 112911 h 851660"/>
                  <a:gd name="connsiteX9" fmla="*/ 115045 w 416006"/>
                  <a:gd name="connsiteY9" fmla="*/ 84120 h 851660"/>
                  <a:gd name="connsiteX10" fmla="*/ 58125 w 416006"/>
                  <a:gd name="connsiteY10" fmla="*/ 139910 h 851660"/>
                  <a:gd name="connsiteX11" fmla="*/ 51440 w 416006"/>
                  <a:gd name="connsiteY11" fmla="*/ 251366 h 851660"/>
                  <a:gd name="connsiteX12" fmla="*/ 50203 w 416006"/>
                  <a:gd name="connsiteY12" fmla="*/ 309209 h 851660"/>
                  <a:gd name="connsiteX13" fmla="*/ 2481 w 416006"/>
                  <a:gd name="connsiteY13" fmla="*/ 309209 h 851660"/>
                  <a:gd name="connsiteX14" fmla="*/ 1243 w 416006"/>
                  <a:gd name="connsiteY14" fmla="*/ 251536 h 851660"/>
                  <a:gd name="connsiteX15" fmla="*/ 9866 w 416006"/>
                  <a:gd name="connsiteY15" fmla="*/ 102718 h 851660"/>
                  <a:gd name="connsiteX16" fmla="*/ 99733 w 416006"/>
                  <a:gd name="connsiteY16" fmla="*/ 5758 h 851660"/>
                  <a:gd name="connsiteX0" fmla="*/ 99733 w 416006"/>
                  <a:gd name="connsiteY0" fmla="*/ 5758 h 851660"/>
                  <a:gd name="connsiteX1" fmla="*/ 238785 w 416006"/>
                  <a:gd name="connsiteY1" fmla="*/ 19030 h 851660"/>
                  <a:gd name="connsiteX2" fmla="*/ 350151 w 416006"/>
                  <a:gd name="connsiteY2" fmla="*/ 81794 h 851660"/>
                  <a:gd name="connsiteX3" fmla="*/ 387273 w 416006"/>
                  <a:gd name="connsiteY3" fmla="*/ 139910 h 851660"/>
                  <a:gd name="connsiteX4" fmla="*/ 416006 w 416006"/>
                  <a:gd name="connsiteY4" fmla="*/ 251536 h 851660"/>
                  <a:gd name="connsiteX5" fmla="*/ 416006 w 416006"/>
                  <a:gd name="connsiteY5" fmla="*/ 851660 h 851660"/>
                  <a:gd name="connsiteX6" fmla="*/ 378977 w 416006"/>
                  <a:gd name="connsiteY6" fmla="*/ 851660 h 851660"/>
                  <a:gd name="connsiteX7" fmla="*/ 375264 w 416006"/>
                  <a:gd name="connsiteY7" fmla="*/ 249041 h 851660"/>
                  <a:gd name="connsiteX8" fmla="*/ 320454 w 416006"/>
                  <a:gd name="connsiteY8" fmla="*/ 163157 h 851660"/>
                  <a:gd name="connsiteX9" fmla="*/ 246144 w 416006"/>
                  <a:gd name="connsiteY9" fmla="*/ 112911 h 851660"/>
                  <a:gd name="connsiteX10" fmla="*/ 115045 w 416006"/>
                  <a:gd name="connsiteY10" fmla="*/ 84120 h 851660"/>
                  <a:gd name="connsiteX11" fmla="*/ 58125 w 416006"/>
                  <a:gd name="connsiteY11" fmla="*/ 139910 h 851660"/>
                  <a:gd name="connsiteX12" fmla="*/ 51440 w 416006"/>
                  <a:gd name="connsiteY12" fmla="*/ 251366 h 851660"/>
                  <a:gd name="connsiteX13" fmla="*/ 50203 w 416006"/>
                  <a:gd name="connsiteY13" fmla="*/ 309209 h 851660"/>
                  <a:gd name="connsiteX14" fmla="*/ 2481 w 416006"/>
                  <a:gd name="connsiteY14" fmla="*/ 309209 h 851660"/>
                  <a:gd name="connsiteX15" fmla="*/ 1243 w 416006"/>
                  <a:gd name="connsiteY15" fmla="*/ 251536 h 851660"/>
                  <a:gd name="connsiteX16" fmla="*/ 9866 w 416006"/>
                  <a:gd name="connsiteY16" fmla="*/ 102718 h 851660"/>
                  <a:gd name="connsiteX17" fmla="*/ 99733 w 416006"/>
                  <a:gd name="connsiteY17" fmla="*/ 5758 h 851660"/>
                  <a:gd name="connsiteX0" fmla="*/ 99733 w 416006"/>
                  <a:gd name="connsiteY0" fmla="*/ 5758 h 851660"/>
                  <a:gd name="connsiteX1" fmla="*/ 238785 w 416006"/>
                  <a:gd name="connsiteY1" fmla="*/ 19030 h 851660"/>
                  <a:gd name="connsiteX2" fmla="*/ 350151 w 416006"/>
                  <a:gd name="connsiteY2" fmla="*/ 81794 h 851660"/>
                  <a:gd name="connsiteX3" fmla="*/ 387273 w 416006"/>
                  <a:gd name="connsiteY3" fmla="*/ 139910 h 851660"/>
                  <a:gd name="connsiteX4" fmla="*/ 416006 w 416006"/>
                  <a:gd name="connsiteY4" fmla="*/ 251536 h 851660"/>
                  <a:gd name="connsiteX5" fmla="*/ 416006 w 416006"/>
                  <a:gd name="connsiteY5" fmla="*/ 851660 h 851660"/>
                  <a:gd name="connsiteX6" fmla="*/ 378977 w 416006"/>
                  <a:gd name="connsiteY6" fmla="*/ 851660 h 851660"/>
                  <a:gd name="connsiteX7" fmla="*/ 375264 w 416006"/>
                  <a:gd name="connsiteY7" fmla="*/ 249041 h 851660"/>
                  <a:gd name="connsiteX8" fmla="*/ 320454 w 416006"/>
                  <a:gd name="connsiteY8" fmla="*/ 163157 h 851660"/>
                  <a:gd name="connsiteX9" fmla="*/ 246144 w 416006"/>
                  <a:gd name="connsiteY9" fmla="*/ 112911 h 851660"/>
                  <a:gd name="connsiteX10" fmla="*/ 115045 w 416006"/>
                  <a:gd name="connsiteY10" fmla="*/ 84120 h 851660"/>
                  <a:gd name="connsiteX11" fmla="*/ 58125 w 416006"/>
                  <a:gd name="connsiteY11" fmla="*/ 139910 h 851660"/>
                  <a:gd name="connsiteX12" fmla="*/ 51440 w 416006"/>
                  <a:gd name="connsiteY12" fmla="*/ 251366 h 851660"/>
                  <a:gd name="connsiteX13" fmla="*/ 50203 w 416006"/>
                  <a:gd name="connsiteY13" fmla="*/ 309209 h 851660"/>
                  <a:gd name="connsiteX14" fmla="*/ 2481 w 416006"/>
                  <a:gd name="connsiteY14" fmla="*/ 309209 h 851660"/>
                  <a:gd name="connsiteX15" fmla="*/ 1243 w 416006"/>
                  <a:gd name="connsiteY15" fmla="*/ 251536 h 851660"/>
                  <a:gd name="connsiteX16" fmla="*/ 9866 w 416006"/>
                  <a:gd name="connsiteY16" fmla="*/ 102718 h 851660"/>
                  <a:gd name="connsiteX17" fmla="*/ 99733 w 416006"/>
                  <a:gd name="connsiteY17" fmla="*/ 5758 h 851660"/>
                  <a:gd name="connsiteX0" fmla="*/ 99733 w 416006"/>
                  <a:gd name="connsiteY0" fmla="*/ 5758 h 851660"/>
                  <a:gd name="connsiteX1" fmla="*/ 238785 w 416006"/>
                  <a:gd name="connsiteY1" fmla="*/ 19030 h 851660"/>
                  <a:gd name="connsiteX2" fmla="*/ 350151 w 416006"/>
                  <a:gd name="connsiteY2" fmla="*/ 81794 h 851660"/>
                  <a:gd name="connsiteX3" fmla="*/ 387273 w 416006"/>
                  <a:gd name="connsiteY3" fmla="*/ 139910 h 851660"/>
                  <a:gd name="connsiteX4" fmla="*/ 416006 w 416006"/>
                  <a:gd name="connsiteY4" fmla="*/ 251536 h 851660"/>
                  <a:gd name="connsiteX5" fmla="*/ 416006 w 416006"/>
                  <a:gd name="connsiteY5" fmla="*/ 851660 h 851660"/>
                  <a:gd name="connsiteX6" fmla="*/ 378977 w 416006"/>
                  <a:gd name="connsiteY6" fmla="*/ 851660 h 851660"/>
                  <a:gd name="connsiteX7" fmla="*/ 375264 w 416006"/>
                  <a:gd name="connsiteY7" fmla="*/ 249041 h 851660"/>
                  <a:gd name="connsiteX8" fmla="*/ 320454 w 416006"/>
                  <a:gd name="connsiteY8" fmla="*/ 163157 h 851660"/>
                  <a:gd name="connsiteX9" fmla="*/ 246144 w 416006"/>
                  <a:gd name="connsiteY9" fmla="*/ 112911 h 851660"/>
                  <a:gd name="connsiteX10" fmla="*/ 115045 w 416006"/>
                  <a:gd name="connsiteY10" fmla="*/ 84120 h 851660"/>
                  <a:gd name="connsiteX11" fmla="*/ 58125 w 416006"/>
                  <a:gd name="connsiteY11" fmla="*/ 139910 h 851660"/>
                  <a:gd name="connsiteX12" fmla="*/ 51440 w 416006"/>
                  <a:gd name="connsiteY12" fmla="*/ 251366 h 851660"/>
                  <a:gd name="connsiteX13" fmla="*/ 50203 w 416006"/>
                  <a:gd name="connsiteY13" fmla="*/ 309209 h 851660"/>
                  <a:gd name="connsiteX14" fmla="*/ 2481 w 416006"/>
                  <a:gd name="connsiteY14" fmla="*/ 309209 h 851660"/>
                  <a:gd name="connsiteX15" fmla="*/ 1243 w 416006"/>
                  <a:gd name="connsiteY15" fmla="*/ 251536 h 851660"/>
                  <a:gd name="connsiteX16" fmla="*/ 9866 w 416006"/>
                  <a:gd name="connsiteY16" fmla="*/ 102718 h 851660"/>
                  <a:gd name="connsiteX17" fmla="*/ 99733 w 416006"/>
                  <a:gd name="connsiteY17" fmla="*/ 5758 h 851660"/>
                  <a:gd name="connsiteX0" fmla="*/ 99733 w 416006"/>
                  <a:gd name="connsiteY0" fmla="*/ 5758 h 851660"/>
                  <a:gd name="connsiteX1" fmla="*/ 238785 w 416006"/>
                  <a:gd name="connsiteY1" fmla="*/ 19030 h 851660"/>
                  <a:gd name="connsiteX2" fmla="*/ 350151 w 416006"/>
                  <a:gd name="connsiteY2" fmla="*/ 81794 h 851660"/>
                  <a:gd name="connsiteX3" fmla="*/ 416006 w 416006"/>
                  <a:gd name="connsiteY3" fmla="*/ 251536 h 851660"/>
                  <a:gd name="connsiteX4" fmla="*/ 416006 w 416006"/>
                  <a:gd name="connsiteY4" fmla="*/ 851660 h 851660"/>
                  <a:gd name="connsiteX5" fmla="*/ 378977 w 416006"/>
                  <a:gd name="connsiteY5" fmla="*/ 851660 h 851660"/>
                  <a:gd name="connsiteX6" fmla="*/ 375264 w 416006"/>
                  <a:gd name="connsiteY6" fmla="*/ 249041 h 851660"/>
                  <a:gd name="connsiteX7" fmla="*/ 320454 w 416006"/>
                  <a:gd name="connsiteY7" fmla="*/ 163157 h 851660"/>
                  <a:gd name="connsiteX8" fmla="*/ 246144 w 416006"/>
                  <a:gd name="connsiteY8" fmla="*/ 112911 h 851660"/>
                  <a:gd name="connsiteX9" fmla="*/ 115045 w 416006"/>
                  <a:gd name="connsiteY9" fmla="*/ 84120 h 851660"/>
                  <a:gd name="connsiteX10" fmla="*/ 58125 w 416006"/>
                  <a:gd name="connsiteY10" fmla="*/ 139910 h 851660"/>
                  <a:gd name="connsiteX11" fmla="*/ 51440 w 416006"/>
                  <a:gd name="connsiteY11" fmla="*/ 251366 h 851660"/>
                  <a:gd name="connsiteX12" fmla="*/ 50203 w 416006"/>
                  <a:gd name="connsiteY12" fmla="*/ 309209 h 851660"/>
                  <a:gd name="connsiteX13" fmla="*/ 2481 w 416006"/>
                  <a:gd name="connsiteY13" fmla="*/ 309209 h 851660"/>
                  <a:gd name="connsiteX14" fmla="*/ 1243 w 416006"/>
                  <a:gd name="connsiteY14" fmla="*/ 251536 h 851660"/>
                  <a:gd name="connsiteX15" fmla="*/ 9866 w 416006"/>
                  <a:gd name="connsiteY15" fmla="*/ 102718 h 851660"/>
                  <a:gd name="connsiteX16" fmla="*/ 99733 w 416006"/>
                  <a:gd name="connsiteY16" fmla="*/ 5758 h 851660"/>
                  <a:gd name="connsiteX0" fmla="*/ 99733 w 416006"/>
                  <a:gd name="connsiteY0" fmla="*/ 5758 h 851660"/>
                  <a:gd name="connsiteX1" fmla="*/ 238785 w 416006"/>
                  <a:gd name="connsiteY1" fmla="*/ 19030 h 851660"/>
                  <a:gd name="connsiteX2" fmla="*/ 350151 w 416006"/>
                  <a:gd name="connsiteY2" fmla="*/ 81794 h 851660"/>
                  <a:gd name="connsiteX3" fmla="*/ 416006 w 416006"/>
                  <a:gd name="connsiteY3" fmla="*/ 251536 h 851660"/>
                  <a:gd name="connsiteX4" fmla="*/ 416006 w 416006"/>
                  <a:gd name="connsiteY4" fmla="*/ 851660 h 851660"/>
                  <a:gd name="connsiteX5" fmla="*/ 378977 w 416006"/>
                  <a:gd name="connsiteY5" fmla="*/ 851660 h 851660"/>
                  <a:gd name="connsiteX6" fmla="*/ 375264 w 416006"/>
                  <a:gd name="connsiteY6" fmla="*/ 249041 h 851660"/>
                  <a:gd name="connsiteX7" fmla="*/ 311792 w 416006"/>
                  <a:gd name="connsiteY7" fmla="*/ 191052 h 851660"/>
                  <a:gd name="connsiteX8" fmla="*/ 246144 w 416006"/>
                  <a:gd name="connsiteY8" fmla="*/ 112911 h 851660"/>
                  <a:gd name="connsiteX9" fmla="*/ 115045 w 416006"/>
                  <a:gd name="connsiteY9" fmla="*/ 84120 h 851660"/>
                  <a:gd name="connsiteX10" fmla="*/ 58125 w 416006"/>
                  <a:gd name="connsiteY10" fmla="*/ 139910 h 851660"/>
                  <a:gd name="connsiteX11" fmla="*/ 51440 w 416006"/>
                  <a:gd name="connsiteY11" fmla="*/ 251366 h 851660"/>
                  <a:gd name="connsiteX12" fmla="*/ 50203 w 416006"/>
                  <a:gd name="connsiteY12" fmla="*/ 309209 h 851660"/>
                  <a:gd name="connsiteX13" fmla="*/ 2481 w 416006"/>
                  <a:gd name="connsiteY13" fmla="*/ 309209 h 851660"/>
                  <a:gd name="connsiteX14" fmla="*/ 1243 w 416006"/>
                  <a:gd name="connsiteY14" fmla="*/ 251536 h 851660"/>
                  <a:gd name="connsiteX15" fmla="*/ 9866 w 416006"/>
                  <a:gd name="connsiteY15" fmla="*/ 102718 h 851660"/>
                  <a:gd name="connsiteX16" fmla="*/ 99733 w 416006"/>
                  <a:gd name="connsiteY16" fmla="*/ 5758 h 851660"/>
                  <a:gd name="connsiteX0" fmla="*/ 99733 w 416006"/>
                  <a:gd name="connsiteY0" fmla="*/ 5758 h 851660"/>
                  <a:gd name="connsiteX1" fmla="*/ 238785 w 416006"/>
                  <a:gd name="connsiteY1" fmla="*/ 19030 h 851660"/>
                  <a:gd name="connsiteX2" fmla="*/ 350151 w 416006"/>
                  <a:gd name="connsiteY2" fmla="*/ 81794 h 851660"/>
                  <a:gd name="connsiteX3" fmla="*/ 416006 w 416006"/>
                  <a:gd name="connsiteY3" fmla="*/ 251536 h 851660"/>
                  <a:gd name="connsiteX4" fmla="*/ 416006 w 416006"/>
                  <a:gd name="connsiteY4" fmla="*/ 851660 h 851660"/>
                  <a:gd name="connsiteX5" fmla="*/ 378977 w 416006"/>
                  <a:gd name="connsiteY5" fmla="*/ 851660 h 851660"/>
                  <a:gd name="connsiteX6" fmla="*/ 375264 w 416006"/>
                  <a:gd name="connsiteY6" fmla="*/ 249041 h 851660"/>
                  <a:gd name="connsiteX7" fmla="*/ 311792 w 416006"/>
                  <a:gd name="connsiteY7" fmla="*/ 191052 h 851660"/>
                  <a:gd name="connsiteX8" fmla="*/ 246144 w 416006"/>
                  <a:gd name="connsiteY8" fmla="*/ 112911 h 851660"/>
                  <a:gd name="connsiteX9" fmla="*/ 115045 w 416006"/>
                  <a:gd name="connsiteY9" fmla="*/ 84120 h 851660"/>
                  <a:gd name="connsiteX10" fmla="*/ 58125 w 416006"/>
                  <a:gd name="connsiteY10" fmla="*/ 139910 h 851660"/>
                  <a:gd name="connsiteX11" fmla="*/ 51440 w 416006"/>
                  <a:gd name="connsiteY11" fmla="*/ 251366 h 851660"/>
                  <a:gd name="connsiteX12" fmla="*/ 50203 w 416006"/>
                  <a:gd name="connsiteY12" fmla="*/ 309209 h 851660"/>
                  <a:gd name="connsiteX13" fmla="*/ 2481 w 416006"/>
                  <a:gd name="connsiteY13" fmla="*/ 309209 h 851660"/>
                  <a:gd name="connsiteX14" fmla="*/ 1243 w 416006"/>
                  <a:gd name="connsiteY14" fmla="*/ 251536 h 851660"/>
                  <a:gd name="connsiteX15" fmla="*/ 9866 w 416006"/>
                  <a:gd name="connsiteY15" fmla="*/ 102718 h 851660"/>
                  <a:gd name="connsiteX16" fmla="*/ 99733 w 416006"/>
                  <a:gd name="connsiteY16" fmla="*/ 5758 h 851660"/>
                  <a:gd name="connsiteX0" fmla="*/ 99733 w 416006"/>
                  <a:gd name="connsiteY0" fmla="*/ 5758 h 851660"/>
                  <a:gd name="connsiteX1" fmla="*/ 238785 w 416006"/>
                  <a:gd name="connsiteY1" fmla="*/ 19030 h 851660"/>
                  <a:gd name="connsiteX2" fmla="*/ 350151 w 416006"/>
                  <a:gd name="connsiteY2" fmla="*/ 81794 h 851660"/>
                  <a:gd name="connsiteX3" fmla="*/ 416006 w 416006"/>
                  <a:gd name="connsiteY3" fmla="*/ 251536 h 851660"/>
                  <a:gd name="connsiteX4" fmla="*/ 416006 w 416006"/>
                  <a:gd name="connsiteY4" fmla="*/ 851660 h 851660"/>
                  <a:gd name="connsiteX5" fmla="*/ 378977 w 416006"/>
                  <a:gd name="connsiteY5" fmla="*/ 851660 h 851660"/>
                  <a:gd name="connsiteX6" fmla="*/ 375264 w 416006"/>
                  <a:gd name="connsiteY6" fmla="*/ 249041 h 851660"/>
                  <a:gd name="connsiteX7" fmla="*/ 322929 w 416006"/>
                  <a:gd name="connsiteY7" fmla="*/ 144560 h 851660"/>
                  <a:gd name="connsiteX8" fmla="*/ 246144 w 416006"/>
                  <a:gd name="connsiteY8" fmla="*/ 112911 h 851660"/>
                  <a:gd name="connsiteX9" fmla="*/ 115045 w 416006"/>
                  <a:gd name="connsiteY9" fmla="*/ 84120 h 851660"/>
                  <a:gd name="connsiteX10" fmla="*/ 58125 w 416006"/>
                  <a:gd name="connsiteY10" fmla="*/ 139910 h 851660"/>
                  <a:gd name="connsiteX11" fmla="*/ 51440 w 416006"/>
                  <a:gd name="connsiteY11" fmla="*/ 251366 h 851660"/>
                  <a:gd name="connsiteX12" fmla="*/ 50203 w 416006"/>
                  <a:gd name="connsiteY12" fmla="*/ 309209 h 851660"/>
                  <a:gd name="connsiteX13" fmla="*/ 2481 w 416006"/>
                  <a:gd name="connsiteY13" fmla="*/ 309209 h 851660"/>
                  <a:gd name="connsiteX14" fmla="*/ 1243 w 416006"/>
                  <a:gd name="connsiteY14" fmla="*/ 251536 h 851660"/>
                  <a:gd name="connsiteX15" fmla="*/ 9866 w 416006"/>
                  <a:gd name="connsiteY15" fmla="*/ 102718 h 851660"/>
                  <a:gd name="connsiteX16" fmla="*/ 99733 w 416006"/>
                  <a:gd name="connsiteY16" fmla="*/ 5758 h 851660"/>
                  <a:gd name="connsiteX0" fmla="*/ 99733 w 416006"/>
                  <a:gd name="connsiteY0" fmla="*/ 5758 h 851660"/>
                  <a:gd name="connsiteX1" fmla="*/ 238785 w 416006"/>
                  <a:gd name="connsiteY1" fmla="*/ 19030 h 851660"/>
                  <a:gd name="connsiteX2" fmla="*/ 350151 w 416006"/>
                  <a:gd name="connsiteY2" fmla="*/ 81794 h 851660"/>
                  <a:gd name="connsiteX3" fmla="*/ 416006 w 416006"/>
                  <a:gd name="connsiteY3" fmla="*/ 251536 h 851660"/>
                  <a:gd name="connsiteX4" fmla="*/ 416006 w 416006"/>
                  <a:gd name="connsiteY4" fmla="*/ 851660 h 851660"/>
                  <a:gd name="connsiteX5" fmla="*/ 378977 w 416006"/>
                  <a:gd name="connsiteY5" fmla="*/ 851660 h 851660"/>
                  <a:gd name="connsiteX6" fmla="*/ 375264 w 416006"/>
                  <a:gd name="connsiteY6" fmla="*/ 249041 h 851660"/>
                  <a:gd name="connsiteX7" fmla="*/ 322929 w 416006"/>
                  <a:gd name="connsiteY7" fmla="*/ 144560 h 851660"/>
                  <a:gd name="connsiteX8" fmla="*/ 246144 w 416006"/>
                  <a:gd name="connsiteY8" fmla="*/ 112911 h 851660"/>
                  <a:gd name="connsiteX9" fmla="*/ 115045 w 416006"/>
                  <a:gd name="connsiteY9" fmla="*/ 84120 h 851660"/>
                  <a:gd name="connsiteX10" fmla="*/ 58125 w 416006"/>
                  <a:gd name="connsiteY10" fmla="*/ 139910 h 851660"/>
                  <a:gd name="connsiteX11" fmla="*/ 51440 w 416006"/>
                  <a:gd name="connsiteY11" fmla="*/ 251366 h 851660"/>
                  <a:gd name="connsiteX12" fmla="*/ 50203 w 416006"/>
                  <a:gd name="connsiteY12" fmla="*/ 309209 h 851660"/>
                  <a:gd name="connsiteX13" fmla="*/ 2481 w 416006"/>
                  <a:gd name="connsiteY13" fmla="*/ 309209 h 851660"/>
                  <a:gd name="connsiteX14" fmla="*/ 1243 w 416006"/>
                  <a:gd name="connsiteY14" fmla="*/ 251536 h 851660"/>
                  <a:gd name="connsiteX15" fmla="*/ 9866 w 416006"/>
                  <a:gd name="connsiteY15" fmla="*/ 102718 h 851660"/>
                  <a:gd name="connsiteX16" fmla="*/ 99733 w 416006"/>
                  <a:gd name="connsiteY16" fmla="*/ 5758 h 851660"/>
                  <a:gd name="connsiteX0" fmla="*/ 99733 w 416006"/>
                  <a:gd name="connsiteY0" fmla="*/ 5758 h 851660"/>
                  <a:gd name="connsiteX1" fmla="*/ 238785 w 416006"/>
                  <a:gd name="connsiteY1" fmla="*/ 19030 h 851660"/>
                  <a:gd name="connsiteX2" fmla="*/ 350151 w 416006"/>
                  <a:gd name="connsiteY2" fmla="*/ 81794 h 851660"/>
                  <a:gd name="connsiteX3" fmla="*/ 416006 w 416006"/>
                  <a:gd name="connsiteY3" fmla="*/ 251536 h 851660"/>
                  <a:gd name="connsiteX4" fmla="*/ 416006 w 416006"/>
                  <a:gd name="connsiteY4" fmla="*/ 851660 h 851660"/>
                  <a:gd name="connsiteX5" fmla="*/ 378977 w 416006"/>
                  <a:gd name="connsiteY5" fmla="*/ 851660 h 851660"/>
                  <a:gd name="connsiteX6" fmla="*/ 375264 w 416006"/>
                  <a:gd name="connsiteY6" fmla="*/ 249041 h 851660"/>
                  <a:gd name="connsiteX7" fmla="*/ 322929 w 416006"/>
                  <a:gd name="connsiteY7" fmla="*/ 144560 h 851660"/>
                  <a:gd name="connsiteX8" fmla="*/ 232533 w 416006"/>
                  <a:gd name="connsiteY8" fmla="*/ 101288 h 851660"/>
                  <a:gd name="connsiteX9" fmla="*/ 115045 w 416006"/>
                  <a:gd name="connsiteY9" fmla="*/ 84120 h 851660"/>
                  <a:gd name="connsiteX10" fmla="*/ 58125 w 416006"/>
                  <a:gd name="connsiteY10" fmla="*/ 139910 h 851660"/>
                  <a:gd name="connsiteX11" fmla="*/ 51440 w 416006"/>
                  <a:gd name="connsiteY11" fmla="*/ 251366 h 851660"/>
                  <a:gd name="connsiteX12" fmla="*/ 50203 w 416006"/>
                  <a:gd name="connsiteY12" fmla="*/ 309209 h 851660"/>
                  <a:gd name="connsiteX13" fmla="*/ 2481 w 416006"/>
                  <a:gd name="connsiteY13" fmla="*/ 309209 h 851660"/>
                  <a:gd name="connsiteX14" fmla="*/ 1243 w 416006"/>
                  <a:gd name="connsiteY14" fmla="*/ 251536 h 851660"/>
                  <a:gd name="connsiteX15" fmla="*/ 9866 w 416006"/>
                  <a:gd name="connsiteY15" fmla="*/ 102718 h 851660"/>
                  <a:gd name="connsiteX16" fmla="*/ 99733 w 416006"/>
                  <a:gd name="connsiteY16" fmla="*/ 5758 h 851660"/>
                  <a:gd name="connsiteX0" fmla="*/ 99733 w 416006"/>
                  <a:gd name="connsiteY0" fmla="*/ 5758 h 851660"/>
                  <a:gd name="connsiteX1" fmla="*/ 238785 w 416006"/>
                  <a:gd name="connsiteY1" fmla="*/ 19030 h 851660"/>
                  <a:gd name="connsiteX2" fmla="*/ 350151 w 416006"/>
                  <a:gd name="connsiteY2" fmla="*/ 81794 h 851660"/>
                  <a:gd name="connsiteX3" fmla="*/ 416006 w 416006"/>
                  <a:gd name="connsiteY3" fmla="*/ 251536 h 851660"/>
                  <a:gd name="connsiteX4" fmla="*/ 416006 w 416006"/>
                  <a:gd name="connsiteY4" fmla="*/ 851660 h 851660"/>
                  <a:gd name="connsiteX5" fmla="*/ 378977 w 416006"/>
                  <a:gd name="connsiteY5" fmla="*/ 851660 h 851660"/>
                  <a:gd name="connsiteX6" fmla="*/ 375264 w 416006"/>
                  <a:gd name="connsiteY6" fmla="*/ 249041 h 851660"/>
                  <a:gd name="connsiteX7" fmla="*/ 322929 w 416006"/>
                  <a:gd name="connsiteY7" fmla="*/ 144560 h 851660"/>
                  <a:gd name="connsiteX8" fmla="*/ 232533 w 416006"/>
                  <a:gd name="connsiteY8" fmla="*/ 101288 h 851660"/>
                  <a:gd name="connsiteX9" fmla="*/ 115045 w 416006"/>
                  <a:gd name="connsiteY9" fmla="*/ 84120 h 851660"/>
                  <a:gd name="connsiteX10" fmla="*/ 58125 w 416006"/>
                  <a:gd name="connsiteY10" fmla="*/ 139910 h 851660"/>
                  <a:gd name="connsiteX11" fmla="*/ 45253 w 416006"/>
                  <a:gd name="connsiteY11" fmla="*/ 256014 h 851660"/>
                  <a:gd name="connsiteX12" fmla="*/ 50203 w 416006"/>
                  <a:gd name="connsiteY12" fmla="*/ 309209 h 851660"/>
                  <a:gd name="connsiteX13" fmla="*/ 2481 w 416006"/>
                  <a:gd name="connsiteY13" fmla="*/ 309209 h 851660"/>
                  <a:gd name="connsiteX14" fmla="*/ 1243 w 416006"/>
                  <a:gd name="connsiteY14" fmla="*/ 251536 h 851660"/>
                  <a:gd name="connsiteX15" fmla="*/ 9866 w 416006"/>
                  <a:gd name="connsiteY15" fmla="*/ 102718 h 851660"/>
                  <a:gd name="connsiteX16" fmla="*/ 99733 w 416006"/>
                  <a:gd name="connsiteY16" fmla="*/ 5758 h 851660"/>
                  <a:gd name="connsiteX0" fmla="*/ 99733 w 416006"/>
                  <a:gd name="connsiteY0" fmla="*/ 5758 h 851660"/>
                  <a:gd name="connsiteX1" fmla="*/ 238785 w 416006"/>
                  <a:gd name="connsiteY1" fmla="*/ 19030 h 851660"/>
                  <a:gd name="connsiteX2" fmla="*/ 350151 w 416006"/>
                  <a:gd name="connsiteY2" fmla="*/ 81794 h 851660"/>
                  <a:gd name="connsiteX3" fmla="*/ 416006 w 416006"/>
                  <a:gd name="connsiteY3" fmla="*/ 251536 h 851660"/>
                  <a:gd name="connsiteX4" fmla="*/ 416006 w 416006"/>
                  <a:gd name="connsiteY4" fmla="*/ 851660 h 851660"/>
                  <a:gd name="connsiteX5" fmla="*/ 378977 w 416006"/>
                  <a:gd name="connsiteY5" fmla="*/ 851660 h 851660"/>
                  <a:gd name="connsiteX6" fmla="*/ 375264 w 416006"/>
                  <a:gd name="connsiteY6" fmla="*/ 249041 h 851660"/>
                  <a:gd name="connsiteX7" fmla="*/ 322929 w 416006"/>
                  <a:gd name="connsiteY7" fmla="*/ 144560 h 851660"/>
                  <a:gd name="connsiteX8" fmla="*/ 232533 w 416006"/>
                  <a:gd name="connsiteY8" fmla="*/ 101288 h 851660"/>
                  <a:gd name="connsiteX9" fmla="*/ 115045 w 416006"/>
                  <a:gd name="connsiteY9" fmla="*/ 84120 h 851660"/>
                  <a:gd name="connsiteX10" fmla="*/ 58125 w 416006"/>
                  <a:gd name="connsiteY10" fmla="*/ 139910 h 851660"/>
                  <a:gd name="connsiteX11" fmla="*/ 45253 w 416006"/>
                  <a:gd name="connsiteY11" fmla="*/ 256014 h 851660"/>
                  <a:gd name="connsiteX12" fmla="*/ 50203 w 416006"/>
                  <a:gd name="connsiteY12" fmla="*/ 309209 h 851660"/>
                  <a:gd name="connsiteX13" fmla="*/ 2481 w 416006"/>
                  <a:gd name="connsiteY13" fmla="*/ 309209 h 851660"/>
                  <a:gd name="connsiteX14" fmla="*/ 1243 w 416006"/>
                  <a:gd name="connsiteY14" fmla="*/ 251536 h 851660"/>
                  <a:gd name="connsiteX15" fmla="*/ 9866 w 416006"/>
                  <a:gd name="connsiteY15" fmla="*/ 102718 h 851660"/>
                  <a:gd name="connsiteX16" fmla="*/ 99733 w 416006"/>
                  <a:gd name="connsiteY16" fmla="*/ 5758 h 851660"/>
                  <a:gd name="connsiteX0" fmla="*/ 99733 w 416006"/>
                  <a:gd name="connsiteY0" fmla="*/ 5758 h 851660"/>
                  <a:gd name="connsiteX1" fmla="*/ 238785 w 416006"/>
                  <a:gd name="connsiteY1" fmla="*/ 19030 h 851660"/>
                  <a:gd name="connsiteX2" fmla="*/ 350151 w 416006"/>
                  <a:gd name="connsiteY2" fmla="*/ 81794 h 851660"/>
                  <a:gd name="connsiteX3" fmla="*/ 416006 w 416006"/>
                  <a:gd name="connsiteY3" fmla="*/ 251536 h 851660"/>
                  <a:gd name="connsiteX4" fmla="*/ 416006 w 416006"/>
                  <a:gd name="connsiteY4" fmla="*/ 851660 h 851660"/>
                  <a:gd name="connsiteX5" fmla="*/ 378977 w 416006"/>
                  <a:gd name="connsiteY5" fmla="*/ 851660 h 851660"/>
                  <a:gd name="connsiteX6" fmla="*/ 375264 w 416006"/>
                  <a:gd name="connsiteY6" fmla="*/ 249041 h 851660"/>
                  <a:gd name="connsiteX7" fmla="*/ 322929 w 416006"/>
                  <a:gd name="connsiteY7" fmla="*/ 144560 h 851660"/>
                  <a:gd name="connsiteX8" fmla="*/ 232533 w 416006"/>
                  <a:gd name="connsiteY8" fmla="*/ 101288 h 851660"/>
                  <a:gd name="connsiteX9" fmla="*/ 115045 w 416006"/>
                  <a:gd name="connsiteY9" fmla="*/ 84120 h 851660"/>
                  <a:gd name="connsiteX10" fmla="*/ 58125 w 416006"/>
                  <a:gd name="connsiteY10" fmla="*/ 139910 h 851660"/>
                  <a:gd name="connsiteX11" fmla="*/ 45253 w 416006"/>
                  <a:gd name="connsiteY11" fmla="*/ 256014 h 851660"/>
                  <a:gd name="connsiteX12" fmla="*/ 47728 w 416006"/>
                  <a:gd name="connsiteY12" fmla="*/ 309209 h 851660"/>
                  <a:gd name="connsiteX13" fmla="*/ 2481 w 416006"/>
                  <a:gd name="connsiteY13" fmla="*/ 309209 h 851660"/>
                  <a:gd name="connsiteX14" fmla="*/ 1243 w 416006"/>
                  <a:gd name="connsiteY14" fmla="*/ 251536 h 851660"/>
                  <a:gd name="connsiteX15" fmla="*/ 9866 w 416006"/>
                  <a:gd name="connsiteY15" fmla="*/ 102718 h 851660"/>
                  <a:gd name="connsiteX16" fmla="*/ 99733 w 416006"/>
                  <a:gd name="connsiteY16" fmla="*/ 5758 h 851660"/>
                  <a:gd name="connsiteX0" fmla="*/ 99733 w 416006"/>
                  <a:gd name="connsiteY0" fmla="*/ 5758 h 851660"/>
                  <a:gd name="connsiteX1" fmla="*/ 238785 w 416006"/>
                  <a:gd name="connsiteY1" fmla="*/ 19030 h 851660"/>
                  <a:gd name="connsiteX2" fmla="*/ 350151 w 416006"/>
                  <a:gd name="connsiteY2" fmla="*/ 81794 h 851660"/>
                  <a:gd name="connsiteX3" fmla="*/ 416006 w 416006"/>
                  <a:gd name="connsiteY3" fmla="*/ 251536 h 851660"/>
                  <a:gd name="connsiteX4" fmla="*/ 416006 w 416006"/>
                  <a:gd name="connsiteY4" fmla="*/ 851660 h 851660"/>
                  <a:gd name="connsiteX5" fmla="*/ 378977 w 416006"/>
                  <a:gd name="connsiteY5" fmla="*/ 851660 h 851660"/>
                  <a:gd name="connsiteX6" fmla="*/ 375264 w 416006"/>
                  <a:gd name="connsiteY6" fmla="*/ 249041 h 851660"/>
                  <a:gd name="connsiteX7" fmla="*/ 322929 w 416006"/>
                  <a:gd name="connsiteY7" fmla="*/ 144560 h 851660"/>
                  <a:gd name="connsiteX8" fmla="*/ 232533 w 416006"/>
                  <a:gd name="connsiteY8" fmla="*/ 101288 h 851660"/>
                  <a:gd name="connsiteX9" fmla="*/ 115045 w 416006"/>
                  <a:gd name="connsiteY9" fmla="*/ 84120 h 851660"/>
                  <a:gd name="connsiteX10" fmla="*/ 58125 w 416006"/>
                  <a:gd name="connsiteY10" fmla="*/ 139910 h 851660"/>
                  <a:gd name="connsiteX11" fmla="*/ 45253 w 416006"/>
                  <a:gd name="connsiteY11" fmla="*/ 256014 h 851660"/>
                  <a:gd name="connsiteX12" fmla="*/ 47728 w 416006"/>
                  <a:gd name="connsiteY12" fmla="*/ 309209 h 851660"/>
                  <a:gd name="connsiteX13" fmla="*/ 2481 w 416006"/>
                  <a:gd name="connsiteY13" fmla="*/ 309209 h 851660"/>
                  <a:gd name="connsiteX14" fmla="*/ 1243 w 416006"/>
                  <a:gd name="connsiteY14" fmla="*/ 251536 h 851660"/>
                  <a:gd name="connsiteX15" fmla="*/ 9866 w 416006"/>
                  <a:gd name="connsiteY15" fmla="*/ 102718 h 851660"/>
                  <a:gd name="connsiteX16" fmla="*/ 99733 w 416006"/>
                  <a:gd name="connsiteY16" fmla="*/ 5758 h 851660"/>
                  <a:gd name="connsiteX0" fmla="*/ 99733 w 416006"/>
                  <a:gd name="connsiteY0" fmla="*/ 5758 h 851660"/>
                  <a:gd name="connsiteX1" fmla="*/ 238785 w 416006"/>
                  <a:gd name="connsiteY1" fmla="*/ 19030 h 851660"/>
                  <a:gd name="connsiteX2" fmla="*/ 350151 w 416006"/>
                  <a:gd name="connsiteY2" fmla="*/ 81794 h 851660"/>
                  <a:gd name="connsiteX3" fmla="*/ 416006 w 416006"/>
                  <a:gd name="connsiteY3" fmla="*/ 251536 h 851660"/>
                  <a:gd name="connsiteX4" fmla="*/ 416006 w 416006"/>
                  <a:gd name="connsiteY4" fmla="*/ 851660 h 851660"/>
                  <a:gd name="connsiteX5" fmla="*/ 378977 w 416006"/>
                  <a:gd name="connsiteY5" fmla="*/ 851660 h 851660"/>
                  <a:gd name="connsiteX6" fmla="*/ 375264 w 416006"/>
                  <a:gd name="connsiteY6" fmla="*/ 249041 h 851660"/>
                  <a:gd name="connsiteX7" fmla="*/ 322929 w 416006"/>
                  <a:gd name="connsiteY7" fmla="*/ 144560 h 851660"/>
                  <a:gd name="connsiteX8" fmla="*/ 232533 w 416006"/>
                  <a:gd name="connsiteY8" fmla="*/ 101288 h 851660"/>
                  <a:gd name="connsiteX9" fmla="*/ 115045 w 416006"/>
                  <a:gd name="connsiteY9" fmla="*/ 84120 h 851660"/>
                  <a:gd name="connsiteX10" fmla="*/ 58125 w 416006"/>
                  <a:gd name="connsiteY10" fmla="*/ 139910 h 851660"/>
                  <a:gd name="connsiteX11" fmla="*/ 45253 w 416006"/>
                  <a:gd name="connsiteY11" fmla="*/ 256014 h 851660"/>
                  <a:gd name="connsiteX12" fmla="*/ 47728 w 416006"/>
                  <a:gd name="connsiteY12" fmla="*/ 309209 h 851660"/>
                  <a:gd name="connsiteX13" fmla="*/ 2481 w 416006"/>
                  <a:gd name="connsiteY13" fmla="*/ 309209 h 851660"/>
                  <a:gd name="connsiteX14" fmla="*/ 1243 w 416006"/>
                  <a:gd name="connsiteY14" fmla="*/ 251536 h 851660"/>
                  <a:gd name="connsiteX15" fmla="*/ 9866 w 416006"/>
                  <a:gd name="connsiteY15" fmla="*/ 102718 h 851660"/>
                  <a:gd name="connsiteX16" fmla="*/ 99733 w 416006"/>
                  <a:gd name="connsiteY16" fmla="*/ 5758 h 851660"/>
                  <a:gd name="connsiteX0" fmla="*/ 99733 w 416006"/>
                  <a:gd name="connsiteY0" fmla="*/ 5758 h 851660"/>
                  <a:gd name="connsiteX1" fmla="*/ 238785 w 416006"/>
                  <a:gd name="connsiteY1" fmla="*/ 19030 h 851660"/>
                  <a:gd name="connsiteX2" fmla="*/ 350151 w 416006"/>
                  <a:gd name="connsiteY2" fmla="*/ 81794 h 851660"/>
                  <a:gd name="connsiteX3" fmla="*/ 416006 w 416006"/>
                  <a:gd name="connsiteY3" fmla="*/ 251536 h 851660"/>
                  <a:gd name="connsiteX4" fmla="*/ 416006 w 416006"/>
                  <a:gd name="connsiteY4" fmla="*/ 851660 h 851660"/>
                  <a:gd name="connsiteX5" fmla="*/ 378977 w 416006"/>
                  <a:gd name="connsiteY5" fmla="*/ 851660 h 851660"/>
                  <a:gd name="connsiteX6" fmla="*/ 375264 w 416006"/>
                  <a:gd name="connsiteY6" fmla="*/ 249041 h 851660"/>
                  <a:gd name="connsiteX7" fmla="*/ 322929 w 416006"/>
                  <a:gd name="connsiteY7" fmla="*/ 144560 h 851660"/>
                  <a:gd name="connsiteX8" fmla="*/ 232533 w 416006"/>
                  <a:gd name="connsiteY8" fmla="*/ 101288 h 851660"/>
                  <a:gd name="connsiteX9" fmla="*/ 115045 w 416006"/>
                  <a:gd name="connsiteY9" fmla="*/ 84120 h 851660"/>
                  <a:gd name="connsiteX10" fmla="*/ 58125 w 416006"/>
                  <a:gd name="connsiteY10" fmla="*/ 139910 h 851660"/>
                  <a:gd name="connsiteX11" fmla="*/ 45253 w 416006"/>
                  <a:gd name="connsiteY11" fmla="*/ 256014 h 851660"/>
                  <a:gd name="connsiteX12" fmla="*/ 47728 w 416006"/>
                  <a:gd name="connsiteY12" fmla="*/ 309209 h 851660"/>
                  <a:gd name="connsiteX13" fmla="*/ 2481 w 416006"/>
                  <a:gd name="connsiteY13" fmla="*/ 309209 h 851660"/>
                  <a:gd name="connsiteX14" fmla="*/ 1243 w 416006"/>
                  <a:gd name="connsiteY14" fmla="*/ 251536 h 851660"/>
                  <a:gd name="connsiteX15" fmla="*/ 9866 w 416006"/>
                  <a:gd name="connsiteY15" fmla="*/ 102718 h 851660"/>
                  <a:gd name="connsiteX16" fmla="*/ 99733 w 416006"/>
                  <a:gd name="connsiteY16" fmla="*/ 5758 h 851660"/>
                  <a:gd name="connsiteX0" fmla="*/ 99733 w 416006"/>
                  <a:gd name="connsiteY0" fmla="*/ 5758 h 851660"/>
                  <a:gd name="connsiteX1" fmla="*/ 238785 w 416006"/>
                  <a:gd name="connsiteY1" fmla="*/ 19030 h 851660"/>
                  <a:gd name="connsiteX2" fmla="*/ 350151 w 416006"/>
                  <a:gd name="connsiteY2" fmla="*/ 81794 h 851660"/>
                  <a:gd name="connsiteX3" fmla="*/ 416006 w 416006"/>
                  <a:gd name="connsiteY3" fmla="*/ 251536 h 851660"/>
                  <a:gd name="connsiteX4" fmla="*/ 416006 w 416006"/>
                  <a:gd name="connsiteY4" fmla="*/ 851660 h 851660"/>
                  <a:gd name="connsiteX5" fmla="*/ 378977 w 416006"/>
                  <a:gd name="connsiteY5" fmla="*/ 851660 h 851660"/>
                  <a:gd name="connsiteX6" fmla="*/ 375264 w 416006"/>
                  <a:gd name="connsiteY6" fmla="*/ 249041 h 851660"/>
                  <a:gd name="connsiteX7" fmla="*/ 322929 w 416006"/>
                  <a:gd name="connsiteY7" fmla="*/ 144560 h 851660"/>
                  <a:gd name="connsiteX8" fmla="*/ 232533 w 416006"/>
                  <a:gd name="connsiteY8" fmla="*/ 101288 h 851660"/>
                  <a:gd name="connsiteX9" fmla="*/ 115045 w 416006"/>
                  <a:gd name="connsiteY9" fmla="*/ 84120 h 851660"/>
                  <a:gd name="connsiteX10" fmla="*/ 50701 w 416006"/>
                  <a:gd name="connsiteY10" fmla="*/ 137585 h 851660"/>
                  <a:gd name="connsiteX11" fmla="*/ 45253 w 416006"/>
                  <a:gd name="connsiteY11" fmla="*/ 256014 h 851660"/>
                  <a:gd name="connsiteX12" fmla="*/ 47728 w 416006"/>
                  <a:gd name="connsiteY12" fmla="*/ 309209 h 851660"/>
                  <a:gd name="connsiteX13" fmla="*/ 2481 w 416006"/>
                  <a:gd name="connsiteY13" fmla="*/ 309209 h 851660"/>
                  <a:gd name="connsiteX14" fmla="*/ 1243 w 416006"/>
                  <a:gd name="connsiteY14" fmla="*/ 251536 h 851660"/>
                  <a:gd name="connsiteX15" fmla="*/ 9866 w 416006"/>
                  <a:gd name="connsiteY15" fmla="*/ 102718 h 851660"/>
                  <a:gd name="connsiteX16" fmla="*/ 99733 w 416006"/>
                  <a:gd name="connsiteY16" fmla="*/ 5758 h 851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6006" h="851660">
                    <a:moveTo>
                      <a:pt x="99733" y="5758"/>
                    </a:moveTo>
                    <a:cubicBezTo>
                      <a:pt x="137886" y="-8190"/>
                      <a:pt x="184836" y="5963"/>
                      <a:pt x="238785" y="19030"/>
                    </a:cubicBezTo>
                    <a:cubicBezTo>
                      <a:pt x="276190" y="32090"/>
                      <a:pt x="314427" y="45368"/>
                      <a:pt x="350151" y="81794"/>
                    </a:cubicBezTo>
                    <a:cubicBezTo>
                      <a:pt x="379688" y="120545"/>
                      <a:pt x="405030" y="123225"/>
                      <a:pt x="416006" y="251536"/>
                    </a:cubicBezTo>
                    <a:lnTo>
                      <a:pt x="416006" y="851660"/>
                    </a:lnTo>
                    <a:lnTo>
                      <a:pt x="378977" y="851660"/>
                    </a:lnTo>
                    <a:cubicBezTo>
                      <a:pt x="378977" y="648462"/>
                      <a:pt x="375264" y="452239"/>
                      <a:pt x="375264" y="249041"/>
                    </a:cubicBezTo>
                    <a:cubicBezTo>
                      <a:pt x="331275" y="141265"/>
                      <a:pt x="372909" y="216066"/>
                      <a:pt x="322929" y="144560"/>
                    </a:cubicBezTo>
                    <a:cubicBezTo>
                      <a:pt x="290273" y="124197"/>
                      <a:pt x="267180" y="111361"/>
                      <a:pt x="232533" y="101288"/>
                    </a:cubicBezTo>
                    <a:cubicBezTo>
                      <a:pt x="197886" y="91215"/>
                      <a:pt x="146175" y="77683"/>
                      <a:pt x="115045" y="84120"/>
                    </a:cubicBezTo>
                    <a:cubicBezTo>
                      <a:pt x="83915" y="90557"/>
                      <a:pt x="61302" y="109711"/>
                      <a:pt x="50701" y="137585"/>
                    </a:cubicBezTo>
                    <a:cubicBezTo>
                      <a:pt x="40100" y="165459"/>
                      <a:pt x="46779" y="229735"/>
                      <a:pt x="45253" y="256014"/>
                    </a:cubicBezTo>
                    <a:cubicBezTo>
                      <a:pt x="47728" y="317138"/>
                      <a:pt x="46492" y="180669"/>
                      <a:pt x="47728" y="309209"/>
                    </a:cubicBezTo>
                    <a:lnTo>
                      <a:pt x="2481" y="309209"/>
                    </a:lnTo>
                    <a:cubicBezTo>
                      <a:pt x="2068" y="289985"/>
                      <a:pt x="1656" y="270760"/>
                      <a:pt x="1243" y="251536"/>
                    </a:cubicBezTo>
                    <a:cubicBezTo>
                      <a:pt x="-413" y="212859"/>
                      <a:pt x="-2424" y="142131"/>
                      <a:pt x="9866" y="102718"/>
                    </a:cubicBezTo>
                    <a:cubicBezTo>
                      <a:pt x="22156" y="63305"/>
                      <a:pt x="61580" y="19706"/>
                      <a:pt x="99733" y="5758"/>
                    </a:cubicBezTo>
                    <a:close/>
                  </a:path>
                </a:pathLst>
              </a:custGeom>
              <a:gradFill flip="none" rotWithShape="1">
                <a:gsLst>
                  <a:gs pos="45000">
                    <a:sysClr val="window" lastClr="FFFFFF">
                      <a:lumMod val="85000"/>
                    </a:sysClr>
                  </a:gs>
                  <a:gs pos="0">
                    <a:sysClr val="window" lastClr="FFFFFF">
                      <a:lumMod val="85000"/>
                    </a:sysClr>
                  </a:gs>
                  <a:gs pos="5000">
                    <a:sysClr val="window" lastClr="FFFFFF">
                      <a:lumMod val="95000"/>
                    </a:sysClr>
                  </a:gs>
                  <a:gs pos="100000">
                    <a:sysClr val="window" lastClr="FFFFFF">
                      <a:lumMod val="75000"/>
                    </a:sysClr>
                  </a:gs>
                  <a:gs pos="53000">
                    <a:srgbClr val="D8D8D8"/>
                  </a:gs>
                  <a:gs pos="94000">
                    <a:sysClr val="window" lastClr="FFFFFF">
                      <a:lumMod val="75000"/>
                    </a:sysClr>
                  </a:gs>
                  <a:gs pos="100000">
                    <a:sysClr val="window" lastClr="FFFFFF">
                      <a:lumMod val="95000"/>
                    </a:sysClr>
                  </a:gs>
                  <a:gs pos="63000">
                    <a:sysClr val="window" lastClr="FFFFFF">
                      <a:lumMod val="95000"/>
                    </a:sysClr>
                  </a:gs>
                </a:gsLst>
                <a:path path="circle">
                  <a:fillToRect l="50000" t="50000" r="50000" b="50000"/>
                </a:path>
                <a:tileRect/>
              </a:gradFill>
              <a:ln w="3175" cap="flat" cmpd="sng" algn="ctr">
                <a:solidFill>
                  <a:sysClr val="window" lastClr="FFFFFF">
                    <a:lumMod val="75000"/>
                  </a:sys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base">
                  <a:spcBef>
                    <a:spcPct val="0"/>
                  </a:spcBef>
                  <a:spcAft>
                    <a:spcPct val="0"/>
                  </a:spcAft>
                  <a:defRPr/>
                </a:pPr>
                <a:endParaRPr lang="en-US" sz="1530" kern="0">
                  <a:solidFill>
                    <a:prstClr val="white"/>
                  </a:solidFill>
                  <a:latin typeface="Calibri"/>
                </a:endParaRPr>
              </a:p>
            </p:txBody>
          </p:sp>
          <p:sp>
            <p:nvSpPr>
              <p:cNvPr id="477" name="Freeform: Shape 476">
                <a:extLst>
                  <a:ext uri="{FF2B5EF4-FFF2-40B4-BE49-F238E27FC236}">
                    <a16:creationId xmlns:a16="http://schemas.microsoft.com/office/drawing/2014/main" id="{BDA1006F-F584-4149-A044-DF175A7E3230}"/>
                  </a:ext>
                </a:extLst>
              </p:cNvPr>
              <p:cNvSpPr/>
              <p:nvPr/>
            </p:nvSpPr>
            <p:spPr>
              <a:xfrm>
                <a:off x="10815582" y="1372898"/>
                <a:ext cx="91939" cy="94837"/>
              </a:xfrm>
              <a:custGeom>
                <a:avLst/>
                <a:gdLst>
                  <a:gd name="connsiteX0" fmla="*/ 16294 w 118710"/>
                  <a:gd name="connsiteY0" fmla="*/ 0 h 122453"/>
                  <a:gd name="connsiteX1" fmla="*/ 17386 w 118710"/>
                  <a:gd name="connsiteY1" fmla="*/ 695 h 122453"/>
                  <a:gd name="connsiteX2" fmla="*/ 59356 w 118710"/>
                  <a:gd name="connsiteY2" fmla="*/ 8153 h 122453"/>
                  <a:gd name="connsiteX3" fmla="*/ 101327 w 118710"/>
                  <a:gd name="connsiteY3" fmla="*/ 695 h 122453"/>
                  <a:gd name="connsiteX4" fmla="*/ 102418 w 118710"/>
                  <a:gd name="connsiteY4" fmla="*/ 0 h 122453"/>
                  <a:gd name="connsiteX5" fmla="*/ 109600 w 118710"/>
                  <a:gd name="connsiteY5" fmla="*/ 2975 h 122453"/>
                  <a:gd name="connsiteX6" fmla="*/ 118710 w 118710"/>
                  <a:gd name="connsiteY6" fmla="*/ 24969 h 122453"/>
                  <a:gd name="connsiteX7" fmla="*/ 118710 w 118710"/>
                  <a:gd name="connsiteY7" fmla="*/ 91349 h 122453"/>
                  <a:gd name="connsiteX8" fmla="*/ 87606 w 118710"/>
                  <a:gd name="connsiteY8" fmla="*/ 122453 h 122453"/>
                  <a:gd name="connsiteX9" fmla="*/ 31104 w 118710"/>
                  <a:gd name="connsiteY9" fmla="*/ 122453 h 122453"/>
                  <a:gd name="connsiteX10" fmla="*/ 0 w 118710"/>
                  <a:gd name="connsiteY10" fmla="*/ 91349 h 122453"/>
                  <a:gd name="connsiteX11" fmla="*/ 0 w 118710"/>
                  <a:gd name="connsiteY11" fmla="*/ 24969 h 122453"/>
                  <a:gd name="connsiteX12" fmla="*/ 9110 w 118710"/>
                  <a:gd name="connsiteY12" fmla="*/ 2975 h 122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8710" h="122453">
                    <a:moveTo>
                      <a:pt x="16294" y="0"/>
                    </a:moveTo>
                    <a:lnTo>
                      <a:pt x="17386" y="695"/>
                    </a:lnTo>
                    <a:cubicBezTo>
                      <a:pt x="28127" y="5303"/>
                      <a:pt x="42966" y="8153"/>
                      <a:pt x="59356" y="8153"/>
                    </a:cubicBezTo>
                    <a:cubicBezTo>
                      <a:pt x="75747" y="8153"/>
                      <a:pt x="90585" y="5303"/>
                      <a:pt x="101327" y="695"/>
                    </a:cubicBezTo>
                    <a:lnTo>
                      <a:pt x="102418" y="0"/>
                    </a:lnTo>
                    <a:lnTo>
                      <a:pt x="109600" y="2975"/>
                    </a:lnTo>
                    <a:cubicBezTo>
                      <a:pt x="115229" y="8604"/>
                      <a:pt x="118710" y="16380"/>
                      <a:pt x="118710" y="24969"/>
                    </a:cubicBezTo>
                    <a:lnTo>
                      <a:pt x="118710" y="91349"/>
                    </a:lnTo>
                    <a:cubicBezTo>
                      <a:pt x="118710" y="108527"/>
                      <a:pt x="104784" y="122453"/>
                      <a:pt x="87606" y="122453"/>
                    </a:cubicBezTo>
                    <a:lnTo>
                      <a:pt x="31104" y="122453"/>
                    </a:lnTo>
                    <a:cubicBezTo>
                      <a:pt x="13926" y="122453"/>
                      <a:pt x="0" y="108527"/>
                      <a:pt x="0" y="91349"/>
                    </a:cubicBezTo>
                    <a:lnTo>
                      <a:pt x="0" y="24969"/>
                    </a:lnTo>
                    <a:cubicBezTo>
                      <a:pt x="0" y="16380"/>
                      <a:pt x="3482" y="8604"/>
                      <a:pt x="9110" y="2975"/>
                    </a:cubicBezTo>
                    <a:close/>
                  </a:path>
                </a:pathLst>
              </a:custGeom>
              <a:gradFill flip="none" rotWithShape="1">
                <a:gsLst>
                  <a:gs pos="23000">
                    <a:sysClr val="window" lastClr="FFFFFF">
                      <a:lumMod val="95000"/>
                    </a:sysClr>
                  </a:gs>
                  <a:gs pos="10000">
                    <a:sysClr val="window" lastClr="FFFFFF">
                      <a:lumMod val="85000"/>
                    </a:sysClr>
                  </a:gs>
                  <a:gs pos="0">
                    <a:sysClr val="window" lastClr="FFFFFF">
                      <a:lumMod val="95000"/>
                    </a:sysClr>
                  </a:gs>
                  <a:gs pos="100000">
                    <a:sysClr val="window" lastClr="FFFFFF">
                      <a:lumMod val="75000"/>
                    </a:sysClr>
                  </a:gs>
                  <a:gs pos="48000">
                    <a:sysClr val="window" lastClr="FFFFFF">
                      <a:lumMod val="75000"/>
                    </a:sysClr>
                  </a:gs>
                  <a:gs pos="83000">
                    <a:sysClr val="window" lastClr="FFFFFF">
                      <a:lumMod val="95000"/>
                    </a:sysClr>
                  </a:gs>
                </a:gsLst>
                <a:lin ang="0" scaled="1"/>
                <a:tileRect/>
              </a:gradFill>
              <a:ln w="9525" cap="flat" cmpd="sng" algn="ctr">
                <a:solidFill>
                  <a:sysClr val="window" lastClr="FFFFFF">
                    <a:lumMod val="75000"/>
                  </a:sysClr>
                </a:solidFill>
                <a:prstDash val="solid"/>
              </a:ln>
              <a:effectLst/>
            </p:spPr>
            <p:txBody>
              <a:bodyPr wrap="square" rtlCol="0" anchor="ctr">
                <a:noAutofit/>
              </a:bodyPr>
              <a:lstStyle/>
              <a:p>
                <a:pPr algn="ctr" defTabSz="914400" fontAlgn="base">
                  <a:spcBef>
                    <a:spcPct val="0"/>
                  </a:spcBef>
                  <a:spcAft>
                    <a:spcPct val="0"/>
                  </a:spcAft>
                  <a:defRPr/>
                </a:pPr>
                <a:endParaRPr lang="en-US" sz="1530" kern="0">
                  <a:solidFill>
                    <a:prstClr val="white"/>
                  </a:solidFill>
                  <a:latin typeface="Calibri"/>
                </a:endParaRPr>
              </a:p>
            </p:txBody>
          </p:sp>
        </p:grpSp>
        <p:sp>
          <p:nvSpPr>
            <p:cNvPr id="446" name="Freeform: Shape 445">
              <a:extLst>
                <a:ext uri="{FF2B5EF4-FFF2-40B4-BE49-F238E27FC236}">
                  <a16:creationId xmlns:a16="http://schemas.microsoft.com/office/drawing/2014/main" id="{2049BF01-DBDA-4C80-B0C2-3F884B756D62}"/>
                </a:ext>
              </a:extLst>
            </p:cNvPr>
            <p:cNvSpPr/>
            <p:nvPr/>
          </p:nvSpPr>
          <p:spPr>
            <a:xfrm flipH="1">
              <a:off x="11591226" y="1649738"/>
              <a:ext cx="325224" cy="106330"/>
            </a:xfrm>
            <a:custGeom>
              <a:avLst/>
              <a:gdLst>
                <a:gd name="connsiteX0" fmla="*/ 104883 w 419926"/>
                <a:gd name="connsiteY0" fmla="*/ 0 h 137292"/>
                <a:gd name="connsiteX1" fmla="*/ 145708 w 419926"/>
                <a:gd name="connsiteY1" fmla="*/ 5395 h 137292"/>
                <a:gd name="connsiteX2" fmla="*/ 145798 w 419926"/>
                <a:gd name="connsiteY2" fmla="*/ 5434 h 137292"/>
                <a:gd name="connsiteX3" fmla="*/ 402967 w 419926"/>
                <a:gd name="connsiteY3" fmla="*/ 5434 h 137292"/>
                <a:gd name="connsiteX4" fmla="*/ 419926 w 419926"/>
                <a:gd name="connsiteY4" fmla="*/ 22393 h 137292"/>
                <a:gd name="connsiteX5" fmla="*/ 419926 w 419926"/>
                <a:gd name="connsiteY5" fmla="*/ 64230 h 137292"/>
                <a:gd name="connsiteX6" fmla="*/ 402967 w 419926"/>
                <a:gd name="connsiteY6" fmla="*/ 81189 h 137292"/>
                <a:gd name="connsiteX7" fmla="*/ 201828 w 419926"/>
                <a:gd name="connsiteY7" fmla="*/ 81189 h 137292"/>
                <a:gd name="connsiteX8" fmla="*/ 179047 w 419926"/>
                <a:gd name="connsiteY8" fmla="*/ 117186 h 137292"/>
                <a:gd name="connsiteX9" fmla="*/ 104883 w 419926"/>
                <a:gd name="connsiteY9" fmla="*/ 137292 h 137292"/>
                <a:gd name="connsiteX10" fmla="*/ 0 w 419926"/>
                <a:gd name="connsiteY10" fmla="*/ 68646 h 137292"/>
                <a:gd name="connsiteX11" fmla="*/ 104883 w 419926"/>
                <a:gd name="connsiteY11" fmla="*/ 0 h 137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926" h="137292">
                  <a:moveTo>
                    <a:pt x="104883" y="0"/>
                  </a:moveTo>
                  <a:cubicBezTo>
                    <a:pt x="119365" y="0"/>
                    <a:pt x="133160" y="1921"/>
                    <a:pt x="145708" y="5395"/>
                  </a:cubicBezTo>
                  <a:lnTo>
                    <a:pt x="145798" y="5434"/>
                  </a:lnTo>
                  <a:lnTo>
                    <a:pt x="402967" y="5434"/>
                  </a:lnTo>
                  <a:cubicBezTo>
                    <a:pt x="412333" y="5434"/>
                    <a:pt x="419926" y="13027"/>
                    <a:pt x="419926" y="22393"/>
                  </a:cubicBezTo>
                  <a:lnTo>
                    <a:pt x="419926" y="64230"/>
                  </a:lnTo>
                  <a:cubicBezTo>
                    <a:pt x="419926" y="73596"/>
                    <a:pt x="412333" y="81189"/>
                    <a:pt x="402967" y="81189"/>
                  </a:cubicBezTo>
                  <a:lnTo>
                    <a:pt x="201828" y="81189"/>
                  </a:lnTo>
                  <a:lnTo>
                    <a:pt x="179047" y="117186"/>
                  </a:lnTo>
                  <a:cubicBezTo>
                    <a:pt x="160067" y="129609"/>
                    <a:pt x="133846" y="137292"/>
                    <a:pt x="104883" y="137292"/>
                  </a:cubicBezTo>
                  <a:cubicBezTo>
                    <a:pt x="46958" y="137292"/>
                    <a:pt x="0" y="106558"/>
                    <a:pt x="0" y="68646"/>
                  </a:cubicBezTo>
                  <a:cubicBezTo>
                    <a:pt x="0" y="30734"/>
                    <a:pt x="46958" y="0"/>
                    <a:pt x="104883" y="0"/>
                  </a:cubicBezTo>
                  <a:close/>
                </a:path>
              </a:pathLst>
            </a:custGeom>
            <a:gradFill flip="none" rotWithShape="1">
              <a:gsLst>
                <a:gs pos="51000">
                  <a:sysClr val="window" lastClr="FFFFFF"/>
                </a:gs>
                <a:gs pos="100000">
                  <a:sysClr val="window" lastClr="FFFFFF">
                    <a:lumMod val="85000"/>
                  </a:sysClr>
                </a:gs>
                <a:gs pos="0">
                  <a:sysClr val="window" lastClr="FFFFFF">
                    <a:lumMod val="65000"/>
                  </a:sysClr>
                </a:gs>
              </a:gsLst>
              <a:lin ang="0" scaled="1"/>
              <a:tileRect/>
            </a:gradFill>
            <a:ln w="3175" cap="flat" cmpd="sng" algn="ctr">
              <a:solidFill>
                <a:sysClr val="window" lastClr="FFFFFF">
                  <a:lumMod val="75000"/>
                </a:sysClr>
              </a:solidFill>
              <a:prstDash val="solid"/>
            </a:ln>
            <a:effectLst/>
          </p:spPr>
          <p:txBody>
            <a:bodyPr wrap="square" rtlCol="0" anchor="ctr">
              <a:noAutofit/>
            </a:bodyPr>
            <a:lstStyle/>
            <a:p>
              <a:pPr algn="ctr" defTabSz="914400" fontAlgn="base">
                <a:spcBef>
                  <a:spcPct val="0"/>
                </a:spcBef>
                <a:spcAft>
                  <a:spcPct val="0"/>
                </a:spcAft>
                <a:defRPr/>
              </a:pPr>
              <a:endParaRPr lang="en-US" sz="1530" kern="0">
                <a:solidFill>
                  <a:prstClr val="white"/>
                </a:solidFill>
                <a:latin typeface="Calibri"/>
              </a:endParaRPr>
            </a:p>
          </p:txBody>
        </p:sp>
        <p:sp>
          <p:nvSpPr>
            <p:cNvPr id="447" name="Freeform: Shape 446">
              <a:extLst>
                <a:ext uri="{FF2B5EF4-FFF2-40B4-BE49-F238E27FC236}">
                  <a16:creationId xmlns:a16="http://schemas.microsoft.com/office/drawing/2014/main" id="{B883A8D1-0D4E-4F13-A192-DADBF3934154}"/>
                </a:ext>
              </a:extLst>
            </p:cNvPr>
            <p:cNvSpPr/>
            <p:nvPr/>
          </p:nvSpPr>
          <p:spPr>
            <a:xfrm>
              <a:off x="11049368" y="1649738"/>
              <a:ext cx="325224" cy="106330"/>
            </a:xfrm>
            <a:custGeom>
              <a:avLst/>
              <a:gdLst>
                <a:gd name="connsiteX0" fmla="*/ 104883 w 419926"/>
                <a:gd name="connsiteY0" fmla="*/ 0 h 137292"/>
                <a:gd name="connsiteX1" fmla="*/ 145708 w 419926"/>
                <a:gd name="connsiteY1" fmla="*/ 5395 h 137292"/>
                <a:gd name="connsiteX2" fmla="*/ 145798 w 419926"/>
                <a:gd name="connsiteY2" fmla="*/ 5434 h 137292"/>
                <a:gd name="connsiteX3" fmla="*/ 402967 w 419926"/>
                <a:gd name="connsiteY3" fmla="*/ 5434 h 137292"/>
                <a:gd name="connsiteX4" fmla="*/ 419926 w 419926"/>
                <a:gd name="connsiteY4" fmla="*/ 22393 h 137292"/>
                <a:gd name="connsiteX5" fmla="*/ 419926 w 419926"/>
                <a:gd name="connsiteY5" fmla="*/ 64230 h 137292"/>
                <a:gd name="connsiteX6" fmla="*/ 402967 w 419926"/>
                <a:gd name="connsiteY6" fmla="*/ 81189 h 137292"/>
                <a:gd name="connsiteX7" fmla="*/ 201828 w 419926"/>
                <a:gd name="connsiteY7" fmla="*/ 81189 h 137292"/>
                <a:gd name="connsiteX8" fmla="*/ 179047 w 419926"/>
                <a:gd name="connsiteY8" fmla="*/ 117186 h 137292"/>
                <a:gd name="connsiteX9" fmla="*/ 104883 w 419926"/>
                <a:gd name="connsiteY9" fmla="*/ 137292 h 137292"/>
                <a:gd name="connsiteX10" fmla="*/ 0 w 419926"/>
                <a:gd name="connsiteY10" fmla="*/ 68646 h 137292"/>
                <a:gd name="connsiteX11" fmla="*/ 104883 w 419926"/>
                <a:gd name="connsiteY11" fmla="*/ 0 h 137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926" h="137292">
                  <a:moveTo>
                    <a:pt x="104883" y="0"/>
                  </a:moveTo>
                  <a:cubicBezTo>
                    <a:pt x="119365" y="0"/>
                    <a:pt x="133160" y="1921"/>
                    <a:pt x="145708" y="5395"/>
                  </a:cubicBezTo>
                  <a:lnTo>
                    <a:pt x="145798" y="5434"/>
                  </a:lnTo>
                  <a:lnTo>
                    <a:pt x="402967" y="5434"/>
                  </a:lnTo>
                  <a:cubicBezTo>
                    <a:pt x="412333" y="5434"/>
                    <a:pt x="419926" y="13027"/>
                    <a:pt x="419926" y="22393"/>
                  </a:cubicBezTo>
                  <a:lnTo>
                    <a:pt x="419926" y="64230"/>
                  </a:lnTo>
                  <a:cubicBezTo>
                    <a:pt x="419926" y="73596"/>
                    <a:pt x="412333" y="81189"/>
                    <a:pt x="402967" y="81189"/>
                  </a:cubicBezTo>
                  <a:lnTo>
                    <a:pt x="201828" y="81189"/>
                  </a:lnTo>
                  <a:lnTo>
                    <a:pt x="179047" y="117186"/>
                  </a:lnTo>
                  <a:cubicBezTo>
                    <a:pt x="160067" y="129609"/>
                    <a:pt x="133846" y="137292"/>
                    <a:pt x="104883" y="137292"/>
                  </a:cubicBezTo>
                  <a:cubicBezTo>
                    <a:pt x="46958" y="137292"/>
                    <a:pt x="0" y="106558"/>
                    <a:pt x="0" y="68646"/>
                  </a:cubicBezTo>
                  <a:cubicBezTo>
                    <a:pt x="0" y="30734"/>
                    <a:pt x="46958" y="0"/>
                    <a:pt x="104883" y="0"/>
                  </a:cubicBezTo>
                  <a:close/>
                </a:path>
              </a:pathLst>
            </a:custGeom>
            <a:gradFill flip="none" rotWithShape="1">
              <a:gsLst>
                <a:gs pos="43000">
                  <a:sysClr val="window" lastClr="FFFFFF"/>
                </a:gs>
                <a:gs pos="100000">
                  <a:sysClr val="window" lastClr="FFFFFF">
                    <a:lumMod val="85000"/>
                  </a:sysClr>
                </a:gs>
                <a:gs pos="0">
                  <a:sysClr val="window" lastClr="FFFFFF">
                    <a:lumMod val="65000"/>
                  </a:sysClr>
                </a:gs>
              </a:gsLst>
              <a:lin ang="0" scaled="1"/>
              <a:tileRect/>
            </a:gradFill>
            <a:ln w="3175" cap="flat" cmpd="sng" algn="ctr">
              <a:solidFill>
                <a:sysClr val="window" lastClr="FFFFFF">
                  <a:lumMod val="75000"/>
                </a:sysClr>
              </a:solidFill>
              <a:prstDash val="solid"/>
            </a:ln>
            <a:effectLst/>
          </p:spPr>
          <p:txBody>
            <a:bodyPr wrap="square" rtlCol="0" anchor="ctr">
              <a:noAutofit/>
            </a:bodyPr>
            <a:lstStyle/>
            <a:p>
              <a:pPr algn="ctr" defTabSz="914400" fontAlgn="base">
                <a:spcBef>
                  <a:spcPct val="0"/>
                </a:spcBef>
                <a:spcAft>
                  <a:spcPct val="0"/>
                </a:spcAft>
                <a:defRPr/>
              </a:pPr>
              <a:endParaRPr lang="en-US" sz="1530" kern="0">
                <a:solidFill>
                  <a:prstClr val="white"/>
                </a:solidFill>
                <a:latin typeface="Calibri"/>
              </a:endParaRPr>
            </a:p>
          </p:txBody>
        </p:sp>
        <p:sp>
          <p:nvSpPr>
            <p:cNvPr id="469" name="Rectangle: Rounded Corners 62">
              <a:extLst>
                <a:ext uri="{FF2B5EF4-FFF2-40B4-BE49-F238E27FC236}">
                  <a16:creationId xmlns:a16="http://schemas.microsoft.com/office/drawing/2014/main" id="{4813B892-1BAD-41E8-8285-40E1691563AC}"/>
                </a:ext>
              </a:extLst>
            </p:cNvPr>
            <p:cNvSpPr/>
            <p:nvPr/>
          </p:nvSpPr>
          <p:spPr>
            <a:xfrm>
              <a:off x="11288794" y="1745719"/>
              <a:ext cx="410448" cy="144651"/>
            </a:xfrm>
            <a:custGeom>
              <a:avLst/>
              <a:gdLst>
                <a:gd name="connsiteX0" fmla="*/ 0 w 720725"/>
                <a:gd name="connsiteY0" fmla="*/ 43393 h 260350"/>
                <a:gd name="connsiteX1" fmla="*/ 43393 w 720725"/>
                <a:gd name="connsiteY1" fmla="*/ 0 h 260350"/>
                <a:gd name="connsiteX2" fmla="*/ 677332 w 720725"/>
                <a:gd name="connsiteY2" fmla="*/ 0 h 260350"/>
                <a:gd name="connsiteX3" fmla="*/ 720725 w 720725"/>
                <a:gd name="connsiteY3" fmla="*/ 43393 h 260350"/>
                <a:gd name="connsiteX4" fmla="*/ 720725 w 720725"/>
                <a:gd name="connsiteY4" fmla="*/ 216957 h 260350"/>
                <a:gd name="connsiteX5" fmla="*/ 677332 w 720725"/>
                <a:gd name="connsiteY5" fmla="*/ 260350 h 260350"/>
                <a:gd name="connsiteX6" fmla="*/ 43393 w 720725"/>
                <a:gd name="connsiteY6" fmla="*/ 260350 h 260350"/>
                <a:gd name="connsiteX7" fmla="*/ 0 w 720725"/>
                <a:gd name="connsiteY7" fmla="*/ 216957 h 260350"/>
                <a:gd name="connsiteX8" fmla="*/ 0 w 720725"/>
                <a:gd name="connsiteY8" fmla="*/ 43393 h 260350"/>
                <a:gd name="connsiteX0" fmla="*/ 0 w 720725"/>
                <a:gd name="connsiteY0" fmla="*/ 43393 h 260350"/>
                <a:gd name="connsiteX1" fmla="*/ 43393 w 720725"/>
                <a:gd name="connsiteY1" fmla="*/ 0 h 260350"/>
                <a:gd name="connsiteX2" fmla="*/ 677332 w 720725"/>
                <a:gd name="connsiteY2" fmla="*/ 0 h 260350"/>
                <a:gd name="connsiteX3" fmla="*/ 720725 w 720725"/>
                <a:gd name="connsiteY3" fmla="*/ 43393 h 260350"/>
                <a:gd name="connsiteX4" fmla="*/ 720725 w 720725"/>
                <a:gd name="connsiteY4" fmla="*/ 216957 h 260350"/>
                <a:gd name="connsiteX5" fmla="*/ 632882 w 720725"/>
                <a:gd name="connsiteY5" fmla="*/ 250825 h 260350"/>
                <a:gd name="connsiteX6" fmla="*/ 43393 w 720725"/>
                <a:gd name="connsiteY6" fmla="*/ 260350 h 260350"/>
                <a:gd name="connsiteX7" fmla="*/ 0 w 720725"/>
                <a:gd name="connsiteY7" fmla="*/ 216957 h 260350"/>
                <a:gd name="connsiteX8" fmla="*/ 0 w 720725"/>
                <a:gd name="connsiteY8" fmla="*/ 43393 h 260350"/>
                <a:gd name="connsiteX0" fmla="*/ 0 w 720725"/>
                <a:gd name="connsiteY0" fmla="*/ 43393 h 260350"/>
                <a:gd name="connsiteX1" fmla="*/ 43393 w 720725"/>
                <a:gd name="connsiteY1" fmla="*/ 0 h 260350"/>
                <a:gd name="connsiteX2" fmla="*/ 677332 w 720725"/>
                <a:gd name="connsiteY2" fmla="*/ 0 h 260350"/>
                <a:gd name="connsiteX3" fmla="*/ 720725 w 720725"/>
                <a:gd name="connsiteY3" fmla="*/ 43393 h 260350"/>
                <a:gd name="connsiteX4" fmla="*/ 714375 w 720725"/>
                <a:gd name="connsiteY4" fmla="*/ 182032 h 260350"/>
                <a:gd name="connsiteX5" fmla="*/ 632882 w 720725"/>
                <a:gd name="connsiteY5" fmla="*/ 250825 h 260350"/>
                <a:gd name="connsiteX6" fmla="*/ 43393 w 720725"/>
                <a:gd name="connsiteY6" fmla="*/ 260350 h 260350"/>
                <a:gd name="connsiteX7" fmla="*/ 0 w 720725"/>
                <a:gd name="connsiteY7" fmla="*/ 216957 h 260350"/>
                <a:gd name="connsiteX8" fmla="*/ 0 w 720725"/>
                <a:gd name="connsiteY8" fmla="*/ 43393 h 260350"/>
                <a:gd name="connsiteX0" fmla="*/ 0 w 720725"/>
                <a:gd name="connsiteY0" fmla="*/ 43393 h 254000"/>
                <a:gd name="connsiteX1" fmla="*/ 43393 w 720725"/>
                <a:gd name="connsiteY1" fmla="*/ 0 h 254000"/>
                <a:gd name="connsiteX2" fmla="*/ 677332 w 720725"/>
                <a:gd name="connsiteY2" fmla="*/ 0 h 254000"/>
                <a:gd name="connsiteX3" fmla="*/ 720725 w 720725"/>
                <a:gd name="connsiteY3" fmla="*/ 43393 h 254000"/>
                <a:gd name="connsiteX4" fmla="*/ 714375 w 720725"/>
                <a:gd name="connsiteY4" fmla="*/ 182032 h 254000"/>
                <a:gd name="connsiteX5" fmla="*/ 632882 w 720725"/>
                <a:gd name="connsiteY5" fmla="*/ 250825 h 254000"/>
                <a:gd name="connsiteX6" fmla="*/ 125943 w 720725"/>
                <a:gd name="connsiteY6" fmla="*/ 254000 h 254000"/>
                <a:gd name="connsiteX7" fmla="*/ 0 w 720725"/>
                <a:gd name="connsiteY7" fmla="*/ 216957 h 254000"/>
                <a:gd name="connsiteX8" fmla="*/ 0 w 720725"/>
                <a:gd name="connsiteY8" fmla="*/ 43393 h 254000"/>
                <a:gd name="connsiteX0" fmla="*/ 0 w 720725"/>
                <a:gd name="connsiteY0" fmla="*/ 43393 h 254000"/>
                <a:gd name="connsiteX1" fmla="*/ 43393 w 720725"/>
                <a:gd name="connsiteY1" fmla="*/ 0 h 254000"/>
                <a:gd name="connsiteX2" fmla="*/ 677332 w 720725"/>
                <a:gd name="connsiteY2" fmla="*/ 0 h 254000"/>
                <a:gd name="connsiteX3" fmla="*/ 720725 w 720725"/>
                <a:gd name="connsiteY3" fmla="*/ 43393 h 254000"/>
                <a:gd name="connsiteX4" fmla="*/ 714375 w 720725"/>
                <a:gd name="connsiteY4" fmla="*/ 182032 h 254000"/>
                <a:gd name="connsiteX5" fmla="*/ 632882 w 720725"/>
                <a:gd name="connsiteY5" fmla="*/ 250825 h 254000"/>
                <a:gd name="connsiteX6" fmla="*/ 125943 w 720725"/>
                <a:gd name="connsiteY6" fmla="*/ 254000 h 254000"/>
                <a:gd name="connsiteX7" fmla="*/ 3175 w 720725"/>
                <a:gd name="connsiteY7" fmla="*/ 175682 h 254000"/>
                <a:gd name="connsiteX8" fmla="*/ 0 w 720725"/>
                <a:gd name="connsiteY8" fmla="*/ 43393 h 25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725" h="254000">
                  <a:moveTo>
                    <a:pt x="0" y="43393"/>
                  </a:moveTo>
                  <a:cubicBezTo>
                    <a:pt x="0" y="19428"/>
                    <a:pt x="19428" y="0"/>
                    <a:pt x="43393" y="0"/>
                  </a:cubicBezTo>
                  <a:lnTo>
                    <a:pt x="677332" y="0"/>
                  </a:lnTo>
                  <a:cubicBezTo>
                    <a:pt x="701297" y="0"/>
                    <a:pt x="720725" y="19428"/>
                    <a:pt x="720725" y="43393"/>
                  </a:cubicBezTo>
                  <a:lnTo>
                    <a:pt x="714375" y="182032"/>
                  </a:lnTo>
                  <a:cubicBezTo>
                    <a:pt x="714375" y="205997"/>
                    <a:pt x="656847" y="250825"/>
                    <a:pt x="632882" y="250825"/>
                  </a:cubicBezTo>
                  <a:lnTo>
                    <a:pt x="125943" y="254000"/>
                  </a:lnTo>
                  <a:cubicBezTo>
                    <a:pt x="101978" y="254000"/>
                    <a:pt x="3175" y="199647"/>
                    <a:pt x="3175" y="175682"/>
                  </a:cubicBezTo>
                  <a:cubicBezTo>
                    <a:pt x="2117" y="131586"/>
                    <a:pt x="1058" y="87489"/>
                    <a:pt x="0" y="43393"/>
                  </a:cubicBezTo>
                  <a:close/>
                </a:path>
              </a:pathLst>
            </a:custGeom>
            <a:gradFill flip="none" rotWithShape="1">
              <a:gsLst>
                <a:gs pos="71000">
                  <a:sysClr val="window" lastClr="FFFFFF">
                    <a:lumMod val="85000"/>
                  </a:sysClr>
                </a:gs>
                <a:gs pos="0">
                  <a:sysClr val="window" lastClr="FFFFFF">
                    <a:lumMod val="95000"/>
                  </a:sysClr>
                </a:gs>
                <a:gs pos="88000">
                  <a:sysClr val="window" lastClr="FFFFFF">
                    <a:lumMod val="75000"/>
                  </a:sysClr>
                </a:gs>
                <a:gs pos="98000">
                  <a:srgbClr val="D6D6D6"/>
                </a:gs>
                <a:gs pos="30000">
                  <a:sysClr val="window" lastClr="FFFFFF"/>
                </a:gs>
              </a:gsLst>
              <a:path path="shape">
                <a:fillToRect l="50000" t="50000" r="50000" b="50000"/>
              </a:path>
              <a:tileRect/>
            </a:gradFill>
            <a:ln w="9525" cap="flat" cmpd="sng" algn="ctr">
              <a:solidFill>
                <a:sysClr val="window" lastClr="FFFFFF">
                  <a:lumMod val="75000"/>
                </a:sys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base">
                <a:spcBef>
                  <a:spcPct val="0"/>
                </a:spcBef>
                <a:spcAft>
                  <a:spcPct val="0"/>
                </a:spcAft>
                <a:defRPr/>
              </a:pPr>
              <a:endParaRPr lang="en-US" sz="1530" kern="0">
                <a:solidFill>
                  <a:prstClr val="white"/>
                </a:solidFill>
                <a:latin typeface="Calibri"/>
              </a:endParaRPr>
            </a:p>
          </p:txBody>
        </p:sp>
        <p:sp>
          <p:nvSpPr>
            <p:cNvPr id="470" name="Freeform: Shape 469">
              <a:extLst>
                <a:ext uri="{FF2B5EF4-FFF2-40B4-BE49-F238E27FC236}">
                  <a16:creationId xmlns:a16="http://schemas.microsoft.com/office/drawing/2014/main" id="{9C12EAEF-43BE-486B-A231-3D03943FA204}"/>
                </a:ext>
              </a:extLst>
            </p:cNvPr>
            <p:cNvSpPr/>
            <p:nvPr/>
          </p:nvSpPr>
          <p:spPr>
            <a:xfrm>
              <a:off x="11288794" y="1748173"/>
              <a:ext cx="410448" cy="142197"/>
            </a:xfrm>
            <a:custGeom>
              <a:avLst/>
              <a:gdLst>
                <a:gd name="connsiteX0" fmla="*/ 687734 w 720725"/>
                <a:gd name="connsiteY0" fmla="*/ 0 h 249691"/>
                <a:gd name="connsiteX1" fmla="*/ 708015 w 720725"/>
                <a:gd name="connsiteY1" fmla="*/ 8401 h 249691"/>
                <a:gd name="connsiteX2" fmla="*/ 720725 w 720725"/>
                <a:gd name="connsiteY2" fmla="*/ 39084 h 249691"/>
                <a:gd name="connsiteX3" fmla="*/ 714375 w 720725"/>
                <a:gd name="connsiteY3" fmla="*/ 177723 h 249691"/>
                <a:gd name="connsiteX4" fmla="*/ 632882 w 720725"/>
                <a:gd name="connsiteY4" fmla="*/ 246516 h 249691"/>
                <a:gd name="connsiteX5" fmla="*/ 125943 w 720725"/>
                <a:gd name="connsiteY5" fmla="*/ 249691 h 249691"/>
                <a:gd name="connsiteX6" fmla="*/ 3175 w 720725"/>
                <a:gd name="connsiteY6" fmla="*/ 171373 h 249691"/>
                <a:gd name="connsiteX7" fmla="*/ 0 w 720725"/>
                <a:gd name="connsiteY7" fmla="*/ 39084 h 249691"/>
                <a:gd name="connsiteX8" fmla="*/ 12710 w 720725"/>
                <a:gd name="connsiteY8" fmla="*/ 8401 h 249691"/>
                <a:gd name="connsiteX9" fmla="*/ 23755 w 720725"/>
                <a:gd name="connsiteY9" fmla="*/ 3825 h 249691"/>
                <a:gd name="connsiteX10" fmla="*/ 25170 w 720725"/>
                <a:gd name="connsiteY10" fmla="*/ 67392 h 249691"/>
                <a:gd name="connsiteX11" fmla="*/ 139002 w 720725"/>
                <a:gd name="connsiteY11" fmla="*/ 145710 h 249691"/>
                <a:gd name="connsiteX12" fmla="*/ 609041 w 720725"/>
                <a:gd name="connsiteY12" fmla="*/ 142535 h 249691"/>
                <a:gd name="connsiteX13" fmla="*/ 684602 w 720725"/>
                <a:gd name="connsiteY13" fmla="*/ 73742 h 249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20725" h="249691">
                  <a:moveTo>
                    <a:pt x="687734" y="0"/>
                  </a:moveTo>
                  <a:lnTo>
                    <a:pt x="708015" y="8401"/>
                  </a:lnTo>
                  <a:cubicBezTo>
                    <a:pt x="715868" y="16253"/>
                    <a:pt x="720725" y="27102"/>
                    <a:pt x="720725" y="39084"/>
                  </a:cubicBezTo>
                  <a:lnTo>
                    <a:pt x="714375" y="177723"/>
                  </a:lnTo>
                  <a:cubicBezTo>
                    <a:pt x="714375" y="201688"/>
                    <a:pt x="656847" y="246516"/>
                    <a:pt x="632882" y="246516"/>
                  </a:cubicBezTo>
                  <a:lnTo>
                    <a:pt x="125943" y="249691"/>
                  </a:lnTo>
                  <a:cubicBezTo>
                    <a:pt x="101978" y="249691"/>
                    <a:pt x="3175" y="195338"/>
                    <a:pt x="3175" y="171373"/>
                  </a:cubicBezTo>
                  <a:cubicBezTo>
                    <a:pt x="2117" y="127277"/>
                    <a:pt x="1058" y="83180"/>
                    <a:pt x="0" y="39084"/>
                  </a:cubicBezTo>
                  <a:cubicBezTo>
                    <a:pt x="0" y="27102"/>
                    <a:pt x="4857" y="16253"/>
                    <a:pt x="12710" y="8401"/>
                  </a:cubicBezTo>
                  <a:lnTo>
                    <a:pt x="23755" y="3825"/>
                  </a:lnTo>
                  <a:lnTo>
                    <a:pt x="25170" y="67392"/>
                  </a:lnTo>
                  <a:cubicBezTo>
                    <a:pt x="25170" y="91357"/>
                    <a:pt x="116781" y="145710"/>
                    <a:pt x="139002" y="145710"/>
                  </a:cubicBezTo>
                  <a:lnTo>
                    <a:pt x="609041" y="142535"/>
                  </a:lnTo>
                  <a:cubicBezTo>
                    <a:pt x="631262" y="142535"/>
                    <a:pt x="684602" y="97707"/>
                    <a:pt x="684602" y="73742"/>
                  </a:cubicBezTo>
                  <a:close/>
                </a:path>
              </a:pathLst>
            </a:custGeom>
            <a:gradFill flip="none" rotWithShape="1">
              <a:gsLst>
                <a:gs pos="0">
                  <a:sysClr val="window" lastClr="FFFFFF">
                    <a:lumMod val="95000"/>
                  </a:sysClr>
                </a:gs>
                <a:gs pos="99000">
                  <a:sysClr val="window" lastClr="FFFFFF">
                    <a:lumMod val="75000"/>
                  </a:sysClr>
                </a:gs>
                <a:gs pos="98000">
                  <a:srgbClr val="D6D6D6"/>
                </a:gs>
                <a:gs pos="54000">
                  <a:sysClr val="window" lastClr="FFFFFF"/>
                </a:gs>
              </a:gsLst>
              <a:path path="rect">
                <a:fillToRect l="50000" t="50000" r="50000" b="50000"/>
              </a:path>
              <a:tileRect/>
            </a:gradFill>
            <a:ln w="9525" cap="flat" cmpd="sng" algn="ctr">
              <a:solidFill>
                <a:sysClr val="window" lastClr="FFFFFF">
                  <a:lumMod val="75000"/>
                </a:sys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base">
                <a:spcBef>
                  <a:spcPct val="0"/>
                </a:spcBef>
                <a:spcAft>
                  <a:spcPct val="0"/>
                </a:spcAft>
                <a:defRPr/>
              </a:pPr>
              <a:endParaRPr lang="en-US" sz="1530" kern="0">
                <a:solidFill>
                  <a:prstClr val="white"/>
                </a:solidFill>
                <a:latin typeface="Calibri"/>
              </a:endParaRPr>
            </a:p>
          </p:txBody>
        </p:sp>
        <p:sp>
          <p:nvSpPr>
            <p:cNvPr id="471" name="Freeform: Shape 470">
              <a:extLst>
                <a:ext uri="{FF2B5EF4-FFF2-40B4-BE49-F238E27FC236}">
                  <a16:creationId xmlns:a16="http://schemas.microsoft.com/office/drawing/2014/main" id="{FAFE69C7-5065-40F6-A63C-C5EBFDE6B19E}"/>
                </a:ext>
              </a:extLst>
            </p:cNvPr>
            <p:cNvSpPr/>
            <p:nvPr/>
          </p:nvSpPr>
          <p:spPr>
            <a:xfrm>
              <a:off x="11438906" y="1721128"/>
              <a:ext cx="85211" cy="82346"/>
            </a:xfrm>
            <a:custGeom>
              <a:avLst/>
              <a:gdLst>
                <a:gd name="connsiteX0" fmla="*/ 17473 w 163346"/>
                <a:gd name="connsiteY0" fmla="*/ 0 h 104833"/>
                <a:gd name="connsiteX1" fmla="*/ 17564 w 163346"/>
                <a:gd name="connsiteY1" fmla="*/ 0 h 104833"/>
                <a:gd name="connsiteX2" fmla="*/ 20034 w 163346"/>
                <a:gd name="connsiteY2" fmla="*/ 12237 h 104833"/>
                <a:gd name="connsiteX3" fmla="*/ 62821 w 163346"/>
                <a:gd name="connsiteY3" fmla="*/ 40598 h 104833"/>
                <a:gd name="connsiteX4" fmla="*/ 100525 w 163346"/>
                <a:gd name="connsiteY4" fmla="*/ 40598 h 104833"/>
                <a:gd name="connsiteX5" fmla="*/ 143312 w 163346"/>
                <a:gd name="connsiteY5" fmla="*/ 12237 h 104833"/>
                <a:gd name="connsiteX6" fmla="*/ 145782 w 163346"/>
                <a:gd name="connsiteY6" fmla="*/ 0 h 104833"/>
                <a:gd name="connsiteX7" fmla="*/ 145873 w 163346"/>
                <a:gd name="connsiteY7" fmla="*/ 0 h 104833"/>
                <a:gd name="connsiteX8" fmla="*/ 163346 w 163346"/>
                <a:gd name="connsiteY8" fmla="*/ 17473 h 104833"/>
                <a:gd name="connsiteX9" fmla="*/ 163346 w 163346"/>
                <a:gd name="connsiteY9" fmla="*/ 87360 h 104833"/>
                <a:gd name="connsiteX10" fmla="*/ 145873 w 163346"/>
                <a:gd name="connsiteY10" fmla="*/ 104833 h 104833"/>
                <a:gd name="connsiteX11" fmla="*/ 17473 w 163346"/>
                <a:gd name="connsiteY11" fmla="*/ 104833 h 104833"/>
                <a:gd name="connsiteX12" fmla="*/ 0 w 163346"/>
                <a:gd name="connsiteY12" fmla="*/ 87360 h 104833"/>
                <a:gd name="connsiteX13" fmla="*/ 0 w 163346"/>
                <a:gd name="connsiteY13" fmla="*/ 17473 h 104833"/>
                <a:gd name="connsiteX14" fmla="*/ 17473 w 163346"/>
                <a:gd name="connsiteY14" fmla="*/ 0 h 104833"/>
                <a:gd name="connsiteX0" fmla="*/ 17473 w 163346"/>
                <a:gd name="connsiteY0" fmla="*/ 0 h 104833"/>
                <a:gd name="connsiteX1" fmla="*/ 17564 w 163346"/>
                <a:gd name="connsiteY1" fmla="*/ 0 h 104833"/>
                <a:gd name="connsiteX2" fmla="*/ 20034 w 163346"/>
                <a:gd name="connsiteY2" fmla="*/ 12237 h 104833"/>
                <a:gd name="connsiteX3" fmla="*/ 62821 w 163346"/>
                <a:gd name="connsiteY3" fmla="*/ 40598 h 104833"/>
                <a:gd name="connsiteX4" fmla="*/ 100525 w 163346"/>
                <a:gd name="connsiteY4" fmla="*/ 40598 h 104833"/>
                <a:gd name="connsiteX5" fmla="*/ 143312 w 163346"/>
                <a:gd name="connsiteY5" fmla="*/ 12237 h 104833"/>
                <a:gd name="connsiteX6" fmla="*/ 145782 w 163346"/>
                <a:gd name="connsiteY6" fmla="*/ 0 h 104833"/>
                <a:gd name="connsiteX7" fmla="*/ 145873 w 163346"/>
                <a:gd name="connsiteY7" fmla="*/ 0 h 104833"/>
                <a:gd name="connsiteX8" fmla="*/ 163346 w 163346"/>
                <a:gd name="connsiteY8" fmla="*/ 17473 h 104833"/>
                <a:gd name="connsiteX9" fmla="*/ 158147 w 163346"/>
                <a:gd name="connsiteY9" fmla="*/ 73072 h 104833"/>
                <a:gd name="connsiteX10" fmla="*/ 145873 w 163346"/>
                <a:gd name="connsiteY10" fmla="*/ 104833 h 104833"/>
                <a:gd name="connsiteX11" fmla="*/ 17473 w 163346"/>
                <a:gd name="connsiteY11" fmla="*/ 104833 h 104833"/>
                <a:gd name="connsiteX12" fmla="*/ 0 w 163346"/>
                <a:gd name="connsiteY12" fmla="*/ 87360 h 104833"/>
                <a:gd name="connsiteX13" fmla="*/ 0 w 163346"/>
                <a:gd name="connsiteY13" fmla="*/ 17473 h 104833"/>
                <a:gd name="connsiteX14" fmla="*/ 17473 w 163346"/>
                <a:gd name="connsiteY14" fmla="*/ 0 h 104833"/>
                <a:gd name="connsiteX0" fmla="*/ 17473 w 163346"/>
                <a:gd name="connsiteY0" fmla="*/ 0 h 104833"/>
                <a:gd name="connsiteX1" fmla="*/ 17564 w 163346"/>
                <a:gd name="connsiteY1" fmla="*/ 0 h 104833"/>
                <a:gd name="connsiteX2" fmla="*/ 20034 w 163346"/>
                <a:gd name="connsiteY2" fmla="*/ 12237 h 104833"/>
                <a:gd name="connsiteX3" fmla="*/ 62821 w 163346"/>
                <a:gd name="connsiteY3" fmla="*/ 40598 h 104833"/>
                <a:gd name="connsiteX4" fmla="*/ 100525 w 163346"/>
                <a:gd name="connsiteY4" fmla="*/ 40598 h 104833"/>
                <a:gd name="connsiteX5" fmla="*/ 143312 w 163346"/>
                <a:gd name="connsiteY5" fmla="*/ 12237 h 104833"/>
                <a:gd name="connsiteX6" fmla="*/ 145782 w 163346"/>
                <a:gd name="connsiteY6" fmla="*/ 0 h 104833"/>
                <a:gd name="connsiteX7" fmla="*/ 145873 w 163346"/>
                <a:gd name="connsiteY7" fmla="*/ 0 h 104833"/>
                <a:gd name="connsiteX8" fmla="*/ 163346 w 163346"/>
                <a:gd name="connsiteY8" fmla="*/ 17473 h 104833"/>
                <a:gd name="connsiteX9" fmla="*/ 158147 w 163346"/>
                <a:gd name="connsiteY9" fmla="*/ 73072 h 104833"/>
                <a:gd name="connsiteX10" fmla="*/ 145873 w 163346"/>
                <a:gd name="connsiteY10" fmla="*/ 104833 h 104833"/>
                <a:gd name="connsiteX11" fmla="*/ 17473 w 163346"/>
                <a:gd name="connsiteY11" fmla="*/ 104833 h 104833"/>
                <a:gd name="connsiteX12" fmla="*/ 5199 w 163346"/>
                <a:gd name="connsiteY12" fmla="*/ 75453 h 104833"/>
                <a:gd name="connsiteX13" fmla="*/ 0 w 163346"/>
                <a:gd name="connsiteY13" fmla="*/ 17473 h 104833"/>
                <a:gd name="connsiteX14" fmla="*/ 17473 w 163346"/>
                <a:gd name="connsiteY14" fmla="*/ 0 h 10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3346" h="104833">
                  <a:moveTo>
                    <a:pt x="17473" y="0"/>
                  </a:moveTo>
                  <a:lnTo>
                    <a:pt x="17564" y="0"/>
                  </a:lnTo>
                  <a:lnTo>
                    <a:pt x="20034" y="12237"/>
                  </a:lnTo>
                  <a:cubicBezTo>
                    <a:pt x="27084" y="28904"/>
                    <a:pt x="43587" y="40598"/>
                    <a:pt x="62821" y="40598"/>
                  </a:cubicBezTo>
                  <a:lnTo>
                    <a:pt x="100525" y="40598"/>
                  </a:lnTo>
                  <a:cubicBezTo>
                    <a:pt x="119760" y="40598"/>
                    <a:pt x="136263" y="28904"/>
                    <a:pt x="143312" y="12237"/>
                  </a:cubicBezTo>
                  <a:lnTo>
                    <a:pt x="145782" y="0"/>
                  </a:lnTo>
                  <a:lnTo>
                    <a:pt x="145873" y="0"/>
                  </a:lnTo>
                  <a:cubicBezTo>
                    <a:pt x="155523" y="0"/>
                    <a:pt x="163346" y="7823"/>
                    <a:pt x="163346" y="17473"/>
                  </a:cubicBezTo>
                  <a:cubicBezTo>
                    <a:pt x="163346" y="40769"/>
                    <a:pt x="158147" y="49776"/>
                    <a:pt x="158147" y="73072"/>
                  </a:cubicBezTo>
                  <a:cubicBezTo>
                    <a:pt x="158147" y="82722"/>
                    <a:pt x="155523" y="104833"/>
                    <a:pt x="145873" y="104833"/>
                  </a:cubicBezTo>
                  <a:lnTo>
                    <a:pt x="17473" y="104833"/>
                  </a:lnTo>
                  <a:cubicBezTo>
                    <a:pt x="7823" y="104833"/>
                    <a:pt x="5199" y="85103"/>
                    <a:pt x="5199" y="75453"/>
                  </a:cubicBezTo>
                  <a:lnTo>
                    <a:pt x="0" y="17473"/>
                  </a:lnTo>
                  <a:cubicBezTo>
                    <a:pt x="0" y="7823"/>
                    <a:pt x="7823" y="0"/>
                    <a:pt x="17473" y="0"/>
                  </a:cubicBezTo>
                  <a:close/>
                </a:path>
              </a:pathLst>
            </a:custGeom>
            <a:gradFill>
              <a:gsLst>
                <a:gs pos="12000">
                  <a:sysClr val="window" lastClr="FFFFFF">
                    <a:lumMod val="85000"/>
                  </a:sysClr>
                </a:gs>
                <a:gs pos="37000">
                  <a:sysClr val="window" lastClr="FFFFFF">
                    <a:lumMod val="75000"/>
                  </a:sysClr>
                </a:gs>
                <a:gs pos="79000">
                  <a:sysClr val="window" lastClr="FFFFFF">
                    <a:lumMod val="75000"/>
                  </a:sysClr>
                </a:gs>
                <a:gs pos="98000">
                  <a:srgbClr val="D6D6D6"/>
                </a:gs>
                <a:gs pos="63000">
                  <a:sysClr val="window" lastClr="FFFFFF">
                    <a:lumMod val="85000"/>
                  </a:sysClr>
                </a:gs>
              </a:gsLst>
              <a:lin ang="10800000" scaled="1"/>
            </a:gradFill>
            <a:ln w="9525" cap="flat" cmpd="sng" algn="ctr">
              <a:solidFill>
                <a:sysClr val="window" lastClr="FFFFFF">
                  <a:lumMod val="75000"/>
                </a:sys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base">
                <a:spcBef>
                  <a:spcPct val="0"/>
                </a:spcBef>
                <a:spcAft>
                  <a:spcPct val="0"/>
                </a:spcAft>
                <a:defRPr/>
              </a:pPr>
              <a:endParaRPr lang="en-US" sz="1530" kern="0">
                <a:solidFill>
                  <a:prstClr val="white"/>
                </a:solidFill>
                <a:latin typeface="Calibri"/>
              </a:endParaRPr>
            </a:p>
          </p:txBody>
        </p:sp>
        <p:sp>
          <p:nvSpPr>
            <p:cNvPr id="472" name="Oval 471">
              <a:extLst>
                <a:ext uri="{FF2B5EF4-FFF2-40B4-BE49-F238E27FC236}">
                  <a16:creationId xmlns:a16="http://schemas.microsoft.com/office/drawing/2014/main" id="{03F9EE2F-D120-4E64-BE75-F8F84F41D93F}"/>
                </a:ext>
              </a:extLst>
            </p:cNvPr>
            <p:cNvSpPr/>
            <p:nvPr/>
          </p:nvSpPr>
          <p:spPr>
            <a:xfrm>
              <a:off x="11294052" y="1656548"/>
              <a:ext cx="131994" cy="150986"/>
            </a:xfrm>
            <a:prstGeom prst="ellipse">
              <a:avLst/>
            </a:prstGeom>
            <a:gradFill flip="none" rotWithShape="1">
              <a:gsLst>
                <a:gs pos="18000">
                  <a:sysClr val="window" lastClr="FFFFFF">
                    <a:lumMod val="75000"/>
                  </a:sysClr>
                </a:gs>
                <a:gs pos="55000">
                  <a:sysClr val="window" lastClr="FFFFFF"/>
                </a:gs>
                <a:gs pos="42000">
                  <a:sysClr val="window" lastClr="FFFFFF">
                    <a:lumMod val="85000"/>
                  </a:sysClr>
                </a:gs>
                <a:gs pos="70000">
                  <a:srgbClr val="E6E6E6"/>
                </a:gs>
                <a:gs pos="90000">
                  <a:sysClr val="window" lastClr="FFFFFF">
                    <a:lumMod val="65000"/>
                  </a:sysClr>
                </a:gs>
              </a:gsLst>
              <a:lin ang="0" scaled="1"/>
              <a:tileRect/>
            </a:gra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base">
                <a:spcBef>
                  <a:spcPct val="0"/>
                </a:spcBef>
                <a:spcAft>
                  <a:spcPct val="0"/>
                </a:spcAft>
                <a:defRPr/>
              </a:pPr>
              <a:endParaRPr lang="en-US" sz="1530" kern="0" dirty="0">
                <a:solidFill>
                  <a:prstClr val="white"/>
                </a:solidFill>
                <a:latin typeface="Calibri"/>
              </a:endParaRPr>
            </a:p>
          </p:txBody>
        </p:sp>
        <p:sp>
          <p:nvSpPr>
            <p:cNvPr id="473" name="Oval 472">
              <a:extLst>
                <a:ext uri="{FF2B5EF4-FFF2-40B4-BE49-F238E27FC236}">
                  <a16:creationId xmlns:a16="http://schemas.microsoft.com/office/drawing/2014/main" id="{CBF2D56A-2E21-476F-9EBB-230A08491365}"/>
                </a:ext>
              </a:extLst>
            </p:cNvPr>
            <p:cNvSpPr/>
            <p:nvPr/>
          </p:nvSpPr>
          <p:spPr>
            <a:xfrm>
              <a:off x="11307612" y="1656548"/>
              <a:ext cx="104148" cy="86363"/>
            </a:xfrm>
            <a:prstGeom prst="ellipse">
              <a:avLst/>
            </a:prstGeom>
            <a:gradFill>
              <a:gsLst>
                <a:gs pos="32000">
                  <a:sysClr val="window" lastClr="FFFFFF">
                    <a:lumMod val="95000"/>
                  </a:sysClr>
                </a:gs>
                <a:gs pos="97000">
                  <a:srgbClr val="FF0000"/>
                </a:gs>
                <a:gs pos="43000">
                  <a:srgbClr val="FF0000"/>
                </a:gs>
                <a:gs pos="18000">
                  <a:sysClr val="window" lastClr="FFFFFF">
                    <a:lumMod val="75000"/>
                  </a:sysClr>
                </a:gs>
              </a:gsLst>
              <a:path path="circle">
                <a:fillToRect l="50000" t="50000" r="50000" b="50000"/>
              </a:path>
            </a:gra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base">
                <a:spcBef>
                  <a:spcPct val="0"/>
                </a:spcBef>
                <a:spcAft>
                  <a:spcPct val="0"/>
                </a:spcAft>
                <a:defRPr/>
              </a:pPr>
              <a:endParaRPr lang="en-US" sz="1530" kern="0">
                <a:solidFill>
                  <a:prstClr val="white"/>
                </a:solidFill>
                <a:latin typeface="Calibri"/>
              </a:endParaRPr>
            </a:p>
          </p:txBody>
        </p:sp>
        <p:sp>
          <p:nvSpPr>
            <p:cNvPr id="474" name="Oval 473">
              <a:extLst>
                <a:ext uri="{FF2B5EF4-FFF2-40B4-BE49-F238E27FC236}">
                  <a16:creationId xmlns:a16="http://schemas.microsoft.com/office/drawing/2014/main" id="{3607A0D6-898E-44F9-ADAE-47208E589201}"/>
                </a:ext>
              </a:extLst>
            </p:cNvPr>
            <p:cNvSpPr/>
            <p:nvPr/>
          </p:nvSpPr>
          <p:spPr>
            <a:xfrm>
              <a:off x="11544760" y="1656548"/>
              <a:ext cx="131994" cy="150986"/>
            </a:xfrm>
            <a:prstGeom prst="ellipse">
              <a:avLst/>
            </a:prstGeom>
            <a:gradFill flip="none" rotWithShape="1">
              <a:gsLst>
                <a:gs pos="18000">
                  <a:sysClr val="window" lastClr="FFFFFF">
                    <a:lumMod val="75000"/>
                  </a:sysClr>
                </a:gs>
                <a:gs pos="55000">
                  <a:sysClr val="window" lastClr="FFFFFF"/>
                </a:gs>
                <a:gs pos="42000">
                  <a:sysClr val="window" lastClr="FFFFFF">
                    <a:lumMod val="85000"/>
                  </a:sysClr>
                </a:gs>
                <a:gs pos="70000">
                  <a:srgbClr val="E6E6E6"/>
                </a:gs>
                <a:gs pos="90000">
                  <a:sysClr val="window" lastClr="FFFFFF">
                    <a:lumMod val="65000"/>
                  </a:sysClr>
                </a:gs>
              </a:gsLst>
              <a:lin ang="0" scaled="1"/>
              <a:tileRect/>
            </a:gra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base">
                <a:spcBef>
                  <a:spcPct val="0"/>
                </a:spcBef>
                <a:spcAft>
                  <a:spcPct val="0"/>
                </a:spcAft>
                <a:defRPr/>
              </a:pPr>
              <a:endParaRPr lang="en-US" sz="1530" kern="0" dirty="0">
                <a:solidFill>
                  <a:prstClr val="white"/>
                </a:solidFill>
                <a:latin typeface="Calibri"/>
              </a:endParaRPr>
            </a:p>
          </p:txBody>
        </p:sp>
        <p:sp>
          <p:nvSpPr>
            <p:cNvPr id="475" name="Oval 474">
              <a:extLst>
                <a:ext uri="{FF2B5EF4-FFF2-40B4-BE49-F238E27FC236}">
                  <a16:creationId xmlns:a16="http://schemas.microsoft.com/office/drawing/2014/main" id="{3C345D1C-DCF1-4F3E-8AD5-0CF2BCC95DE1}"/>
                </a:ext>
              </a:extLst>
            </p:cNvPr>
            <p:cNvSpPr/>
            <p:nvPr/>
          </p:nvSpPr>
          <p:spPr>
            <a:xfrm>
              <a:off x="11558320" y="1656548"/>
              <a:ext cx="104148" cy="86363"/>
            </a:xfrm>
            <a:prstGeom prst="ellipse">
              <a:avLst/>
            </a:prstGeom>
            <a:gradFill>
              <a:gsLst>
                <a:gs pos="32000">
                  <a:sysClr val="window" lastClr="FFFFFF">
                    <a:lumMod val="95000"/>
                  </a:sysClr>
                </a:gs>
                <a:gs pos="97000">
                  <a:srgbClr val="0070C0"/>
                </a:gs>
                <a:gs pos="43000">
                  <a:srgbClr val="0070C0"/>
                </a:gs>
                <a:gs pos="18000">
                  <a:sysClr val="window" lastClr="FFFFFF">
                    <a:lumMod val="75000"/>
                  </a:sysClr>
                </a:gs>
              </a:gsLst>
              <a:path path="circle">
                <a:fillToRect l="50000" t="50000" r="50000" b="50000"/>
              </a:path>
            </a:gra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base">
                <a:spcBef>
                  <a:spcPct val="0"/>
                </a:spcBef>
                <a:spcAft>
                  <a:spcPct val="0"/>
                </a:spcAft>
                <a:defRPr/>
              </a:pPr>
              <a:endParaRPr lang="en-US" sz="1530" kern="0">
                <a:solidFill>
                  <a:prstClr val="white"/>
                </a:solidFill>
                <a:latin typeface="Calibri"/>
              </a:endParaRPr>
            </a:p>
          </p:txBody>
        </p:sp>
      </p:grpSp>
      <p:grpSp>
        <p:nvGrpSpPr>
          <p:cNvPr id="431" name="Group 430">
            <a:extLst>
              <a:ext uri="{FF2B5EF4-FFF2-40B4-BE49-F238E27FC236}">
                <a16:creationId xmlns:a16="http://schemas.microsoft.com/office/drawing/2014/main" id="{909202FF-3BA5-40DB-94E4-540A44253651}"/>
              </a:ext>
            </a:extLst>
          </p:cNvPr>
          <p:cNvGrpSpPr>
            <a:grpSpLocks noChangeAspect="1"/>
          </p:cNvGrpSpPr>
          <p:nvPr/>
        </p:nvGrpSpPr>
        <p:grpSpPr>
          <a:xfrm>
            <a:off x="6669889" y="3279513"/>
            <a:ext cx="1100868" cy="668154"/>
            <a:chOff x="3847868" y="1328348"/>
            <a:chExt cx="1421428" cy="862713"/>
          </a:xfrm>
        </p:grpSpPr>
        <p:sp>
          <p:nvSpPr>
            <p:cNvPr id="432" name="Freeform: Shape 431">
              <a:extLst>
                <a:ext uri="{FF2B5EF4-FFF2-40B4-BE49-F238E27FC236}">
                  <a16:creationId xmlns:a16="http://schemas.microsoft.com/office/drawing/2014/main" id="{CF196CEB-38A8-46DF-B430-EE06A052322B}"/>
                </a:ext>
              </a:extLst>
            </p:cNvPr>
            <p:cNvSpPr/>
            <p:nvPr/>
          </p:nvSpPr>
          <p:spPr>
            <a:xfrm flipH="1">
              <a:off x="4849370" y="1880359"/>
              <a:ext cx="419926" cy="137292"/>
            </a:xfrm>
            <a:custGeom>
              <a:avLst/>
              <a:gdLst>
                <a:gd name="connsiteX0" fmla="*/ 104883 w 419926"/>
                <a:gd name="connsiteY0" fmla="*/ 0 h 137292"/>
                <a:gd name="connsiteX1" fmla="*/ 145708 w 419926"/>
                <a:gd name="connsiteY1" fmla="*/ 5395 h 137292"/>
                <a:gd name="connsiteX2" fmla="*/ 145798 w 419926"/>
                <a:gd name="connsiteY2" fmla="*/ 5434 h 137292"/>
                <a:gd name="connsiteX3" fmla="*/ 402967 w 419926"/>
                <a:gd name="connsiteY3" fmla="*/ 5434 h 137292"/>
                <a:gd name="connsiteX4" fmla="*/ 419926 w 419926"/>
                <a:gd name="connsiteY4" fmla="*/ 22393 h 137292"/>
                <a:gd name="connsiteX5" fmla="*/ 419926 w 419926"/>
                <a:gd name="connsiteY5" fmla="*/ 64230 h 137292"/>
                <a:gd name="connsiteX6" fmla="*/ 402967 w 419926"/>
                <a:gd name="connsiteY6" fmla="*/ 81189 h 137292"/>
                <a:gd name="connsiteX7" fmla="*/ 201828 w 419926"/>
                <a:gd name="connsiteY7" fmla="*/ 81189 h 137292"/>
                <a:gd name="connsiteX8" fmla="*/ 179047 w 419926"/>
                <a:gd name="connsiteY8" fmla="*/ 117186 h 137292"/>
                <a:gd name="connsiteX9" fmla="*/ 104883 w 419926"/>
                <a:gd name="connsiteY9" fmla="*/ 137292 h 137292"/>
                <a:gd name="connsiteX10" fmla="*/ 0 w 419926"/>
                <a:gd name="connsiteY10" fmla="*/ 68646 h 137292"/>
                <a:gd name="connsiteX11" fmla="*/ 104883 w 419926"/>
                <a:gd name="connsiteY11" fmla="*/ 0 h 137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926" h="137292">
                  <a:moveTo>
                    <a:pt x="104883" y="0"/>
                  </a:moveTo>
                  <a:cubicBezTo>
                    <a:pt x="119365" y="0"/>
                    <a:pt x="133160" y="1921"/>
                    <a:pt x="145708" y="5395"/>
                  </a:cubicBezTo>
                  <a:lnTo>
                    <a:pt x="145798" y="5434"/>
                  </a:lnTo>
                  <a:lnTo>
                    <a:pt x="402967" y="5434"/>
                  </a:lnTo>
                  <a:cubicBezTo>
                    <a:pt x="412333" y="5434"/>
                    <a:pt x="419926" y="13027"/>
                    <a:pt x="419926" y="22393"/>
                  </a:cubicBezTo>
                  <a:lnTo>
                    <a:pt x="419926" y="64230"/>
                  </a:lnTo>
                  <a:cubicBezTo>
                    <a:pt x="419926" y="73596"/>
                    <a:pt x="412333" y="81189"/>
                    <a:pt x="402967" y="81189"/>
                  </a:cubicBezTo>
                  <a:lnTo>
                    <a:pt x="201828" y="81189"/>
                  </a:lnTo>
                  <a:lnTo>
                    <a:pt x="179047" y="117186"/>
                  </a:lnTo>
                  <a:cubicBezTo>
                    <a:pt x="160067" y="129609"/>
                    <a:pt x="133846" y="137292"/>
                    <a:pt x="104883" y="137292"/>
                  </a:cubicBezTo>
                  <a:cubicBezTo>
                    <a:pt x="46958" y="137292"/>
                    <a:pt x="0" y="106558"/>
                    <a:pt x="0" y="68646"/>
                  </a:cubicBezTo>
                  <a:cubicBezTo>
                    <a:pt x="0" y="30734"/>
                    <a:pt x="46958" y="0"/>
                    <a:pt x="104883" y="0"/>
                  </a:cubicBezTo>
                  <a:close/>
                </a:path>
              </a:pathLst>
            </a:custGeom>
            <a:gradFill flip="none" rotWithShape="1">
              <a:gsLst>
                <a:gs pos="51000">
                  <a:sysClr val="window" lastClr="FFFFFF"/>
                </a:gs>
                <a:gs pos="100000">
                  <a:sysClr val="window" lastClr="FFFFFF">
                    <a:lumMod val="85000"/>
                  </a:sysClr>
                </a:gs>
                <a:gs pos="0">
                  <a:sysClr val="window" lastClr="FFFFFF">
                    <a:lumMod val="65000"/>
                  </a:sysClr>
                </a:gs>
              </a:gsLst>
              <a:lin ang="0" scaled="1"/>
              <a:tileRect/>
            </a:gradFill>
            <a:ln w="3175" cap="flat" cmpd="sng" algn="ctr">
              <a:solidFill>
                <a:sysClr val="window" lastClr="FFFFFF">
                  <a:lumMod val="75000"/>
                </a:sysClr>
              </a:solidFill>
              <a:prstDash val="solid"/>
            </a:ln>
            <a:effectLst/>
          </p:spPr>
          <p:txBody>
            <a:bodyPr wrap="square" rtlCol="0" anchor="ctr">
              <a:noAutofit/>
            </a:bodyPr>
            <a:lstStyle/>
            <a:p>
              <a:pPr algn="ctr" defTabSz="914400" fontAlgn="base">
                <a:spcBef>
                  <a:spcPct val="0"/>
                </a:spcBef>
                <a:spcAft>
                  <a:spcPct val="0"/>
                </a:spcAft>
                <a:defRPr/>
              </a:pPr>
              <a:endParaRPr lang="en-US" sz="1530" kern="0">
                <a:solidFill>
                  <a:prstClr val="white"/>
                </a:solidFill>
                <a:latin typeface="Calibri"/>
              </a:endParaRPr>
            </a:p>
          </p:txBody>
        </p:sp>
        <p:sp>
          <p:nvSpPr>
            <p:cNvPr id="433" name="Freeform: Shape 432">
              <a:extLst>
                <a:ext uri="{FF2B5EF4-FFF2-40B4-BE49-F238E27FC236}">
                  <a16:creationId xmlns:a16="http://schemas.microsoft.com/office/drawing/2014/main" id="{1E4BE8CF-ABE2-4C51-B79B-8B52926816BC}"/>
                </a:ext>
              </a:extLst>
            </p:cNvPr>
            <p:cNvSpPr/>
            <p:nvPr/>
          </p:nvSpPr>
          <p:spPr>
            <a:xfrm>
              <a:off x="4149730" y="1880359"/>
              <a:ext cx="419926" cy="137292"/>
            </a:xfrm>
            <a:custGeom>
              <a:avLst/>
              <a:gdLst>
                <a:gd name="connsiteX0" fmla="*/ 104883 w 419926"/>
                <a:gd name="connsiteY0" fmla="*/ 0 h 137292"/>
                <a:gd name="connsiteX1" fmla="*/ 145708 w 419926"/>
                <a:gd name="connsiteY1" fmla="*/ 5395 h 137292"/>
                <a:gd name="connsiteX2" fmla="*/ 145798 w 419926"/>
                <a:gd name="connsiteY2" fmla="*/ 5434 h 137292"/>
                <a:gd name="connsiteX3" fmla="*/ 402967 w 419926"/>
                <a:gd name="connsiteY3" fmla="*/ 5434 h 137292"/>
                <a:gd name="connsiteX4" fmla="*/ 419926 w 419926"/>
                <a:gd name="connsiteY4" fmla="*/ 22393 h 137292"/>
                <a:gd name="connsiteX5" fmla="*/ 419926 w 419926"/>
                <a:gd name="connsiteY5" fmla="*/ 64230 h 137292"/>
                <a:gd name="connsiteX6" fmla="*/ 402967 w 419926"/>
                <a:gd name="connsiteY6" fmla="*/ 81189 h 137292"/>
                <a:gd name="connsiteX7" fmla="*/ 201828 w 419926"/>
                <a:gd name="connsiteY7" fmla="*/ 81189 h 137292"/>
                <a:gd name="connsiteX8" fmla="*/ 179047 w 419926"/>
                <a:gd name="connsiteY8" fmla="*/ 117186 h 137292"/>
                <a:gd name="connsiteX9" fmla="*/ 104883 w 419926"/>
                <a:gd name="connsiteY9" fmla="*/ 137292 h 137292"/>
                <a:gd name="connsiteX10" fmla="*/ 0 w 419926"/>
                <a:gd name="connsiteY10" fmla="*/ 68646 h 137292"/>
                <a:gd name="connsiteX11" fmla="*/ 104883 w 419926"/>
                <a:gd name="connsiteY11" fmla="*/ 0 h 137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926" h="137292">
                  <a:moveTo>
                    <a:pt x="104883" y="0"/>
                  </a:moveTo>
                  <a:cubicBezTo>
                    <a:pt x="119365" y="0"/>
                    <a:pt x="133160" y="1921"/>
                    <a:pt x="145708" y="5395"/>
                  </a:cubicBezTo>
                  <a:lnTo>
                    <a:pt x="145798" y="5434"/>
                  </a:lnTo>
                  <a:lnTo>
                    <a:pt x="402967" y="5434"/>
                  </a:lnTo>
                  <a:cubicBezTo>
                    <a:pt x="412333" y="5434"/>
                    <a:pt x="419926" y="13027"/>
                    <a:pt x="419926" y="22393"/>
                  </a:cubicBezTo>
                  <a:lnTo>
                    <a:pt x="419926" y="64230"/>
                  </a:lnTo>
                  <a:cubicBezTo>
                    <a:pt x="419926" y="73596"/>
                    <a:pt x="412333" y="81189"/>
                    <a:pt x="402967" y="81189"/>
                  </a:cubicBezTo>
                  <a:lnTo>
                    <a:pt x="201828" y="81189"/>
                  </a:lnTo>
                  <a:lnTo>
                    <a:pt x="179047" y="117186"/>
                  </a:lnTo>
                  <a:cubicBezTo>
                    <a:pt x="160067" y="129609"/>
                    <a:pt x="133846" y="137292"/>
                    <a:pt x="104883" y="137292"/>
                  </a:cubicBezTo>
                  <a:cubicBezTo>
                    <a:pt x="46958" y="137292"/>
                    <a:pt x="0" y="106558"/>
                    <a:pt x="0" y="68646"/>
                  </a:cubicBezTo>
                  <a:cubicBezTo>
                    <a:pt x="0" y="30734"/>
                    <a:pt x="46958" y="0"/>
                    <a:pt x="104883" y="0"/>
                  </a:cubicBezTo>
                  <a:close/>
                </a:path>
              </a:pathLst>
            </a:custGeom>
            <a:gradFill flip="none" rotWithShape="1">
              <a:gsLst>
                <a:gs pos="43000">
                  <a:sysClr val="window" lastClr="FFFFFF"/>
                </a:gs>
                <a:gs pos="100000">
                  <a:sysClr val="window" lastClr="FFFFFF">
                    <a:lumMod val="85000"/>
                  </a:sysClr>
                </a:gs>
                <a:gs pos="0">
                  <a:sysClr val="window" lastClr="FFFFFF">
                    <a:lumMod val="65000"/>
                  </a:sysClr>
                </a:gs>
              </a:gsLst>
              <a:lin ang="0" scaled="1"/>
              <a:tileRect/>
            </a:gradFill>
            <a:ln w="3175" cap="flat" cmpd="sng" algn="ctr">
              <a:solidFill>
                <a:sysClr val="window" lastClr="FFFFFF">
                  <a:lumMod val="75000"/>
                </a:sysClr>
              </a:solidFill>
              <a:prstDash val="solid"/>
            </a:ln>
            <a:effectLst/>
          </p:spPr>
          <p:txBody>
            <a:bodyPr wrap="square" rtlCol="0" anchor="ctr">
              <a:noAutofit/>
            </a:bodyPr>
            <a:lstStyle/>
            <a:p>
              <a:pPr algn="ctr" defTabSz="914400" fontAlgn="base">
                <a:spcBef>
                  <a:spcPct val="0"/>
                </a:spcBef>
                <a:spcAft>
                  <a:spcPct val="0"/>
                </a:spcAft>
                <a:defRPr/>
              </a:pPr>
              <a:endParaRPr lang="en-US" sz="1530" kern="0">
                <a:solidFill>
                  <a:prstClr val="white"/>
                </a:solidFill>
                <a:latin typeface="Calibri"/>
              </a:endParaRPr>
            </a:p>
          </p:txBody>
        </p:sp>
        <p:grpSp>
          <p:nvGrpSpPr>
            <p:cNvPr id="434" name="Group 433">
              <a:extLst>
                <a:ext uri="{FF2B5EF4-FFF2-40B4-BE49-F238E27FC236}">
                  <a16:creationId xmlns:a16="http://schemas.microsoft.com/office/drawing/2014/main" id="{63A5CD09-E33F-4204-AC8C-7FA7B2E20A5F}"/>
                </a:ext>
              </a:extLst>
            </p:cNvPr>
            <p:cNvGrpSpPr/>
            <p:nvPr/>
          </p:nvGrpSpPr>
          <p:grpSpPr>
            <a:xfrm>
              <a:off x="3847868" y="1328348"/>
              <a:ext cx="1140972" cy="862713"/>
              <a:chOff x="3499670" y="1764202"/>
              <a:chExt cx="1140972" cy="862713"/>
            </a:xfrm>
          </p:grpSpPr>
          <p:sp>
            <p:nvSpPr>
              <p:cNvPr id="435" name="Rectangle: Rounded Corners 62">
                <a:extLst>
                  <a:ext uri="{FF2B5EF4-FFF2-40B4-BE49-F238E27FC236}">
                    <a16:creationId xmlns:a16="http://schemas.microsoft.com/office/drawing/2014/main" id="{C50051BC-0C1E-401E-A76A-2695AFDB5CA9}"/>
                  </a:ext>
                </a:extLst>
              </p:cNvPr>
              <p:cNvSpPr/>
              <p:nvPr/>
            </p:nvSpPr>
            <p:spPr>
              <a:xfrm>
                <a:off x="4110676" y="2440143"/>
                <a:ext cx="529966" cy="186772"/>
              </a:xfrm>
              <a:custGeom>
                <a:avLst/>
                <a:gdLst>
                  <a:gd name="connsiteX0" fmla="*/ 0 w 720725"/>
                  <a:gd name="connsiteY0" fmla="*/ 43393 h 260350"/>
                  <a:gd name="connsiteX1" fmla="*/ 43393 w 720725"/>
                  <a:gd name="connsiteY1" fmla="*/ 0 h 260350"/>
                  <a:gd name="connsiteX2" fmla="*/ 677332 w 720725"/>
                  <a:gd name="connsiteY2" fmla="*/ 0 h 260350"/>
                  <a:gd name="connsiteX3" fmla="*/ 720725 w 720725"/>
                  <a:gd name="connsiteY3" fmla="*/ 43393 h 260350"/>
                  <a:gd name="connsiteX4" fmla="*/ 720725 w 720725"/>
                  <a:gd name="connsiteY4" fmla="*/ 216957 h 260350"/>
                  <a:gd name="connsiteX5" fmla="*/ 677332 w 720725"/>
                  <a:gd name="connsiteY5" fmla="*/ 260350 h 260350"/>
                  <a:gd name="connsiteX6" fmla="*/ 43393 w 720725"/>
                  <a:gd name="connsiteY6" fmla="*/ 260350 h 260350"/>
                  <a:gd name="connsiteX7" fmla="*/ 0 w 720725"/>
                  <a:gd name="connsiteY7" fmla="*/ 216957 h 260350"/>
                  <a:gd name="connsiteX8" fmla="*/ 0 w 720725"/>
                  <a:gd name="connsiteY8" fmla="*/ 43393 h 260350"/>
                  <a:gd name="connsiteX0" fmla="*/ 0 w 720725"/>
                  <a:gd name="connsiteY0" fmla="*/ 43393 h 260350"/>
                  <a:gd name="connsiteX1" fmla="*/ 43393 w 720725"/>
                  <a:gd name="connsiteY1" fmla="*/ 0 h 260350"/>
                  <a:gd name="connsiteX2" fmla="*/ 677332 w 720725"/>
                  <a:gd name="connsiteY2" fmla="*/ 0 h 260350"/>
                  <a:gd name="connsiteX3" fmla="*/ 720725 w 720725"/>
                  <a:gd name="connsiteY3" fmla="*/ 43393 h 260350"/>
                  <a:gd name="connsiteX4" fmla="*/ 720725 w 720725"/>
                  <a:gd name="connsiteY4" fmla="*/ 216957 h 260350"/>
                  <a:gd name="connsiteX5" fmla="*/ 632882 w 720725"/>
                  <a:gd name="connsiteY5" fmla="*/ 250825 h 260350"/>
                  <a:gd name="connsiteX6" fmla="*/ 43393 w 720725"/>
                  <a:gd name="connsiteY6" fmla="*/ 260350 h 260350"/>
                  <a:gd name="connsiteX7" fmla="*/ 0 w 720725"/>
                  <a:gd name="connsiteY7" fmla="*/ 216957 h 260350"/>
                  <a:gd name="connsiteX8" fmla="*/ 0 w 720725"/>
                  <a:gd name="connsiteY8" fmla="*/ 43393 h 260350"/>
                  <a:gd name="connsiteX0" fmla="*/ 0 w 720725"/>
                  <a:gd name="connsiteY0" fmla="*/ 43393 h 260350"/>
                  <a:gd name="connsiteX1" fmla="*/ 43393 w 720725"/>
                  <a:gd name="connsiteY1" fmla="*/ 0 h 260350"/>
                  <a:gd name="connsiteX2" fmla="*/ 677332 w 720725"/>
                  <a:gd name="connsiteY2" fmla="*/ 0 h 260350"/>
                  <a:gd name="connsiteX3" fmla="*/ 720725 w 720725"/>
                  <a:gd name="connsiteY3" fmla="*/ 43393 h 260350"/>
                  <a:gd name="connsiteX4" fmla="*/ 714375 w 720725"/>
                  <a:gd name="connsiteY4" fmla="*/ 182032 h 260350"/>
                  <a:gd name="connsiteX5" fmla="*/ 632882 w 720725"/>
                  <a:gd name="connsiteY5" fmla="*/ 250825 h 260350"/>
                  <a:gd name="connsiteX6" fmla="*/ 43393 w 720725"/>
                  <a:gd name="connsiteY6" fmla="*/ 260350 h 260350"/>
                  <a:gd name="connsiteX7" fmla="*/ 0 w 720725"/>
                  <a:gd name="connsiteY7" fmla="*/ 216957 h 260350"/>
                  <a:gd name="connsiteX8" fmla="*/ 0 w 720725"/>
                  <a:gd name="connsiteY8" fmla="*/ 43393 h 260350"/>
                  <a:gd name="connsiteX0" fmla="*/ 0 w 720725"/>
                  <a:gd name="connsiteY0" fmla="*/ 43393 h 254000"/>
                  <a:gd name="connsiteX1" fmla="*/ 43393 w 720725"/>
                  <a:gd name="connsiteY1" fmla="*/ 0 h 254000"/>
                  <a:gd name="connsiteX2" fmla="*/ 677332 w 720725"/>
                  <a:gd name="connsiteY2" fmla="*/ 0 h 254000"/>
                  <a:gd name="connsiteX3" fmla="*/ 720725 w 720725"/>
                  <a:gd name="connsiteY3" fmla="*/ 43393 h 254000"/>
                  <a:gd name="connsiteX4" fmla="*/ 714375 w 720725"/>
                  <a:gd name="connsiteY4" fmla="*/ 182032 h 254000"/>
                  <a:gd name="connsiteX5" fmla="*/ 632882 w 720725"/>
                  <a:gd name="connsiteY5" fmla="*/ 250825 h 254000"/>
                  <a:gd name="connsiteX6" fmla="*/ 125943 w 720725"/>
                  <a:gd name="connsiteY6" fmla="*/ 254000 h 254000"/>
                  <a:gd name="connsiteX7" fmla="*/ 0 w 720725"/>
                  <a:gd name="connsiteY7" fmla="*/ 216957 h 254000"/>
                  <a:gd name="connsiteX8" fmla="*/ 0 w 720725"/>
                  <a:gd name="connsiteY8" fmla="*/ 43393 h 254000"/>
                  <a:gd name="connsiteX0" fmla="*/ 0 w 720725"/>
                  <a:gd name="connsiteY0" fmla="*/ 43393 h 254000"/>
                  <a:gd name="connsiteX1" fmla="*/ 43393 w 720725"/>
                  <a:gd name="connsiteY1" fmla="*/ 0 h 254000"/>
                  <a:gd name="connsiteX2" fmla="*/ 677332 w 720725"/>
                  <a:gd name="connsiteY2" fmla="*/ 0 h 254000"/>
                  <a:gd name="connsiteX3" fmla="*/ 720725 w 720725"/>
                  <a:gd name="connsiteY3" fmla="*/ 43393 h 254000"/>
                  <a:gd name="connsiteX4" fmla="*/ 714375 w 720725"/>
                  <a:gd name="connsiteY4" fmla="*/ 182032 h 254000"/>
                  <a:gd name="connsiteX5" fmla="*/ 632882 w 720725"/>
                  <a:gd name="connsiteY5" fmla="*/ 250825 h 254000"/>
                  <a:gd name="connsiteX6" fmla="*/ 125943 w 720725"/>
                  <a:gd name="connsiteY6" fmla="*/ 254000 h 254000"/>
                  <a:gd name="connsiteX7" fmla="*/ 3175 w 720725"/>
                  <a:gd name="connsiteY7" fmla="*/ 175682 h 254000"/>
                  <a:gd name="connsiteX8" fmla="*/ 0 w 720725"/>
                  <a:gd name="connsiteY8" fmla="*/ 43393 h 25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725" h="254000">
                    <a:moveTo>
                      <a:pt x="0" y="43393"/>
                    </a:moveTo>
                    <a:cubicBezTo>
                      <a:pt x="0" y="19428"/>
                      <a:pt x="19428" y="0"/>
                      <a:pt x="43393" y="0"/>
                    </a:cubicBezTo>
                    <a:lnTo>
                      <a:pt x="677332" y="0"/>
                    </a:lnTo>
                    <a:cubicBezTo>
                      <a:pt x="701297" y="0"/>
                      <a:pt x="720725" y="19428"/>
                      <a:pt x="720725" y="43393"/>
                    </a:cubicBezTo>
                    <a:lnTo>
                      <a:pt x="714375" y="182032"/>
                    </a:lnTo>
                    <a:cubicBezTo>
                      <a:pt x="714375" y="205997"/>
                      <a:pt x="656847" y="250825"/>
                      <a:pt x="632882" y="250825"/>
                    </a:cubicBezTo>
                    <a:lnTo>
                      <a:pt x="125943" y="254000"/>
                    </a:lnTo>
                    <a:cubicBezTo>
                      <a:pt x="101978" y="254000"/>
                      <a:pt x="3175" y="199647"/>
                      <a:pt x="3175" y="175682"/>
                    </a:cubicBezTo>
                    <a:cubicBezTo>
                      <a:pt x="2117" y="131586"/>
                      <a:pt x="1058" y="87489"/>
                      <a:pt x="0" y="43393"/>
                    </a:cubicBezTo>
                    <a:close/>
                  </a:path>
                </a:pathLst>
              </a:custGeom>
              <a:gradFill flip="none" rotWithShape="1">
                <a:gsLst>
                  <a:gs pos="71000">
                    <a:sysClr val="window" lastClr="FFFFFF">
                      <a:lumMod val="85000"/>
                    </a:sysClr>
                  </a:gs>
                  <a:gs pos="0">
                    <a:sysClr val="window" lastClr="FFFFFF">
                      <a:lumMod val="95000"/>
                    </a:sysClr>
                  </a:gs>
                  <a:gs pos="88000">
                    <a:sysClr val="window" lastClr="FFFFFF">
                      <a:lumMod val="75000"/>
                    </a:sysClr>
                  </a:gs>
                  <a:gs pos="98000">
                    <a:srgbClr val="D6D6D6"/>
                  </a:gs>
                  <a:gs pos="30000">
                    <a:sysClr val="window" lastClr="FFFFFF"/>
                  </a:gs>
                </a:gsLst>
                <a:path path="shape">
                  <a:fillToRect l="50000" t="50000" r="50000" b="50000"/>
                </a:path>
                <a:tileRect/>
              </a:gradFill>
              <a:ln w="9525" cap="flat" cmpd="sng" algn="ctr">
                <a:solidFill>
                  <a:sysClr val="window" lastClr="FFFFFF">
                    <a:lumMod val="75000"/>
                  </a:sys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base">
                  <a:spcBef>
                    <a:spcPct val="0"/>
                  </a:spcBef>
                  <a:spcAft>
                    <a:spcPct val="0"/>
                  </a:spcAft>
                  <a:defRPr/>
                </a:pPr>
                <a:endParaRPr lang="en-US" sz="1530" kern="0">
                  <a:solidFill>
                    <a:prstClr val="white"/>
                  </a:solidFill>
                  <a:latin typeface="Calibri"/>
                </a:endParaRPr>
              </a:p>
            </p:txBody>
          </p:sp>
          <p:sp>
            <p:nvSpPr>
              <p:cNvPr id="436" name="Freeform: Shape 435">
                <a:extLst>
                  <a:ext uri="{FF2B5EF4-FFF2-40B4-BE49-F238E27FC236}">
                    <a16:creationId xmlns:a16="http://schemas.microsoft.com/office/drawing/2014/main" id="{A2156045-B300-4C61-9A19-D7212ED27651}"/>
                  </a:ext>
                </a:extLst>
              </p:cNvPr>
              <p:cNvSpPr/>
              <p:nvPr/>
            </p:nvSpPr>
            <p:spPr>
              <a:xfrm>
                <a:off x="4110676" y="2443312"/>
                <a:ext cx="529966" cy="183603"/>
              </a:xfrm>
              <a:custGeom>
                <a:avLst/>
                <a:gdLst>
                  <a:gd name="connsiteX0" fmla="*/ 687734 w 720725"/>
                  <a:gd name="connsiteY0" fmla="*/ 0 h 249691"/>
                  <a:gd name="connsiteX1" fmla="*/ 708015 w 720725"/>
                  <a:gd name="connsiteY1" fmla="*/ 8401 h 249691"/>
                  <a:gd name="connsiteX2" fmla="*/ 720725 w 720725"/>
                  <a:gd name="connsiteY2" fmla="*/ 39084 h 249691"/>
                  <a:gd name="connsiteX3" fmla="*/ 714375 w 720725"/>
                  <a:gd name="connsiteY3" fmla="*/ 177723 h 249691"/>
                  <a:gd name="connsiteX4" fmla="*/ 632882 w 720725"/>
                  <a:gd name="connsiteY4" fmla="*/ 246516 h 249691"/>
                  <a:gd name="connsiteX5" fmla="*/ 125943 w 720725"/>
                  <a:gd name="connsiteY5" fmla="*/ 249691 h 249691"/>
                  <a:gd name="connsiteX6" fmla="*/ 3175 w 720725"/>
                  <a:gd name="connsiteY6" fmla="*/ 171373 h 249691"/>
                  <a:gd name="connsiteX7" fmla="*/ 0 w 720725"/>
                  <a:gd name="connsiteY7" fmla="*/ 39084 h 249691"/>
                  <a:gd name="connsiteX8" fmla="*/ 12710 w 720725"/>
                  <a:gd name="connsiteY8" fmla="*/ 8401 h 249691"/>
                  <a:gd name="connsiteX9" fmla="*/ 23755 w 720725"/>
                  <a:gd name="connsiteY9" fmla="*/ 3825 h 249691"/>
                  <a:gd name="connsiteX10" fmla="*/ 25170 w 720725"/>
                  <a:gd name="connsiteY10" fmla="*/ 67392 h 249691"/>
                  <a:gd name="connsiteX11" fmla="*/ 139002 w 720725"/>
                  <a:gd name="connsiteY11" fmla="*/ 145710 h 249691"/>
                  <a:gd name="connsiteX12" fmla="*/ 609041 w 720725"/>
                  <a:gd name="connsiteY12" fmla="*/ 142535 h 249691"/>
                  <a:gd name="connsiteX13" fmla="*/ 684602 w 720725"/>
                  <a:gd name="connsiteY13" fmla="*/ 73742 h 249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20725" h="249691">
                    <a:moveTo>
                      <a:pt x="687734" y="0"/>
                    </a:moveTo>
                    <a:lnTo>
                      <a:pt x="708015" y="8401"/>
                    </a:lnTo>
                    <a:cubicBezTo>
                      <a:pt x="715868" y="16253"/>
                      <a:pt x="720725" y="27102"/>
                      <a:pt x="720725" y="39084"/>
                    </a:cubicBezTo>
                    <a:lnTo>
                      <a:pt x="714375" y="177723"/>
                    </a:lnTo>
                    <a:cubicBezTo>
                      <a:pt x="714375" y="201688"/>
                      <a:pt x="656847" y="246516"/>
                      <a:pt x="632882" y="246516"/>
                    </a:cubicBezTo>
                    <a:lnTo>
                      <a:pt x="125943" y="249691"/>
                    </a:lnTo>
                    <a:cubicBezTo>
                      <a:pt x="101978" y="249691"/>
                      <a:pt x="3175" y="195338"/>
                      <a:pt x="3175" y="171373"/>
                    </a:cubicBezTo>
                    <a:cubicBezTo>
                      <a:pt x="2117" y="127277"/>
                      <a:pt x="1058" y="83180"/>
                      <a:pt x="0" y="39084"/>
                    </a:cubicBezTo>
                    <a:cubicBezTo>
                      <a:pt x="0" y="27102"/>
                      <a:pt x="4857" y="16253"/>
                      <a:pt x="12710" y="8401"/>
                    </a:cubicBezTo>
                    <a:lnTo>
                      <a:pt x="23755" y="3825"/>
                    </a:lnTo>
                    <a:lnTo>
                      <a:pt x="25170" y="67392"/>
                    </a:lnTo>
                    <a:cubicBezTo>
                      <a:pt x="25170" y="91357"/>
                      <a:pt x="116781" y="145710"/>
                      <a:pt x="139002" y="145710"/>
                    </a:cubicBezTo>
                    <a:lnTo>
                      <a:pt x="609041" y="142535"/>
                    </a:lnTo>
                    <a:cubicBezTo>
                      <a:pt x="631262" y="142535"/>
                      <a:pt x="684602" y="97707"/>
                      <a:pt x="684602" y="73742"/>
                    </a:cubicBezTo>
                    <a:close/>
                  </a:path>
                </a:pathLst>
              </a:custGeom>
              <a:gradFill flip="none" rotWithShape="1">
                <a:gsLst>
                  <a:gs pos="0">
                    <a:sysClr val="window" lastClr="FFFFFF">
                      <a:lumMod val="95000"/>
                    </a:sysClr>
                  </a:gs>
                  <a:gs pos="99000">
                    <a:sysClr val="window" lastClr="FFFFFF">
                      <a:lumMod val="75000"/>
                    </a:sysClr>
                  </a:gs>
                  <a:gs pos="98000">
                    <a:srgbClr val="D6D6D6"/>
                  </a:gs>
                  <a:gs pos="54000">
                    <a:sysClr val="window" lastClr="FFFFFF"/>
                  </a:gs>
                </a:gsLst>
                <a:path path="rect">
                  <a:fillToRect l="50000" t="50000" r="50000" b="50000"/>
                </a:path>
                <a:tileRect/>
              </a:gradFill>
              <a:ln w="9525" cap="flat" cmpd="sng" algn="ctr">
                <a:solidFill>
                  <a:sysClr val="window" lastClr="FFFFFF">
                    <a:lumMod val="75000"/>
                  </a:sys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base">
                  <a:spcBef>
                    <a:spcPct val="0"/>
                  </a:spcBef>
                  <a:spcAft>
                    <a:spcPct val="0"/>
                  </a:spcAft>
                  <a:defRPr/>
                </a:pPr>
                <a:endParaRPr lang="en-US" sz="1530" kern="0">
                  <a:solidFill>
                    <a:prstClr val="white"/>
                  </a:solidFill>
                  <a:latin typeface="Calibri"/>
                </a:endParaRPr>
              </a:p>
            </p:txBody>
          </p:sp>
          <p:sp>
            <p:nvSpPr>
              <p:cNvPr id="437" name="Freeform: Shape 436">
                <a:extLst>
                  <a:ext uri="{FF2B5EF4-FFF2-40B4-BE49-F238E27FC236}">
                    <a16:creationId xmlns:a16="http://schemas.microsoft.com/office/drawing/2014/main" id="{0FE66311-6A38-4DC5-8C48-19145D2520BC}"/>
                  </a:ext>
                </a:extLst>
              </p:cNvPr>
              <p:cNvSpPr/>
              <p:nvPr/>
            </p:nvSpPr>
            <p:spPr>
              <a:xfrm>
                <a:off x="3512166" y="1764202"/>
                <a:ext cx="887479" cy="750513"/>
              </a:xfrm>
              <a:custGeom>
                <a:avLst/>
                <a:gdLst>
                  <a:gd name="connsiteX0" fmla="*/ 227180 w 454360"/>
                  <a:gd name="connsiteY0" fmla="*/ 0 h 827304"/>
                  <a:gd name="connsiteX1" fmla="*/ 454360 w 454360"/>
                  <a:gd name="connsiteY1" fmla="*/ 227180 h 827304"/>
                  <a:gd name="connsiteX2" fmla="*/ 454360 w 454360"/>
                  <a:gd name="connsiteY2" fmla="*/ 827304 h 827304"/>
                  <a:gd name="connsiteX3" fmla="*/ 338137 w 454360"/>
                  <a:gd name="connsiteY3" fmla="*/ 827304 h 827304"/>
                  <a:gd name="connsiteX4" fmla="*/ 338137 w 454360"/>
                  <a:gd name="connsiteY4" fmla="*/ 217711 h 827304"/>
                  <a:gd name="connsiteX5" fmla="*/ 227577 w 454360"/>
                  <a:gd name="connsiteY5" fmla="*/ 107151 h 827304"/>
                  <a:gd name="connsiteX6" fmla="*/ 117017 w 454360"/>
                  <a:gd name="connsiteY6" fmla="*/ 217711 h 827304"/>
                  <a:gd name="connsiteX7" fmla="*/ 117017 w 454360"/>
                  <a:gd name="connsiteY7" fmla="*/ 282529 h 827304"/>
                  <a:gd name="connsiteX8" fmla="*/ 0 w 454360"/>
                  <a:gd name="connsiteY8" fmla="*/ 282529 h 827304"/>
                  <a:gd name="connsiteX9" fmla="*/ 0 w 454360"/>
                  <a:gd name="connsiteY9" fmla="*/ 227180 h 827304"/>
                  <a:gd name="connsiteX10" fmla="*/ 227180 w 454360"/>
                  <a:gd name="connsiteY10" fmla="*/ 0 h 827304"/>
                  <a:gd name="connsiteX0" fmla="*/ 227180 w 454360"/>
                  <a:gd name="connsiteY0" fmla="*/ 0 h 827304"/>
                  <a:gd name="connsiteX1" fmla="*/ 454360 w 454360"/>
                  <a:gd name="connsiteY1" fmla="*/ 227180 h 827304"/>
                  <a:gd name="connsiteX2" fmla="*/ 454360 w 454360"/>
                  <a:gd name="connsiteY2" fmla="*/ 827304 h 827304"/>
                  <a:gd name="connsiteX3" fmla="*/ 417331 w 454360"/>
                  <a:gd name="connsiteY3" fmla="*/ 827304 h 827304"/>
                  <a:gd name="connsiteX4" fmla="*/ 338137 w 454360"/>
                  <a:gd name="connsiteY4" fmla="*/ 217711 h 827304"/>
                  <a:gd name="connsiteX5" fmla="*/ 227577 w 454360"/>
                  <a:gd name="connsiteY5" fmla="*/ 107151 h 827304"/>
                  <a:gd name="connsiteX6" fmla="*/ 117017 w 454360"/>
                  <a:gd name="connsiteY6" fmla="*/ 217711 h 827304"/>
                  <a:gd name="connsiteX7" fmla="*/ 117017 w 454360"/>
                  <a:gd name="connsiteY7" fmla="*/ 282529 h 827304"/>
                  <a:gd name="connsiteX8" fmla="*/ 0 w 454360"/>
                  <a:gd name="connsiteY8" fmla="*/ 282529 h 827304"/>
                  <a:gd name="connsiteX9" fmla="*/ 0 w 454360"/>
                  <a:gd name="connsiteY9" fmla="*/ 227180 h 827304"/>
                  <a:gd name="connsiteX10" fmla="*/ 227180 w 454360"/>
                  <a:gd name="connsiteY10" fmla="*/ 0 h 827304"/>
                  <a:gd name="connsiteX0" fmla="*/ 227180 w 454360"/>
                  <a:gd name="connsiteY0" fmla="*/ 0 h 827304"/>
                  <a:gd name="connsiteX1" fmla="*/ 454360 w 454360"/>
                  <a:gd name="connsiteY1" fmla="*/ 227180 h 827304"/>
                  <a:gd name="connsiteX2" fmla="*/ 454360 w 454360"/>
                  <a:gd name="connsiteY2" fmla="*/ 827304 h 827304"/>
                  <a:gd name="connsiteX3" fmla="*/ 417331 w 454360"/>
                  <a:gd name="connsiteY3" fmla="*/ 827304 h 827304"/>
                  <a:gd name="connsiteX4" fmla="*/ 413618 w 454360"/>
                  <a:gd name="connsiteY4" fmla="*/ 224685 h 827304"/>
                  <a:gd name="connsiteX5" fmla="*/ 227577 w 454360"/>
                  <a:gd name="connsiteY5" fmla="*/ 107151 h 827304"/>
                  <a:gd name="connsiteX6" fmla="*/ 117017 w 454360"/>
                  <a:gd name="connsiteY6" fmla="*/ 217711 h 827304"/>
                  <a:gd name="connsiteX7" fmla="*/ 117017 w 454360"/>
                  <a:gd name="connsiteY7" fmla="*/ 282529 h 827304"/>
                  <a:gd name="connsiteX8" fmla="*/ 0 w 454360"/>
                  <a:gd name="connsiteY8" fmla="*/ 282529 h 827304"/>
                  <a:gd name="connsiteX9" fmla="*/ 0 w 454360"/>
                  <a:gd name="connsiteY9" fmla="*/ 227180 h 827304"/>
                  <a:gd name="connsiteX10" fmla="*/ 227180 w 454360"/>
                  <a:gd name="connsiteY10" fmla="*/ 0 h 827304"/>
                  <a:gd name="connsiteX0" fmla="*/ 84305 w 464923"/>
                  <a:gd name="connsiteY0" fmla="*/ 0 h 836603"/>
                  <a:gd name="connsiteX1" fmla="*/ 464923 w 464923"/>
                  <a:gd name="connsiteY1" fmla="*/ 236479 h 836603"/>
                  <a:gd name="connsiteX2" fmla="*/ 464923 w 464923"/>
                  <a:gd name="connsiteY2" fmla="*/ 836603 h 836603"/>
                  <a:gd name="connsiteX3" fmla="*/ 427894 w 464923"/>
                  <a:gd name="connsiteY3" fmla="*/ 836603 h 836603"/>
                  <a:gd name="connsiteX4" fmla="*/ 424181 w 464923"/>
                  <a:gd name="connsiteY4" fmla="*/ 233984 h 836603"/>
                  <a:gd name="connsiteX5" fmla="*/ 238140 w 464923"/>
                  <a:gd name="connsiteY5" fmla="*/ 116450 h 836603"/>
                  <a:gd name="connsiteX6" fmla="*/ 127580 w 464923"/>
                  <a:gd name="connsiteY6" fmla="*/ 227010 h 836603"/>
                  <a:gd name="connsiteX7" fmla="*/ 127580 w 464923"/>
                  <a:gd name="connsiteY7" fmla="*/ 291828 h 836603"/>
                  <a:gd name="connsiteX8" fmla="*/ 10563 w 464923"/>
                  <a:gd name="connsiteY8" fmla="*/ 291828 h 836603"/>
                  <a:gd name="connsiteX9" fmla="*/ 10563 w 464923"/>
                  <a:gd name="connsiteY9" fmla="*/ 236479 h 836603"/>
                  <a:gd name="connsiteX10" fmla="*/ 84305 w 464923"/>
                  <a:gd name="connsiteY10" fmla="*/ 0 h 836603"/>
                  <a:gd name="connsiteX0" fmla="*/ 73993 w 454611"/>
                  <a:gd name="connsiteY0" fmla="*/ 5024 h 841627"/>
                  <a:gd name="connsiteX1" fmla="*/ 454611 w 454611"/>
                  <a:gd name="connsiteY1" fmla="*/ 241503 h 841627"/>
                  <a:gd name="connsiteX2" fmla="*/ 454611 w 454611"/>
                  <a:gd name="connsiteY2" fmla="*/ 841627 h 841627"/>
                  <a:gd name="connsiteX3" fmla="*/ 417582 w 454611"/>
                  <a:gd name="connsiteY3" fmla="*/ 841627 h 841627"/>
                  <a:gd name="connsiteX4" fmla="*/ 413869 w 454611"/>
                  <a:gd name="connsiteY4" fmla="*/ 239008 h 841627"/>
                  <a:gd name="connsiteX5" fmla="*/ 227828 w 454611"/>
                  <a:gd name="connsiteY5" fmla="*/ 121474 h 841627"/>
                  <a:gd name="connsiteX6" fmla="*/ 117268 w 454611"/>
                  <a:gd name="connsiteY6" fmla="*/ 232034 h 841627"/>
                  <a:gd name="connsiteX7" fmla="*/ 117268 w 454611"/>
                  <a:gd name="connsiteY7" fmla="*/ 296852 h 841627"/>
                  <a:gd name="connsiteX8" fmla="*/ 251 w 454611"/>
                  <a:gd name="connsiteY8" fmla="*/ 296852 h 841627"/>
                  <a:gd name="connsiteX9" fmla="*/ 251 w 454611"/>
                  <a:gd name="connsiteY9" fmla="*/ 241503 h 841627"/>
                  <a:gd name="connsiteX10" fmla="*/ 17536 w 454611"/>
                  <a:gd name="connsiteY10" fmla="*/ 92685 h 841627"/>
                  <a:gd name="connsiteX11" fmla="*/ 73993 w 454611"/>
                  <a:gd name="connsiteY11" fmla="*/ 5024 h 841627"/>
                  <a:gd name="connsiteX0" fmla="*/ 73993 w 454611"/>
                  <a:gd name="connsiteY0" fmla="*/ 7898 h 844501"/>
                  <a:gd name="connsiteX1" fmla="*/ 454611 w 454611"/>
                  <a:gd name="connsiteY1" fmla="*/ 244377 h 844501"/>
                  <a:gd name="connsiteX2" fmla="*/ 454611 w 454611"/>
                  <a:gd name="connsiteY2" fmla="*/ 844501 h 844501"/>
                  <a:gd name="connsiteX3" fmla="*/ 417582 w 454611"/>
                  <a:gd name="connsiteY3" fmla="*/ 844501 h 844501"/>
                  <a:gd name="connsiteX4" fmla="*/ 413869 w 454611"/>
                  <a:gd name="connsiteY4" fmla="*/ 241882 h 844501"/>
                  <a:gd name="connsiteX5" fmla="*/ 227828 w 454611"/>
                  <a:gd name="connsiteY5" fmla="*/ 124348 h 844501"/>
                  <a:gd name="connsiteX6" fmla="*/ 117268 w 454611"/>
                  <a:gd name="connsiteY6" fmla="*/ 234908 h 844501"/>
                  <a:gd name="connsiteX7" fmla="*/ 117268 w 454611"/>
                  <a:gd name="connsiteY7" fmla="*/ 299726 h 844501"/>
                  <a:gd name="connsiteX8" fmla="*/ 251 w 454611"/>
                  <a:gd name="connsiteY8" fmla="*/ 299726 h 844501"/>
                  <a:gd name="connsiteX9" fmla="*/ 251 w 454611"/>
                  <a:gd name="connsiteY9" fmla="*/ 244377 h 844501"/>
                  <a:gd name="connsiteX10" fmla="*/ 17536 w 454611"/>
                  <a:gd name="connsiteY10" fmla="*/ 95559 h 844501"/>
                  <a:gd name="connsiteX11" fmla="*/ 73993 w 454611"/>
                  <a:gd name="connsiteY11" fmla="*/ 7898 h 844501"/>
                  <a:gd name="connsiteX0" fmla="*/ 73993 w 454611"/>
                  <a:gd name="connsiteY0" fmla="*/ 359 h 836962"/>
                  <a:gd name="connsiteX1" fmla="*/ 454611 w 454611"/>
                  <a:gd name="connsiteY1" fmla="*/ 236838 h 836962"/>
                  <a:gd name="connsiteX2" fmla="*/ 454611 w 454611"/>
                  <a:gd name="connsiteY2" fmla="*/ 836962 h 836962"/>
                  <a:gd name="connsiteX3" fmla="*/ 417582 w 454611"/>
                  <a:gd name="connsiteY3" fmla="*/ 836962 h 836962"/>
                  <a:gd name="connsiteX4" fmla="*/ 413869 w 454611"/>
                  <a:gd name="connsiteY4" fmla="*/ 234343 h 836962"/>
                  <a:gd name="connsiteX5" fmla="*/ 227828 w 454611"/>
                  <a:gd name="connsiteY5" fmla="*/ 116809 h 836962"/>
                  <a:gd name="connsiteX6" fmla="*/ 117268 w 454611"/>
                  <a:gd name="connsiteY6" fmla="*/ 227369 h 836962"/>
                  <a:gd name="connsiteX7" fmla="*/ 117268 w 454611"/>
                  <a:gd name="connsiteY7" fmla="*/ 292187 h 836962"/>
                  <a:gd name="connsiteX8" fmla="*/ 251 w 454611"/>
                  <a:gd name="connsiteY8" fmla="*/ 292187 h 836962"/>
                  <a:gd name="connsiteX9" fmla="*/ 251 w 454611"/>
                  <a:gd name="connsiteY9" fmla="*/ 236838 h 836962"/>
                  <a:gd name="connsiteX10" fmla="*/ 17536 w 454611"/>
                  <a:gd name="connsiteY10" fmla="*/ 88020 h 836962"/>
                  <a:gd name="connsiteX11" fmla="*/ 73993 w 454611"/>
                  <a:gd name="connsiteY11" fmla="*/ 359 h 836962"/>
                  <a:gd name="connsiteX0" fmla="*/ 73993 w 454611"/>
                  <a:gd name="connsiteY0" fmla="*/ 15002 h 851605"/>
                  <a:gd name="connsiteX1" fmla="*/ 454611 w 454611"/>
                  <a:gd name="connsiteY1" fmla="*/ 251481 h 851605"/>
                  <a:gd name="connsiteX2" fmla="*/ 454611 w 454611"/>
                  <a:gd name="connsiteY2" fmla="*/ 851605 h 851605"/>
                  <a:gd name="connsiteX3" fmla="*/ 417582 w 454611"/>
                  <a:gd name="connsiteY3" fmla="*/ 851605 h 851605"/>
                  <a:gd name="connsiteX4" fmla="*/ 413869 w 454611"/>
                  <a:gd name="connsiteY4" fmla="*/ 248986 h 851605"/>
                  <a:gd name="connsiteX5" fmla="*/ 227828 w 454611"/>
                  <a:gd name="connsiteY5" fmla="*/ 131452 h 851605"/>
                  <a:gd name="connsiteX6" fmla="*/ 117268 w 454611"/>
                  <a:gd name="connsiteY6" fmla="*/ 242012 h 851605"/>
                  <a:gd name="connsiteX7" fmla="*/ 117268 w 454611"/>
                  <a:gd name="connsiteY7" fmla="*/ 306830 h 851605"/>
                  <a:gd name="connsiteX8" fmla="*/ 251 w 454611"/>
                  <a:gd name="connsiteY8" fmla="*/ 306830 h 851605"/>
                  <a:gd name="connsiteX9" fmla="*/ 251 w 454611"/>
                  <a:gd name="connsiteY9" fmla="*/ 251481 h 851605"/>
                  <a:gd name="connsiteX10" fmla="*/ 17536 w 454611"/>
                  <a:gd name="connsiteY10" fmla="*/ 102663 h 851605"/>
                  <a:gd name="connsiteX11" fmla="*/ 73993 w 454611"/>
                  <a:gd name="connsiteY11" fmla="*/ 15002 h 851605"/>
                  <a:gd name="connsiteX0" fmla="*/ 73993 w 454691"/>
                  <a:gd name="connsiteY0" fmla="*/ 17501 h 854104"/>
                  <a:gd name="connsiteX1" fmla="*/ 454611 w 454691"/>
                  <a:gd name="connsiteY1" fmla="*/ 253980 h 854104"/>
                  <a:gd name="connsiteX2" fmla="*/ 454611 w 454691"/>
                  <a:gd name="connsiteY2" fmla="*/ 854104 h 854104"/>
                  <a:gd name="connsiteX3" fmla="*/ 417582 w 454691"/>
                  <a:gd name="connsiteY3" fmla="*/ 854104 h 854104"/>
                  <a:gd name="connsiteX4" fmla="*/ 413869 w 454691"/>
                  <a:gd name="connsiteY4" fmla="*/ 251485 h 854104"/>
                  <a:gd name="connsiteX5" fmla="*/ 227828 w 454691"/>
                  <a:gd name="connsiteY5" fmla="*/ 133951 h 854104"/>
                  <a:gd name="connsiteX6" fmla="*/ 117268 w 454691"/>
                  <a:gd name="connsiteY6" fmla="*/ 244511 h 854104"/>
                  <a:gd name="connsiteX7" fmla="*/ 117268 w 454691"/>
                  <a:gd name="connsiteY7" fmla="*/ 309329 h 854104"/>
                  <a:gd name="connsiteX8" fmla="*/ 251 w 454691"/>
                  <a:gd name="connsiteY8" fmla="*/ 309329 h 854104"/>
                  <a:gd name="connsiteX9" fmla="*/ 251 w 454691"/>
                  <a:gd name="connsiteY9" fmla="*/ 253980 h 854104"/>
                  <a:gd name="connsiteX10" fmla="*/ 17536 w 454691"/>
                  <a:gd name="connsiteY10" fmla="*/ 105162 h 854104"/>
                  <a:gd name="connsiteX11" fmla="*/ 73993 w 454691"/>
                  <a:gd name="connsiteY11" fmla="*/ 17501 h 854104"/>
                  <a:gd name="connsiteX0" fmla="*/ 138338 w 454709"/>
                  <a:gd name="connsiteY0" fmla="*/ 16767 h 862669"/>
                  <a:gd name="connsiteX1" fmla="*/ 454611 w 454709"/>
                  <a:gd name="connsiteY1" fmla="*/ 262545 h 862669"/>
                  <a:gd name="connsiteX2" fmla="*/ 454611 w 454709"/>
                  <a:gd name="connsiteY2" fmla="*/ 862669 h 862669"/>
                  <a:gd name="connsiteX3" fmla="*/ 417582 w 454709"/>
                  <a:gd name="connsiteY3" fmla="*/ 862669 h 862669"/>
                  <a:gd name="connsiteX4" fmla="*/ 413869 w 454709"/>
                  <a:gd name="connsiteY4" fmla="*/ 260050 h 862669"/>
                  <a:gd name="connsiteX5" fmla="*/ 227828 w 454709"/>
                  <a:gd name="connsiteY5" fmla="*/ 142516 h 862669"/>
                  <a:gd name="connsiteX6" fmla="*/ 117268 w 454709"/>
                  <a:gd name="connsiteY6" fmla="*/ 253076 h 862669"/>
                  <a:gd name="connsiteX7" fmla="*/ 117268 w 454709"/>
                  <a:gd name="connsiteY7" fmla="*/ 317894 h 862669"/>
                  <a:gd name="connsiteX8" fmla="*/ 251 w 454709"/>
                  <a:gd name="connsiteY8" fmla="*/ 317894 h 862669"/>
                  <a:gd name="connsiteX9" fmla="*/ 251 w 454709"/>
                  <a:gd name="connsiteY9" fmla="*/ 262545 h 862669"/>
                  <a:gd name="connsiteX10" fmla="*/ 17536 w 454709"/>
                  <a:gd name="connsiteY10" fmla="*/ 113727 h 862669"/>
                  <a:gd name="connsiteX11" fmla="*/ 138338 w 454709"/>
                  <a:gd name="connsiteY11" fmla="*/ 16767 h 862669"/>
                  <a:gd name="connsiteX0" fmla="*/ 138338 w 454741"/>
                  <a:gd name="connsiteY0" fmla="*/ 15958 h 861860"/>
                  <a:gd name="connsiteX1" fmla="*/ 454611 w 454741"/>
                  <a:gd name="connsiteY1" fmla="*/ 261736 h 861860"/>
                  <a:gd name="connsiteX2" fmla="*/ 454611 w 454741"/>
                  <a:gd name="connsiteY2" fmla="*/ 861860 h 861860"/>
                  <a:gd name="connsiteX3" fmla="*/ 417582 w 454741"/>
                  <a:gd name="connsiteY3" fmla="*/ 861860 h 861860"/>
                  <a:gd name="connsiteX4" fmla="*/ 413869 w 454741"/>
                  <a:gd name="connsiteY4" fmla="*/ 259241 h 861860"/>
                  <a:gd name="connsiteX5" fmla="*/ 227828 w 454741"/>
                  <a:gd name="connsiteY5" fmla="*/ 141707 h 861860"/>
                  <a:gd name="connsiteX6" fmla="*/ 117268 w 454741"/>
                  <a:gd name="connsiteY6" fmla="*/ 252267 h 861860"/>
                  <a:gd name="connsiteX7" fmla="*/ 117268 w 454741"/>
                  <a:gd name="connsiteY7" fmla="*/ 317085 h 861860"/>
                  <a:gd name="connsiteX8" fmla="*/ 251 w 454741"/>
                  <a:gd name="connsiteY8" fmla="*/ 317085 h 861860"/>
                  <a:gd name="connsiteX9" fmla="*/ 251 w 454741"/>
                  <a:gd name="connsiteY9" fmla="*/ 261736 h 861860"/>
                  <a:gd name="connsiteX10" fmla="*/ 17536 w 454741"/>
                  <a:gd name="connsiteY10" fmla="*/ 112918 h 861860"/>
                  <a:gd name="connsiteX11" fmla="*/ 138338 w 454741"/>
                  <a:gd name="connsiteY11" fmla="*/ 15958 h 861860"/>
                  <a:gd name="connsiteX0" fmla="*/ 138338 w 454611"/>
                  <a:gd name="connsiteY0" fmla="*/ 13957 h 859859"/>
                  <a:gd name="connsiteX1" fmla="*/ 277390 w 454611"/>
                  <a:gd name="connsiteY1" fmla="*/ 27229 h 859859"/>
                  <a:gd name="connsiteX2" fmla="*/ 454611 w 454611"/>
                  <a:gd name="connsiteY2" fmla="*/ 259735 h 859859"/>
                  <a:gd name="connsiteX3" fmla="*/ 454611 w 454611"/>
                  <a:gd name="connsiteY3" fmla="*/ 859859 h 859859"/>
                  <a:gd name="connsiteX4" fmla="*/ 417582 w 454611"/>
                  <a:gd name="connsiteY4" fmla="*/ 859859 h 859859"/>
                  <a:gd name="connsiteX5" fmla="*/ 413869 w 454611"/>
                  <a:gd name="connsiteY5" fmla="*/ 257240 h 859859"/>
                  <a:gd name="connsiteX6" fmla="*/ 227828 w 454611"/>
                  <a:gd name="connsiteY6" fmla="*/ 139706 h 859859"/>
                  <a:gd name="connsiteX7" fmla="*/ 117268 w 454611"/>
                  <a:gd name="connsiteY7" fmla="*/ 250266 h 859859"/>
                  <a:gd name="connsiteX8" fmla="*/ 117268 w 454611"/>
                  <a:gd name="connsiteY8" fmla="*/ 315084 h 859859"/>
                  <a:gd name="connsiteX9" fmla="*/ 251 w 454611"/>
                  <a:gd name="connsiteY9" fmla="*/ 315084 h 859859"/>
                  <a:gd name="connsiteX10" fmla="*/ 251 w 454611"/>
                  <a:gd name="connsiteY10" fmla="*/ 259735 h 859859"/>
                  <a:gd name="connsiteX11" fmla="*/ 17536 w 454611"/>
                  <a:gd name="connsiteY11" fmla="*/ 110917 h 859859"/>
                  <a:gd name="connsiteX12" fmla="*/ 138338 w 454611"/>
                  <a:gd name="connsiteY12" fmla="*/ 13957 h 859859"/>
                  <a:gd name="connsiteX0" fmla="*/ 138338 w 454611"/>
                  <a:gd name="connsiteY0" fmla="*/ 5758 h 851660"/>
                  <a:gd name="connsiteX1" fmla="*/ 277390 w 454611"/>
                  <a:gd name="connsiteY1" fmla="*/ 19030 h 851660"/>
                  <a:gd name="connsiteX2" fmla="*/ 454611 w 454611"/>
                  <a:gd name="connsiteY2" fmla="*/ 251536 h 851660"/>
                  <a:gd name="connsiteX3" fmla="*/ 454611 w 454611"/>
                  <a:gd name="connsiteY3" fmla="*/ 851660 h 851660"/>
                  <a:gd name="connsiteX4" fmla="*/ 417582 w 454611"/>
                  <a:gd name="connsiteY4" fmla="*/ 851660 h 851660"/>
                  <a:gd name="connsiteX5" fmla="*/ 413869 w 454611"/>
                  <a:gd name="connsiteY5" fmla="*/ 249041 h 851660"/>
                  <a:gd name="connsiteX6" fmla="*/ 227828 w 454611"/>
                  <a:gd name="connsiteY6" fmla="*/ 131507 h 851660"/>
                  <a:gd name="connsiteX7" fmla="*/ 117268 w 454611"/>
                  <a:gd name="connsiteY7" fmla="*/ 242067 h 851660"/>
                  <a:gd name="connsiteX8" fmla="*/ 117268 w 454611"/>
                  <a:gd name="connsiteY8" fmla="*/ 306885 h 851660"/>
                  <a:gd name="connsiteX9" fmla="*/ 251 w 454611"/>
                  <a:gd name="connsiteY9" fmla="*/ 306885 h 851660"/>
                  <a:gd name="connsiteX10" fmla="*/ 251 w 454611"/>
                  <a:gd name="connsiteY10" fmla="*/ 251536 h 851660"/>
                  <a:gd name="connsiteX11" fmla="*/ 17536 w 454611"/>
                  <a:gd name="connsiteY11" fmla="*/ 102718 h 851660"/>
                  <a:gd name="connsiteX12" fmla="*/ 138338 w 454611"/>
                  <a:gd name="connsiteY12" fmla="*/ 5758 h 851660"/>
                  <a:gd name="connsiteX0" fmla="*/ 138338 w 454611"/>
                  <a:gd name="connsiteY0" fmla="*/ 5758 h 851660"/>
                  <a:gd name="connsiteX1" fmla="*/ 277390 w 454611"/>
                  <a:gd name="connsiteY1" fmla="*/ 19030 h 851660"/>
                  <a:gd name="connsiteX2" fmla="*/ 454611 w 454611"/>
                  <a:gd name="connsiteY2" fmla="*/ 251536 h 851660"/>
                  <a:gd name="connsiteX3" fmla="*/ 454611 w 454611"/>
                  <a:gd name="connsiteY3" fmla="*/ 851660 h 851660"/>
                  <a:gd name="connsiteX4" fmla="*/ 417582 w 454611"/>
                  <a:gd name="connsiteY4" fmla="*/ 851660 h 851660"/>
                  <a:gd name="connsiteX5" fmla="*/ 413869 w 454611"/>
                  <a:gd name="connsiteY5" fmla="*/ 249041 h 851660"/>
                  <a:gd name="connsiteX6" fmla="*/ 227828 w 454611"/>
                  <a:gd name="connsiteY6" fmla="*/ 131507 h 851660"/>
                  <a:gd name="connsiteX7" fmla="*/ 140038 w 454611"/>
                  <a:gd name="connsiteY7" fmla="*/ 105041 h 851660"/>
                  <a:gd name="connsiteX8" fmla="*/ 117268 w 454611"/>
                  <a:gd name="connsiteY8" fmla="*/ 242067 h 851660"/>
                  <a:gd name="connsiteX9" fmla="*/ 117268 w 454611"/>
                  <a:gd name="connsiteY9" fmla="*/ 306885 h 851660"/>
                  <a:gd name="connsiteX10" fmla="*/ 251 w 454611"/>
                  <a:gd name="connsiteY10" fmla="*/ 306885 h 851660"/>
                  <a:gd name="connsiteX11" fmla="*/ 251 w 454611"/>
                  <a:gd name="connsiteY11" fmla="*/ 251536 h 851660"/>
                  <a:gd name="connsiteX12" fmla="*/ 17536 w 454611"/>
                  <a:gd name="connsiteY12" fmla="*/ 102718 h 851660"/>
                  <a:gd name="connsiteX13" fmla="*/ 138338 w 454611"/>
                  <a:gd name="connsiteY13" fmla="*/ 5758 h 851660"/>
                  <a:gd name="connsiteX0" fmla="*/ 138338 w 454611"/>
                  <a:gd name="connsiteY0" fmla="*/ 5758 h 851660"/>
                  <a:gd name="connsiteX1" fmla="*/ 277390 w 454611"/>
                  <a:gd name="connsiteY1" fmla="*/ 19030 h 851660"/>
                  <a:gd name="connsiteX2" fmla="*/ 454611 w 454611"/>
                  <a:gd name="connsiteY2" fmla="*/ 251536 h 851660"/>
                  <a:gd name="connsiteX3" fmla="*/ 454611 w 454611"/>
                  <a:gd name="connsiteY3" fmla="*/ 851660 h 851660"/>
                  <a:gd name="connsiteX4" fmla="*/ 417582 w 454611"/>
                  <a:gd name="connsiteY4" fmla="*/ 851660 h 851660"/>
                  <a:gd name="connsiteX5" fmla="*/ 413869 w 454611"/>
                  <a:gd name="connsiteY5" fmla="*/ 249041 h 851660"/>
                  <a:gd name="connsiteX6" fmla="*/ 227828 w 454611"/>
                  <a:gd name="connsiteY6" fmla="*/ 131507 h 851660"/>
                  <a:gd name="connsiteX7" fmla="*/ 140038 w 454611"/>
                  <a:gd name="connsiteY7" fmla="*/ 105041 h 851660"/>
                  <a:gd name="connsiteX8" fmla="*/ 117268 w 454611"/>
                  <a:gd name="connsiteY8" fmla="*/ 242067 h 851660"/>
                  <a:gd name="connsiteX9" fmla="*/ 117268 w 454611"/>
                  <a:gd name="connsiteY9" fmla="*/ 306885 h 851660"/>
                  <a:gd name="connsiteX10" fmla="*/ 251 w 454611"/>
                  <a:gd name="connsiteY10" fmla="*/ 306885 h 851660"/>
                  <a:gd name="connsiteX11" fmla="*/ 251 w 454611"/>
                  <a:gd name="connsiteY11" fmla="*/ 251536 h 851660"/>
                  <a:gd name="connsiteX12" fmla="*/ 17536 w 454611"/>
                  <a:gd name="connsiteY12" fmla="*/ 102718 h 851660"/>
                  <a:gd name="connsiteX13" fmla="*/ 138338 w 454611"/>
                  <a:gd name="connsiteY13" fmla="*/ 5758 h 851660"/>
                  <a:gd name="connsiteX0" fmla="*/ 138338 w 454611"/>
                  <a:gd name="connsiteY0" fmla="*/ 5758 h 851660"/>
                  <a:gd name="connsiteX1" fmla="*/ 277390 w 454611"/>
                  <a:gd name="connsiteY1" fmla="*/ 19030 h 851660"/>
                  <a:gd name="connsiteX2" fmla="*/ 454611 w 454611"/>
                  <a:gd name="connsiteY2" fmla="*/ 251536 h 851660"/>
                  <a:gd name="connsiteX3" fmla="*/ 454611 w 454611"/>
                  <a:gd name="connsiteY3" fmla="*/ 851660 h 851660"/>
                  <a:gd name="connsiteX4" fmla="*/ 417582 w 454611"/>
                  <a:gd name="connsiteY4" fmla="*/ 851660 h 851660"/>
                  <a:gd name="connsiteX5" fmla="*/ 413869 w 454611"/>
                  <a:gd name="connsiteY5" fmla="*/ 249041 h 851660"/>
                  <a:gd name="connsiteX6" fmla="*/ 227828 w 454611"/>
                  <a:gd name="connsiteY6" fmla="*/ 131507 h 851660"/>
                  <a:gd name="connsiteX7" fmla="*/ 140038 w 454611"/>
                  <a:gd name="connsiteY7" fmla="*/ 105041 h 851660"/>
                  <a:gd name="connsiteX8" fmla="*/ 117268 w 454611"/>
                  <a:gd name="connsiteY8" fmla="*/ 242067 h 851660"/>
                  <a:gd name="connsiteX9" fmla="*/ 117268 w 454611"/>
                  <a:gd name="connsiteY9" fmla="*/ 306885 h 851660"/>
                  <a:gd name="connsiteX10" fmla="*/ 251 w 454611"/>
                  <a:gd name="connsiteY10" fmla="*/ 306885 h 851660"/>
                  <a:gd name="connsiteX11" fmla="*/ 251 w 454611"/>
                  <a:gd name="connsiteY11" fmla="*/ 251536 h 851660"/>
                  <a:gd name="connsiteX12" fmla="*/ 17536 w 454611"/>
                  <a:gd name="connsiteY12" fmla="*/ 102718 h 851660"/>
                  <a:gd name="connsiteX13" fmla="*/ 138338 w 454611"/>
                  <a:gd name="connsiteY13" fmla="*/ 5758 h 851660"/>
                  <a:gd name="connsiteX0" fmla="*/ 138338 w 454611"/>
                  <a:gd name="connsiteY0" fmla="*/ 5758 h 851660"/>
                  <a:gd name="connsiteX1" fmla="*/ 277390 w 454611"/>
                  <a:gd name="connsiteY1" fmla="*/ 19030 h 851660"/>
                  <a:gd name="connsiteX2" fmla="*/ 454611 w 454611"/>
                  <a:gd name="connsiteY2" fmla="*/ 251536 h 851660"/>
                  <a:gd name="connsiteX3" fmla="*/ 454611 w 454611"/>
                  <a:gd name="connsiteY3" fmla="*/ 851660 h 851660"/>
                  <a:gd name="connsiteX4" fmla="*/ 417582 w 454611"/>
                  <a:gd name="connsiteY4" fmla="*/ 851660 h 851660"/>
                  <a:gd name="connsiteX5" fmla="*/ 413869 w 454611"/>
                  <a:gd name="connsiteY5" fmla="*/ 249041 h 851660"/>
                  <a:gd name="connsiteX6" fmla="*/ 227828 w 454611"/>
                  <a:gd name="connsiteY6" fmla="*/ 131507 h 851660"/>
                  <a:gd name="connsiteX7" fmla="*/ 140038 w 454611"/>
                  <a:gd name="connsiteY7" fmla="*/ 105041 h 851660"/>
                  <a:gd name="connsiteX8" fmla="*/ 117268 w 454611"/>
                  <a:gd name="connsiteY8" fmla="*/ 242067 h 851660"/>
                  <a:gd name="connsiteX9" fmla="*/ 117268 w 454611"/>
                  <a:gd name="connsiteY9" fmla="*/ 306885 h 851660"/>
                  <a:gd name="connsiteX10" fmla="*/ 251 w 454611"/>
                  <a:gd name="connsiteY10" fmla="*/ 306885 h 851660"/>
                  <a:gd name="connsiteX11" fmla="*/ 251 w 454611"/>
                  <a:gd name="connsiteY11" fmla="*/ 251536 h 851660"/>
                  <a:gd name="connsiteX12" fmla="*/ 17536 w 454611"/>
                  <a:gd name="connsiteY12" fmla="*/ 102718 h 851660"/>
                  <a:gd name="connsiteX13" fmla="*/ 138338 w 454611"/>
                  <a:gd name="connsiteY13" fmla="*/ 5758 h 851660"/>
                  <a:gd name="connsiteX0" fmla="*/ 138141 w 454414"/>
                  <a:gd name="connsiteY0" fmla="*/ 5758 h 851660"/>
                  <a:gd name="connsiteX1" fmla="*/ 277193 w 454414"/>
                  <a:gd name="connsiteY1" fmla="*/ 19030 h 851660"/>
                  <a:gd name="connsiteX2" fmla="*/ 454414 w 454414"/>
                  <a:gd name="connsiteY2" fmla="*/ 251536 h 851660"/>
                  <a:gd name="connsiteX3" fmla="*/ 454414 w 454414"/>
                  <a:gd name="connsiteY3" fmla="*/ 851660 h 851660"/>
                  <a:gd name="connsiteX4" fmla="*/ 417385 w 454414"/>
                  <a:gd name="connsiteY4" fmla="*/ 851660 h 851660"/>
                  <a:gd name="connsiteX5" fmla="*/ 413672 w 454414"/>
                  <a:gd name="connsiteY5" fmla="*/ 249041 h 851660"/>
                  <a:gd name="connsiteX6" fmla="*/ 227631 w 454414"/>
                  <a:gd name="connsiteY6" fmla="*/ 131507 h 851660"/>
                  <a:gd name="connsiteX7" fmla="*/ 139841 w 454414"/>
                  <a:gd name="connsiteY7" fmla="*/ 105041 h 851660"/>
                  <a:gd name="connsiteX8" fmla="*/ 117071 w 454414"/>
                  <a:gd name="connsiteY8" fmla="*/ 242067 h 851660"/>
                  <a:gd name="connsiteX9" fmla="*/ 117071 w 454414"/>
                  <a:gd name="connsiteY9" fmla="*/ 306885 h 851660"/>
                  <a:gd name="connsiteX10" fmla="*/ 54 w 454414"/>
                  <a:gd name="connsiteY10" fmla="*/ 306885 h 851660"/>
                  <a:gd name="connsiteX11" fmla="*/ 54 w 454414"/>
                  <a:gd name="connsiteY11" fmla="*/ 251536 h 851660"/>
                  <a:gd name="connsiteX12" fmla="*/ 48274 w 454414"/>
                  <a:gd name="connsiteY12" fmla="*/ 102718 h 851660"/>
                  <a:gd name="connsiteX13" fmla="*/ 138141 w 454414"/>
                  <a:gd name="connsiteY13" fmla="*/ 5758 h 851660"/>
                  <a:gd name="connsiteX0" fmla="*/ 138087 w 454360"/>
                  <a:gd name="connsiteY0" fmla="*/ 5758 h 851660"/>
                  <a:gd name="connsiteX1" fmla="*/ 277139 w 454360"/>
                  <a:gd name="connsiteY1" fmla="*/ 19030 h 851660"/>
                  <a:gd name="connsiteX2" fmla="*/ 454360 w 454360"/>
                  <a:gd name="connsiteY2" fmla="*/ 251536 h 851660"/>
                  <a:gd name="connsiteX3" fmla="*/ 454360 w 454360"/>
                  <a:gd name="connsiteY3" fmla="*/ 851660 h 851660"/>
                  <a:gd name="connsiteX4" fmla="*/ 417331 w 454360"/>
                  <a:gd name="connsiteY4" fmla="*/ 851660 h 851660"/>
                  <a:gd name="connsiteX5" fmla="*/ 413618 w 454360"/>
                  <a:gd name="connsiteY5" fmla="*/ 249041 h 851660"/>
                  <a:gd name="connsiteX6" fmla="*/ 227577 w 454360"/>
                  <a:gd name="connsiteY6" fmla="*/ 131507 h 851660"/>
                  <a:gd name="connsiteX7" fmla="*/ 139787 w 454360"/>
                  <a:gd name="connsiteY7" fmla="*/ 105041 h 851660"/>
                  <a:gd name="connsiteX8" fmla="*/ 117017 w 454360"/>
                  <a:gd name="connsiteY8" fmla="*/ 242067 h 851660"/>
                  <a:gd name="connsiteX9" fmla="*/ 117017 w 454360"/>
                  <a:gd name="connsiteY9" fmla="*/ 306885 h 851660"/>
                  <a:gd name="connsiteX10" fmla="*/ 0 w 454360"/>
                  <a:gd name="connsiteY10" fmla="*/ 306885 h 851660"/>
                  <a:gd name="connsiteX11" fmla="*/ 39597 w 454360"/>
                  <a:gd name="connsiteY11" fmla="*/ 251536 h 851660"/>
                  <a:gd name="connsiteX12" fmla="*/ 48220 w 454360"/>
                  <a:gd name="connsiteY12" fmla="*/ 102718 h 851660"/>
                  <a:gd name="connsiteX13" fmla="*/ 138087 w 454360"/>
                  <a:gd name="connsiteY13" fmla="*/ 5758 h 851660"/>
                  <a:gd name="connsiteX0" fmla="*/ 99733 w 416006"/>
                  <a:gd name="connsiteY0" fmla="*/ 5758 h 851660"/>
                  <a:gd name="connsiteX1" fmla="*/ 238785 w 416006"/>
                  <a:gd name="connsiteY1" fmla="*/ 19030 h 851660"/>
                  <a:gd name="connsiteX2" fmla="*/ 416006 w 416006"/>
                  <a:gd name="connsiteY2" fmla="*/ 251536 h 851660"/>
                  <a:gd name="connsiteX3" fmla="*/ 416006 w 416006"/>
                  <a:gd name="connsiteY3" fmla="*/ 851660 h 851660"/>
                  <a:gd name="connsiteX4" fmla="*/ 378977 w 416006"/>
                  <a:gd name="connsiteY4" fmla="*/ 851660 h 851660"/>
                  <a:gd name="connsiteX5" fmla="*/ 375264 w 416006"/>
                  <a:gd name="connsiteY5" fmla="*/ 249041 h 851660"/>
                  <a:gd name="connsiteX6" fmla="*/ 189223 w 416006"/>
                  <a:gd name="connsiteY6" fmla="*/ 131507 h 851660"/>
                  <a:gd name="connsiteX7" fmla="*/ 101433 w 416006"/>
                  <a:gd name="connsiteY7" fmla="*/ 105041 h 851660"/>
                  <a:gd name="connsiteX8" fmla="*/ 78663 w 416006"/>
                  <a:gd name="connsiteY8" fmla="*/ 242067 h 851660"/>
                  <a:gd name="connsiteX9" fmla="*/ 78663 w 416006"/>
                  <a:gd name="connsiteY9" fmla="*/ 306885 h 851660"/>
                  <a:gd name="connsiteX10" fmla="*/ 2481 w 416006"/>
                  <a:gd name="connsiteY10" fmla="*/ 309209 h 851660"/>
                  <a:gd name="connsiteX11" fmla="*/ 1243 w 416006"/>
                  <a:gd name="connsiteY11" fmla="*/ 251536 h 851660"/>
                  <a:gd name="connsiteX12" fmla="*/ 9866 w 416006"/>
                  <a:gd name="connsiteY12" fmla="*/ 102718 h 851660"/>
                  <a:gd name="connsiteX13" fmla="*/ 99733 w 416006"/>
                  <a:gd name="connsiteY13" fmla="*/ 5758 h 851660"/>
                  <a:gd name="connsiteX0" fmla="*/ 99733 w 416006"/>
                  <a:gd name="connsiteY0" fmla="*/ 5758 h 851660"/>
                  <a:gd name="connsiteX1" fmla="*/ 238785 w 416006"/>
                  <a:gd name="connsiteY1" fmla="*/ 19030 h 851660"/>
                  <a:gd name="connsiteX2" fmla="*/ 416006 w 416006"/>
                  <a:gd name="connsiteY2" fmla="*/ 251536 h 851660"/>
                  <a:gd name="connsiteX3" fmla="*/ 416006 w 416006"/>
                  <a:gd name="connsiteY3" fmla="*/ 851660 h 851660"/>
                  <a:gd name="connsiteX4" fmla="*/ 378977 w 416006"/>
                  <a:gd name="connsiteY4" fmla="*/ 851660 h 851660"/>
                  <a:gd name="connsiteX5" fmla="*/ 375264 w 416006"/>
                  <a:gd name="connsiteY5" fmla="*/ 249041 h 851660"/>
                  <a:gd name="connsiteX6" fmla="*/ 189223 w 416006"/>
                  <a:gd name="connsiteY6" fmla="*/ 131507 h 851660"/>
                  <a:gd name="connsiteX7" fmla="*/ 101433 w 416006"/>
                  <a:gd name="connsiteY7" fmla="*/ 105041 h 851660"/>
                  <a:gd name="connsiteX8" fmla="*/ 78663 w 416006"/>
                  <a:gd name="connsiteY8" fmla="*/ 242067 h 851660"/>
                  <a:gd name="connsiteX9" fmla="*/ 78663 w 416006"/>
                  <a:gd name="connsiteY9" fmla="*/ 306885 h 851660"/>
                  <a:gd name="connsiteX10" fmla="*/ 2481 w 416006"/>
                  <a:gd name="connsiteY10" fmla="*/ 309209 h 851660"/>
                  <a:gd name="connsiteX11" fmla="*/ 1243 w 416006"/>
                  <a:gd name="connsiteY11" fmla="*/ 251536 h 851660"/>
                  <a:gd name="connsiteX12" fmla="*/ 9866 w 416006"/>
                  <a:gd name="connsiteY12" fmla="*/ 102718 h 851660"/>
                  <a:gd name="connsiteX13" fmla="*/ 99733 w 416006"/>
                  <a:gd name="connsiteY13" fmla="*/ 5758 h 851660"/>
                  <a:gd name="connsiteX0" fmla="*/ 99733 w 416006"/>
                  <a:gd name="connsiteY0" fmla="*/ 5758 h 851660"/>
                  <a:gd name="connsiteX1" fmla="*/ 238785 w 416006"/>
                  <a:gd name="connsiteY1" fmla="*/ 19030 h 851660"/>
                  <a:gd name="connsiteX2" fmla="*/ 416006 w 416006"/>
                  <a:gd name="connsiteY2" fmla="*/ 251536 h 851660"/>
                  <a:gd name="connsiteX3" fmla="*/ 416006 w 416006"/>
                  <a:gd name="connsiteY3" fmla="*/ 851660 h 851660"/>
                  <a:gd name="connsiteX4" fmla="*/ 378977 w 416006"/>
                  <a:gd name="connsiteY4" fmla="*/ 851660 h 851660"/>
                  <a:gd name="connsiteX5" fmla="*/ 375264 w 416006"/>
                  <a:gd name="connsiteY5" fmla="*/ 249041 h 851660"/>
                  <a:gd name="connsiteX6" fmla="*/ 189223 w 416006"/>
                  <a:gd name="connsiteY6" fmla="*/ 131507 h 851660"/>
                  <a:gd name="connsiteX7" fmla="*/ 101433 w 416006"/>
                  <a:gd name="connsiteY7" fmla="*/ 105041 h 851660"/>
                  <a:gd name="connsiteX8" fmla="*/ 78663 w 416006"/>
                  <a:gd name="connsiteY8" fmla="*/ 242067 h 851660"/>
                  <a:gd name="connsiteX9" fmla="*/ 78663 w 416006"/>
                  <a:gd name="connsiteY9" fmla="*/ 306885 h 851660"/>
                  <a:gd name="connsiteX10" fmla="*/ 2481 w 416006"/>
                  <a:gd name="connsiteY10" fmla="*/ 309209 h 851660"/>
                  <a:gd name="connsiteX11" fmla="*/ 1243 w 416006"/>
                  <a:gd name="connsiteY11" fmla="*/ 251536 h 851660"/>
                  <a:gd name="connsiteX12" fmla="*/ 9866 w 416006"/>
                  <a:gd name="connsiteY12" fmla="*/ 102718 h 851660"/>
                  <a:gd name="connsiteX13" fmla="*/ 99733 w 416006"/>
                  <a:gd name="connsiteY13" fmla="*/ 5758 h 851660"/>
                  <a:gd name="connsiteX0" fmla="*/ 99733 w 416006"/>
                  <a:gd name="connsiteY0" fmla="*/ 5758 h 851660"/>
                  <a:gd name="connsiteX1" fmla="*/ 238785 w 416006"/>
                  <a:gd name="connsiteY1" fmla="*/ 19030 h 851660"/>
                  <a:gd name="connsiteX2" fmla="*/ 416006 w 416006"/>
                  <a:gd name="connsiteY2" fmla="*/ 251536 h 851660"/>
                  <a:gd name="connsiteX3" fmla="*/ 416006 w 416006"/>
                  <a:gd name="connsiteY3" fmla="*/ 851660 h 851660"/>
                  <a:gd name="connsiteX4" fmla="*/ 378977 w 416006"/>
                  <a:gd name="connsiteY4" fmla="*/ 851660 h 851660"/>
                  <a:gd name="connsiteX5" fmla="*/ 375264 w 416006"/>
                  <a:gd name="connsiteY5" fmla="*/ 249041 h 851660"/>
                  <a:gd name="connsiteX6" fmla="*/ 189223 w 416006"/>
                  <a:gd name="connsiteY6" fmla="*/ 131507 h 851660"/>
                  <a:gd name="connsiteX7" fmla="*/ 101433 w 416006"/>
                  <a:gd name="connsiteY7" fmla="*/ 105041 h 851660"/>
                  <a:gd name="connsiteX8" fmla="*/ 73713 w 416006"/>
                  <a:gd name="connsiteY8" fmla="*/ 244391 h 851660"/>
                  <a:gd name="connsiteX9" fmla="*/ 78663 w 416006"/>
                  <a:gd name="connsiteY9" fmla="*/ 306885 h 851660"/>
                  <a:gd name="connsiteX10" fmla="*/ 2481 w 416006"/>
                  <a:gd name="connsiteY10" fmla="*/ 309209 h 851660"/>
                  <a:gd name="connsiteX11" fmla="*/ 1243 w 416006"/>
                  <a:gd name="connsiteY11" fmla="*/ 251536 h 851660"/>
                  <a:gd name="connsiteX12" fmla="*/ 9866 w 416006"/>
                  <a:gd name="connsiteY12" fmla="*/ 102718 h 851660"/>
                  <a:gd name="connsiteX13" fmla="*/ 99733 w 416006"/>
                  <a:gd name="connsiteY13" fmla="*/ 5758 h 851660"/>
                  <a:gd name="connsiteX0" fmla="*/ 99733 w 416006"/>
                  <a:gd name="connsiteY0" fmla="*/ 5758 h 851660"/>
                  <a:gd name="connsiteX1" fmla="*/ 238785 w 416006"/>
                  <a:gd name="connsiteY1" fmla="*/ 19030 h 851660"/>
                  <a:gd name="connsiteX2" fmla="*/ 416006 w 416006"/>
                  <a:gd name="connsiteY2" fmla="*/ 251536 h 851660"/>
                  <a:gd name="connsiteX3" fmla="*/ 416006 w 416006"/>
                  <a:gd name="connsiteY3" fmla="*/ 851660 h 851660"/>
                  <a:gd name="connsiteX4" fmla="*/ 378977 w 416006"/>
                  <a:gd name="connsiteY4" fmla="*/ 851660 h 851660"/>
                  <a:gd name="connsiteX5" fmla="*/ 375264 w 416006"/>
                  <a:gd name="connsiteY5" fmla="*/ 249041 h 851660"/>
                  <a:gd name="connsiteX6" fmla="*/ 189223 w 416006"/>
                  <a:gd name="connsiteY6" fmla="*/ 131507 h 851660"/>
                  <a:gd name="connsiteX7" fmla="*/ 101433 w 416006"/>
                  <a:gd name="connsiteY7" fmla="*/ 105041 h 851660"/>
                  <a:gd name="connsiteX8" fmla="*/ 73713 w 416006"/>
                  <a:gd name="connsiteY8" fmla="*/ 244391 h 851660"/>
                  <a:gd name="connsiteX9" fmla="*/ 78663 w 416006"/>
                  <a:gd name="connsiteY9" fmla="*/ 306885 h 851660"/>
                  <a:gd name="connsiteX10" fmla="*/ 2481 w 416006"/>
                  <a:gd name="connsiteY10" fmla="*/ 309209 h 851660"/>
                  <a:gd name="connsiteX11" fmla="*/ 1243 w 416006"/>
                  <a:gd name="connsiteY11" fmla="*/ 251536 h 851660"/>
                  <a:gd name="connsiteX12" fmla="*/ 9866 w 416006"/>
                  <a:gd name="connsiteY12" fmla="*/ 102718 h 851660"/>
                  <a:gd name="connsiteX13" fmla="*/ 99733 w 416006"/>
                  <a:gd name="connsiteY13" fmla="*/ 5758 h 851660"/>
                  <a:gd name="connsiteX0" fmla="*/ 99733 w 416006"/>
                  <a:gd name="connsiteY0" fmla="*/ 5758 h 851660"/>
                  <a:gd name="connsiteX1" fmla="*/ 238785 w 416006"/>
                  <a:gd name="connsiteY1" fmla="*/ 19030 h 851660"/>
                  <a:gd name="connsiteX2" fmla="*/ 416006 w 416006"/>
                  <a:gd name="connsiteY2" fmla="*/ 251536 h 851660"/>
                  <a:gd name="connsiteX3" fmla="*/ 416006 w 416006"/>
                  <a:gd name="connsiteY3" fmla="*/ 851660 h 851660"/>
                  <a:gd name="connsiteX4" fmla="*/ 378977 w 416006"/>
                  <a:gd name="connsiteY4" fmla="*/ 851660 h 851660"/>
                  <a:gd name="connsiteX5" fmla="*/ 375264 w 416006"/>
                  <a:gd name="connsiteY5" fmla="*/ 249041 h 851660"/>
                  <a:gd name="connsiteX6" fmla="*/ 189223 w 416006"/>
                  <a:gd name="connsiteY6" fmla="*/ 131507 h 851660"/>
                  <a:gd name="connsiteX7" fmla="*/ 101433 w 416006"/>
                  <a:gd name="connsiteY7" fmla="*/ 105041 h 851660"/>
                  <a:gd name="connsiteX8" fmla="*/ 73713 w 416006"/>
                  <a:gd name="connsiteY8" fmla="*/ 244391 h 851660"/>
                  <a:gd name="connsiteX9" fmla="*/ 70001 w 416006"/>
                  <a:gd name="connsiteY9" fmla="*/ 309209 h 851660"/>
                  <a:gd name="connsiteX10" fmla="*/ 2481 w 416006"/>
                  <a:gd name="connsiteY10" fmla="*/ 309209 h 851660"/>
                  <a:gd name="connsiteX11" fmla="*/ 1243 w 416006"/>
                  <a:gd name="connsiteY11" fmla="*/ 251536 h 851660"/>
                  <a:gd name="connsiteX12" fmla="*/ 9866 w 416006"/>
                  <a:gd name="connsiteY12" fmla="*/ 102718 h 851660"/>
                  <a:gd name="connsiteX13" fmla="*/ 99733 w 416006"/>
                  <a:gd name="connsiteY13" fmla="*/ 5758 h 851660"/>
                  <a:gd name="connsiteX0" fmla="*/ 99733 w 416006"/>
                  <a:gd name="connsiteY0" fmla="*/ 5758 h 851660"/>
                  <a:gd name="connsiteX1" fmla="*/ 238785 w 416006"/>
                  <a:gd name="connsiteY1" fmla="*/ 19030 h 851660"/>
                  <a:gd name="connsiteX2" fmla="*/ 416006 w 416006"/>
                  <a:gd name="connsiteY2" fmla="*/ 251536 h 851660"/>
                  <a:gd name="connsiteX3" fmla="*/ 416006 w 416006"/>
                  <a:gd name="connsiteY3" fmla="*/ 851660 h 851660"/>
                  <a:gd name="connsiteX4" fmla="*/ 378977 w 416006"/>
                  <a:gd name="connsiteY4" fmla="*/ 851660 h 851660"/>
                  <a:gd name="connsiteX5" fmla="*/ 375264 w 416006"/>
                  <a:gd name="connsiteY5" fmla="*/ 249041 h 851660"/>
                  <a:gd name="connsiteX6" fmla="*/ 189223 w 416006"/>
                  <a:gd name="connsiteY6" fmla="*/ 131507 h 851660"/>
                  <a:gd name="connsiteX7" fmla="*/ 101433 w 416006"/>
                  <a:gd name="connsiteY7" fmla="*/ 105041 h 851660"/>
                  <a:gd name="connsiteX8" fmla="*/ 73713 w 416006"/>
                  <a:gd name="connsiteY8" fmla="*/ 244391 h 851660"/>
                  <a:gd name="connsiteX9" fmla="*/ 70001 w 416006"/>
                  <a:gd name="connsiteY9" fmla="*/ 309209 h 851660"/>
                  <a:gd name="connsiteX10" fmla="*/ 2481 w 416006"/>
                  <a:gd name="connsiteY10" fmla="*/ 309209 h 851660"/>
                  <a:gd name="connsiteX11" fmla="*/ 1243 w 416006"/>
                  <a:gd name="connsiteY11" fmla="*/ 251536 h 851660"/>
                  <a:gd name="connsiteX12" fmla="*/ 9866 w 416006"/>
                  <a:gd name="connsiteY12" fmla="*/ 102718 h 851660"/>
                  <a:gd name="connsiteX13" fmla="*/ 99733 w 416006"/>
                  <a:gd name="connsiteY13" fmla="*/ 5758 h 851660"/>
                  <a:gd name="connsiteX0" fmla="*/ 99733 w 416006"/>
                  <a:gd name="connsiteY0" fmla="*/ 5758 h 851660"/>
                  <a:gd name="connsiteX1" fmla="*/ 238785 w 416006"/>
                  <a:gd name="connsiteY1" fmla="*/ 19030 h 851660"/>
                  <a:gd name="connsiteX2" fmla="*/ 416006 w 416006"/>
                  <a:gd name="connsiteY2" fmla="*/ 251536 h 851660"/>
                  <a:gd name="connsiteX3" fmla="*/ 416006 w 416006"/>
                  <a:gd name="connsiteY3" fmla="*/ 851660 h 851660"/>
                  <a:gd name="connsiteX4" fmla="*/ 378977 w 416006"/>
                  <a:gd name="connsiteY4" fmla="*/ 851660 h 851660"/>
                  <a:gd name="connsiteX5" fmla="*/ 375264 w 416006"/>
                  <a:gd name="connsiteY5" fmla="*/ 249041 h 851660"/>
                  <a:gd name="connsiteX6" fmla="*/ 189223 w 416006"/>
                  <a:gd name="connsiteY6" fmla="*/ 131507 h 851660"/>
                  <a:gd name="connsiteX7" fmla="*/ 100196 w 416006"/>
                  <a:gd name="connsiteY7" fmla="*/ 116665 h 851660"/>
                  <a:gd name="connsiteX8" fmla="*/ 73713 w 416006"/>
                  <a:gd name="connsiteY8" fmla="*/ 244391 h 851660"/>
                  <a:gd name="connsiteX9" fmla="*/ 70001 w 416006"/>
                  <a:gd name="connsiteY9" fmla="*/ 309209 h 851660"/>
                  <a:gd name="connsiteX10" fmla="*/ 2481 w 416006"/>
                  <a:gd name="connsiteY10" fmla="*/ 309209 h 851660"/>
                  <a:gd name="connsiteX11" fmla="*/ 1243 w 416006"/>
                  <a:gd name="connsiteY11" fmla="*/ 251536 h 851660"/>
                  <a:gd name="connsiteX12" fmla="*/ 9866 w 416006"/>
                  <a:gd name="connsiteY12" fmla="*/ 102718 h 851660"/>
                  <a:gd name="connsiteX13" fmla="*/ 99733 w 416006"/>
                  <a:gd name="connsiteY13" fmla="*/ 5758 h 851660"/>
                  <a:gd name="connsiteX0" fmla="*/ 99733 w 416006"/>
                  <a:gd name="connsiteY0" fmla="*/ 5758 h 851660"/>
                  <a:gd name="connsiteX1" fmla="*/ 238785 w 416006"/>
                  <a:gd name="connsiteY1" fmla="*/ 19030 h 851660"/>
                  <a:gd name="connsiteX2" fmla="*/ 416006 w 416006"/>
                  <a:gd name="connsiteY2" fmla="*/ 251536 h 851660"/>
                  <a:gd name="connsiteX3" fmla="*/ 416006 w 416006"/>
                  <a:gd name="connsiteY3" fmla="*/ 851660 h 851660"/>
                  <a:gd name="connsiteX4" fmla="*/ 378977 w 416006"/>
                  <a:gd name="connsiteY4" fmla="*/ 851660 h 851660"/>
                  <a:gd name="connsiteX5" fmla="*/ 375264 w 416006"/>
                  <a:gd name="connsiteY5" fmla="*/ 249041 h 851660"/>
                  <a:gd name="connsiteX6" fmla="*/ 197885 w 416006"/>
                  <a:gd name="connsiteY6" fmla="*/ 105937 h 851660"/>
                  <a:gd name="connsiteX7" fmla="*/ 100196 w 416006"/>
                  <a:gd name="connsiteY7" fmla="*/ 116665 h 851660"/>
                  <a:gd name="connsiteX8" fmla="*/ 73713 w 416006"/>
                  <a:gd name="connsiteY8" fmla="*/ 244391 h 851660"/>
                  <a:gd name="connsiteX9" fmla="*/ 70001 w 416006"/>
                  <a:gd name="connsiteY9" fmla="*/ 309209 h 851660"/>
                  <a:gd name="connsiteX10" fmla="*/ 2481 w 416006"/>
                  <a:gd name="connsiteY10" fmla="*/ 309209 h 851660"/>
                  <a:gd name="connsiteX11" fmla="*/ 1243 w 416006"/>
                  <a:gd name="connsiteY11" fmla="*/ 251536 h 851660"/>
                  <a:gd name="connsiteX12" fmla="*/ 9866 w 416006"/>
                  <a:gd name="connsiteY12" fmla="*/ 102718 h 851660"/>
                  <a:gd name="connsiteX13" fmla="*/ 99733 w 416006"/>
                  <a:gd name="connsiteY13" fmla="*/ 5758 h 851660"/>
                  <a:gd name="connsiteX0" fmla="*/ 99733 w 416006"/>
                  <a:gd name="connsiteY0" fmla="*/ 5758 h 851660"/>
                  <a:gd name="connsiteX1" fmla="*/ 238785 w 416006"/>
                  <a:gd name="connsiteY1" fmla="*/ 19030 h 851660"/>
                  <a:gd name="connsiteX2" fmla="*/ 416006 w 416006"/>
                  <a:gd name="connsiteY2" fmla="*/ 251536 h 851660"/>
                  <a:gd name="connsiteX3" fmla="*/ 416006 w 416006"/>
                  <a:gd name="connsiteY3" fmla="*/ 851660 h 851660"/>
                  <a:gd name="connsiteX4" fmla="*/ 378977 w 416006"/>
                  <a:gd name="connsiteY4" fmla="*/ 851660 h 851660"/>
                  <a:gd name="connsiteX5" fmla="*/ 375264 w 416006"/>
                  <a:gd name="connsiteY5" fmla="*/ 249041 h 851660"/>
                  <a:gd name="connsiteX6" fmla="*/ 197885 w 416006"/>
                  <a:gd name="connsiteY6" fmla="*/ 105937 h 851660"/>
                  <a:gd name="connsiteX7" fmla="*/ 100196 w 416006"/>
                  <a:gd name="connsiteY7" fmla="*/ 116665 h 851660"/>
                  <a:gd name="connsiteX8" fmla="*/ 73713 w 416006"/>
                  <a:gd name="connsiteY8" fmla="*/ 244391 h 851660"/>
                  <a:gd name="connsiteX9" fmla="*/ 70001 w 416006"/>
                  <a:gd name="connsiteY9" fmla="*/ 309209 h 851660"/>
                  <a:gd name="connsiteX10" fmla="*/ 2481 w 416006"/>
                  <a:gd name="connsiteY10" fmla="*/ 309209 h 851660"/>
                  <a:gd name="connsiteX11" fmla="*/ 1243 w 416006"/>
                  <a:gd name="connsiteY11" fmla="*/ 251536 h 851660"/>
                  <a:gd name="connsiteX12" fmla="*/ 9866 w 416006"/>
                  <a:gd name="connsiteY12" fmla="*/ 102718 h 851660"/>
                  <a:gd name="connsiteX13" fmla="*/ 99733 w 416006"/>
                  <a:gd name="connsiteY13" fmla="*/ 5758 h 851660"/>
                  <a:gd name="connsiteX0" fmla="*/ 99733 w 416006"/>
                  <a:gd name="connsiteY0" fmla="*/ 5758 h 851660"/>
                  <a:gd name="connsiteX1" fmla="*/ 238785 w 416006"/>
                  <a:gd name="connsiteY1" fmla="*/ 19030 h 851660"/>
                  <a:gd name="connsiteX2" fmla="*/ 416006 w 416006"/>
                  <a:gd name="connsiteY2" fmla="*/ 251536 h 851660"/>
                  <a:gd name="connsiteX3" fmla="*/ 416006 w 416006"/>
                  <a:gd name="connsiteY3" fmla="*/ 851660 h 851660"/>
                  <a:gd name="connsiteX4" fmla="*/ 378977 w 416006"/>
                  <a:gd name="connsiteY4" fmla="*/ 851660 h 851660"/>
                  <a:gd name="connsiteX5" fmla="*/ 375264 w 416006"/>
                  <a:gd name="connsiteY5" fmla="*/ 249041 h 851660"/>
                  <a:gd name="connsiteX6" fmla="*/ 197885 w 416006"/>
                  <a:gd name="connsiteY6" fmla="*/ 105937 h 851660"/>
                  <a:gd name="connsiteX7" fmla="*/ 100196 w 416006"/>
                  <a:gd name="connsiteY7" fmla="*/ 116665 h 851660"/>
                  <a:gd name="connsiteX8" fmla="*/ 73713 w 416006"/>
                  <a:gd name="connsiteY8" fmla="*/ 244391 h 851660"/>
                  <a:gd name="connsiteX9" fmla="*/ 70001 w 416006"/>
                  <a:gd name="connsiteY9" fmla="*/ 309209 h 851660"/>
                  <a:gd name="connsiteX10" fmla="*/ 2481 w 416006"/>
                  <a:gd name="connsiteY10" fmla="*/ 309209 h 851660"/>
                  <a:gd name="connsiteX11" fmla="*/ 1243 w 416006"/>
                  <a:gd name="connsiteY11" fmla="*/ 251536 h 851660"/>
                  <a:gd name="connsiteX12" fmla="*/ 9866 w 416006"/>
                  <a:gd name="connsiteY12" fmla="*/ 102718 h 851660"/>
                  <a:gd name="connsiteX13" fmla="*/ 99733 w 416006"/>
                  <a:gd name="connsiteY13" fmla="*/ 5758 h 851660"/>
                  <a:gd name="connsiteX0" fmla="*/ 99733 w 416006"/>
                  <a:gd name="connsiteY0" fmla="*/ 5758 h 851660"/>
                  <a:gd name="connsiteX1" fmla="*/ 238785 w 416006"/>
                  <a:gd name="connsiteY1" fmla="*/ 19030 h 851660"/>
                  <a:gd name="connsiteX2" fmla="*/ 416006 w 416006"/>
                  <a:gd name="connsiteY2" fmla="*/ 251536 h 851660"/>
                  <a:gd name="connsiteX3" fmla="*/ 416006 w 416006"/>
                  <a:gd name="connsiteY3" fmla="*/ 851660 h 851660"/>
                  <a:gd name="connsiteX4" fmla="*/ 378977 w 416006"/>
                  <a:gd name="connsiteY4" fmla="*/ 851660 h 851660"/>
                  <a:gd name="connsiteX5" fmla="*/ 375264 w 416006"/>
                  <a:gd name="connsiteY5" fmla="*/ 249041 h 851660"/>
                  <a:gd name="connsiteX6" fmla="*/ 197885 w 416006"/>
                  <a:gd name="connsiteY6" fmla="*/ 105937 h 851660"/>
                  <a:gd name="connsiteX7" fmla="*/ 100196 w 416006"/>
                  <a:gd name="connsiteY7" fmla="*/ 116665 h 851660"/>
                  <a:gd name="connsiteX8" fmla="*/ 70001 w 416006"/>
                  <a:gd name="connsiteY8" fmla="*/ 251366 h 851660"/>
                  <a:gd name="connsiteX9" fmla="*/ 70001 w 416006"/>
                  <a:gd name="connsiteY9" fmla="*/ 309209 h 851660"/>
                  <a:gd name="connsiteX10" fmla="*/ 2481 w 416006"/>
                  <a:gd name="connsiteY10" fmla="*/ 309209 h 851660"/>
                  <a:gd name="connsiteX11" fmla="*/ 1243 w 416006"/>
                  <a:gd name="connsiteY11" fmla="*/ 251536 h 851660"/>
                  <a:gd name="connsiteX12" fmla="*/ 9866 w 416006"/>
                  <a:gd name="connsiteY12" fmla="*/ 102718 h 851660"/>
                  <a:gd name="connsiteX13" fmla="*/ 99733 w 416006"/>
                  <a:gd name="connsiteY13" fmla="*/ 5758 h 851660"/>
                  <a:gd name="connsiteX0" fmla="*/ 99733 w 416006"/>
                  <a:gd name="connsiteY0" fmla="*/ 5758 h 851660"/>
                  <a:gd name="connsiteX1" fmla="*/ 238785 w 416006"/>
                  <a:gd name="connsiteY1" fmla="*/ 19030 h 851660"/>
                  <a:gd name="connsiteX2" fmla="*/ 416006 w 416006"/>
                  <a:gd name="connsiteY2" fmla="*/ 251536 h 851660"/>
                  <a:gd name="connsiteX3" fmla="*/ 416006 w 416006"/>
                  <a:gd name="connsiteY3" fmla="*/ 851660 h 851660"/>
                  <a:gd name="connsiteX4" fmla="*/ 378977 w 416006"/>
                  <a:gd name="connsiteY4" fmla="*/ 851660 h 851660"/>
                  <a:gd name="connsiteX5" fmla="*/ 375264 w 416006"/>
                  <a:gd name="connsiteY5" fmla="*/ 249041 h 851660"/>
                  <a:gd name="connsiteX6" fmla="*/ 197885 w 416006"/>
                  <a:gd name="connsiteY6" fmla="*/ 105937 h 851660"/>
                  <a:gd name="connsiteX7" fmla="*/ 100196 w 416006"/>
                  <a:gd name="connsiteY7" fmla="*/ 116665 h 851660"/>
                  <a:gd name="connsiteX8" fmla="*/ 70001 w 416006"/>
                  <a:gd name="connsiteY8" fmla="*/ 251366 h 851660"/>
                  <a:gd name="connsiteX9" fmla="*/ 70001 w 416006"/>
                  <a:gd name="connsiteY9" fmla="*/ 309209 h 851660"/>
                  <a:gd name="connsiteX10" fmla="*/ 2481 w 416006"/>
                  <a:gd name="connsiteY10" fmla="*/ 309209 h 851660"/>
                  <a:gd name="connsiteX11" fmla="*/ 1243 w 416006"/>
                  <a:gd name="connsiteY11" fmla="*/ 251536 h 851660"/>
                  <a:gd name="connsiteX12" fmla="*/ 9866 w 416006"/>
                  <a:gd name="connsiteY12" fmla="*/ 102718 h 851660"/>
                  <a:gd name="connsiteX13" fmla="*/ 99733 w 416006"/>
                  <a:gd name="connsiteY13" fmla="*/ 5758 h 851660"/>
                  <a:gd name="connsiteX0" fmla="*/ 99733 w 416006"/>
                  <a:gd name="connsiteY0" fmla="*/ 5758 h 851660"/>
                  <a:gd name="connsiteX1" fmla="*/ 238785 w 416006"/>
                  <a:gd name="connsiteY1" fmla="*/ 19030 h 851660"/>
                  <a:gd name="connsiteX2" fmla="*/ 416006 w 416006"/>
                  <a:gd name="connsiteY2" fmla="*/ 251536 h 851660"/>
                  <a:gd name="connsiteX3" fmla="*/ 416006 w 416006"/>
                  <a:gd name="connsiteY3" fmla="*/ 851660 h 851660"/>
                  <a:gd name="connsiteX4" fmla="*/ 378977 w 416006"/>
                  <a:gd name="connsiteY4" fmla="*/ 851660 h 851660"/>
                  <a:gd name="connsiteX5" fmla="*/ 375264 w 416006"/>
                  <a:gd name="connsiteY5" fmla="*/ 249041 h 851660"/>
                  <a:gd name="connsiteX6" fmla="*/ 197885 w 416006"/>
                  <a:gd name="connsiteY6" fmla="*/ 105937 h 851660"/>
                  <a:gd name="connsiteX7" fmla="*/ 100196 w 416006"/>
                  <a:gd name="connsiteY7" fmla="*/ 116665 h 851660"/>
                  <a:gd name="connsiteX8" fmla="*/ 70001 w 416006"/>
                  <a:gd name="connsiteY8" fmla="*/ 251366 h 851660"/>
                  <a:gd name="connsiteX9" fmla="*/ 70001 w 416006"/>
                  <a:gd name="connsiteY9" fmla="*/ 309209 h 851660"/>
                  <a:gd name="connsiteX10" fmla="*/ 2481 w 416006"/>
                  <a:gd name="connsiteY10" fmla="*/ 309209 h 851660"/>
                  <a:gd name="connsiteX11" fmla="*/ 1243 w 416006"/>
                  <a:gd name="connsiteY11" fmla="*/ 251536 h 851660"/>
                  <a:gd name="connsiteX12" fmla="*/ 9866 w 416006"/>
                  <a:gd name="connsiteY12" fmla="*/ 102718 h 851660"/>
                  <a:gd name="connsiteX13" fmla="*/ 99733 w 416006"/>
                  <a:gd name="connsiteY13" fmla="*/ 5758 h 851660"/>
                  <a:gd name="connsiteX0" fmla="*/ 99733 w 416006"/>
                  <a:gd name="connsiteY0" fmla="*/ 5758 h 851660"/>
                  <a:gd name="connsiteX1" fmla="*/ 238785 w 416006"/>
                  <a:gd name="connsiteY1" fmla="*/ 19030 h 851660"/>
                  <a:gd name="connsiteX2" fmla="*/ 416006 w 416006"/>
                  <a:gd name="connsiteY2" fmla="*/ 251536 h 851660"/>
                  <a:gd name="connsiteX3" fmla="*/ 416006 w 416006"/>
                  <a:gd name="connsiteY3" fmla="*/ 851660 h 851660"/>
                  <a:gd name="connsiteX4" fmla="*/ 378977 w 416006"/>
                  <a:gd name="connsiteY4" fmla="*/ 851660 h 851660"/>
                  <a:gd name="connsiteX5" fmla="*/ 375264 w 416006"/>
                  <a:gd name="connsiteY5" fmla="*/ 249041 h 851660"/>
                  <a:gd name="connsiteX6" fmla="*/ 197885 w 416006"/>
                  <a:gd name="connsiteY6" fmla="*/ 105937 h 851660"/>
                  <a:gd name="connsiteX7" fmla="*/ 100196 w 416006"/>
                  <a:gd name="connsiteY7" fmla="*/ 116665 h 851660"/>
                  <a:gd name="connsiteX8" fmla="*/ 70001 w 416006"/>
                  <a:gd name="connsiteY8" fmla="*/ 251366 h 851660"/>
                  <a:gd name="connsiteX9" fmla="*/ 70001 w 416006"/>
                  <a:gd name="connsiteY9" fmla="*/ 309209 h 851660"/>
                  <a:gd name="connsiteX10" fmla="*/ 2481 w 416006"/>
                  <a:gd name="connsiteY10" fmla="*/ 309209 h 851660"/>
                  <a:gd name="connsiteX11" fmla="*/ 1243 w 416006"/>
                  <a:gd name="connsiteY11" fmla="*/ 251536 h 851660"/>
                  <a:gd name="connsiteX12" fmla="*/ 9866 w 416006"/>
                  <a:gd name="connsiteY12" fmla="*/ 102718 h 851660"/>
                  <a:gd name="connsiteX13" fmla="*/ 99733 w 416006"/>
                  <a:gd name="connsiteY13" fmla="*/ 5758 h 851660"/>
                  <a:gd name="connsiteX0" fmla="*/ 99733 w 416006"/>
                  <a:gd name="connsiteY0" fmla="*/ 5758 h 851660"/>
                  <a:gd name="connsiteX1" fmla="*/ 238785 w 416006"/>
                  <a:gd name="connsiteY1" fmla="*/ 19030 h 851660"/>
                  <a:gd name="connsiteX2" fmla="*/ 416006 w 416006"/>
                  <a:gd name="connsiteY2" fmla="*/ 251536 h 851660"/>
                  <a:gd name="connsiteX3" fmla="*/ 416006 w 416006"/>
                  <a:gd name="connsiteY3" fmla="*/ 851660 h 851660"/>
                  <a:gd name="connsiteX4" fmla="*/ 378977 w 416006"/>
                  <a:gd name="connsiteY4" fmla="*/ 851660 h 851660"/>
                  <a:gd name="connsiteX5" fmla="*/ 375264 w 416006"/>
                  <a:gd name="connsiteY5" fmla="*/ 249041 h 851660"/>
                  <a:gd name="connsiteX6" fmla="*/ 197885 w 416006"/>
                  <a:gd name="connsiteY6" fmla="*/ 105937 h 851660"/>
                  <a:gd name="connsiteX7" fmla="*/ 103908 w 416006"/>
                  <a:gd name="connsiteY7" fmla="*/ 100393 h 851660"/>
                  <a:gd name="connsiteX8" fmla="*/ 70001 w 416006"/>
                  <a:gd name="connsiteY8" fmla="*/ 251366 h 851660"/>
                  <a:gd name="connsiteX9" fmla="*/ 70001 w 416006"/>
                  <a:gd name="connsiteY9" fmla="*/ 309209 h 851660"/>
                  <a:gd name="connsiteX10" fmla="*/ 2481 w 416006"/>
                  <a:gd name="connsiteY10" fmla="*/ 309209 h 851660"/>
                  <a:gd name="connsiteX11" fmla="*/ 1243 w 416006"/>
                  <a:gd name="connsiteY11" fmla="*/ 251536 h 851660"/>
                  <a:gd name="connsiteX12" fmla="*/ 9866 w 416006"/>
                  <a:gd name="connsiteY12" fmla="*/ 102718 h 851660"/>
                  <a:gd name="connsiteX13" fmla="*/ 99733 w 416006"/>
                  <a:gd name="connsiteY13" fmla="*/ 5758 h 851660"/>
                  <a:gd name="connsiteX0" fmla="*/ 99733 w 416006"/>
                  <a:gd name="connsiteY0" fmla="*/ 5758 h 851660"/>
                  <a:gd name="connsiteX1" fmla="*/ 238785 w 416006"/>
                  <a:gd name="connsiteY1" fmla="*/ 19030 h 851660"/>
                  <a:gd name="connsiteX2" fmla="*/ 416006 w 416006"/>
                  <a:gd name="connsiteY2" fmla="*/ 251536 h 851660"/>
                  <a:gd name="connsiteX3" fmla="*/ 416006 w 416006"/>
                  <a:gd name="connsiteY3" fmla="*/ 851660 h 851660"/>
                  <a:gd name="connsiteX4" fmla="*/ 378977 w 416006"/>
                  <a:gd name="connsiteY4" fmla="*/ 851660 h 851660"/>
                  <a:gd name="connsiteX5" fmla="*/ 375264 w 416006"/>
                  <a:gd name="connsiteY5" fmla="*/ 249041 h 851660"/>
                  <a:gd name="connsiteX6" fmla="*/ 197885 w 416006"/>
                  <a:gd name="connsiteY6" fmla="*/ 105937 h 851660"/>
                  <a:gd name="connsiteX7" fmla="*/ 103908 w 416006"/>
                  <a:gd name="connsiteY7" fmla="*/ 100393 h 851660"/>
                  <a:gd name="connsiteX8" fmla="*/ 70001 w 416006"/>
                  <a:gd name="connsiteY8" fmla="*/ 251366 h 851660"/>
                  <a:gd name="connsiteX9" fmla="*/ 70001 w 416006"/>
                  <a:gd name="connsiteY9" fmla="*/ 309209 h 851660"/>
                  <a:gd name="connsiteX10" fmla="*/ 2481 w 416006"/>
                  <a:gd name="connsiteY10" fmla="*/ 309209 h 851660"/>
                  <a:gd name="connsiteX11" fmla="*/ 1243 w 416006"/>
                  <a:gd name="connsiteY11" fmla="*/ 251536 h 851660"/>
                  <a:gd name="connsiteX12" fmla="*/ 9866 w 416006"/>
                  <a:gd name="connsiteY12" fmla="*/ 102718 h 851660"/>
                  <a:gd name="connsiteX13" fmla="*/ 99733 w 416006"/>
                  <a:gd name="connsiteY13" fmla="*/ 5758 h 851660"/>
                  <a:gd name="connsiteX0" fmla="*/ 99733 w 416006"/>
                  <a:gd name="connsiteY0" fmla="*/ 5758 h 851660"/>
                  <a:gd name="connsiteX1" fmla="*/ 238785 w 416006"/>
                  <a:gd name="connsiteY1" fmla="*/ 19030 h 851660"/>
                  <a:gd name="connsiteX2" fmla="*/ 416006 w 416006"/>
                  <a:gd name="connsiteY2" fmla="*/ 251536 h 851660"/>
                  <a:gd name="connsiteX3" fmla="*/ 416006 w 416006"/>
                  <a:gd name="connsiteY3" fmla="*/ 851660 h 851660"/>
                  <a:gd name="connsiteX4" fmla="*/ 378977 w 416006"/>
                  <a:gd name="connsiteY4" fmla="*/ 851660 h 851660"/>
                  <a:gd name="connsiteX5" fmla="*/ 375264 w 416006"/>
                  <a:gd name="connsiteY5" fmla="*/ 249041 h 851660"/>
                  <a:gd name="connsiteX6" fmla="*/ 197885 w 416006"/>
                  <a:gd name="connsiteY6" fmla="*/ 105937 h 851660"/>
                  <a:gd name="connsiteX7" fmla="*/ 103908 w 416006"/>
                  <a:gd name="connsiteY7" fmla="*/ 100393 h 851660"/>
                  <a:gd name="connsiteX8" fmla="*/ 70001 w 416006"/>
                  <a:gd name="connsiteY8" fmla="*/ 251366 h 851660"/>
                  <a:gd name="connsiteX9" fmla="*/ 70001 w 416006"/>
                  <a:gd name="connsiteY9" fmla="*/ 309209 h 851660"/>
                  <a:gd name="connsiteX10" fmla="*/ 2481 w 416006"/>
                  <a:gd name="connsiteY10" fmla="*/ 309209 h 851660"/>
                  <a:gd name="connsiteX11" fmla="*/ 1243 w 416006"/>
                  <a:gd name="connsiteY11" fmla="*/ 251536 h 851660"/>
                  <a:gd name="connsiteX12" fmla="*/ 9866 w 416006"/>
                  <a:gd name="connsiteY12" fmla="*/ 102718 h 851660"/>
                  <a:gd name="connsiteX13" fmla="*/ 99733 w 416006"/>
                  <a:gd name="connsiteY13" fmla="*/ 5758 h 851660"/>
                  <a:gd name="connsiteX0" fmla="*/ 99733 w 416006"/>
                  <a:gd name="connsiteY0" fmla="*/ 5758 h 851660"/>
                  <a:gd name="connsiteX1" fmla="*/ 238785 w 416006"/>
                  <a:gd name="connsiteY1" fmla="*/ 19030 h 851660"/>
                  <a:gd name="connsiteX2" fmla="*/ 416006 w 416006"/>
                  <a:gd name="connsiteY2" fmla="*/ 251536 h 851660"/>
                  <a:gd name="connsiteX3" fmla="*/ 416006 w 416006"/>
                  <a:gd name="connsiteY3" fmla="*/ 851660 h 851660"/>
                  <a:gd name="connsiteX4" fmla="*/ 378977 w 416006"/>
                  <a:gd name="connsiteY4" fmla="*/ 851660 h 851660"/>
                  <a:gd name="connsiteX5" fmla="*/ 375264 w 416006"/>
                  <a:gd name="connsiteY5" fmla="*/ 249041 h 851660"/>
                  <a:gd name="connsiteX6" fmla="*/ 246144 w 416006"/>
                  <a:gd name="connsiteY6" fmla="*/ 112911 h 851660"/>
                  <a:gd name="connsiteX7" fmla="*/ 103908 w 416006"/>
                  <a:gd name="connsiteY7" fmla="*/ 100393 h 851660"/>
                  <a:gd name="connsiteX8" fmla="*/ 70001 w 416006"/>
                  <a:gd name="connsiteY8" fmla="*/ 251366 h 851660"/>
                  <a:gd name="connsiteX9" fmla="*/ 70001 w 416006"/>
                  <a:gd name="connsiteY9" fmla="*/ 309209 h 851660"/>
                  <a:gd name="connsiteX10" fmla="*/ 2481 w 416006"/>
                  <a:gd name="connsiteY10" fmla="*/ 309209 h 851660"/>
                  <a:gd name="connsiteX11" fmla="*/ 1243 w 416006"/>
                  <a:gd name="connsiteY11" fmla="*/ 251536 h 851660"/>
                  <a:gd name="connsiteX12" fmla="*/ 9866 w 416006"/>
                  <a:gd name="connsiteY12" fmla="*/ 102718 h 851660"/>
                  <a:gd name="connsiteX13" fmla="*/ 99733 w 416006"/>
                  <a:gd name="connsiteY13" fmla="*/ 5758 h 851660"/>
                  <a:gd name="connsiteX0" fmla="*/ 99733 w 416006"/>
                  <a:gd name="connsiteY0" fmla="*/ 5758 h 851660"/>
                  <a:gd name="connsiteX1" fmla="*/ 238785 w 416006"/>
                  <a:gd name="connsiteY1" fmla="*/ 19030 h 851660"/>
                  <a:gd name="connsiteX2" fmla="*/ 416006 w 416006"/>
                  <a:gd name="connsiteY2" fmla="*/ 251536 h 851660"/>
                  <a:gd name="connsiteX3" fmla="*/ 416006 w 416006"/>
                  <a:gd name="connsiteY3" fmla="*/ 851660 h 851660"/>
                  <a:gd name="connsiteX4" fmla="*/ 378977 w 416006"/>
                  <a:gd name="connsiteY4" fmla="*/ 851660 h 851660"/>
                  <a:gd name="connsiteX5" fmla="*/ 375264 w 416006"/>
                  <a:gd name="connsiteY5" fmla="*/ 249041 h 851660"/>
                  <a:gd name="connsiteX6" fmla="*/ 246144 w 416006"/>
                  <a:gd name="connsiteY6" fmla="*/ 112911 h 851660"/>
                  <a:gd name="connsiteX7" fmla="*/ 103908 w 416006"/>
                  <a:gd name="connsiteY7" fmla="*/ 100393 h 851660"/>
                  <a:gd name="connsiteX8" fmla="*/ 70001 w 416006"/>
                  <a:gd name="connsiteY8" fmla="*/ 251366 h 851660"/>
                  <a:gd name="connsiteX9" fmla="*/ 70001 w 416006"/>
                  <a:gd name="connsiteY9" fmla="*/ 309209 h 851660"/>
                  <a:gd name="connsiteX10" fmla="*/ 2481 w 416006"/>
                  <a:gd name="connsiteY10" fmla="*/ 309209 h 851660"/>
                  <a:gd name="connsiteX11" fmla="*/ 1243 w 416006"/>
                  <a:gd name="connsiteY11" fmla="*/ 251536 h 851660"/>
                  <a:gd name="connsiteX12" fmla="*/ 9866 w 416006"/>
                  <a:gd name="connsiteY12" fmla="*/ 102718 h 851660"/>
                  <a:gd name="connsiteX13" fmla="*/ 99733 w 416006"/>
                  <a:gd name="connsiteY13" fmla="*/ 5758 h 851660"/>
                  <a:gd name="connsiteX0" fmla="*/ 99733 w 416006"/>
                  <a:gd name="connsiteY0" fmla="*/ 5758 h 851660"/>
                  <a:gd name="connsiteX1" fmla="*/ 238785 w 416006"/>
                  <a:gd name="connsiteY1" fmla="*/ 19030 h 851660"/>
                  <a:gd name="connsiteX2" fmla="*/ 416006 w 416006"/>
                  <a:gd name="connsiteY2" fmla="*/ 251536 h 851660"/>
                  <a:gd name="connsiteX3" fmla="*/ 416006 w 416006"/>
                  <a:gd name="connsiteY3" fmla="*/ 851660 h 851660"/>
                  <a:gd name="connsiteX4" fmla="*/ 378977 w 416006"/>
                  <a:gd name="connsiteY4" fmla="*/ 851660 h 851660"/>
                  <a:gd name="connsiteX5" fmla="*/ 375264 w 416006"/>
                  <a:gd name="connsiteY5" fmla="*/ 249041 h 851660"/>
                  <a:gd name="connsiteX6" fmla="*/ 246144 w 416006"/>
                  <a:gd name="connsiteY6" fmla="*/ 112911 h 851660"/>
                  <a:gd name="connsiteX7" fmla="*/ 103908 w 416006"/>
                  <a:gd name="connsiteY7" fmla="*/ 100393 h 851660"/>
                  <a:gd name="connsiteX8" fmla="*/ 70001 w 416006"/>
                  <a:gd name="connsiteY8" fmla="*/ 251366 h 851660"/>
                  <a:gd name="connsiteX9" fmla="*/ 70001 w 416006"/>
                  <a:gd name="connsiteY9" fmla="*/ 309209 h 851660"/>
                  <a:gd name="connsiteX10" fmla="*/ 2481 w 416006"/>
                  <a:gd name="connsiteY10" fmla="*/ 309209 h 851660"/>
                  <a:gd name="connsiteX11" fmla="*/ 1243 w 416006"/>
                  <a:gd name="connsiteY11" fmla="*/ 251536 h 851660"/>
                  <a:gd name="connsiteX12" fmla="*/ 9866 w 416006"/>
                  <a:gd name="connsiteY12" fmla="*/ 102718 h 851660"/>
                  <a:gd name="connsiteX13" fmla="*/ 99733 w 416006"/>
                  <a:gd name="connsiteY13" fmla="*/ 5758 h 851660"/>
                  <a:gd name="connsiteX0" fmla="*/ 99733 w 416006"/>
                  <a:gd name="connsiteY0" fmla="*/ 5758 h 851660"/>
                  <a:gd name="connsiteX1" fmla="*/ 238785 w 416006"/>
                  <a:gd name="connsiteY1" fmla="*/ 19030 h 851660"/>
                  <a:gd name="connsiteX2" fmla="*/ 416006 w 416006"/>
                  <a:gd name="connsiteY2" fmla="*/ 251536 h 851660"/>
                  <a:gd name="connsiteX3" fmla="*/ 416006 w 416006"/>
                  <a:gd name="connsiteY3" fmla="*/ 851660 h 851660"/>
                  <a:gd name="connsiteX4" fmla="*/ 378977 w 416006"/>
                  <a:gd name="connsiteY4" fmla="*/ 851660 h 851660"/>
                  <a:gd name="connsiteX5" fmla="*/ 375264 w 416006"/>
                  <a:gd name="connsiteY5" fmla="*/ 249041 h 851660"/>
                  <a:gd name="connsiteX6" fmla="*/ 246144 w 416006"/>
                  <a:gd name="connsiteY6" fmla="*/ 112911 h 851660"/>
                  <a:gd name="connsiteX7" fmla="*/ 115045 w 416006"/>
                  <a:gd name="connsiteY7" fmla="*/ 84120 h 851660"/>
                  <a:gd name="connsiteX8" fmla="*/ 70001 w 416006"/>
                  <a:gd name="connsiteY8" fmla="*/ 251366 h 851660"/>
                  <a:gd name="connsiteX9" fmla="*/ 70001 w 416006"/>
                  <a:gd name="connsiteY9" fmla="*/ 309209 h 851660"/>
                  <a:gd name="connsiteX10" fmla="*/ 2481 w 416006"/>
                  <a:gd name="connsiteY10" fmla="*/ 309209 h 851660"/>
                  <a:gd name="connsiteX11" fmla="*/ 1243 w 416006"/>
                  <a:gd name="connsiteY11" fmla="*/ 251536 h 851660"/>
                  <a:gd name="connsiteX12" fmla="*/ 9866 w 416006"/>
                  <a:gd name="connsiteY12" fmla="*/ 102718 h 851660"/>
                  <a:gd name="connsiteX13" fmla="*/ 99733 w 416006"/>
                  <a:gd name="connsiteY13" fmla="*/ 5758 h 851660"/>
                  <a:gd name="connsiteX0" fmla="*/ 99733 w 416006"/>
                  <a:gd name="connsiteY0" fmla="*/ 5758 h 851660"/>
                  <a:gd name="connsiteX1" fmla="*/ 238785 w 416006"/>
                  <a:gd name="connsiteY1" fmla="*/ 19030 h 851660"/>
                  <a:gd name="connsiteX2" fmla="*/ 416006 w 416006"/>
                  <a:gd name="connsiteY2" fmla="*/ 251536 h 851660"/>
                  <a:gd name="connsiteX3" fmla="*/ 416006 w 416006"/>
                  <a:gd name="connsiteY3" fmla="*/ 851660 h 851660"/>
                  <a:gd name="connsiteX4" fmla="*/ 378977 w 416006"/>
                  <a:gd name="connsiteY4" fmla="*/ 851660 h 851660"/>
                  <a:gd name="connsiteX5" fmla="*/ 375264 w 416006"/>
                  <a:gd name="connsiteY5" fmla="*/ 249041 h 851660"/>
                  <a:gd name="connsiteX6" fmla="*/ 246144 w 416006"/>
                  <a:gd name="connsiteY6" fmla="*/ 112911 h 851660"/>
                  <a:gd name="connsiteX7" fmla="*/ 115045 w 416006"/>
                  <a:gd name="connsiteY7" fmla="*/ 84120 h 851660"/>
                  <a:gd name="connsiteX8" fmla="*/ 70001 w 416006"/>
                  <a:gd name="connsiteY8" fmla="*/ 251366 h 851660"/>
                  <a:gd name="connsiteX9" fmla="*/ 70001 w 416006"/>
                  <a:gd name="connsiteY9" fmla="*/ 309209 h 851660"/>
                  <a:gd name="connsiteX10" fmla="*/ 2481 w 416006"/>
                  <a:gd name="connsiteY10" fmla="*/ 309209 h 851660"/>
                  <a:gd name="connsiteX11" fmla="*/ 1243 w 416006"/>
                  <a:gd name="connsiteY11" fmla="*/ 251536 h 851660"/>
                  <a:gd name="connsiteX12" fmla="*/ 9866 w 416006"/>
                  <a:gd name="connsiteY12" fmla="*/ 102718 h 851660"/>
                  <a:gd name="connsiteX13" fmla="*/ 99733 w 416006"/>
                  <a:gd name="connsiteY13" fmla="*/ 5758 h 851660"/>
                  <a:gd name="connsiteX0" fmla="*/ 99733 w 416006"/>
                  <a:gd name="connsiteY0" fmla="*/ 5758 h 851660"/>
                  <a:gd name="connsiteX1" fmla="*/ 238785 w 416006"/>
                  <a:gd name="connsiteY1" fmla="*/ 19030 h 851660"/>
                  <a:gd name="connsiteX2" fmla="*/ 416006 w 416006"/>
                  <a:gd name="connsiteY2" fmla="*/ 251536 h 851660"/>
                  <a:gd name="connsiteX3" fmla="*/ 416006 w 416006"/>
                  <a:gd name="connsiteY3" fmla="*/ 851660 h 851660"/>
                  <a:gd name="connsiteX4" fmla="*/ 378977 w 416006"/>
                  <a:gd name="connsiteY4" fmla="*/ 851660 h 851660"/>
                  <a:gd name="connsiteX5" fmla="*/ 375264 w 416006"/>
                  <a:gd name="connsiteY5" fmla="*/ 249041 h 851660"/>
                  <a:gd name="connsiteX6" fmla="*/ 246144 w 416006"/>
                  <a:gd name="connsiteY6" fmla="*/ 112911 h 851660"/>
                  <a:gd name="connsiteX7" fmla="*/ 115045 w 416006"/>
                  <a:gd name="connsiteY7" fmla="*/ 84120 h 851660"/>
                  <a:gd name="connsiteX8" fmla="*/ 70001 w 416006"/>
                  <a:gd name="connsiteY8" fmla="*/ 251366 h 851660"/>
                  <a:gd name="connsiteX9" fmla="*/ 70001 w 416006"/>
                  <a:gd name="connsiteY9" fmla="*/ 309209 h 851660"/>
                  <a:gd name="connsiteX10" fmla="*/ 2481 w 416006"/>
                  <a:gd name="connsiteY10" fmla="*/ 309209 h 851660"/>
                  <a:gd name="connsiteX11" fmla="*/ 1243 w 416006"/>
                  <a:gd name="connsiteY11" fmla="*/ 251536 h 851660"/>
                  <a:gd name="connsiteX12" fmla="*/ 9866 w 416006"/>
                  <a:gd name="connsiteY12" fmla="*/ 102718 h 851660"/>
                  <a:gd name="connsiteX13" fmla="*/ 99733 w 416006"/>
                  <a:gd name="connsiteY13" fmla="*/ 5758 h 851660"/>
                  <a:gd name="connsiteX0" fmla="*/ 99733 w 416006"/>
                  <a:gd name="connsiteY0" fmla="*/ 5758 h 851660"/>
                  <a:gd name="connsiteX1" fmla="*/ 238785 w 416006"/>
                  <a:gd name="connsiteY1" fmla="*/ 19030 h 851660"/>
                  <a:gd name="connsiteX2" fmla="*/ 416006 w 416006"/>
                  <a:gd name="connsiteY2" fmla="*/ 251536 h 851660"/>
                  <a:gd name="connsiteX3" fmla="*/ 416006 w 416006"/>
                  <a:gd name="connsiteY3" fmla="*/ 851660 h 851660"/>
                  <a:gd name="connsiteX4" fmla="*/ 378977 w 416006"/>
                  <a:gd name="connsiteY4" fmla="*/ 851660 h 851660"/>
                  <a:gd name="connsiteX5" fmla="*/ 375264 w 416006"/>
                  <a:gd name="connsiteY5" fmla="*/ 249041 h 851660"/>
                  <a:gd name="connsiteX6" fmla="*/ 246144 w 416006"/>
                  <a:gd name="connsiteY6" fmla="*/ 112911 h 851660"/>
                  <a:gd name="connsiteX7" fmla="*/ 115045 w 416006"/>
                  <a:gd name="connsiteY7" fmla="*/ 84120 h 851660"/>
                  <a:gd name="connsiteX8" fmla="*/ 70001 w 416006"/>
                  <a:gd name="connsiteY8" fmla="*/ 251366 h 851660"/>
                  <a:gd name="connsiteX9" fmla="*/ 70001 w 416006"/>
                  <a:gd name="connsiteY9" fmla="*/ 309209 h 851660"/>
                  <a:gd name="connsiteX10" fmla="*/ 2481 w 416006"/>
                  <a:gd name="connsiteY10" fmla="*/ 309209 h 851660"/>
                  <a:gd name="connsiteX11" fmla="*/ 1243 w 416006"/>
                  <a:gd name="connsiteY11" fmla="*/ 251536 h 851660"/>
                  <a:gd name="connsiteX12" fmla="*/ 9866 w 416006"/>
                  <a:gd name="connsiteY12" fmla="*/ 102718 h 851660"/>
                  <a:gd name="connsiteX13" fmla="*/ 99733 w 416006"/>
                  <a:gd name="connsiteY13" fmla="*/ 5758 h 851660"/>
                  <a:gd name="connsiteX0" fmla="*/ 99733 w 416006"/>
                  <a:gd name="connsiteY0" fmla="*/ 5758 h 851660"/>
                  <a:gd name="connsiteX1" fmla="*/ 238785 w 416006"/>
                  <a:gd name="connsiteY1" fmla="*/ 19030 h 851660"/>
                  <a:gd name="connsiteX2" fmla="*/ 416006 w 416006"/>
                  <a:gd name="connsiteY2" fmla="*/ 251536 h 851660"/>
                  <a:gd name="connsiteX3" fmla="*/ 416006 w 416006"/>
                  <a:gd name="connsiteY3" fmla="*/ 851660 h 851660"/>
                  <a:gd name="connsiteX4" fmla="*/ 378977 w 416006"/>
                  <a:gd name="connsiteY4" fmla="*/ 851660 h 851660"/>
                  <a:gd name="connsiteX5" fmla="*/ 375264 w 416006"/>
                  <a:gd name="connsiteY5" fmla="*/ 249041 h 851660"/>
                  <a:gd name="connsiteX6" fmla="*/ 320454 w 416006"/>
                  <a:gd name="connsiteY6" fmla="*/ 163157 h 851660"/>
                  <a:gd name="connsiteX7" fmla="*/ 246144 w 416006"/>
                  <a:gd name="connsiteY7" fmla="*/ 112911 h 851660"/>
                  <a:gd name="connsiteX8" fmla="*/ 115045 w 416006"/>
                  <a:gd name="connsiteY8" fmla="*/ 84120 h 851660"/>
                  <a:gd name="connsiteX9" fmla="*/ 70001 w 416006"/>
                  <a:gd name="connsiteY9" fmla="*/ 251366 h 851660"/>
                  <a:gd name="connsiteX10" fmla="*/ 70001 w 416006"/>
                  <a:gd name="connsiteY10" fmla="*/ 309209 h 851660"/>
                  <a:gd name="connsiteX11" fmla="*/ 2481 w 416006"/>
                  <a:gd name="connsiteY11" fmla="*/ 309209 h 851660"/>
                  <a:gd name="connsiteX12" fmla="*/ 1243 w 416006"/>
                  <a:gd name="connsiteY12" fmla="*/ 251536 h 851660"/>
                  <a:gd name="connsiteX13" fmla="*/ 9866 w 416006"/>
                  <a:gd name="connsiteY13" fmla="*/ 102718 h 851660"/>
                  <a:gd name="connsiteX14" fmla="*/ 99733 w 416006"/>
                  <a:gd name="connsiteY14" fmla="*/ 5758 h 851660"/>
                  <a:gd name="connsiteX0" fmla="*/ 99733 w 416006"/>
                  <a:gd name="connsiteY0" fmla="*/ 5758 h 851660"/>
                  <a:gd name="connsiteX1" fmla="*/ 238785 w 416006"/>
                  <a:gd name="connsiteY1" fmla="*/ 19030 h 851660"/>
                  <a:gd name="connsiteX2" fmla="*/ 416006 w 416006"/>
                  <a:gd name="connsiteY2" fmla="*/ 251536 h 851660"/>
                  <a:gd name="connsiteX3" fmla="*/ 416006 w 416006"/>
                  <a:gd name="connsiteY3" fmla="*/ 851660 h 851660"/>
                  <a:gd name="connsiteX4" fmla="*/ 378977 w 416006"/>
                  <a:gd name="connsiteY4" fmla="*/ 851660 h 851660"/>
                  <a:gd name="connsiteX5" fmla="*/ 375264 w 416006"/>
                  <a:gd name="connsiteY5" fmla="*/ 249041 h 851660"/>
                  <a:gd name="connsiteX6" fmla="*/ 320454 w 416006"/>
                  <a:gd name="connsiteY6" fmla="*/ 163157 h 851660"/>
                  <a:gd name="connsiteX7" fmla="*/ 246144 w 416006"/>
                  <a:gd name="connsiteY7" fmla="*/ 112911 h 851660"/>
                  <a:gd name="connsiteX8" fmla="*/ 115045 w 416006"/>
                  <a:gd name="connsiteY8" fmla="*/ 84120 h 851660"/>
                  <a:gd name="connsiteX9" fmla="*/ 70001 w 416006"/>
                  <a:gd name="connsiteY9" fmla="*/ 251366 h 851660"/>
                  <a:gd name="connsiteX10" fmla="*/ 70001 w 416006"/>
                  <a:gd name="connsiteY10" fmla="*/ 309209 h 851660"/>
                  <a:gd name="connsiteX11" fmla="*/ 2481 w 416006"/>
                  <a:gd name="connsiteY11" fmla="*/ 309209 h 851660"/>
                  <a:gd name="connsiteX12" fmla="*/ 1243 w 416006"/>
                  <a:gd name="connsiteY12" fmla="*/ 251536 h 851660"/>
                  <a:gd name="connsiteX13" fmla="*/ 9866 w 416006"/>
                  <a:gd name="connsiteY13" fmla="*/ 102718 h 851660"/>
                  <a:gd name="connsiteX14" fmla="*/ 99733 w 416006"/>
                  <a:gd name="connsiteY14" fmla="*/ 5758 h 851660"/>
                  <a:gd name="connsiteX0" fmla="*/ 99733 w 416006"/>
                  <a:gd name="connsiteY0" fmla="*/ 5758 h 851660"/>
                  <a:gd name="connsiteX1" fmla="*/ 238785 w 416006"/>
                  <a:gd name="connsiteY1" fmla="*/ 19030 h 851660"/>
                  <a:gd name="connsiteX2" fmla="*/ 416006 w 416006"/>
                  <a:gd name="connsiteY2" fmla="*/ 251536 h 851660"/>
                  <a:gd name="connsiteX3" fmla="*/ 416006 w 416006"/>
                  <a:gd name="connsiteY3" fmla="*/ 851660 h 851660"/>
                  <a:gd name="connsiteX4" fmla="*/ 378977 w 416006"/>
                  <a:gd name="connsiteY4" fmla="*/ 851660 h 851660"/>
                  <a:gd name="connsiteX5" fmla="*/ 375264 w 416006"/>
                  <a:gd name="connsiteY5" fmla="*/ 249041 h 851660"/>
                  <a:gd name="connsiteX6" fmla="*/ 320454 w 416006"/>
                  <a:gd name="connsiteY6" fmla="*/ 163157 h 851660"/>
                  <a:gd name="connsiteX7" fmla="*/ 246144 w 416006"/>
                  <a:gd name="connsiteY7" fmla="*/ 112911 h 851660"/>
                  <a:gd name="connsiteX8" fmla="*/ 115045 w 416006"/>
                  <a:gd name="connsiteY8" fmla="*/ 84120 h 851660"/>
                  <a:gd name="connsiteX9" fmla="*/ 70001 w 416006"/>
                  <a:gd name="connsiteY9" fmla="*/ 251366 h 851660"/>
                  <a:gd name="connsiteX10" fmla="*/ 70001 w 416006"/>
                  <a:gd name="connsiteY10" fmla="*/ 309209 h 851660"/>
                  <a:gd name="connsiteX11" fmla="*/ 2481 w 416006"/>
                  <a:gd name="connsiteY11" fmla="*/ 309209 h 851660"/>
                  <a:gd name="connsiteX12" fmla="*/ 1243 w 416006"/>
                  <a:gd name="connsiteY12" fmla="*/ 251536 h 851660"/>
                  <a:gd name="connsiteX13" fmla="*/ 9866 w 416006"/>
                  <a:gd name="connsiteY13" fmla="*/ 102718 h 851660"/>
                  <a:gd name="connsiteX14" fmla="*/ 99733 w 416006"/>
                  <a:gd name="connsiteY14" fmla="*/ 5758 h 851660"/>
                  <a:gd name="connsiteX0" fmla="*/ 99733 w 416006"/>
                  <a:gd name="connsiteY0" fmla="*/ 5758 h 851660"/>
                  <a:gd name="connsiteX1" fmla="*/ 238785 w 416006"/>
                  <a:gd name="connsiteY1" fmla="*/ 19030 h 851660"/>
                  <a:gd name="connsiteX2" fmla="*/ 416006 w 416006"/>
                  <a:gd name="connsiteY2" fmla="*/ 251536 h 851660"/>
                  <a:gd name="connsiteX3" fmla="*/ 416006 w 416006"/>
                  <a:gd name="connsiteY3" fmla="*/ 851660 h 851660"/>
                  <a:gd name="connsiteX4" fmla="*/ 378977 w 416006"/>
                  <a:gd name="connsiteY4" fmla="*/ 851660 h 851660"/>
                  <a:gd name="connsiteX5" fmla="*/ 375264 w 416006"/>
                  <a:gd name="connsiteY5" fmla="*/ 249041 h 851660"/>
                  <a:gd name="connsiteX6" fmla="*/ 320454 w 416006"/>
                  <a:gd name="connsiteY6" fmla="*/ 163157 h 851660"/>
                  <a:gd name="connsiteX7" fmla="*/ 246144 w 416006"/>
                  <a:gd name="connsiteY7" fmla="*/ 112911 h 851660"/>
                  <a:gd name="connsiteX8" fmla="*/ 115045 w 416006"/>
                  <a:gd name="connsiteY8" fmla="*/ 84120 h 851660"/>
                  <a:gd name="connsiteX9" fmla="*/ 51440 w 416006"/>
                  <a:gd name="connsiteY9" fmla="*/ 251366 h 851660"/>
                  <a:gd name="connsiteX10" fmla="*/ 70001 w 416006"/>
                  <a:gd name="connsiteY10" fmla="*/ 309209 h 851660"/>
                  <a:gd name="connsiteX11" fmla="*/ 2481 w 416006"/>
                  <a:gd name="connsiteY11" fmla="*/ 309209 h 851660"/>
                  <a:gd name="connsiteX12" fmla="*/ 1243 w 416006"/>
                  <a:gd name="connsiteY12" fmla="*/ 251536 h 851660"/>
                  <a:gd name="connsiteX13" fmla="*/ 9866 w 416006"/>
                  <a:gd name="connsiteY13" fmla="*/ 102718 h 851660"/>
                  <a:gd name="connsiteX14" fmla="*/ 99733 w 416006"/>
                  <a:gd name="connsiteY14" fmla="*/ 5758 h 851660"/>
                  <a:gd name="connsiteX0" fmla="*/ 99733 w 416006"/>
                  <a:gd name="connsiteY0" fmla="*/ 5758 h 851660"/>
                  <a:gd name="connsiteX1" fmla="*/ 238785 w 416006"/>
                  <a:gd name="connsiteY1" fmla="*/ 19030 h 851660"/>
                  <a:gd name="connsiteX2" fmla="*/ 416006 w 416006"/>
                  <a:gd name="connsiteY2" fmla="*/ 251536 h 851660"/>
                  <a:gd name="connsiteX3" fmla="*/ 416006 w 416006"/>
                  <a:gd name="connsiteY3" fmla="*/ 851660 h 851660"/>
                  <a:gd name="connsiteX4" fmla="*/ 378977 w 416006"/>
                  <a:gd name="connsiteY4" fmla="*/ 851660 h 851660"/>
                  <a:gd name="connsiteX5" fmla="*/ 375264 w 416006"/>
                  <a:gd name="connsiteY5" fmla="*/ 249041 h 851660"/>
                  <a:gd name="connsiteX6" fmla="*/ 320454 w 416006"/>
                  <a:gd name="connsiteY6" fmla="*/ 163157 h 851660"/>
                  <a:gd name="connsiteX7" fmla="*/ 246144 w 416006"/>
                  <a:gd name="connsiteY7" fmla="*/ 112911 h 851660"/>
                  <a:gd name="connsiteX8" fmla="*/ 115045 w 416006"/>
                  <a:gd name="connsiteY8" fmla="*/ 84120 h 851660"/>
                  <a:gd name="connsiteX9" fmla="*/ 51440 w 416006"/>
                  <a:gd name="connsiteY9" fmla="*/ 251366 h 851660"/>
                  <a:gd name="connsiteX10" fmla="*/ 50203 w 416006"/>
                  <a:gd name="connsiteY10" fmla="*/ 309209 h 851660"/>
                  <a:gd name="connsiteX11" fmla="*/ 2481 w 416006"/>
                  <a:gd name="connsiteY11" fmla="*/ 309209 h 851660"/>
                  <a:gd name="connsiteX12" fmla="*/ 1243 w 416006"/>
                  <a:gd name="connsiteY12" fmla="*/ 251536 h 851660"/>
                  <a:gd name="connsiteX13" fmla="*/ 9866 w 416006"/>
                  <a:gd name="connsiteY13" fmla="*/ 102718 h 851660"/>
                  <a:gd name="connsiteX14" fmla="*/ 99733 w 416006"/>
                  <a:gd name="connsiteY14" fmla="*/ 5758 h 851660"/>
                  <a:gd name="connsiteX0" fmla="*/ 99733 w 416006"/>
                  <a:gd name="connsiteY0" fmla="*/ 5758 h 851660"/>
                  <a:gd name="connsiteX1" fmla="*/ 238785 w 416006"/>
                  <a:gd name="connsiteY1" fmla="*/ 19030 h 851660"/>
                  <a:gd name="connsiteX2" fmla="*/ 416006 w 416006"/>
                  <a:gd name="connsiteY2" fmla="*/ 251536 h 851660"/>
                  <a:gd name="connsiteX3" fmla="*/ 416006 w 416006"/>
                  <a:gd name="connsiteY3" fmla="*/ 851660 h 851660"/>
                  <a:gd name="connsiteX4" fmla="*/ 378977 w 416006"/>
                  <a:gd name="connsiteY4" fmla="*/ 851660 h 851660"/>
                  <a:gd name="connsiteX5" fmla="*/ 375264 w 416006"/>
                  <a:gd name="connsiteY5" fmla="*/ 249041 h 851660"/>
                  <a:gd name="connsiteX6" fmla="*/ 320454 w 416006"/>
                  <a:gd name="connsiteY6" fmla="*/ 163157 h 851660"/>
                  <a:gd name="connsiteX7" fmla="*/ 246144 w 416006"/>
                  <a:gd name="connsiteY7" fmla="*/ 112911 h 851660"/>
                  <a:gd name="connsiteX8" fmla="*/ 115045 w 416006"/>
                  <a:gd name="connsiteY8" fmla="*/ 84120 h 851660"/>
                  <a:gd name="connsiteX9" fmla="*/ 58125 w 416006"/>
                  <a:gd name="connsiteY9" fmla="*/ 139910 h 851660"/>
                  <a:gd name="connsiteX10" fmla="*/ 51440 w 416006"/>
                  <a:gd name="connsiteY10" fmla="*/ 251366 h 851660"/>
                  <a:gd name="connsiteX11" fmla="*/ 50203 w 416006"/>
                  <a:gd name="connsiteY11" fmla="*/ 309209 h 851660"/>
                  <a:gd name="connsiteX12" fmla="*/ 2481 w 416006"/>
                  <a:gd name="connsiteY12" fmla="*/ 309209 h 851660"/>
                  <a:gd name="connsiteX13" fmla="*/ 1243 w 416006"/>
                  <a:gd name="connsiteY13" fmla="*/ 251536 h 851660"/>
                  <a:gd name="connsiteX14" fmla="*/ 9866 w 416006"/>
                  <a:gd name="connsiteY14" fmla="*/ 102718 h 851660"/>
                  <a:gd name="connsiteX15" fmla="*/ 99733 w 416006"/>
                  <a:gd name="connsiteY15" fmla="*/ 5758 h 851660"/>
                  <a:gd name="connsiteX0" fmla="*/ 99733 w 416006"/>
                  <a:gd name="connsiteY0" fmla="*/ 5758 h 851660"/>
                  <a:gd name="connsiteX1" fmla="*/ 238785 w 416006"/>
                  <a:gd name="connsiteY1" fmla="*/ 19030 h 851660"/>
                  <a:gd name="connsiteX2" fmla="*/ 331590 w 416006"/>
                  <a:gd name="connsiteY2" fmla="*/ 79470 h 851660"/>
                  <a:gd name="connsiteX3" fmla="*/ 416006 w 416006"/>
                  <a:gd name="connsiteY3" fmla="*/ 251536 h 851660"/>
                  <a:gd name="connsiteX4" fmla="*/ 416006 w 416006"/>
                  <a:gd name="connsiteY4" fmla="*/ 851660 h 851660"/>
                  <a:gd name="connsiteX5" fmla="*/ 378977 w 416006"/>
                  <a:gd name="connsiteY5" fmla="*/ 851660 h 851660"/>
                  <a:gd name="connsiteX6" fmla="*/ 375264 w 416006"/>
                  <a:gd name="connsiteY6" fmla="*/ 249041 h 851660"/>
                  <a:gd name="connsiteX7" fmla="*/ 320454 w 416006"/>
                  <a:gd name="connsiteY7" fmla="*/ 163157 h 851660"/>
                  <a:gd name="connsiteX8" fmla="*/ 246144 w 416006"/>
                  <a:gd name="connsiteY8" fmla="*/ 112911 h 851660"/>
                  <a:gd name="connsiteX9" fmla="*/ 115045 w 416006"/>
                  <a:gd name="connsiteY9" fmla="*/ 84120 h 851660"/>
                  <a:gd name="connsiteX10" fmla="*/ 58125 w 416006"/>
                  <a:gd name="connsiteY10" fmla="*/ 139910 h 851660"/>
                  <a:gd name="connsiteX11" fmla="*/ 51440 w 416006"/>
                  <a:gd name="connsiteY11" fmla="*/ 251366 h 851660"/>
                  <a:gd name="connsiteX12" fmla="*/ 50203 w 416006"/>
                  <a:gd name="connsiteY12" fmla="*/ 309209 h 851660"/>
                  <a:gd name="connsiteX13" fmla="*/ 2481 w 416006"/>
                  <a:gd name="connsiteY13" fmla="*/ 309209 h 851660"/>
                  <a:gd name="connsiteX14" fmla="*/ 1243 w 416006"/>
                  <a:gd name="connsiteY14" fmla="*/ 251536 h 851660"/>
                  <a:gd name="connsiteX15" fmla="*/ 9866 w 416006"/>
                  <a:gd name="connsiteY15" fmla="*/ 102718 h 851660"/>
                  <a:gd name="connsiteX16" fmla="*/ 99733 w 416006"/>
                  <a:gd name="connsiteY16" fmla="*/ 5758 h 851660"/>
                  <a:gd name="connsiteX0" fmla="*/ 99733 w 416006"/>
                  <a:gd name="connsiteY0" fmla="*/ 5758 h 851660"/>
                  <a:gd name="connsiteX1" fmla="*/ 238785 w 416006"/>
                  <a:gd name="connsiteY1" fmla="*/ 19030 h 851660"/>
                  <a:gd name="connsiteX2" fmla="*/ 331590 w 416006"/>
                  <a:gd name="connsiteY2" fmla="*/ 79470 h 851660"/>
                  <a:gd name="connsiteX3" fmla="*/ 416006 w 416006"/>
                  <a:gd name="connsiteY3" fmla="*/ 251536 h 851660"/>
                  <a:gd name="connsiteX4" fmla="*/ 416006 w 416006"/>
                  <a:gd name="connsiteY4" fmla="*/ 851660 h 851660"/>
                  <a:gd name="connsiteX5" fmla="*/ 378977 w 416006"/>
                  <a:gd name="connsiteY5" fmla="*/ 851660 h 851660"/>
                  <a:gd name="connsiteX6" fmla="*/ 375264 w 416006"/>
                  <a:gd name="connsiteY6" fmla="*/ 249041 h 851660"/>
                  <a:gd name="connsiteX7" fmla="*/ 320454 w 416006"/>
                  <a:gd name="connsiteY7" fmla="*/ 163157 h 851660"/>
                  <a:gd name="connsiteX8" fmla="*/ 246144 w 416006"/>
                  <a:gd name="connsiteY8" fmla="*/ 112911 h 851660"/>
                  <a:gd name="connsiteX9" fmla="*/ 115045 w 416006"/>
                  <a:gd name="connsiteY9" fmla="*/ 84120 h 851660"/>
                  <a:gd name="connsiteX10" fmla="*/ 58125 w 416006"/>
                  <a:gd name="connsiteY10" fmla="*/ 139910 h 851660"/>
                  <a:gd name="connsiteX11" fmla="*/ 51440 w 416006"/>
                  <a:gd name="connsiteY11" fmla="*/ 251366 h 851660"/>
                  <a:gd name="connsiteX12" fmla="*/ 50203 w 416006"/>
                  <a:gd name="connsiteY12" fmla="*/ 309209 h 851660"/>
                  <a:gd name="connsiteX13" fmla="*/ 2481 w 416006"/>
                  <a:gd name="connsiteY13" fmla="*/ 309209 h 851660"/>
                  <a:gd name="connsiteX14" fmla="*/ 1243 w 416006"/>
                  <a:gd name="connsiteY14" fmla="*/ 251536 h 851660"/>
                  <a:gd name="connsiteX15" fmla="*/ 9866 w 416006"/>
                  <a:gd name="connsiteY15" fmla="*/ 102718 h 851660"/>
                  <a:gd name="connsiteX16" fmla="*/ 99733 w 416006"/>
                  <a:gd name="connsiteY16" fmla="*/ 5758 h 851660"/>
                  <a:gd name="connsiteX0" fmla="*/ 99733 w 416006"/>
                  <a:gd name="connsiteY0" fmla="*/ 5758 h 851660"/>
                  <a:gd name="connsiteX1" fmla="*/ 238785 w 416006"/>
                  <a:gd name="connsiteY1" fmla="*/ 19030 h 851660"/>
                  <a:gd name="connsiteX2" fmla="*/ 331590 w 416006"/>
                  <a:gd name="connsiteY2" fmla="*/ 79470 h 851660"/>
                  <a:gd name="connsiteX3" fmla="*/ 416006 w 416006"/>
                  <a:gd name="connsiteY3" fmla="*/ 251536 h 851660"/>
                  <a:gd name="connsiteX4" fmla="*/ 416006 w 416006"/>
                  <a:gd name="connsiteY4" fmla="*/ 851660 h 851660"/>
                  <a:gd name="connsiteX5" fmla="*/ 378977 w 416006"/>
                  <a:gd name="connsiteY5" fmla="*/ 851660 h 851660"/>
                  <a:gd name="connsiteX6" fmla="*/ 375264 w 416006"/>
                  <a:gd name="connsiteY6" fmla="*/ 249041 h 851660"/>
                  <a:gd name="connsiteX7" fmla="*/ 320454 w 416006"/>
                  <a:gd name="connsiteY7" fmla="*/ 163157 h 851660"/>
                  <a:gd name="connsiteX8" fmla="*/ 246144 w 416006"/>
                  <a:gd name="connsiteY8" fmla="*/ 112911 h 851660"/>
                  <a:gd name="connsiteX9" fmla="*/ 115045 w 416006"/>
                  <a:gd name="connsiteY9" fmla="*/ 84120 h 851660"/>
                  <a:gd name="connsiteX10" fmla="*/ 58125 w 416006"/>
                  <a:gd name="connsiteY10" fmla="*/ 139910 h 851660"/>
                  <a:gd name="connsiteX11" fmla="*/ 51440 w 416006"/>
                  <a:gd name="connsiteY11" fmla="*/ 251366 h 851660"/>
                  <a:gd name="connsiteX12" fmla="*/ 50203 w 416006"/>
                  <a:gd name="connsiteY12" fmla="*/ 309209 h 851660"/>
                  <a:gd name="connsiteX13" fmla="*/ 2481 w 416006"/>
                  <a:gd name="connsiteY13" fmla="*/ 309209 h 851660"/>
                  <a:gd name="connsiteX14" fmla="*/ 1243 w 416006"/>
                  <a:gd name="connsiteY14" fmla="*/ 251536 h 851660"/>
                  <a:gd name="connsiteX15" fmla="*/ 9866 w 416006"/>
                  <a:gd name="connsiteY15" fmla="*/ 102718 h 851660"/>
                  <a:gd name="connsiteX16" fmla="*/ 99733 w 416006"/>
                  <a:gd name="connsiteY16" fmla="*/ 5758 h 851660"/>
                  <a:gd name="connsiteX0" fmla="*/ 99733 w 416006"/>
                  <a:gd name="connsiteY0" fmla="*/ 5758 h 851660"/>
                  <a:gd name="connsiteX1" fmla="*/ 238785 w 416006"/>
                  <a:gd name="connsiteY1" fmla="*/ 19030 h 851660"/>
                  <a:gd name="connsiteX2" fmla="*/ 350151 w 416006"/>
                  <a:gd name="connsiteY2" fmla="*/ 81794 h 851660"/>
                  <a:gd name="connsiteX3" fmla="*/ 416006 w 416006"/>
                  <a:gd name="connsiteY3" fmla="*/ 251536 h 851660"/>
                  <a:gd name="connsiteX4" fmla="*/ 416006 w 416006"/>
                  <a:gd name="connsiteY4" fmla="*/ 851660 h 851660"/>
                  <a:gd name="connsiteX5" fmla="*/ 378977 w 416006"/>
                  <a:gd name="connsiteY5" fmla="*/ 851660 h 851660"/>
                  <a:gd name="connsiteX6" fmla="*/ 375264 w 416006"/>
                  <a:gd name="connsiteY6" fmla="*/ 249041 h 851660"/>
                  <a:gd name="connsiteX7" fmla="*/ 320454 w 416006"/>
                  <a:gd name="connsiteY7" fmla="*/ 163157 h 851660"/>
                  <a:gd name="connsiteX8" fmla="*/ 246144 w 416006"/>
                  <a:gd name="connsiteY8" fmla="*/ 112911 h 851660"/>
                  <a:gd name="connsiteX9" fmla="*/ 115045 w 416006"/>
                  <a:gd name="connsiteY9" fmla="*/ 84120 h 851660"/>
                  <a:gd name="connsiteX10" fmla="*/ 58125 w 416006"/>
                  <a:gd name="connsiteY10" fmla="*/ 139910 h 851660"/>
                  <a:gd name="connsiteX11" fmla="*/ 51440 w 416006"/>
                  <a:gd name="connsiteY11" fmla="*/ 251366 h 851660"/>
                  <a:gd name="connsiteX12" fmla="*/ 50203 w 416006"/>
                  <a:gd name="connsiteY12" fmla="*/ 309209 h 851660"/>
                  <a:gd name="connsiteX13" fmla="*/ 2481 w 416006"/>
                  <a:gd name="connsiteY13" fmla="*/ 309209 h 851660"/>
                  <a:gd name="connsiteX14" fmla="*/ 1243 w 416006"/>
                  <a:gd name="connsiteY14" fmla="*/ 251536 h 851660"/>
                  <a:gd name="connsiteX15" fmla="*/ 9866 w 416006"/>
                  <a:gd name="connsiteY15" fmla="*/ 102718 h 851660"/>
                  <a:gd name="connsiteX16" fmla="*/ 99733 w 416006"/>
                  <a:gd name="connsiteY16" fmla="*/ 5758 h 851660"/>
                  <a:gd name="connsiteX0" fmla="*/ 99733 w 416006"/>
                  <a:gd name="connsiteY0" fmla="*/ 5758 h 851660"/>
                  <a:gd name="connsiteX1" fmla="*/ 238785 w 416006"/>
                  <a:gd name="connsiteY1" fmla="*/ 19030 h 851660"/>
                  <a:gd name="connsiteX2" fmla="*/ 350151 w 416006"/>
                  <a:gd name="connsiteY2" fmla="*/ 81794 h 851660"/>
                  <a:gd name="connsiteX3" fmla="*/ 387273 w 416006"/>
                  <a:gd name="connsiteY3" fmla="*/ 139910 h 851660"/>
                  <a:gd name="connsiteX4" fmla="*/ 416006 w 416006"/>
                  <a:gd name="connsiteY4" fmla="*/ 251536 h 851660"/>
                  <a:gd name="connsiteX5" fmla="*/ 416006 w 416006"/>
                  <a:gd name="connsiteY5" fmla="*/ 851660 h 851660"/>
                  <a:gd name="connsiteX6" fmla="*/ 378977 w 416006"/>
                  <a:gd name="connsiteY6" fmla="*/ 851660 h 851660"/>
                  <a:gd name="connsiteX7" fmla="*/ 375264 w 416006"/>
                  <a:gd name="connsiteY7" fmla="*/ 249041 h 851660"/>
                  <a:gd name="connsiteX8" fmla="*/ 320454 w 416006"/>
                  <a:gd name="connsiteY8" fmla="*/ 163157 h 851660"/>
                  <a:gd name="connsiteX9" fmla="*/ 246144 w 416006"/>
                  <a:gd name="connsiteY9" fmla="*/ 112911 h 851660"/>
                  <a:gd name="connsiteX10" fmla="*/ 115045 w 416006"/>
                  <a:gd name="connsiteY10" fmla="*/ 84120 h 851660"/>
                  <a:gd name="connsiteX11" fmla="*/ 58125 w 416006"/>
                  <a:gd name="connsiteY11" fmla="*/ 139910 h 851660"/>
                  <a:gd name="connsiteX12" fmla="*/ 51440 w 416006"/>
                  <a:gd name="connsiteY12" fmla="*/ 251366 h 851660"/>
                  <a:gd name="connsiteX13" fmla="*/ 50203 w 416006"/>
                  <a:gd name="connsiteY13" fmla="*/ 309209 h 851660"/>
                  <a:gd name="connsiteX14" fmla="*/ 2481 w 416006"/>
                  <a:gd name="connsiteY14" fmla="*/ 309209 h 851660"/>
                  <a:gd name="connsiteX15" fmla="*/ 1243 w 416006"/>
                  <a:gd name="connsiteY15" fmla="*/ 251536 h 851660"/>
                  <a:gd name="connsiteX16" fmla="*/ 9866 w 416006"/>
                  <a:gd name="connsiteY16" fmla="*/ 102718 h 851660"/>
                  <a:gd name="connsiteX17" fmla="*/ 99733 w 416006"/>
                  <a:gd name="connsiteY17" fmla="*/ 5758 h 851660"/>
                  <a:gd name="connsiteX0" fmla="*/ 99733 w 416006"/>
                  <a:gd name="connsiteY0" fmla="*/ 5758 h 851660"/>
                  <a:gd name="connsiteX1" fmla="*/ 238785 w 416006"/>
                  <a:gd name="connsiteY1" fmla="*/ 19030 h 851660"/>
                  <a:gd name="connsiteX2" fmla="*/ 350151 w 416006"/>
                  <a:gd name="connsiteY2" fmla="*/ 81794 h 851660"/>
                  <a:gd name="connsiteX3" fmla="*/ 387273 w 416006"/>
                  <a:gd name="connsiteY3" fmla="*/ 139910 h 851660"/>
                  <a:gd name="connsiteX4" fmla="*/ 416006 w 416006"/>
                  <a:gd name="connsiteY4" fmla="*/ 251536 h 851660"/>
                  <a:gd name="connsiteX5" fmla="*/ 416006 w 416006"/>
                  <a:gd name="connsiteY5" fmla="*/ 851660 h 851660"/>
                  <a:gd name="connsiteX6" fmla="*/ 378977 w 416006"/>
                  <a:gd name="connsiteY6" fmla="*/ 851660 h 851660"/>
                  <a:gd name="connsiteX7" fmla="*/ 375264 w 416006"/>
                  <a:gd name="connsiteY7" fmla="*/ 249041 h 851660"/>
                  <a:gd name="connsiteX8" fmla="*/ 320454 w 416006"/>
                  <a:gd name="connsiteY8" fmla="*/ 163157 h 851660"/>
                  <a:gd name="connsiteX9" fmla="*/ 246144 w 416006"/>
                  <a:gd name="connsiteY9" fmla="*/ 112911 h 851660"/>
                  <a:gd name="connsiteX10" fmla="*/ 115045 w 416006"/>
                  <a:gd name="connsiteY10" fmla="*/ 84120 h 851660"/>
                  <a:gd name="connsiteX11" fmla="*/ 58125 w 416006"/>
                  <a:gd name="connsiteY11" fmla="*/ 139910 h 851660"/>
                  <a:gd name="connsiteX12" fmla="*/ 51440 w 416006"/>
                  <a:gd name="connsiteY12" fmla="*/ 251366 h 851660"/>
                  <a:gd name="connsiteX13" fmla="*/ 50203 w 416006"/>
                  <a:gd name="connsiteY13" fmla="*/ 309209 h 851660"/>
                  <a:gd name="connsiteX14" fmla="*/ 2481 w 416006"/>
                  <a:gd name="connsiteY14" fmla="*/ 309209 h 851660"/>
                  <a:gd name="connsiteX15" fmla="*/ 1243 w 416006"/>
                  <a:gd name="connsiteY15" fmla="*/ 251536 h 851660"/>
                  <a:gd name="connsiteX16" fmla="*/ 9866 w 416006"/>
                  <a:gd name="connsiteY16" fmla="*/ 102718 h 851660"/>
                  <a:gd name="connsiteX17" fmla="*/ 99733 w 416006"/>
                  <a:gd name="connsiteY17" fmla="*/ 5758 h 851660"/>
                  <a:gd name="connsiteX0" fmla="*/ 99733 w 416006"/>
                  <a:gd name="connsiteY0" fmla="*/ 5758 h 851660"/>
                  <a:gd name="connsiteX1" fmla="*/ 238785 w 416006"/>
                  <a:gd name="connsiteY1" fmla="*/ 19030 h 851660"/>
                  <a:gd name="connsiteX2" fmla="*/ 350151 w 416006"/>
                  <a:gd name="connsiteY2" fmla="*/ 81794 h 851660"/>
                  <a:gd name="connsiteX3" fmla="*/ 387273 w 416006"/>
                  <a:gd name="connsiteY3" fmla="*/ 139910 h 851660"/>
                  <a:gd name="connsiteX4" fmla="*/ 416006 w 416006"/>
                  <a:gd name="connsiteY4" fmla="*/ 251536 h 851660"/>
                  <a:gd name="connsiteX5" fmla="*/ 416006 w 416006"/>
                  <a:gd name="connsiteY5" fmla="*/ 851660 h 851660"/>
                  <a:gd name="connsiteX6" fmla="*/ 378977 w 416006"/>
                  <a:gd name="connsiteY6" fmla="*/ 851660 h 851660"/>
                  <a:gd name="connsiteX7" fmla="*/ 375264 w 416006"/>
                  <a:gd name="connsiteY7" fmla="*/ 249041 h 851660"/>
                  <a:gd name="connsiteX8" fmla="*/ 320454 w 416006"/>
                  <a:gd name="connsiteY8" fmla="*/ 163157 h 851660"/>
                  <a:gd name="connsiteX9" fmla="*/ 246144 w 416006"/>
                  <a:gd name="connsiteY9" fmla="*/ 112911 h 851660"/>
                  <a:gd name="connsiteX10" fmla="*/ 115045 w 416006"/>
                  <a:gd name="connsiteY10" fmla="*/ 84120 h 851660"/>
                  <a:gd name="connsiteX11" fmla="*/ 58125 w 416006"/>
                  <a:gd name="connsiteY11" fmla="*/ 139910 h 851660"/>
                  <a:gd name="connsiteX12" fmla="*/ 51440 w 416006"/>
                  <a:gd name="connsiteY12" fmla="*/ 251366 h 851660"/>
                  <a:gd name="connsiteX13" fmla="*/ 50203 w 416006"/>
                  <a:gd name="connsiteY13" fmla="*/ 309209 h 851660"/>
                  <a:gd name="connsiteX14" fmla="*/ 2481 w 416006"/>
                  <a:gd name="connsiteY14" fmla="*/ 309209 h 851660"/>
                  <a:gd name="connsiteX15" fmla="*/ 1243 w 416006"/>
                  <a:gd name="connsiteY15" fmla="*/ 251536 h 851660"/>
                  <a:gd name="connsiteX16" fmla="*/ 9866 w 416006"/>
                  <a:gd name="connsiteY16" fmla="*/ 102718 h 851660"/>
                  <a:gd name="connsiteX17" fmla="*/ 99733 w 416006"/>
                  <a:gd name="connsiteY17" fmla="*/ 5758 h 851660"/>
                  <a:gd name="connsiteX0" fmla="*/ 99733 w 416006"/>
                  <a:gd name="connsiteY0" fmla="*/ 5758 h 851660"/>
                  <a:gd name="connsiteX1" fmla="*/ 238785 w 416006"/>
                  <a:gd name="connsiteY1" fmla="*/ 19030 h 851660"/>
                  <a:gd name="connsiteX2" fmla="*/ 350151 w 416006"/>
                  <a:gd name="connsiteY2" fmla="*/ 81794 h 851660"/>
                  <a:gd name="connsiteX3" fmla="*/ 416006 w 416006"/>
                  <a:gd name="connsiteY3" fmla="*/ 251536 h 851660"/>
                  <a:gd name="connsiteX4" fmla="*/ 416006 w 416006"/>
                  <a:gd name="connsiteY4" fmla="*/ 851660 h 851660"/>
                  <a:gd name="connsiteX5" fmla="*/ 378977 w 416006"/>
                  <a:gd name="connsiteY5" fmla="*/ 851660 h 851660"/>
                  <a:gd name="connsiteX6" fmla="*/ 375264 w 416006"/>
                  <a:gd name="connsiteY6" fmla="*/ 249041 h 851660"/>
                  <a:gd name="connsiteX7" fmla="*/ 320454 w 416006"/>
                  <a:gd name="connsiteY7" fmla="*/ 163157 h 851660"/>
                  <a:gd name="connsiteX8" fmla="*/ 246144 w 416006"/>
                  <a:gd name="connsiteY8" fmla="*/ 112911 h 851660"/>
                  <a:gd name="connsiteX9" fmla="*/ 115045 w 416006"/>
                  <a:gd name="connsiteY9" fmla="*/ 84120 h 851660"/>
                  <a:gd name="connsiteX10" fmla="*/ 58125 w 416006"/>
                  <a:gd name="connsiteY10" fmla="*/ 139910 h 851660"/>
                  <a:gd name="connsiteX11" fmla="*/ 51440 w 416006"/>
                  <a:gd name="connsiteY11" fmla="*/ 251366 h 851660"/>
                  <a:gd name="connsiteX12" fmla="*/ 50203 w 416006"/>
                  <a:gd name="connsiteY12" fmla="*/ 309209 h 851660"/>
                  <a:gd name="connsiteX13" fmla="*/ 2481 w 416006"/>
                  <a:gd name="connsiteY13" fmla="*/ 309209 h 851660"/>
                  <a:gd name="connsiteX14" fmla="*/ 1243 w 416006"/>
                  <a:gd name="connsiteY14" fmla="*/ 251536 h 851660"/>
                  <a:gd name="connsiteX15" fmla="*/ 9866 w 416006"/>
                  <a:gd name="connsiteY15" fmla="*/ 102718 h 851660"/>
                  <a:gd name="connsiteX16" fmla="*/ 99733 w 416006"/>
                  <a:gd name="connsiteY16" fmla="*/ 5758 h 851660"/>
                  <a:gd name="connsiteX0" fmla="*/ 99733 w 416006"/>
                  <a:gd name="connsiteY0" fmla="*/ 5758 h 851660"/>
                  <a:gd name="connsiteX1" fmla="*/ 238785 w 416006"/>
                  <a:gd name="connsiteY1" fmla="*/ 19030 h 851660"/>
                  <a:gd name="connsiteX2" fmla="*/ 350151 w 416006"/>
                  <a:gd name="connsiteY2" fmla="*/ 81794 h 851660"/>
                  <a:gd name="connsiteX3" fmla="*/ 416006 w 416006"/>
                  <a:gd name="connsiteY3" fmla="*/ 251536 h 851660"/>
                  <a:gd name="connsiteX4" fmla="*/ 416006 w 416006"/>
                  <a:gd name="connsiteY4" fmla="*/ 851660 h 851660"/>
                  <a:gd name="connsiteX5" fmla="*/ 378977 w 416006"/>
                  <a:gd name="connsiteY5" fmla="*/ 851660 h 851660"/>
                  <a:gd name="connsiteX6" fmla="*/ 375264 w 416006"/>
                  <a:gd name="connsiteY6" fmla="*/ 249041 h 851660"/>
                  <a:gd name="connsiteX7" fmla="*/ 311792 w 416006"/>
                  <a:gd name="connsiteY7" fmla="*/ 191052 h 851660"/>
                  <a:gd name="connsiteX8" fmla="*/ 246144 w 416006"/>
                  <a:gd name="connsiteY8" fmla="*/ 112911 h 851660"/>
                  <a:gd name="connsiteX9" fmla="*/ 115045 w 416006"/>
                  <a:gd name="connsiteY9" fmla="*/ 84120 h 851660"/>
                  <a:gd name="connsiteX10" fmla="*/ 58125 w 416006"/>
                  <a:gd name="connsiteY10" fmla="*/ 139910 h 851660"/>
                  <a:gd name="connsiteX11" fmla="*/ 51440 w 416006"/>
                  <a:gd name="connsiteY11" fmla="*/ 251366 h 851660"/>
                  <a:gd name="connsiteX12" fmla="*/ 50203 w 416006"/>
                  <a:gd name="connsiteY12" fmla="*/ 309209 h 851660"/>
                  <a:gd name="connsiteX13" fmla="*/ 2481 w 416006"/>
                  <a:gd name="connsiteY13" fmla="*/ 309209 h 851660"/>
                  <a:gd name="connsiteX14" fmla="*/ 1243 w 416006"/>
                  <a:gd name="connsiteY14" fmla="*/ 251536 h 851660"/>
                  <a:gd name="connsiteX15" fmla="*/ 9866 w 416006"/>
                  <a:gd name="connsiteY15" fmla="*/ 102718 h 851660"/>
                  <a:gd name="connsiteX16" fmla="*/ 99733 w 416006"/>
                  <a:gd name="connsiteY16" fmla="*/ 5758 h 851660"/>
                  <a:gd name="connsiteX0" fmla="*/ 99733 w 416006"/>
                  <a:gd name="connsiteY0" fmla="*/ 5758 h 851660"/>
                  <a:gd name="connsiteX1" fmla="*/ 238785 w 416006"/>
                  <a:gd name="connsiteY1" fmla="*/ 19030 h 851660"/>
                  <a:gd name="connsiteX2" fmla="*/ 350151 w 416006"/>
                  <a:gd name="connsiteY2" fmla="*/ 81794 h 851660"/>
                  <a:gd name="connsiteX3" fmla="*/ 416006 w 416006"/>
                  <a:gd name="connsiteY3" fmla="*/ 251536 h 851660"/>
                  <a:gd name="connsiteX4" fmla="*/ 416006 w 416006"/>
                  <a:gd name="connsiteY4" fmla="*/ 851660 h 851660"/>
                  <a:gd name="connsiteX5" fmla="*/ 378977 w 416006"/>
                  <a:gd name="connsiteY5" fmla="*/ 851660 h 851660"/>
                  <a:gd name="connsiteX6" fmla="*/ 375264 w 416006"/>
                  <a:gd name="connsiteY6" fmla="*/ 249041 h 851660"/>
                  <a:gd name="connsiteX7" fmla="*/ 311792 w 416006"/>
                  <a:gd name="connsiteY7" fmla="*/ 191052 h 851660"/>
                  <a:gd name="connsiteX8" fmla="*/ 246144 w 416006"/>
                  <a:gd name="connsiteY8" fmla="*/ 112911 h 851660"/>
                  <a:gd name="connsiteX9" fmla="*/ 115045 w 416006"/>
                  <a:gd name="connsiteY9" fmla="*/ 84120 h 851660"/>
                  <a:gd name="connsiteX10" fmla="*/ 58125 w 416006"/>
                  <a:gd name="connsiteY10" fmla="*/ 139910 h 851660"/>
                  <a:gd name="connsiteX11" fmla="*/ 51440 w 416006"/>
                  <a:gd name="connsiteY11" fmla="*/ 251366 h 851660"/>
                  <a:gd name="connsiteX12" fmla="*/ 50203 w 416006"/>
                  <a:gd name="connsiteY12" fmla="*/ 309209 h 851660"/>
                  <a:gd name="connsiteX13" fmla="*/ 2481 w 416006"/>
                  <a:gd name="connsiteY13" fmla="*/ 309209 h 851660"/>
                  <a:gd name="connsiteX14" fmla="*/ 1243 w 416006"/>
                  <a:gd name="connsiteY14" fmla="*/ 251536 h 851660"/>
                  <a:gd name="connsiteX15" fmla="*/ 9866 w 416006"/>
                  <a:gd name="connsiteY15" fmla="*/ 102718 h 851660"/>
                  <a:gd name="connsiteX16" fmla="*/ 99733 w 416006"/>
                  <a:gd name="connsiteY16" fmla="*/ 5758 h 851660"/>
                  <a:gd name="connsiteX0" fmla="*/ 99733 w 416006"/>
                  <a:gd name="connsiteY0" fmla="*/ 5758 h 851660"/>
                  <a:gd name="connsiteX1" fmla="*/ 238785 w 416006"/>
                  <a:gd name="connsiteY1" fmla="*/ 19030 h 851660"/>
                  <a:gd name="connsiteX2" fmla="*/ 350151 w 416006"/>
                  <a:gd name="connsiteY2" fmla="*/ 81794 h 851660"/>
                  <a:gd name="connsiteX3" fmla="*/ 416006 w 416006"/>
                  <a:gd name="connsiteY3" fmla="*/ 251536 h 851660"/>
                  <a:gd name="connsiteX4" fmla="*/ 416006 w 416006"/>
                  <a:gd name="connsiteY4" fmla="*/ 851660 h 851660"/>
                  <a:gd name="connsiteX5" fmla="*/ 378977 w 416006"/>
                  <a:gd name="connsiteY5" fmla="*/ 851660 h 851660"/>
                  <a:gd name="connsiteX6" fmla="*/ 375264 w 416006"/>
                  <a:gd name="connsiteY6" fmla="*/ 249041 h 851660"/>
                  <a:gd name="connsiteX7" fmla="*/ 322929 w 416006"/>
                  <a:gd name="connsiteY7" fmla="*/ 144560 h 851660"/>
                  <a:gd name="connsiteX8" fmla="*/ 246144 w 416006"/>
                  <a:gd name="connsiteY8" fmla="*/ 112911 h 851660"/>
                  <a:gd name="connsiteX9" fmla="*/ 115045 w 416006"/>
                  <a:gd name="connsiteY9" fmla="*/ 84120 h 851660"/>
                  <a:gd name="connsiteX10" fmla="*/ 58125 w 416006"/>
                  <a:gd name="connsiteY10" fmla="*/ 139910 h 851660"/>
                  <a:gd name="connsiteX11" fmla="*/ 51440 w 416006"/>
                  <a:gd name="connsiteY11" fmla="*/ 251366 h 851660"/>
                  <a:gd name="connsiteX12" fmla="*/ 50203 w 416006"/>
                  <a:gd name="connsiteY12" fmla="*/ 309209 h 851660"/>
                  <a:gd name="connsiteX13" fmla="*/ 2481 w 416006"/>
                  <a:gd name="connsiteY13" fmla="*/ 309209 h 851660"/>
                  <a:gd name="connsiteX14" fmla="*/ 1243 w 416006"/>
                  <a:gd name="connsiteY14" fmla="*/ 251536 h 851660"/>
                  <a:gd name="connsiteX15" fmla="*/ 9866 w 416006"/>
                  <a:gd name="connsiteY15" fmla="*/ 102718 h 851660"/>
                  <a:gd name="connsiteX16" fmla="*/ 99733 w 416006"/>
                  <a:gd name="connsiteY16" fmla="*/ 5758 h 851660"/>
                  <a:gd name="connsiteX0" fmla="*/ 99733 w 416006"/>
                  <a:gd name="connsiteY0" fmla="*/ 5758 h 851660"/>
                  <a:gd name="connsiteX1" fmla="*/ 238785 w 416006"/>
                  <a:gd name="connsiteY1" fmla="*/ 19030 h 851660"/>
                  <a:gd name="connsiteX2" fmla="*/ 350151 w 416006"/>
                  <a:gd name="connsiteY2" fmla="*/ 81794 h 851660"/>
                  <a:gd name="connsiteX3" fmla="*/ 416006 w 416006"/>
                  <a:gd name="connsiteY3" fmla="*/ 251536 h 851660"/>
                  <a:gd name="connsiteX4" fmla="*/ 416006 w 416006"/>
                  <a:gd name="connsiteY4" fmla="*/ 851660 h 851660"/>
                  <a:gd name="connsiteX5" fmla="*/ 378977 w 416006"/>
                  <a:gd name="connsiteY5" fmla="*/ 851660 h 851660"/>
                  <a:gd name="connsiteX6" fmla="*/ 375264 w 416006"/>
                  <a:gd name="connsiteY6" fmla="*/ 249041 h 851660"/>
                  <a:gd name="connsiteX7" fmla="*/ 322929 w 416006"/>
                  <a:gd name="connsiteY7" fmla="*/ 144560 h 851660"/>
                  <a:gd name="connsiteX8" fmla="*/ 246144 w 416006"/>
                  <a:gd name="connsiteY8" fmla="*/ 112911 h 851660"/>
                  <a:gd name="connsiteX9" fmla="*/ 115045 w 416006"/>
                  <a:gd name="connsiteY9" fmla="*/ 84120 h 851660"/>
                  <a:gd name="connsiteX10" fmla="*/ 58125 w 416006"/>
                  <a:gd name="connsiteY10" fmla="*/ 139910 h 851660"/>
                  <a:gd name="connsiteX11" fmla="*/ 51440 w 416006"/>
                  <a:gd name="connsiteY11" fmla="*/ 251366 h 851660"/>
                  <a:gd name="connsiteX12" fmla="*/ 50203 w 416006"/>
                  <a:gd name="connsiteY12" fmla="*/ 309209 h 851660"/>
                  <a:gd name="connsiteX13" fmla="*/ 2481 w 416006"/>
                  <a:gd name="connsiteY13" fmla="*/ 309209 h 851660"/>
                  <a:gd name="connsiteX14" fmla="*/ 1243 w 416006"/>
                  <a:gd name="connsiteY14" fmla="*/ 251536 h 851660"/>
                  <a:gd name="connsiteX15" fmla="*/ 9866 w 416006"/>
                  <a:gd name="connsiteY15" fmla="*/ 102718 h 851660"/>
                  <a:gd name="connsiteX16" fmla="*/ 99733 w 416006"/>
                  <a:gd name="connsiteY16" fmla="*/ 5758 h 851660"/>
                  <a:gd name="connsiteX0" fmla="*/ 99733 w 416006"/>
                  <a:gd name="connsiteY0" fmla="*/ 5758 h 851660"/>
                  <a:gd name="connsiteX1" fmla="*/ 238785 w 416006"/>
                  <a:gd name="connsiteY1" fmla="*/ 19030 h 851660"/>
                  <a:gd name="connsiteX2" fmla="*/ 350151 w 416006"/>
                  <a:gd name="connsiteY2" fmla="*/ 81794 h 851660"/>
                  <a:gd name="connsiteX3" fmla="*/ 416006 w 416006"/>
                  <a:gd name="connsiteY3" fmla="*/ 251536 h 851660"/>
                  <a:gd name="connsiteX4" fmla="*/ 416006 w 416006"/>
                  <a:gd name="connsiteY4" fmla="*/ 851660 h 851660"/>
                  <a:gd name="connsiteX5" fmla="*/ 378977 w 416006"/>
                  <a:gd name="connsiteY5" fmla="*/ 851660 h 851660"/>
                  <a:gd name="connsiteX6" fmla="*/ 375264 w 416006"/>
                  <a:gd name="connsiteY6" fmla="*/ 249041 h 851660"/>
                  <a:gd name="connsiteX7" fmla="*/ 322929 w 416006"/>
                  <a:gd name="connsiteY7" fmla="*/ 144560 h 851660"/>
                  <a:gd name="connsiteX8" fmla="*/ 232533 w 416006"/>
                  <a:gd name="connsiteY8" fmla="*/ 101288 h 851660"/>
                  <a:gd name="connsiteX9" fmla="*/ 115045 w 416006"/>
                  <a:gd name="connsiteY9" fmla="*/ 84120 h 851660"/>
                  <a:gd name="connsiteX10" fmla="*/ 58125 w 416006"/>
                  <a:gd name="connsiteY10" fmla="*/ 139910 h 851660"/>
                  <a:gd name="connsiteX11" fmla="*/ 51440 w 416006"/>
                  <a:gd name="connsiteY11" fmla="*/ 251366 h 851660"/>
                  <a:gd name="connsiteX12" fmla="*/ 50203 w 416006"/>
                  <a:gd name="connsiteY12" fmla="*/ 309209 h 851660"/>
                  <a:gd name="connsiteX13" fmla="*/ 2481 w 416006"/>
                  <a:gd name="connsiteY13" fmla="*/ 309209 h 851660"/>
                  <a:gd name="connsiteX14" fmla="*/ 1243 w 416006"/>
                  <a:gd name="connsiteY14" fmla="*/ 251536 h 851660"/>
                  <a:gd name="connsiteX15" fmla="*/ 9866 w 416006"/>
                  <a:gd name="connsiteY15" fmla="*/ 102718 h 851660"/>
                  <a:gd name="connsiteX16" fmla="*/ 99733 w 416006"/>
                  <a:gd name="connsiteY16" fmla="*/ 5758 h 851660"/>
                  <a:gd name="connsiteX0" fmla="*/ 99733 w 416006"/>
                  <a:gd name="connsiteY0" fmla="*/ 5758 h 851660"/>
                  <a:gd name="connsiteX1" fmla="*/ 238785 w 416006"/>
                  <a:gd name="connsiteY1" fmla="*/ 19030 h 851660"/>
                  <a:gd name="connsiteX2" fmla="*/ 350151 w 416006"/>
                  <a:gd name="connsiteY2" fmla="*/ 81794 h 851660"/>
                  <a:gd name="connsiteX3" fmla="*/ 416006 w 416006"/>
                  <a:gd name="connsiteY3" fmla="*/ 251536 h 851660"/>
                  <a:gd name="connsiteX4" fmla="*/ 416006 w 416006"/>
                  <a:gd name="connsiteY4" fmla="*/ 851660 h 851660"/>
                  <a:gd name="connsiteX5" fmla="*/ 378977 w 416006"/>
                  <a:gd name="connsiteY5" fmla="*/ 851660 h 851660"/>
                  <a:gd name="connsiteX6" fmla="*/ 375264 w 416006"/>
                  <a:gd name="connsiteY6" fmla="*/ 249041 h 851660"/>
                  <a:gd name="connsiteX7" fmla="*/ 322929 w 416006"/>
                  <a:gd name="connsiteY7" fmla="*/ 144560 h 851660"/>
                  <a:gd name="connsiteX8" fmla="*/ 232533 w 416006"/>
                  <a:gd name="connsiteY8" fmla="*/ 101288 h 851660"/>
                  <a:gd name="connsiteX9" fmla="*/ 115045 w 416006"/>
                  <a:gd name="connsiteY9" fmla="*/ 84120 h 851660"/>
                  <a:gd name="connsiteX10" fmla="*/ 58125 w 416006"/>
                  <a:gd name="connsiteY10" fmla="*/ 139910 h 851660"/>
                  <a:gd name="connsiteX11" fmla="*/ 45253 w 416006"/>
                  <a:gd name="connsiteY11" fmla="*/ 256014 h 851660"/>
                  <a:gd name="connsiteX12" fmla="*/ 50203 w 416006"/>
                  <a:gd name="connsiteY12" fmla="*/ 309209 h 851660"/>
                  <a:gd name="connsiteX13" fmla="*/ 2481 w 416006"/>
                  <a:gd name="connsiteY13" fmla="*/ 309209 h 851660"/>
                  <a:gd name="connsiteX14" fmla="*/ 1243 w 416006"/>
                  <a:gd name="connsiteY14" fmla="*/ 251536 h 851660"/>
                  <a:gd name="connsiteX15" fmla="*/ 9866 w 416006"/>
                  <a:gd name="connsiteY15" fmla="*/ 102718 h 851660"/>
                  <a:gd name="connsiteX16" fmla="*/ 99733 w 416006"/>
                  <a:gd name="connsiteY16" fmla="*/ 5758 h 851660"/>
                  <a:gd name="connsiteX0" fmla="*/ 99733 w 416006"/>
                  <a:gd name="connsiteY0" fmla="*/ 5758 h 851660"/>
                  <a:gd name="connsiteX1" fmla="*/ 238785 w 416006"/>
                  <a:gd name="connsiteY1" fmla="*/ 19030 h 851660"/>
                  <a:gd name="connsiteX2" fmla="*/ 350151 w 416006"/>
                  <a:gd name="connsiteY2" fmla="*/ 81794 h 851660"/>
                  <a:gd name="connsiteX3" fmla="*/ 416006 w 416006"/>
                  <a:gd name="connsiteY3" fmla="*/ 251536 h 851660"/>
                  <a:gd name="connsiteX4" fmla="*/ 416006 w 416006"/>
                  <a:gd name="connsiteY4" fmla="*/ 851660 h 851660"/>
                  <a:gd name="connsiteX5" fmla="*/ 378977 w 416006"/>
                  <a:gd name="connsiteY5" fmla="*/ 851660 h 851660"/>
                  <a:gd name="connsiteX6" fmla="*/ 375264 w 416006"/>
                  <a:gd name="connsiteY6" fmla="*/ 249041 h 851660"/>
                  <a:gd name="connsiteX7" fmla="*/ 322929 w 416006"/>
                  <a:gd name="connsiteY7" fmla="*/ 144560 h 851660"/>
                  <a:gd name="connsiteX8" fmla="*/ 232533 w 416006"/>
                  <a:gd name="connsiteY8" fmla="*/ 101288 h 851660"/>
                  <a:gd name="connsiteX9" fmla="*/ 115045 w 416006"/>
                  <a:gd name="connsiteY9" fmla="*/ 84120 h 851660"/>
                  <a:gd name="connsiteX10" fmla="*/ 58125 w 416006"/>
                  <a:gd name="connsiteY10" fmla="*/ 139910 h 851660"/>
                  <a:gd name="connsiteX11" fmla="*/ 45253 w 416006"/>
                  <a:gd name="connsiteY11" fmla="*/ 256014 h 851660"/>
                  <a:gd name="connsiteX12" fmla="*/ 50203 w 416006"/>
                  <a:gd name="connsiteY12" fmla="*/ 309209 h 851660"/>
                  <a:gd name="connsiteX13" fmla="*/ 2481 w 416006"/>
                  <a:gd name="connsiteY13" fmla="*/ 309209 h 851660"/>
                  <a:gd name="connsiteX14" fmla="*/ 1243 w 416006"/>
                  <a:gd name="connsiteY14" fmla="*/ 251536 h 851660"/>
                  <a:gd name="connsiteX15" fmla="*/ 9866 w 416006"/>
                  <a:gd name="connsiteY15" fmla="*/ 102718 h 851660"/>
                  <a:gd name="connsiteX16" fmla="*/ 99733 w 416006"/>
                  <a:gd name="connsiteY16" fmla="*/ 5758 h 851660"/>
                  <a:gd name="connsiteX0" fmla="*/ 99733 w 416006"/>
                  <a:gd name="connsiteY0" fmla="*/ 5758 h 851660"/>
                  <a:gd name="connsiteX1" fmla="*/ 238785 w 416006"/>
                  <a:gd name="connsiteY1" fmla="*/ 19030 h 851660"/>
                  <a:gd name="connsiteX2" fmla="*/ 350151 w 416006"/>
                  <a:gd name="connsiteY2" fmla="*/ 81794 h 851660"/>
                  <a:gd name="connsiteX3" fmla="*/ 416006 w 416006"/>
                  <a:gd name="connsiteY3" fmla="*/ 251536 h 851660"/>
                  <a:gd name="connsiteX4" fmla="*/ 416006 w 416006"/>
                  <a:gd name="connsiteY4" fmla="*/ 851660 h 851660"/>
                  <a:gd name="connsiteX5" fmla="*/ 378977 w 416006"/>
                  <a:gd name="connsiteY5" fmla="*/ 851660 h 851660"/>
                  <a:gd name="connsiteX6" fmla="*/ 375264 w 416006"/>
                  <a:gd name="connsiteY6" fmla="*/ 249041 h 851660"/>
                  <a:gd name="connsiteX7" fmla="*/ 322929 w 416006"/>
                  <a:gd name="connsiteY7" fmla="*/ 144560 h 851660"/>
                  <a:gd name="connsiteX8" fmla="*/ 232533 w 416006"/>
                  <a:gd name="connsiteY8" fmla="*/ 101288 h 851660"/>
                  <a:gd name="connsiteX9" fmla="*/ 115045 w 416006"/>
                  <a:gd name="connsiteY9" fmla="*/ 84120 h 851660"/>
                  <a:gd name="connsiteX10" fmla="*/ 58125 w 416006"/>
                  <a:gd name="connsiteY10" fmla="*/ 139910 h 851660"/>
                  <a:gd name="connsiteX11" fmla="*/ 45253 w 416006"/>
                  <a:gd name="connsiteY11" fmla="*/ 256014 h 851660"/>
                  <a:gd name="connsiteX12" fmla="*/ 47728 w 416006"/>
                  <a:gd name="connsiteY12" fmla="*/ 309209 h 851660"/>
                  <a:gd name="connsiteX13" fmla="*/ 2481 w 416006"/>
                  <a:gd name="connsiteY13" fmla="*/ 309209 h 851660"/>
                  <a:gd name="connsiteX14" fmla="*/ 1243 w 416006"/>
                  <a:gd name="connsiteY14" fmla="*/ 251536 h 851660"/>
                  <a:gd name="connsiteX15" fmla="*/ 9866 w 416006"/>
                  <a:gd name="connsiteY15" fmla="*/ 102718 h 851660"/>
                  <a:gd name="connsiteX16" fmla="*/ 99733 w 416006"/>
                  <a:gd name="connsiteY16" fmla="*/ 5758 h 851660"/>
                  <a:gd name="connsiteX0" fmla="*/ 99733 w 416006"/>
                  <a:gd name="connsiteY0" fmla="*/ 5758 h 851660"/>
                  <a:gd name="connsiteX1" fmla="*/ 238785 w 416006"/>
                  <a:gd name="connsiteY1" fmla="*/ 19030 h 851660"/>
                  <a:gd name="connsiteX2" fmla="*/ 350151 w 416006"/>
                  <a:gd name="connsiteY2" fmla="*/ 81794 h 851660"/>
                  <a:gd name="connsiteX3" fmla="*/ 416006 w 416006"/>
                  <a:gd name="connsiteY3" fmla="*/ 251536 h 851660"/>
                  <a:gd name="connsiteX4" fmla="*/ 416006 w 416006"/>
                  <a:gd name="connsiteY4" fmla="*/ 851660 h 851660"/>
                  <a:gd name="connsiteX5" fmla="*/ 378977 w 416006"/>
                  <a:gd name="connsiteY5" fmla="*/ 851660 h 851660"/>
                  <a:gd name="connsiteX6" fmla="*/ 375264 w 416006"/>
                  <a:gd name="connsiteY6" fmla="*/ 249041 h 851660"/>
                  <a:gd name="connsiteX7" fmla="*/ 322929 w 416006"/>
                  <a:gd name="connsiteY7" fmla="*/ 144560 h 851660"/>
                  <a:gd name="connsiteX8" fmla="*/ 232533 w 416006"/>
                  <a:gd name="connsiteY8" fmla="*/ 101288 h 851660"/>
                  <a:gd name="connsiteX9" fmla="*/ 115045 w 416006"/>
                  <a:gd name="connsiteY9" fmla="*/ 84120 h 851660"/>
                  <a:gd name="connsiteX10" fmla="*/ 58125 w 416006"/>
                  <a:gd name="connsiteY10" fmla="*/ 139910 h 851660"/>
                  <a:gd name="connsiteX11" fmla="*/ 45253 w 416006"/>
                  <a:gd name="connsiteY11" fmla="*/ 256014 h 851660"/>
                  <a:gd name="connsiteX12" fmla="*/ 47728 w 416006"/>
                  <a:gd name="connsiteY12" fmla="*/ 309209 h 851660"/>
                  <a:gd name="connsiteX13" fmla="*/ 2481 w 416006"/>
                  <a:gd name="connsiteY13" fmla="*/ 309209 h 851660"/>
                  <a:gd name="connsiteX14" fmla="*/ 1243 w 416006"/>
                  <a:gd name="connsiteY14" fmla="*/ 251536 h 851660"/>
                  <a:gd name="connsiteX15" fmla="*/ 9866 w 416006"/>
                  <a:gd name="connsiteY15" fmla="*/ 102718 h 851660"/>
                  <a:gd name="connsiteX16" fmla="*/ 99733 w 416006"/>
                  <a:gd name="connsiteY16" fmla="*/ 5758 h 851660"/>
                  <a:gd name="connsiteX0" fmla="*/ 99733 w 416006"/>
                  <a:gd name="connsiteY0" fmla="*/ 5758 h 851660"/>
                  <a:gd name="connsiteX1" fmla="*/ 238785 w 416006"/>
                  <a:gd name="connsiteY1" fmla="*/ 19030 h 851660"/>
                  <a:gd name="connsiteX2" fmla="*/ 350151 w 416006"/>
                  <a:gd name="connsiteY2" fmla="*/ 81794 h 851660"/>
                  <a:gd name="connsiteX3" fmla="*/ 416006 w 416006"/>
                  <a:gd name="connsiteY3" fmla="*/ 251536 h 851660"/>
                  <a:gd name="connsiteX4" fmla="*/ 416006 w 416006"/>
                  <a:gd name="connsiteY4" fmla="*/ 851660 h 851660"/>
                  <a:gd name="connsiteX5" fmla="*/ 378977 w 416006"/>
                  <a:gd name="connsiteY5" fmla="*/ 851660 h 851660"/>
                  <a:gd name="connsiteX6" fmla="*/ 375264 w 416006"/>
                  <a:gd name="connsiteY6" fmla="*/ 249041 h 851660"/>
                  <a:gd name="connsiteX7" fmla="*/ 322929 w 416006"/>
                  <a:gd name="connsiteY7" fmla="*/ 144560 h 851660"/>
                  <a:gd name="connsiteX8" fmla="*/ 232533 w 416006"/>
                  <a:gd name="connsiteY8" fmla="*/ 101288 h 851660"/>
                  <a:gd name="connsiteX9" fmla="*/ 115045 w 416006"/>
                  <a:gd name="connsiteY9" fmla="*/ 84120 h 851660"/>
                  <a:gd name="connsiteX10" fmla="*/ 58125 w 416006"/>
                  <a:gd name="connsiteY10" fmla="*/ 139910 h 851660"/>
                  <a:gd name="connsiteX11" fmla="*/ 45253 w 416006"/>
                  <a:gd name="connsiteY11" fmla="*/ 256014 h 851660"/>
                  <a:gd name="connsiteX12" fmla="*/ 47728 w 416006"/>
                  <a:gd name="connsiteY12" fmla="*/ 309209 h 851660"/>
                  <a:gd name="connsiteX13" fmla="*/ 2481 w 416006"/>
                  <a:gd name="connsiteY13" fmla="*/ 309209 h 851660"/>
                  <a:gd name="connsiteX14" fmla="*/ 1243 w 416006"/>
                  <a:gd name="connsiteY14" fmla="*/ 251536 h 851660"/>
                  <a:gd name="connsiteX15" fmla="*/ 9866 w 416006"/>
                  <a:gd name="connsiteY15" fmla="*/ 102718 h 851660"/>
                  <a:gd name="connsiteX16" fmla="*/ 99733 w 416006"/>
                  <a:gd name="connsiteY16" fmla="*/ 5758 h 851660"/>
                  <a:gd name="connsiteX0" fmla="*/ 99733 w 416006"/>
                  <a:gd name="connsiteY0" fmla="*/ 5758 h 851660"/>
                  <a:gd name="connsiteX1" fmla="*/ 238785 w 416006"/>
                  <a:gd name="connsiteY1" fmla="*/ 19030 h 851660"/>
                  <a:gd name="connsiteX2" fmla="*/ 350151 w 416006"/>
                  <a:gd name="connsiteY2" fmla="*/ 81794 h 851660"/>
                  <a:gd name="connsiteX3" fmla="*/ 416006 w 416006"/>
                  <a:gd name="connsiteY3" fmla="*/ 251536 h 851660"/>
                  <a:gd name="connsiteX4" fmla="*/ 416006 w 416006"/>
                  <a:gd name="connsiteY4" fmla="*/ 851660 h 851660"/>
                  <a:gd name="connsiteX5" fmla="*/ 378977 w 416006"/>
                  <a:gd name="connsiteY5" fmla="*/ 851660 h 851660"/>
                  <a:gd name="connsiteX6" fmla="*/ 375264 w 416006"/>
                  <a:gd name="connsiteY6" fmla="*/ 249041 h 851660"/>
                  <a:gd name="connsiteX7" fmla="*/ 322929 w 416006"/>
                  <a:gd name="connsiteY7" fmla="*/ 144560 h 851660"/>
                  <a:gd name="connsiteX8" fmla="*/ 232533 w 416006"/>
                  <a:gd name="connsiteY8" fmla="*/ 101288 h 851660"/>
                  <a:gd name="connsiteX9" fmla="*/ 115045 w 416006"/>
                  <a:gd name="connsiteY9" fmla="*/ 84120 h 851660"/>
                  <a:gd name="connsiteX10" fmla="*/ 58125 w 416006"/>
                  <a:gd name="connsiteY10" fmla="*/ 139910 h 851660"/>
                  <a:gd name="connsiteX11" fmla="*/ 45253 w 416006"/>
                  <a:gd name="connsiteY11" fmla="*/ 256014 h 851660"/>
                  <a:gd name="connsiteX12" fmla="*/ 47728 w 416006"/>
                  <a:gd name="connsiteY12" fmla="*/ 309209 h 851660"/>
                  <a:gd name="connsiteX13" fmla="*/ 2481 w 416006"/>
                  <a:gd name="connsiteY13" fmla="*/ 309209 h 851660"/>
                  <a:gd name="connsiteX14" fmla="*/ 1243 w 416006"/>
                  <a:gd name="connsiteY14" fmla="*/ 251536 h 851660"/>
                  <a:gd name="connsiteX15" fmla="*/ 9866 w 416006"/>
                  <a:gd name="connsiteY15" fmla="*/ 102718 h 851660"/>
                  <a:gd name="connsiteX16" fmla="*/ 99733 w 416006"/>
                  <a:gd name="connsiteY16" fmla="*/ 5758 h 851660"/>
                  <a:gd name="connsiteX0" fmla="*/ 99733 w 416006"/>
                  <a:gd name="connsiteY0" fmla="*/ 5758 h 851660"/>
                  <a:gd name="connsiteX1" fmla="*/ 238785 w 416006"/>
                  <a:gd name="connsiteY1" fmla="*/ 19030 h 851660"/>
                  <a:gd name="connsiteX2" fmla="*/ 350151 w 416006"/>
                  <a:gd name="connsiteY2" fmla="*/ 81794 h 851660"/>
                  <a:gd name="connsiteX3" fmla="*/ 416006 w 416006"/>
                  <a:gd name="connsiteY3" fmla="*/ 251536 h 851660"/>
                  <a:gd name="connsiteX4" fmla="*/ 416006 w 416006"/>
                  <a:gd name="connsiteY4" fmla="*/ 851660 h 851660"/>
                  <a:gd name="connsiteX5" fmla="*/ 378977 w 416006"/>
                  <a:gd name="connsiteY5" fmla="*/ 851660 h 851660"/>
                  <a:gd name="connsiteX6" fmla="*/ 375264 w 416006"/>
                  <a:gd name="connsiteY6" fmla="*/ 249041 h 851660"/>
                  <a:gd name="connsiteX7" fmla="*/ 322929 w 416006"/>
                  <a:gd name="connsiteY7" fmla="*/ 144560 h 851660"/>
                  <a:gd name="connsiteX8" fmla="*/ 232533 w 416006"/>
                  <a:gd name="connsiteY8" fmla="*/ 101288 h 851660"/>
                  <a:gd name="connsiteX9" fmla="*/ 115045 w 416006"/>
                  <a:gd name="connsiteY9" fmla="*/ 84120 h 851660"/>
                  <a:gd name="connsiteX10" fmla="*/ 50701 w 416006"/>
                  <a:gd name="connsiteY10" fmla="*/ 137585 h 851660"/>
                  <a:gd name="connsiteX11" fmla="*/ 45253 w 416006"/>
                  <a:gd name="connsiteY11" fmla="*/ 256014 h 851660"/>
                  <a:gd name="connsiteX12" fmla="*/ 47728 w 416006"/>
                  <a:gd name="connsiteY12" fmla="*/ 309209 h 851660"/>
                  <a:gd name="connsiteX13" fmla="*/ 2481 w 416006"/>
                  <a:gd name="connsiteY13" fmla="*/ 309209 h 851660"/>
                  <a:gd name="connsiteX14" fmla="*/ 1243 w 416006"/>
                  <a:gd name="connsiteY14" fmla="*/ 251536 h 851660"/>
                  <a:gd name="connsiteX15" fmla="*/ 9866 w 416006"/>
                  <a:gd name="connsiteY15" fmla="*/ 102718 h 851660"/>
                  <a:gd name="connsiteX16" fmla="*/ 99733 w 416006"/>
                  <a:gd name="connsiteY16" fmla="*/ 5758 h 851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6006" h="851660">
                    <a:moveTo>
                      <a:pt x="99733" y="5758"/>
                    </a:moveTo>
                    <a:cubicBezTo>
                      <a:pt x="137886" y="-8190"/>
                      <a:pt x="184836" y="5963"/>
                      <a:pt x="238785" y="19030"/>
                    </a:cubicBezTo>
                    <a:cubicBezTo>
                      <a:pt x="276190" y="32090"/>
                      <a:pt x="314427" y="45368"/>
                      <a:pt x="350151" y="81794"/>
                    </a:cubicBezTo>
                    <a:cubicBezTo>
                      <a:pt x="379688" y="120545"/>
                      <a:pt x="405030" y="123225"/>
                      <a:pt x="416006" y="251536"/>
                    </a:cubicBezTo>
                    <a:lnTo>
                      <a:pt x="416006" y="851660"/>
                    </a:lnTo>
                    <a:lnTo>
                      <a:pt x="378977" y="851660"/>
                    </a:lnTo>
                    <a:cubicBezTo>
                      <a:pt x="378977" y="648462"/>
                      <a:pt x="375264" y="452239"/>
                      <a:pt x="375264" y="249041"/>
                    </a:cubicBezTo>
                    <a:cubicBezTo>
                      <a:pt x="331275" y="141265"/>
                      <a:pt x="372909" y="216066"/>
                      <a:pt x="322929" y="144560"/>
                    </a:cubicBezTo>
                    <a:cubicBezTo>
                      <a:pt x="290273" y="124197"/>
                      <a:pt x="267180" y="111361"/>
                      <a:pt x="232533" y="101288"/>
                    </a:cubicBezTo>
                    <a:cubicBezTo>
                      <a:pt x="197886" y="91215"/>
                      <a:pt x="146175" y="77683"/>
                      <a:pt x="115045" y="84120"/>
                    </a:cubicBezTo>
                    <a:cubicBezTo>
                      <a:pt x="83915" y="90557"/>
                      <a:pt x="61302" y="109711"/>
                      <a:pt x="50701" y="137585"/>
                    </a:cubicBezTo>
                    <a:cubicBezTo>
                      <a:pt x="40100" y="165459"/>
                      <a:pt x="46779" y="229735"/>
                      <a:pt x="45253" y="256014"/>
                    </a:cubicBezTo>
                    <a:cubicBezTo>
                      <a:pt x="47728" y="317138"/>
                      <a:pt x="46492" y="180669"/>
                      <a:pt x="47728" y="309209"/>
                    </a:cubicBezTo>
                    <a:lnTo>
                      <a:pt x="2481" y="309209"/>
                    </a:lnTo>
                    <a:cubicBezTo>
                      <a:pt x="2068" y="289985"/>
                      <a:pt x="1656" y="270760"/>
                      <a:pt x="1243" y="251536"/>
                    </a:cubicBezTo>
                    <a:cubicBezTo>
                      <a:pt x="-413" y="212859"/>
                      <a:pt x="-2424" y="142131"/>
                      <a:pt x="9866" y="102718"/>
                    </a:cubicBezTo>
                    <a:cubicBezTo>
                      <a:pt x="22156" y="63305"/>
                      <a:pt x="61580" y="19706"/>
                      <a:pt x="99733" y="5758"/>
                    </a:cubicBezTo>
                    <a:close/>
                  </a:path>
                </a:pathLst>
              </a:custGeom>
              <a:gradFill flip="none" rotWithShape="1">
                <a:gsLst>
                  <a:gs pos="45000">
                    <a:sysClr val="window" lastClr="FFFFFF">
                      <a:lumMod val="85000"/>
                    </a:sysClr>
                  </a:gs>
                  <a:gs pos="0">
                    <a:sysClr val="window" lastClr="FFFFFF">
                      <a:lumMod val="85000"/>
                    </a:sysClr>
                  </a:gs>
                  <a:gs pos="5000">
                    <a:sysClr val="window" lastClr="FFFFFF">
                      <a:lumMod val="95000"/>
                    </a:sysClr>
                  </a:gs>
                  <a:gs pos="100000">
                    <a:sysClr val="window" lastClr="FFFFFF">
                      <a:lumMod val="75000"/>
                    </a:sysClr>
                  </a:gs>
                  <a:gs pos="53000">
                    <a:srgbClr val="D8D8D8"/>
                  </a:gs>
                  <a:gs pos="94000">
                    <a:sysClr val="window" lastClr="FFFFFF">
                      <a:lumMod val="75000"/>
                    </a:sysClr>
                  </a:gs>
                  <a:gs pos="100000">
                    <a:sysClr val="window" lastClr="FFFFFF">
                      <a:lumMod val="95000"/>
                    </a:sysClr>
                  </a:gs>
                  <a:gs pos="63000">
                    <a:sysClr val="window" lastClr="FFFFFF">
                      <a:lumMod val="95000"/>
                    </a:sysClr>
                  </a:gs>
                </a:gsLst>
                <a:path path="circle">
                  <a:fillToRect l="50000" t="50000" r="50000" b="50000"/>
                </a:path>
                <a:tileRect/>
              </a:gradFill>
              <a:ln w="3175" cap="flat" cmpd="sng" algn="ctr">
                <a:solidFill>
                  <a:sysClr val="window" lastClr="FFFFFF">
                    <a:lumMod val="75000"/>
                  </a:sys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base">
                  <a:spcBef>
                    <a:spcPct val="0"/>
                  </a:spcBef>
                  <a:spcAft>
                    <a:spcPct val="0"/>
                  </a:spcAft>
                  <a:defRPr/>
                </a:pPr>
                <a:endParaRPr lang="en-US" sz="1530" kern="0">
                  <a:solidFill>
                    <a:prstClr val="white"/>
                  </a:solidFill>
                  <a:latin typeface="Calibri"/>
                </a:endParaRPr>
              </a:p>
            </p:txBody>
          </p:sp>
          <p:sp>
            <p:nvSpPr>
              <p:cNvPr id="438" name="Freeform: Shape 437">
                <a:extLst>
                  <a:ext uri="{FF2B5EF4-FFF2-40B4-BE49-F238E27FC236}">
                    <a16:creationId xmlns:a16="http://schemas.microsoft.com/office/drawing/2014/main" id="{9B94CD72-8DD8-41C3-B5D7-179605AE7EEE}"/>
                  </a:ext>
                </a:extLst>
              </p:cNvPr>
              <p:cNvSpPr/>
              <p:nvPr/>
            </p:nvSpPr>
            <p:spPr>
              <a:xfrm>
                <a:off x="4304499" y="2408391"/>
                <a:ext cx="110023" cy="106324"/>
              </a:xfrm>
              <a:custGeom>
                <a:avLst/>
                <a:gdLst>
                  <a:gd name="connsiteX0" fmla="*/ 17473 w 163346"/>
                  <a:gd name="connsiteY0" fmla="*/ 0 h 104833"/>
                  <a:gd name="connsiteX1" fmla="*/ 17564 w 163346"/>
                  <a:gd name="connsiteY1" fmla="*/ 0 h 104833"/>
                  <a:gd name="connsiteX2" fmla="*/ 20034 w 163346"/>
                  <a:gd name="connsiteY2" fmla="*/ 12237 h 104833"/>
                  <a:gd name="connsiteX3" fmla="*/ 62821 w 163346"/>
                  <a:gd name="connsiteY3" fmla="*/ 40598 h 104833"/>
                  <a:gd name="connsiteX4" fmla="*/ 100525 w 163346"/>
                  <a:gd name="connsiteY4" fmla="*/ 40598 h 104833"/>
                  <a:gd name="connsiteX5" fmla="*/ 143312 w 163346"/>
                  <a:gd name="connsiteY5" fmla="*/ 12237 h 104833"/>
                  <a:gd name="connsiteX6" fmla="*/ 145782 w 163346"/>
                  <a:gd name="connsiteY6" fmla="*/ 0 h 104833"/>
                  <a:gd name="connsiteX7" fmla="*/ 145873 w 163346"/>
                  <a:gd name="connsiteY7" fmla="*/ 0 h 104833"/>
                  <a:gd name="connsiteX8" fmla="*/ 163346 w 163346"/>
                  <a:gd name="connsiteY8" fmla="*/ 17473 h 104833"/>
                  <a:gd name="connsiteX9" fmla="*/ 163346 w 163346"/>
                  <a:gd name="connsiteY9" fmla="*/ 87360 h 104833"/>
                  <a:gd name="connsiteX10" fmla="*/ 145873 w 163346"/>
                  <a:gd name="connsiteY10" fmla="*/ 104833 h 104833"/>
                  <a:gd name="connsiteX11" fmla="*/ 17473 w 163346"/>
                  <a:gd name="connsiteY11" fmla="*/ 104833 h 104833"/>
                  <a:gd name="connsiteX12" fmla="*/ 0 w 163346"/>
                  <a:gd name="connsiteY12" fmla="*/ 87360 h 104833"/>
                  <a:gd name="connsiteX13" fmla="*/ 0 w 163346"/>
                  <a:gd name="connsiteY13" fmla="*/ 17473 h 104833"/>
                  <a:gd name="connsiteX14" fmla="*/ 17473 w 163346"/>
                  <a:gd name="connsiteY14" fmla="*/ 0 h 104833"/>
                  <a:gd name="connsiteX0" fmla="*/ 17473 w 163346"/>
                  <a:gd name="connsiteY0" fmla="*/ 0 h 104833"/>
                  <a:gd name="connsiteX1" fmla="*/ 17564 w 163346"/>
                  <a:gd name="connsiteY1" fmla="*/ 0 h 104833"/>
                  <a:gd name="connsiteX2" fmla="*/ 20034 w 163346"/>
                  <a:gd name="connsiteY2" fmla="*/ 12237 h 104833"/>
                  <a:gd name="connsiteX3" fmla="*/ 62821 w 163346"/>
                  <a:gd name="connsiteY3" fmla="*/ 40598 h 104833"/>
                  <a:gd name="connsiteX4" fmla="*/ 100525 w 163346"/>
                  <a:gd name="connsiteY4" fmla="*/ 40598 h 104833"/>
                  <a:gd name="connsiteX5" fmla="*/ 143312 w 163346"/>
                  <a:gd name="connsiteY5" fmla="*/ 12237 h 104833"/>
                  <a:gd name="connsiteX6" fmla="*/ 145782 w 163346"/>
                  <a:gd name="connsiteY6" fmla="*/ 0 h 104833"/>
                  <a:gd name="connsiteX7" fmla="*/ 145873 w 163346"/>
                  <a:gd name="connsiteY7" fmla="*/ 0 h 104833"/>
                  <a:gd name="connsiteX8" fmla="*/ 163346 w 163346"/>
                  <a:gd name="connsiteY8" fmla="*/ 17473 h 104833"/>
                  <a:gd name="connsiteX9" fmla="*/ 158147 w 163346"/>
                  <a:gd name="connsiteY9" fmla="*/ 73072 h 104833"/>
                  <a:gd name="connsiteX10" fmla="*/ 145873 w 163346"/>
                  <a:gd name="connsiteY10" fmla="*/ 104833 h 104833"/>
                  <a:gd name="connsiteX11" fmla="*/ 17473 w 163346"/>
                  <a:gd name="connsiteY11" fmla="*/ 104833 h 104833"/>
                  <a:gd name="connsiteX12" fmla="*/ 0 w 163346"/>
                  <a:gd name="connsiteY12" fmla="*/ 87360 h 104833"/>
                  <a:gd name="connsiteX13" fmla="*/ 0 w 163346"/>
                  <a:gd name="connsiteY13" fmla="*/ 17473 h 104833"/>
                  <a:gd name="connsiteX14" fmla="*/ 17473 w 163346"/>
                  <a:gd name="connsiteY14" fmla="*/ 0 h 104833"/>
                  <a:gd name="connsiteX0" fmla="*/ 17473 w 163346"/>
                  <a:gd name="connsiteY0" fmla="*/ 0 h 104833"/>
                  <a:gd name="connsiteX1" fmla="*/ 17564 w 163346"/>
                  <a:gd name="connsiteY1" fmla="*/ 0 h 104833"/>
                  <a:gd name="connsiteX2" fmla="*/ 20034 w 163346"/>
                  <a:gd name="connsiteY2" fmla="*/ 12237 h 104833"/>
                  <a:gd name="connsiteX3" fmla="*/ 62821 w 163346"/>
                  <a:gd name="connsiteY3" fmla="*/ 40598 h 104833"/>
                  <a:gd name="connsiteX4" fmla="*/ 100525 w 163346"/>
                  <a:gd name="connsiteY4" fmla="*/ 40598 h 104833"/>
                  <a:gd name="connsiteX5" fmla="*/ 143312 w 163346"/>
                  <a:gd name="connsiteY5" fmla="*/ 12237 h 104833"/>
                  <a:gd name="connsiteX6" fmla="*/ 145782 w 163346"/>
                  <a:gd name="connsiteY6" fmla="*/ 0 h 104833"/>
                  <a:gd name="connsiteX7" fmla="*/ 145873 w 163346"/>
                  <a:gd name="connsiteY7" fmla="*/ 0 h 104833"/>
                  <a:gd name="connsiteX8" fmla="*/ 163346 w 163346"/>
                  <a:gd name="connsiteY8" fmla="*/ 17473 h 104833"/>
                  <a:gd name="connsiteX9" fmla="*/ 158147 w 163346"/>
                  <a:gd name="connsiteY9" fmla="*/ 73072 h 104833"/>
                  <a:gd name="connsiteX10" fmla="*/ 145873 w 163346"/>
                  <a:gd name="connsiteY10" fmla="*/ 104833 h 104833"/>
                  <a:gd name="connsiteX11" fmla="*/ 17473 w 163346"/>
                  <a:gd name="connsiteY11" fmla="*/ 104833 h 104833"/>
                  <a:gd name="connsiteX12" fmla="*/ 5199 w 163346"/>
                  <a:gd name="connsiteY12" fmla="*/ 75453 h 104833"/>
                  <a:gd name="connsiteX13" fmla="*/ 0 w 163346"/>
                  <a:gd name="connsiteY13" fmla="*/ 17473 h 104833"/>
                  <a:gd name="connsiteX14" fmla="*/ 17473 w 163346"/>
                  <a:gd name="connsiteY14" fmla="*/ 0 h 10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3346" h="104833">
                    <a:moveTo>
                      <a:pt x="17473" y="0"/>
                    </a:moveTo>
                    <a:lnTo>
                      <a:pt x="17564" y="0"/>
                    </a:lnTo>
                    <a:lnTo>
                      <a:pt x="20034" y="12237"/>
                    </a:lnTo>
                    <a:cubicBezTo>
                      <a:pt x="27084" y="28904"/>
                      <a:pt x="43587" y="40598"/>
                      <a:pt x="62821" y="40598"/>
                    </a:cubicBezTo>
                    <a:lnTo>
                      <a:pt x="100525" y="40598"/>
                    </a:lnTo>
                    <a:cubicBezTo>
                      <a:pt x="119760" y="40598"/>
                      <a:pt x="136263" y="28904"/>
                      <a:pt x="143312" y="12237"/>
                    </a:cubicBezTo>
                    <a:lnTo>
                      <a:pt x="145782" y="0"/>
                    </a:lnTo>
                    <a:lnTo>
                      <a:pt x="145873" y="0"/>
                    </a:lnTo>
                    <a:cubicBezTo>
                      <a:pt x="155523" y="0"/>
                      <a:pt x="163346" y="7823"/>
                      <a:pt x="163346" y="17473"/>
                    </a:cubicBezTo>
                    <a:cubicBezTo>
                      <a:pt x="163346" y="40769"/>
                      <a:pt x="158147" y="49776"/>
                      <a:pt x="158147" y="73072"/>
                    </a:cubicBezTo>
                    <a:cubicBezTo>
                      <a:pt x="158147" y="82722"/>
                      <a:pt x="155523" y="104833"/>
                      <a:pt x="145873" y="104833"/>
                    </a:cubicBezTo>
                    <a:lnTo>
                      <a:pt x="17473" y="104833"/>
                    </a:lnTo>
                    <a:cubicBezTo>
                      <a:pt x="7823" y="104833"/>
                      <a:pt x="5199" y="85103"/>
                      <a:pt x="5199" y="75453"/>
                    </a:cubicBezTo>
                    <a:lnTo>
                      <a:pt x="0" y="17473"/>
                    </a:lnTo>
                    <a:cubicBezTo>
                      <a:pt x="0" y="7823"/>
                      <a:pt x="7823" y="0"/>
                      <a:pt x="17473" y="0"/>
                    </a:cubicBezTo>
                    <a:close/>
                  </a:path>
                </a:pathLst>
              </a:custGeom>
              <a:gradFill>
                <a:gsLst>
                  <a:gs pos="12000">
                    <a:sysClr val="window" lastClr="FFFFFF">
                      <a:lumMod val="85000"/>
                    </a:sysClr>
                  </a:gs>
                  <a:gs pos="37000">
                    <a:sysClr val="window" lastClr="FFFFFF">
                      <a:lumMod val="75000"/>
                    </a:sysClr>
                  </a:gs>
                  <a:gs pos="79000">
                    <a:sysClr val="window" lastClr="FFFFFF">
                      <a:lumMod val="75000"/>
                    </a:sysClr>
                  </a:gs>
                  <a:gs pos="98000">
                    <a:srgbClr val="D6D6D6"/>
                  </a:gs>
                  <a:gs pos="63000">
                    <a:sysClr val="window" lastClr="FFFFFF">
                      <a:lumMod val="85000"/>
                    </a:sysClr>
                  </a:gs>
                </a:gsLst>
                <a:lin ang="10800000" scaled="1"/>
              </a:gradFill>
              <a:ln w="9525" cap="flat" cmpd="sng" algn="ctr">
                <a:solidFill>
                  <a:sysClr val="window" lastClr="FFFFFF">
                    <a:lumMod val="75000"/>
                  </a:sys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base">
                  <a:spcBef>
                    <a:spcPct val="0"/>
                  </a:spcBef>
                  <a:spcAft>
                    <a:spcPct val="0"/>
                  </a:spcAft>
                  <a:defRPr/>
                </a:pPr>
                <a:endParaRPr lang="en-US" sz="1530" kern="0">
                  <a:solidFill>
                    <a:prstClr val="white"/>
                  </a:solidFill>
                  <a:latin typeface="Calibri"/>
                </a:endParaRPr>
              </a:p>
            </p:txBody>
          </p:sp>
          <p:sp>
            <p:nvSpPr>
              <p:cNvPr id="439" name="Oval 438">
                <a:extLst>
                  <a:ext uri="{FF2B5EF4-FFF2-40B4-BE49-F238E27FC236}">
                    <a16:creationId xmlns:a16="http://schemas.microsoft.com/office/drawing/2014/main" id="{B48C3CEF-FCF3-44EC-B228-7EDE58881640}"/>
                  </a:ext>
                </a:extLst>
              </p:cNvPr>
              <p:cNvSpPr/>
              <p:nvPr/>
            </p:nvSpPr>
            <p:spPr>
              <a:xfrm>
                <a:off x="4117465" y="2325007"/>
                <a:ext cx="170429" cy="194951"/>
              </a:xfrm>
              <a:prstGeom prst="ellipse">
                <a:avLst/>
              </a:prstGeom>
              <a:gradFill flip="none" rotWithShape="1">
                <a:gsLst>
                  <a:gs pos="18000">
                    <a:sysClr val="window" lastClr="FFFFFF">
                      <a:lumMod val="75000"/>
                    </a:sysClr>
                  </a:gs>
                  <a:gs pos="55000">
                    <a:sysClr val="window" lastClr="FFFFFF"/>
                  </a:gs>
                  <a:gs pos="42000">
                    <a:sysClr val="window" lastClr="FFFFFF">
                      <a:lumMod val="85000"/>
                    </a:sysClr>
                  </a:gs>
                  <a:gs pos="70000">
                    <a:srgbClr val="E6E6E6"/>
                  </a:gs>
                  <a:gs pos="90000">
                    <a:sysClr val="window" lastClr="FFFFFF">
                      <a:lumMod val="65000"/>
                    </a:sysClr>
                  </a:gs>
                </a:gsLst>
                <a:lin ang="0" scaled="1"/>
                <a:tileRect/>
              </a:gra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base">
                  <a:spcBef>
                    <a:spcPct val="0"/>
                  </a:spcBef>
                  <a:spcAft>
                    <a:spcPct val="0"/>
                  </a:spcAft>
                  <a:defRPr/>
                </a:pPr>
                <a:endParaRPr lang="en-US" sz="1530" kern="0" dirty="0">
                  <a:solidFill>
                    <a:prstClr val="white"/>
                  </a:solidFill>
                  <a:latin typeface="Calibri"/>
                </a:endParaRPr>
              </a:p>
            </p:txBody>
          </p:sp>
          <p:sp>
            <p:nvSpPr>
              <p:cNvPr id="440" name="Oval 439">
                <a:extLst>
                  <a:ext uri="{FF2B5EF4-FFF2-40B4-BE49-F238E27FC236}">
                    <a16:creationId xmlns:a16="http://schemas.microsoft.com/office/drawing/2014/main" id="{365DF329-8BB6-4869-9E96-14FF340C3E6B}"/>
                  </a:ext>
                </a:extLst>
              </p:cNvPr>
              <p:cNvSpPr/>
              <p:nvPr/>
            </p:nvSpPr>
            <p:spPr>
              <a:xfrm>
                <a:off x="4134974" y="2325007"/>
                <a:ext cx="134475" cy="111511"/>
              </a:xfrm>
              <a:prstGeom prst="ellipse">
                <a:avLst/>
              </a:prstGeom>
              <a:gradFill>
                <a:gsLst>
                  <a:gs pos="32000">
                    <a:sysClr val="window" lastClr="FFFFFF">
                      <a:lumMod val="95000"/>
                    </a:sysClr>
                  </a:gs>
                  <a:gs pos="97000">
                    <a:srgbClr val="FF0000"/>
                  </a:gs>
                  <a:gs pos="43000">
                    <a:srgbClr val="FF0000"/>
                  </a:gs>
                  <a:gs pos="18000">
                    <a:sysClr val="window" lastClr="FFFFFF">
                      <a:lumMod val="75000"/>
                    </a:sysClr>
                  </a:gs>
                </a:gsLst>
                <a:path path="circle">
                  <a:fillToRect l="50000" t="50000" r="50000" b="50000"/>
                </a:path>
              </a:gra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base">
                  <a:spcBef>
                    <a:spcPct val="0"/>
                  </a:spcBef>
                  <a:spcAft>
                    <a:spcPct val="0"/>
                  </a:spcAft>
                  <a:defRPr/>
                </a:pPr>
                <a:endParaRPr lang="en-US" sz="1530" kern="0">
                  <a:solidFill>
                    <a:prstClr val="white"/>
                  </a:solidFill>
                  <a:latin typeface="Calibri"/>
                </a:endParaRPr>
              </a:p>
            </p:txBody>
          </p:sp>
          <p:sp>
            <p:nvSpPr>
              <p:cNvPr id="441" name="Oval 440">
                <a:extLst>
                  <a:ext uri="{FF2B5EF4-FFF2-40B4-BE49-F238E27FC236}">
                    <a16:creationId xmlns:a16="http://schemas.microsoft.com/office/drawing/2014/main" id="{189DBE99-85CF-4151-B7BA-1379C2117F3C}"/>
                  </a:ext>
                </a:extLst>
              </p:cNvPr>
              <p:cNvSpPr/>
              <p:nvPr/>
            </p:nvSpPr>
            <p:spPr>
              <a:xfrm>
                <a:off x="4441176" y="2325007"/>
                <a:ext cx="170429" cy="194951"/>
              </a:xfrm>
              <a:prstGeom prst="ellipse">
                <a:avLst/>
              </a:prstGeom>
              <a:gradFill flip="none" rotWithShape="1">
                <a:gsLst>
                  <a:gs pos="18000">
                    <a:sysClr val="window" lastClr="FFFFFF">
                      <a:lumMod val="75000"/>
                    </a:sysClr>
                  </a:gs>
                  <a:gs pos="55000">
                    <a:sysClr val="window" lastClr="FFFFFF"/>
                  </a:gs>
                  <a:gs pos="42000">
                    <a:sysClr val="window" lastClr="FFFFFF">
                      <a:lumMod val="85000"/>
                    </a:sysClr>
                  </a:gs>
                  <a:gs pos="70000">
                    <a:srgbClr val="E6E6E6"/>
                  </a:gs>
                  <a:gs pos="90000">
                    <a:sysClr val="window" lastClr="FFFFFF">
                      <a:lumMod val="65000"/>
                    </a:sysClr>
                  </a:gs>
                </a:gsLst>
                <a:lin ang="0" scaled="1"/>
                <a:tileRect/>
              </a:gra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base">
                  <a:spcBef>
                    <a:spcPct val="0"/>
                  </a:spcBef>
                  <a:spcAft>
                    <a:spcPct val="0"/>
                  </a:spcAft>
                  <a:defRPr/>
                </a:pPr>
                <a:endParaRPr lang="en-US" sz="1530" kern="0" dirty="0">
                  <a:solidFill>
                    <a:prstClr val="white"/>
                  </a:solidFill>
                  <a:latin typeface="Calibri"/>
                </a:endParaRPr>
              </a:p>
            </p:txBody>
          </p:sp>
          <p:sp>
            <p:nvSpPr>
              <p:cNvPr id="442" name="Oval 441">
                <a:extLst>
                  <a:ext uri="{FF2B5EF4-FFF2-40B4-BE49-F238E27FC236}">
                    <a16:creationId xmlns:a16="http://schemas.microsoft.com/office/drawing/2014/main" id="{AE2D6707-34C6-4D2B-A4A3-5C02371E1E56}"/>
                  </a:ext>
                </a:extLst>
              </p:cNvPr>
              <p:cNvSpPr/>
              <p:nvPr/>
            </p:nvSpPr>
            <p:spPr>
              <a:xfrm>
                <a:off x="4458685" y="2325007"/>
                <a:ext cx="134475" cy="111511"/>
              </a:xfrm>
              <a:prstGeom prst="ellipse">
                <a:avLst/>
              </a:prstGeom>
              <a:gradFill>
                <a:gsLst>
                  <a:gs pos="32000">
                    <a:sysClr val="window" lastClr="FFFFFF">
                      <a:lumMod val="95000"/>
                    </a:sysClr>
                  </a:gs>
                  <a:gs pos="97000">
                    <a:srgbClr val="0070C0"/>
                  </a:gs>
                  <a:gs pos="43000">
                    <a:srgbClr val="0070C0"/>
                  </a:gs>
                  <a:gs pos="18000">
                    <a:sysClr val="window" lastClr="FFFFFF">
                      <a:lumMod val="75000"/>
                    </a:sysClr>
                  </a:gs>
                </a:gsLst>
                <a:path path="circle">
                  <a:fillToRect l="50000" t="50000" r="50000" b="50000"/>
                </a:path>
              </a:gra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base">
                  <a:spcBef>
                    <a:spcPct val="0"/>
                  </a:spcBef>
                  <a:spcAft>
                    <a:spcPct val="0"/>
                  </a:spcAft>
                  <a:defRPr/>
                </a:pPr>
                <a:endParaRPr lang="en-US" sz="1530" kern="0">
                  <a:solidFill>
                    <a:prstClr val="white"/>
                  </a:solidFill>
                  <a:latin typeface="Calibri"/>
                </a:endParaRPr>
              </a:p>
            </p:txBody>
          </p:sp>
          <p:sp>
            <p:nvSpPr>
              <p:cNvPr id="443" name="Freeform: Shape 442">
                <a:extLst>
                  <a:ext uri="{FF2B5EF4-FFF2-40B4-BE49-F238E27FC236}">
                    <a16:creationId xmlns:a16="http://schemas.microsoft.com/office/drawing/2014/main" id="{93350787-723D-4AD0-AF4F-DFEF72F0BA24}"/>
                  </a:ext>
                </a:extLst>
              </p:cNvPr>
              <p:cNvSpPr/>
              <p:nvPr/>
            </p:nvSpPr>
            <p:spPr>
              <a:xfrm>
                <a:off x="3499670" y="1958761"/>
                <a:ext cx="118710" cy="122453"/>
              </a:xfrm>
              <a:custGeom>
                <a:avLst/>
                <a:gdLst>
                  <a:gd name="connsiteX0" fmla="*/ 16294 w 118710"/>
                  <a:gd name="connsiteY0" fmla="*/ 0 h 122453"/>
                  <a:gd name="connsiteX1" fmla="*/ 17386 w 118710"/>
                  <a:gd name="connsiteY1" fmla="*/ 695 h 122453"/>
                  <a:gd name="connsiteX2" fmla="*/ 59356 w 118710"/>
                  <a:gd name="connsiteY2" fmla="*/ 8153 h 122453"/>
                  <a:gd name="connsiteX3" fmla="*/ 101327 w 118710"/>
                  <a:gd name="connsiteY3" fmla="*/ 695 h 122453"/>
                  <a:gd name="connsiteX4" fmla="*/ 102418 w 118710"/>
                  <a:gd name="connsiteY4" fmla="*/ 0 h 122453"/>
                  <a:gd name="connsiteX5" fmla="*/ 109600 w 118710"/>
                  <a:gd name="connsiteY5" fmla="*/ 2975 h 122453"/>
                  <a:gd name="connsiteX6" fmla="*/ 118710 w 118710"/>
                  <a:gd name="connsiteY6" fmla="*/ 24969 h 122453"/>
                  <a:gd name="connsiteX7" fmla="*/ 118710 w 118710"/>
                  <a:gd name="connsiteY7" fmla="*/ 91349 h 122453"/>
                  <a:gd name="connsiteX8" fmla="*/ 87606 w 118710"/>
                  <a:gd name="connsiteY8" fmla="*/ 122453 h 122453"/>
                  <a:gd name="connsiteX9" fmla="*/ 31104 w 118710"/>
                  <a:gd name="connsiteY9" fmla="*/ 122453 h 122453"/>
                  <a:gd name="connsiteX10" fmla="*/ 0 w 118710"/>
                  <a:gd name="connsiteY10" fmla="*/ 91349 h 122453"/>
                  <a:gd name="connsiteX11" fmla="*/ 0 w 118710"/>
                  <a:gd name="connsiteY11" fmla="*/ 24969 h 122453"/>
                  <a:gd name="connsiteX12" fmla="*/ 9110 w 118710"/>
                  <a:gd name="connsiteY12" fmla="*/ 2975 h 122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8710" h="122453">
                    <a:moveTo>
                      <a:pt x="16294" y="0"/>
                    </a:moveTo>
                    <a:lnTo>
                      <a:pt x="17386" y="695"/>
                    </a:lnTo>
                    <a:cubicBezTo>
                      <a:pt x="28127" y="5303"/>
                      <a:pt x="42966" y="8153"/>
                      <a:pt x="59356" y="8153"/>
                    </a:cubicBezTo>
                    <a:cubicBezTo>
                      <a:pt x="75747" y="8153"/>
                      <a:pt x="90585" y="5303"/>
                      <a:pt x="101327" y="695"/>
                    </a:cubicBezTo>
                    <a:lnTo>
                      <a:pt x="102418" y="0"/>
                    </a:lnTo>
                    <a:lnTo>
                      <a:pt x="109600" y="2975"/>
                    </a:lnTo>
                    <a:cubicBezTo>
                      <a:pt x="115229" y="8604"/>
                      <a:pt x="118710" y="16380"/>
                      <a:pt x="118710" y="24969"/>
                    </a:cubicBezTo>
                    <a:lnTo>
                      <a:pt x="118710" y="91349"/>
                    </a:lnTo>
                    <a:cubicBezTo>
                      <a:pt x="118710" y="108527"/>
                      <a:pt x="104784" y="122453"/>
                      <a:pt x="87606" y="122453"/>
                    </a:cubicBezTo>
                    <a:lnTo>
                      <a:pt x="31104" y="122453"/>
                    </a:lnTo>
                    <a:cubicBezTo>
                      <a:pt x="13926" y="122453"/>
                      <a:pt x="0" y="108527"/>
                      <a:pt x="0" y="91349"/>
                    </a:cubicBezTo>
                    <a:lnTo>
                      <a:pt x="0" y="24969"/>
                    </a:lnTo>
                    <a:cubicBezTo>
                      <a:pt x="0" y="16380"/>
                      <a:pt x="3482" y="8604"/>
                      <a:pt x="9110" y="2975"/>
                    </a:cubicBezTo>
                    <a:close/>
                  </a:path>
                </a:pathLst>
              </a:custGeom>
              <a:gradFill flip="none" rotWithShape="1">
                <a:gsLst>
                  <a:gs pos="23000">
                    <a:sysClr val="window" lastClr="FFFFFF">
                      <a:lumMod val="95000"/>
                    </a:sysClr>
                  </a:gs>
                  <a:gs pos="10000">
                    <a:sysClr val="window" lastClr="FFFFFF">
                      <a:lumMod val="85000"/>
                    </a:sysClr>
                  </a:gs>
                  <a:gs pos="0">
                    <a:sysClr val="window" lastClr="FFFFFF">
                      <a:lumMod val="95000"/>
                    </a:sysClr>
                  </a:gs>
                  <a:gs pos="100000">
                    <a:sysClr val="window" lastClr="FFFFFF">
                      <a:lumMod val="75000"/>
                    </a:sysClr>
                  </a:gs>
                  <a:gs pos="48000">
                    <a:sysClr val="window" lastClr="FFFFFF">
                      <a:lumMod val="75000"/>
                    </a:sysClr>
                  </a:gs>
                  <a:gs pos="83000">
                    <a:sysClr val="window" lastClr="FFFFFF">
                      <a:lumMod val="95000"/>
                    </a:sysClr>
                  </a:gs>
                </a:gsLst>
                <a:lin ang="0" scaled="1"/>
                <a:tileRect/>
              </a:gradFill>
              <a:ln w="9525" cap="flat" cmpd="sng" algn="ctr">
                <a:solidFill>
                  <a:sysClr val="window" lastClr="FFFFFF">
                    <a:lumMod val="75000"/>
                  </a:sysClr>
                </a:solidFill>
                <a:prstDash val="solid"/>
              </a:ln>
              <a:effectLst/>
            </p:spPr>
            <p:txBody>
              <a:bodyPr wrap="square" rtlCol="0" anchor="ctr">
                <a:noAutofit/>
              </a:bodyPr>
              <a:lstStyle/>
              <a:p>
                <a:pPr algn="ctr" defTabSz="914400" fontAlgn="base">
                  <a:spcBef>
                    <a:spcPct val="0"/>
                  </a:spcBef>
                  <a:spcAft>
                    <a:spcPct val="0"/>
                  </a:spcAft>
                  <a:defRPr/>
                </a:pPr>
                <a:endParaRPr lang="en-US" sz="1530" kern="0">
                  <a:solidFill>
                    <a:prstClr val="white"/>
                  </a:solidFill>
                  <a:latin typeface="Calibri"/>
                </a:endParaRPr>
              </a:p>
            </p:txBody>
          </p:sp>
        </p:grpSp>
      </p:grpSp>
      <p:pic>
        <p:nvPicPr>
          <p:cNvPr id="2052" name="Picture 4" descr="Peoples Supplies | Aero Mr. Blue, Disinfectant Bowl Cleaner ...">
            <a:extLst>
              <a:ext uri="{FF2B5EF4-FFF2-40B4-BE49-F238E27FC236}">
                <a16:creationId xmlns:a16="http://schemas.microsoft.com/office/drawing/2014/main" id="{939A2FB8-BA9E-4CC9-83B7-05E7BB1D0636}"/>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5563853" y="3471180"/>
            <a:ext cx="736087" cy="736087"/>
          </a:xfrm>
          <a:prstGeom prst="rect">
            <a:avLst/>
          </a:prstGeom>
          <a:noFill/>
          <a:extLst>
            <a:ext uri="{909E8E84-426E-40DD-AFC4-6F175D3DCCD1}">
              <a14:hiddenFill xmlns:a14="http://schemas.microsoft.com/office/drawing/2010/main">
                <a:solidFill>
                  <a:srgbClr val="FFFFFF"/>
                </a:solidFill>
              </a14:hiddenFill>
            </a:ext>
          </a:extLst>
        </p:spPr>
      </p:pic>
      <p:sp>
        <p:nvSpPr>
          <p:cNvPr id="481" name="Rectangle: Rounded Corners 480">
            <a:extLst>
              <a:ext uri="{FF2B5EF4-FFF2-40B4-BE49-F238E27FC236}">
                <a16:creationId xmlns:a16="http://schemas.microsoft.com/office/drawing/2014/main" id="{3FB3090A-C193-42AC-B6DF-F00A799AFADC}"/>
              </a:ext>
            </a:extLst>
          </p:cNvPr>
          <p:cNvSpPr/>
          <p:nvPr/>
        </p:nvSpPr>
        <p:spPr>
          <a:xfrm rot="19567655">
            <a:off x="4970310" y="4111780"/>
            <a:ext cx="633786" cy="142875"/>
          </a:xfrm>
          <a:prstGeom prst="roundRect">
            <a:avLst>
              <a:gd name="adj" fmla="val 36667"/>
            </a:avLst>
          </a:prstGeom>
          <a:gradFill flip="none" rotWithShape="1">
            <a:gsLst>
              <a:gs pos="59000">
                <a:srgbClr val="4472C4">
                  <a:lumMod val="5000"/>
                  <a:lumOff val="95000"/>
                </a:srgbClr>
              </a:gs>
              <a:gs pos="28000">
                <a:sysClr val="window" lastClr="FFFFFF">
                  <a:lumMod val="85000"/>
                </a:sysClr>
              </a:gs>
              <a:gs pos="42000">
                <a:sysClr val="window" lastClr="FFFFFF">
                  <a:lumMod val="65000"/>
                </a:sysClr>
              </a:gs>
              <a:gs pos="100000">
                <a:sysClr val="window" lastClr="FFFFFF">
                  <a:lumMod val="75000"/>
                </a:sysClr>
              </a:gs>
            </a:gsLst>
            <a:lin ang="16200000" scaled="1"/>
            <a:tileRect/>
          </a:gradFill>
          <a:ln w="9525" cap="flat" cmpd="sng" algn="ctr">
            <a:noFill/>
            <a:prstDash val="solid"/>
          </a:ln>
          <a:effectLst/>
        </p:spPr>
        <p:txBody>
          <a:bodyPr wrap="square" rtlCol="0" anchor="ctr">
            <a:noAutofit/>
          </a:bodyPr>
          <a:lstStyle/>
          <a:p>
            <a:pPr algn="ctr" defTabSz="914400" fontAlgn="base">
              <a:spcBef>
                <a:spcPct val="0"/>
              </a:spcBef>
              <a:spcAft>
                <a:spcPct val="0"/>
              </a:spcAft>
              <a:defRPr/>
            </a:pPr>
            <a:endParaRPr lang="en-US" sz="1530" kern="0">
              <a:solidFill>
                <a:prstClr val="white"/>
              </a:solidFill>
              <a:latin typeface="Calibri"/>
            </a:endParaRPr>
          </a:p>
        </p:txBody>
      </p:sp>
      <p:grpSp>
        <p:nvGrpSpPr>
          <p:cNvPr id="42" name="Group 41">
            <a:extLst>
              <a:ext uri="{FF2B5EF4-FFF2-40B4-BE49-F238E27FC236}">
                <a16:creationId xmlns:a16="http://schemas.microsoft.com/office/drawing/2014/main" id="{0DD4BDB2-ACFD-4E2A-9D18-66D556B30347}"/>
              </a:ext>
            </a:extLst>
          </p:cNvPr>
          <p:cNvGrpSpPr/>
          <p:nvPr/>
        </p:nvGrpSpPr>
        <p:grpSpPr>
          <a:xfrm>
            <a:off x="6016665" y="4291456"/>
            <a:ext cx="3549647" cy="704850"/>
            <a:chOff x="4492664" y="3808856"/>
            <a:chExt cx="3549647" cy="704850"/>
          </a:xfrm>
        </p:grpSpPr>
        <p:sp>
          <p:nvSpPr>
            <p:cNvPr id="479" name="Rectangle: Rounded Corners 478">
              <a:extLst>
                <a:ext uri="{FF2B5EF4-FFF2-40B4-BE49-F238E27FC236}">
                  <a16:creationId xmlns:a16="http://schemas.microsoft.com/office/drawing/2014/main" id="{9FF881F9-E2B5-482D-8492-32BFA3425E06}"/>
                </a:ext>
              </a:extLst>
            </p:cNvPr>
            <p:cNvSpPr/>
            <p:nvPr/>
          </p:nvSpPr>
          <p:spPr>
            <a:xfrm>
              <a:off x="4492664" y="3808856"/>
              <a:ext cx="3549647" cy="704850"/>
            </a:xfrm>
            <a:prstGeom prst="roundRect">
              <a:avLst>
                <a:gd name="adj" fmla="val 7883"/>
              </a:avLst>
            </a:prstGeom>
            <a:gradFill>
              <a:gsLst>
                <a:gs pos="35000">
                  <a:srgbClr val="4472C4">
                    <a:lumMod val="5000"/>
                    <a:lumOff val="95000"/>
                  </a:srgbClr>
                </a:gs>
                <a:gs pos="25000">
                  <a:sysClr val="window" lastClr="FFFFFF">
                    <a:lumMod val="85000"/>
                  </a:sysClr>
                </a:gs>
                <a:gs pos="79000">
                  <a:srgbClr val="EDEFF2"/>
                </a:gs>
                <a:gs pos="100000">
                  <a:sysClr val="window" lastClr="FFFFFF">
                    <a:lumMod val="65000"/>
                  </a:sysClr>
                </a:gs>
                <a:gs pos="1000">
                  <a:sysClr val="window" lastClr="FFFFFF">
                    <a:lumMod val="65000"/>
                  </a:sysClr>
                </a:gs>
                <a:gs pos="62000">
                  <a:sysClr val="window" lastClr="FFFFFF">
                    <a:lumMod val="75000"/>
                  </a:sysClr>
                </a:gs>
              </a:gsLst>
              <a:lin ang="0" scaled="1"/>
            </a:gradFill>
            <a:ln w="9525" cap="flat" cmpd="sng" algn="ctr">
              <a:noFill/>
              <a:prstDash val="solid"/>
            </a:ln>
            <a:effectLst/>
          </p:spPr>
          <p:txBody>
            <a:bodyPr wrap="square" rtlCol="0" anchor="ctr">
              <a:noAutofit/>
            </a:bodyPr>
            <a:lstStyle/>
            <a:p>
              <a:pPr algn="ctr" defTabSz="914400" fontAlgn="base">
                <a:spcBef>
                  <a:spcPct val="0"/>
                </a:spcBef>
                <a:spcAft>
                  <a:spcPct val="0"/>
                </a:spcAft>
                <a:defRPr/>
              </a:pPr>
              <a:endParaRPr lang="en-US" sz="1530" kern="0" dirty="0">
                <a:solidFill>
                  <a:prstClr val="white"/>
                </a:solidFill>
                <a:latin typeface="Calibri"/>
              </a:endParaRPr>
            </a:p>
          </p:txBody>
        </p:sp>
        <p:grpSp>
          <p:nvGrpSpPr>
            <p:cNvPr id="871" name="Group 870">
              <a:extLst>
                <a:ext uri="{FF2B5EF4-FFF2-40B4-BE49-F238E27FC236}">
                  <a16:creationId xmlns:a16="http://schemas.microsoft.com/office/drawing/2014/main" id="{CFBBF73A-B7D1-4FD6-98C2-C52C4EF9FAB1}"/>
                </a:ext>
              </a:extLst>
            </p:cNvPr>
            <p:cNvGrpSpPr>
              <a:grpSpLocks noChangeAspect="1"/>
            </p:cNvGrpSpPr>
            <p:nvPr/>
          </p:nvGrpSpPr>
          <p:grpSpPr>
            <a:xfrm>
              <a:off x="4681840" y="4047832"/>
              <a:ext cx="843212" cy="264549"/>
              <a:chOff x="1016349" y="5309596"/>
              <a:chExt cx="4300263" cy="1349160"/>
            </a:xfrm>
          </p:grpSpPr>
          <p:sp>
            <p:nvSpPr>
              <p:cNvPr id="872" name="Rectangle 871">
                <a:extLst>
                  <a:ext uri="{FF2B5EF4-FFF2-40B4-BE49-F238E27FC236}">
                    <a16:creationId xmlns:a16="http://schemas.microsoft.com/office/drawing/2014/main" id="{E194ACB3-05B0-491A-BBEB-C4CDB3B1A64E}"/>
                  </a:ext>
                </a:extLst>
              </p:cNvPr>
              <p:cNvSpPr/>
              <p:nvPr/>
            </p:nvSpPr>
            <p:spPr>
              <a:xfrm>
                <a:off x="1019605" y="5309597"/>
                <a:ext cx="4297007" cy="1349159"/>
              </a:xfrm>
              <a:prstGeom prst="rect">
                <a:avLst/>
              </a:prstGeom>
              <a:solidFill>
                <a:srgbClr val="00B0F0"/>
              </a:solidFill>
              <a:ln w="9525" cap="flat" cmpd="sng" algn="ctr">
                <a:noFill/>
                <a:prstDash val="solid"/>
              </a:ln>
              <a:effectLst/>
            </p:spPr>
            <p:txBody>
              <a:bodyPr wrap="square" rtlCol="0" anchor="ctr">
                <a:noAutofit/>
              </a:bodyPr>
              <a:lstStyle/>
              <a:p>
                <a:pPr algn="ctr" defTabSz="914400" fontAlgn="base">
                  <a:spcBef>
                    <a:spcPct val="0"/>
                  </a:spcBef>
                  <a:spcAft>
                    <a:spcPct val="0"/>
                  </a:spcAft>
                  <a:defRPr/>
                </a:pPr>
                <a:endParaRPr lang="en-US" sz="1530" kern="0" dirty="0">
                  <a:solidFill>
                    <a:prstClr val="white"/>
                  </a:solidFill>
                  <a:latin typeface="Calibri"/>
                </a:endParaRPr>
              </a:p>
            </p:txBody>
          </p:sp>
          <p:sp>
            <p:nvSpPr>
              <p:cNvPr id="873" name="Freeform: Shape 872">
                <a:extLst>
                  <a:ext uri="{FF2B5EF4-FFF2-40B4-BE49-F238E27FC236}">
                    <a16:creationId xmlns:a16="http://schemas.microsoft.com/office/drawing/2014/main" id="{5FFB6B03-56B7-401E-919B-62CF7E47DB3F}"/>
                  </a:ext>
                </a:extLst>
              </p:cNvPr>
              <p:cNvSpPr>
                <a:spLocks noChangeAspect="1"/>
              </p:cNvSpPr>
              <p:nvPr/>
            </p:nvSpPr>
            <p:spPr>
              <a:xfrm>
                <a:off x="1016349" y="5309596"/>
                <a:ext cx="4299111" cy="1225572"/>
              </a:xfrm>
              <a:custGeom>
                <a:avLst/>
                <a:gdLst/>
                <a:ahLst/>
                <a:cxnLst/>
                <a:rect l="l" t="t" r="r" b="b"/>
                <a:pathLst>
                  <a:path w="4299111" h="1225572">
                    <a:moveTo>
                      <a:pt x="1807726" y="1120314"/>
                    </a:moveTo>
                    <a:lnTo>
                      <a:pt x="1791094" y="1168869"/>
                    </a:lnTo>
                    <a:lnTo>
                      <a:pt x="1824134" y="1168869"/>
                    </a:lnTo>
                    <a:close/>
                    <a:moveTo>
                      <a:pt x="2162829" y="1103347"/>
                    </a:moveTo>
                    <a:lnTo>
                      <a:pt x="2162829" y="1141298"/>
                    </a:lnTo>
                    <a:lnTo>
                      <a:pt x="2170223" y="1141298"/>
                    </a:lnTo>
                    <a:cubicBezTo>
                      <a:pt x="2178587" y="1141298"/>
                      <a:pt x="2184599" y="1139555"/>
                      <a:pt x="2188258" y="1136068"/>
                    </a:cubicBezTo>
                    <a:cubicBezTo>
                      <a:pt x="2192216" y="1132283"/>
                      <a:pt x="2194195" y="1127683"/>
                      <a:pt x="2194195" y="1122267"/>
                    </a:cubicBezTo>
                    <a:cubicBezTo>
                      <a:pt x="2194195" y="1116851"/>
                      <a:pt x="2192216" y="1112288"/>
                      <a:pt x="2188258" y="1108578"/>
                    </a:cubicBezTo>
                    <a:cubicBezTo>
                      <a:pt x="2184523" y="1105091"/>
                      <a:pt x="2178512" y="1103347"/>
                      <a:pt x="2170223" y="1103347"/>
                    </a:cubicBezTo>
                    <a:close/>
                    <a:moveTo>
                      <a:pt x="2694704" y="1073209"/>
                    </a:moveTo>
                    <a:lnTo>
                      <a:pt x="2781434" y="1073209"/>
                    </a:lnTo>
                    <a:lnTo>
                      <a:pt x="2781434" y="1106249"/>
                    </a:lnTo>
                    <a:lnTo>
                      <a:pt x="2734330" y="1106249"/>
                    </a:lnTo>
                    <a:lnTo>
                      <a:pt x="2734330" y="1132257"/>
                    </a:lnTo>
                    <a:lnTo>
                      <a:pt x="2778866" y="1132257"/>
                    </a:lnTo>
                    <a:lnTo>
                      <a:pt x="2778866" y="1165297"/>
                    </a:lnTo>
                    <a:lnTo>
                      <a:pt x="2734330" y="1165297"/>
                    </a:lnTo>
                    <a:lnTo>
                      <a:pt x="2734330" y="1192532"/>
                    </a:lnTo>
                    <a:lnTo>
                      <a:pt x="2781434" y="1192532"/>
                    </a:lnTo>
                    <a:lnTo>
                      <a:pt x="2781434" y="1225572"/>
                    </a:lnTo>
                    <a:lnTo>
                      <a:pt x="2694704" y="1225572"/>
                    </a:lnTo>
                    <a:close/>
                    <a:moveTo>
                      <a:pt x="2513729" y="1073209"/>
                    </a:moveTo>
                    <a:lnTo>
                      <a:pt x="2553354" y="1073209"/>
                    </a:lnTo>
                    <a:lnTo>
                      <a:pt x="2626243" y="1166413"/>
                    </a:lnTo>
                    <a:lnTo>
                      <a:pt x="2626243" y="1073209"/>
                    </a:lnTo>
                    <a:lnTo>
                      <a:pt x="2665869" y="1073209"/>
                    </a:lnTo>
                    <a:lnTo>
                      <a:pt x="2665869" y="1225572"/>
                    </a:lnTo>
                    <a:lnTo>
                      <a:pt x="2626243" y="1225572"/>
                    </a:lnTo>
                    <a:lnTo>
                      <a:pt x="2553354" y="1132257"/>
                    </a:lnTo>
                    <a:lnTo>
                      <a:pt x="2553354" y="1225572"/>
                    </a:lnTo>
                    <a:lnTo>
                      <a:pt x="2513729" y="1225572"/>
                    </a:lnTo>
                    <a:close/>
                    <a:moveTo>
                      <a:pt x="2437529" y="1073209"/>
                    </a:moveTo>
                    <a:lnTo>
                      <a:pt x="2477154" y="1073209"/>
                    </a:lnTo>
                    <a:lnTo>
                      <a:pt x="2477154" y="1225572"/>
                    </a:lnTo>
                    <a:lnTo>
                      <a:pt x="2437529" y="1225572"/>
                    </a:lnTo>
                    <a:close/>
                    <a:moveTo>
                      <a:pt x="2332754" y="1073209"/>
                    </a:moveTo>
                    <a:lnTo>
                      <a:pt x="2372379" y="1073209"/>
                    </a:lnTo>
                    <a:lnTo>
                      <a:pt x="2372379" y="1192532"/>
                    </a:lnTo>
                    <a:lnTo>
                      <a:pt x="2419930" y="1192532"/>
                    </a:lnTo>
                    <a:lnTo>
                      <a:pt x="2419930" y="1225572"/>
                    </a:lnTo>
                    <a:lnTo>
                      <a:pt x="2332754" y="1225572"/>
                    </a:lnTo>
                    <a:close/>
                    <a:moveTo>
                      <a:pt x="2123204" y="1073209"/>
                    </a:moveTo>
                    <a:lnTo>
                      <a:pt x="2184819" y="1073209"/>
                    </a:lnTo>
                    <a:cubicBezTo>
                      <a:pt x="2202827" y="1073209"/>
                      <a:pt x="2216147" y="1078604"/>
                      <a:pt x="2224779" y="1089395"/>
                    </a:cubicBezTo>
                    <a:cubicBezTo>
                      <a:pt x="2231774" y="1098101"/>
                      <a:pt x="2235272" y="1108333"/>
                      <a:pt x="2235272" y="1120090"/>
                    </a:cubicBezTo>
                    <a:cubicBezTo>
                      <a:pt x="2235272" y="1133559"/>
                      <a:pt x="2231253" y="1144312"/>
                      <a:pt x="2223216" y="1152349"/>
                    </a:cubicBezTo>
                    <a:cubicBezTo>
                      <a:pt x="2218082" y="1157483"/>
                      <a:pt x="2211013" y="1161055"/>
                      <a:pt x="2202008" y="1163064"/>
                    </a:cubicBezTo>
                    <a:lnTo>
                      <a:pt x="2249894" y="1225572"/>
                    </a:lnTo>
                    <a:lnTo>
                      <a:pt x="2200669" y="1225572"/>
                    </a:lnTo>
                    <a:lnTo>
                      <a:pt x="2162829" y="1167083"/>
                    </a:lnTo>
                    <a:lnTo>
                      <a:pt x="2162829" y="1225572"/>
                    </a:lnTo>
                    <a:lnTo>
                      <a:pt x="2123204" y="1225572"/>
                    </a:lnTo>
                    <a:close/>
                    <a:moveTo>
                      <a:pt x="2008904" y="1073209"/>
                    </a:moveTo>
                    <a:lnTo>
                      <a:pt x="2095634" y="1073209"/>
                    </a:lnTo>
                    <a:lnTo>
                      <a:pt x="2095634" y="1106249"/>
                    </a:lnTo>
                    <a:lnTo>
                      <a:pt x="2048529" y="1106249"/>
                    </a:lnTo>
                    <a:lnTo>
                      <a:pt x="2048529" y="1132257"/>
                    </a:lnTo>
                    <a:lnTo>
                      <a:pt x="2093066" y="1132257"/>
                    </a:lnTo>
                    <a:lnTo>
                      <a:pt x="2093066" y="1165297"/>
                    </a:lnTo>
                    <a:lnTo>
                      <a:pt x="2048529" y="1165297"/>
                    </a:lnTo>
                    <a:lnTo>
                      <a:pt x="2048529" y="1192532"/>
                    </a:lnTo>
                    <a:lnTo>
                      <a:pt x="2095634" y="1192532"/>
                    </a:lnTo>
                    <a:lnTo>
                      <a:pt x="2095634" y="1225572"/>
                    </a:lnTo>
                    <a:lnTo>
                      <a:pt x="2008904" y="1225572"/>
                    </a:lnTo>
                    <a:close/>
                    <a:moveTo>
                      <a:pt x="1889730" y="1073209"/>
                    </a:moveTo>
                    <a:lnTo>
                      <a:pt x="1994430" y="1073209"/>
                    </a:lnTo>
                    <a:lnTo>
                      <a:pt x="1994430" y="1106249"/>
                    </a:lnTo>
                    <a:lnTo>
                      <a:pt x="1961614" y="1106249"/>
                    </a:lnTo>
                    <a:lnTo>
                      <a:pt x="1961614" y="1225572"/>
                    </a:lnTo>
                    <a:lnTo>
                      <a:pt x="1921988" y="1225572"/>
                    </a:lnTo>
                    <a:lnTo>
                      <a:pt x="1921988" y="1106249"/>
                    </a:lnTo>
                    <a:lnTo>
                      <a:pt x="1889730" y="1106249"/>
                    </a:lnTo>
                    <a:close/>
                    <a:moveTo>
                      <a:pt x="1786406" y="1073209"/>
                    </a:moveTo>
                    <a:lnTo>
                      <a:pt x="1829603" y="1073209"/>
                    </a:lnTo>
                    <a:lnTo>
                      <a:pt x="1886977" y="1225572"/>
                    </a:lnTo>
                    <a:lnTo>
                      <a:pt x="1844672" y="1225572"/>
                    </a:lnTo>
                    <a:lnTo>
                      <a:pt x="1834849" y="1199006"/>
                    </a:lnTo>
                    <a:lnTo>
                      <a:pt x="1780155" y="1199006"/>
                    </a:lnTo>
                    <a:lnTo>
                      <a:pt x="1769663" y="1225572"/>
                    </a:lnTo>
                    <a:lnTo>
                      <a:pt x="1727805" y="1225572"/>
                    </a:lnTo>
                    <a:close/>
                    <a:moveTo>
                      <a:pt x="1497642" y="1073209"/>
                    </a:moveTo>
                    <a:lnTo>
                      <a:pt x="1539054" y="1073209"/>
                    </a:lnTo>
                    <a:lnTo>
                      <a:pt x="1565508" y="1171659"/>
                    </a:lnTo>
                    <a:lnTo>
                      <a:pt x="1597766" y="1073209"/>
                    </a:lnTo>
                    <a:lnTo>
                      <a:pt x="1629243" y="1073209"/>
                    </a:lnTo>
                    <a:lnTo>
                      <a:pt x="1659269" y="1171659"/>
                    </a:lnTo>
                    <a:lnTo>
                      <a:pt x="1688068" y="1073209"/>
                    </a:lnTo>
                    <a:lnTo>
                      <a:pt x="1729368" y="1073209"/>
                    </a:lnTo>
                    <a:lnTo>
                      <a:pt x="1680701" y="1225572"/>
                    </a:lnTo>
                    <a:lnTo>
                      <a:pt x="1640294" y="1225572"/>
                    </a:lnTo>
                    <a:lnTo>
                      <a:pt x="1612500" y="1137280"/>
                    </a:lnTo>
                    <a:lnTo>
                      <a:pt x="1583367" y="1225572"/>
                    </a:lnTo>
                    <a:lnTo>
                      <a:pt x="1543072" y="1225572"/>
                    </a:lnTo>
                    <a:close/>
                    <a:moveTo>
                      <a:pt x="4157594" y="817358"/>
                    </a:moveTo>
                    <a:cubicBezTo>
                      <a:pt x="4193787" y="817358"/>
                      <a:pt x="4223126" y="846987"/>
                      <a:pt x="4223126" y="883536"/>
                    </a:cubicBezTo>
                    <a:cubicBezTo>
                      <a:pt x="4223126" y="920085"/>
                      <a:pt x="4193787" y="949714"/>
                      <a:pt x="4157594" y="949714"/>
                    </a:cubicBezTo>
                    <a:cubicBezTo>
                      <a:pt x="4121401" y="949714"/>
                      <a:pt x="4092062" y="920085"/>
                      <a:pt x="4092062" y="883536"/>
                    </a:cubicBezTo>
                    <a:cubicBezTo>
                      <a:pt x="4092062" y="846987"/>
                      <a:pt x="4121401" y="817358"/>
                      <a:pt x="4157594" y="817358"/>
                    </a:cubicBezTo>
                    <a:close/>
                    <a:moveTo>
                      <a:pt x="3963666" y="817358"/>
                    </a:moveTo>
                    <a:cubicBezTo>
                      <a:pt x="3999859" y="817358"/>
                      <a:pt x="4029198" y="846987"/>
                      <a:pt x="4029198" y="883536"/>
                    </a:cubicBezTo>
                    <a:cubicBezTo>
                      <a:pt x="4029198" y="920086"/>
                      <a:pt x="3999859" y="949714"/>
                      <a:pt x="3963666" y="949714"/>
                    </a:cubicBezTo>
                    <a:cubicBezTo>
                      <a:pt x="3927474" y="949714"/>
                      <a:pt x="3898134" y="920086"/>
                      <a:pt x="3898134" y="883537"/>
                    </a:cubicBezTo>
                    <a:cubicBezTo>
                      <a:pt x="3898134" y="846987"/>
                      <a:pt x="3927474" y="817358"/>
                      <a:pt x="3963666" y="817358"/>
                    </a:cubicBezTo>
                    <a:close/>
                    <a:moveTo>
                      <a:pt x="3769733" y="817358"/>
                    </a:moveTo>
                    <a:cubicBezTo>
                      <a:pt x="3805925" y="817358"/>
                      <a:pt x="3835265" y="846987"/>
                      <a:pt x="3835265" y="883536"/>
                    </a:cubicBezTo>
                    <a:cubicBezTo>
                      <a:pt x="3835265" y="920085"/>
                      <a:pt x="3805925" y="949714"/>
                      <a:pt x="3769733" y="949714"/>
                    </a:cubicBezTo>
                    <a:cubicBezTo>
                      <a:pt x="3733540" y="949714"/>
                      <a:pt x="3704201" y="920085"/>
                      <a:pt x="3704201" y="883536"/>
                    </a:cubicBezTo>
                    <a:cubicBezTo>
                      <a:pt x="3704201" y="846987"/>
                      <a:pt x="3733540" y="817358"/>
                      <a:pt x="3769733" y="817358"/>
                    </a:cubicBezTo>
                    <a:close/>
                    <a:moveTo>
                      <a:pt x="3575799" y="817358"/>
                    </a:moveTo>
                    <a:cubicBezTo>
                      <a:pt x="3611992" y="817358"/>
                      <a:pt x="3641331" y="846987"/>
                      <a:pt x="3641331" y="883536"/>
                    </a:cubicBezTo>
                    <a:cubicBezTo>
                      <a:pt x="3641331" y="920085"/>
                      <a:pt x="3611992" y="949714"/>
                      <a:pt x="3575799" y="949714"/>
                    </a:cubicBezTo>
                    <a:cubicBezTo>
                      <a:pt x="3539606" y="949714"/>
                      <a:pt x="3510267" y="920085"/>
                      <a:pt x="3510267" y="883536"/>
                    </a:cubicBezTo>
                    <a:cubicBezTo>
                      <a:pt x="3510267" y="846987"/>
                      <a:pt x="3539606" y="817358"/>
                      <a:pt x="3575799" y="817358"/>
                    </a:cubicBezTo>
                    <a:close/>
                    <a:moveTo>
                      <a:pt x="3381865" y="817358"/>
                    </a:moveTo>
                    <a:cubicBezTo>
                      <a:pt x="3418057" y="817358"/>
                      <a:pt x="3447398" y="846987"/>
                      <a:pt x="3447398" y="883536"/>
                    </a:cubicBezTo>
                    <a:cubicBezTo>
                      <a:pt x="3447398" y="920085"/>
                      <a:pt x="3418058" y="949714"/>
                      <a:pt x="3381865" y="949714"/>
                    </a:cubicBezTo>
                    <a:cubicBezTo>
                      <a:pt x="3345673" y="949715"/>
                      <a:pt x="3316333" y="920085"/>
                      <a:pt x="3316333" y="883536"/>
                    </a:cubicBezTo>
                    <a:cubicBezTo>
                      <a:pt x="3316333" y="846987"/>
                      <a:pt x="3345674" y="817358"/>
                      <a:pt x="3381865" y="817358"/>
                    </a:cubicBezTo>
                    <a:close/>
                    <a:moveTo>
                      <a:pt x="3187932" y="817358"/>
                    </a:moveTo>
                    <a:cubicBezTo>
                      <a:pt x="3224124" y="817358"/>
                      <a:pt x="3253464" y="846987"/>
                      <a:pt x="3253465" y="883536"/>
                    </a:cubicBezTo>
                    <a:cubicBezTo>
                      <a:pt x="3253464" y="920085"/>
                      <a:pt x="3224124" y="949715"/>
                      <a:pt x="3187932" y="949714"/>
                    </a:cubicBezTo>
                    <a:cubicBezTo>
                      <a:pt x="3151739" y="949714"/>
                      <a:pt x="3122400" y="920085"/>
                      <a:pt x="3122400" y="883536"/>
                    </a:cubicBezTo>
                    <a:cubicBezTo>
                      <a:pt x="3122400" y="846987"/>
                      <a:pt x="3151739" y="817358"/>
                      <a:pt x="3187932" y="817358"/>
                    </a:cubicBezTo>
                    <a:close/>
                    <a:moveTo>
                      <a:pt x="2993998" y="817358"/>
                    </a:moveTo>
                    <a:cubicBezTo>
                      <a:pt x="3030191" y="817358"/>
                      <a:pt x="3059530" y="846987"/>
                      <a:pt x="3059530" y="883536"/>
                    </a:cubicBezTo>
                    <a:cubicBezTo>
                      <a:pt x="3059530" y="920085"/>
                      <a:pt x="3030191" y="949714"/>
                      <a:pt x="2993999" y="949714"/>
                    </a:cubicBezTo>
                    <a:cubicBezTo>
                      <a:pt x="2957806" y="949714"/>
                      <a:pt x="2928466" y="920085"/>
                      <a:pt x="2928466" y="883536"/>
                    </a:cubicBezTo>
                    <a:cubicBezTo>
                      <a:pt x="2928466" y="846987"/>
                      <a:pt x="2957806" y="817358"/>
                      <a:pt x="2993998" y="817358"/>
                    </a:cubicBezTo>
                    <a:close/>
                    <a:moveTo>
                      <a:pt x="2800065" y="817358"/>
                    </a:moveTo>
                    <a:cubicBezTo>
                      <a:pt x="2836257" y="817358"/>
                      <a:pt x="2865597" y="846987"/>
                      <a:pt x="2865597" y="883536"/>
                    </a:cubicBezTo>
                    <a:cubicBezTo>
                      <a:pt x="2865597" y="920085"/>
                      <a:pt x="2836257" y="949714"/>
                      <a:pt x="2800065" y="949714"/>
                    </a:cubicBezTo>
                    <a:cubicBezTo>
                      <a:pt x="2763873" y="949714"/>
                      <a:pt x="2734533" y="920085"/>
                      <a:pt x="2734533" y="883536"/>
                    </a:cubicBezTo>
                    <a:cubicBezTo>
                      <a:pt x="2734533" y="846987"/>
                      <a:pt x="2763872" y="817358"/>
                      <a:pt x="2800065" y="817358"/>
                    </a:cubicBezTo>
                    <a:close/>
                    <a:moveTo>
                      <a:pt x="2606131" y="817358"/>
                    </a:moveTo>
                    <a:cubicBezTo>
                      <a:pt x="2642324" y="817358"/>
                      <a:pt x="2671664" y="846987"/>
                      <a:pt x="2671663" y="883536"/>
                    </a:cubicBezTo>
                    <a:cubicBezTo>
                      <a:pt x="2671663" y="920086"/>
                      <a:pt x="2642324" y="949714"/>
                      <a:pt x="2606131" y="949714"/>
                    </a:cubicBezTo>
                    <a:cubicBezTo>
                      <a:pt x="2569938" y="949714"/>
                      <a:pt x="2540600" y="920085"/>
                      <a:pt x="2540599" y="883536"/>
                    </a:cubicBezTo>
                    <a:cubicBezTo>
                      <a:pt x="2540600" y="846987"/>
                      <a:pt x="2569938" y="817358"/>
                      <a:pt x="2606131" y="817358"/>
                    </a:cubicBezTo>
                    <a:close/>
                    <a:moveTo>
                      <a:pt x="2412197" y="817358"/>
                    </a:moveTo>
                    <a:cubicBezTo>
                      <a:pt x="2448390" y="817358"/>
                      <a:pt x="2477730" y="846987"/>
                      <a:pt x="2477729" y="883536"/>
                    </a:cubicBezTo>
                    <a:cubicBezTo>
                      <a:pt x="2477730" y="920085"/>
                      <a:pt x="2448390" y="949714"/>
                      <a:pt x="2412197" y="949714"/>
                    </a:cubicBezTo>
                    <a:cubicBezTo>
                      <a:pt x="2376005" y="949714"/>
                      <a:pt x="2346666" y="920085"/>
                      <a:pt x="2346665" y="883536"/>
                    </a:cubicBezTo>
                    <a:cubicBezTo>
                      <a:pt x="2346665" y="846987"/>
                      <a:pt x="2376005" y="817358"/>
                      <a:pt x="2412197" y="817358"/>
                    </a:cubicBezTo>
                    <a:close/>
                    <a:moveTo>
                      <a:pt x="2218264" y="817358"/>
                    </a:moveTo>
                    <a:cubicBezTo>
                      <a:pt x="2254456" y="817358"/>
                      <a:pt x="2283796" y="846987"/>
                      <a:pt x="2283796" y="883536"/>
                    </a:cubicBezTo>
                    <a:cubicBezTo>
                      <a:pt x="2283796" y="920085"/>
                      <a:pt x="2254456" y="949714"/>
                      <a:pt x="2218264" y="949714"/>
                    </a:cubicBezTo>
                    <a:cubicBezTo>
                      <a:pt x="2182071" y="949714"/>
                      <a:pt x="2152732" y="920085"/>
                      <a:pt x="2152732" y="883536"/>
                    </a:cubicBezTo>
                    <a:cubicBezTo>
                      <a:pt x="2152732" y="846987"/>
                      <a:pt x="2182072" y="817358"/>
                      <a:pt x="2218264" y="817358"/>
                    </a:cubicBezTo>
                    <a:close/>
                    <a:moveTo>
                      <a:pt x="2024331" y="817358"/>
                    </a:moveTo>
                    <a:cubicBezTo>
                      <a:pt x="2060524" y="817358"/>
                      <a:pt x="2089862" y="846987"/>
                      <a:pt x="2089863" y="883536"/>
                    </a:cubicBezTo>
                    <a:cubicBezTo>
                      <a:pt x="2089862" y="920086"/>
                      <a:pt x="2060523" y="949714"/>
                      <a:pt x="2024330" y="949714"/>
                    </a:cubicBezTo>
                    <a:cubicBezTo>
                      <a:pt x="1988138" y="949715"/>
                      <a:pt x="1958798" y="920086"/>
                      <a:pt x="1958799" y="883536"/>
                    </a:cubicBezTo>
                    <a:cubicBezTo>
                      <a:pt x="1958798" y="846987"/>
                      <a:pt x="1988138" y="817358"/>
                      <a:pt x="2024331" y="817358"/>
                    </a:cubicBezTo>
                    <a:close/>
                    <a:moveTo>
                      <a:pt x="1830397" y="817358"/>
                    </a:moveTo>
                    <a:cubicBezTo>
                      <a:pt x="1866590" y="817358"/>
                      <a:pt x="1895929" y="846987"/>
                      <a:pt x="1895929" y="883536"/>
                    </a:cubicBezTo>
                    <a:cubicBezTo>
                      <a:pt x="1895929" y="920085"/>
                      <a:pt x="1866590" y="949714"/>
                      <a:pt x="1830397" y="949714"/>
                    </a:cubicBezTo>
                    <a:cubicBezTo>
                      <a:pt x="1794205" y="949714"/>
                      <a:pt x="1764865" y="920085"/>
                      <a:pt x="1764865" y="883536"/>
                    </a:cubicBezTo>
                    <a:cubicBezTo>
                      <a:pt x="1764865" y="846987"/>
                      <a:pt x="1794204" y="817358"/>
                      <a:pt x="1830397" y="817358"/>
                    </a:cubicBezTo>
                    <a:close/>
                    <a:moveTo>
                      <a:pt x="1636463" y="817358"/>
                    </a:moveTo>
                    <a:cubicBezTo>
                      <a:pt x="1672656" y="817358"/>
                      <a:pt x="1701995" y="846987"/>
                      <a:pt x="1701995" y="883536"/>
                    </a:cubicBezTo>
                    <a:cubicBezTo>
                      <a:pt x="1701995" y="920085"/>
                      <a:pt x="1672656" y="949714"/>
                      <a:pt x="1636464" y="949714"/>
                    </a:cubicBezTo>
                    <a:cubicBezTo>
                      <a:pt x="1600271" y="949714"/>
                      <a:pt x="1570931" y="920085"/>
                      <a:pt x="1570931" y="883536"/>
                    </a:cubicBezTo>
                    <a:cubicBezTo>
                      <a:pt x="1570931" y="846987"/>
                      <a:pt x="1600271" y="817358"/>
                      <a:pt x="1636463" y="817358"/>
                    </a:cubicBezTo>
                    <a:close/>
                    <a:moveTo>
                      <a:pt x="1442529" y="817358"/>
                    </a:moveTo>
                    <a:cubicBezTo>
                      <a:pt x="1478722" y="817358"/>
                      <a:pt x="1508062" y="846987"/>
                      <a:pt x="1508062" y="883536"/>
                    </a:cubicBezTo>
                    <a:cubicBezTo>
                      <a:pt x="1508062" y="920085"/>
                      <a:pt x="1478722" y="949714"/>
                      <a:pt x="1442529" y="949714"/>
                    </a:cubicBezTo>
                    <a:cubicBezTo>
                      <a:pt x="1406337" y="949714"/>
                      <a:pt x="1376998" y="920085"/>
                      <a:pt x="1376997" y="883536"/>
                    </a:cubicBezTo>
                    <a:cubicBezTo>
                      <a:pt x="1376998" y="846987"/>
                      <a:pt x="1406337" y="817358"/>
                      <a:pt x="1442529" y="817358"/>
                    </a:cubicBezTo>
                    <a:close/>
                    <a:moveTo>
                      <a:pt x="1248596" y="817358"/>
                    </a:moveTo>
                    <a:cubicBezTo>
                      <a:pt x="1284788" y="817358"/>
                      <a:pt x="1314129" y="846987"/>
                      <a:pt x="1314128" y="883536"/>
                    </a:cubicBezTo>
                    <a:cubicBezTo>
                      <a:pt x="1314129" y="920085"/>
                      <a:pt x="1284788" y="949715"/>
                      <a:pt x="1248596" y="949714"/>
                    </a:cubicBezTo>
                    <a:cubicBezTo>
                      <a:pt x="1212403" y="949714"/>
                      <a:pt x="1183065" y="920085"/>
                      <a:pt x="1183064" y="883536"/>
                    </a:cubicBezTo>
                    <a:cubicBezTo>
                      <a:pt x="1183065" y="846987"/>
                      <a:pt x="1212403" y="817358"/>
                      <a:pt x="1248596" y="817358"/>
                    </a:cubicBezTo>
                    <a:close/>
                    <a:moveTo>
                      <a:pt x="1054662" y="817358"/>
                    </a:moveTo>
                    <a:cubicBezTo>
                      <a:pt x="1090855" y="817358"/>
                      <a:pt x="1120194" y="846987"/>
                      <a:pt x="1120194" y="883536"/>
                    </a:cubicBezTo>
                    <a:cubicBezTo>
                      <a:pt x="1120194" y="920085"/>
                      <a:pt x="1090855" y="949714"/>
                      <a:pt x="1054662" y="949715"/>
                    </a:cubicBezTo>
                    <a:cubicBezTo>
                      <a:pt x="1018470" y="949714"/>
                      <a:pt x="989130" y="920085"/>
                      <a:pt x="989130" y="883536"/>
                    </a:cubicBezTo>
                    <a:cubicBezTo>
                      <a:pt x="989130" y="846987"/>
                      <a:pt x="1018470" y="817358"/>
                      <a:pt x="1054662" y="817358"/>
                    </a:cubicBezTo>
                    <a:close/>
                    <a:moveTo>
                      <a:pt x="860729" y="817358"/>
                    </a:moveTo>
                    <a:cubicBezTo>
                      <a:pt x="896922" y="817358"/>
                      <a:pt x="926261" y="846987"/>
                      <a:pt x="926261" y="883536"/>
                    </a:cubicBezTo>
                    <a:cubicBezTo>
                      <a:pt x="926261" y="920085"/>
                      <a:pt x="896921" y="949714"/>
                      <a:pt x="860729" y="949714"/>
                    </a:cubicBezTo>
                    <a:cubicBezTo>
                      <a:pt x="824536" y="949715"/>
                      <a:pt x="795196" y="920085"/>
                      <a:pt x="795197" y="883536"/>
                    </a:cubicBezTo>
                    <a:cubicBezTo>
                      <a:pt x="795196" y="846987"/>
                      <a:pt x="824537" y="817358"/>
                      <a:pt x="860729" y="817358"/>
                    </a:cubicBezTo>
                    <a:close/>
                    <a:moveTo>
                      <a:pt x="666795" y="817358"/>
                    </a:moveTo>
                    <a:cubicBezTo>
                      <a:pt x="702988" y="817358"/>
                      <a:pt x="732327" y="846987"/>
                      <a:pt x="732328" y="883536"/>
                    </a:cubicBezTo>
                    <a:cubicBezTo>
                      <a:pt x="732327" y="920086"/>
                      <a:pt x="702988" y="949714"/>
                      <a:pt x="666796" y="949714"/>
                    </a:cubicBezTo>
                    <a:cubicBezTo>
                      <a:pt x="630603" y="949714"/>
                      <a:pt x="601263" y="920086"/>
                      <a:pt x="601264" y="883536"/>
                    </a:cubicBezTo>
                    <a:cubicBezTo>
                      <a:pt x="601263" y="846987"/>
                      <a:pt x="630602" y="817358"/>
                      <a:pt x="666795" y="817358"/>
                    </a:cubicBezTo>
                    <a:close/>
                    <a:moveTo>
                      <a:pt x="472861" y="817358"/>
                    </a:moveTo>
                    <a:cubicBezTo>
                      <a:pt x="509054" y="817358"/>
                      <a:pt x="538393" y="846987"/>
                      <a:pt x="538393" y="883536"/>
                    </a:cubicBezTo>
                    <a:cubicBezTo>
                      <a:pt x="538393" y="920085"/>
                      <a:pt x="509055" y="949714"/>
                      <a:pt x="472861" y="949714"/>
                    </a:cubicBezTo>
                    <a:cubicBezTo>
                      <a:pt x="436669" y="949714"/>
                      <a:pt x="407329" y="920085"/>
                      <a:pt x="407329" y="883536"/>
                    </a:cubicBezTo>
                    <a:cubicBezTo>
                      <a:pt x="407329" y="846987"/>
                      <a:pt x="436669" y="817358"/>
                      <a:pt x="472861" y="817358"/>
                    </a:cubicBezTo>
                    <a:close/>
                    <a:moveTo>
                      <a:pt x="278928" y="817358"/>
                    </a:moveTo>
                    <a:cubicBezTo>
                      <a:pt x="315120" y="817358"/>
                      <a:pt x="344461" y="846987"/>
                      <a:pt x="344460" y="883536"/>
                    </a:cubicBezTo>
                    <a:cubicBezTo>
                      <a:pt x="344460" y="920085"/>
                      <a:pt x="315120" y="949714"/>
                      <a:pt x="278928" y="949714"/>
                    </a:cubicBezTo>
                    <a:cubicBezTo>
                      <a:pt x="242735" y="949714"/>
                      <a:pt x="213396" y="920085"/>
                      <a:pt x="213396" y="883536"/>
                    </a:cubicBezTo>
                    <a:cubicBezTo>
                      <a:pt x="213396" y="846987"/>
                      <a:pt x="242735" y="817358"/>
                      <a:pt x="278928" y="817358"/>
                    </a:cubicBezTo>
                    <a:close/>
                    <a:moveTo>
                      <a:pt x="84995" y="817358"/>
                    </a:moveTo>
                    <a:cubicBezTo>
                      <a:pt x="121187" y="817358"/>
                      <a:pt x="150527" y="846987"/>
                      <a:pt x="150526" y="883537"/>
                    </a:cubicBezTo>
                    <a:cubicBezTo>
                      <a:pt x="150527" y="920085"/>
                      <a:pt x="121187" y="949714"/>
                      <a:pt x="84994" y="949714"/>
                    </a:cubicBezTo>
                    <a:cubicBezTo>
                      <a:pt x="48802" y="949714"/>
                      <a:pt x="19463" y="920086"/>
                      <a:pt x="19462" y="883537"/>
                    </a:cubicBezTo>
                    <a:cubicBezTo>
                      <a:pt x="19463" y="846987"/>
                      <a:pt x="48802" y="817358"/>
                      <a:pt x="84995" y="817358"/>
                    </a:cubicBezTo>
                    <a:close/>
                    <a:moveTo>
                      <a:pt x="2109292" y="281268"/>
                    </a:moveTo>
                    <a:lnTo>
                      <a:pt x="2125700" y="329823"/>
                    </a:lnTo>
                    <a:lnTo>
                      <a:pt x="2092660" y="329823"/>
                    </a:lnTo>
                    <a:close/>
                    <a:moveTo>
                      <a:pt x="2339045" y="234163"/>
                    </a:moveTo>
                    <a:lnTo>
                      <a:pt x="2339045" y="386526"/>
                    </a:lnTo>
                    <a:lnTo>
                      <a:pt x="2378670" y="386526"/>
                    </a:lnTo>
                    <a:lnTo>
                      <a:pt x="2378670" y="323125"/>
                    </a:lnTo>
                    <a:lnTo>
                      <a:pt x="2435820" y="323125"/>
                    </a:lnTo>
                    <a:lnTo>
                      <a:pt x="2435820" y="386526"/>
                    </a:lnTo>
                    <a:lnTo>
                      <a:pt x="2475446" y="386526"/>
                    </a:lnTo>
                    <a:lnTo>
                      <a:pt x="2475446" y="234163"/>
                    </a:lnTo>
                    <a:lnTo>
                      <a:pt x="2435820" y="234163"/>
                    </a:lnTo>
                    <a:lnTo>
                      <a:pt x="2435820" y="292988"/>
                    </a:lnTo>
                    <a:lnTo>
                      <a:pt x="2378670" y="292988"/>
                    </a:lnTo>
                    <a:lnTo>
                      <a:pt x="2378670" y="234163"/>
                    </a:lnTo>
                    <a:close/>
                    <a:moveTo>
                      <a:pt x="2087972" y="234163"/>
                    </a:moveTo>
                    <a:lnTo>
                      <a:pt x="2029371" y="386526"/>
                    </a:lnTo>
                    <a:lnTo>
                      <a:pt x="2071229" y="386526"/>
                    </a:lnTo>
                    <a:lnTo>
                      <a:pt x="2081721" y="359960"/>
                    </a:lnTo>
                    <a:lnTo>
                      <a:pt x="2136415" y="359960"/>
                    </a:lnTo>
                    <a:lnTo>
                      <a:pt x="2146238" y="386526"/>
                    </a:lnTo>
                    <a:lnTo>
                      <a:pt x="2188543" y="386526"/>
                    </a:lnTo>
                    <a:lnTo>
                      <a:pt x="2131169" y="234163"/>
                    </a:lnTo>
                    <a:close/>
                    <a:moveTo>
                      <a:pt x="1799208" y="234163"/>
                    </a:moveTo>
                    <a:lnTo>
                      <a:pt x="1844638" y="386526"/>
                    </a:lnTo>
                    <a:lnTo>
                      <a:pt x="1884933" y="386526"/>
                    </a:lnTo>
                    <a:lnTo>
                      <a:pt x="1914066" y="298234"/>
                    </a:lnTo>
                    <a:lnTo>
                      <a:pt x="1941860" y="386526"/>
                    </a:lnTo>
                    <a:lnTo>
                      <a:pt x="1982267" y="386526"/>
                    </a:lnTo>
                    <a:lnTo>
                      <a:pt x="2030934" y="234163"/>
                    </a:lnTo>
                    <a:lnTo>
                      <a:pt x="1989634" y="234163"/>
                    </a:lnTo>
                    <a:lnTo>
                      <a:pt x="1960835" y="332613"/>
                    </a:lnTo>
                    <a:lnTo>
                      <a:pt x="1930809" y="234163"/>
                    </a:lnTo>
                    <a:lnTo>
                      <a:pt x="1899332" y="234163"/>
                    </a:lnTo>
                    <a:lnTo>
                      <a:pt x="1867074" y="332613"/>
                    </a:lnTo>
                    <a:lnTo>
                      <a:pt x="1840620" y="234163"/>
                    </a:lnTo>
                    <a:close/>
                    <a:moveTo>
                      <a:pt x="2256817" y="230480"/>
                    </a:moveTo>
                    <a:cubicBezTo>
                      <a:pt x="2240446" y="230480"/>
                      <a:pt x="2227349" y="235943"/>
                      <a:pt x="2217527" y="246869"/>
                    </a:cubicBezTo>
                    <a:cubicBezTo>
                      <a:pt x="2209118" y="256159"/>
                      <a:pt x="2204914" y="267865"/>
                      <a:pt x="2204914" y="281988"/>
                    </a:cubicBezTo>
                    <a:cubicBezTo>
                      <a:pt x="2204914" y="295515"/>
                      <a:pt x="2208976" y="305623"/>
                      <a:pt x="2217101" y="312312"/>
                    </a:cubicBezTo>
                    <a:cubicBezTo>
                      <a:pt x="2219934" y="314617"/>
                      <a:pt x="2223362" y="316624"/>
                      <a:pt x="2227388" y="318333"/>
                    </a:cubicBezTo>
                    <a:cubicBezTo>
                      <a:pt x="2229923" y="319448"/>
                      <a:pt x="2236109" y="321455"/>
                      <a:pt x="2245948" y="324353"/>
                    </a:cubicBezTo>
                    <a:cubicBezTo>
                      <a:pt x="2254073" y="326683"/>
                      <a:pt x="2259850" y="328976"/>
                      <a:pt x="2263279" y="331232"/>
                    </a:cubicBezTo>
                    <a:cubicBezTo>
                      <a:pt x="2267901" y="334239"/>
                      <a:pt x="2270212" y="337997"/>
                      <a:pt x="2270212" y="342507"/>
                    </a:cubicBezTo>
                    <a:cubicBezTo>
                      <a:pt x="2270212" y="347469"/>
                      <a:pt x="2268124" y="351302"/>
                      <a:pt x="2263949" y="354008"/>
                    </a:cubicBezTo>
                    <a:cubicBezTo>
                      <a:pt x="2260369" y="356414"/>
                      <a:pt x="2256006" y="357616"/>
                      <a:pt x="2250861" y="357616"/>
                    </a:cubicBezTo>
                    <a:cubicBezTo>
                      <a:pt x="2239453" y="357616"/>
                      <a:pt x="2227783" y="352221"/>
                      <a:pt x="2215852" y="341431"/>
                    </a:cubicBezTo>
                    <a:lnTo>
                      <a:pt x="2198886" y="373355"/>
                    </a:lnTo>
                    <a:cubicBezTo>
                      <a:pt x="2215183" y="384889"/>
                      <a:pt x="2232856" y="390656"/>
                      <a:pt x="2251906" y="390656"/>
                    </a:cubicBezTo>
                    <a:cubicBezTo>
                      <a:pt x="2260985" y="390656"/>
                      <a:pt x="2269468" y="389278"/>
                      <a:pt x="2277356" y="386521"/>
                    </a:cubicBezTo>
                    <a:cubicBezTo>
                      <a:pt x="2299978" y="378698"/>
                      <a:pt x="2311289" y="361899"/>
                      <a:pt x="2311289" y="336122"/>
                    </a:cubicBezTo>
                    <a:cubicBezTo>
                      <a:pt x="2311289" y="326065"/>
                      <a:pt x="2308717" y="317833"/>
                      <a:pt x="2303573" y="311426"/>
                    </a:cubicBezTo>
                    <a:cubicBezTo>
                      <a:pt x="2297610" y="303901"/>
                      <a:pt x="2287622" y="298090"/>
                      <a:pt x="2273608" y="293992"/>
                    </a:cubicBezTo>
                    <a:cubicBezTo>
                      <a:pt x="2262427" y="290707"/>
                      <a:pt x="2255718" y="288391"/>
                      <a:pt x="2253481" y="287046"/>
                    </a:cubicBezTo>
                    <a:cubicBezTo>
                      <a:pt x="2248487" y="284133"/>
                      <a:pt x="2245990" y="280661"/>
                      <a:pt x="2245990" y="276628"/>
                    </a:cubicBezTo>
                    <a:cubicBezTo>
                      <a:pt x="2245990" y="272520"/>
                      <a:pt x="2247892" y="269234"/>
                      <a:pt x="2251697" y="266769"/>
                    </a:cubicBezTo>
                    <a:cubicBezTo>
                      <a:pt x="2255055" y="264603"/>
                      <a:pt x="2258860" y="263520"/>
                      <a:pt x="2263112" y="263520"/>
                    </a:cubicBezTo>
                    <a:cubicBezTo>
                      <a:pt x="2271916" y="263520"/>
                      <a:pt x="2280645" y="266906"/>
                      <a:pt x="2289299" y="273677"/>
                    </a:cubicBezTo>
                    <a:lnTo>
                      <a:pt x="2305149" y="242870"/>
                    </a:lnTo>
                    <a:cubicBezTo>
                      <a:pt x="2289374" y="234610"/>
                      <a:pt x="2273263" y="230480"/>
                      <a:pt x="2256817" y="230480"/>
                    </a:cubicBezTo>
                    <a:close/>
                    <a:moveTo>
                      <a:pt x="0" y="0"/>
                    </a:moveTo>
                    <a:lnTo>
                      <a:pt x="4299111" y="0"/>
                    </a:lnTo>
                    <a:lnTo>
                      <a:pt x="4299111" y="720415"/>
                    </a:lnTo>
                    <a:lnTo>
                      <a:pt x="4036188" y="720415"/>
                    </a:lnTo>
                    <a:lnTo>
                      <a:pt x="4031284" y="676791"/>
                    </a:lnTo>
                    <a:cubicBezTo>
                      <a:pt x="4036145" y="610246"/>
                      <a:pt x="4076995" y="552274"/>
                      <a:pt x="4139307" y="533500"/>
                    </a:cubicBezTo>
                    <a:lnTo>
                      <a:pt x="4156814" y="530284"/>
                    </a:lnTo>
                    <a:lnTo>
                      <a:pt x="4128359" y="527989"/>
                    </a:lnTo>
                    <a:cubicBezTo>
                      <a:pt x="4094363" y="527872"/>
                      <a:pt x="4058548" y="532935"/>
                      <a:pt x="4022617" y="543761"/>
                    </a:cubicBezTo>
                    <a:cubicBezTo>
                      <a:pt x="3950751" y="565413"/>
                      <a:pt x="3892018" y="606023"/>
                      <a:pt x="3855155" y="654176"/>
                    </a:cubicBezTo>
                    <a:lnTo>
                      <a:pt x="3822410" y="720415"/>
                    </a:lnTo>
                    <a:lnTo>
                      <a:pt x="3615003" y="720415"/>
                    </a:lnTo>
                    <a:lnTo>
                      <a:pt x="3610100" y="676792"/>
                    </a:lnTo>
                    <a:cubicBezTo>
                      <a:pt x="3614961" y="610246"/>
                      <a:pt x="3655811" y="552274"/>
                      <a:pt x="3718122" y="533500"/>
                    </a:cubicBezTo>
                    <a:lnTo>
                      <a:pt x="3735629" y="530284"/>
                    </a:lnTo>
                    <a:lnTo>
                      <a:pt x="3707175" y="527989"/>
                    </a:lnTo>
                    <a:cubicBezTo>
                      <a:pt x="3673179" y="527873"/>
                      <a:pt x="3637364" y="532935"/>
                      <a:pt x="3601432" y="543761"/>
                    </a:cubicBezTo>
                    <a:cubicBezTo>
                      <a:pt x="3529566" y="565413"/>
                      <a:pt x="3470834" y="606023"/>
                      <a:pt x="3433971" y="654176"/>
                    </a:cubicBezTo>
                    <a:lnTo>
                      <a:pt x="3401225" y="720415"/>
                    </a:lnTo>
                    <a:lnTo>
                      <a:pt x="3193820" y="720415"/>
                    </a:lnTo>
                    <a:lnTo>
                      <a:pt x="3188916" y="676791"/>
                    </a:lnTo>
                    <a:cubicBezTo>
                      <a:pt x="3193777" y="610246"/>
                      <a:pt x="3234627" y="552274"/>
                      <a:pt x="3296939" y="533500"/>
                    </a:cubicBezTo>
                    <a:lnTo>
                      <a:pt x="3314446" y="530284"/>
                    </a:lnTo>
                    <a:lnTo>
                      <a:pt x="3285991" y="527989"/>
                    </a:lnTo>
                    <a:cubicBezTo>
                      <a:pt x="3251995" y="527872"/>
                      <a:pt x="3216180" y="532935"/>
                      <a:pt x="3180249" y="543761"/>
                    </a:cubicBezTo>
                    <a:cubicBezTo>
                      <a:pt x="3108383" y="565413"/>
                      <a:pt x="3049650" y="606023"/>
                      <a:pt x="3012787" y="654176"/>
                    </a:cubicBezTo>
                    <a:lnTo>
                      <a:pt x="2980042" y="720415"/>
                    </a:lnTo>
                    <a:lnTo>
                      <a:pt x="2772637" y="720415"/>
                    </a:lnTo>
                    <a:lnTo>
                      <a:pt x="2767732" y="676792"/>
                    </a:lnTo>
                    <a:cubicBezTo>
                      <a:pt x="2772594" y="610246"/>
                      <a:pt x="2813443" y="552274"/>
                      <a:pt x="2875755" y="533500"/>
                    </a:cubicBezTo>
                    <a:lnTo>
                      <a:pt x="2893261" y="530284"/>
                    </a:lnTo>
                    <a:lnTo>
                      <a:pt x="2864808" y="527989"/>
                    </a:lnTo>
                    <a:cubicBezTo>
                      <a:pt x="2830812" y="527872"/>
                      <a:pt x="2794996" y="532935"/>
                      <a:pt x="2759064" y="543760"/>
                    </a:cubicBezTo>
                    <a:cubicBezTo>
                      <a:pt x="2687199" y="565413"/>
                      <a:pt x="2628466" y="606023"/>
                      <a:pt x="2591604" y="654176"/>
                    </a:cubicBezTo>
                    <a:lnTo>
                      <a:pt x="2558859" y="720415"/>
                    </a:lnTo>
                    <a:lnTo>
                      <a:pt x="2351453" y="720415"/>
                    </a:lnTo>
                    <a:lnTo>
                      <a:pt x="2346550" y="676792"/>
                    </a:lnTo>
                    <a:cubicBezTo>
                      <a:pt x="2351411" y="610246"/>
                      <a:pt x="2392260" y="552274"/>
                      <a:pt x="2454572" y="533500"/>
                    </a:cubicBezTo>
                    <a:lnTo>
                      <a:pt x="2472078" y="530284"/>
                    </a:lnTo>
                    <a:lnTo>
                      <a:pt x="2443624" y="527989"/>
                    </a:lnTo>
                    <a:cubicBezTo>
                      <a:pt x="2409628" y="527873"/>
                      <a:pt x="2373813" y="532935"/>
                      <a:pt x="2337881" y="543760"/>
                    </a:cubicBezTo>
                    <a:cubicBezTo>
                      <a:pt x="2266015" y="565413"/>
                      <a:pt x="2207283" y="606023"/>
                      <a:pt x="2170420" y="654176"/>
                    </a:cubicBezTo>
                    <a:lnTo>
                      <a:pt x="2137675" y="720415"/>
                    </a:lnTo>
                    <a:lnTo>
                      <a:pt x="2134882" y="720415"/>
                    </a:lnTo>
                    <a:lnTo>
                      <a:pt x="2134881" y="720415"/>
                    </a:lnTo>
                    <a:lnTo>
                      <a:pt x="1900442" y="720415"/>
                    </a:lnTo>
                    <a:lnTo>
                      <a:pt x="1895539" y="676792"/>
                    </a:lnTo>
                    <a:cubicBezTo>
                      <a:pt x="1900399" y="610247"/>
                      <a:pt x="1941248" y="552275"/>
                      <a:pt x="2003561" y="533501"/>
                    </a:cubicBezTo>
                    <a:lnTo>
                      <a:pt x="2021068" y="530284"/>
                    </a:lnTo>
                    <a:lnTo>
                      <a:pt x="1992614" y="527989"/>
                    </a:lnTo>
                    <a:cubicBezTo>
                      <a:pt x="1958617" y="527873"/>
                      <a:pt x="1922802" y="532936"/>
                      <a:pt x="1886870" y="543762"/>
                    </a:cubicBezTo>
                    <a:cubicBezTo>
                      <a:pt x="1815005" y="565414"/>
                      <a:pt x="1756272" y="606023"/>
                      <a:pt x="1719409" y="654177"/>
                    </a:cubicBezTo>
                    <a:lnTo>
                      <a:pt x="1686664" y="720415"/>
                    </a:lnTo>
                    <a:lnTo>
                      <a:pt x="1479257" y="720415"/>
                    </a:lnTo>
                    <a:lnTo>
                      <a:pt x="1474354" y="676792"/>
                    </a:lnTo>
                    <a:cubicBezTo>
                      <a:pt x="1479215" y="610247"/>
                      <a:pt x="1520065" y="552274"/>
                      <a:pt x="1582376" y="533501"/>
                    </a:cubicBezTo>
                    <a:lnTo>
                      <a:pt x="1599883" y="530284"/>
                    </a:lnTo>
                    <a:lnTo>
                      <a:pt x="1571429" y="527990"/>
                    </a:lnTo>
                    <a:cubicBezTo>
                      <a:pt x="1537433" y="527874"/>
                      <a:pt x="1501618" y="532935"/>
                      <a:pt x="1465685" y="543762"/>
                    </a:cubicBezTo>
                    <a:cubicBezTo>
                      <a:pt x="1393820" y="565414"/>
                      <a:pt x="1335087" y="606023"/>
                      <a:pt x="1298225" y="654176"/>
                    </a:cubicBezTo>
                    <a:lnTo>
                      <a:pt x="1265479" y="720415"/>
                    </a:lnTo>
                    <a:lnTo>
                      <a:pt x="1058074" y="720415"/>
                    </a:lnTo>
                    <a:lnTo>
                      <a:pt x="1053171" y="676792"/>
                    </a:lnTo>
                    <a:cubicBezTo>
                      <a:pt x="1058032" y="610247"/>
                      <a:pt x="1098881" y="552275"/>
                      <a:pt x="1161193" y="533501"/>
                    </a:cubicBezTo>
                    <a:lnTo>
                      <a:pt x="1178700" y="530284"/>
                    </a:lnTo>
                    <a:lnTo>
                      <a:pt x="1150246" y="527989"/>
                    </a:lnTo>
                    <a:cubicBezTo>
                      <a:pt x="1116249" y="527873"/>
                      <a:pt x="1080434" y="532935"/>
                      <a:pt x="1044502" y="543762"/>
                    </a:cubicBezTo>
                    <a:cubicBezTo>
                      <a:pt x="972637" y="565414"/>
                      <a:pt x="913904" y="606023"/>
                      <a:pt x="877041" y="654177"/>
                    </a:cubicBezTo>
                    <a:lnTo>
                      <a:pt x="844295" y="720415"/>
                    </a:lnTo>
                    <a:lnTo>
                      <a:pt x="636891" y="720415"/>
                    </a:lnTo>
                    <a:lnTo>
                      <a:pt x="631986" y="676792"/>
                    </a:lnTo>
                    <a:cubicBezTo>
                      <a:pt x="636848" y="610247"/>
                      <a:pt x="677697" y="552275"/>
                      <a:pt x="740009" y="533501"/>
                    </a:cubicBezTo>
                    <a:lnTo>
                      <a:pt x="757515" y="530284"/>
                    </a:lnTo>
                    <a:lnTo>
                      <a:pt x="729062" y="527989"/>
                    </a:lnTo>
                    <a:cubicBezTo>
                      <a:pt x="695066" y="527873"/>
                      <a:pt x="659251" y="532935"/>
                      <a:pt x="623318" y="543761"/>
                    </a:cubicBezTo>
                    <a:cubicBezTo>
                      <a:pt x="551453" y="565414"/>
                      <a:pt x="492720" y="606023"/>
                      <a:pt x="455858" y="654177"/>
                    </a:cubicBezTo>
                    <a:lnTo>
                      <a:pt x="423112" y="720415"/>
                    </a:lnTo>
                    <a:lnTo>
                      <a:pt x="215707" y="720415"/>
                    </a:lnTo>
                    <a:lnTo>
                      <a:pt x="210803" y="676792"/>
                    </a:lnTo>
                    <a:cubicBezTo>
                      <a:pt x="215665" y="610247"/>
                      <a:pt x="256514" y="552274"/>
                      <a:pt x="318826" y="533501"/>
                    </a:cubicBezTo>
                    <a:lnTo>
                      <a:pt x="336332" y="530284"/>
                    </a:lnTo>
                    <a:lnTo>
                      <a:pt x="307878" y="527990"/>
                    </a:lnTo>
                    <a:cubicBezTo>
                      <a:pt x="273882" y="527874"/>
                      <a:pt x="238066" y="532935"/>
                      <a:pt x="202135" y="543761"/>
                    </a:cubicBezTo>
                    <a:cubicBezTo>
                      <a:pt x="130269" y="565414"/>
                      <a:pt x="71537" y="606023"/>
                      <a:pt x="34674" y="654176"/>
                    </a:cubicBezTo>
                    <a:lnTo>
                      <a:pt x="1928" y="720415"/>
                    </a:lnTo>
                    <a:lnTo>
                      <a:pt x="0" y="720415"/>
                    </a:lnTo>
                    <a:close/>
                  </a:path>
                </a:pathLst>
              </a:custGeom>
              <a:solidFill>
                <a:sysClr val="window" lastClr="FFFFFF"/>
              </a:solidFill>
              <a:ln w="9525" cap="flat" cmpd="sng" algn="ctr">
                <a:noFill/>
                <a:prstDash val="solid"/>
              </a:ln>
              <a:effectLst/>
            </p:spPr>
            <p:txBody>
              <a:bodyPr wrap="square" rtlCol="0" anchor="ctr">
                <a:noAutofit/>
              </a:bodyPr>
              <a:lstStyle/>
              <a:p>
                <a:pPr algn="ctr" defTabSz="914400" fontAlgn="base">
                  <a:spcBef>
                    <a:spcPct val="0"/>
                  </a:spcBef>
                  <a:spcAft>
                    <a:spcPct val="0"/>
                  </a:spcAft>
                  <a:defRPr/>
                </a:pPr>
                <a:endParaRPr lang="en-US" sz="1530" kern="0">
                  <a:solidFill>
                    <a:prstClr val="white"/>
                  </a:solidFill>
                  <a:latin typeface="Calibri"/>
                </a:endParaRPr>
              </a:p>
            </p:txBody>
          </p:sp>
        </p:grpSp>
        <p:grpSp>
          <p:nvGrpSpPr>
            <p:cNvPr id="874" name="Group 873">
              <a:extLst>
                <a:ext uri="{FF2B5EF4-FFF2-40B4-BE49-F238E27FC236}">
                  <a16:creationId xmlns:a16="http://schemas.microsoft.com/office/drawing/2014/main" id="{7FC523B9-6144-4C45-86A0-EF29CDEA555B}"/>
                </a:ext>
              </a:extLst>
            </p:cNvPr>
            <p:cNvGrpSpPr>
              <a:grpSpLocks noChangeAspect="1"/>
            </p:cNvGrpSpPr>
            <p:nvPr/>
          </p:nvGrpSpPr>
          <p:grpSpPr>
            <a:xfrm>
              <a:off x="6983470" y="4047832"/>
              <a:ext cx="843212" cy="264549"/>
              <a:chOff x="9014438" y="4186235"/>
              <a:chExt cx="4300263" cy="1349159"/>
            </a:xfrm>
          </p:grpSpPr>
          <p:sp>
            <p:nvSpPr>
              <p:cNvPr id="875" name="Rectangle 874">
                <a:extLst>
                  <a:ext uri="{FF2B5EF4-FFF2-40B4-BE49-F238E27FC236}">
                    <a16:creationId xmlns:a16="http://schemas.microsoft.com/office/drawing/2014/main" id="{BAB8AE50-8B47-48C7-A7A3-A7EF6E528482}"/>
                  </a:ext>
                </a:extLst>
              </p:cNvPr>
              <p:cNvSpPr/>
              <p:nvPr/>
            </p:nvSpPr>
            <p:spPr>
              <a:xfrm>
                <a:off x="9017694" y="4186235"/>
                <a:ext cx="4297007" cy="1349159"/>
              </a:xfrm>
              <a:prstGeom prst="rect">
                <a:avLst/>
              </a:prstGeom>
              <a:solidFill>
                <a:srgbClr val="FF0000"/>
              </a:solidFill>
              <a:ln w="9525" cap="flat" cmpd="sng" algn="ctr">
                <a:noFill/>
                <a:prstDash val="solid"/>
              </a:ln>
              <a:effectLst/>
            </p:spPr>
            <p:txBody>
              <a:bodyPr wrap="square" rtlCol="0" anchor="ctr">
                <a:noAutofit/>
              </a:bodyPr>
              <a:lstStyle/>
              <a:p>
                <a:pPr algn="ctr" defTabSz="914400" fontAlgn="base">
                  <a:spcBef>
                    <a:spcPct val="0"/>
                  </a:spcBef>
                  <a:spcAft>
                    <a:spcPct val="0"/>
                  </a:spcAft>
                  <a:defRPr/>
                </a:pPr>
                <a:endParaRPr lang="en-US" sz="1530" kern="0">
                  <a:solidFill>
                    <a:prstClr val="white"/>
                  </a:solidFill>
                  <a:latin typeface="Calibri"/>
                </a:endParaRPr>
              </a:p>
            </p:txBody>
          </p:sp>
          <p:sp>
            <p:nvSpPr>
              <p:cNvPr id="876" name="Freeform: Shape 875">
                <a:extLst>
                  <a:ext uri="{FF2B5EF4-FFF2-40B4-BE49-F238E27FC236}">
                    <a16:creationId xmlns:a16="http://schemas.microsoft.com/office/drawing/2014/main" id="{43BAF922-449C-40B7-A9B9-F25922C0CC98}"/>
                  </a:ext>
                </a:extLst>
              </p:cNvPr>
              <p:cNvSpPr/>
              <p:nvPr/>
            </p:nvSpPr>
            <p:spPr>
              <a:xfrm>
                <a:off x="9014438" y="4186235"/>
                <a:ext cx="4299111" cy="1225572"/>
              </a:xfrm>
              <a:custGeom>
                <a:avLst/>
                <a:gdLst/>
                <a:ahLst/>
                <a:cxnLst/>
                <a:rect l="l" t="t" r="r" b="b"/>
                <a:pathLst>
                  <a:path w="4299111" h="1225572">
                    <a:moveTo>
                      <a:pt x="1806097" y="1120314"/>
                    </a:moveTo>
                    <a:lnTo>
                      <a:pt x="1789466" y="1168869"/>
                    </a:lnTo>
                    <a:lnTo>
                      <a:pt x="1822506" y="1168869"/>
                    </a:lnTo>
                    <a:close/>
                    <a:moveTo>
                      <a:pt x="2161201" y="1103347"/>
                    </a:moveTo>
                    <a:lnTo>
                      <a:pt x="2161201" y="1141298"/>
                    </a:lnTo>
                    <a:lnTo>
                      <a:pt x="2168594" y="1141298"/>
                    </a:lnTo>
                    <a:cubicBezTo>
                      <a:pt x="2176959" y="1141298"/>
                      <a:pt x="2182971" y="1139555"/>
                      <a:pt x="2186630" y="1136068"/>
                    </a:cubicBezTo>
                    <a:cubicBezTo>
                      <a:pt x="2190588" y="1132283"/>
                      <a:pt x="2192567" y="1127683"/>
                      <a:pt x="2192567" y="1122267"/>
                    </a:cubicBezTo>
                    <a:cubicBezTo>
                      <a:pt x="2192567" y="1116851"/>
                      <a:pt x="2190588" y="1112288"/>
                      <a:pt x="2186630" y="1108578"/>
                    </a:cubicBezTo>
                    <a:cubicBezTo>
                      <a:pt x="2182895" y="1105091"/>
                      <a:pt x="2176884" y="1103347"/>
                      <a:pt x="2168594" y="1103347"/>
                    </a:cubicBezTo>
                    <a:close/>
                    <a:moveTo>
                      <a:pt x="2693076" y="1073209"/>
                    </a:moveTo>
                    <a:lnTo>
                      <a:pt x="2779806" y="1073209"/>
                    </a:lnTo>
                    <a:lnTo>
                      <a:pt x="2779806" y="1106249"/>
                    </a:lnTo>
                    <a:lnTo>
                      <a:pt x="2732701" y="1106249"/>
                    </a:lnTo>
                    <a:lnTo>
                      <a:pt x="2732701" y="1132257"/>
                    </a:lnTo>
                    <a:lnTo>
                      <a:pt x="2777238" y="1132257"/>
                    </a:lnTo>
                    <a:lnTo>
                      <a:pt x="2777238" y="1165297"/>
                    </a:lnTo>
                    <a:lnTo>
                      <a:pt x="2732701" y="1165297"/>
                    </a:lnTo>
                    <a:lnTo>
                      <a:pt x="2732701" y="1192532"/>
                    </a:lnTo>
                    <a:lnTo>
                      <a:pt x="2779806" y="1192532"/>
                    </a:lnTo>
                    <a:lnTo>
                      <a:pt x="2779806" y="1225572"/>
                    </a:lnTo>
                    <a:lnTo>
                      <a:pt x="2693076" y="1225572"/>
                    </a:lnTo>
                    <a:close/>
                    <a:moveTo>
                      <a:pt x="2512101" y="1073209"/>
                    </a:moveTo>
                    <a:lnTo>
                      <a:pt x="2551726" y="1073209"/>
                    </a:lnTo>
                    <a:lnTo>
                      <a:pt x="2624615" y="1166413"/>
                    </a:lnTo>
                    <a:lnTo>
                      <a:pt x="2624615" y="1073209"/>
                    </a:lnTo>
                    <a:lnTo>
                      <a:pt x="2664240" y="1073209"/>
                    </a:lnTo>
                    <a:lnTo>
                      <a:pt x="2664240" y="1225572"/>
                    </a:lnTo>
                    <a:lnTo>
                      <a:pt x="2624615" y="1225572"/>
                    </a:lnTo>
                    <a:lnTo>
                      <a:pt x="2551726" y="1132257"/>
                    </a:lnTo>
                    <a:lnTo>
                      <a:pt x="2551726" y="1225572"/>
                    </a:lnTo>
                    <a:lnTo>
                      <a:pt x="2512101" y="1225572"/>
                    </a:lnTo>
                    <a:close/>
                    <a:moveTo>
                      <a:pt x="2435901" y="1073209"/>
                    </a:moveTo>
                    <a:lnTo>
                      <a:pt x="2475526" y="1073209"/>
                    </a:lnTo>
                    <a:lnTo>
                      <a:pt x="2475526" y="1225572"/>
                    </a:lnTo>
                    <a:lnTo>
                      <a:pt x="2435901" y="1225572"/>
                    </a:lnTo>
                    <a:close/>
                    <a:moveTo>
                      <a:pt x="2331126" y="1073209"/>
                    </a:moveTo>
                    <a:lnTo>
                      <a:pt x="2370751" y="1073209"/>
                    </a:lnTo>
                    <a:lnTo>
                      <a:pt x="2370751" y="1192532"/>
                    </a:lnTo>
                    <a:lnTo>
                      <a:pt x="2418302" y="1192532"/>
                    </a:lnTo>
                    <a:lnTo>
                      <a:pt x="2418302" y="1225572"/>
                    </a:lnTo>
                    <a:lnTo>
                      <a:pt x="2331126" y="1225572"/>
                    </a:lnTo>
                    <a:close/>
                    <a:moveTo>
                      <a:pt x="2121576" y="1073209"/>
                    </a:moveTo>
                    <a:lnTo>
                      <a:pt x="2183191" y="1073209"/>
                    </a:lnTo>
                    <a:cubicBezTo>
                      <a:pt x="2201199" y="1073209"/>
                      <a:pt x="2214519" y="1078604"/>
                      <a:pt x="2223151" y="1089395"/>
                    </a:cubicBezTo>
                    <a:cubicBezTo>
                      <a:pt x="2230146" y="1098101"/>
                      <a:pt x="2233643" y="1108333"/>
                      <a:pt x="2233643" y="1120090"/>
                    </a:cubicBezTo>
                    <a:cubicBezTo>
                      <a:pt x="2233643" y="1133559"/>
                      <a:pt x="2229625" y="1144312"/>
                      <a:pt x="2221588" y="1152349"/>
                    </a:cubicBezTo>
                    <a:cubicBezTo>
                      <a:pt x="2216454" y="1157483"/>
                      <a:pt x="2209384" y="1161055"/>
                      <a:pt x="2200380" y="1163064"/>
                    </a:cubicBezTo>
                    <a:lnTo>
                      <a:pt x="2248266" y="1225572"/>
                    </a:lnTo>
                    <a:lnTo>
                      <a:pt x="2199041" y="1225572"/>
                    </a:lnTo>
                    <a:lnTo>
                      <a:pt x="2161201" y="1167083"/>
                    </a:lnTo>
                    <a:lnTo>
                      <a:pt x="2161201" y="1225572"/>
                    </a:lnTo>
                    <a:lnTo>
                      <a:pt x="2121576" y="1225572"/>
                    </a:lnTo>
                    <a:close/>
                    <a:moveTo>
                      <a:pt x="2007276" y="1073209"/>
                    </a:moveTo>
                    <a:lnTo>
                      <a:pt x="2094005" y="1073209"/>
                    </a:lnTo>
                    <a:lnTo>
                      <a:pt x="2094005" y="1106249"/>
                    </a:lnTo>
                    <a:lnTo>
                      <a:pt x="2046901" y="1106249"/>
                    </a:lnTo>
                    <a:lnTo>
                      <a:pt x="2046901" y="1132257"/>
                    </a:lnTo>
                    <a:lnTo>
                      <a:pt x="2091438" y="1132257"/>
                    </a:lnTo>
                    <a:lnTo>
                      <a:pt x="2091438" y="1165297"/>
                    </a:lnTo>
                    <a:lnTo>
                      <a:pt x="2046901" y="1165297"/>
                    </a:lnTo>
                    <a:lnTo>
                      <a:pt x="2046901" y="1192532"/>
                    </a:lnTo>
                    <a:lnTo>
                      <a:pt x="2094005" y="1192532"/>
                    </a:lnTo>
                    <a:lnTo>
                      <a:pt x="2094005" y="1225572"/>
                    </a:lnTo>
                    <a:lnTo>
                      <a:pt x="2007276" y="1225572"/>
                    </a:lnTo>
                    <a:close/>
                    <a:moveTo>
                      <a:pt x="1888102" y="1073209"/>
                    </a:moveTo>
                    <a:lnTo>
                      <a:pt x="1992802" y="1073209"/>
                    </a:lnTo>
                    <a:lnTo>
                      <a:pt x="1992802" y="1106249"/>
                    </a:lnTo>
                    <a:lnTo>
                      <a:pt x="1959986" y="1106249"/>
                    </a:lnTo>
                    <a:lnTo>
                      <a:pt x="1959986" y="1225572"/>
                    </a:lnTo>
                    <a:lnTo>
                      <a:pt x="1920360" y="1225572"/>
                    </a:lnTo>
                    <a:lnTo>
                      <a:pt x="1920360" y="1106249"/>
                    </a:lnTo>
                    <a:lnTo>
                      <a:pt x="1888102" y="1106249"/>
                    </a:lnTo>
                    <a:close/>
                    <a:moveTo>
                      <a:pt x="1784778" y="1073209"/>
                    </a:moveTo>
                    <a:lnTo>
                      <a:pt x="1827975" y="1073209"/>
                    </a:lnTo>
                    <a:lnTo>
                      <a:pt x="1885348" y="1225572"/>
                    </a:lnTo>
                    <a:lnTo>
                      <a:pt x="1843044" y="1225572"/>
                    </a:lnTo>
                    <a:lnTo>
                      <a:pt x="1833221" y="1199006"/>
                    </a:lnTo>
                    <a:lnTo>
                      <a:pt x="1778527" y="1199006"/>
                    </a:lnTo>
                    <a:lnTo>
                      <a:pt x="1768035" y="1225572"/>
                    </a:lnTo>
                    <a:lnTo>
                      <a:pt x="1726177" y="1225572"/>
                    </a:lnTo>
                    <a:close/>
                    <a:moveTo>
                      <a:pt x="1496014" y="1073209"/>
                    </a:moveTo>
                    <a:lnTo>
                      <a:pt x="1537425" y="1073209"/>
                    </a:lnTo>
                    <a:lnTo>
                      <a:pt x="1563880" y="1171659"/>
                    </a:lnTo>
                    <a:lnTo>
                      <a:pt x="1596138" y="1073209"/>
                    </a:lnTo>
                    <a:lnTo>
                      <a:pt x="1627615" y="1073209"/>
                    </a:lnTo>
                    <a:lnTo>
                      <a:pt x="1657641" y="1171659"/>
                    </a:lnTo>
                    <a:lnTo>
                      <a:pt x="1686440" y="1073209"/>
                    </a:lnTo>
                    <a:lnTo>
                      <a:pt x="1727739" y="1073209"/>
                    </a:lnTo>
                    <a:lnTo>
                      <a:pt x="1679073" y="1225572"/>
                    </a:lnTo>
                    <a:lnTo>
                      <a:pt x="1638666" y="1225572"/>
                    </a:lnTo>
                    <a:lnTo>
                      <a:pt x="1610872" y="1137280"/>
                    </a:lnTo>
                    <a:lnTo>
                      <a:pt x="1581739" y="1225572"/>
                    </a:lnTo>
                    <a:lnTo>
                      <a:pt x="1541444" y="1225572"/>
                    </a:lnTo>
                    <a:close/>
                    <a:moveTo>
                      <a:pt x="4157594" y="817358"/>
                    </a:moveTo>
                    <a:cubicBezTo>
                      <a:pt x="4193786" y="817358"/>
                      <a:pt x="4223126" y="846987"/>
                      <a:pt x="4223126" y="883536"/>
                    </a:cubicBezTo>
                    <a:cubicBezTo>
                      <a:pt x="4223126" y="920085"/>
                      <a:pt x="4193786" y="949714"/>
                      <a:pt x="4157594" y="949714"/>
                    </a:cubicBezTo>
                    <a:cubicBezTo>
                      <a:pt x="4121401" y="949714"/>
                      <a:pt x="4092062" y="920085"/>
                      <a:pt x="4092062" y="883536"/>
                    </a:cubicBezTo>
                    <a:cubicBezTo>
                      <a:pt x="4092062" y="846987"/>
                      <a:pt x="4121401" y="817358"/>
                      <a:pt x="4157594" y="817358"/>
                    </a:cubicBezTo>
                    <a:close/>
                    <a:moveTo>
                      <a:pt x="3963666" y="817358"/>
                    </a:moveTo>
                    <a:cubicBezTo>
                      <a:pt x="3999859" y="817358"/>
                      <a:pt x="4029198" y="846987"/>
                      <a:pt x="4029198" y="883536"/>
                    </a:cubicBezTo>
                    <a:cubicBezTo>
                      <a:pt x="4029198" y="920086"/>
                      <a:pt x="3999859" y="949714"/>
                      <a:pt x="3963666" y="949714"/>
                    </a:cubicBezTo>
                    <a:cubicBezTo>
                      <a:pt x="3927474" y="949714"/>
                      <a:pt x="3898134" y="920086"/>
                      <a:pt x="3898134" y="883537"/>
                    </a:cubicBezTo>
                    <a:cubicBezTo>
                      <a:pt x="3898134" y="846987"/>
                      <a:pt x="3927474" y="817358"/>
                      <a:pt x="3963666" y="817358"/>
                    </a:cubicBezTo>
                    <a:close/>
                    <a:moveTo>
                      <a:pt x="3769732" y="817358"/>
                    </a:moveTo>
                    <a:cubicBezTo>
                      <a:pt x="3805925" y="817358"/>
                      <a:pt x="3835264" y="846987"/>
                      <a:pt x="3835264" y="883536"/>
                    </a:cubicBezTo>
                    <a:cubicBezTo>
                      <a:pt x="3835264" y="920085"/>
                      <a:pt x="3805925" y="949714"/>
                      <a:pt x="3769732" y="949714"/>
                    </a:cubicBezTo>
                    <a:cubicBezTo>
                      <a:pt x="3733540" y="949714"/>
                      <a:pt x="3704200" y="920085"/>
                      <a:pt x="3704200" y="883536"/>
                    </a:cubicBezTo>
                    <a:cubicBezTo>
                      <a:pt x="3704200" y="846987"/>
                      <a:pt x="3733540" y="817358"/>
                      <a:pt x="3769732" y="817358"/>
                    </a:cubicBezTo>
                    <a:close/>
                    <a:moveTo>
                      <a:pt x="3575799" y="817358"/>
                    </a:moveTo>
                    <a:cubicBezTo>
                      <a:pt x="3611992" y="817358"/>
                      <a:pt x="3641331" y="846987"/>
                      <a:pt x="3641331" y="883536"/>
                    </a:cubicBezTo>
                    <a:cubicBezTo>
                      <a:pt x="3641331" y="920085"/>
                      <a:pt x="3611992" y="949714"/>
                      <a:pt x="3575799" y="949714"/>
                    </a:cubicBezTo>
                    <a:cubicBezTo>
                      <a:pt x="3539606" y="949714"/>
                      <a:pt x="3510267" y="920085"/>
                      <a:pt x="3510267" y="883536"/>
                    </a:cubicBezTo>
                    <a:cubicBezTo>
                      <a:pt x="3510267" y="846987"/>
                      <a:pt x="3539606" y="817358"/>
                      <a:pt x="3575799" y="817358"/>
                    </a:cubicBezTo>
                    <a:close/>
                    <a:moveTo>
                      <a:pt x="3381865" y="817358"/>
                    </a:moveTo>
                    <a:cubicBezTo>
                      <a:pt x="3418057" y="817358"/>
                      <a:pt x="3447398" y="846987"/>
                      <a:pt x="3447398" y="883536"/>
                    </a:cubicBezTo>
                    <a:cubicBezTo>
                      <a:pt x="3447398" y="920085"/>
                      <a:pt x="3418058" y="949714"/>
                      <a:pt x="3381865" y="949714"/>
                    </a:cubicBezTo>
                    <a:cubicBezTo>
                      <a:pt x="3345673" y="949715"/>
                      <a:pt x="3316333" y="920085"/>
                      <a:pt x="3316332" y="883536"/>
                    </a:cubicBezTo>
                    <a:cubicBezTo>
                      <a:pt x="3316333" y="846987"/>
                      <a:pt x="3345674" y="817358"/>
                      <a:pt x="3381865" y="817358"/>
                    </a:cubicBezTo>
                    <a:close/>
                    <a:moveTo>
                      <a:pt x="3187932" y="817358"/>
                    </a:moveTo>
                    <a:cubicBezTo>
                      <a:pt x="3224124" y="817358"/>
                      <a:pt x="3253464" y="846987"/>
                      <a:pt x="3253464" y="883536"/>
                    </a:cubicBezTo>
                    <a:cubicBezTo>
                      <a:pt x="3253464" y="920085"/>
                      <a:pt x="3224124" y="949715"/>
                      <a:pt x="3187932" y="949714"/>
                    </a:cubicBezTo>
                    <a:cubicBezTo>
                      <a:pt x="3151739" y="949714"/>
                      <a:pt x="3122400" y="920085"/>
                      <a:pt x="3122400" y="883536"/>
                    </a:cubicBezTo>
                    <a:cubicBezTo>
                      <a:pt x="3122400" y="846987"/>
                      <a:pt x="3151739" y="817358"/>
                      <a:pt x="3187932" y="817358"/>
                    </a:cubicBezTo>
                    <a:close/>
                    <a:moveTo>
                      <a:pt x="2993998" y="817358"/>
                    </a:moveTo>
                    <a:cubicBezTo>
                      <a:pt x="3030191" y="817358"/>
                      <a:pt x="3059530" y="846987"/>
                      <a:pt x="3059530" y="883536"/>
                    </a:cubicBezTo>
                    <a:cubicBezTo>
                      <a:pt x="3059530" y="920085"/>
                      <a:pt x="3030191" y="949714"/>
                      <a:pt x="2993999" y="949714"/>
                    </a:cubicBezTo>
                    <a:cubicBezTo>
                      <a:pt x="2957806" y="949714"/>
                      <a:pt x="2928466" y="920085"/>
                      <a:pt x="2928466" y="883536"/>
                    </a:cubicBezTo>
                    <a:cubicBezTo>
                      <a:pt x="2928466" y="846987"/>
                      <a:pt x="2957806" y="817358"/>
                      <a:pt x="2993998" y="817358"/>
                    </a:cubicBezTo>
                    <a:close/>
                    <a:moveTo>
                      <a:pt x="2800064" y="817358"/>
                    </a:moveTo>
                    <a:cubicBezTo>
                      <a:pt x="2836257" y="817358"/>
                      <a:pt x="2865596" y="846987"/>
                      <a:pt x="2865596" y="883536"/>
                    </a:cubicBezTo>
                    <a:cubicBezTo>
                      <a:pt x="2865596" y="920085"/>
                      <a:pt x="2836257" y="949714"/>
                      <a:pt x="2800064" y="949714"/>
                    </a:cubicBezTo>
                    <a:cubicBezTo>
                      <a:pt x="2763873" y="949714"/>
                      <a:pt x="2734532" y="920085"/>
                      <a:pt x="2734532" y="883536"/>
                    </a:cubicBezTo>
                    <a:cubicBezTo>
                      <a:pt x="2734532" y="846987"/>
                      <a:pt x="2763872" y="817358"/>
                      <a:pt x="2800064" y="817358"/>
                    </a:cubicBezTo>
                    <a:close/>
                    <a:moveTo>
                      <a:pt x="2606131" y="817358"/>
                    </a:moveTo>
                    <a:cubicBezTo>
                      <a:pt x="2642324" y="817358"/>
                      <a:pt x="2671664" y="846987"/>
                      <a:pt x="2671663" y="883536"/>
                    </a:cubicBezTo>
                    <a:cubicBezTo>
                      <a:pt x="2671663" y="920086"/>
                      <a:pt x="2642324" y="949714"/>
                      <a:pt x="2606131" y="949714"/>
                    </a:cubicBezTo>
                    <a:cubicBezTo>
                      <a:pt x="2569938" y="949714"/>
                      <a:pt x="2540600" y="920085"/>
                      <a:pt x="2540599" y="883536"/>
                    </a:cubicBezTo>
                    <a:cubicBezTo>
                      <a:pt x="2540600" y="846987"/>
                      <a:pt x="2569938" y="817358"/>
                      <a:pt x="2606131" y="817358"/>
                    </a:cubicBezTo>
                    <a:close/>
                    <a:moveTo>
                      <a:pt x="2412197" y="817358"/>
                    </a:moveTo>
                    <a:cubicBezTo>
                      <a:pt x="2448390" y="817358"/>
                      <a:pt x="2477730" y="846987"/>
                      <a:pt x="2477729" y="883536"/>
                    </a:cubicBezTo>
                    <a:cubicBezTo>
                      <a:pt x="2477730" y="920085"/>
                      <a:pt x="2448390" y="949714"/>
                      <a:pt x="2412197" y="949714"/>
                    </a:cubicBezTo>
                    <a:cubicBezTo>
                      <a:pt x="2376005" y="949714"/>
                      <a:pt x="2346666" y="920085"/>
                      <a:pt x="2346665" y="883536"/>
                    </a:cubicBezTo>
                    <a:cubicBezTo>
                      <a:pt x="2346665" y="846987"/>
                      <a:pt x="2376005" y="817358"/>
                      <a:pt x="2412197" y="817358"/>
                    </a:cubicBezTo>
                    <a:close/>
                    <a:moveTo>
                      <a:pt x="2218264" y="817358"/>
                    </a:moveTo>
                    <a:cubicBezTo>
                      <a:pt x="2254456" y="817358"/>
                      <a:pt x="2283796" y="846987"/>
                      <a:pt x="2283796" y="883536"/>
                    </a:cubicBezTo>
                    <a:cubicBezTo>
                      <a:pt x="2283796" y="920085"/>
                      <a:pt x="2254456" y="949714"/>
                      <a:pt x="2218264" y="949714"/>
                    </a:cubicBezTo>
                    <a:cubicBezTo>
                      <a:pt x="2182071" y="949714"/>
                      <a:pt x="2152732" y="920085"/>
                      <a:pt x="2152732" y="883536"/>
                    </a:cubicBezTo>
                    <a:cubicBezTo>
                      <a:pt x="2152732" y="846987"/>
                      <a:pt x="2182072" y="817358"/>
                      <a:pt x="2218264" y="817358"/>
                    </a:cubicBezTo>
                    <a:close/>
                    <a:moveTo>
                      <a:pt x="2024331" y="817358"/>
                    </a:moveTo>
                    <a:cubicBezTo>
                      <a:pt x="2060523" y="817358"/>
                      <a:pt x="2089862" y="846987"/>
                      <a:pt x="2089863" y="883536"/>
                    </a:cubicBezTo>
                    <a:cubicBezTo>
                      <a:pt x="2089862" y="920086"/>
                      <a:pt x="2060523" y="949714"/>
                      <a:pt x="2024330" y="949714"/>
                    </a:cubicBezTo>
                    <a:cubicBezTo>
                      <a:pt x="1988138" y="949715"/>
                      <a:pt x="1958798" y="920086"/>
                      <a:pt x="1958799" y="883536"/>
                    </a:cubicBezTo>
                    <a:cubicBezTo>
                      <a:pt x="1958798" y="846987"/>
                      <a:pt x="1988138" y="817358"/>
                      <a:pt x="2024331" y="817358"/>
                    </a:cubicBezTo>
                    <a:close/>
                    <a:moveTo>
                      <a:pt x="1830396" y="817358"/>
                    </a:moveTo>
                    <a:cubicBezTo>
                      <a:pt x="1866590" y="817358"/>
                      <a:pt x="1895928" y="846987"/>
                      <a:pt x="1895929" y="883536"/>
                    </a:cubicBezTo>
                    <a:cubicBezTo>
                      <a:pt x="1895928" y="920085"/>
                      <a:pt x="1866590" y="949714"/>
                      <a:pt x="1830397" y="949714"/>
                    </a:cubicBezTo>
                    <a:cubicBezTo>
                      <a:pt x="1794205" y="949714"/>
                      <a:pt x="1764864" y="920085"/>
                      <a:pt x="1764865" y="883536"/>
                    </a:cubicBezTo>
                    <a:cubicBezTo>
                      <a:pt x="1764864" y="846987"/>
                      <a:pt x="1794204" y="817358"/>
                      <a:pt x="1830396" y="817358"/>
                    </a:cubicBezTo>
                    <a:close/>
                    <a:moveTo>
                      <a:pt x="1636463" y="817358"/>
                    </a:moveTo>
                    <a:cubicBezTo>
                      <a:pt x="1672656" y="817358"/>
                      <a:pt x="1701995" y="846987"/>
                      <a:pt x="1701995" y="883536"/>
                    </a:cubicBezTo>
                    <a:cubicBezTo>
                      <a:pt x="1701995" y="920085"/>
                      <a:pt x="1672656" y="949714"/>
                      <a:pt x="1636464" y="949714"/>
                    </a:cubicBezTo>
                    <a:cubicBezTo>
                      <a:pt x="1600270" y="949714"/>
                      <a:pt x="1570931" y="920085"/>
                      <a:pt x="1570931" y="883536"/>
                    </a:cubicBezTo>
                    <a:cubicBezTo>
                      <a:pt x="1570931" y="846987"/>
                      <a:pt x="1600270" y="817358"/>
                      <a:pt x="1636463" y="817358"/>
                    </a:cubicBezTo>
                    <a:close/>
                    <a:moveTo>
                      <a:pt x="1442529" y="817358"/>
                    </a:moveTo>
                    <a:cubicBezTo>
                      <a:pt x="1478722" y="817358"/>
                      <a:pt x="1508062" y="846987"/>
                      <a:pt x="1508061" y="883536"/>
                    </a:cubicBezTo>
                    <a:cubicBezTo>
                      <a:pt x="1508061" y="920085"/>
                      <a:pt x="1478722" y="949714"/>
                      <a:pt x="1442529" y="949714"/>
                    </a:cubicBezTo>
                    <a:cubicBezTo>
                      <a:pt x="1406337" y="949714"/>
                      <a:pt x="1376998" y="920085"/>
                      <a:pt x="1376997" y="883536"/>
                    </a:cubicBezTo>
                    <a:cubicBezTo>
                      <a:pt x="1376998" y="846987"/>
                      <a:pt x="1406337" y="817358"/>
                      <a:pt x="1442529" y="817358"/>
                    </a:cubicBezTo>
                    <a:close/>
                    <a:moveTo>
                      <a:pt x="1248596" y="817358"/>
                    </a:moveTo>
                    <a:cubicBezTo>
                      <a:pt x="1284788" y="817358"/>
                      <a:pt x="1314128" y="846987"/>
                      <a:pt x="1314128" y="883536"/>
                    </a:cubicBezTo>
                    <a:cubicBezTo>
                      <a:pt x="1314128" y="920085"/>
                      <a:pt x="1284788" y="949715"/>
                      <a:pt x="1248596" y="949714"/>
                    </a:cubicBezTo>
                    <a:cubicBezTo>
                      <a:pt x="1212403" y="949714"/>
                      <a:pt x="1183064" y="920085"/>
                      <a:pt x="1183064" y="883536"/>
                    </a:cubicBezTo>
                    <a:cubicBezTo>
                      <a:pt x="1183064" y="846987"/>
                      <a:pt x="1212403" y="817358"/>
                      <a:pt x="1248596" y="817358"/>
                    </a:cubicBezTo>
                    <a:close/>
                    <a:moveTo>
                      <a:pt x="1054662" y="817358"/>
                    </a:moveTo>
                    <a:cubicBezTo>
                      <a:pt x="1090855" y="817358"/>
                      <a:pt x="1120194" y="846987"/>
                      <a:pt x="1120194" y="883536"/>
                    </a:cubicBezTo>
                    <a:cubicBezTo>
                      <a:pt x="1120194" y="920085"/>
                      <a:pt x="1090855" y="949714"/>
                      <a:pt x="1054662" y="949715"/>
                    </a:cubicBezTo>
                    <a:cubicBezTo>
                      <a:pt x="1018470" y="949714"/>
                      <a:pt x="989130" y="920085"/>
                      <a:pt x="989130" y="883536"/>
                    </a:cubicBezTo>
                    <a:cubicBezTo>
                      <a:pt x="989130" y="846987"/>
                      <a:pt x="1018470" y="817358"/>
                      <a:pt x="1054662" y="817358"/>
                    </a:cubicBezTo>
                    <a:close/>
                    <a:moveTo>
                      <a:pt x="860729" y="817358"/>
                    </a:moveTo>
                    <a:cubicBezTo>
                      <a:pt x="896922" y="817358"/>
                      <a:pt x="926261" y="846987"/>
                      <a:pt x="926261" y="883536"/>
                    </a:cubicBezTo>
                    <a:cubicBezTo>
                      <a:pt x="926261" y="920085"/>
                      <a:pt x="896921" y="949714"/>
                      <a:pt x="860728" y="949714"/>
                    </a:cubicBezTo>
                    <a:cubicBezTo>
                      <a:pt x="824536" y="949715"/>
                      <a:pt x="795196" y="920085"/>
                      <a:pt x="795197" y="883536"/>
                    </a:cubicBezTo>
                    <a:cubicBezTo>
                      <a:pt x="795196" y="846987"/>
                      <a:pt x="824537" y="817358"/>
                      <a:pt x="860729" y="817358"/>
                    </a:cubicBezTo>
                    <a:close/>
                    <a:moveTo>
                      <a:pt x="666795" y="817358"/>
                    </a:moveTo>
                    <a:cubicBezTo>
                      <a:pt x="702987" y="817358"/>
                      <a:pt x="732327" y="846987"/>
                      <a:pt x="732328" y="883536"/>
                    </a:cubicBezTo>
                    <a:cubicBezTo>
                      <a:pt x="732327" y="920086"/>
                      <a:pt x="702988" y="949714"/>
                      <a:pt x="666796" y="949714"/>
                    </a:cubicBezTo>
                    <a:cubicBezTo>
                      <a:pt x="630603" y="949714"/>
                      <a:pt x="601263" y="920086"/>
                      <a:pt x="601264" y="883536"/>
                    </a:cubicBezTo>
                    <a:cubicBezTo>
                      <a:pt x="601263" y="846987"/>
                      <a:pt x="630602" y="817358"/>
                      <a:pt x="666795" y="817358"/>
                    </a:cubicBezTo>
                    <a:close/>
                    <a:moveTo>
                      <a:pt x="472861" y="817358"/>
                    </a:moveTo>
                    <a:cubicBezTo>
                      <a:pt x="509054" y="817358"/>
                      <a:pt x="538393" y="846987"/>
                      <a:pt x="538393" y="883536"/>
                    </a:cubicBezTo>
                    <a:cubicBezTo>
                      <a:pt x="538393" y="920085"/>
                      <a:pt x="509055" y="949714"/>
                      <a:pt x="472861" y="949714"/>
                    </a:cubicBezTo>
                    <a:cubicBezTo>
                      <a:pt x="436669" y="949714"/>
                      <a:pt x="407329" y="920085"/>
                      <a:pt x="407329" y="883536"/>
                    </a:cubicBezTo>
                    <a:cubicBezTo>
                      <a:pt x="407329" y="846987"/>
                      <a:pt x="436669" y="817358"/>
                      <a:pt x="472861" y="817358"/>
                    </a:cubicBezTo>
                    <a:close/>
                    <a:moveTo>
                      <a:pt x="278928" y="817358"/>
                    </a:moveTo>
                    <a:cubicBezTo>
                      <a:pt x="315120" y="817358"/>
                      <a:pt x="344460" y="846987"/>
                      <a:pt x="344460" y="883536"/>
                    </a:cubicBezTo>
                    <a:cubicBezTo>
                      <a:pt x="344460" y="920085"/>
                      <a:pt x="315120" y="949714"/>
                      <a:pt x="278928" y="949714"/>
                    </a:cubicBezTo>
                    <a:cubicBezTo>
                      <a:pt x="242735" y="949714"/>
                      <a:pt x="213396" y="920085"/>
                      <a:pt x="213396" y="883536"/>
                    </a:cubicBezTo>
                    <a:cubicBezTo>
                      <a:pt x="213396" y="846987"/>
                      <a:pt x="242735" y="817358"/>
                      <a:pt x="278928" y="817358"/>
                    </a:cubicBezTo>
                    <a:close/>
                    <a:moveTo>
                      <a:pt x="84995" y="817358"/>
                    </a:moveTo>
                    <a:cubicBezTo>
                      <a:pt x="121187" y="817358"/>
                      <a:pt x="150527" y="846987"/>
                      <a:pt x="150526" y="883537"/>
                    </a:cubicBezTo>
                    <a:cubicBezTo>
                      <a:pt x="150527" y="920085"/>
                      <a:pt x="121187" y="949714"/>
                      <a:pt x="84994" y="949714"/>
                    </a:cubicBezTo>
                    <a:cubicBezTo>
                      <a:pt x="48801" y="949714"/>
                      <a:pt x="19463" y="920086"/>
                      <a:pt x="19462" y="883537"/>
                    </a:cubicBezTo>
                    <a:cubicBezTo>
                      <a:pt x="19463" y="846987"/>
                      <a:pt x="48801" y="817358"/>
                      <a:pt x="84995" y="817358"/>
                    </a:cubicBezTo>
                    <a:close/>
                    <a:moveTo>
                      <a:pt x="1867366" y="262835"/>
                    </a:moveTo>
                    <a:lnTo>
                      <a:pt x="1883775" y="311390"/>
                    </a:lnTo>
                    <a:lnTo>
                      <a:pt x="1850735" y="311390"/>
                    </a:lnTo>
                    <a:close/>
                    <a:moveTo>
                      <a:pt x="2544795" y="215730"/>
                    </a:moveTo>
                    <a:lnTo>
                      <a:pt x="2544795" y="368093"/>
                    </a:lnTo>
                    <a:lnTo>
                      <a:pt x="2631524" y="368093"/>
                    </a:lnTo>
                    <a:lnTo>
                      <a:pt x="2631524" y="335053"/>
                    </a:lnTo>
                    <a:lnTo>
                      <a:pt x="2584420" y="335053"/>
                    </a:lnTo>
                    <a:lnTo>
                      <a:pt x="2584420" y="307818"/>
                    </a:lnTo>
                    <a:lnTo>
                      <a:pt x="2628957" y="307818"/>
                    </a:lnTo>
                    <a:lnTo>
                      <a:pt x="2628957" y="274778"/>
                    </a:lnTo>
                    <a:lnTo>
                      <a:pt x="2584420" y="274778"/>
                    </a:lnTo>
                    <a:lnTo>
                      <a:pt x="2584420" y="248770"/>
                    </a:lnTo>
                    <a:lnTo>
                      <a:pt x="2631524" y="248770"/>
                    </a:lnTo>
                    <a:lnTo>
                      <a:pt x="2631524" y="215730"/>
                    </a:lnTo>
                    <a:close/>
                    <a:moveTo>
                      <a:pt x="2401138" y="215730"/>
                    </a:moveTo>
                    <a:lnTo>
                      <a:pt x="2401138" y="248770"/>
                    </a:lnTo>
                    <a:lnTo>
                      <a:pt x="2461079" y="248770"/>
                    </a:lnTo>
                    <a:lnTo>
                      <a:pt x="2388972" y="368093"/>
                    </a:lnTo>
                    <a:lnTo>
                      <a:pt x="2519345" y="368093"/>
                    </a:lnTo>
                    <a:lnTo>
                      <a:pt x="2519345" y="335053"/>
                    </a:lnTo>
                    <a:lnTo>
                      <a:pt x="2455386" y="335053"/>
                    </a:lnTo>
                    <a:lnTo>
                      <a:pt x="2527159" y="215730"/>
                    </a:lnTo>
                    <a:close/>
                    <a:moveTo>
                      <a:pt x="2325720" y="215730"/>
                    </a:moveTo>
                    <a:lnTo>
                      <a:pt x="2325720" y="368093"/>
                    </a:lnTo>
                    <a:lnTo>
                      <a:pt x="2365345" y="368093"/>
                    </a:lnTo>
                    <a:lnTo>
                      <a:pt x="2365345" y="215730"/>
                    </a:lnTo>
                    <a:close/>
                    <a:moveTo>
                      <a:pt x="2206546" y="215730"/>
                    </a:moveTo>
                    <a:lnTo>
                      <a:pt x="2206546" y="248770"/>
                    </a:lnTo>
                    <a:lnTo>
                      <a:pt x="2238804" y="248770"/>
                    </a:lnTo>
                    <a:lnTo>
                      <a:pt x="2238804" y="368093"/>
                    </a:lnTo>
                    <a:lnTo>
                      <a:pt x="2278430" y="368093"/>
                    </a:lnTo>
                    <a:lnTo>
                      <a:pt x="2278430" y="248770"/>
                    </a:lnTo>
                    <a:lnTo>
                      <a:pt x="2311246" y="248770"/>
                    </a:lnTo>
                    <a:lnTo>
                      <a:pt x="2311246" y="215730"/>
                    </a:lnTo>
                    <a:close/>
                    <a:moveTo>
                      <a:pt x="2144745" y="215730"/>
                    </a:moveTo>
                    <a:lnTo>
                      <a:pt x="2144745" y="368093"/>
                    </a:lnTo>
                    <a:lnTo>
                      <a:pt x="2184370" y="368093"/>
                    </a:lnTo>
                    <a:lnTo>
                      <a:pt x="2184370" y="215730"/>
                    </a:lnTo>
                    <a:close/>
                    <a:moveTo>
                      <a:pt x="1963770" y="215730"/>
                    </a:moveTo>
                    <a:lnTo>
                      <a:pt x="1963770" y="368093"/>
                    </a:lnTo>
                    <a:lnTo>
                      <a:pt x="2003395" y="368093"/>
                    </a:lnTo>
                    <a:lnTo>
                      <a:pt x="2003395" y="274778"/>
                    </a:lnTo>
                    <a:lnTo>
                      <a:pt x="2076284" y="368093"/>
                    </a:lnTo>
                    <a:lnTo>
                      <a:pt x="2115909" y="368093"/>
                    </a:lnTo>
                    <a:lnTo>
                      <a:pt x="2115909" y="215730"/>
                    </a:lnTo>
                    <a:lnTo>
                      <a:pt x="2076284" y="215730"/>
                    </a:lnTo>
                    <a:lnTo>
                      <a:pt x="2076284" y="308934"/>
                    </a:lnTo>
                    <a:lnTo>
                      <a:pt x="2003395" y="215730"/>
                    </a:lnTo>
                    <a:close/>
                    <a:moveTo>
                      <a:pt x="1846047" y="215730"/>
                    </a:moveTo>
                    <a:lnTo>
                      <a:pt x="1787446" y="368093"/>
                    </a:lnTo>
                    <a:lnTo>
                      <a:pt x="1829304" y="368093"/>
                    </a:lnTo>
                    <a:lnTo>
                      <a:pt x="1839796" y="341527"/>
                    </a:lnTo>
                    <a:lnTo>
                      <a:pt x="1894490" y="341527"/>
                    </a:lnTo>
                    <a:lnTo>
                      <a:pt x="1904313" y="368093"/>
                    </a:lnTo>
                    <a:lnTo>
                      <a:pt x="1946617" y="368093"/>
                    </a:lnTo>
                    <a:lnTo>
                      <a:pt x="1889244" y="215730"/>
                    </a:lnTo>
                    <a:close/>
                    <a:moveTo>
                      <a:pt x="1719617" y="212047"/>
                    </a:moveTo>
                    <a:cubicBezTo>
                      <a:pt x="1703246" y="212047"/>
                      <a:pt x="1690149" y="217510"/>
                      <a:pt x="1680327" y="228436"/>
                    </a:cubicBezTo>
                    <a:cubicBezTo>
                      <a:pt x="1671918" y="237726"/>
                      <a:pt x="1667713" y="249432"/>
                      <a:pt x="1667713" y="263555"/>
                    </a:cubicBezTo>
                    <a:cubicBezTo>
                      <a:pt x="1667713" y="277082"/>
                      <a:pt x="1671776" y="287190"/>
                      <a:pt x="1679901" y="293879"/>
                    </a:cubicBezTo>
                    <a:cubicBezTo>
                      <a:pt x="1682733" y="296184"/>
                      <a:pt x="1686162" y="298191"/>
                      <a:pt x="1690188" y="299900"/>
                    </a:cubicBezTo>
                    <a:cubicBezTo>
                      <a:pt x="1692722" y="301015"/>
                      <a:pt x="1698909" y="303022"/>
                      <a:pt x="1708748" y="305920"/>
                    </a:cubicBezTo>
                    <a:cubicBezTo>
                      <a:pt x="1716873" y="308250"/>
                      <a:pt x="1722650" y="310543"/>
                      <a:pt x="1726079" y="312799"/>
                    </a:cubicBezTo>
                    <a:cubicBezTo>
                      <a:pt x="1730701" y="315806"/>
                      <a:pt x="1733012" y="319564"/>
                      <a:pt x="1733012" y="324074"/>
                    </a:cubicBezTo>
                    <a:cubicBezTo>
                      <a:pt x="1733012" y="329036"/>
                      <a:pt x="1730924" y="332869"/>
                      <a:pt x="1726749" y="335575"/>
                    </a:cubicBezTo>
                    <a:cubicBezTo>
                      <a:pt x="1723169" y="337981"/>
                      <a:pt x="1718806" y="339183"/>
                      <a:pt x="1713661" y="339183"/>
                    </a:cubicBezTo>
                    <a:cubicBezTo>
                      <a:pt x="1702253" y="339183"/>
                      <a:pt x="1690583" y="333788"/>
                      <a:pt x="1678652" y="322998"/>
                    </a:cubicBezTo>
                    <a:lnTo>
                      <a:pt x="1661686" y="354922"/>
                    </a:lnTo>
                    <a:cubicBezTo>
                      <a:pt x="1677983" y="366456"/>
                      <a:pt x="1695656" y="372223"/>
                      <a:pt x="1714706" y="372223"/>
                    </a:cubicBezTo>
                    <a:cubicBezTo>
                      <a:pt x="1723784" y="372223"/>
                      <a:pt x="1732268" y="370845"/>
                      <a:pt x="1740156" y="368088"/>
                    </a:cubicBezTo>
                    <a:cubicBezTo>
                      <a:pt x="1762777" y="360265"/>
                      <a:pt x="1774088" y="343466"/>
                      <a:pt x="1774088" y="317689"/>
                    </a:cubicBezTo>
                    <a:cubicBezTo>
                      <a:pt x="1774088" y="307632"/>
                      <a:pt x="1771516" y="299400"/>
                      <a:pt x="1766373" y="292993"/>
                    </a:cubicBezTo>
                    <a:cubicBezTo>
                      <a:pt x="1760410" y="285468"/>
                      <a:pt x="1750422" y="279657"/>
                      <a:pt x="1736408" y="275559"/>
                    </a:cubicBezTo>
                    <a:cubicBezTo>
                      <a:pt x="1725227" y="272274"/>
                      <a:pt x="1718518" y="269958"/>
                      <a:pt x="1716281" y="268613"/>
                    </a:cubicBezTo>
                    <a:cubicBezTo>
                      <a:pt x="1711287" y="265700"/>
                      <a:pt x="1708790" y="262228"/>
                      <a:pt x="1708790" y="258195"/>
                    </a:cubicBezTo>
                    <a:cubicBezTo>
                      <a:pt x="1708790" y="254087"/>
                      <a:pt x="1710692" y="250801"/>
                      <a:pt x="1714497" y="248336"/>
                    </a:cubicBezTo>
                    <a:cubicBezTo>
                      <a:pt x="1717855" y="246170"/>
                      <a:pt x="1721660" y="245087"/>
                      <a:pt x="1725912" y="245087"/>
                    </a:cubicBezTo>
                    <a:cubicBezTo>
                      <a:pt x="1734716" y="245087"/>
                      <a:pt x="1743445" y="248473"/>
                      <a:pt x="1752099" y="255244"/>
                    </a:cubicBezTo>
                    <a:lnTo>
                      <a:pt x="1767949" y="224437"/>
                    </a:lnTo>
                    <a:cubicBezTo>
                      <a:pt x="1752173" y="216177"/>
                      <a:pt x="1736063" y="212047"/>
                      <a:pt x="1719617" y="212047"/>
                    </a:cubicBezTo>
                    <a:close/>
                    <a:moveTo>
                      <a:pt x="0" y="0"/>
                    </a:moveTo>
                    <a:lnTo>
                      <a:pt x="4299111" y="0"/>
                    </a:lnTo>
                    <a:lnTo>
                      <a:pt x="4299111" y="720415"/>
                    </a:lnTo>
                    <a:lnTo>
                      <a:pt x="4036188" y="720415"/>
                    </a:lnTo>
                    <a:lnTo>
                      <a:pt x="4031284" y="676791"/>
                    </a:lnTo>
                    <a:cubicBezTo>
                      <a:pt x="4036145" y="610246"/>
                      <a:pt x="4076994" y="552274"/>
                      <a:pt x="4139306" y="533500"/>
                    </a:cubicBezTo>
                    <a:lnTo>
                      <a:pt x="4156814" y="530284"/>
                    </a:lnTo>
                    <a:lnTo>
                      <a:pt x="4128359" y="527989"/>
                    </a:lnTo>
                    <a:cubicBezTo>
                      <a:pt x="4094362" y="527872"/>
                      <a:pt x="4058548" y="532935"/>
                      <a:pt x="4022616" y="543761"/>
                    </a:cubicBezTo>
                    <a:cubicBezTo>
                      <a:pt x="3950751" y="565413"/>
                      <a:pt x="3892018" y="606023"/>
                      <a:pt x="3855155" y="654176"/>
                    </a:cubicBezTo>
                    <a:lnTo>
                      <a:pt x="3822410" y="720415"/>
                    </a:lnTo>
                    <a:lnTo>
                      <a:pt x="3615003" y="720415"/>
                    </a:lnTo>
                    <a:lnTo>
                      <a:pt x="3610100" y="676792"/>
                    </a:lnTo>
                    <a:cubicBezTo>
                      <a:pt x="3614961" y="610246"/>
                      <a:pt x="3655811" y="552274"/>
                      <a:pt x="3718122" y="533500"/>
                    </a:cubicBezTo>
                    <a:lnTo>
                      <a:pt x="3735629" y="530284"/>
                    </a:lnTo>
                    <a:lnTo>
                      <a:pt x="3707175" y="527989"/>
                    </a:lnTo>
                    <a:cubicBezTo>
                      <a:pt x="3673179" y="527873"/>
                      <a:pt x="3637364" y="532935"/>
                      <a:pt x="3601432" y="543761"/>
                    </a:cubicBezTo>
                    <a:cubicBezTo>
                      <a:pt x="3529566" y="565413"/>
                      <a:pt x="3470834" y="606023"/>
                      <a:pt x="3433971" y="654176"/>
                    </a:cubicBezTo>
                    <a:lnTo>
                      <a:pt x="3401225" y="720415"/>
                    </a:lnTo>
                    <a:lnTo>
                      <a:pt x="3193820" y="720415"/>
                    </a:lnTo>
                    <a:lnTo>
                      <a:pt x="3188916" y="676791"/>
                    </a:lnTo>
                    <a:cubicBezTo>
                      <a:pt x="3193777" y="610246"/>
                      <a:pt x="3234626" y="552274"/>
                      <a:pt x="3296938" y="533500"/>
                    </a:cubicBezTo>
                    <a:lnTo>
                      <a:pt x="3314446" y="530284"/>
                    </a:lnTo>
                    <a:lnTo>
                      <a:pt x="3285991" y="527989"/>
                    </a:lnTo>
                    <a:cubicBezTo>
                      <a:pt x="3251994" y="527872"/>
                      <a:pt x="3216180" y="532935"/>
                      <a:pt x="3180248" y="543761"/>
                    </a:cubicBezTo>
                    <a:cubicBezTo>
                      <a:pt x="3108383" y="565413"/>
                      <a:pt x="3049650" y="606023"/>
                      <a:pt x="3012787" y="654176"/>
                    </a:cubicBezTo>
                    <a:lnTo>
                      <a:pt x="2980042" y="720415"/>
                    </a:lnTo>
                    <a:lnTo>
                      <a:pt x="2772637" y="720415"/>
                    </a:lnTo>
                    <a:lnTo>
                      <a:pt x="2767732" y="676792"/>
                    </a:lnTo>
                    <a:cubicBezTo>
                      <a:pt x="2772594" y="610246"/>
                      <a:pt x="2813443" y="552274"/>
                      <a:pt x="2875755" y="533500"/>
                    </a:cubicBezTo>
                    <a:lnTo>
                      <a:pt x="2893261" y="530284"/>
                    </a:lnTo>
                    <a:lnTo>
                      <a:pt x="2864808" y="527989"/>
                    </a:lnTo>
                    <a:cubicBezTo>
                      <a:pt x="2830812" y="527872"/>
                      <a:pt x="2794996" y="532935"/>
                      <a:pt x="2759064" y="543760"/>
                    </a:cubicBezTo>
                    <a:cubicBezTo>
                      <a:pt x="2687199" y="565413"/>
                      <a:pt x="2628466" y="606023"/>
                      <a:pt x="2591604" y="654176"/>
                    </a:cubicBezTo>
                    <a:lnTo>
                      <a:pt x="2558859" y="720415"/>
                    </a:lnTo>
                    <a:lnTo>
                      <a:pt x="2351453" y="720415"/>
                    </a:lnTo>
                    <a:lnTo>
                      <a:pt x="2346550" y="676792"/>
                    </a:lnTo>
                    <a:cubicBezTo>
                      <a:pt x="2351411" y="610246"/>
                      <a:pt x="2392260" y="552274"/>
                      <a:pt x="2454572" y="533500"/>
                    </a:cubicBezTo>
                    <a:lnTo>
                      <a:pt x="2472078" y="530284"/>
                    </a:lnTo>
                    <a:lnTo>
                      <a:pt x="2443624" y="527989"/>
                    </a:lnTo>
                    <a:cubicBezTo>
                      <a:pt x="2409628" y="527873"/>
                      <a:pt x="2373812" y="532935"/>
                      <a:pt x="2337881" y="543760"/>
                    </a:cubicBezTo>
                    <a:cubicBezTo>
                      <a:pt x="2266015" y="565413"/>
                      <a:pt x="2207283" y="606023"/>
                      <a:pt x="2170420" y="654176"/>
                    </a:cubicBezTo>
                    <a:lnTo>
                      <a:pt x="2137675" y="720415"/>
                    </a:lnTo>
                    <a:lnTo>
                      <a:pt x="2134882" y="720415"/>
                    </a:lnTo>
                    <a:lnTo>
                      <a:pt x="2134881" y="720415"/>
                    </a:lnTo>
                    <a:lnTo>
                      <a:pt x="1900442" y="720415"/>
                    </a:lnTo>
                    <a:lnTo>
                      <a:pt x="1895538" y="676792"/>
                    </a:lnTo>
                    <a:cubicBezTo>
                      <a:pt x="1900399" y="610247"/>
                      <a:pt x="1941248" y="552275"/>
                      <a:pt x="2003561" y="533501"/>
                    </a:cubicBezTo>
                    <a:lnTo>
                      <a:pt x="2021068" y="530284"/>
                    </a:lnTo>
                    <a:lnTo>
                      <a:pt x="1992614" y="527989"/>
                    </a:lnTo>
                    <a:cubicBezTo>
                      <a:pt x="1958616" y="527873"/>
                      <a:pt x="1922802" y="532936"/>
                      <a:pt x="1886870" y="543762"/>
                    </a:cubicBezTo>
                    <a:cubicBezTo>
                      <a:pt x="1815005" y="565414"/>
                      <a:pt x="1756272" y="606023"/>
                      <a:pt x="1719409" y="654177"/>
                    </a:cubicBezTo>
                    <a:lnTo>
                      <a:pt x="1686663" y="720415"/>
                    </a:lnTo>
                    <a:lnTo>
                      <a:pt x="1479257" y="720415"/>
                    </a:lnTo>
                    <a:lnTo>
                      <a:pt x="1474353" y="676792"/>
                    </a:lnTo>
                    <a:cubicBezTo>
                      <a:pt x="1479215" y="610247"/>
                      <a:pt x="1520064" y="552274"/>
                      <a:pt x="1582376" y="533501"/>
                    </a:cubicBezTo>
                    <a:lnTo>
                      <a:pt x="1599882" y="530284"/>
                    </a:lnTo>
                    <a:lnTo>
                      <a:pt x="1571429" y="527990"/>
                    </a:lnTo>
                    <a:cubicBezTo>
                      <a:pt x="1537433" y="527874"/>
                      <a:pt x="1501618" y="532935"/>
                      <a:pt x="1465685" y="543762"/>
                    </a:cubicBezTo>
                    <a:cubicBezTo>
                      <a:pt x="1393820" y="565414"/>
                      <a:pt x="1335087" y="606023"/>
                      <a:pt x="1298224" y="654176"/>
                    </a:cubicBezTo>
                    <a:lnTo>
                      <a:pt x="1265479" y="720415"/>
                    </a:lnTo>
                    <a:lnTo>
                      <a:pt x="1058074" y="720415"/>
                    </a:lnTo>
                    <a:lnTo>
                      <a:pt x="1053170" y="676792"/>
                    </a:lnTo>
                    <a:cubicBezTo>
                      <a:pt x="1058032" y="610247"/>
                      <a:pt x="1098881" y="552275"/>
                      <a:pt x="1161193" y="533501"/>
                    </a:cubicBezTo>
                    <a:lnTo>
                      <a:pt x="1178700" y="530284"/>
                    </a:lnTo>
                    <a:lnTo>
                      <a:pt x="1150246" y="527989"/>
                    </a:lnTo>
                    <a:cubicBezTo>
                      <a:pt x="1116248" y="527873"/>
                      <a:pt x="1080434" y="532935"/>
                      <a:pt x="1044502" y="543762"/>
                    </a:cubicBezTo>
                    <a:cubicBezTo>
                      <a:pt x="972637" y="565414"/>
                      <a:pt x="913904" y="606023"/>
                      <a:pt x="877041" y="654177"/>
                    </a:cubicBezTo>
                    <a:lnTo>
                      <a:pt x="844295" y="720415"/>
                    </a:lnTo>
                    <a:lnTo>
                      <a:pt x="636891" y="720415"/>
                    </a:lnTo>
                    <a:lnTo>
                      <a:pt x="631986" y="676792"/>
                    </a:lnTo>
                    <a:cubicBezTo>
                      <a:pt x="636847" y="610247"/>
                      <a:pt x="677696" y="552275"/>
                      <a:pt x="740009" y="533501"/>
                    </a:cubicBezTo>
                    <a:lnTo>
                      <a:pt x="757515" y="530284"/>
                    </a:lnTo>
                    <a:lnTo>
                      <a:pt x="729061" y="527989"/>
                    </a:lnTo>
                    <a:cubicBezTo>
                      <a:pt x="695065" y="527873"/>
                      <a:pt x="659251" y="532935"/>
                      <a:pt x="623318" y="543761"/>
                    </a:cubicBezTo>
                    <a:cubicBezTo>
                      <a:pt x="551452" y="565414"/>
                      <a:pt x="492720" y="606023"/>
                      <a:pt x="455858" y="654177"/>
                    </a:cubicBezTo>
                    <a:lnTo>
                      <a:pt x="423112" y="720415"/>
                    </a:lnTo>
                    <a:lnTo>
                      <a:pt x="215706" y="720415"/>
                    </a:lnTo>
                    <a:lnTo>
                      <a:pt x="210803" y="676792"/>
                    </a:lnTo>
                    <a:cubicBezTo>
                      <a:pt x="215664" y="610247"/>
                      <a:pt x="256514" y="552274"/>
                      <a:pt x="318826" y="533501"/>
                    </a:cubicBezTo>
                    <a:lnTo>
                      <a:pt x="336331" y="530284"/>
                    </a:lnTo>
                    <a:lnTo>
                      <a:pt x="307878" y="527990"/>
                    </a:lnTo>
                    <a:cubicBezTo>
                      <a:pt x="273882" y="527874"/>
                      <a:pt x="238066" y="532935"/>
                      <a:pt x="202135" y="543761"/>
                    </a:cubicBezTo>
                    <a:cubicBezTo>
                      <a:pt x="130269" y="565414"/>
                      <a:pt x="71537" y="606023"/>
                      <a:pt x="34673" y="654176"/>
                    </a:cubicBezTo>
                    <a:lnTo>
                      <a:pt x="1928" y="720415"/>
                    </a:lnTo>
                    <a:lnTo>
                      <a:pt x="0" y="720415"/>
                    </a:lnTo>
                    <a:close/>
                  </a:path>
                </a:pathLst>
              </a:custGeom>
              <a:solidFill>
                <a:sysClr val="window" lastClr="FFFFFF"/>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400">
                  <a:defRPr/>
                </a:pPr>
                <a:endParaRPr lang="en-US" b="1" kern="0" dirty="0">
                  <a:solidFill>
                    <a:prstClr val="white"/>
                  </a:solidFill>
                  <a:latin typeface="Aharoni" panose="02010803020104030203" pitchFamily="2" charset="-79"/>
                  <a:cs typeface="Aharoni" panose="02010803020104030203" pitchFamily="2" charset="-79"/>
                </a:endParaRPr>
              </a:p>
            </p:txBody>
          </p:sp>
        </p:grpSp>
        <p:grpSp>
          <p:nvGrpSpPr>
            <p:cNvPr id="877" name="Group 876">
              <a:extLst>
                <a:ext uri="{FF2B5EF4-FFF2-40B4-BE49-F238E27FC236}">
                  <a16:creationId xmlns:a16="http://schemas.microsoft.com/office/drawing/2014/main" id="{03A1ED4E-612C-4813-A00E-18C4D6298A03}"/>
                </a:ext>
              </a:extLst>
            </p:cNvPr>
            <p:cNvGrpSpPr>
              <a:grpSpLocks noChangeAspect="1"/>
            </p:cNvGrpSpPr>
            <p:nvPr/>
          </p:nvGrpSpPr>
          <p:grpSpPr>
            <a:xfrm>
              <a:off x="5832765" y="4047832"/>
              <a:ext cx="842991" cy="265440"/>
              <a:chOff x="4826286" y="4173594"/>
              <a:chExt cx="4299137" cy="1353704"/>
            </a:xfrm>
          </p:grpSpPr>
          <p:sp>
            <p:nvSpPr>
              <p:cNvPr id="878" name="Rectangle 877">
                <a:extLst>
                  <a:ext uri="{FF2B5EF4-FFF2-40B4-BE49-F238E27FC236}">
                    <a16:creationId xmlns:a16="http://schemas.microsoft.com/office/drawing/2014/main" id="{68161A2F-3F5F-4502-A0CD-222635EE0674}"/>
                  </a:ext>
                </a:extLst>
              </p:cNvPr>
              <p:cNvSpPr/>
              <p:nvPr/>
            </p:nvSpPr>
            <p:spPr>
              <a:xfrm>
                <a:off x="4828416" y="4178139"/>
                <a:ext cx="4297007" cy="1349159"/>
              </a:xfrm>
              <a:prstGeom prst="rect">
                <a:avLst/>
              </a:prstGeom>
              <a:solidFill>
                <a:srgbClr val="00B050"/>
              </a:solidFill>
              <a:ln w="9525" cap="flat" cmpd="sng" algn="ctr">
                <a:noFill/>
                <a:prstDash val="solid"/>
              </a:ln>
              <a:effectLst/>
            </p:spPr>
            <p:txBody>
              <a:bodyPr wrap="square" rtlCol="0" anchor="ctr">
                <a:noAutofit/>
              </a:bodyPr>
              <a:lstStyle/>
              <a:p>
                <a:pPr algn="ctr" defTabSz="914400" fontAlgn="base">
                  <a:spcBef>
                    <a:spcPct val="0"/>
                  </a:spcBef>
                  <a:spcAft>
                    <a:spcPct val="0"/>
                  </a:spcAft>
                  <a:defRPr/>
                </a:pPr>
                <a:endParaRPr lang="en-US" sz="1530" kern="0">
                  <a:solidFill>
                    <a:prstClr val="white"/>
                  </a:solidFill>
                  <a:latin typeface="Calibri"/>
                </a:endParaRPr>
              </a:p>
            </p:txBody>
          </p:sp>
          <p:sp>
            <p:nvSpPr>
              <p:cNvPr id="879" name="Freeform: Shape 878">
                <a:extLst>
                  <a:ext uri="{FF2B5EF4-FFF2-40B4-BE49-F238E27FC236}">
                    <a16:creationId xmlns:a16="http://schemas.microsoft.com/office/drawing/2014/main" id="{C029D7FE-1B32-40B2-8FCE-6C97FF6F62AE}"/>
                  </a:ext>
                </a:extLst>
              </p:cNvPr>
              <p:cNvSpPr/>
              <p:nvPr/>
            </p:nvSpPr>
            <p:spPr>
              <a:xfrm>
                <a:off x="4826286" y="4173594"/>
                <a:ext cx="4299111" cy="1238213"/>
              </a:xfrm>
              <a:custGeom>
                <a:avLst/>
                <a:gdLst/>
                <a:ahLst/>
                <a:cxnLst/>
                <a:rect l="l" t="t" r="r" b="b"/>
                <a:pathLst>
                  <a:path w="4299111" h="1238213">
                    <a:moveTo>
                      <a:pt x="1806600" y="1132955"/>
                    </a:moveTo>
                    <a:lnTo>
                      <a:pt x="1789968" y="1181510"/>
                    </a:lnTo>
                    <a:lnTo>
                      <a:pt x="1823008" y="1181510"/>
                    </a:lnTo>
                    <a:close/>
                    <a:moveTo>
                      <a:pt x="2161704" y="1115988"/>
                    </a:moveTo>
                    <a:lnTo>
                      <a:pt x="2161704" y="1153939"/>
                    </a:lnTo>
                    <a:lnTo>
                      <a:pt x="2169097" y="1153939"/>
                    </a:lnTo>
                    <a:cubicBezTo>
                      <a:pt x="2177461" y="1153939"/>
                      <a:pt x="2183473" y="1152196"/>
                      <a:pt x="2187132" y="1148709"/>
                    </a:cubicBezTo>
                    <a:cubicBezTo>
                      <a:pt x="2191090" y="1144924"/>
                      <a:pt x="2193069" y="1140324"/>
                      <a:pt x="2193069" y="1134908"/>
                    </a:cubicBezTo>
                    <a:cubicBezTo>
                      <a:pt x="2193069" y="1129492"/>
                      <a:pt x="2191090" y="1124929"/>
                      <a:pt x="2187132" y="1121219"/>
                    </a:cubicBezTo>
                    <a:cubicBezTo>
                      <a:pt x="2183398" y="1117732"/>
                      <a:pt x="2177386" y="1115988"/>
                      <a:pt x="2169097" y="1115988"/>
                    </a:cubicBezTo>
                    <a:close/>
                    <a:moveTo>
                      <a:pt x="2693578" y="1085850"/>
                    </a:moveTo>
                    <a:lnTo>
                      <a:pt x="2780308" y="1085850"/>
                    </a:lnTo>
                    <a:lnTo>
                      <a:pt x="2780308" y="1118890"/>
                    </a:lnTo>
                    <a:lnTo>
                      <a:pt x="2733204" y="1118890"/>
                    </a:lnTo>
                    <a:lnTo>
                      <a:pt x="2733204" y="1144898"/>
                    </a:lnTo>
                    <a:lnTo>
                      <a:pt x="2777740" y="1144898"/>
                    </a:lnTo>
                    <a:lnTo>
                      <a:pt x="2777740" y="1177938"/>
                    </a:lnTo>
                    <a:lnTo>
                      <a:pt x="2733204" y="1177938"/>
                    </a:lnTo>
                    <a:lnTo>
                      <a:pt x="2733204" y="1205173"/>
                    </a:lnTo>
                    <a:lnTo>
                      <a:pt x="2780308" y="1205173"/>
                    </a:lnTo>
                    <a:lnTo>
                      <a:pt x="2780308" y="1238213"/>
                    </a:lnTo>
                    <a:lnTo>
                      <a:pt x="2693578" y="1238213"/>
                    </a:lnTo>
                    <a:close/>
                    <a:moveTo>
                      <a:pt x="2512603" y="1085850"/>
                    </a:moveTo>
                    <a:lnTo>
                      <a:pt x="2552228" y="1085850"/>
                    </a:lnTo>
                    <a:lnTo>
                      <a:pt x="2625117" y="1179054"/>
                    </a:lnTo>
                    <a:lnTo>
                      <a:pt x="2625117" y="1085850"/>
                    </a:lnTo>
                    <a:lnTo>
                      <a:pt x="2664743" y="1085850"/>
                    </a:lnTo>
                    <a:lnTo>
                      <a:pt x="2664743" y="1238213"/>
                    </a:lnTo>
                    <a:lnTo>
                      <a:pt x="2625117" y="1238213"/>
                    </a:lnTo>
                    <a:lnTo>
                      <a:pt x="2552228" y="1144898"/>
                    </a:lnTo>
                    <a:lnTo>
                      <a:pt x="2552228" y="1238213"/>
                    </a:lnTo>
                    <a:lnTo>
                      <a:pt x="2512603" y="1238213"/>
                    </a:lnTo>
                    <a:close/>
                    <a:moveTo>
                      <a:pt x="2436403" y="1085850"/>
                    </a:moveTo>
                    <a:lnTo>
                      <a:pt x="2476028" y="1085850"/>
                    </a:lnTo>
                    <a:lnTo>
                      <a:pt x="2476028" y="1238213"/>
                    </a:lnTo>
                    <a:lnTo>
                      <a:pt x="2436403" y="1238213"/>
                    </a:lnTo>
                    <a:close/>
                    <a:moveTo>
                      <a:pt x="2331628" y="1085850"/>
                    </a:moveTo>
                    <a:lnTo>
                      <a:pt x="2371254" y="1085850"/>
                    </a:lnTo>
                    <a:lnTo>
                      <a:pt x="2371254" y="1205173"/>
                    </a:lnTo>
                    <a:lnTo>
                      <a:pt x="2418804" y="1205173"/>
                    </a:lnTo>
                    <a:lnTo>
                      <a:pt x="2418804" y="1238213"/>
                    </a:lnTo>
                    <a:lnTo>
                      <a:pt x="2331628" y="1238213"/>
                    </a:lnTo>
                    <a:close/>
                    <a:moveTo>
                      <a:pt x="2122078" y="1085850"/>
                    </a:moveTo>
                    <a:lnTo>
                      <a:pt x="2183693" y="1085850"/>
                    </a:lnTo>
                    <a:cubicBezTo>
                      <a:pt x="2201701" y="1085850"/>
                      <a:pt x="2215021" y="1091245"/>
                      <a:pt x="2223653" y="1102036"/>
                    </a:cubicBezTo>
                    <a:cubicBezTo>
                      <a:pt x="2230648" y="1110742"/>
                      <a:pt x="2234146" y="1120974"/>
                      <a:pt x="2234146" y="1132731"/>
                    </a:cubicBezTo>
                    <a:cubicBezTo>
                      <a:pt x="2234146" y="1146200"/>
                      <a:pt x="2230127" y="1156953"/>
                      <a:pt x="2222091" y="1164990"/>
                    </a:cubicBezTo>
                    <a:cubicBezTo>
                      <a:pt x="2216956" y="1170124"/>
                      <a:pt x="2209887" y="1173696"/>
                      <a:pt x="2200883" y="1175705"/>
                    </a:cubicBezTo>
                    <a:lnTo>
                      <a:pt x="2248768" y="1238213"/>
                    </a:lnTo>
                    <a:lnTo>
                      <a:pt x="2199543" y="1238213"/>
                    </a:lnTo>
                    <a:lnTo>
                      <a:pt x="2161704" y="1179724"/>
                    </a:lnTo>
                    <a:lnTo>
                      <a:pt x="2161704" y="1238213"/>
                    </a:lnTo>
                    <a:lnTo>
                      <a:pt x="2122078" y="1238213"/>
                    </a:lnTo>
                    <a:close/>
                    <a:moveTo>
                      <a:pt x="2007778" y="1085850"/>
                    </a:moveTo>
                    <a:lnTo>
                      <a:pt x="2094508" y="1085850"/>
                    </a:lnTo>
                    <a:lnTo>
                      <a:pt x="2094508" y="1118890"/>
                    </a:lnTo>
                    <a:lnTo>
                      <a:pt x="2047404" y="1118890"/>
                    </a:lnTo>
                    <a:lnTo>
                      <a:pt x="2047404" y="1144898"/>
                    </a:lnTo>
                    <a:lnTo>
                      <a:pt x="2091940" y="1144898"/>
                    </a:lnTo>
                    <a:lnTo>
                      <a:pt x="2091940" y="1177938"/>
                    </a:lnTo>
                    <a:lnTo>
                      <a:pt x="2047404" y="1177938"/>
                    </a:lnTo>
                    <a:lnTo>
                      <a:pt x="2047404" y="1205173"/>
                    </a:lnTo>
                    <a:lnTo>
                      <a:pt x="2094508" y="1205173"/>
                    </a:lnTo>
                    <a:lnTo>
                      <a:pt x="2094508" y="1238213"/>
                    </a:lnTo>
                    <a:lnTo>
                      <a:pt x="2007778" y="1238213"/>
                    </a:lnTo>
                    <a:close/>
                    <a:moveTo>
                      <a:pt x="1888604" y="1085850"/>
                    </a:moveTo>
                    <a:lnTo>
                      <a:pt x="1993304" y="1085850"/>
                    </a:lnTo>
                    <a:lnTo>
                      <a:pt x="1993304" y="1118890"/>
                    </a:lnTo>
                    <a:lnTo>
                      <a:pt x="1960488" y="1118890"/>
                    </a:lnTo>
                    <a:lnTo>
                      <a:pt x="1960488" y="1238213"/>
                    </a:lnTo>
                    <a:lnTo>
                      <a:pt x="1920862" y="1238213"/>
                    </a:lnTo>
                    <a:lnTo>
                      <a:pt x="1920862" y="1118890"/>
                    </a:lnTo>
                    <a:lnTo>
                      <a:pt x="1888604" y="1118890"/>
                    </a:lnTo>
                    <a:close/>
                    <a:moveTo>
                      <a:pt x="1785280" y="1085850"/>
                    </a:moveTo>
                    <a:lnTo>
                      <a:pt x="1828477" y="1085850"/>
                    </a:lnTo>
                    <a:lnTo>
                      <a:pt x="1885851" y="1238213"/>
                    </a:lnTo>
                    <a:lnTo>
                      <a:pt x="1843546" y="1238213"/>
                    </a:lnTo>
                    <a:lnTo>
                      <a:pt x="1833724" y="1211647"/>
                    </a:lnTo>
                    <a:lnTo>
                      <a:pt x="1779029" y="1211647"/>
                    </a:lnTo>
                    <a:lnTo>
                      <a:pt x="1768537" y="1238213"/>
                    </a:lnTo>
                    <a:lnTo>
                      <a:pt x="1726679" y="1238213"/>
                    </a:lnTo>
                    <a:close/>
                    <a:moveTo>
                      <a:pt x="1496516" y="1085850"/>
                    </a:moveTo>
                    <a:lnTo>
                      <a:pt x="1537928" y="1085850"/>
                    </a:lnTo>
                    <a:lnTo>
                      <a:pt x="1564382" y="1184300"/>
                    </a:lnTo>
                    <a:lnTo>
                      <a:pt x="1596640" y="1085850"/>
                    </a:lnTo>
                    <a:lnTo>
                      <a:pt x="1628118" y="1085850"/>
                    </a:lnTo>
                    <a:lnTo>
                      <a:pt x="1658144" y="1184300"/>
                    </a:lnTo>
                    <a:lnTo>
                      <a:pt x="1686942" y="1085850"/>
                    </a:lnTo>
                    <a:lnTo>
                      <a:pt x="1728242" y="1085850"/>
                    </a:lnTo>
                    <a:lnTo>
                      <a:pt x="1679575" y="1238213"/>
                    </a:lnTo>
                    <a:lnTo>
                      <a:pt x="1639168" y="1238213"/>
                    </a:lnTo>
                    <a:lnTo>
                      <a:pt x="1611374" y="1149921"/>
                    </a:lnTo>
                    <a:lnTo>
                      <a:pt x="1582241" y="1238213"/>
                    </a:lnTo>
                    <a:lnTo>
                      <a:pt x="1541946" y="1238213"/>
                    </a:lnTo>
                    <a:close/>
                    <a:moveTo>
                      <a:pt x="4157594" y="817358"/>
                    </a:moveTo>
                    <a:cubicBezTo>
                      <a:pt x="4193786" y="817358"/>
                      <a:pt x="4223126" y="846987"/>
                      <a:pt x="4223126" y="883536"/>
                    </a:cubicBezTo>
                    <a:cubicBezTo>
                      <a:pt x="4223126" y="920085"/>
                      <a:pt x="4193786" y="949714"/>
                      <a:pt x="4157594" y="949714"/>
                    </a:cubicBezTo>
                    <a:cubicBezTo>
                      <a:pt x="4121401" y="949714"/>
                      <a:pt x="4092062" y="920085"/>
                      <a:pt x="4092062" y="883536"/>
                    </a:cubicBezTo>
                    <a:cubicBezTo>
                      <a:pt x="4092062" y="846987"/>
                      <a:pt x="4121401" y="817358"/>
                      <a:pt x="4157594" y="817358"/>
                    </a:cubicBezTo>
                    <a:close/>
                    <a:moveTo>
                      <a:pt x="3963666" y="817358"/>
                    </a:moveTo>
                    <a:cubicBezTo>
                      <a:pt x="3999859" y="817358"/>
                      <a:pt x="4029198" y="846987"/>
                      <a:pt x="4029198" y="883536"/>
                    </a:cubicBezTo>
                    <a:cubicBezTo>
                      <a:pt x="4029198" y="920086"/>
                      <a:pt x="3999859" y="949714"/>
                      <a:pt x="3963666" y="949714"/>
                    </a:cubicBezTo>
                    <a:cubicBezTo>
                      <a:pt x="3927474" y="949714"/>
                      <a:pt x="3898134" y="920086"/>
                      <a:pt x="3898134" y="883537"/>
                    </a:cubicBezTo>
                    <a:cubicBezTo>
                      <a:pt x="3898134" y="846987"/>
                      <a:pt x="3927474" y="817358"/>
                      <a:pt x="3963666" y="817358"/>
                    </a:cubicBezTo>
                    <a:close/>
                    <a:moveTo>
                      <a:pt x="3769732" y="817358"/>
                    </a:moveTo>
                    <a:cubicBezTo>
                      <a:pt x="3805925" y="817358"/>
                      <a:pt x="3835264" y="846987"/>
                      <a:pt x="3835264" y="883536"/>
                    </a:cubicBezTo>
                    <a:cubicBezTo>
                      <a:pt x="3835264" y="920085"/>
                      <a:pt x="3805925" y="949714"/>
                      <a:pt x="3769732" y="949714"/>
                    </a:cubicBezTo>
                    <a:cubicBezTo>
                      <a:pt x="3733540" y="949714"/>
                      <a:pt x="3704201" y="920085"/>
                      <a:pt x="3704201" y="883536"/>
                    </a:cubicBezTo>
                    <a:cubicBezTo>
                      <a:pt x="3704201" y="846987"/>
                      <a:pt x="3733540" y="817358"/>
                      <a:pt x="3769732" y="817358"/>
                    </a:cubicBezTo>
                    <a:close/>
                    <a:moveTo>
                      <a:pt x="3575799" y="817358"/>
                    </a:moveTo>
                    <a:cubicBezTo>
                      <a:pt x="3611992" y="817358"/>
                      <a:pt x="3641331" y="846987"/>
                      <a:pt x="3641331" y="883536"/>
                    </a:cubicBezTo>
                    <a:cubicBezTo>
                      <a:pt x="3641331" y="920085"/>
                      <a:pt x="3611992" y="949714"/>
                      <a:pt x="3575799" y="949714"/>
                    </a:cubicBezTo>
                    <a:cubicBezTo>
                      <a:pt x="3539606" y="949714"/>
                      <a:pt x="3510267" y="920085"/>
                      <a:pt x="3510267" y="883536"/>
                    </a:cubicBezTo>
                    <a:cubicBezTo>
                      <a:pt x="3510267" y="846987"/>
                      <a:pt x="3539606" y="817358"/>
                      <a:pt x="3575799" y="817358"/>
                    </a:cubicBezTo>
                    <a:close/>
                    <a:moveTo>
                      <a:pt x="3381865" y="817358"/>
                    </a:moveTo>
                    <a:cubicBezTo>
                      <a:pt x="3418057" y="817358"/>
                      <a:pt x="3447398" y="846987"/>
                      <a:pt x="3447398" y="883536"/>
                    </a:cubicBezTo>
                    <a:cubicBezTo>
                      <a:pt x="3447398" y="920085"/>
                      <a:pt x="3418058" y="949714"/>
                      <a:pt x="3381865" y="949714"/>
                    </a:cubicBezTo>
                    <a:cubicBezTo>
                      <a:pt x="3345673" y="949715"/>
                      <a:pt x="3316333" y="920085"/>
                      <a:pt x="3316333" y="883536"/>
                    </a:cubicBezTo>
                    <a:cubicBezTo>
                      <a:pt x="3316333" y="846987"/>
                      <a:pt x="3345674" y="817358"/>
                      <a:pt x="3381865" y="817358"/>
                    </a:cubicBezTo>
                    <a:close/>
                    <a:moveTo>
                      <a:pt x="3187932" y="817358"/>
                    </a:moveTo>
                    <a:cubicBezTo>
                      <a:pt x="3224124" y="817358"/>
                      <a:pt x="3253464" y="846987"/>
                      <a:pt x="3253465" y="883536"/>
                    </a:cubicBezTo>
                    <a:cubicBezTo>
                      <a:pt x="3253464" y="920085"/>
                      <a:pt x="3224124" y="949715"/>
                      <a:pt x="3187932" y="949714"/>
                    </a:cubicBezTo>
                    <a:cubicBezTo>
                      <a:pt x="3151739" y="949714"/>
                      <a:pt x="3122400" y="920085"/>
                      <a:pt x="3122400" y="883536"/>
                    </a:cubicBezTo>
                    <a:cubicBezTo>
                      <a:pt x="3122400" y="846987"/>
                      <a:pt x="3151739" y="817358"/>
                      <a:pt x="3187932" y="817358"/>
                    </a:cubicBezTo>
                    <a:close/>
                    <a:moveTo>
                      <a:pt x="2993998" y="817358"/>
                    </a:moveTo>
                    <a:cubicBezTo>
                      <a:pt x="3030191" y="817358"/>
                      <a:pt x="3059530" y="846987"/>
                      <a:pt x="3059530" y="883536"/>
                    </a:cubicBezTo>
                    <a:cubicBezTo>
                      <a:pt x="3059530" y="920085"/>
                      <a:pt x="3030191" y="949714"/>
                      <a:pt x="2993999" y="949714"/>
                    </a:cubicBezTo>
                    <a:cubicBezTo>
                      <a:pt x="2957806" y="949714"/>
                      <a:pt x="2928466" y="920085"/>
                      <a:pt x="2928466" y="883536"/>
                    </a:cubicBezTo>
                    <a:cubicBezTo>
                      <a:pt x="2928466" y="846987"/>
                      <a:pt x="2957806" y="817358"/>
                      <a:pt x="2993998" y="817358"/>
                    </a:cubicBezTo>
                    <a:close/>
                    <a:moveTo>
                      <a:pt x="2800065" y="817358"/>
                    </a:moveTo>
                    <a:cubicBezTo>
                      <a:pt x="2836257" y="817358"/>
                      <a:pt x="2865597" y="846987"/>
                      <a:pt x="2865597" y="883536"/>
                    </a:cubicBezTo>
                    <a:cubicBezTo>
                      <a:pt x="2865597" y="920085"/>
                      <a:pt x="2836257" y="949714"/>
                      <a:pt x="2800065" y="949714"/>
                    </a:cubicBezTo>
                    <a:cubicBezTo>
                      <a:pt x="2763873" y="949714"/>
                      <a:pt x="2734533" y="920085"/>
                      <a:pt x="2734533" y="883536"/>
                    </a:cubicBezTo>
                    <a:cubicBezTo>
                      <a:pt x="2734533" y="846987"/>
                      <a:pt x="2763872" y="817358"/>
                      <a:pt x="2800065" y="817358"/>
                    </a:cubicBezTo>
                    <a:close/>
                    <a:moveTo>
                      <a:pt x="2606131" y="817358"/>
                    </a:moveTo>
                    <a:cubicBezTo>
                      <a:pt x="2642324" y="817358"/>
                      <a:pt x="2671664" y="846987"/>
                      <a:pt x="2671663" y="883536"/>
                    </a:cubicBezTo>
                    <a:cubicBezTo>
                      <a:pt x="2671663" y="920086"/>
                      <a:pt x="2642324" y="949714"/>
                      <a:pt x="2606131" y="949714"/>
                    </a:cubicBezTo>
                    <a:cubicBezTo>
                      <a:pt x="2569938" y="949714"/>
                      <a:pt x="2540600" y="920085"/>
                      <a:pt x="2540599" y="883536"/>
                    </a:cubicBezTo>
                    <a:cubicBezTo>
                      <a:pt x="2540600" y="846987"/>
                      <a:pt x="2569938" y="817358"/>
                      <a:pt x="2606131" y="817358"/>
                    </a:cubicBezTo>
                    <a:close/>
                    <a:moveTo>
                      <a:pt x="2412197" y="817358"/>
                    </a:moveTo>
                    <a:cubicBezTo>
                      <a:pt x="2448390" y="817358"/>
                      <a:pt x="2477730" y="846987"/>
                      <a:pt x="2477729" y="883536"/>
                    </a:cubicBezTo>
                    <a:cubicBezTo>
                      <a:pt x="2477730" y="920085"/>
                      <a:pt x="2448390" y="949714"/>
                      <a:pt x="2412197" y="949714"/>
                    </a:cubicBezTo>
                    <a:cubicBezTo>
                      <a:pt x="2376005" y="949714"/>
                      <a:pt x="2346666" y="920085"/>
                      <a:pt x="2346665" y="883536"/>
                    </a:cubicBezTo>
                    <a:cubicBezTo>
                      <a:pt x="2346665" y="846987"/>
                      <a:pt x="2376005" y="817358"/>
                      <a:pt x="2412197" y="817358"/>
                    </a:cubicBezTo>
                    <a:close/>
                    <a:moveTo>
                      <a:pt x="2218264" y="817358"/>
                    </a:moveTo>
                    <a:cubicBezTo>
                      <a:pt x="2254456" y="817358"/>
                      <a:pt x="2283796" y="846987"/>
                      <a:pt x="2283796" y="883536"/>
                    </a:cubicBezTo>
                    <a:cubicBezTo>
                      <a:pt x="2283796" y="920085"/>
                      <a:pt x="2254456" y="949714"/>
                      <a:pt x="2218264" y="949714"/>
                    </a:cubicBezTo>
                    <a:cubicBezTo>
                      <a:pt x="2182071" y="949714"/>
                      <a:pt x="2152732" y="920085"/>
                      <a:pt x="2152732" y="883536"/>
                    </a:cubicBezTo>
                    <a:cubicBezTo>
                      <a:pt x="2152732" y="846987"/>
                      <a:pt x="2182072" y="817358"/>
                      <a:pt x="2218264" y="817358"/>
                    </a:cubicBezTo>
                    <a:close/>
                    <a:moveTo>
                      <a:pt x="2024331" y="817358"/>
                    </a:moveTo>
                    <a:cubicBezTo>
                      <a:pt x="2060524" y="817358"/>
                      <a:pt x="2089862" y="846987"/>
                      <a:pt x="2089863" y="883536"/>
                    </a:cubicBezTo>
                    <a:cubicBezTo>
                      <a:pt x="2089862" y="920086"/>
                      <a:pt x="2060523" y="949714"/>
                      <a:pt x="2024330" y="949714"/>
                    </a:cubicBezTo>
                    <a:cubicBezTo>
                      <a:pt x="1988138" y="949715"/>
                      <a:pt x="1958798" y="920086"/>
                      <a:pt x="1958799" y="883536"/>
                    </a:cubicBezTo>
                    <a:cubicBezTo>
                      <a:pt x="1958798" y="846987"/>
                      <a:pt x="1988138" y="817358"/>
                      <a:pt x="2024331" y="817358"/>
                    </a:cubicBezTo>
                    <a:close/>
                    <a:moveTo>
                      <a:pt x="1830397" y="817358"/>
                    </a:moveTo>
                    <a:cubicBezTo>
                      <a:pt x="1866590" y="817358"/>
                      <a:pt x="1895929" y="846987"/>
                      <a:pt x="1895929" y="883536"/>
                    </a:cubicBezTo>
                    <a:cubicBezTo>
                      <a:pt x="1895929" y="920085"/>
                      <a:pt x="1866590" y="949714"/>
                      <a:pt x="1830397" y="949714"/>
                    </a:cubicBezTo>
                    <a:cubicBezTo>
                      <a:pt x="1794205" y="949714"/>
                      <a:pt x="1764865" y="920085"/>
                      <a:pt x="1764865" y="883536"/>
                    </a:cubicBezTo>
                    <a:cubicBezTo>
                      <a:pt x="1764865" y="846987"/>
                      <a:pt x="1794204" y="817358"/>
                      <a:pt x="1830397" y="817358"/>
                    </a:cubicBezTo>
                    <a:close/>
                    <a:moveTo>
                      <a:pt x="1636463" y="817358"/>
                    </a:moveTo>
                    <a:cubicBezTo>
                      <a:pt x="1672656" y="817358"/>
                      <a:pt x="1701995" y="846987"/>
                      <a:pt x="1701995" y="883536"/>
                    </a:cubicBezTo>
                    <a:cubicBezTo>
                      <a:pt x="1701995" y="920085"/>
                      <a:pt x="1672656" y="949714"/>
                      <a:pt x="1636464" y="949714"/>
                    </a:cubicBezTo>
                    <a:cubicBezTo>
                      <a:pt x="1600271" y="949714"/>
                      <a:pt x="1570931" y="920085"/>
                      <a:pt x="1570931" y="883536"/>
                    </a:cubicBezTo>
                    <a:cubicBezTo>
                      <a:pt x="1570931" y="846987"/>
                      <a:pt x="1600271" y="817358"/>
                      <a:pt x="1636463" y="817358"/>
                    </a:cubicBezTo>
                    <a:close/>
                    <a:moveTo>
                      <a:pt x="1442529" y="817358"/>
                    </a:moveTo>
                    <a:cubicBezTo>
                      <a:pt x="1478722" y="817358"/>
                      <a:pt x="1508062" y="846987"/>
                      <a:pt x="1508062" y="883536"/>
                    </a:cubicBezTo>
                    <a:cubicBezTo>
                      <a:pt x="1508062" y="920085"/>
                      <a:pt x="1478722" y="949714"/>
                      <a:pt x="1442529" y="949714"/>
                    </a:cubicBezTo>
                    <a:cubicBezTo>
                      <a:pt x="1406337" y="949714"/>
                      <a:pt x="1376998" y="920085"/>
                      <a:pt x="1376997" y="883536"/>
                    </a:cubicBezTo>
                    <a:cubicBezTo>
                      <a:pt x="1376998" y="846987"/>
                      <a:pt x="1406337" y="817358"/>
                      <a:pt x="1442529" y="817358"/>
                    </a:cubicBezTo>
                    <a:close/>
                    <a:moveTo>
                      <a:pt x="1248596" y="817358"/>
                    </a:moveTo>
                    <a:cubicBezTo>
                      <a:pt x="1284788" y="817358"/>
                      <a:pt x="1314129" y="846987"/>
                      <a:pt x="1314128" y="883536"/>
                    </a:cubicBezTo>
                    <a:cubicBezTo>
                      <a:pt x="1314129" y="920085"/>
                      <a:pt x="1284788" y="949715"/>
                      <a:pt x="1248596" y="949714"/>
                    </a:cubicBezTo>
                    <a:cubicBezTo>
                      <a:pt x="1212403" y="949714"/>
                      <a:pt x="1183065" y="920085"/>
                      <a:pt x="1183064" y="883536"/>
                    </a:cubicBezTo>
                    <a:cubicBezTo>
                      <a:pt x="1183065" y="846987"/>
                      <a:pt x="1212403" y="817358"/>
                      <a:pt x="1248596" y="817358"/>
                    </a:cubicBezTo>
                    <a:close/>
                    <a:moveTo>
                      <a:pt x="1054662" y="817358"/>
                    </a:moveTo>
                    <a:cubicBezTo>
                      <a:pt x="1090855" y="817358"/>
                      <a:pt x="1120194" y="846987"/>
                      <a:pt x="1120194" y="883536"/>
                    </a:cubicBezTo>
                    <a:cubicBezTo>
                      <a:pt x="1120194" y="920085"/>
                      <a:pt x="1090855" y="949714"/>
                      <a:pt x="1054662" y="949715"/>
                    </a:cubicBezTo>
                    <a:cubicBezTo>
                      <a:pt x="1018470" y="949714"/>
                      <a:pt x="989130" y="920085"/>
                      <a:pt x="989130" y="883536"/>
                    </a:cubicBezTo>
                    <a:cubicBezTo>
                      <a:pt x="989130" y="846987"/>
                      <a:pt x="1018470" y="817358"/>
                      <a:pt x="1054662" y="817358"/>
                    </a:cubicBezTo>
                    <a:close/>
                    <a:moveTo>
                      <a:pt x="860729" y="817358"/>
                    </a:moveTo>
                    <a:cubicBezTo>
                      <a:pt x="896922" y="817358"/>
                      <a:pt x="926261" y="846987"/>
                      <a:pt x="926261" y="883536"/>
                    </a:cubicBezTo>
                    <a:cubicBezTo>
                      <a:pt x="926261" y="920085"/>
                      <a:pt x="896921" y="949714"/>
                      <a:pt x="860729" y="949714"/>
                    </a:cubicBezTo>
                    <a:cubicBezTo>
                      <a:pt x="824536" y="949715"/>
                      <a:pt x="795197" y="920085"/>
                      <a:pt x="795197" y="883536"/>
                    </a:cubicBezTo>
                    <a:cubicBezTo>
                      <a:pt x="795197" y="846987"/>
                      <a:pt x="824537" y="817358"/>
                      <a:pt x="860729" y="817358"/>
                    </a:cubicBezTo>
                    <a:close/>
                    <a:moveTo>
                      <a:pt x="666795" y="817358"/>
                    </a:moveTo>
                    <a:cubicBezTo>
                      <a:pt x="702988" y="817358"/>
                      <a:pt x="732327" y="846987"/>
                      <a:pt x="732328" y="883536"/>
                    </a:cubicBezTo>
                    <a:cubicBezTo>
                      <a:pt x="732327" y="920086"/>
                      <a:pt x="702988" y="949714"/>
                      <a:pt x="666796" y="949714"/>
                    </a:cubicBezTo>
                    <a:cubicBezTo>
                      <a:pt x="630603" y="949714"/>
                      <a:pt x="601263" y="920086"/>
                      <a:pt x="601264" y="883536"/>
                    </a:cubicBezTo>
                    <a:cubicBezTo>
                      <a:pt x="601263" y="846987"/>
                      <a:pt x="630603" y="817358"/>
                      <a:pt x="666795" y="817358"/>
                    </a:cubicBezTo>
                    <a:close/>
                    <a:moveTo>
                      <a:pt x="472861" y="817358"/>
                    </a:moveTo>
                    <a:cubicBezTo>
                      <a:pt x="509054" y="817358"/>
                      <a:pt x="538394" y="846987"/>
                      <a:pt x="538394" y="883536"/>
                    </a:cubicBezTo>
                    <a:cubicBezTo>
                      <a:pt x="538394" y="920085"/>
                      <a:pt x="509055" y="949714"/>
                      <a:pt x="472861" y="949714"/>
                    </a:cubicBezTo>
                    <a:cubicBezTo>
                      <a:pt x="436669" y="949714"/>
                      <a:pt x="407329" y="920085"/>
                      <a:pt x="407329" y="883536"/>
                    </a:cubicBezTo>
                    <a:cubicBezTo>
                      <a:pt x="407329" y="846987"/>
                      <a:pt x="436669" y="817358"/>
                      <a:pt x="472861" y="817358"/>
                    </a:cubicBezTo>
                    <a:close/>
                    <a:moveTo>
                      <a:pt x="278928" y="817358"/>
                    </a:moveTo>
                    <a:cubicBezTo>
                      <a:pt x="315120" y="817358"/>
                      <a:pt x="344461" y="846987"/>
                      <a:pt x="344460" y="883536"/>
                    </a:cubicBezTo>
                    <a:cubicBezTo>
                      <a:pt x="344460" y="920085"/>
                      <a:pt x="315120" y="949714"/>
                      <a:pt x="278928" y="949714"/>
                    </a:cubicBezTo>
                    <a:cubicBezTo>
                      <a:pt x="242735" y="949714"/>
                      <a:pt x="213397" y="920085"/>
                      <a:pt x="213396" y="883536"/>
                    </a:cubicBezTo>
                    <a:cubicBezTo>
                      <a:pt x="213397" y="846987"/>
                      <a:pt x="242735" y="817358"/>
                      <a:pt x="278928" y="817358"/>
                    </a:cubicBezTo>
                    <a:close/>
                    <a:moveTo>
                      <a:pt x="84995" y="817358"/>
                    </a:moveTo>
                    <a:cubicBezTo>
                      <a:pt x="121187" y="817358"/>
                      <a:pt x="150527" y="846987"/>
                      <a:pt x="150526" y="883537"/>
                    </a:cubicBezTo>
                    <a:cubicBezTo>
                      <a:pt x="150527" y="920085"/>
                      <a:pt x="121187" y="949714"/>
                      <a:pt x="84994" y="949714"/>
                    </a:cubicBezTo>
                    <a:cubicBezTo>
                      <a:pt x="48802" y="949714"/>
                      <a:pt x="19463" y="920086"/>
                      <a:pt x="19462" y="883537"/>
                    </a:cubicBezTo>
                    <a:cubicBezTo>
                      <a:pt x="19463" y="846987"/>
                      <a:pt x="48802" y="817358"/>
                      <a:pt x="84995" y="817358"/>
                    </a:cubicBezTo>
                    <a:close/>
                    <a:moveTo>
                      <a:pt x="1881245" y="253333"/>
                    </a:moveTo>
                    <a:lnTo>
                      <a:pt x="1888638" y="253333"/>
                    </a:lnTo>
                    <a:cubicBezTo>
                      <a:pt x="1896927" y="253333"/>
                      <a:pt x="1902939" y="255076"/>
                      <a:pt x="1906673" y="258563"/>
                    </a:cubicBezTo>
                    <a:cubicBezTo>
                      <a:pt x="1910631" y="262274"/>
                      <a:pt x="1912610" y="266837"/>
                      <a:pt x="1912610" y="272253"/>
                    </a:cubicBezTo>
                    <a:cubicBezTo>
                      <a:pt x="1912610" y="277669"/>
                      <a:pt x="1910631" y="282269"/>
                      <a:pt x="1906673" y="286054"/>
                    </a:cubicBezTo>
                    <a:cubicBezTo>
                      <a:pt x="1903014" y="289541"/>
                      <a:pt x="1897002" y="291284"/>
                      <a:pt x="1888638" y="291284"/>
                    </a:cubicBezTo>
                    <a:lnTo>
                      <a:pt x="1881245" y="291284"/>
                    </a:lnTo>
                    <a:close/>
                    <a:moveTo>
                      <a:pt x="2375019" y="223195"/>
                    </a:moveTo>
                    <a:lnTo>
                      <a:pt x="2375019" y="375558"/>
                    </a:lnTo>
                    <a:lnTo>
                      <a:pt x="2461749" y="375558"/>
                    </a:lnTo>
                    <a:lnTo>
                      <a:pt x="2461749" y="342518"/>
                    </a:lnTo>
                    <a:lnTo>
                      <a:pt x="2414645" y="342518"/>
                    </a:lnTo>
                    <a:lnTo>
                      <a:pt x="2414645" y="315283"/>
                    </a:lnTo>
                    <a:lnTo>
                      <a:pt x="2459181" y="315283"/>
                    </a:lnTo>
                    <a:lnTo>
                      <a:pt x="2459181" y="282243"/>
                    </a:lnTo>
                    <a:lnTo>
                      <a:pt x="2414645" y="282243"/>
                    </a:lnTo>
                    <a:lnTo>
                      <a:pt x="2414645" y="256235"/>
                    </a:lnTo>
                    <a:lnTo>
                      <a:pt x="2461749" y="256235"/>
                    </a:lnTo>
                    <a:lnTo>
                      <a:pt x="2461749" y="223195"/>
                    </a:lnTo>
                    <a:close/>
                    <a:moveTo>
                      <a:pt x="2060694" y="223195"/>
                    </a:moveTo>
                    <a:lnTo>
                      <a:pt x="2060694" y="375558"/>
                    </a:lnTo>
                    <a:lnTo>
                      <a:pt x="2100320" y="375558"/>
                    </a:lnTo>
                    <a:lnTo>
                      <a:pt x="2100320" y="282243"/>
                    </a:lnTo>
                    <a:lnTo>
                      <a:pt x="2173208" y="375558"/>
                    </a:lnTo>
                    <a:lnTo>
                      <a:pt x="2212834" y="375558"/>
                    </a:lnTo>
                    <a:lnTo>
                      <a:pt x="2212834" y="223195"/>
                    </a:lnTo>
                    <a:lnTo>
                      <a:pt x="2173208" y="223195"/>
                    </a:lnTo>
                    <a:lnTo>
                      <a:pt x="2173208" y="316399"/>
                    </a:lnTo>
                    <a:lnTo>
                      <a:pt x="2100320" y="223195"/>
                    </a:lnTo>
                    <a:close/>
                    <a:moveTo>
                      <a:pt x="1984494" y="223195"/>
                    </a:moveTo>
                    <a:lnTo>
                      <a:pt x="1984494" y="375558"/>
                    </a:lnTo>
                    <a:lnTo>
                      <a:pt x="2024120" y="375558"/>
                    </a:lnTo>
                    <a:lnTo>
                      <a:pt x="2024120" y="223195"/>
                    </a:lnTo>
                    <a:close/>
                    <a:moveTo>
                      <a:pt x="1841619" y="223195"/>
                    </a:moveTo>
                    <a:lnTo>
                      <a:pt x="1841619" y="375558"/>
                    </a:lnTo>
                    <a:lnTo>
                      <a:pt x="1881245" y="375558"/>
                    </a:lnTo>
                    <a:lnTo>
                      <a:pt x="1881245" y="317069"/>
                    </a:lnTo>
                    <a:lnTo>
                      <a:pt x="1919084" y="375558"/>
                    </a:lnTo>
                    <a:lnTo>
                      <a:pt x="1968309" y="375558"/>
                    </a:lnTo>
                    <a:lnTo>
                      <a:pt x="1920424" y="313050"/>
                    </a:lnTo>
                    <a:cubicBezTo>
                      <a:pt x="1929428" y="311041"/>
                      <a:pt x="1936497" y="307469"/>
                      <a:pt x="1941632" y="302335"/>
                    </a:cubicBezTo>
                    <a:cubicBezTo>
                      <a:pt x="1949668" y="294298"/>
                      <a:pt x="1953687" y="283545"/>
                      <a:pt x="1953687" y="270076"/>
                    </a:cubicBezTo>
                    <a:cubicBezTo>
                      <a:pt x="1953687" y="258319"/>
                      <a:pt x="1950189" y="248087"/>
                      <a:pt x="1943194" y="239380"/>
                    </a:cubicBezTo>
                    <a:cubicBezTo>
                      <a:pt x="1934562" y="228590"/>
                      <a:pt x="1921242" y="223195"/>
                      <a:pt x="1903234" y="223195"/>
                    </a:cubicBezTo>
                    <a:close/>
                    <a:moveTo>
                      <a:pt x="2292791" y="219512"/>
                    </a:moveTo>
                    <a:cubicBezTo>
                      <a:pt x="2276420" y="219512"/>
                      <a:pt x="2263324" y="224975"/>
                      <a:pt x="2253501" y="235901"/>
                    </a:cubicBezTo>
                    <a:cubicBezTo>
                      <a:pt x="2245092" y="245191"/>
                      <a:pt x="2240888" y="256897"/>
                      <a:pt x="2240888" y="271020"/>
                    </a:cubicBezTo>
                    <a:cubicBezTo>
                      <a:pt x="2240888" y="284547"/>
                      <a:pt x="2244950" y="294655"/>
                      <a:pt x="2253075" y="301344"/>
                    </a:cubicBezTo>
                    <a:cubicBezTo>
                      <a:pt x="2255908" y="303648"/>
                      <a:pt x="2259337" y="305655"/>
                      <a:pt x="2263362" y="307365"/>
                    </a:cubicBezTo>
                    <a:cubicBezTo>
                      <a:pt x="2265897" y="308480"/>
                      <a:pt x="2272083" y="310486"/>
                      <a:pt x="2281922" y="313385"/>
                    </a:cubicBezTo>
                    <a:cubicBezTo>
                      <a:pt x="2290047" y="315715"/>
                      <a:pt x="2295824" y="318008"/>
                      <a:pt x="2299253" y="320264"/>
                    </a:cubicBezTo>
                    <a:cubicBezTo>
                      <a:pt x="2303875" y="323271"/>
                      <a:pt x="2306186" y="327029"/>
                      <a:pt x="2306186" y="331539"/>
                    </a:cubicBezTo>
                    <a:cubicBezTo>
                      <a:pt x="2306186" y="336501"/>
                      <a:pt x="2304098" y="340334"/>
                      <a:pt x="2299923" y="343040"/>
                    </a:cubicBezTo>
                    <a:cubicBezTo>
                      <a:pt x="2296343" y="345445"/>
                      <a:pt x="2291980" y="346648"/>
                      <a:pt x="2286835" y="346648"/>
                    </a:cubicBezTo>
                    <a:cubicBezTo>
                      <a:pt x="2275427" y="346648"/>
                      <a:pt x="2263757" y="341253"/>
                      <a:pt x="2251827" y="330463"/>
                    </a:cubicBezTo>
                    <a:lnTo>
                      <a:pt x="2234860" y="362387"/>
                    </a:lnTo>
                    <a:cubicBezTo>
                      <a:pt x="2251157" y="373921"/>
                      <a:pt x="2268830" y="379688"/>
                      <a:pt x="2287880" y="379688"/>
                    </a:cubicBezTo>
                    <a:cubicBezTo>
                      <a:pt x="2296959" y="379688"/>
                      <a:pt x="2305442" y="378310"/>
                      <a:pt x="2313330" y="375553"/>
                    </a:cubicBezTo>
                    <a:cubicBezTo>
                      <a:pt x="2335952" y="367730"/>
                      <a:pt x="2347263" y="350930"/>
                      <a:pt x="2347263" y="325154"/>
                    </a:cubicBezTo>
                    <a:cubicBezTo>
                      <a:pt x="2347263" y="315097"/>
                      <a:pt x="2344691" y="306865"/>
                      <a:pt x="2339547" y="300458"/>
                    </a:cubicBezTo>
                    <a:cubicBezTo>
                      <a:pt x="2333584" y="292933"/>
                      <a:pt x="2323596" y="287122"/>
                      <a:pt x="2309582" y="283024"/>
                    </a:cubicBezTo>
                    <a:cubicBezTo>
                      <a:pt x="2298401" y="279738"/>
                      <a:pt x="2291692" y="277423"/>
                      <a:pt x="2289455" y="276077"/>
                    </a:cubicBezTo>
                    <a:cubicBezTo>
                      <a:pt x="2284461" y="273165"/>
                      <a:pt x="2281964" y="269692"/>
                      <a:pt x="2281964" y="265660"/>
                    </a:cubicBezTo>
                    <a:cubicBezTo>
                      <a:pt x="2281964" y="261552"/>
                      <a:pt x="2283866" y="258266"/>
                      <a:pt x="2287671" y="255801"/>
                    </a:cubicBezTo>
                    <a:cubicBezTo>
                      <a:pt x="2291029" y="253635"/>
                      <a:pt x="2294834" y="252552"/>
                      <a:pt x="2299086" y="252552"/>
                    </a:cubicBezTo>
                    <a:cubicBezTo>
                      <a:pt x="2307890" y="252552"/>
                      <a:pt x="2316619" y="255937"/>
                      <a:pt x="2325273" y="262709"/>
                    </a:cubicBezTo>
                    <a:lnTo>
                      <a:pt x="2341123" y="231902"/>
                    </a:lnTo>
                    <a:cubicBezTo>
                      <a:pt x="2325348" y="223642"/>
                      <a:pt x="2309237" y="219512"/>
                      <a:pt x="2292791" y="219512"/>
                    </a:cubicBezTo>
                    <a:close/>
                    <a:moveTo>
                      <a:pt x="0" y="0"/>
                    </a:moveTo>
                    <a:lnTo>
                      <a:pt x="4299111" y="0"/>
                    </a:lnTo>
                    <a:lnTo>
                      <a:pt x="4299111" y="720415"/>
                    </a:lnTo>
                    <a:lnTo>
                      <a:pt x="4036188" y="720415"/>
                    </a:lnTo>
                    <a:lnTo>
                      <a:pt x="4031284" y="676791"/>
                    </a:lnTo>
                    <a:cubicBezTo>
                      <a:pt x="4036145" y="610246"/>
                      <a:pt x="4076994" y="552274"/>
                      <a:pt x="4139306" y="533500"/>
                    </a:cubicBezTo>
                    <a:lnTo>
                      <a:pt x="4156814" y="530283"/>
                    </a:lnTo>
                    <a:lnTo>
                      <a:pt x="4128359" y="527988"/>
                    </a:lnTo>
                    <a:cubicBezTo>
                      <a:pt x="4094362" y="527872"/>
                      <a:pt x="4058548" y="532935"/>
                      <a:pt x="4022616" y="543761"/>
                    </a:cubicBezTo>
                    <a:cubicBezTo>
                      <a:pt x="3950751" y="565413"/>
                      <a:pt x="3892018" y="606022"/>
                      <a:pt x="3855155" y="654176"/>
                    </a:cubicBezTo>
                    <a:lnTo>
                      <a:pt x="3822410" y="720415"/>
                    </a:lnTo>
                    <a:lnTo>
                      <a:pt x="3615003" y="720415"/>
                    </a:lnTo>
                    <a:lnTo>
                      <a:pt x="3610100" y="676791"/>
                    </a:lnTo>
                    <a:cubicBezTo>
                      <a:pt x="3614961" y="610246"/>
                      <a:pt x="3655811" y="552273"/>
                      <a:pt x="3718122" y="533500"/>
                    </a:cubicBezTo>
                    <a:lnTo>
                      <a:pt x="3735629" y="530283"/>
                    </a:lnTo>
                    <a:lnTo>
                      <a:pt x="3707175" y="527989"/>
                    </a:lnTo>
                    <a:cubicBezTo>
                      <a:pt x="3673179" y="527873"/>
                      <a:pt x="3637364" y="532934"/>
                      <a:pt x="3601432" y="543761"/>
                    </a:cubicBezTo>
                    <a:cubicBezTo>
                      <a:pt x="3529566" y="565413"/>
                      <a:pt x="3470834" y="606022"/>
                      <a:pt x="3433971" y="654175"/>
                    </a:cubicBezTo>
                    <a:lnTo>
                      <a:pt x="3401225" y="720415"/>
                    </a:lnTo>
                    <a:lnTo>
                      <a:pt x="3193820" y="720415"/>
                    </a:lnTo>
                    <a:lnTo>
                      <a:pt x="3188916" y="676791"/>
                    </a:lnTo>
                    <a:cubicBezTo>
                      <a:pt x="3193777" y="610246"/>
                      <a:pt x="3234627" y="552274"/>
                      <a:pt x="3296939" y="533500"/>
                    </a:cubicBezTo>
                    <a:lnTo>
                      <a:pt x="3314446" y="530283"/>
                    </a:lnTo>
                    <a:lnTo>
                      <a:pt x="3285991" y="527988"/>
                    </a:lnTo>
                    <a:cubicBezTo>
                      <a:pt x="3251995" y="527872"/>
                      <a:pt x="3216180" y="532934"/>
                      <a:pt x="3180249" y="543761"/>
                    </a:cubicBezTo>
                    <a:cubicBezTo>
                      <a:pt x="3108383" y="565413"/>
                      <a:pt x="3049650" y="606022"/>
                      <a:pt x="3012787" y="654176"/>
                    </a:cubicBezTo>
                    <a:lnTo>
                      <a:pt x="2980042" y="720415"/>
                    </a:lnTo>
                    <a:lnTo>
                      <a:pt x="2772637" y="720415"/>
                    </a:lnTo>
                    <a:lnTo>
                      <a:pt x="2767732" y="676791"/>
                    </a:lnTo>
                    <a:cubicBezTo>
                      <a:pt x="2772594" y="610246"/>
                      <a:pt x="2813443" y="552274"/>
                      <a:pt x="2875755" y="533500"/>
                    </a:cubicBezTo>
                    <a:lnTo>
                      <a:pt x="2893261" y="530283"/>
                    </a:lnTo>
                    <a:lnTo>
                      <a:pt x="2864808" y="527988"/>
                    </a:lnTo>
                    <a:cubicBezTo>
                      <a:pt x="2830812" y="527872"/>
                      <a:pt x="2794996" y="532934"/>
                      <a:pt x="2759064" y="543760"/>
                    </a:cubicBezTo>
                    <a:cubicBezTo>
                      <a:pt x="2687199" y="565413"/>
                      <a:pt x="2628466" y="606022"/>
                      <a:pt x="2591604" y="654176"/>
                    </a:cubicBezTo>
                    <a:lnTo>
                      <a:pt x="2558859" y="720415"/>
                    </a:lnTo>
                    <a:lnTo>
                      <a:pt x="2351453" y="720415"/>
                    </a:lnTo>
                    <a:lnTo>
                      <a:pt x="2346550" y="676791"/>
                    </a:lnTo>
                    <a:cubicBezTo>
                      <a:pt x="2351411" y="610246"/>
                      <a:pt x="2392260" y="552273"/>
                      <a:pt x="2454572" y="533500"/>
                    </a:cubicBezTo>
                    <a:lnTo>
                      <a:pt x="2472078" y="530283"/>
                    </a:lnTo>
                    <a:lnTo>
                      <a:pt x="2443624" y="527989"/>
                    </a:lnTo>
                    <a:cubicBezTo>
                      <a:pt x="2409628" y="527873"/>
                      <a:pt x="2373813" y="532934"/>
                      <a:pt x="2337881" y="543760"/>
                    </a:cubicBezTo>
                    <a:cubicBezTo>
                      <a:pt x="2266015" y="565413"/>
                      <a:pt x="2207283" y="606022"/>
                      <a:pt x="2170420" y="654175"/>
                    </a:cubicBezTo>
                    <a:lnTo>
                      <a:pt x="2137675" y="720415"/>
                    </a:lnTo>
                    <a:lnTo>
                      <a:pt x="2134882" y="720415"/>
                    </a:lnTo>
                    <a:lnTo>
                      <a:pt x="2134881" y="720415"/>
                    </a:lnTo>
                    <a:lnTo>
                      <a:pt x="1900442" y="720415"/>
                    </a:lnTo>
                    <a:lnTo>
                      <a:pt x="1895539" y="676791"/>
                    </a:lnTo>
                    <a:cubicBezTo>
                      <a:pt x="1900399" y="610247"/>
                      <a:pt x="1941248" y="552275"/>
                      <a:pt x="2003561" y="533500"/>
                    </a:cubicBezTo>
                    <a:lnTo>
                      <a:pt x="2021068" y="530284"/>
                    </a:lnTo>
                    <a:lnTo>
                      <a:pt x="1992614" y="527989"/>
                    </a:lnTo>
                    <a:cubicBezTo>
                      <a:pt x="1958617" y="527873"/>
                      <a:pt x="1922802" y="532936"/>
                      <a:pt x="1886870" y="543762"/>
                    </a:cubicBezTo>
                    <a:cubicBezTo>
                      <a:pt x="1815005" y="565414"/>
                      <a:pt x="1756272" y="606023"/>
                      <a:pt x="1719409" y="654177"/>
                    </a:cubicBezTo>
                    <a:lnTo>
                      <a:pt x="1686664" y="720415"/>
                    </a:lnTo>
                    <a:lnTo>
                      <a:pt x="1479257" y="720415"/>
                    </a:lnTo>
                    <a:lnTo>
                      <a:pt x="1474354" y="676792"/>
                    </a:lnTo>
                    <a:cubicBezTo>
                      <a:pt x="1479215" y="610247"/>
                      <a:pt x="1520065" y="552274"/>
                      <a:pt x="1582376" y="533500"/>
                    </a:cubicBezTo>
                    <a:lnTo>
                      <a:pt x="1599883" y="530284"/>
                    </a:lnTo>
                    <a:lnTo>
                      <a:pt x="1571429" y="527990"/>
                    </a:lnTo>
                    <a:cubicBezTo>
                      <a:pt x="1537433" y="527873"/>
                      <a:pt x="1501618" y="532935"/>
                      <a:pt x="1465685" y="543762"/>
                    </a:cubicBezTo>
                    <a:cubicBezTo>
                      <a:pt x="1393820" y="565414"/>
                      <a:pt x="1335087" y="606023"/>
                      <a:pt x="1298225" y="654176"/>
                    </a:cubicBezTo>
                    <a:lnTo>
                      <a:pt x="1265479" y="720415"/>
                    </a:lnTo>
                    <a:lnTo>
                      <a:pt x="1058074" y="720415"/>
                    </a:lnTo>
                    <a:lnTo>
                      <a:pt x="1053171" y="676791"/>
                    </a:lnTo>
                    <a:cubicBezTo>
                      <a:pt x="1058032" y="610247"/>
                      <a:pt x="1098881" y="552275"/>
                      <a:pt x="1161193" y="533500"/>
                    </a:cubicBezTo>
                    <a:lnTo>
                      <a:pt x="1178700" y="530284"/>
                    </a:lnTo>
                    <a:lnTo>
                      <a:pt x="1150246" y="527989"/>
                    </a:lnTo>
                    <a:cubicBezTo>
                      <a:pt x="1116249" y="527873"/>
                      <a:pt x="1080434" y="532935"/>
                      <a:pt x="1044502" y="543762"/>
                    </a:cubicBezTo>
                    <a:cubicBezTo>
                      <a:pt x="972637" y="565414"/>
                      <a:pt x="913904" y="606023"/>
                      <a:pt x="877041" y="654177"/>
                    </a:cubicBezTo>
                    <a:lnTo>
                      <a:pt x="844296" y="720415"/>
                    </a:lnTo>
                    <a:lnTo>
                      <a:pt x="636891" y="720415"/>
                    </a:lnTo>
                    <a:lnTo>
                      <a:pt x="631986" y="676792"/>
                    </a:lnTo>
                    <a:cubicBezTo>
                      <a:pt x="636848" y="610247"/>
                      <a:pt x="677697" y="552275"/>
                      <a:pt x="740009" y="533500"/>
                    </a:cubicBezTo>
                    <a:lnTo>
                      <a:pt x="757515" y="530284"/>
                    </a:lnTo>
                    <a:lnTo>
                      <a:pt x="729062" y="527989"/>
                    </a:lnTo>
                    <a:cubicBezTo>
                      <a:pt x="695066" y="527873"/>
                      <a:pt x="659251" y="532935"/>
                      <a:pt x="623318" y="543761"/>
                    </a:cubicBezTo>
                    <a:cubicBezTo>
                      <a:pt x="551453" y="565414"/>
                      <a:pt x="492720" y="606023"/>
                      <a:pt x="455858" y="654177"/>
                    </a:cubicBezTo>
                    <a:lnTo>
                      <a:pt x="423113" y="720415"/>
                    </a:lnTo>
                    <a:lnTo>
                      <a:pt x="215707" y="720415"/>
                    </a:lnTo>
                    <a:lnTo>
                      <a:pt x="210803" y="676792"/>
                    </a:lnTo>
                    <a:cubicBezTo>
                      <a:pt x="215665" y="610247"/>
                      <a:pt x="256514" y="552274"/>
                      <a:pt x="318826" y="533500"/>
                    </a:cubicBezTo>
                    <a:lnTo>
                      <a:pt x="336332" y="530284"/>
                    </a:lnTo>
                    <a:lnTo>
                      <a:pt x="307878" y="527990"/>
                    </a:lnTo>
                    <a:cubicBezTo>
                      <a:pt x="273882" y="527873"/>
                      <a:pt x="238067" y="532935"/>
                      <a:pt x="202135" y="543761"/>
                    </a:cubicBezTo>
                    <a:cubicBezTo>
                      <a:pt x="130269" y="565414"/>
                      <a:pt x="71537" y="606023"/>
                      <a:pt x="34674" y="654176"/>
                    </a:cubicBezTo>
                    <a:lnTo>
                      <a:pt x="1928" y="720415"/>
                    </a:lnTo>
                    <a:lnTo>
                      <a:pt x="0" y="720415"/>
                    </a:lnTo>
                    <a:close/>
                  </a:path>
                </a:pathLst>
              </a:custGeom>
              <a:solidFill>
                <a:sysClr val="window" lastClr="FFFFFF"/>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400">
                  <a:defRPr/>
                </a:pPr>
                <a:endParaRPr lang="en-US" b="1" kern="0" dirty="0">
                  <a:solidFill>
                    <a:prstClr val="white"/>
                  </a:solidFill>
                  <a:latin typeface="Aharoni" panose="02010803020104030203" pitchFamily="2" charset="-79"/>
                  <a:cs typeface="Aharoni" panose="02010803020104030203" pitchFamily="2" charset="-79"/>
                </a:endParaRPr>
              </a:p>
            </p:txBody>
          </p:sp>
        </p:grpSp>
      </p:grpSp>
      <p:sp>
        <p:nvSpPr>
          <p:cNvPr id="480" name="Rectangle: Rounded Corners 479">
            <a:extLst>
              <a:ext uri="{FF2B5EF4-FFF2-40B4-BE49-F238E27FC236}">
                <a16:creationId xmlns:a16="http://schemas.microsoft.com/office/drawing/2014/main" id="{53FBFB2F-F994-43AB-B4B1-12CF9F6B0AE1}"/>
              </a:ext>
            </a:extLst>
          </p:cNvPr>
          <p:cNvSpPr/>
          <p:nvPr/>
        </p:nvSpPr>
        <p:spPr>
          <a:xfrm rot="2106886">
            <a:off x="9902917" y="4092032"/>
            <a:ext cx="633786" cy="142875"/>
          </a:xfrm>
          <a:prstGeom prst="roundRect">
            <a:avLst>
              <a:gd name="adj" fmla="val 36667"/>
            </a:avLst>
          </a:prstGeom>
          <a:gradFill flip="none" rotWithShape="1">
            <a:gsLst>
              <a:gs pos="59000">
                <a:srgbClr val="4472C4">
                  <a:lumMod val="5000"/>
                  <a:lumOff val="95000"/>
                </a:srgbClr>
              </a:gs>
              <a:gs pos="28000">
                <a:sysClr val="window" lastClr="FFFFFF">
                  <a:lumMod val="85000"/>
                </a:sysClr>
              </a:gs>
              <a:gs pos="42000">
                <a:sysClr val="window" lastClr="FFFFFF">
                  <a:lumMod val="65000"/>
                </a:sysClr>
              </a:gs>
              <a:gs pos="100000">
                <a:sysClr val="window" lastClr="FFFFFF">
                  <a:lumMod val="75000"/>
                </a:sysClr>
              </a:gs>
            </a:gsLst>
            <a:lin ang="16200000" scaled="1"/>
            <a:tileRect/>
          </a:gradFill>
          <a:ln w="9525" cap="flat" cmpd="sng" algn="ctr">
            <a:noFill/>
            <a:prstDash val="solid"/>
          </a:ln>
          <a:effectLst/>
        </p:spPr>
        <p:txBody>
          <a:bodyPr wrap="square" rtlCol="0" anchor="ctr">
            <a:noAutofit/>
          </a:bodyPr>
          <a:lstStyle/>
          <a:p>
            <a:pPr algn="ctr" defTabSz="914400" fontAlgn="base">
              <a:spcBef>
                <a:spcPct val="0"/>
              </a:spcBef>
              <a:spcAft>
                <a:spcPct val="0"/>
              </a:spcAft>
              <a:defRPr/>
            </a:pPr>
            <a:endParaRPr lang="en-US" sz="1530" kern="0">
              <a:solidFill>
                <a:prstClr val="white"/>
              </a:solidFill>
              <a:latin typeface="Calibri"/>
            </a:endParaRPr>
          </a:p>
        </p:txBody>
      </p:sp>
      <p:sp>
        <p:nvSpPr>
          <p:cNvPr id="482" name="Rectangle: Rounded Corners 481">
            <a:extLst>
              <a:ext uri="{FF2B5EF4-FFF2-40B4-BE49-F238E27FC236}">
                <a16:creationId xmlns:a16="http://schemas.microsoft.com/office/drawing/2014/main" id="{C88F26E5-CF16-481F-A73E-BC15BE0A77EA}"/>
              </a:ext>
            </a:extLst>
          </p:cNvPr>
          <p:cNvSpPr/>
          <p:nvPr/>
        </p:nvSpPr>
        <p:spPr>
          <a:xfrm>
            <a:off x="4994311" y="4267644"/>
            <a:ext cx="5512594" cy="142875"/>
          </a:xfrm>
          <a:prstGeom prst="roundRect">
            <a:avLst>
              <a:gd name="adj" fmla="val 36667"/>
            </a:avLst>
          </a:prstGeom>
          <a:gradFill flip="none" rotWithShape="1">
            <a:gsLst>
              <a:gs pos="59000">
                <a:srgbClr val="4472C4">
                  <a:lumMod val="5000"/>
                  <a:lumOff val="95000"/>
                </a:srgbClr>
              </a:gs>
              <a:gs pos="28000">
                <a:sysClr val="window" lastClr="FFFFFF">
                  <a:lumMod val="85000"/>
                </a:sysClr>
              </a:gs>
              <a:gs pos="42000">
                <a:sysClr val="window" lastClr="FFFFFF">
                  <a:lumMod val="65000"/>
                </a:sysClr>
              </a:gs>
              <a:gs pos="100000">
                <a:sysClr val="window" lastClr="FFFFFF">
                  <a:lumMod val="75000"/>
                </a:sysClr>
              </a:gs>
            </a:gsLst>
            <a:lin ang="16200000" scaled="1"/>
            <a:tileRect/>
          </a:gradFill>
          <a:ln w="9525" cap="flat" cmpd="sng" algn="ctr">
            <a:noFill/>
            <a:prstDash val="solid"/>
          </a:ln>
          <a:effectLst/>
        </p:spPr>
        <p:txBody>
          <a:bodyPr wrap="square" rtlCol="0" anchor="ctr">
            <a:noAutofit/>
          </a:bodyPr>
          <a:lstStyle/>
          <a:p>
            <a:pPr algn="ctr" defTabSz="914400" fontAlgn="base">
              <a:spcBef>
                <a:spcPct val="0"/>
              </a:spcBef>
              <a:spcAft>
                <a:spcPct val="0"/>
              </a:spcAft>
              <a:defRPr/>
            </a:pPr>
            <a:endParaRPr lang="en-US" sz="1530" kern="0">
              <a:solidFill>
                <a:prstClr val="white"/>
              </a:solidFill>
              <a:latin typeface="Calibri"/>
            </a:endParaRPr>
          </a:p>
        </p:txBody>
      </p:sp>
      <p:grpSp>
        <p:nvGrpSpPr>
          <p:cNvPr id="6" name="Group 5">
            <a:extLst>
              <a:ext uri="{FF2B5EF4-FFF2-40B4-BE49-F238E27FC236}">
                <a16:creationId xmlns:a16="http://schemas.microsoft.com/office/drawing/2014/main" id="{8DBC92D9-B49D-433E-9A69-FE6E94A1C723}"/>
              </a:ext>
            </a:extLst>
          </p:cNvPr>
          <p:cNvGrpSpPr/>
          <p:nvPr/>
        </p:nvGrpSpPr>
        <p:grpSpPr>
          <a:xfrm>
            <a:off x="5657474" y="6020729"/>
            <a:ext cx="1098008" cy="476841"/>
            <a:chOff x="3807784" y="7552031"/>
            <a:chExt cx="1098008" cy="476841"/>
          </a:xfrm>
        </p:grpSpPr>
        <p:sp>
          <p:nvSpPr>
            <p:cNvPr id="2" name="Flowchart: Punched Tape 1">
              <a:extLst>
                <a:ext uri="{FF2B5EF4-FFF2-40B4-BE49-F238E27FC236}">
                  <a16:creationId xmlns:a16="http://schemas.microsoft.com/office/drawing/2014/main" id="{E78A5056-E13E-4789-931C-8ED7277C1043}"/>
                </a:ext>
              </a:extLst>
            </p:cNvPr>
            <p:cNvSpPr/>
            <p:nvPr/>
          </p:nvSpPr>
          <p:spPr>
            <a:xfrm rot="20387344">
              <a:off x="3807784" y="7937432"/>
              <a:ext cx="204787" cy="91440"/>
            </a:xfrm>
            <a:prstGeom prst="flowChartPunchedTape">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s-PE">
                <a:solidFill>
                  <a:prstClr val="white"/>
                </a:solidFill>
                <a:latin typeface="Calibri"/>
              </a:endParaRPr>
            </a:p>
          </p:txBody>
        </p:sp>
        <p:sp>
          <p:nvSpPr>
            <p:cNvPr id="205" name="Flowchart: Punched Tape 204">
              <a:extLst>
                <a:ext uri="{FF2B5EF4-FFF2-40B4-BE49-F238E27FC236}">
                  <a16:creationId xmlns:a16="http://schemas.microsoft.com/office/drawing/2014/main" id="{CB3C2C06-3C58-42E4-8E25-5B6A69DFA8DA}"/>
                </a:ext>
              </a:extLst>
            </p:cNvPr>
            <p:cNvSpPr/>
            <p:nvPr/>
          </p:nvSpPr>
          <p:spPr>
            <a:xfrm rot="20387344">
              <a:off x="4701005" y="7798545"/>
              <a:ext cx="204787" cy="91440"/>
            </a:xfrm>
            <a:prstGeom prst="flowChartPunchedTape">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s-PE">
                <a:solidFill>
                  <a:prstClr val="white"/>
                </a:solidFill>
                <a:latin typeface="Calibri"/>
              </a:endParaRPr>
            </a:p>
          </p:txBody>
        </p:sp>
        <p:sp>
          <p:nvSpPr>
            <p:cNvPr id="233" name="Flowchart: Punched Tape 232">
              <a:extLst>
                <a:ext uri="{FF2B5EF4-FFF2-40B4-BE49-F238E27FC236}">
                  <a16:creationId xmlns:a16="http://schemas.microsoft.com/office/drawing/2014/main" id="{99C129F6-CB7F-4CFB-A0D9-508562ACE4D5}"/>
                </a:ext>
              </a:extLst>
            </p:cNvPr>
            <p:cNvSpPr/>
            <p:nvPr/>
          </p:nvSpPr>
          <p:spPr>
            <a:xfrm rot="2851251">
              <a:off x="3887966" y="7608705"/>
              <a:ext cx="204787" cy="91440"/>
            </a:xfrm>
            <a:prstGeom prst="flowChartPunchedTape">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s-PE">
                <a:solidFill>
                  <a:prstClr val="white"/>
                </a:solidFill>
                <a:latin typeface="Calibri"/>
              </a:endParaRPr>
            </a:p>
          </p:txBody>
        </p:sp>
      </p:grpSp>
      <p:grpSp>
        <p:nvGrpSpPr>
          <p:cNvPr id="4" name="Group 3">
            <a:extLst>
              <a:ext uri="{FF2B5EF4-FFF2-40B4-BE49-F238E27FC236}">
                <a16:creationId xmlns:a16="http://schemas.microsoft.com/office/drawing/2014/main" id="{35CBB12E-E556-4BDF-8349-490904EC7DDC}"/>
              </a:ext>
            </a:extLst>
          </p:cNvPr>
          <p:cNvGrpSpPr/>
          <p:nvPr/>
        </p:nvGrpSpPr>
        <p:grpSpPr>
          <a:xfrm>
            <a:off x="5304936" y="6288880"/>
            <a:ext cx="1098016" cy="438935"/>
            <a:chOff x="3412734" y="7613761"/>
            <a:chExt cx="1098016" cy="438935"/>
          </a:xfrm>
        </p:grpSpPr>
        <p:sp>
          <p:nvSpPr>
            <p:cNvPr id="206" name="Flowchart: Punched Tape 205">
              <a:extLst>
                <a:ext uri="{FF2B5EF4-FFF2-40B4-BE49-F238E27FC236}">
                  <a16:creationId xmlns:a16="http://schemas.microsoft.com/office/drawing/2014/main" id="{2FEA3FF0-3037-469D-8D6C-B7199FF07099}"/>
                </a:ext>
              </a:extLst>
            </p:cNvPr>
            <p:cNvSpPr/>
            <p:nvPr/>
          </p:nvSpPr>
          <p:spPr>
            <a:xfrm rot="1436328">
              <a:off x="3412734" y="7752648"/>
              <a:ext cx="204787" cy="91440"/>
            </a:xfrm>
            <a:prstGeom prst="flowChartPunchedTape">
              <a:avLst/>
            </a:prstGeom>
            <a:solidFill>
              <a:schemeClr val="bg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s-PE" dirty="0">
                <a:solidFill>
                  <a:prstClr val="white"/>
                </a:solidFill>
                <a:latin typeface="Calibri"/>
              </a:endParaRPr>
            </a:p>
          </p:txBody>
        </p:sp>
        <p:sp>
          <p:nvSpPr>
            <p:cNvPr id="232" name="Flowchart: Punched Tape 231">
              <a:extLst>
                <a:ext uri="{FF2B5EF4-FFF2-40B4-BE49-F238E27FC236}">
                  <a16:creationId xmlns:a16="http://schemas.microsoft.com/office/drawing/2014/main" id="{A5522E92-B4CD-4FFD-8059-058F54C3EC27}"/>
                </a:ext>
              </a:extLst>
            </p:cNvPr>
            <p:cNvSpPr/>
            <p:nvPr/>
          </p:nvSpPr>
          <p:spPr>
            <a:xfrm rot="1436328">
              <a:off x="4305955" y="7613761"/>
              <a:ext cx="204787" cy="91440"/>
            </a:xfrm>
            <a:prstGeom prst="flowChartPunchedTape">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s-PE" dirty="0">
                <a:solidFill>
                  <a:prstClr val="white"/>
                </a:solidFill>
                <a:latin typeface="Calibri"/>
              </a:endParaRPr>
            </a:p>
          </p:txBody>
        </p:sp>
        <p:sp>
          <p:nvSpPr>
            <p:cNvPr id="234" name="Flowchart: Punched Tape 233">
              <a:extLst>
                <a:ext uri="{FF2B5EF4-FFF2-40B4-BE49-F238E27FC236}">
                  <a16:creationId xmlns:a16="http://schemas.microsoft.com/office/drawing/2014/main" id="{5286F454-F7FB-47B9-81D0-404DC67649E4}"/>
                </a:ext>
              </a:extLst>
            </p:cNvPr>
            <p:cNvSpPr/>
            <p:nvPr/>
          </p:nvSpPr>
          <p:spPr>
            <a:xfrm rot="1486998">
              <a:off x="4305963" y="7961256"/>
              <a:ext cx="204787" cy="91440"/>
            </a:xfrm>
            <a:prstGeom prst="flowChartPunchedTape">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s-PE" dirty="0">
                <a:solidFill>
                  <a:prstClr val="white"/>
                </a:solidFill>
                <a:latin typeface="Calibri"/>
              </a:endParaRPr>
            </a:p>
          </p:txBody>
        </p:sp>
      </p:grpSp>
      <p:grpSp>
        <p:nvGrpSpPr>
          <p:cNvPr id="264" name="Group 263">
            <a:extLst>
              <a:ext uri="{FF2B5EF4-FFF2-40B4-BE49-F238E27FC236}">
                <a16:creationId xmlns:a16="http://schemas.microsoft.com/office/drawing/2014/main" id="{1CF41740-2BF3-4592-9689-1D6665A745F0}"/>
              </a:ext>
            </a:extLst>
          </p:cNvPr>
          <p:cNvGrpSpPr/>
          <p:nvPr/>
        </p:nvGrpSpPr>
        <p:grpSpPr>
          <a:xfrm>
            <a:off x="2808702" y="5259339"/>
            <a:ext cx="1098008" cy="476841"/>
            <a:chOff x="3807784" y="7552031"/>
            <a:chExt cx="1098008" cy="476841"/>
          </a:xfrm>
        </p:grpSpPr>
        <p:sp>
          <p:nvSpPr>
            <p:cNvPr id="265" name="Flowchart: Punched Tape 264">
              <a:extLst>
                <a:ext uri="{FF2B5EF4-FFF2-40B4-BE49-F238E27FC236}">
                  <a16:creationId xmlns:a16="http://schemas.microsoft.com/office/drawing/2014/main" id="{DD7537EA-8228-4629-8147-C3B78DB2C7F8}"/>
                </a:ext>
              </a:extLst>
            </p:cNvPr>
            <p:cNvSpPr/>
            <p:nvPr/>
          </p:nvSpPr>
          <p:spPr>
            <a:xfrm rot="20387344">
              <a:off x="3807784" y="7937432"/>
              <a:ext cx="204787" cy="91440"/>
            </a:xfrm>
            <a:prstGeom prst="flowChartPunchedTape">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s-PE" dirty="0">
                <a:solidFill>
                  <a:prstClr val="white"/>
                </a:solidFill>
                <a:latin typeface="Calibri"/>
              </a:endParaRPr>
            </a:p>
          </p:txBody>
        </p:sp>
        <p:sp>
          <p:nvSpPr>
            <p:cNvPr id="266" name="Flowchart: Punched Tape 265">
              <a:extLst>
                <a:ext uri="{FF2B5EF4-FFF2-40B4-BE49-F238E27FC236}">
                  <a16:creationId xmlns:a16="http://schemas.microsoft.com/office/drawing/2014/main" id="{10B2F009-8CA2-464D-BFA9-0AEF25849081}"/>
                </a:ext>
              </a:extLst>
            </p:cNvPr>
            <p:cNvSpPr/>
            <p:nvPr/>
          </p:nvSpPr>
          <p:spPr>
            <a:xfrm rot="20387344">
              <a:off x="4701005" y="7798545"/>
              <a:ext cx="204787" cy="91440"/>
            </a:xfrm>
            <a:prstGeom prst="flowChartPunchedTape">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s-PE">
                <a:solidFill>
                  <a:prstClr val="white"/>
                </a:solidFill>
                <a:latin typeface="Calibri"/>
              </a:endParaRPr>
            </a:p>
          </p:txBody>
        </p:sp>
        <p:sp>
          <p:nvSpPr>
            <p:cNvPr id="268" name="Flowchart: Punched Tape 267">
              <a:extLst>
                <a:ext uri="{FF2B5EF4-FFF2-40B4-BE49-F238E27FC236}">
                  <a16:creationId xmlns:a16="http://schemas.microsoft.com/office/drawing/2014/main" id="{FC6C0D9A-C213-4C46-9E68-E225CDE602CE}"/>
                </a:ext>
              </a:extLst>
            </p:cNvPr>
            <p:cNvSpPr/>
            <p:nvPr/>
          </p:nvSpPr>
          <p:spPr>
            <a:xfrm rot="2851251">
              <a:off x="3887966" y="7608705"/>
              <a:ext cx="204787" cy="91440"/>
            </a:xfrm>
            <a:prstGeom prst="flowChartPunchedTape">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s-PE">
                <a:solidFill>
                  <a:prstClr val="white"/>
                </a:solidFill>
                <a:latin typeface="Calibri"/>
              </a:endParaRPr>
            </a:p>
          </p:txBody>
        </p:sp>
      </p:grpSp>
      <p:grpSp>
        <p:nvGrpSpPr>
          <p:cNvPr id="269" name="Group 268">
            <a:extLst>
              <a:ext uri="{FF2B5EF4-FFF2-40B4-BE49-F238E27FC236}">
                <a16:creationId xmlns:a16="http://schemas.microsoft.com/office/drawing/2014/main" id="{DC7F9654-43EB-4245-BDA5-26D4077A4519}"/>
              </a:ext>
            </a:extLst>
          </p:cNvPr>
          <p:cNvGrpSpPr/>
          <p:nvPr/>
        </p:nvGrpSpPr>
        <p:grpSpPr>
          <a:xfrm>
            <a:off x="2362087" y="5389503"/>
            <a:ext cx="1098016" cy="438935"/>
            <a:chOff x="3412734" y="7613761"/>
            <a:chExt cx="1098016" cy="438935"/>
          </a:xfrm>
        </p:grpSpPr>
        <p:sp>
          <p:nvSpPr>
            <p:cNvPr id="270" name="Flowchart: Punched Tape 269">
              <a:extLst>
                <a:ext uri="{FF2B5EF4-FFF2-40B4-BE49-F238E27FC236}">
                  <a16:creationId xmlns:a16="http://schemas.microsoft.com/office/drawing/2014/main" id="{76C96D02-D3EA-44BB-BCD5-4735E1F058D8}"/>
                </a:ext>
              </a:extLst>
            </p:cNvPr>
            <p:cNvSpPr/>
            <p:nvPr/>
          </p:nvSpPr>
          <p:spPr>
            <a:xfrm rot="1436328">
              <a:off x="3412734" y="7752648"/>
              <a:ext cx="204787" cy="91440"/>
            </a:xfrm>
            <a:prstGeom prst="flowChartPunchedTape">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s-PE">
                <a:solidFill>
                  <a:prstClr val="white"/>
                </a:solidFill>
                <a:latin typeface="Calibri"/>
              </a:endParaRPr>
            </a:p>
          </p:txBody>
        </p:sp>
        <p:sp>
          <p:nvSpPr>
            <p:cNvPr id="271" name="Flowchart: Punched Tape 270">
              <a:extLst>
                <a:ext uri="{FF2B5EF4-FFF2-40B4-BE49-F238E27FC236}">
                  <a16:creationId xmlns:a16="http://schemas.microsoft.com/office/drawing/2014/main" id="{FA0E5662-1607-45B6-A6D6-EC3FDAC45E76}"/>
                </a:ext>
              </a:extLst>
            </p:cNvPr>
            <p:cNvSpPr/>
            <p:nvPr/>
          </p:nvSpPr>
          <p:spPr>
            <a:xfrm rot="1436328">
              <a:off x="4305955" y="7613761"/>
              <a:ext cx="204787" cy="91440"/>
            </a:xfrm>
            <a:prstGeom prst="flowChartPunchedTap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s-PE">
                <a:solidFill>
                  <a:prstClr val="white"/>
                </a:solidFill>
                <a:latin typeface="Calibri"/>
              </a:endParaRPr>
            </a:p>
          </p:txBody>
        </p:sp>
        <p:sp>
          <p:nvSpPr>
            <p:cNvPr id="272" name="Flowchart: Punched Tape 271">
              <a:extLst>
                <a:ext uri="{FF2B5EF4-FFF2-40B4-BE49-F238E27FC236}">
                  <a16:creationId xmlns:a16="http://schemas.microsoft.com/office/drawing/2014/main" id="{1EDF8715-CB85-4AE9-98D4-9987D43EE92A}"/>
                </a:ext>
              </a:extLst>
            </p:cNvPr>
            <p:cNvSpPr/>
            <p:nvPr/>
          </p:nvSpPr>
          <p:spPr>
            <a:xfrm rot="1486998">
              <a:off x="4305963" y="7961256"/>
              <a:ext cx="204787" cy="91440"/>
            </a:xfrm>
            <a:prstGeom prst="flowChartPunchedTape">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s-PE">
                <a:solidFill>
                  <a:prstClr val="white"/>
                </a:solidFill>
                <a:latin typeface="Calibri"/>
              </a:endParaRPr>
            </a:p>
          </p:txBody>
        </p:sp>
      </p:grpSp>
      <p:grpSp>
        <p:nvGrpSpPr>
          <p:cNvPr id="273" name="Group 272">
            <a:extLst>
              <a:ext uri="{FF2B5EF4-FFF2-40B4-BE49-F238E27FC236}">
                <a16:creationId xmlns:a16="http://schemas.microsoft.com/office/drawing/2014/main" id="{D53B1D02-2DCE-4055-9ADD-BB5EAE3B47EF}"/>
              </a:ext>
            </a:extLst>
          </p:cNvPr>
          <p:cNvGrpSpPr/>
          <p:nvPr/>
        </p:nvGrpSpPr>
        <p:grpSpPr>
          <a:xfrm>
            <a:off x="3172510" y="6472005"/>
            <a:ext cx="1098008" cy="476841"/>
            <a:chOff x="3807784" y="7552031"/>
            <a:chExt cx="1098008" cy="476841"/>
          </a:xfrm>
        </p:grpSpPr>
        <p:sp>
          <p:nvSpPr>
            <p:cNvPr id="275" name="Flowchart: Punched Tape 274">
              <a:extLst>
                <a:ext uri="{FF2B5EF4-FFF2-40B4-BE49-F238E27FC236}">
                  <a16:creationId xmlns:a16="http://schemas.microsoft.com/office/drawing/2014/main" id="{0AFC1C71-2558-4C18-91BF-BBBACA9DE8FC}"/>
                </a:ext>
              </a:extLst>
            </p:cNvPr>
            <p:cNvSpPr/>
            <p:nvPr/>
          </p:nvSpPr>
          <p:spPr>
            <a:xfrm rot="20387344">
              <a:off x="3807784" y="7937432"/>
              <a:ext cx="204787" cy="91440"/>
            </a:xfrm>
            <a:prstGeom prst="flowChartPunchedTape">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s-PE">
                <a:solidFill>
                  <a:prstClr val="white"/>
                </a:solidFill>
                <a:latin typeface="Calibri"/>
              </a:endParaRPr>
            </a:p>
          </p:txBody>
        </p:sp>
        <p:sp>
          <p:nvSpPr>
            <p:cNvPr id="276" name="Flowchart: Punched Tape 275">
              <a:extLst>
                <a:ext uri="{FF2B5EF4-FFF2-40B4-BE49-F238E27FC236}">
                  <a16:creationId xmlns:a16="http://schemas.microsoft.com/office/drawing/2014/main" id="{21D4114A-ABF4-4502-97A2-748874FAE794}"/>
                </a:ext>
              </a:extLst>
            </p:cNvPr>
            <p:cNvSpPr/>
            <p:nvPr/>
          </p:nvSpPr>
          <p:spPr>
            <a:xfrm rot="20387344">
              <a:off x="4701005" y="7798545"/>
              <a:ext cx="204787" cy="91440"/>
            </a:xfrm>
            <a:prstGeom prst="flowChartPunchedTape">
              <a:avLst/>
            </a:prstGeom>
            <a:solidFill>
              <a:srgbClr val="7793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s-PE" dirty="0">
                <a:solidFill>
                  <a:prstClr val="white"/>
                </a:solidFill>
                <a:latin typeface="Calibri"/>
              </a:endParaRPr>
            </a:p>
          </p:txBody>
        </p:sp>
        <p:sp>
          <p:nvSpPr>
            <p:cNvPr id="277" name="Flowchart: Punched Tape 276">
              <a:extLst>
                <a:ext uri="{FF2B5EF4-FFF2-40B4-BE49-F238E27FC236}">
                  <a16:creationId xmlns:a16="http://schemas.microsoft.com/office/drawing/2014/main" id="{16F4CD3F-BC0C-4722-82A4-72E8A97B8462}"/>
                </a:ext>
              </a:extLst>
            </p:cNvPr>
            <p:cNvSpPr/>
            <p:nvPr/>
          </p:nvSpPr>
          <p:spPr>
            <a:xfrm rot="2851251">
              <a:off x="3887966" y="7608705"/>
              <a:ext cx="204787" cy="91440"/>
            </a:xfrm>
            <a:prstGeom prst="flowChartPunchedTape">
              <a:avLst/>
            </a:prstGeom>
            <a:solidFill>
              <a:schemeClr val="bg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s-PE" dirty="0">
                <a:solidFill>
                  <a:prstClr val="white"/>
                </a:solidFill>
                <a:latin typeface="Calibri"/>
              </a:endParaRPr>
            </a:p>
          </p:txBody>
        </p:sp>
      </p:grpSp>
      <p:grpSp>
        <p:nvGrpSpPr>
          <p:cNvPr id="278" name="Group 277">
            <a:extLst>
              <a:ext uri="{FF2B5EF4-FFF2-40B4-BE49-F238E27FC236}">
                <a16:creationId xmlns:a16="http://schemas.microsoft.com/office/drawing/2014/main" id="{E119CE82-D5B0-4172-B1C4-EF84457ED148}"/>
              </a:ext>
            </a:extLst>
          </p:cNvPr>
          <p:cNvGrpSpPr/>
          <p:nvPr/>
        </p:nvGrpSpPr>
        <p:grpSpPr>
          <a:xfrm>
            <a:off x="2719197" y="6453548"/>
            <a:ext cx="1098016" cy="438935"/>
            <a:chOff x="3412734" y="7613761"/>
            <a:chExt cx="1098016" cy="438935"/>
          </a:xfrm>
        </p:grpSpPr>
        <p:sp>
          <p:nvSpPr>
            <p:cNvPr id="279" name="Flowchart: Punched Tape 278">
              <a:extLst>
                <a:ext uri="{FF2B5EF4-FFF2-40B4-BE49-F238E27FC236}">
                  <a16:creationId xmlns:a16="http://schemas.microsoft.com/office/drawing/2014/main" id="{4FE8DCCA-EC4E-4231-B465-2495E8BF815F}"/>
                </a:ext>
              </a:extLst>
            </p:cNvPr>
            <p:cNvSpPr/>
            <p:nvPr/>
          </p:nvSpPr>
          <p:spPr>
            <a:xfrm rot="1436328">
              <a:off x="3412734" y="7752648"/>
              <a:ext cx="204787" cy="91440"/>
            </a:xfrm>
            <a:prstGeom prst="flowChartPunchedTape">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s-PE">
                <a:solidFill>
                  <a:prstClr val="white"/>
                </a:solidFill>
                <a:latin typeface="Calibri"/>
              </a:endParaRPr>
            </a:p>
          </p:txBody>
        </p:sp>
        <p:sp>
          <p:nvSpPr>
            <p:cNvPr id="280" name="Flowchart: Punched Tape 279">
              <a:extLst>
                <a:ext uri="{FF2B5EF4-FFF2-40B4-BE49-F238E27FC236}">
                  <a16:creationId xmlns:a16="http://schemas.microsoft.com/office/drawing/2014/main" id="{80517D6B-EEE1-4B71-AF90-6E84CFA5EE3F}"/>
                </a:ext>
              </a:extLst>
            </p:cNvPr>
            <p:cNvSpPr/>
            <p:nvPr/>
          </p:nvSpPr>
          <p:spPr>
            <a:xfrm rot="1436328">
              <a:off x="4305955" y="7613761"/>
              <a:ext cx="204787" cy="91440"/>
            </a:xfrm>
            <a:prstGeom prst="flowChartPunchedTape">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s-PE">
                <a:solidFill>
                  <a:prstClr val="white"/>
                </a:solidFill>
                <a:latin typeface="Calibri"/>
              </a:endParaRPr>
            </a:p>
          </p:txBody>
        </p:sp>
        <p:sp>
          <p:nvSpPr>
            <p:cNvPr id="281" name="Flowchart: Punched Tape 280">
              <a:extLst>
                <a:ext uri="{FF2B5EF4-FFF2-40B4-BE49-F238E27FC236}">
                  <a16:creationId xmlns:a16="http://schemas.microsoft.com/office/drawing/2014/main" id="{68174538-6119-4701-8152-18D49EF10E83}"/>
                </a:ext>
              </a:extLst>
            </p:cNvPr>
            <p:cNvSpPr/>
            <p:nvPr/>
          </p:nvSpPr>
          <p:spPr>
            <a:xfrm rot="1486998">
              <a:off x="4305963" y="7961256"/>
              <a:ext cx="204787" cy="91440"/>
            </a:xfrm>
            <a:prstGeom prst="flowChartPunchedTape">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s-PE">
                <a:solidFill>
                  <a:prstClr val="white"/>
                </a:solidFill>
                <a:latin typeface="Calibri"/>
              </a:endParaRPr>
            </a:p>
          </p:txBody>
        </p:sp>
      </p:grpSp>
      <p:grpSp>
        <p:nvGrpSpPr>
          <p:cNvPr id="282" name="Group 281">
            <a:extLst>
              <a:ext uri="{FF2B5EF4-FFF2-40B4-BE49-F238E27FC236}">
                <a16:creationId xmlns:a16="http://schemas.microsoft.com/office/drawing/2014/main" id="{1C98A6DB-A94C-410D-A5AA-A0506A0C6396}"/>
              </a:ext>
            </a:extLst>
          </p:cNvPr>
          <p:cNvGrpSpPr/>
          <p:nvPr/>
        </p:nvGrpSpPr>
        <p:grpSpPr>
          <a:xfrm>
            <a:off x="6225011" y="6906560"/>
            <a:ext cx="1098008" cy="476841"/>
            <a:chOff x="3807784" y="7552031"/>
            <a:chExt cx="1098008" cy="476841"/>
          </a:xfrm>
        </p:grpSpPr>
        <p:sp>
          <p:nvSpPr>
            <p:cNvPr id="283" name="Flowchart: Punched Tape 282">
              <a:extLst>
                <a:ext uri="{FF2B5EF4-FFF2-40B4-BE49-F238E27FC236}">
                  <a16:creationId xmlns:a16="http://schemas.microsoft.com/office/drawing/2014/main" id="{A58AD960-1767-4154-BF37-FDCF21B9745A}"/>
                </a:ext>
              </a:extLst>
            </p:cNvPr>
            <p:cNvSpPr/>
            <p:nvPr/>
          </p:nvSpPr>
          <p:spPr>
            <a:xfrm rot="20387344">
              <a:off x="3807784" y="7937432"/>
              <a:ext cx="204787" cy="91440"/>
            </a:xfrm>
            <a:prstGeom prst="flowChartPunchedTape">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s-PE">
                <a:solidFill>
                  <a:prstClr val="white"/>
                </a:solidFill>
                <a:latin typeface="Calibri"/>
              </a:endParaRPr>
            </a:p>
          </p:txBody>
        </p:sp>
        <p:sp>
          <p:nvSpPr>
            <p:cNvPr id="284" name="Flowchart: Punched Tape 283">
              <a:extLst>
                <a:ext uri="{FF2B5EF4-FFF2-40B4-BE49-F238E27FC236}">
                  <a16:creationId xmlns:a16="http://schemas.microsoft.com/office/drawing/2014/main" id="{05D17AE9-CAB4-408B-A079-99B76C0E326A}"/>
                </a:ext>
              </a:extLst>
            </p:cNvPr>
            <p:cNvSpPr/>
            <p:nvPr/>
          </p:nvSpPr>
          <p:spPr>
            <a:xfrm rot="20387344">
              <a:off x="4701005" y="7798545"/>
              <a:ext cx="204787" cy="91440"/>
            </a:xfrm>
            <a:prstGeom prst="flowChartPunchedTape">
              <a:avLst/>
            </a:prstGeom>
            <a:solidFill>
              <a:srgbClr val="7793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s-PE" dirty="0">
                <a:solidFill>
                  <a:prstClr val="white"/>
                </a:solidFill>
                <a:latin typeface="Calibri"/>
              </a:endParaRPr>
            </a:p>
          </p:txBody>
        </p:sp>
        <p:sp>
          <p:nvSpPr>
            <p:cNvPr id="310" name="Flowchart: Punched Tape 309">
              <a:extLst>
                <a:ext uri="{FF2B5EF4-FFF2-40B4-BE49-F238E27FC236}">
                  <a16:creationId xmlns:a16="http://schemas.microsoft.com/office/drawing/2014/main" id="{9D4F0A73-4FFE-4F03-81DC-33D408A74CA2}"/>
                </a:ext>
              </a:extLst>
            </p:cNvPr>
            <p:cNvSpPr/>
            <p:nvPr/>
          </p:nvSpPr>
          <p:spPr>
            <a:xfrm rot="2851251">
              <a:off x="3887966" y="7608705"/>
              <a:ext cx="204787" cy="91440"/>
            </a:xfrm>
            <a:prstGeom prst="flowChartPunchedTape">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s-PE">
                <a:solidFill>
                  <a:prstClr val="white"/>
                </a:solidFill>
                <a:latin typeface="Calibri"/>
              </a:endParaRPr>
            </a:p>
          </p:txBody>
        </p:sp>
      </p:grpSp>
      <p:grpSp>
        <p:nvGrpSpPr>
          <p:cNvPr id="311" name="Group 310">
            <a:extLst>
              <a:ext uri="{FF2B5EF4-FFF2-40B4-BE49-F238E27FC236}">
                <a16:creationId xmlns:a16="http://schemas.microsoft.com/office/drawing/2014/main" id="{EAF6D0AC-8557-45D3-86E0-EBACDE5FD459}"/>
              </a:ext>
            </a:extLst>
          </p:cNvPr>
          <p:cNvGrpSpPr/>
          <p:nvPr/>
        </p:nvGrpSpPr>
        <p:grpSpPr>
          <a:xfrm>
            <a:off x="5771698" y="6888103"/>
            <a:ext cx="1098016" cy="438935"/>
            <a:chOff x="3412734" y="7613761"/>
            <a:chExt cx="1098016" cy="438935"/>
          </a:xfrm>
        </p:grpSpPr>
        <p:sp>
          <p:nvSpPr>
            <p:cNvPr id="312" name="Flowchart: Punched Tape 311">
              <a:extLst>
                <a:ext uri="{FF2B5EF4-FFF2-40B4-BE49-F238E27FC236}">
                  <a16:creationId xmlns:a16="http://schemas.microsoft.com/office/drawing/2014/main" id="{6E045637-D65E-4303-AA4D-C988E64E7817}"/>
                </a:ext>
              </a:extLst>
            </p:cNvPr>
            <p:cNvSpPr/>
            <p:nvPr/>
          </p:nvSpPr>
          <p:spPr>
            <a:xfrm rot="1436328">
              <a:off x="3412734" y="7752648"/>
              <a:ext cx="204787" cy="91440"/>
            </a:xfrm>
            <a:prstGeom prst="flowChartPunchedTape">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s-PE">
                <a:solidFill>
                  <a:prstClr val="white"/>
                </a:solidFill>
                <a:latin typeface="Calibri"/>
              </a:endParaRPr>
            </a:p>
          </p:txBody>
        </p:sp>
        <p:sp>
          <p:nvSpPr>
            <p:cNvPr id="313" name="Flowchart: Punched Tape 312">
              <a:extLst>
                <a:ext uri="{FF2B5EF4-FFF2-40B4-BE49-F238E27FC236}">
                  <a16:creationId xmlns:a16="http://schemas.microsoft.com/office/drawing/2014/main" id="{79BAF646-76EF-486D-A674-FE22B38597E9}"/>
                </a:ext>
              </a:extLst>
            </p:cNvPr>
            <p:cNvSpPr/>
            <p:nvPr/>
          </p:nvSpPr>
          <p:spPr>
            <a:xfrm rot="1436328">
              <a:off x="4305955" y="7613761"/>
              <a:ext cx="204787" cy="91440"/>
            </a:xfrm>
            <a:prstGeom prst="flowChartPunchedTape">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s-PE">
                <a:solidFill>
                  <a:prstClr val="white"/>
                </a:solidFill>
                <a:latin typeface="Calibri"/>
              </a:endParaRPr>
            </a:p>
          </p:txBody>
        </p:sp>
        <p:sp>
          <p:nvSpPr>
            <p:cNvPr id="314" name="Flowchart: Punched Tape 313">
              <a:extLst>
                <a:ext uri="{FF2B5EF4-FFF2-40B4-BE49-F238E27FC236}">
                  <a16:creationId xmlns:a16="http://schemas.microsoft.com/office/drawing/2014/main" id="{1917B2C8-87E1-4D57-A3FC-71BBAE73789A}"/>
                </a:ext>
              </a:extLst>
            </p:cNvPr>
            <p:cNvSpPr/>
            <p:nvPr/>
          </p:nvSpPr>
          <p:spPr>
            <a:xfrm rot="1486998">
              <a:off x="4305963" y="7961256"/>
              <a:ext cx="204787" cy="91440"/>
            </a:xfrm>
            <a:prstGeom prst="flowChartPunchedTape">
              <a:avLst/>
            </a:prstGeom>
            <a:solidFill>
              <a:schemeClr val="bg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s-PE">
                <a:solidFill>
                  <a:prstClr val="white"/>
                </a:solidFill>
                <a:latin typeface="Calibri"/>
              </a:endParaRPr>
            </a:p>
          </p:txBody>
        </p:sp>
      </p:grpSp>
      <p:sp>
        <p:nvSpPr>
          <p:cNvPr id="335" name="Freeform: Shape 334">
            <a:extLst>
              <a:ext uri="{FF2B5EF4-FFF2-40B4-BE49-F238E27FC236}">
                <a16:creationId xmlns:a16="http://schemas.microsoft.com/office/drawing/2014/main" id="{54851FE0-68AD-46EB-A4C6-D24A7D78F2AB}"/>
              </a:ext>
            </a:extLst>
          </p:cNvPr>
          <p:cNvSpPr/>
          <p:nvPr/>
        </p:nvSpPr>
        <p:spPr>
          <a:xfrm rot="16970389" flipH="1">
            <a:off x="13481786" y="3652288"/>
            <a:ext cx="584042" cy="1090354"/>
          </a:xfrm>
          <a:custGeom>
            <a:avLst/>
            <a:gdLst>
              <a:gd name="connsiteX0" fmla="*/ 52 w 592420"/>
              <a:gd name="connsiteY0" fmla="*/ 1467855 h 1599111"/>
              <a:gd name="connsiteX1" fmla="*/ 170556 w 592420"/>
              <a:gd name="connsiteY1" fmla="*/ 1182219 h 1599111"/>
              <a:gd name="connsiteX2" fmla="*/ 381328 w 592420"/>
              <a:gd name="connsiteY2" fmla="*/ 951893 h 1599111"/>
              <a:gd name="connsiteX3" fmla="*/ 393660 w 592420"/>
              <a:gd name="connsiteY3" fmla="*/ 945107 h 1599111"/>
              <a:gd name="connsiteX4" fmla="*/ 389574 w 592420"/>
              <a:gd name="connsiteY4" fmla="*/ 886271 h 1599111"/>
              <a:gd name="connsiteX5" fmla="*/ 383842 w 592420"/>
              <a:gd name="connsiteY5" fmla="*/ 640797 h 1599111"/>
              <a:gd name="connsiteX6" fmla="*/ 384539 w 592420"/>
              <a:gd name="connsiteY6" fmla="*/ 595586 h 1599111"/>
              <a:gd name="connsiteX7" fmla="*/ 429074 w 592420"/>
              <a:gd name="connsiteY7" fmla="*/ 249300 h 1599111"/>
              <a:gd name="connsiteX8" fmla="*/ 314561 w 592420"/>
              <a:gd name="connsiteY8" fmla="*/ 142922 h 1599111"/>
              <a:gd name="connsiteX9" fmla="*/ 312478 w 592420"/>
              <a:gd name="connsiteY9" fmla="*/ 121704 h 1599111"/>
              <a:gd name="connsiteX10" fmla="*/ 314384 w 592420"/>
              <a:gd name="connsiteY10" fmla="*/ 106139 h 1599111"/>
              <a:gd name="connsiteX11" fmla="*/ 408541 w 592420"/>
              <a:gd name="connsiteY11" fmla="*/ 3313 h 1599111"/>
              <a:gd name="connsiteX12" fmla="*/ 422008 w 592420"/>
              <a:gd name="connsiteY12" fmla="*/ 611 h 1599111"/>
              <a:gd name="connsiteX13" fmla="*/ 474093 w 592420"/>
              <a:gd name="connsiteY13" fmla="*/ 5644 h 1599111"/>
              <a:gd name="connsiteX14" fmla="*/ 488552 w 592420"/>
              <a:gd name="connsiteY14" fmla="*/ 11264 h 1599111"/>
              <a:gd name="connsiteX15" fmla="*/ 491490 w 592420"/>
              <a:gd name="connsiteY15" fmla="*/ 22042 h 1599111"/>
              <a:gd name="connsiteX16" fmla="*/ 520840 w 592420"/>
              <a:gd name="connsiteY16" fmla="*/ 15620 h 1599111"/>
              <a:gd name="connsiteX17" fmla="*/ 528498 w 592420"/>
              <a:gd name="connsiteY17" fmla="*/ 17492 h 1599111"/>
              <a:gd name="connsiteX18" fmla="*/ 558701 w 592420"/>
              <a:gd name="connsiteY18" fmla="*/ 36772 h 1599111"/>
              <a:gd name="connsiteX19" fmla="*/ 568306 w 592420"/>
              <a:gd name="connsiteY19" fmla="*/ 50544 h 1599111"/>
              <a:gd name="connsiteX20" fmla="*/ 576212 w 592420"/>
              <a:gd name="connsiteY20" fmla="*/ 188579 h 1599111"/>
              <a:gd name="connsiteX21" fmla="*/ 568939 w 592420"/>
              <a:gd name="connsiteY21" fmla="*/ 208545 h 1599111"/>
              <a:gd name="connsiteX22" fmla="*/ 545621 w 592420"/>
              <a:gd name="connsiteY22" fmla="*/ 238089 h 1599111"/>
              <a:gd name="connsiteX23" fmla="*/ 544230 w 592420"/>
              <a:gd name="connsiteY23" fmla="*/ 239098 h 1599111"/>
              <a:gd name="connsiteX24" fmla="*/ 591983 w 592420"/>
              <a:gd name="connsiteY24" fmla="*/ 612448 h 1599111"/>
              <a:gd name="connsiteX25" fmla="*/ 592420 w 592420"/>
              <a:gd name="connsiteY25" fmla="*/ 640798 h 1599111"/>
              <a:gd name="connsiteX26" fmla="*/ 571924 w 592420"/>
              <a:gd name="connsiteY26" fmla="*/ 1045329 h 1599111"/>
              <a:gd name="connsiteX27" fmla="*/ 568048 w 592420"/>
              <a:gd name="connsiteY27" fmla="*/ 1061071 h 1599111"/>
              <a:gd name="connsiteX28" fmla="*/ 571152 w 592420"/>
              <a:gd name="connsiteY28" fmla="*/ 1071502 h 1599111"/>
              <a:gd name="connsiteX29" fmla="*/ 400649 w 592420"/>
              <a:gd name="connsiteY29" fmla="*/ 1357138 h 1599111"/>
              <a:gd name="connsiteX30" fmla="*/ 159422 w 592420"/>
              <a:gd name="connsiteY30" fmla="*/ 1597620 h 1599111"/>
              <a:gd name="connsiteX31" fmla="*/ 3364 w 592420"/>
              <a:gd name="connsiteY31" fmla="*/ 1478983 h 1599111"/>
              <a:gd name="connsiteX32" fmla="*/ 52 w 592420"/>
              <a:gd name="connsiteY32" fmla="*/ 1467855 h 1599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92420" h="1599111">
                <a:moveTo>
                  <a:pt x="52" y="1467855"/>
                </a:moveTo>
                <a:cubicBezTo>
                  <a:pt x="2226" y="1429986"/>
                  <a:pt x="71867" y="1312038"/>
                  <a:pt x="170556" y="1182219"/>
                </a:cubicBezTo>
                <a:cubicBezTo>
                  <a:pt x="255147" y="1070946"/>
                  <a:pt x="337043" y="982570"/>
                  <a:pt x="381328" y="951893"/>
                </a:cubicBezTo>
                <a:lnTo>
                  <a:pt x="393660" y="945107"/>
                </a:lnTo>
                <a:lnTo>
                  <a:pt x="389574" y="886271"/>
                </a:lnTo>
                <a:cubicBezTo>
                  <a:pt x="385955" y="816201"/>
                  <a:pt x="383842" y="731728"/>
                  <a:pt x="383842" y="640797"/>
                </a:cubicBezTo>
                <a:lnTo>
                  <a:pt x="384539" y="595586"/>
                </a:lnTo>
                <a:lnTo>
                  <a:pt x="429074" y="249300"/>
                </a:lnTo>
                <a:lnTo>
                  <a:pt x="314561" y="142922"/>
                </a:lnTo>
                <a:lnTo>
                  <a:pt x="312478" y="121704"/>
                </a:lnTo>
                <a:lnTo>
                  <a:pt x="314384" y="106139"/>
                </a:lnTo>
                <a:lnTo>
                  <a:pt x="408541" y="3313"/>
                </a:lnTo>
                <a:lnTo>
                  <a:pt x="422008" y="611"/>
                </a:lnTo>
                <a:cubicBezTo>
                  <a:pt x="439323" y="-1059"/>
                  <a:pt x="457022" y="716"/>
                  <a:pt x="474093" y="5644"/>
                </a:cubicBezTo>
                <a:lnTo>
                  <a:pt x="488552" y="11264"/>
                </a:lnTo>
                <a:lnTo>
                  <a:pt x="491490" y="22042"/>
                </a:lnTo>
                <a:lnTo>
                  <a:pt x="520840" y="15620"/>
                </a:lnTo>
                <a:lnTo>
                  <a:pt x="528498" y="17492"/>
                </a:lnTo>
                <a:cubicBezTo>
                  <a:pt x="540027" y="21830"/>
                  <a:pt x="550158" y="28437"/>
                  <a:pt x="558701" y="36772"/>
                </a:cubicBezTo>
                <a:lnTo>
                  <a:pt x="568306" y="50544"/>
                </a:lnTo>
                <a:lnTo>
                  <a:pt x="576212" y="188579"/>
                </a:lnTo>
                <a:lnTo>
                  <a:pt x="568939" y="208545"/>
                </a:lnTo>
                <a:cubicBezTo>
                  <a:pt x="562889" y="219474"/>
                  <a:pt x="555088" y="229460"/>
                  <a:pt x="545621" y="238089"/>
                </a:cubicBezTo>
                <a:lnTo>
                  <a:pt x="544230" y="239098"/>
                </a:lnTo>
                <a:lnTo>
                  <a:pt x="591983" y="612448"/>
                </a:lnTo>
                <a:lnTo>
                  <a:pt x="592420" y="640798"/>
                </a:lnTo>
                <a:cubicBezTo>
                  <a:pt x="592420" y="822660"/>
                  <a:pt x="583968" y="978683"/>
                  <a:pt x="571924" y="1045329"/>
                </a:cubicBezTo>
                <a:lnTo>
                  <a:pt x="568048" y="1061071"/>
                </a:lnTo>
                <a:lnTo>
                  <a:pt x="571152" y="1071502"/>
                </a:lnTo>
                <a:cubicBezTo>
                  <a:pt x="568979" y="1109371"/>
                  <a:pt x="499338" y="1227319"/>
                  <a:pt x="400649" y="1357138"/>
                </a:cubicBezTo>
                <a:cubicBezTo>
                  <a:pt x="287861" y="1505502"/>
                  <a:pt x="179864" y="1613161"/>
                  <a:pt x="159422" y="1597620"/>
                </a:cubicBezTo>
                <a:lnTo>
                  <a:pt x="3364" y="1478983"/>
                </a:lnTo>
                <a:cubicBezTo>
                  <a:pt x="808" y="1477040"/>
                  <a:pt x="-258" y="1473265"/>
                  <a:pt x="52" y="1467855"/>
                </a:cubicBezTo>
                <a:close/>
              </a:path>
            </a:pathLst>
          </a:custGeom>
          <a:solidFill>
            <a:srgbClr val="EACC82"/>
          </a:solidFill>
          <a:ln w="9525" cap="flat" cmpd="sng" algn="ctr">
            <a:noFill/>
            <a:prstDash val="solid"/>
          </a:ln>
          <a:effectLst/>
        </p:spPr>
        <p:txBody>
          <a:bodyPr wrap="square" rtlCol="0" anchor="ctr">
            <a:noAutofit/>
          </a:bodyPr>
          <a:lstStyle/>
          <a:p>
            <a:pPr algn="ctr" defTabSz="914400" fontAlgn="base">
              <a:spcBef>
                <a:spcPct val="0"/>
              </a:spcBef>
              <a:spcAft>
                <a:spcPct val="0"/>
              </a:spcAft>
              <a:defRPr/>
            </a:pPr>
            <a:endParaRPr lang="en-US" dirty="0">
              <a:solidFill>
                <a:srgbClr val="008000"/>
              </a:solidFill>
              <a:latin typeface="Calibri"/>
            </a:endParaRPr>
          </a:p>
        </p:txBody>
      </p:sp>
      <p:pic>
        <p:nvPicPr>
          <p:cNvPr id="331" name="Picture 2" descr="Broom clipart vector, Broom vector Transparent FREE for download ...">
            <a:extLst>
              <a:ext uri="{FF2B5EF4-FFF2-40B4-BE49-F238E27FC236}">
                <a16:creationId xmlns:a16="http://schemas.microsoft.com/office/drawing/2014/main" id="{9CADB1D8-CF44-44A2-9714-1ED4A944E7C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3038397" flipH="1">
            <a:off x="11877608" y="4062327"/>
            <a:ext cx="2562376" cy="2562376"/>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a16="http://schemas.microsoft.com/office/drawing/2014/main" id="{9F65E4C9-6257-4A74-A49D-4157D9BF897E}"/>
              </a:ext>
            </a:extLst>
          </p:cNvPr>
          <p:cNvGrpSpPr/>
          <p:nvPr/>
        </p:nvGrpSpPr>
        <p:grpSpPr>
          <a:xfrm>
            <a:off x="13539230" y="2003058"/>
            <a:ext cx="1749956" cy="4488284"/>
            <a:chOff x="10722191" y="1699655"/>
            <a:chExt cx="1749956" cy="4488284"/>
          </a:xfrm>
        </p:grpSpPr>
        <p:sp>
          <p:nvSpPr>
            <p:cNvPr id="334" name="Freeform: Shape 333">
              <a:extLst>
                <a:ext uri="{FF2B5EF4-FFF2-40B4-BE49-F238E27FC236}">
                  <a16:creationId xmlns:a16="http://schemas.microsoft.com/office/drawing/2014/main" id="{0F45155B-50DD-4AA1-A0B4-F80514AB8E44}"/>
                </a:ext>
              </a:extLst>
            </p:cNvPr>
            <p:cNvSpPr/>
            <p:nvPr/>
          </p:nvSpPr>
          <p:spPr>
            <a:xfrm rot="1451869" flipH="1">
              <a:off x="11000670" y="3470521"/>
              <a:ext cx="366747" cy="628908"/>
            </a:xfrm>
            <a:custGeom>
              <a:avLst/>
              <a:gdLst>
                <a:gd name="connsiteX0" fmla="*/ 103335 w 284733"/>
                <a:gd name="connsiteY0" fmla="*/ 0 h 363782"/>
                <a:gd name="connsiteX1" fmla="*/ 181398 w 284733"/>
                <a:gd name="connsiteY1" fmla="*/ 0 h 363782"/>
                <a:gd name="connsiteX2" fmla="*/ 284733 w 284733"/>
                <a:gd name="connsiteY2" fmla="*/ 103335 h 363782"/>
                <a:gd name="connsiteX3" fmla="*/ 284733 w 284733"/>
                <a:gd name="connsiteY3" fmla="*/ 363782 h 363782"/>
                <a:gd name="connsiteX4" fmla="*/ 260134 w 284733"/>
                <a:gd name="connsiteY4" fmla="*/ 347197 h 363782"/>
                <a:gd name="connsiteX5" fmla="*/ 209872 w 284733"/>
                <a:gd name="connsiteY5" fmla="*/ 337049 h 363782"/>
                <a:gd name="connsiteX6" fmla="*/ 66262 w 284733"/>
                <a:gd name="connsiteY6" fmla="*/ 337049 h 363782"/>
                <a:gd name="connsiteX7" fmla="*/ 16000 w 284733"/>
                <a:gd name="connsiteY7" fmla="*/ 347197 h 363782"/>
                <a:gd name="connsiteX8" fmla="*/ 0 w 284733"/>
                <a:gd name="connsiteY8" fmla="*/ 357985 h 363782"/>
                <a:gd name="connsiteX9" fmla="*/ 0 w 284733"/>
                <a:gd name="connsiteY9" fmla="*/ 103335 h 363782"/>
                <a:gd name="connsiteX10" fmla="*/ 103335 w 284733"/>
                <a:gd name="connsiteY10" fmla="*/ 0 h 36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33" h="363782">
                  <a:moveTo>
                    <a:pt x="103335" y="0"/>
                  </a:moveTo>
                  <a:lnTo>
                    <a:pt x="181398" y="0"/>
                  </a:lnTo>
                  <a:cubicBezTo>
                    <a:pt x="238468" y="0"/>
                    <a:pt x="284733" y="46265"/>
                    <a:pt x="284733" y="103335"/>
                  </a:cubicBezTo>
                  <a:lnTo>
                    <a:pt x="284733" y="363782"/>
                  </a:lnTo>
                  <a:lnTo>
                    <a:pt x="260134" y="347197"/>
                  </a:lnTo>
                  <a:cubicBezTo>
                    <a:pt x="244685" y="340663"/>
                    <a:pt x="227701" y="337049"/>
                    <a:pt x="209872" y="337049"/>
                  </a:cubicBezTo>
                  <a:lnTo>
                    <a:pt x="66262" y="337049"/>
                  </a:lnTo>
                  <a:cubicBezTo>
                    <a:pt x="48434" y="337049"/>
                    <a:pt x="31449" y="340663"/>
                    <a:pt x="16000" y="347197"/>
                  </a:cubicBezTo>
                  <a:lnTo>
                    <a:pt x="0" y="357985"/>
                  </a:lnTo>
                  <a:lnTo>
                    <a:pt x="0" y="103335"/>
                  </a:lnTo>
                  <a:cubicBezTo>
                    <a:pt x="0" y="46265"/>
                    <a:pt x="46265" y="0"/>
                    <a:pt x="103335" y="0"/>
                  </a:cubicBezTo>
                  <a:close/>
                </a:path>
              </a:pathLst>
            </a:custGeom>
            <a:solidFill>
              <a:srgbClr val="00B050"/>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a:solidFill>
                  <a:srgbClr val="008000"/>
                </a:solidFill>
                <a:latin typeface="Calibri"/>
              </a:endParaRPr>
            </a:p>
          </p:txBody>
        </p:sp>
        <p:grpSp>
          <p:nvGrpSpPr>
            <p:cNvPr id="336" name="Group 335">
              <a:extLst>
                <a:ext uri="{FF2B5EF4-FFF2-40B4-BE49-F238E27FC236}">
                  <a16:creationId xmlns:a16="http://schemas.microsoft.com/office/drawing/2014/main" id="{F0BCDC0B-4FF4-4067-9745-A8C86E0E6884}"/>
                </a:ext>
              </a:extLst>
            </p:cNvPr>
            <p:cNvGrpSpPr/>
            <p:nvPr/>
          </p:nvGrpSpPr>
          <p:grpSpPr>
            <a:xfrm rot="19310600" flipH="1">
              <a:off x="12141439" y="5784618"/>
              <a:ext cx="330708" cy="403321"/>
              <a:chOff x="3312043" y="4084938"/>
              <a:chExt cx="189762" cy="211269"/>
            </a:xfrm>
          </p:grpSpPr>
          <p:sp>
            <p:nvSpPr>
              <p:cNvPr id="360" name="Chord 359">
                <a:extLst>
                  <a:ext uri="{FF2B5EF4-FFF2-40B4-BE49-F238E27FC236}">
                    <a16:creationId xmlns:a16="http://schemas.microsoft.com/office/drawing/2014/main" id="{49784F5E-F966-4ED2-947E-04EF974797A0}"/>
                  </a:ext>
                </a:extLst>
              </p:cNvPr>
              <p:cNvSpPr/>
              <p:nvPr/>
            </p:nvSpPr>
            <p:spPr>
              <a:xfrm rot="17516835">
                <a:off x="3301289" y="4095692"/>
                <a:ext cx="211269" cy="189762"/>
              </a:xfrm>
              <a:prstGeom prst="chord">
                <a:avLst/>
              </a:prstGeom>
              <a:solidFill>
                <a:sysClr val="window" lastClr="FFFFFF"/>
              </a:solidFill>
              <a:ln w="3175" cap="flat" cmpd="sng" algn="ctr">
                <a:solidFill>
                  <a:srgbClr val="008000"/>
                </a:solidFill>
                <a:prstDash val="solid"/>
              </a:ln>
              <a:effectLst/>
            </p:spPr>
            <p:txBody>
              <a:bodyPr rtlCol="0" anchor="ctr"/>
              <a:lstStyle/>
              <a:p>
                <a:pPr algn="ctr">
                  <a:defRPr/>
                </a:pPr>
                <a:endParaRPr lang="en-US">
                  <a:solidFill>
                    <a:srgbClr val="008000"/>
                  </a:solidFill>
                  <a:latin typeface="Calibri"/>
                </a:endParaRPr>
              </a:p>
            </p:txBody>
          </p:sp>
          <p:sp>
            <p:nvSpPr>
              <p:cNvPr id="366" name="Chord 365">
                <a:extLst>
                  <a:ext uri="{FF2B5EF4-FFF2-40B4-BE49-F238E27FC236}">
                    <a16:creationId xmlns:a16="http://schemas.microsoft.com/office/drawing/2014/main" id="{6AD03A8D-71C8-46F0-A004-43E6AFEE00BB}"/>
                  </a:ext>
                </a:extLst>
              </p:cNvPr>
              <p:cNvSpPr/>
              <p:nvPr/>
            </p:nvSpPr>
            <p:spPr>
              <a:xfrm rot="17516835">
                <a:off x="3322124" y="4115676"/>
                <a:ext cx="172341" cy="154797"/>
              </a:xfrm>
              <a:prstGeom prst="chord">
                <a:avLst/>
              </a:prstGeom>
              <a:solidFill>
                <a:srgbClr val="00B050"/>
              </a:solidFill>
              <a:ln w="25400" cap="flat" cmpd="sng" algn="ctr">
                <a:solidFill>
                  <a:srgbClr val="004821"/>
                </a:solidFill>
                <a:prstDash val="solid"/>
              </a:ln>
              <a:effectLst/>
            </p:spPr>
            <p:txBody>
              <a:bodyPr rtlCol="0" anchor="ctr"/>
              <a:lstStyle/>
              <a:p>
                <a:pPr algn="ctr">
                  <a:defRPr/>
                </a:pPr>
                <a:endParaRPr lang="en-US">
                  <a:solidFill>
                    <a:srgbClr val="008000"/>
                  </a:solidFill>
                  <a:latin typeface="Calibri"/>
                </a:endParaRPr>
              </a:p>
            </p:txBody>
          </p:sp>
        </p:grpSp>
        <p:grpSp>
          <p:nvGrpSpPr>
            <p:cNvPr id="337" name="Group 336">
              <a:extLst>
                <a:ext uri="{FF2B5EF4-FFF2-40B4-BE49-F238E27FC236}">
                  <a16:creationId xmlns:a16="http://schemas.microsoft.com/office/drawing/2014/main" id="{A5444E09-DDDA-48C2-9D1E-8190562192A9}"/>
                </a:ext>
              </a:extLst>
            </p:cNvPr>
            <p:cNvGrpSpPr/>
            <p:nvPr/>
          </p:nvGrpSpPr>
          <p:grpSpPr>
            <a:xfrm rot="1184474" flipH="1">
              <a:off x="10933894" y="5779689"/>
              <a:ext cx="330708" cy="403321"/>
              <a:chOff x="3312043" y="4084938"/>
              <a:chExt cx="189762" cy="211269"/>
            </a:xfrm>
          </p:grpSpPr>
          <p:sp>
            <p:nvSpPr>
              <p:cNvPr id="351" name="Chord 350">
                <a:extLst>
                  <a:ext uri="{FF2B5EF4-FFF2-40B4-BE49-F238E27FC236}">
                    <a16:creationId xmlns:a16="http://schemas.microsoft.com/office/drawing/2014/main" id="{6C3F807B-43CA-4BFE-8DCD-A73B05C7DC45}"/>
                  </a:ext>
                </a:extLst>
              </p:cNvPr>
              <p:cNvSpPr/>
              <p:nvPr/>
            </p:nvSpPr>
            <p:spPr>
              <a:xfrm rot="17516835">
                <a:off x="3301289" y="4095692"/>
                <a:ext cx="211269" cy="189762"/>
              </a:xfrm>
              <a:prstGeom prst="chord">
                <a:avLst/>
              </a:prstGeom>
              <a:solidFill>
                <a:sysClr val="window" lastClr="FFFFFF"/>
              </a:solidFill>
              <a:ln w="3175" cap="flat" cmpd="sng" algn="ctr">
                <a:solidFill>
                  <a:srgbClr val="008000"/>
                </a:solidFill>
                <a:prstDash val="solid"/>
              </a:ln>
              <a:effectLst/>
            </p:spPr>
            <p:txBody>
              <a:bodyPr rtlCol="0" anchor="ctr"/>
              <a:lstStyle/>
              <a:p>
                <a:pPr algn="ctr">
                  <a:defRPr/>
                </a:pPr>
                <a:endParaRPr lang="en-US">
                  <a:solidFill>
                    <a:srgbClr val="008000"/>
                  </a:solidFill>
                  <a:latin typeface="Calibri"/>
                </a:endParaRPr>
              </a:p>
            </p:txBody>
          </p:sp>
          <p:sp>
            <p:nvSpPr>
              <p:cNvPr id="357" name="Chord 356">
                <a:extLst>
                  <a:ext uri="{FF2B5EF4-FFF2-40B4-BE49-F238E27FC236}">
                    <a16:creationId xmlns:a16="http://schemas.microsoft.com/office/drawing/2014/main" id="{680EC571-080A-45D6-9312-A7201CD635E2}"/>
                  </a:ext>
                </a:extLst>
              </p:cNvPr>
              <p:cNvSpPr/>
              <p:nvPr/>
            </p:nvSpPr>
            <p:spPr>
              <a:xfrm rot="17516835">
                <a:off x="3322124" y="4115676"/>
                <a:ext cx="172341" cy="154797"/>
              </a:xfrm>
              <a:prstGeom prst="chord">
                <a:avLst/>
              </a:prstGeom>
              <a:solidFill>
                <a:srgbClr val="00B050"/>
              </a:solidFill>
              <a:ln w="25400" cap="flat" cmpd="sng" algn="ctr">
                <a:solidFill>
                  <a:srgbClr val="004821"/>
                </a:solidFill>
                <a:prstDash val="solid"/>
              </a:ln>
              <a:effectLst/>
            </p:spPr>
            <p:txBody>
              <a:bodyPr rtlCol="0" anchor="ctr"/>
              <a:lstStyle/>
              <a:p>
                <a:pPr algn="ctr">
                  <a:defRPr/>
                </a:pPr>
                <a:endParaRPr lang="en-US" dirty="0">
                  <a:solidFill>
                    <a:srgbClr val="008000"/>
                  </a:solidFill>
                  <a:latin typeface="Calibri"/>
                </a:endParaRPr>
              </a:p>
            </p:txBody>
          </p:sp>
        </p:grpSp>
        <p:sp>
          <p:nvSpPr>
            <p:cNvPr id="338" name="Flowchart: Off-page Connector 337">
              <a:extLst>
                <a:ext uri="{FF2B5EF4-FFF2-40B4-BE49-F238E27FC236}">
                  <a16:creationId xmlns:a16="http://schemas.microsoft.com/office/drawing/2014/main" id="{7A6F2A54-6E32-4D1F-8BEA-F98F96C07C06}"/>
                </a:ext>
              </a:extLst>
            </p:cNvPr>
            <p:cNvSpPr/>
            <p:nvPr/>
          </p:nvSpPr>
          <p:spPr>
            <a:xfrm flipH="1">
              <a:off x="11265532" y="3242597"/>
              <a:ext cx="374904" cy="436406"/>
            </a:xfrm>
            <a:prstGeom prst="flowChartOffpageConnec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a:solidFill>
                  <a:srgbClr val="008000"/>
                </a:solidFill>
                <a:latin typeface="Calibri"/>
              </a:endParaRPr>
            </a:p>
          </p:txBody>
        </p:sp>
        <p:sp>
          <p:nvSpPr>
            <p:cNvPr id="339" name="Freeform: Shape 338">
              <a:extLst>
                <a:ext uri="{FF2B5EF4-FFF2-40B4-BE49-F238E27FC236}">
                  <a16:creationId xmlns:a16="http://schemas.microsoft.com/office/drawing/2014/main" id="{7DB153DD-A34D-43EC-9BA8-82306AEBB8C2}"/>
                </a:ext>
              </a:extLst>
            </p:cNvPr>
            <p:cNvSpPr/>
            <p:nvPr/>
          </p:nvSpPr>
          <p:spPr>
            <a:xfrm flipH="1">
              <a:off x="11916362" y="5130459"/>
              <a:ext cx="326762" cy="247801"/>
            </a:xfrm>
            <a:custGeom>
              <a:avLst/>
              <a:gdLst>
                <a:gd name="connsiteX0" fmla="*/ 97455 w 326762"/>
                <a:gd name="connsiteY0" fmla="*/ 0 h 247801"/>
                <a:gd name="connsiteX1" fmla="*/ 326762 w 326762"/>
                <a:gd name="connsiteY1" fmla="*/ 128017 h 247801"/>
                <a:gd name="connsiteX2" fmla="*/ 186712 w 326762"/>
                <a:gd name="connsiteY2" fmla="*/ 245974 h 247801"/>
                <a:gd name="connsiteX3" fmla="*/ 170499 w 326762"/>
                <a:gd name="connsiteY3" fmla="*/ 247801 h 247801"/>
                <a:gd name="connsiteX4" fmla="*/ 235396 w 326762"/>
                <a:gd name="connsiteY4" fmla="*/ 222741 h 247801"/>
                <a:gd name="connsiteX5" fmla="*/ 300860 w 326762"/>
                <a:gd name="connsiteY5" fmla="*/ 132219 h 247801"/>
                <a:gd name="connsiteX6" fmla="*/ 77349 w 326762"/>
                <a:gd name="connsiteY6" fmla="*/ 4202 h 247801"/>
                <a:gd name="connsiteX7" fmla="*/ 0 w 326762"/>
                <a:gd name="connsiteY7" fmla="*/ 13146 h 247801"/>
                <a:gd name="connsiteX8" fmla="*/ 8199 w 326762"/>
                <a:gd name="connsiteY8" fmla="*/ 10060 h 247801"/>
                <a:gd name="connsiteX9" fmla="*/ 97455 w 326762"/>
                <a:gd name="connsiteY9" fmla="*/ 0 h 24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6762" h="247801">
                  <a:moveTo>
                    <a:pt x="97455" y="0"/>
                  </a:moveTo>
                  <a:cubicBezTo>
                    <a:pt x="224098" y="0"/>
                    <a:pt x="326762" y="57315"/>
                    <a:pt x="326762" y="128017"/>
                  </a:cubicBezTo>
                  <a:cubicBezTo>
                    <a:pt x="326762" y="181044"/>
                    <a:pt x="269014" y="226540"/>
                    <a:pt x="186712" y="245974"/>
                  </a:cubicBezTo>
                  <a:lnTo>
                    <a:pt x="170499" y="247801"/>
                  </a:lnTo>
                  <a:lnTo>
                    <a:pt x="235396" y="222741"/>
                  </a:lnTo>
                  <a:cubicBezTo>
                    <a:pt x="275843" y="199574"/>
                    <a:pt x="300860" y="167570"/>
                    <a:pt x="300860" y="132219"/>
                  </a:cubicBezTo>
                  <a:cubicBezTo>
                    <a:pt x="300860" y="61517"/>
                    <a:pt x="200791" y="4202"/>
                    <a:pt x="77349" y="4202"/>
                  </a:cubicBezTo>
                  <a:lnTo>
                    <a:pt x="0" y="13146"/>
                  </a:lnTo>
                  <a:lnTo>
                    <a:pt x="8199" y="10060"/>
                  </a:lnTo>
                  <a:cubicBezTo>
                    <a:pt x="35632" y="3582"/>
                    <a:pt x="65795" y="0"/>
                    <a:pt x="97455" y="0"/>
                  </a:cubicBezTo>
                  <a:close/>
                </a:path>
              </a:pathLst>
            </a:custGeom>
            <a:solidFill>
              <a:srgbClr val="1F497D">
                <a:lumMod val="20000"/>
                <a:lumOff val="80000"/>
                <a:alpha val="53000"/>
              </a:srgb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a:solidFill>
                  <a:srgbClr val="008000"/>
                </a:solidFill>
                <a:latin typeface="Calibri"/>
              </a:endParaRPr>
            </a:p>
          </p:txBody>
        </p:sp>
        <p:sp>
          <p:nvSpPr>
            <p:cNvPr id="340" name="Flowchart: Manual Operation 26">
              <a:extLst>
                <a:ext uri="{FF2B5EF4-FFF2-40B4-BE49-F238E27FC236}">
                  <a16:creationId xmlns:a16="http://schemas.microsoft.com/office/drawing/2014/main" id="{BD2AA0BE-0FC0-4FA3-B1F8-7C14732AF780}"/>
                </a:ext>
              </a:extLst>
            </p:cNvPr>
            <p:cNvSpPr/>
            <p:nvPr/>
          </p:nvSpPr>
          <p:spPr>
            <a:xfrm rot="9734010" flipH="1" flipV="1">
              <a:off x="11571403" y="4681600"/>
              <a:ext cx="513429" cy="8976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algn="ctr" fontAlgn="base">
                <a:spcBef>
                  <a:spcPct val="0"/>
                </a:spcBef>
                <a:spcAft>
                  <a:spcPct val="0"/>
                </a:spcAft>
                <a:defRPr/>
              </a:pPr>
              <a:endParaRPr lang="en-US" dirty="0">
                <a:solidFill>
                  <a:srgbClr val="008000"/>
                </a:solidFill>
                <a:latin typeface="Calibri"/>
              </a:endParaRPr>
            </a:p>
          </p:txBody>
        </p:sp>
        <p:sp>
          <p:nvSpPr>
            <p:cNvPr id="341" name="Rectangle 340">
              <a:extLst>
                <a:ext uri="{FF2B5EF4-FFF2-40B4-BE49-F238E27FC236}">
                  <a16:creationId xmlns:a16="http://schemas.microsoft.com/office/drawing/2014/main" id="{B56659FD-152F-4742-A28C-A22B6B553EA8}"/>
                </a:ext>
              </a:extLst>
            </p:cNvPr>
            <p:cNvSpPr/>
            <p:nvPr/>
          </p:nvSpPr>
          <p:spPr>
            <a:xfrm flipH="1">
              <a:off x="11614140" y="3768071"/>
              <a:ext cx="402149" cy="1004552"/>
            </a:xfrm>
            <a:prstGeom prst="rect">
              <a:avLst/>
            </a:prstGeom>
            <a:solidFill>
              <a:srgbClr val="00B050"/>
            </a:solidFill>
            <a:ln w="9525" cap="flat" cmpd="sng" algn="ctr">
              <a:noFill/>
              <a:prstDash val="solid"/>
            </a:ln>
            <a:effectLst/>
          </p:spPr>
          <p:txBody>
            <a:bodyPr rtlCol="0" anchor="ctr"/>
            <a:lstStyle/>
            <a:p>
              <a:pPr algn="ctr">
                <a:defRPr/>
              </a:pPr>
              <a:endParaRPr lang="en-US">
                <a:solidFill>
                  <a:srgbClr val="008000"/>
                </a:solidFill>
                <a:latin typeface="Calibri"/>
              </a:endParaRPr>
            </a:p>
          </p:txBody>
        </p:sp>
        <p:sp>
          <p:nvSpPr>
            <p:cNvPr id="342" name="Flowchart: Manual Operation 26">
              <a:extLst>
                <a:ext uri="{FF2B5EF4-FFF2-40B4-BE49-F238E27FC236}">
                  <a16:creationId xmlns:a16="http://schemas.microsoft.com/office/drawing/2014/main" id="{D48BEBD2-5D87-44A7-B2BA-99D1E43D46F8}"/>
                </a:ext>
              </a:extLst>
            </p:cNvPr>
            <p:cNvSpPr/>
            <p:nvPr/>
          </p:nvSpPr>
          <p:spPr>
            <a:xfrm rot="11568538" flipH="1" flipV="1">
              <a:off x="10999390" y="4713735"/>
              <a:ext cx="502215" cy="125148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algn="ctr" fontAlgn="base">
                <a:spcBef>
                  <a:spcPct val="0"/>
                </a:spcBef>
                <a:spcAft>
                  <a:spcPct val="0"/>
                </a:spcAft>
                <a:defRPr/>
              </a:pPr>
              <a:endParaRPr lang="en-US">
                <a:solidFill>
                  <a:srgbClr val="008000"/>
                </a:solidFill>
                <a:latin typeface="Calibri"/>
              </a:endParaRPr>
            </a:p>
          </p:txBody>
        </p:sp>
        <p:sp>
          <p:nvSpPr>
            <p:cNvPr id="343" name="Freeform: Shape 342">
              <a:extLst>
                <a:ext uri="{FF2B5EF4-FFF2-40B4-BE49-F238E27FC236}">
                  <a16:creationId xmlns:a16="http://schemas.microsoft.com/office/drawing/2014/main" id="{62824076-39E3-4AE8-9ADC-29A5DD9EB5A1}"/>
                </a:ext>
              </a:extLst>
            </p:cNvPr>
            <p:cNvSpPr/>
            <p:nvPr/>
          </p:nvSpPr>
          <p:spPr>
            <a:xfrm rot="294282" flipH="1">
              <a:off x="11009709" y="3451044"/>
              <a:ext cx="952561" cy="1304402"/>
            </a:xfrm>
            <a:custGeom>
              <a:avLst/>
              <a:gdLst>
                <a:gd name="connsiteX0" fmla="*/ 151169 w 580979"/>
                <a:gd name="connsiteY0" fmla="*/ 0 h 1216667"/>
                <a:gd name="connsiteX1" fmla="*/ 331426 w 580979"/>
                <a:gd name="connsiteY1" fmla="*/ 0 h 1216667"/>
                <a:gd name="connsiteX2" fmla="*/ 432481 w 580979"/>
                <a:gd name="connsiteY2" fmla="*/ 201519 h 1216667"/>
                <a:gd name="connsiteX3" fmla="*/ 432481 w 580979"/>
                <a:gd name="connsiteY3" fmla="*/ 0 h 1216667"/>
                <a:gd name="connsiteX4" fmla="*/ 487656 w 580979"/>
                <a:gd name="connsiteY4" fmla="*/ 0 h 1216667"/>
                <a:gd name="connsiteX5" fmla="*/ 580979 w 580979"/>
                <a:gd name="connsiteY5" fmla="*/ 274197 h 1216667"/>
                <a:gd name="connsiteX6" fmla="*/ 477532 w 580979"/>
                <a:gd name="connsiteY6" fmla="*/ 1216667 h 1216667"/>
                <a:gd name="connsiteX7" fmla="*/ 76902 w 580979"/>
                <a:gd name="connsiteY7" fmla="*/ 1216667 h 1216667"/>
                <a:gd name="connsiteX8" fmla="*/ 0 w 580979"/>
                <a:gd name="connsiteY8" fmla="*/ 516042 h 121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0979" h="1216667">
                  <a:moveTo>
                    <a:pt x="151169" y="0"/>
                  </a:moveTo>
                  <a:lnTo>
                    <a:pt x="331426" y="0"/>
                  </a:lnTo>
                  <a:lnTo>
                    <a:pt x="432481" y="201519"/>
                  </a:lnTo>
                  <a:lnTo>
                    <a:pt x="432481" y="0"/>
                  </a:lnTo>
                  <a:lnTo>
                    <a:pt x="487656" y="0"/>
                  </a:lnTo>
                  <a:lnTo>
                    <a:pt x="580979" y="274197"/>
                  </a:lnTo>
                  <a:lnTo>
                    <a:pt x="477532" y="1216667"/>
                  </a:lnTo>
                  <a:lnTo>
                    <a:pt x="76902" y="1216667"/>
                  </a:lnTo>
                  <a:lnTo>
                    <a:pt x="0" y="516042"/>
                  </a:lnTo>
                  <a:close/>
                </a:path>
              </a:pathLst>
            </a:custGeom>
            <a:solidFill>
              <a:srgbClr val="00B050"/>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a:solidFill>
                  <a:srgbClr val="008000"/>
                </a:solidFill>
                <a:latin typeface="Calibri"/>
              </a:endParaRPr>
            </a:p>
          </p:txBody>
        </p:sp>
        <p:sp>
          <p:nvSpPr>
            <p:cNvPr id="344" name="Freeform: Shape 343">
              <a:extLst>
                <a:ext uri="{FF2B5EF4-FFF2-40B4-BE49-F238E27FC236}">
                  <a16:creationId xmlns:a16="http://schemas.microsoft.com/office/drawing/2014/main" id="{510FFEA3-2B44-47CB-952D-3EAAABA07B73}"/>
                </a:ext>
              </a:extLst>
            </p:cNvPr>
            <p:cNvSpPr/>
            <p:nvPr/>
          </p:nvSpPr>
          <p:spPr>
            <a:xfrm rot="8645806" flipH="1" flipV="1">
              <a:off x="11873803" y="5442878"/>
              <a:ext cx="448897" cy="564246"/>
            </a:xfrm>
            <a:custGeom>
              <a:avLst/>
              <a:gdLst>
                <a:gd name="connsiteX0" fmla="*/ 448897 w 448897"/>
                <a:gd name="connsiteY0" fmla="*/ 96979 h 703567"/>
                <a:gd name="connsiteX1" fmla="*/ 0 w 448897"/>
                <a:gd name="connsiteY1" fmla="*/ 0 h 703567"/>
                <a:gd name="connsiteX2" fmla="*/ 22974 w 448897"/>
                <a:gd name="connsiteY2" fmla="*/ 703567 h 703567"/>
                <a:gd name="connsiteX3" fmla="*/ 425876 w 448897"/>
                <a:gd name="connsiteY3" fmla="*/ 703567 h 703567"/>
              </a:gdLst>
              <a:ahLst/>
              <a:cxnLst>
                <a:cxn ang="0">
                  <a:pos x="connsiteX0" y="connsiteY0"/>
                </a:cxn>
                <a:cxn ang="0">
                  <a:pos x="connsiteX1" y="connsiteY1"/>
                </a:cxn>
                <a:cxn ang="0">
                  <a:pos x="connsiteX2" y="connsiteY2"/>
                </a:cxn>
                <a:cxn ang="0">
                  <a:pos x="connsiteX3" y="connsiteY3"/>
                </a:cxn>
              </a:cxnLst>
              <a:rect l="l" t="t" r="r" b="b"/>
              <a:pathLst>
                <a:path w="448897" h="703567">
                  <a:moveTo>
                    <a:pt x="448897" y="96979"/>
                  </a:moveTo>
                  <a:lnTo>
                    <a:pt x="0" y="0"/>
                  </a:lnTo>
                  <a:lnTo>
                    <a:pt x="22974" y="703567"/>
                  </a:lnTo>
                  <a:lnTo>
                    <a:pt x="425876" y="703567"/>
                  </a:lnTo>
                  <a:close/>
                </a:path>
              </a:pathLst>
            </a:custGeom>
            <a:solidFill>
              <a:srgbClr val="000000"/>
            </a:solidFill>
            <a:ln w="9525" cap="flat" cmpd="sng" algn="ctr">
              <a:noFill/>
              <a:prstDash val="solid"/>
            </a:ln>
            <a:effectLst/>
          </p:spPr>
          <p:txBody>
            <a:bodyPr wrap="square" rtlCol="0" anchor="ctr">
              <a:noAutofit/>
            </a:bodyPr>
            <a:lstStyle/>
            <a:p>
              <a:pPr algn="ctr" fontAlgn="base">
                <a:spcBef>
                  <a:spcPct val="0"/>
                </a:spcBef>
                <a:spcAft>
                  <a:spcPct val="0"/>
                </a:spcAft>
                <a:defRPr/>
              </a:pPr>
              <a:endParaRPr lang="en-US">
                <a:solidFill>
                  <a:srgbClr val="008000"/>
                </a:solidFill>
                <a:latin typeface="Calibri"/>
              </a:endParaRPr>
            </a:p>
          </p:txBody>
        </p:sp>
        <p:sp>
          <p:nvSpPr>
            <p:cNvPr id="345" name="Oval 344">
              <a:extLst>
                <a:ext uri="{FF2B5EF4-FFF2-40B4-BE49-F238E27FC236}">
                  <a16:creationId xmlns:a16="http://schemas.microsoft.com/office/drawing/2014/main" id="{13AAF5F4-A057-42F7-B11E-56A5D0084B8F}"/>
                </a:ext>
              </a:extLst>
            </p:cNvPr>
            <p:cNvSpPr/>
            <p:nvPr/>
          </p:nvSpPr>
          <p:spPr>
            <a:xfrm flipH="1">
              <a:off x="11266130" y="3686141"/>
              <a:ext cx="73152" cy="91440"/>
            </a:xfrm>
            <a:prstGeom prst="ellipse">
              <a:avLst/>
            </a:prstGeom>
            <a:solidFill>
              <a:srgbClr val="000000"/>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a:solidFill>
                  <a:srgbClr val="008000"/>
                </a:solidFill>
                <a:latin typeface="Calibri"/>
              </a:endParaRPr>
            </a:p>
          </p:txBody>
        </p:sp>
        <p:sp>
          <p:nvSpPr>
            <p:cNvPr id="346" name="Oval 345">
              <a:extLst>
                <a:ext uri="{FF2B5EF4-FFF2-40B4-BE49-F238E27FC236}">
                  <a16:creationId xmlns:a16="http://schemas.microsoft.com/office/drawing/2014/main" id="{DEB8E091-B82B-4357-A97B-028261CE80DE}"/>
                </a:ext>
              </a:extLst>
            </p:cNvPr>
            <p:cNvSpPr/>
            <p:nvPr/>
          </p:nvSpPr>
          <p:spPr>
            <a:xfrm flipH="1">
              <a:off x="11253430" y="3800441"/>
              <a:ext cx="73152" cy="91440"/>
            </a:xfrm>
            <a:prstGeom prst="ellipse">
              <a:avLst/>
            </a:prstGeom>
            <a:solidFill>
              <a:srgbClr val="000000"/>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a:solidFill>
                  <a:srgbClr val="008000"/>
                </a:solidFill>
                <a:latin typeface="Calibri"/>
              </a:endParaRPr>
            </a:p>
          </p:txBody>
        </p:sp>
        <p:pic>
          <p:nvPicPr>
            <p:cNvPr id="347" name="Picture 346">
              <a:extLst>
                <a:ext uri="{FF2B5EF4-FFF2-40B4-BE49-F238E27FC236}">
                  <a16:creationId xmlns:a16="http://schemas.microsoft.com/office/drawing/2014/main" id="{2307EE46-02C3-49BF-B744-BC5639DEE04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499416" flipH="1">
              <a:off x="11089769" y="3644025"/>
              <a:ext cx="184798" cy="287906"/>
            </a:xfrm>
            <a:prstGeom prst="rect">
              <a:avLst/>
            </a:prstGeom>
            <a:ln>
              <a:noFill/>
            </a:ln>
          </p:spPr>
        </p:pic>
        <p:pic>
          <p:nvPicPr>
            <p:cNvPr id="348" name="Picture 9">
              <a:extLst>
                <a:ext uri="{FF2B5EF4-FFF2-40B4-BE49-F238E27FC236}">
                  <a16:creationId xmlns:a16="http://schemas.microsoft.com/office/drawing/2014/main" id="{45F391FF-EFA8-48F9-8332-48DED0F8B785}"/>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b="62206"/>
            <a:stretch/>
          </p:blipFill>
          <p:spPr bwMode="auto">
            <a:xfrm flipH="1">
              <a:off x="10722191" y="1699655"/>
              <a:ext cx="1468885" cy="1706123"/>
            </a:xfrm>
            <a:prstGeom prst="rect">
              <a:avLst/>
            </a:prstGeom>
            <a:noFill/>
            <a:extLst>
              <a:ext uri="{909E8E84-426E-40DD-AFC4-6F175D3DCCD1}">
                <a14:hiddenFill xmlns:a14="http://schemas.microsoft.com/office/drawing/2010/main">
                  <a:solidFill>
                    <a:srgbClr val="FFFFFF"/>
                  </a:solidFill>
                </a14:hiddenFill>
              </a:ext>
            </a:extLst>
          </p:spPr>
        </p:pic>
        <p:sp>
          <p:nvSpPr>
            <p:cNvPr id="350" name="Freeform: Shape 349">
              <a:extLst>
                <a:ext uri="{FF2B5EF4-FFF2-40B4-BE49-F238E27FC236}">
                  <a16:creationId xmlns:a16="http://schemas.microsoft.com/office/drawing/2014/main" id="{85EC544B-7F12-4CC3-AF0C-99377E368DAC}"/>
                </a:ext>
              </a:extLst>
            </p:cNvPr>
            <p:cNvSpPr/>
            <p:nvPr/>
          </p:nvSpPr>
          <p:spPr>
            <a:xfrm rot="3110868" flipH="1">
              <a:off x="11442984" y="3520476"/>
              <a:ext cx="457011" cy="726719"/>
            </a:xfrm>
            <a:custGeom>
              <a:avLst/>
              <a:gdLst>
                <a:gd name="connsiteX0" fmla="*/ 103335 w 284733"/>
                <a:gd name="connsiteY0" fmla="*/ 0 h 363782"/>
                <a:gd name="connsiteX1" fmla="*/ 181398 w 284733"/>
                <a:gd name="connsiteY1" fmla="*/ 0 h 363782"/>
                <a:gd name="connsiteX2" fmla="*/ 284733 w 284733"/>
                <a:gd name="connsiteY2" fmla="*/ 103335 h 363782"/>
                <a:gd name="connsiteX3" fmla="*/ 284733 w 284733"/>
                <a:gd name="connsiteY3" fmla="*/ 363782 h 363782"/>
                <a:gd name="connsiteX4" fmla="*/ 260134 w 284733"/>
                <a:gd name="connsiteY4" fmla="*/ 347197 h 363782"/>
                <a:gd name="connsiteX5" fmla="*/ 209872 w 284733"/>
                <a:gd name="connsiteY5" fmla="*/ 337049 h 363782"/>
                <a:gd name="connsiteX6" fmla="*/ 66262 w 284733"/>
                <a:gd name="connsiteY6" fmla="*/ 337049 h 363782"/>
                <a:gd name="connsiteX7" fmla="*/ 16000 w 284733"/>
                <a:gd name="connsiteY7" fmla="*/ 347197 h 363782"/>
                <a:gd name="connsiteX8" fmla="*/ 0 w 284733"/>
                <a:gd name="connsiteY8" fmla="*/ 357985 h 363782"/>
                <a:gd name="connsiteX9" fmla="*/ 0 w 284733"/>
                <a:gd name="connsiteY9" fmla="*/ 103335 h 363782"/>
                <a:gd name="connsiteX10" fmla="*/ 103335 w 284733"/>
                <a:gd name="connsiteY10" fmla="*/ 0 h 36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33" h="363782">
                  <a:moveTo>
                    <a:pt x="103335" y="0"/>
                  </a:moveTo>
                  <a:lnTo>
                    <a:pt x="181398" y="0"/>
                  </a:lnTo>
                  <a:cubicBezTo>
                    <a:pt x="238468" y="0"/>
                    <a:pt x="284733" y="46265"/>
                    <a:pt x="284733" y="103335"/>
                  </a:cubicBezTo>
                  <a:lnTo>
                    <a:pt x="284733" y="363782"/>
                  </a:lnTo>
                  <a:lnTo>
                    <a:pt x="260134" y="347197"/>
                  </a:lnTo>
                  <a:cubicBezTo>
                    <a:pt x="244685" y="340663"/>
                    <a:pt x="227701" y="337049"/>
                    <a:pt x="209872" y="337049"/>
                  </a:cubicBezTo>
                  <a:lnTo>
                    <a:pt x="66262" y="337049"/>
                  </a:lnTo>
                  <a:cubicBezTo>
                    <a:pt x="48434" y="337049"/>
                    <a:pt x="31449" y="340663"/>
                    <a:pt x="16000" y="347197"/>
                  </a:cubicBezTo>
                  <a:lnTo>
                    <a:pt x="0" y="357985"/>
                  </a:lnTo>
                  <a:lnTo>
                    <a:pt x="0" y="103335"/>
                  </a:lnTo>
                  <a:cubicBezTo>
                    <a:pt x="0" y="46265"/>
                    <a:pt x="46265" y="0"/>
                    <a:pt x="103335" y="0"/>
                  </a:cubicBezTo>
                  <a:close/>
                </a:path>
              </a:pathLst>
            </a:custGeom>
            <a:solidFill>
              <a:srgbClr val="00B050"/>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dirty="0">
                <a:solidFill>
                  <a:srgbClr val="008000"/>
                </a:solidFill>
                <a:latin typeface="Calibri"/>
              </a:endParaRPr>
            </a:p>
          </p:txBody>
        </p:sp>
      </p:grpSp>
      <p:sp>
        <p:nvSpPr>
          <p:cNvPr id="349" name="Freeform: Shape 348">
            <a:extLst>
              <a:ext uri="{FF2B5EF4-FFF2-40B4-BE49-F238E27FC236}">
                <a16:creationId xmlns:a16="http://schemas.microsoft.com/office/drawing/2014/main" id="{DEAE3F11-7901-468E-80D4-B438FAF4BCA6}"/>
              </a:ext>
            </a:extLst>
          </p:cNvPr>
          <p:cNvSpPr/>
          <p:nvPr/>
        </p:nvSpPr>
        <p:spPr>
          <a:xfrm rot="16726637" flipH="1">
            <a:off x="13451072" y="3988997"/>
            <a:ext cx="584042" cy="1090354"/>
          </a:xfrm>
          <a:custGeom>
            <a:avLst/>
            <a:gdLst>
              <a:gd name="connsiteX0" fmla="*/ 52 w 592420"/>
              <a:gd name="connsiteY0" fmla="*/ 1467855 h 1599111"/>
              <a:gd name="connsiteX1" fmla="*/ 170556 w 592420"/>
              <a:gd name="connsiteY1" fmla="*/ 1182219 h 1599111"/>
              <a:gd name="connsiteX2" fmla="*/ 381328 w 592420"/>
              <a:gd name="connsiteY2" fmla="*/ 951893 h 1599111"/>
              <a:gd name="connsiteX3" fmla="*/ 393660 w 592420"/>
              <a:gd name="connsiteY3" fmla="*/ 945107 h 1599111"/>
              <a:gd name="connsiteX4" fmla="*/ 389574 w 592420"/>
              <a:gd name="connsiteY4" fmla="*/ 886271 h 1599111"/>
              <a:gd name="connsiteX5" fmla="*/ 383842 w 592420"/>
              <a:gd name="connsiteY5" fmla="*/ 640797 h 1599111"/>
              <a:gd name="connsiteX6" fmla="*/ 384539 w 592420"/>
              <a:gd name="connsiteY6" fmla="*/ 595586 h 1599111"/>
              <a:gd name="connsiteX7" fmla="*/ 429074 w 592420"/>
              <a:gd name="connsiteY7" fmla="*/ 249300 h 1599111"/>
              <a:gd name="connsiteX8" fmla="*/ 314561 w 592420"/>
              <a:gd name="connsiteY8" fmla="*/ 142922 h 1599111"/>
              <a:gd name="connsiteX9" fmla="*/ 312478 w 592420"/>
              <a:gd name="connsiteY9" fmla="*/ 121704 h 1599111"/>
              <a:gd name="connsiteX10" fmla="*/ 314384 w 592420"/>
              <a:gd name="connsiteY10" fmla="*/ 106139 h 1599111"/>
              <a:gd name="connsiteX11" fmla="*/ 408541 w 592420"/>
              <a:gd name="connsiteY11" fmla="*/ 3313 h 1599111"/>
              <a:gd name="connsiteX12" fmla="*/ 422008 w 592420"/>
              <a:gd name="connsiteY12" fmla="*/ 611 h 1599111"/>
              <a:gd name="connsiteX13" fmla="*/ 474093 w 592420"/>
              <a:gd name="connsiteY13" fmla="*/ 5644 h 1599111"/>
              <a:gd name="connsiteX14" fmla="*/ 488552 w 592420"/>
              <a:gd name="connsiteY14" fmla="*/ 11264 h 1599111"/>
              <a:gd name="connsiteX15" fmla="*/ 491490 w 592420"/>
              <a:gd name="connsiteY15" fmla="*/ 22042 h 1599111"/>
              <a:gd name="connsiteX16" fmla="*/ 520840 w 592420"/>
              <a:gd name="connsiteY16" fmla="*/ 15620 h 1599111"/>
              <a:gd name="connsiteX17" fmla="*/ 528498 w 592420"/>
              <a:gd name="connsiteY17" fmla="*/ 17492 h 1599111"/>
              <a:gd name="connsiteX18" fmla="*/ 558701 w 592420"/>
              <a:gd name="connsiteY18" fmla="*/ 36772 h 1599111"/>
              <a:gd name="connsiteX19" fmla="*/ 568306 w 592420"/>
              <a:gd name="connsiteY19" fmla="*/ 50544 h 1599111"/>
              <a:gd name="connsiteX20" fmla="*/ 576212 w 592420"/>
              <a:gd name="connsiteY20" fmla="*/ 188579 h 1599111"/>
              <a:gd name="connsiteX21" fmla="*/ 568939 w 592420"/>
              <a:gd name="connsiteY21" fmla="*/ 208545 h 1599111"/>
              <a:gd name="connsiteX22" fmla="*/ 545621 w 592420"/>
              <a:gd name="connsiteY22" fmla="*/ 238089 h 1599111"/>
              <a:gd name="connsiteX23" fmla="*/ 544230 w 592420"/>
              <a:gd name="connsiteY23" fmla="*/ 239098 h 1599111"/>
              <a:gd name="connsiteX24" fmla="*/ 591983 w 592420"/>
              <a:gd name="connsiteY24" fmla="*/ 612448 h 1599111"/>
              <a:gd name="connsiteX25" fmla="*/ 592420 w 592420"/>
              <a:gd name="connsiteY25" fmla="*/ 640798 h 1599111"/>
              <a:gd name="connsiteX26" fmla="*/ 571924 w 592420"/>
              <a:gd name="connsiteY26" fmla="*/ 1045329 h 1599111"/>
              <a:gd name="connsiteX27" fmla="*/ 568048 w 592420"/>
              <a:gd name="connsiteY27" fmla="*/ 1061071 h 1599111"/>
              <a:gd name="connsiteX28" fmla="*/ 571152 w 592420"/>
              <a:gd name="connsiteY28" fmla="*/ 1071502 h 1599111"/>
              <a:gd name="connsiteX29" fmla="*/ 400649 w 592420"/>
              <a:gd name="connsiteY29" fmla="*/ 1357138 h 1599111"/>
              <a:gd name="connsiteX30" fmla="*/ 159422 w 592420"/>
              <a:gd name="connsiteY30" fmla="*/ 1597620 h 1599111"/>
              <a:gd name="connsiteX31" fmla="*/ 3364 w 592420"/>
              <a:gd name="connsiteY31" fmla="*/ 1478983 h 1599111"/>
              <a:gd name="connsiteX32" fmla="*/ 52 w 592420"/>
              <a:gd name="connsiteY32" fmla="*/ 1467855 h 1599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92420" h="1599111">
                <a:moveTo>
                  <a:pt x="52" y="1467855"/>
                </a:moveTo>
                <a:cubicBezTo>
                  <a:pt x="2226" y="1429986"/>
                  <a:pt x="71867" y="1312038"/>
                  <a:pt x="170556" y="1182219"/>
                </a:cubicBezTo>
                <a:cubicBezTo>
                  <a:pt x="255147" y="1070946"/>
                  <a:pt x="337043" y="982570"/>
                  <a:pt x="381328" y="951893"/>
                </a:cubicBezTo>
                <a:lnTo>
                  <a:pt x="393660" y="945107"/>
                </a:lnTo>
                <a:lnTo>
                  <a:pt x="389574" y="886271"/>
                </a:lnTo>
                <a:cubicBezTo>
                  <a:pt x="385955" y="816201"/>
                  <a:pt x="383842" y="731728"/>
                  <a:pt x="383842" y="640797"/>
                </a:cubicBezTo>
                <a:lnTo>
                  <a:pt x="384539" y="595586"/>
                </a:lnTo>
                <a:lnTo>
                  <a:pt x="429074" y="249300"/>
                </a:lnTo>
                <a:lnTo>
                  <a:pt x="314561" y="142922"/>
                </a:lnTo>
                <a:lnTo>
                  <a:pt x="312478" y="121704"/>
                </a:lnTo>
                <a:lnTo>
                  <a:pt x="314384" y="106139"/>
                </a:lnTo>
                <a:lnTo>
                  <a:pt x="408541" y="3313"/>
                </a:lnTo>
                <a:lnTo>
                  <a:pt x="422008" y="611"/>
                </a:lnTo>
                <a:cubicBezTo>
                  <a:pt x="439323" y="-1059"/>
                  <a:pt x="457022" y="716"/>
                  <a:pt x="474093" y="5644"/>
                </a:cubicBezTo>
                <a:lnTo>
                  <a:pt x="488552" y="11264"/>
                </a:lnTo>
                <a:lnTo>
                  <a:pt x="491490" y="22042"/>
                </a:lnTo>
                <a:lnTo>
                  <a:pt x="520840" y="15620"/>
                </a:lnTo>
                <a:lnTo>
                  <a:pt x="528498" y="17492"/>
                </a:lnTo>
                <a:cubicBezTo>
                  <a:pt x="540027" y="21830"/>
                  <a:pt x="550158" y="28437"/>
                  <a:pt x="558701" y="36772"/>
                </a:cubicBezTo>
                <a:lnTo>
                  <a:pt x="568306" y="50544"/>
                </a:lnTo>
                <a:lnTo>
                  <a:pt x="576212" y="188579"/>
                </a:lnTo>
                <a:lnTo>
                  <a:pt x="568939" y="208545"/>
                </a:lnTo>
                <a:cubicBezTo>
                  <a:pt x="562889" y="219474"/>
                  <a:pt x="555088" y="229460"/>
                  <a:pt x="545621" y="238089"/>
                </a:cubicBezTo>
                <a:lnTo>
                  <a:pt x="544230" y="239098"/>
                </a:lnTo>
                <a:lnTo>
                  <a:pt x="591983" y="612448"/>
                </a:lnTo>
                <a:lnTo>
                  <a:pt x="592420" y="640798"/>
                </a:lnTo>
                <a:cubicBezTo>
                  <a:pt x="592420" y="822660"/>
                  <a:pt x="583968" y="978683"/>
                  <a:pt x="571924" y="1045329"/>
                </a:cubicBezTo>
                <a:lnTo>
                  <a:pt x="568048" y="1061071"/>
                </a:lnTo>
                <a:lnTo>
                  <a:pt x="571152" y="1071502"/>
                </a:lnTo>
                <a:cubicBezTo>
                  <a:pt x="568979" y="1109371"/>
                  <a:pt x="499338" y="1227319"/>
                  <a:pt x="400649" y="1357138"/>
                </a:cubicBezTo>
                <a:cubicBezTo>
                  <a:pt x="287861" y="1505502"/>
                  <a:pt x="179864" y="1613161"/>
                  <a:pt x="159422" y="1597620"/>
                </a:cubicBezTo>
                <a:lnTo>
                  <a:pt x="3364" y="1478983"/>
                </a:lnTo>
                <a:cubicBezTo>
                  <a:pt x="808" y="1477040"/>
                  <a:pt x="-258" y="1473265"/>
                  <a:pt x="52" y="1467855"/>
                </a:cubicBezTo>
                <a:close/>
              </a:path>
            </a:pathLst>
          </a:custGeom>
          <a:solidFill>
            <a:srgbClr val="EED69D"/>
          </a:solidFill>
          <a:ln w="9525" cap="flat" cmpd="sng" algn="ctr">
            <a:noFill/>
            <a:prstDash val="solid"/>
          </a:ln>
          <a:effectLst/>
        </p:spPr>
        <p:txBody>
          <a:bodyPr wrap="square" rtlCol="0" anchor="ctr">
            <a:noAutofit/>
          </a:bodyPr>
          <a:lstStyle/>
          <a:p>
            <a:pPr algn="ctr" defTabSz="914400" fontAlgn="base">
              <a:spcBef>
                <a:spcPct val="0"/>
              </a:spcBef>
              <a:spcAft>
                <a:spcPct val="0"/>
              </a:spcAft>
              <a:defRPr/>
            </a:pPr>
            <a:endParaRPr lang="en-US" dirty="0">
              <a:solidFill>
                <a:srgbClr val="008000"/>
              </a:solidFill>
              <a:latin typeface="Calibri"/>
            </a:endParaRPr>
          </a:p>
        </p:txBody>
      </p:sp>
      <p:sp>
        <p:nvSpPr>
          <p:cNvPr id="8" name="Rectangle 7"/>
          <p:cNvSpPr/>
          <p:nvPr/>
        </p:nvSpPr>
        <p:spPr>
          <a:xfrm>
            <a:off x="-4634639" y="-49198"/>
            <a:ext cx="3461363" cy="683764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5" name="TextBox 234"/>
          <p:cNvSpPr txBox="1"/>
          <p:nvPr/>
        </p:nvSpPr>
        <p:spPr>
          <a:xfrm>
            <a:off x="-3091293" y="4481518"/>
            <a:ext cx="2743200" cy="2092881"/>
          </a:xfrm>
          <a:prstGeom prst="rect">
            <a:avLst/>
          </a:prstGeom>
          <a:solidFill>
            <a:srgbClr val="F6B906"/>
          </a:solidFill>
          <a:ln w="28575">
            <a:noFill/>
          </a:ln>
          <a:effectLst/>
        </p:spPr>
        <p:txBody>
          <a:bodyPr wrap="square" rtlCol="0">
            <a:spAutoFit/>
          </a:bodyPr>
          <a:lstStyle/>
          <a:p>
            <a:pPr lvl="0"/>
            <a:r>
              <a:rPr lang="en-US" sz="2600" dirty="0">
                <a:solidFill>
                  <a:srgbClr val="000000"/>
                </a:solidFill>
              </a:rPr>
              <a:t>Identify and report pest activity in the cafeteria to Pest Management Technician.</a:t>
            </a:r>
            <a:endParaRPr lang="en-US" sz="2600" dirty="0"/>
          </a:p>
        </p:txBody>
      </p:sp>
      <p:sp>
        <p:nvSpPr>
          <p:cNvPr id="236" name="TextBox 235"/>
          <p:cNvSpPr txBox="1"/>
          <p:nvPr/>
        </p:nvSpPr>
        <p:spPr>
          <a:xfrm>
            <a:off x="-3009196" y="5255338"/>
            <a:ext cx="2743200" cy="1292662"/>
          </a:xfrm>
          <a:prstGeom prst="rect">
            <a:avLst/>
          </a:prstGeom>
          <a:solidFill>
            <a:srgbClr val="F6B906"/>
          </a:solidFill>
          <a:ln w="28575">
            <a:noFill/>
          </a:ln>
        </p:spPr>
        <p:txBody>
          <a:bodyPr wrap="square" rtlCol="0">
            <a:spAutoFit/>
          </a:bodyPr>
          <a:lstStyle/>
          <a:p>
            <a:pPr lvl="0"/>
            <a:r>
              <a:rPr lang="en-US" sz="2600" dirty="0">
                <a:solidFill>
                  <a:srgbClr val="000000"/>
                </a:solidFill>
              </a:rPr>
              <a:t>Train employees to recognize signs of pests.</a:t>
            </a:r>
            <a:endParaRPr lang="en-US" sz="2600" dirty="0"/>
          </a:p>
        </p:txBody>
      </p:sp>
      <p:sp>
        <p:nvSpPr>
          <p:cNvPr id="237" name="TextBox 236"/>
          <p:cNvSpPr txBox="1"/>
          <p:nvPr/>
        </p:nvSpPr>
        <p:spPr>
          <a:xfrm>
            <a:off x="-3099586" y="5159187"/>
            <a:ext cx="2743200" cy="1292662"/>
          </a:xfrm>
          <a:prstGeom prst="rect">
            <a:avLst/>
          </a:prstGeom>
          <a:solidFill>
            <a:srgbClr val="F6B906"/>
          </a:solidFill>
          <a:ln w="28575">
            <a:noFill/>
          </a:ln>
        </p:spPr>
        <p:txBody>
          <a:bodyPr wrap="square" rtlCol="0">
            <a:spAutoFit/>
          </a:bodyPr>
          <a:lstStyle/>
          <a:p>
            <a:r>
              <a:rPr lang="en-US" sz="2600" dirty="0">
                <a:solidFill>
                  <a:srgbClr val="000000"/>
                </a:solidFill>
              </a:rPr>
              <a:t>Follow up to ensure issue has been corrected.</a:t>
            </a:r>
          </a:p>
        </p:txBody>
      </p:sp>
      <p:grpSp>
        <p:nvGrpSpPr>
          <p:cNvPr id="13" name="Group 12"/>
          <p:cNvGrpSpPr/>
          <p:nvPr/>
        </p:nvGrpSpPr>
        <p:grpSpPr>
          <a:xfrm>
            <a:off x="7398990" y="1927991"/>
            <a:ext cx="2077427" cy="4658309"/>
            <a:chOff x="-4989878" y="123661"/>
            <a:chExt cx="2077427" cy="4658309"/>
          </a:xfrm>
        </p:grpSpPr>
        <p:grpSp>
          <p:nvGrpSpPr>
            <p:cNvPr id="240" name="Group 239">
              <a:extLst>
                <a:ext uri="{FF2B5EF4-FFF2-40B4-BE49-F238E27FC236}">
                  <a16:creationId xmlns:a16="http://schemas.microsoft.com/office/drawing/2014/main" id="{8C972715-CD32-42E3-9CEE-EFC0104E1D30}"/>
                </a:ext>
              </a:extLst>
            </p:cNvPr>
            <p:cNvGrpSpPr/>
            <p:nvPr/>
          </p:nvGrpSpPr>
          <p:grpSpPr>
            <a:xfrm flipH="1">
              <a:off x="-3813892" y="4341618"/>
              <a:ext cx="376645" cy="425803"/>
              <a:chOff x="3312043" y="4084938"/>
              <a:chExt cx="189762" cy="211269"/>
            </a:xfrm>
          </p:grpSpPr>
          <p:sp>
            <p:nvSpPr>
              <p:cNvPr id="295" name="Chord 294">
                <a:extLst>
                  <a:ext uri="{FF2B5EF4-FFF2-40B4-BE49-F238E27FC236}">
                    <a16:creationId xmlns:a16="http://schemas.microsoft.com/office/drawing/2014/main" id="{A559181A-AAFA-4F82-96D3-12A42DB09FE8}"/>
                  </a:ext>
                </a:extLst>
              </p:cNvPr>
              <p:cNvSpPr/>
              <p:nvPr/>
            </p:nvSpPr>
            <p:spPr>
              <a:xfrm rot="17516835">
                <a:off x="3301289" y="4095692"/>
                <a:ext cx="211269" cy="189762"/>
              </a:xfrm>
              <a:prstGeom prst="chord">
                <a:avLst/>
              </a:prstGeom>
              <a:solidFill>
                <a:sysClr val="window" lastClr="FFFFFF"/>
              </a:solidFill>
              <a:ln w="3175" cap="flat" cmpd="sng" algn="ctr">
                <a:solidFill>
                  <a:srgbClr val="008000"/>
                </a:solidFill>
                <a:prstDash val="solid"/>
              </a:ln>
              <a:effectLst/>
            </p:spPr>
            <p:txBody>
              <a:bodyPr rtlCol="0" anchor="ctr"/>
              <a:lstStyle/>
              <a:p>
                <a:pPr algn="ctr">
                  <a:defRPr/>
                </a:pPr>
                <a:endParaRPr lang="en-US" sz="1530" kern="0">
                  <a:solidFill>
                    <a:prstClr val="white"/>
                  </a:solidFill>
                  <a:latin typeface="Calibri"/>
                </a:endParaRPr>
              </a:p>
            </p:txBody>
          </p:sp>
          <p:sp>
            <p:nvSpPr>
              <p:cNvPr id="296" name="Chord 295">
                <a:extLst>
                  <a:ext uri="{FF2B5EF4-FFF2-40B4-BE49-F238E27FC236}">
                    <a16:creationId xmlns:a16="http://schemas.microsoft.com/office/drawing/2014/main" id="{C93DDDE6-0889-4261-84A8-002CD68D44AC}"/>
                  </a:ext>
                </a:extLst>
              </p:cNvPr>
              <p:cNvSpPr/>
              <p:nvPr/>
            </p:nvSpPr>
            <p:spPr>
              <a:xfrm rot="17516835">
                <a:off x="3322124" y="4115674"/>
                <a:ext cx="172341" cy="154797"/>
              </a:xfrm>
              <a:prstGeom prst="chord">
                <a:avLst/>
              </a:prstGeom>
              <a:solidFill>
                <a:srgbClr val="00B050"/>
              </a:solidFill>
              <a:ln w="25400" cap="flat" cmpd="sng" algn="ctr">
                <a:solidFill>
                  <a:srgbClr val="004821"/>
                </a:solidFill>
                <a:prstDash val="solid"/>
              </a:ln>
              <a:effectLst/>
            </p:spPr>
            <p:txBody>
              <a:bodyPr rtlCol="0" anchor="ctr"/>
              <a:lstStyle/>
              <a:p>
                <a:pPr algn="ctr">
                  <a:defRPr/>
                </a:pPr>
                <a:endParaRPr lang="en-US" sz="1530" kern="0">
                  <a:solidFill>
                    <a:prstClr val="white"/>
                  </a:solidFill>
                  <a:latin typeface="Calibri"/>
                </a:endParaRPr>
              </a:p>
            </p:txBody>
          </p:sp>
        </p:grpSp>
        <p:sp>
          <p:nvSpPr>
            <p:cNvPr id="241" name="Flowchart: Manual Operation 26">
              <a:extLst>
                <a:ext uri="{FF2B5EF4-FFF2-40B4-BE49-F238E27FC236}">
                  <a16:creationId xmlns:a16="http://schemas.microsoft.com/office/drawing/2014/main" id="{F08ACC23-741A-4D34-AA99-B44FC3436C34}"/>
                </a:ext>
              </a:extLst>
            </p:cNvPr>
            <p:cNvSpPr/>
            <p:nvPr/>
          </p:nvSpPr>
          <p:spPr>
            <a:xfrm rot="21369137" flipH="1" flipV="1">
              <a:off x="-3964661" y="3221625"/>
              <a:ext cx="511598" cy="1321248"/>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endParaRPr>
            </a:p>
          </p:txBody>
        </p:sp>
        <p:grpSp>
          <p:nvGrpSpPr>
            <p:cNvPr id="242" name="Group 241">
              <a:extLst>
                <a:ext uri="{FF2B5EF4-FFF2-40B4-BE49-F238E27FC236}">
                  <a16:creationId xmlns:a16="http://schemas.microsoft.com/office/drawing/2014/main" id="{277C7327-7A3D-49D3-99D5-3E9263416ECA}"/>
                </a:ext>
              </a:extLst>
            </p:cNvPr>
            <p:cNvGrpSpPr/>
            <p:nvPr/>
          </p:nvGrpSpPr>
          <p:grpSpPr>
            <a:xfrm>
              <a:off x="-4485474" y="4356167"/>
              <a:ext cx="376645" cy="425803"/>
              <a:chOff x="3312043" y="4084938"/>
              <a:chExt cx="189762" cy="211269"/>
            </a:xfrm>
          </p:grpSpPr>
          <p:sp>
            <p:nvSpPr>
              <p:cNvPr id="293" name="Chord 292">
                <a:extLst>
                  <a:ext uri="{FF2B5EF4-FFF2-40B4-BE49-F238E27FC236}">
                    <a16:creationId xmlns:a16="http://schemas.microsoft.com/office/drawing/2014/main" id="{9C976558-E5BC-45A7-A81A-6B12CE19C5EC}"/>
                  </a:ext>
                </a:extLst>
              </p:cNvPr>
              <p:cNvSpPr/>
              <p:nvPr/>
            </p:nvSpPr>
            <p:spPr>
              <a:xfrm rot="17516835">
                <a:off x="3301289" y="4095692"/>
                <a:ext cx="211269" cy="189762"/>
              </a:xfrm>
              <a:prstGeom prst="chord">
                <a:avLst/>
              </a:prstGeom>
              <a:solidFill>
                <a:sysClr val="window" lastClr="FFFFFF"/>
              </a:solidFill>
              <a:ln w="3175" cap="flat" cmpd="sng" algn="ctr">
                <a:solidFill>
                  <a:srgbClr val="008000"/>
                </a:solidFill>
                <a:prstDash val="solid"/>
              </a:ln>
              <a:effectLst/>
            </p:spPr>
            <p:txBody>
              <a:bodyPr rtlCol="0" anchor="ctr"/>
              <a:lstStyle/>
              <a:p>
                <a:pPr algn="ctr">
                  <a:defRPr/>
                </a:pPr>
                <a:endParaRPr lang="en-US" sz="1530" kern="0">
                  <a:solidFill>
                    <a:prstClr val="white"/>
                  </a:solidFill>
                  <a:latin typeface="Calibri"/>
                </a:endParaRPr>
              </a:p>
            </p:txBody>
          </p:sp>
          <p:sp>
            <p:nvSpPr>
              <p:cNvPr id="294" name="Chord 293">
                <a:extLst>
                  <a:ext uri="{FF2B5EF4-FFF2-40B4-BE49-F238E27FC236}">
                    <a16:creationId xmlns:a16="http://schemas.microsoft.com/office/drawing/2014/main" id="{39667820-169E-4C6D-8AB7-F388D899A74D}"/>
                  </a:ext>
                </a:extLst>
              </p:cNvPr>
              <p:cNvSpPr/>
              <p:nvPr/>
            </p:nvSpPr>
            <p:spPr>
              <a:xfrm rot="17516835">
                <a:off x="3322124" y="4115676"/>
                <a:ext cx="172341" cy="154797"/>
              </a:xfrm>
              <a:prstGeom prst="chord">
                <a:avLst/>
              </a:prstGeom>
              <a:solidFill>
                <a:srgbClr val="00B050"/>
              </a:solidFill>
              <a:ln w="25400" cap="flat" cmpd="sng" algn="ctr">
                <a:solidFill>
                  <a:srgbClr val="004821"/>
                </a:solidFill>
                <a:prstDash val="solid"/>
              </a:ln>
              <a:effectLst/>
            </p:spPr>
            <p:txBody>
              <a:bodyPr rtlCol="0" anchor="ctr"/>
              <a:lstStyle/>
              <a:p>
                <a:pPr algn="ctr">
                  <a:defRPr/>
                </a:pPr>
                <a:endParaRPr lang="en-US" sz="1530" kern="0">
                  <a:solidFill>
                    <a:prstClr val="white"/>
                  </a:solidFill>
                  <a:latin typeface="Calibri"/>
                </a:endParaRPr>
              </a:p>
            </p:txBody>
          </p:sp>
        </p:grpSp>
        <p:sp>
          <p:nvSpPr>
            <p:cNvPr id="243" name="Flowchart: Manual Operation 26">
              <a:extLst>
                <a:ext uri="{FF2B5EF4-FFF2-40B4-BE49-F238E27FC236}">
                  <a16:creationId xmlns:a16="http://schemas.microsoft.com/office/drawing/2014/main" id="{807044D7-29F2-49E7-8798-D31F7C2316CA}"/>
                </a:ext>
              </a:extLst>
            </p:cNvPr>
            <p:cNvSpPr/>
            <p:nvPr/>
          </p:nvSpPr>
          <p:spPr>
            <a:xfrm rot="273084" flipH="1" flipV="1">
              <a:off x="-4479498" y="3216094"/>
              <a:ext cx="514638" cy="1321248"/>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endParaRPr>
            </a:p>
          </p:txBody>
        </p:sp>
        <p:sp>
          <p:nvSpPr>
            <p:cNvPr id="244" name="Rectangle: Single Corner Snipped 29">
              <a:extLst>
                <a:ext uri="{FF2B5EF4-FFF2-40B4-BE49-F238E27FC236}">
                  <a16:creationId xmlns:a16="http://schemas.microsoft.com/office/drawing/2014/main" id="{C0476048-3D6A-48A9-B79D-980DEC7912E8}"/>
                </a:ext>
              </a:extLst>
            </p:cNvPr>
            <p:cNvSpPr/>
            <p:nvPr/>
          </p:nvSpPr>
          <p:spPr>
            <a:xfrm>
              <a:off x="-4453137" y="1963177"/>
              <a:ext cx="984378" cy="1297217"/>
            </a:xfrm>
            <a:prstGeom prst="snip1Rect">
              <a:avLst/>
            </a:prstGeom>
            <a:solidFill>
              <a:srgbClr val="00B050"/>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endParaRPr>
            </a:p>
          </p:txBody>
        </p:sp>
        <p:sp>
          <p:nvSpPr>
            <p:cNvPr id="245" name="Flowchart: Off-page Connector 244">
              <a:extLst>
                <a:ext uri="{FF2B5EF4-FFF2-40B4-BE49-F238E27FC236}">
                  <a16:creationId xmlns:a16="http://schemas.microsoft.com/office/drawing/2014/main" id="{93ADA089-490B-4303-B6F9-52004D65915E}"/>
                </a:ext>
              </a:extLst>
            </p:cNvPr>
            <p:cNvSpPr/>
            <p:nvPr/>
          </p:nvSpPr>
          <p:spPr>
            <a:xfrm flipH="1">
              <a:off x="-4144890" y="1627519"/>
              <a:ext cx="378113" cy="460733"/>
            </a:xfrm>
            <a:prstGeom prst="flowChartOffpageConnec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endParaRPr>
            </a:p>
          </p:txBody>
        </p:sp>
        <p:sp>
          <p:nvSpPr>
            <p:cNvPr id="246" name="Flowchart: Terminator 245">
              <a:extLst>
                <a:ext uri="{FF2B5EF4-FFF2-40B4-BE49-F238E27FC236}">
                  <a16:creationId xmlns:a16="http://schemas.microsoft.com/office/drawing/2014/main" id="{CC9373CA-D25D-45B7-A760-9681E12B8C9B}"/>
                </a:ext>
              </a:extLst>
            </p:cNvPr>
            <p:cNvSpPr/>
            <p:nvPr/>
          </p:nvSpPr>
          <p:spPr>
            <a:xfrm rot="19999634" flipH="1">
              <a:off x="-3313888" y="2229234"/>
              <a:ext cx="256930" cy="751016"/>
            </a:xfrm>
            <a:prstGeom prst="flowChartTerminator">
              <a:avLst/>
            </a:prstGeom>
            <a:solidFill>
              <a:srgbClr val="EED69D"/>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endParaRPr>
            </a:p>
          </p:txBody>
        </p:sp>
        <p:sp>
          <p:nvSpPr>
            <p:cNvPr id="247" name="Flowchart: Delay 246">
              <a:extLst>
                <a:ext uri="{FF2B5EF4-FFF2-40B4-BE49-F238E27FC236}">
                  <a16:creationId xmlns:a16="http://schemas.microsoft.com/office/drawing/2014/main" id="{46EEFACD-A959-46EC-963C-4C81C68AC3ED}"/>
                </a:ext>
              </a:extLst>
            </p:cNvPr>
            <p:cNvSpPr/>
            <p:nvPr/>
          </p:nvSpPr>
          <p:spPr>
            <a:xfrm rot="19577084">
              <a:off x="-3569461" y="1895133"/>
              <a:ext cx="364956" cy="693639"/>
            </a:xfrm>
            <a:prstGeom prst="flowChartDelay">
              <a:avLst/>
            </a:prstGeom>
            <a:solidFill>
              <a:srgbClr val="00B050"/>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endParaRPr>
            </a:p>
          </p:txBody>
        </p:sp>
        <p:sp>
          <p:nvSpPr>
            <p:cNvPr id="248" name="Right Triangle 247">
              <a:extLst>
                <a:ext uri="{FF2B5EF4-FFF2-40B4-BE49-F238E27FC236}">
                  <a16:creationId xmlns:a16="http://schemas.microsoft.com/office/drawing/2014/main" id="{AD57BD11-A8C7-4901-845C-BCD49D50AFE6}"/>
                </a:ext>
              </a:extLst>
            </p:cNvPr>
            <p:cNvSpPr/>
            <p:nvPr/>
          </p:nvSpPr>
          <p:spPr>
            <a:xfrm rot="12900681" flipH="1">
              <a:off x="-3864248" y="1890258"/>
              <a:ext cx="282409" cy="308066"/>
            </a:xfrm>
            <a:prstGeom prst="rtTriangle">
              <a:avLst/>
            </a:prstGeom>
            <a:solidFill>
              <a:srgbClr val="00B05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endParaRPr>
            </a:p>
          </p:txBody>
        </p:sp>
        <p:sp>
          <p:nvSpPr>
            <p:cNvPr id="252" name="Right Triangle 251">
              <a:extLst>
                <a:ext uri="{FF2B5EF4-FFF2-40B4-BE49-F238E27FC236}">
                  <a16:creationId xmlns:a16="http://schemas.microsoft.com/office/drawing/2014/main" id="{C68FFEE1-2BFB-40E5-A7B2-8781939C8196}"/>
                </a:ext>
              </a:extLst>
            </p:cNvPr>
            <p:cNvSpPr/>
            <p:nvPr/>
          </p:nvSpPr>
          <p:spPr>
            <a:xfrm rot="8699319">
              <a:off x="-4338691" y="1890258"/>
              <a:ext cx="282409" cy="308066"/>
            </a:xfrm>
            <a:prstGeom prst="rtTriangle">
              <a:avLst/>
            </a:prstGeom>
            <a:solidFill>
              <a:srgbClr val="00B05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endParaRPr>
            </a:p>
          </p:txBody>
        </p:sp>
        <p:sp>
          <p:nvSpPr>
            <p:cNvPr id="256" name="Flowchart: Terminator 255">
              <a:extLst>
                <a:ext uri="{FF2B5EF4-FFF2-40B4-BE49-F238E27FC236}">
                  <a16:creationId xmlns:a16="http://schemas.microsoft.com/office/drawing/2014/main" id="{2E468F00-3E88-4776-8AA2-643135DF8F64}"/>
                </a:ext>
              </a:extLst>
            </p:cNvPr>
            <p:cNvSpPr/>
            <p:nvPr/>
          </p:nvSpPr>
          <p:spPr>
            <a:xfrm rot="2894190">
              <a:off x="-3224005" y="2791037"/>
              <a:ext cx="149284" cy="473824"/>
            </a:xfrm>
            <a:prstGeom prst="flowChartTerminator">
              <a:avLst/>
            </a:prstGeom>
            <a:solidFill>
              <a:srgbClr val="EED69D"/>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endParaRPr>
            </a:p>
          </p:txBody>
        </p:sp>
        <p:sp>
          <p:nvSpPr>
            <p:cNvPr id="262" name="Flowchart: Connector 261">
              <a:extLst>
                <a:ext uri="{FF2B5EF4-FFF2-40B4-BE49-F238E27FC236}">
                  <a16:creationId xmlns:a16="http://schemas.microsoft.com/office/drawing/2014/main" id="{2895CD24-AE5E-4D65-B9A6-D0BF45C2F9C7}"/>
                </a:ext>
              </a:extLst>
            </p:cNvPr>
            <p:cNvSpPr/>
            <p:nvPr/>
          </p:nvSpPr>
          <p:spPr>
            <a:xfrm flipH="1">
              <a:off x="-3987853" y="2156220"/>
              <a:ext cx="90745" cy="92144"/>
            </a:xfrm>
            <a:prstGeom prst="flowChartConnector">
              <a:avLst/>
            </a:prstGeom>
            <a:solidFill>
              <a:srgbClr val="000000"/>
            </a:solidFill>
            <a:ln w="25400" cap="flat" cmpd="sng" algn="ctr">
              <a:noFill/>
              <a:prstDash val="solid"/>
            </a:ln>
            <a:effectLst/>
          </p:spPr>
          <p:txBody>
            <a:bodyPr rtlCol="0" anchor="ctr"/>
            <a:lstStyle/>
            <a:p>
              <a:pPr algn="ctr">
                <a:defRPr/>
              </a:pPr>
              <a:endParaRPr lang="en-US" sz="1530" kern="0">
                <a:solidFill>
                  <a:prstClr val="white"/>
                </a:solidFill>
                <a:latin typeface="Calibri"/>
              </a:endParaRPr>
            </a:p>
          </p:txBody>
        </p:sp>
        <p:sp>
          <p:nvSpPr>
            <p:cNvPr id="263" name="Flowchart: Connector 262">
              <a:extLst>
                <a:ext uri="{FF2B5EF4-FFF2-40B4-BE49-F238E27FC236}">
                  <a16:creationId xmlns:a16="http://schemas.microsoft.com/office/drawing/2014/main" id="{A211D8FA-668D-4EAB-BF14-83CCD844C634}"/>
                </a:ext>
              </a:extLst>
            </p:cNvPr>
            <p:cNvSpPr/>
            <p:nvPr/>
          </p:nvSpPr>
          <p:spPr>
            <a:xfrm flipH="1">
              <a:off x="-3987853" y="2289691"/>
              <a:ext cx="90745" cy="92144"/>
            </a:xfrm>
            <a:prstGeom prst="flowChartConnector">
              <a:avLst/>
            </a:prstGeom>
            <a:solidFill>
              <a:srgbClr val="000000"/>
            </a:solidFill>
            <a:ln w="25400" cap="flat" cmpd="sng" algn="ctr">
              <a:noFill/>
              <a:prstDash val="solid"/>
            </a:ln>
            <a:effectLst/>
          </p:spPr>
          <p:txBody>
            <a:bodyPr rtlCol="0" anchor="ctr"/>
            <a:lstStyle/>
            <a:p>
              <a:pPr algn="ctr">
                <a:defRPr/>
              </a:pPr>
              <a:endParaRPr lang="en-US" sz="1530" kern="0">
                <a:solidFill>
                  <a:prstClr val="white"/>
                </a:solidFill>
                <a:latin typeface="Calibri"/>
              </a:endParaRPr>
            </a:p>
          </p:txBody>
        </p:sp>
        <p:grpSp>
          <p:nvGrpSpPr>
            <p:cNvPr id="274" name="Group 273">
              <a:extLst>
                <a:ext uri="{FF2B5EF4-FFF2-40B4-BE49-F238E27FC236}">
                  <a16:creationId xmlns:a16="http://schemas.microsoft.com/office/drawing/2014/main" id="{7260ED94-8424-4516-A6E2-BF52DFBBBD74}"/>
                </a:ext>
              </a:extLst>
            </p:cNvPr>
            <p:cNvGrpSpPr/>
            <p:nvPr/>
          </p:nvGrpSpPr>
          <p:grpSpPr>
            <a:xfrm flipH="1">
              <a:off x="-3916412" y="2086132"/>
              <a:ext cx="370268" cy="551943"/>
              <a:chOff x="51864" y="2373030"/>
              <a:chExt cx="571500" cy="788345"/>
            </a:xfrm>
          </p:grpSpPr>
          <p:sp>
            <p:nvSpPr>
              <p:cNvPr id="291" name="Rectangle 290">
                <a:extLst>
                  <a:ext uri="{FF2B5EF4-FFF2-40B4-BE49-F238E27FC236}">
                    <a16:creationId xmlns:a16="http://schemas.microsoft.com/office/drawing/2014/main" id="{03F64809-2765-4265-BDB4-64CE0DD2A4CD}"/>
                  </a:ext>
                </a:extLst>
              </p:cNvPr>
              <p:cNvSpPr/>
              <p:nvPr/>
            </p:nvSpPr>
            <p:spPr>
              <a:xfrm>
                <a:off x="151540" y="2748458"/>
                <a:ext cx="342900" cy="85080"/>
              </a:xfrm>
              <a:prstGeom prst="rect">
                <a:avLst/>
              </a:prstGeom>
              <a:solidFill>
                <a:sysClr val="window" lastClr="FFFFFF"/>
              </a:solidFill>
              <a:ln w="25400" cap="flat" cmpd="sng" algn="ctr">
                <a:noFill/>
                <a:prstDash val="solid"/>
              </a:ln>
              <a:effectLst/>
            </p:spPr>
            <p:txBody>
              <a:bodyPr rtlCol="0" anchor="ctr"/>
              <a:lstStyle/>
              <a:p>
                <a:pPr algn="ctr">
                  <a:defRPr/>
                </a:pPr>
                <a:endParaRPr lang="en-US" sz="1530" kern="0" dirty="0">
                  <a:solidFill>
                    <a:prstClr val="white"/>
                  </a:solidFill>
                  <a:latin typeface="Calibri"/>
                </a:endParaRPr>
              </a:p>
            </p:txBody>
          </p:sp>
          <p:pic>
            <p:nvPicPr>
              <p:cNvPr id="292" name="Picture 291">
                <a:extLst>
                  <a:ext uri="{FF2B5EF4-FFF2-40B4-BE49-F238E27FC236}">
                    <a16:creationId xmlns:a16="http://schemas.microsoft.com/office/drawing/2014/main" id="{07C3A47F-492A-4262-AB62-53DE1C1EDB3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51864" y="2373030"/>
                <a:ext cx="571500" cy="788345"/>
              </a:xfrm>
              <a:prstGeom prst="rect">
                <a:avLst/>
              </a:prstGeom>
              <a:ln>
                <a:noFill/>
              </a:ln>
            </p:spPr>
          </p:pic>
        </p:grpSp>
        <p:sp>
          <p:nvSpPr>
            <p:cNvPr id="285" name="Freeform: Shape 53">
              <a:extLst>
                <a:ext uri="{FF2B5EF4-FFF2-40B4-BE49-F238E27FC236}">
                  <a16:creationId xmlns:a16="http://schemas.microsoft.com/office/drawing/2014/main" id="{00D10462-B86F-449C-BCAB-72009151834B}"/>
                </a:ext>
              </a:extLst>
            </p:cNvPr>
            <p:cNvSpPr/>
            <p:nvPr/>
          </p:nvSpPr>
          <p:spPr>
            <a:xfrm rot="6783804" flipH="1">
              <a:off x="-3554042" y="3049849"/>
              <a:ext cx="289603" cy="299480"/>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EED69D"/>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pic>
          <p:nvPicPr>
            <p:cNvPr id="286" name="Picture 9">
              <a:extLst>
                <a:ext uri="{FF2B5EF4-FFF2-40B4-BE49-F238E27FC236}">
                  <a16:creationId xmlns:a16="http://schemas.microsoft.com/office/drawing/2014/main" id="{FB2AE5A8-F062-46DC-A7BC-A5B3FB6D8069}"/>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b="62206"/>
            <a:stretch/>
          </p:blipFill>
          <p:spPr bwMode="auto">
            <a:xfrm flipH="1">
              <a:off x="-4682984" y="123661"/>
              <a:ext cx="1468885" cy="1706123"/>
            </a:xfrm>
            <a:prstGeom prst="rect">
              <a:avLst/>
            </a:prstGeom>
            <a:noFill/>
            <a:extLst>
              <a:ext uri="{909E8E84-426E-40DD-AFC4-6F175D3DCCD1}">
                <a14:hiddenFill xmlns:a14="http://schemas.microsoft.com/office/drawing/2010/main">
                  <a:solidFill>
                    <a:srgbClr val="FFFFFF"/>
                  </a:solidFill>
                </a14:hiddenFill>
              </a:ext>
            </a:extLst>
          </p:spPr>
        </p:pic>
        <p:sp>
          <p:nvSpPr>
            <p:cNvPr id="11" name="Oval 10"/>
            <p:cNvSpPr/>
            <p:nvPr/>
          </p:nvSpPr>
          <p:spPr>
            <a:xfrm rot="16200000">
              <a:off x="-4140605" y="1265583"/>
              <a:ext cx="353882" cy="599423"/>
            </a:xfrm>
            <a:prstGeom prst="ellipse">
              <a:avLst/>
            </a:prstGeom>
            <a:solidFill>
              <a:srgbClr val="EED69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7" name="Flowchart: Terminator 286">
              <a:extLst>
                <a:ext uri="{FF2B5EF4-FFF2-40B4-BE49-F238E27FC236}">
                  <a16:creationId xmlns:a16="http://schemas.microsoft.com/office/drawing/2014/main" id="{3B02CA63-54A4-48E5-AC4B-04D5B04A0CED}"/>
                </a:ext>
              </a:extLst>
            </p:cNvPr>
            <p:cNvSpPr/>
            <p:nvPr/>
          </p:nvSpPr>
          <p:spPr>
            <a:xfrm rot="1600366">
              <a:off x="-4845371" y="2205308"/>
              <a:ext cx="256930" cy="751016"/>
            </a:xfrm>
            <a:prstGeom prst="flowChartTerminator">
              <a:avLst/>
            </a:prstGeom>
            <a:solidFill>
              <a:srgbClr val="EED69D"/>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endParaRPr>
            </a:p>
          </p:txBody>
        </p:sp>
        <p:sp>
          <p:nvSpPr>
            <p:cNvPr id="288" name="Flowchart: Terminator 287">
              <a:extLst>
                <a:ext uri="{FF2B5EF4-FFF2-40B4-BE49-F238E27FC236}">
                  <a16:creationId xmlns:a16="http://schemas.microsoft.com/office/drawing/2014/main" id="{C15D1901-6223-4654-A292-567F27DBEA29}"/>
                </a:ext>
              </a:extLst>
            </p:cNvPr>
            <p:cNvSpPr/>
            <p:nvPr/>
          </p:nvSpPr>
          <p:spPr>
            <a:xfrm rot="18705810" flipH="1">
              <a:off x="-4827608" y="2767111"/>
              <a:ext cx="149284" cy="473824"/>
            </a:xfrm>
            <a:prstGeom prst="flowChartTerminator">
              <a:avLst/>
            </a:prstGeom>
            <a:solidFill>
              <a:srgbClr val="EED69D"/>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endParaRPr>
            </a:p>
          </p:txBody>
        </p:sp>
        <p:sp>
          <p:nvSpPr>
            <p:cNvPr id="289" name="Freeform: Shape 101">
              <a:extLst>
                <a:ext uri="{FF2B5EF4-FFF2-40B4-BE49-F238E27FC236}">
                  <a16:creationId xmlns:a16="http://schemas.microsoft.com/office/drawing/2014/main" id="{BF3B41D6-911A-489A-8AFA-B08A897C2245}"/>
                </a:ext>
              </a:extLst>
            </p:cNvPr>
            <p:cNvSpPr/>
            <p:nvPr/>
          </p:nvSpPr>
          <p:spPr>
            <a:xfrm rot="14816196">
              <a:off x="-4637890" y="3025923"/>
              <a:ext cx="289603" cy="299480"/>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EED69D"/>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290" name="Flowchart: Delay 289">
              <a:extLst>
                <a:ext uri="{FF2B5EF4-FFF2-40B4-BE49-F238E27FC236}">
                  <a16:creationId xmlns:a16="http://schemas.microsoft.com/office/drawing/2014/main" id="{D0F88F6E-67DE-4EAA-BF89-BFBD5E2A88D1}"/>
                </a:ext>
              </a:extLst>
            </p:cNvPr>
            <p:cNvSpPr/>
            <p:nvPr/>
          </p:nvSpPr>
          <p:spPr>
            <a:xfrm rot="1623831" flipH="1">
              <a:off x="-4766148" y="1906082"/>
              <a:ext cx="364956" cy="693639"/>
            </a:xfrm>
            <a:prstGeom prst="flowChartDelay">
              <a:avLst/>
            </a:prstGeom>
            <a:solidFill>
              <a:srgbClr val="00B050"/>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endParaRPr>
            </a:p>
          </p:txBody>
        </p:sp>
        <p:sp>
          <p:nvSpPr>
            <p:cNvPr id="10" name="Oval 9"/>
            <p:cNvSpPr/>
            <p:nvPr/>
          </p:nvSpPr>
          <p:spPr>
            <a:xfrm>
              <a:off x="-4085438" y="1374424"/>
              <a:ext cx="228600" cy="274320"/>
            </a:xfrm>
            <a:prstGeom prst="ellipse">
              <a:avLst/>
            </a:prstGeom>
            <a:solidFill>
              <a:schemeClr val="bg1">
                <a:lumMod val="95000"/>
              </a:schemeClr>
            </a:solidFill>
            <a:ln w="28575">
              <a:solidFill>
                <a:srgbClr val="FF979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Rounded Rectangular Callout 8"/>
          <p:cNvSpPr/>
          <p:nvPr/>
        </p:nvSpPr>
        <p:spPr>
          <a:xfrm>
            <a:off x="4839196" y="1402035"/>
            <a:ext cx="2690267" cy="1631238"/>
          </a:xfrm>
          <a:prstGeom prst="wedgeEllipseCallout">
            <a:avLst>
              <a:gd name="adj1" fmla="val 68893"/>
              <a:gd name="adj2" fmla="val 70039"/>
            </a:avLst>
          </a:prstGeom>
          <a:solidFill>
            <a:schemeClr val="bg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ysClr val="windowText" lastClr="000000"/>
                </a:solidFill>
              </a:rPr>
              <a:t>Oh My!</a:t>
            </a:r>
          </a:p>
          <a:p>
            <a:pPr algn="ctr"/>
            <a:r>
              <a:rPr lang="en-US" sz="2000" dirty="0">
                <a:solidFill>
                  <a:sysClr val="windowText" lastClr="000000"/>
                </a:solidFill>
              </a:rPr>
              <a:t>I better report these pests to my manager.</a:t>
            </a:r>
          </a:p>
        </p:txBody>
      </p:sp>
      <p:sp>
        <p:nvSpPr>
          <p:cNvPr id="496" name="Title 1">
            <a:extLst>
              <a:ext uri="{FF2B5EF4-FFF2-40B4-BE49-F238E27FC236}">
                <a16:creationId xmlns:a16="http://schemas.microsoft.com/office/drawing/2014/main" id="{F7B7119D-C063-3C38-2CA4-AE33B8DBC0B4}"/>
              </a:ext>
            </a:extLst>
          </p:cNvPr>
          <p:cNvSpPr txBox="1">
            <a:spLocks/>
          </p:cNvSpPr>
          <p:nvPr/>
        </p:nvSpPr>
        <p:spPr>
          <a:xfrm>
            <a:off x="0" y="0"/>
            <a:ext cx="12192000" cy="1097280"/>
          </a:xfrm>
          <a:prstGeom prst="rect">
            <a:avLst/>
          </a:prstGeom>
          <a:solidFill>
            <a:srgbClr val="712766"/>
          </a:solidFill>
        </p:spPr>
        <p:txBody>
          <a:bodyPr>
            <a:normAutofit/>
          </a:bodyPr>
          <a:lst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marL="457200" algn="l"/>
            <a:r>
              <a:rPr lang="en-US" sz="4800" b="1" dirty="0">
                <a:solidFill>
                  <a:schemeClr val="bg1"/>
                </a:solidFill>
                <a:latin typeface="Juice ITC" panose="04040403040A02020202" pitchFamily="82" charset="0"/>
              </a:rPr>
              <a:t>Monitor For Food Safety</a:t>
            </a:r>
            <a:endParaRPr lang="en-US" sz="4800" dirty="0">
              <a:solidFill>
                <a:schemeClr val="bg1"/>
              </a:solidFill>
              <a:latin typeface="Juice ITC" panose="04040403040A02020202" pitchFamily="82" charset="0"/>
            </a:endParaRPr>
          </a:p>
        </p:txBody>
      </p:sp>
      <p:grpSp>
        <p:nvGrpSpPr>
          <p:cNvPr id="497" name="Group 496">
            <a:extLst>
              <a:ext uri="{FF2B5EF4-FFF2-40B4-BE49-F238E27FC236}">
                <a16:creationId xmlns:a16="http://schemas.microsoft.com/office/drawing/2014/main" id="{239CA55D-20FF-771C-2B49-4F18E409C32E}"/>
              </a:ext>
            </a:extLst>
          </p:cNvPr>
          <p:cNvGrpSpPr/>
          <p:nvPr/>
        </p:nvGrpSpPr>
        <p:grpSpPr>
          <a:xfrm>
            <a:off x="10247086" y="1327829"/>
            <a:ext cx="1736205" cy="1891011"/>
            <a:chOff x="-1291755" y="2720076"/>
            <a:chExt cx="2982307" cy="3699774"/>
          </a:xfrm>
        </p:grpSpPr>
        <p:sp>
          <p:nvSpPr>
            <p:cNvPr id="498" name="Oval 497">
              <a:extLst>
                <a:ext uri="{FF2B5EF4-FFF2-40B4-BE49-F238E27FC236}">
                  <a16:creationId xmlns:a16="http://schemas.microsoft.com/office/drawing/2014/main" id="{F7383E25-5B91-1E36-1BA6-53237740943B}"/>
                </a:ext>
              </a:extLst>
            </p:cNvPr>
            <p:cNvSpPr/>
            <p:nvPr/>
          </p:nvSpPr>
          <p:spPr>
            <a:xfrm>
              <a:off x="-1162050" y="3524250"/>
              <a:ext cx="2743200" cy="2800350"/>
            </a:xfrm>
            <a:prstGeom prst="ellipse">
              <a:avLst/>
            </a:prstGeom>
            <a:solidFill>
              <a:srgbClr val="FDE9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9" name="Oval 498">
              <a:extLst>
                <a:ext uri="{FF2B5EF4-FFF2-40B4-BE49-F238E27FC236}">
                  <a16:creationId xmlns:a16="http://schemas.microsoft.com/office/drawing/2014/main" id="{A9CEA45E-9C34-5CF3-7E99-75E78EFA0AAF}"/>
                </a:ext>
              </a:extLst>
            </p:cNvPr>
            <p:cNvSpPr/>
            <p:nvPr/>
          </p:nvSpPr>
          <p:spPr>
            <a:xfrm>
              <a:off x="-1291755" y="3429000"/>
              <a:ext cx="2982307" cy="2990850"/>
            </a:xfrm>
            <a:prstGeom prst="ellipse">
              <a:avLst/>
            </a:prstGeom>
            <a:noFill/>
            <a:ln w="38100">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00" name="Group 499">
              <a:extLst>
                <a:ext uri="{FF2B5EF4-FFF2-40B4-BE49-F238E27FC236}">
                  <a16:creationId xmlns:a16="http://schemas.microsoft.com/office/drawing/2014/main" id="{0C40784E-743A-1997-24E8-5DC2667C063A}"/>
                </a:ext>
              </a:extLst>
            </p:cNvPr>
            <p:cNvGrpSpPr/>
            <p:nvPr/>
          </p:nvGrpSpPr>
          <p:grpSpPr>
            <a:xfrm flipH="1">
              <a:off x="-1205954" y="2720076"/>
              <a:ext cx="2290770" cy="3649875"/>
              <a:chOff x="720551" y="1573392"/>
              <a:chExt cx="2290770" cy="3649875"/>
            </a:xfrm>
          </p:grpSpPr>
          <p:sp>
            <p:nvSpPr>
              <p:cNvPr id="501" name="Freeform: Shape 500">
                <a:extLst>
                  <a:ext uri="{FF2B5EF4-FFF2-40B4-BE49-F238E27FC236}">
                    <a16:creationId xmlns:a16="http://schemas.microsoft.com/office/drawing/2014/main" id="{1A82F3B1-9EBA-9EE3-8E6B-174A2454F9D7}"/>
                  </a:ext>
                </a:extLst>
              </p:cNvPr>
              <p:cNvSpPr>
                <a:spLocks noChangeAspect="1"/>
              </p:cNvSpPr>
              <p:nvPr/>
            </p:nvSpPr>
            <p:spPr>
              <a:xfrm rot="20010427">
                <a:off x="2111959" y="3476407"/>
                <a:ext cx="899362" cy="802571"/>
              </a:xfrm>
              <a:custGeom>
                <a:avLst/>
                <a:gdLst>
                  <a:gd name="connsiteX0" fmla="*/ 727777 w 977309"/>
                  <a:gd name="connsiteY0" fmla="*/ 193137 h 872129"/>
                  <a:gd name="connsiteX1" fmla="*/ 727785 w 977309"/>
                  <a:gd name="connsiteY1" fmla="*/ 193288 h 872129"/>
                  <a:gd name="connsiteX2" fmla="*/ 727863 w 977309"/>
                  <a:gd name="connsiteY2" fmla="*/ 193369 h 872129"/>
                  <a:gd name="connsiteX3" fmla="*/ 859327 w 977309"/>
                  <a:gd name="connsiteY3" fmla="*/ 1992 h 872129"/>
                  <a:gd name="connsiteX4" fmla="*/ 867099 w 977309"/>
                  <a:gd name="connsiteY4" fmla="*/ 7451 h 872129"/>
                  <a:gd name="connsiteX5" fmla="*/ 874336 w 977309"/>
                  <a:gd name="connsiteY5" fmla="*/ 15073 h 872129"/>
                  <a:gd name="connsiteX6" fmla="*/ 873456 w 977309"/>
                  <a:gd name="connsiteY6" fmla="*/ 48886 h 872129"/>
                  <a:gd name="connsiteX7" fmla="*/ 738232 w 977309"/>
                  <a:gd name="connsiteY7" fmla="*/ 180451 h 872129"/>
                  <a:gd name="connsiteX8" fmla="*/ 734701 w 977309"/>
                  <a:gd name="connsiteY8" fmla="*/ 186577 h 872129"/>
                  <a:gd name="connsiteX9" fmla="*/ 734792 w 977309"/>
                  <a:gd name="connsiteY9" fmla="*/ 187865 h 872129"/>
                  <a:gd name="connsiteX10" fmla="*/ 736765 w 977309"/>
                  <a:gd name="connsiteY10" fmla="*/ 188259 h 872129"/>
                  <a:gd name="connsiteX11" fmla="*/ 740521 w 977309"/>
                  <a:gd name="connsiteY11" fmla="*/ 186910 h 872129"/>
                  <a:gd name="connsiteX12" fmla="*/ 741372 w 977309"/>
                  <a:gd name="connsiteY12" fmla="*/ 186398 h 872129"/>
                  <a:gd name="connsiteX13" fmla="*/ 744464 w 977309"/>
                  <a:gd name="connsiteY13" fmla="*/ 183942 h 872129"/>
                  <a:gd name="connsiteX14" fmla="*/ 902899 w 977309"/>
                  <a:gd name="connsiteY14" fmla="*/ 45136 h 872129"/>
                  <a:gd name="connsiteX15" fmla="*/ 953514 w 977309"/>
                  <a:gd name="connsiteY15" fmla="*/ 47775 h 872129"/>
                  <a:gd name="connsiteX16" fmla="*/ 953716 w 977309"/>
                  <a:gd name="connsiteY16" fmla="*/ 47999 h 872129"/>
                  <a:gd name="connsiteX17" fmla="*/ 951358 w 977309"/>
                  <a:gd name="connsiteY17" fmla="*/ 92284 h 872129"/>
                  <a:gd name="connsiteX18" fmla="*/ 828310 w 977309"/>
                  <a:gd name="connsiteY18" fmla="*/ 202893 h 872129"/>
                  <a:gd name="connsiteX19" fmla="*/ 785758 w 977309"/>
                  <a:gd name="connsiteY19" fmla="*/ 240432 h 872129"/>
                  <a:gd name="connsiteX20" fmla="*/ 891421 w 977309"/>
                  <a:gd name="connsiteY20" fmla="*/ 153002 h 872129"/>
                  <a:gd name="connsiteX21" fmla="*/ 931233 w 977309"/>
                  <a:gd name="connsiteY21" fmla="*/ 121399 h 872129"/>
                  <a:gd name="connsiteX22" fmla="*/ 957473 w 977309"/>
                  <a:gd name="connsiteY22" fmla="*/ 116563 h 872129"/>
                  <a:gd name="connsiteX23" fmla="*/ 971150 w 977309"/>
                  <a:gd name="connsiteY23" fmla="*/ 125988 h 872129"/>
                  <a:gd name="connsiteX24" fmla="*/ 966562 w 977309"/>
                  <a:gd name="connsiteY24" fmla="*/ 165907 h 872129"/>
                  <a:gd name="connsiteX25" fmla="*/ 821575 w 977309"/>
                  <a:gd name="connsiteY25" fmla="*/ 291671 h 872129"/>
                  <a:gd name="connsiteX26" fmla="*/ 818242 w 977309"/>
                  <a:gd name="connsiteY26" fmla="*/ 304146 h 872129"/>
                  <a:gd name="connsiteX27" fmla="*/ 824030 w 977309"/>
                  <a:gd name="connsiteY27" fmla="*/ 301801 h 872129"/>
                  <a:gd name="connsiteX28" fmla="*/ 830191 w 977309"/>
                  <a:gd name="connsiteY28" fmla="*/ 296872 h 872129"/>
                  <a:gd name="connsiteX29" fmla="*/ 908526 w 977309"/>
                  <a:gd name="connsiteY29" fmla="*/ 238712 h 872129"/>
                  <a:gd name="connsiteX30" fmla="*/ 948444 w 977309"/>
                  <a:gd name="connsiteY30" fmla="*/ 243299 h 872129"/>
                  <a:gd name="connsiteX31" fmla="*/ 943855 w 977309"/>
                  <a:gd name="connsiteY31" fmla="*/ 283218 h 872129"/>
                  <a:gd name="connsiteX32" fmla="*/ 863136 w 977309"/>
                  <a:gd name="connsiteY32" fmla="*/ 348342 h 872129"/>
                  <a:gd name="connsiteX33" fmla="*/ 817278 w 977309"/>
                  <a:gd name="connsiteY33" fmla="*/ 378305 h 872129"/>
                  <a:gd name="connsiteX34" fmla="*/ 814780 w 977309"/>
                  <a:gd name="connsiteY34" fmla="*/ 379576 h 872129"/>
                  <a:gd name="connsiteX35" fmla="*/ 810574 w 977309"/>
                  <a:gd name="connsiteY35" fmla="*/ 382319 h 872129"/>
                  <a:gd name="connsiteX36" fmla="*/ 749973 w 977309"/>
                  <a:gd name="connsiteY36" fmla="*/ 423501 h 872129"/>
                  <a:gd name="connsiteX37" fmla="*/ 670631 w 977309"/>
                  <a:gd name="connsiteY37" fmla="*/ 457344 h 872129"/>
                  <a:gd name="connsiteX38" fmla="*/ 628565 w 977309"/>
                  <a:gd name="connsiteY38" fmla="*/ 448617 h 872129"/>
                  <a:gd name="connsiteX39" fmla="*/ 624642 w 977309"/>
                  <a:gd name="connsiteY39" fmla="*/ 456078 h 872129"/>
                  <a:gd name="connsiteX40" fmla="*/ 426470 w 977309"/>
                  <a:gd name="connsiteY40" fmla="*/ 674023 h 872129"/>
                  <a:gd name="connsiteX41" fmla="*/ 173316 w 977309"/>
                  <a:gd name="connsiteY41" fmla="*/ 870821 h 872129"/>
                  <a:gd name="connsiteX42" fmla="*/ 171003 w 977309"/>
                  <a:gd name="connsiteY42" fmla="*/ 868408 h 872129"/>
                  <a:gd name="connsiteX43" fmla="*/ 34129 w 977309"/>
                  <a:gd name="connsiteY43" fmla="*/ 868408 h 872129"/>
                  <a:gd name="connsiteX44" fmla="*/ 0 w 977309"/>
                  <a:gd name="connsiteY44" fmla="*/ 493901 h 872129"/>
                  <a:gd name="connsiteX45" fmla="*/ 34129 w 977309"/>
                  <a:gd name="connsiteY45" fmla="*/ 119394 h 872129"/>
                  <a:gd name="connsiteX46" fmla="*/ 178009 w 977309"/>
                  <a:gd name="connsiteY46" fmla="*/ 119394 h 872129"/>
                  <a:gd name="connsiteX47" fmla="*/ 212138 w 977309"/>
                  <a:gd name="connsiteY47" fmla="*/ 493901 h 872129"/>
                  <a:gd name="connsiteX48" fmla="*/ 210197 w 977309"/>
                  <a:gd name="connsiteY48" fmla="*/ 599380 h 872129"/>
                  <a:gd name="connsiteX49" fmla="*/ 284115 w 977309"/>
                  <a:gd name="connsiteY49" fmla="*/ 525499 h 872129"/>
                  <a:gd name="connsiteX50" fmla="*/ 510262 w 977309"/>
                  <a:gd name="connsiteY50" fmla="*/ 336742 h 872129"/>
                  <a:gd name="connsiteX51" fmla="*/ 512320 w 977309"/>
                  <a:gd name="connsiteY51" fmla="*/ 335770 h 872129"/>
                  <a:gd name="connsiteX52" fmla="*/ 511936 w 977309"/>
                  <a:gd name="connsiteY52" fmla="*/ 335211 h 872129"/>
                  <a:gd name="connsiteX53" fmla="*/ 528156 w 977309"/>
                  <a:gd name="connsiteY53" fmla="*/ 206729 h 872129"/>
                  <a:gd name="connsiteX54" fmla="*/ 555621 w 977309"/>
                  <a:gd name="connsiteY54" fmla="*/ 123388 h 872129"/>
                  <a:gd name="connsiteX55" fmla="*/ 530007 w 977309"/>
                  <a:gd name="connsiteY55" fmla="*/ 54194 h 872129"/>
                  <a:gd name="connsiteX56" fmla="*/ 530103 w 977309"/>
                  <a:gd name="connsiteY56" fmla="*/ 51496 h 872129"/>
                  <a:gd name="connsiteX57" fmla="*/ 529687 w 977309"/>
                  <a:gd name="connsiteY57" fmla="*/ 47333 h 872129"/>
                  <a:gd name="connsiteX58" fmla="*/ 537432 w 977309"/>
                  <a:gd name="connsiteY58" fmla="*/ 27564 h 872129"/>
                  <a:gd name="connsiteX59" fmla="*/ 600705 w 977309"/>
                  <a:gd name="connsiteY59" fmla="*/ 49307 h 872129"/>
                  <a:gd name="connsiteX60" fmla="*/ 615680 w 977309"/>
                  <a:gd name="connsiteY60" fmla="*/ 72812 h 872129"/>
                  <a:gd name="connsiteX61" fmla="*/ 618946 w 977309"/>
                  <a:gd name="connsiteY61" fmla="*/ 82609 h 872129"/>
                  <a:gd name="connsiteX62" fmla="*/ 619132 w 977309"/>
                  <a:gd name="connsiteY62" fmla="*/ 84159 h 872129"/>
                  <a:gd name="connsiteX63" fmla="*/ 614698 w 977309"/>
                  <a:gd name="connsiteY63" fmla="*/ 122712 h 872129"/>
                  <a:gd name="connsiteX64" fmla="*/ 614987 w 977309"/>
                  <a:gd name="connsiteY64" fmla="*/ 122593 h 872129"/>
                  <a:gd name="connsiteX65" fmla="*/ 614002 w 977309"/>
                  <a:gd name="connsiteY65" fmla="*/ 127552 h 872129"/>
                  <a:gd name="connsiteX66" fmla="*/ 620471 w 977309"/>
                  <a:gd name="connsiteY66" fmla="*/ 148663 h 872129"/>
                  <a:gd name="connsiteX67" fmla="*/ 623009 w 977309"/>
                  <a:gd name="connsiteY67" fmla="*/ 151359 h 872129"/>
                  <a:gd name="connsiteX68" fmla="*/ 623025 w 977309"/>
                  <a:gd name="connsiteY68" fmla="*/ 152349 h 872129"/>
                  <a:gd name="connsiteX69" fmla="*/ 624018 w 977309"/>
                  <a:gd name="connsiteY69" fmla="*/ 152432 h 872129"/>
                  <a:gd name="connsiteX70" fmla="*/ 624613 w 977309"/>
                  <a:gd name="connsiteY70" fmla="*/ 153062 h 872129"/>
                  <a:gd name="connsiteX71" fmla="*/ 635408 w 977309"/>
                  <a:gd name="connsiteY71" fmla="*/ 159243 h 872129"/>
                  <a:gd name="connsiteX72" fmla="*/ 638892 w 977309"/>
                  <a:gd name="connsiteY72" fmla="*/ 159943 h 872129"/>
                  <a:gd name="connsiteX73" fmla="*/ 641177 w 977309"/>
                  <a:gd name="connsiteY73" fmla="*/ 161064 h 872129"/>
                  <a:gd name="connsiteX74" fmla="*/ 664717 w 977309"/>
                  <a:gd name="connsiteY74" fmla="*/ 158508 h 872129"/>
                  <a:gd name="connsiteX75" fmla="*/ 669261 w 977309"/>
                  <a:gd name="connsiteY75" fmla="*/ 155656 h 872129"/>
                  <a:gd name="connsiteX76" fmla="*/ 671431 w 977309"/>
                  <a:gd name="connsiteY76" fmla="*/ 153780 h 872129"/>
                  <a:gd name="connsiteX77" fmla="*/ 671523 w 977309"/>
                  <a:gd name="connsiteY77" fmla="*/ 153804 h 872129"/>
                  <a:gd name="connsiteX78" fmla="*/ 674725 w 977309"/>
                  <a:gd name="connsiteY78" fmla="*/ 150837 h 872129"/>
                  <a:gd name="connsiteX79" fmla="*/ 833285 w 977309"/>
                  <a:gd name="connsiteY79" fmla="*/ 6571 h 872129"/>
                  <a:gd name="connsiteX80" fmla="*/ 859327 w 977309"/>
                  <a:gd name="connsiteY80" fmla="*/ 1992 h 87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77309" h="872129">
                    <a:moveTo>
                      <a:pt x="727777" y="193137"/>
                    </a:moveTo>
                    <a:lnTo>
                      <a:pt x="727785" y="193288"/>
                    </a:lnTo>
                    <a:lnTo>
                      <a:pt x="727863" y="193369"/>
                    </a:lnTo>
                    <a:close/>
                    <a:moveTo>
                      <a:pt x="859327" y="1992"/>
                    </a:moveTo>
                    <a:cubicBezTo>
                      <a:pt x="862174" y="3234"/>
                      <a:pt x="864826" y="5055"/>
                      <a:pt x="867099" y="7451"/>
                    </a:cubicBezTo>
                    <a:lnTo>
                      <a:pt x="874336" y="15073"/>
                    </a:lnTo>
                    <a:cubicBezTo>
                      <a:pt x="883430" y="24653"/>
                      <a:pt x="883036" y="39791"/>
                      <a:pt x="873456" y="48886"/>
                    </a:cubicBezTo>
                    <a:lnTo>
                      <a:pt x="738232" y="180451"/>
                    </a:lnTo>
                    <a:cubicBezTo>
                      <a:pt x="735838" y="182725"/>
                      <a:pt x="734901" y="184836"/>
                      <a:pt x="734701" y="186577"/>
                    </a:cubicBezTo>
                    <a:lnTo>
                      <a:pt x="734792" y="187865"/>
                    </a:lnTo>
                    <a:lnTo>
                      <a:pt x="736765" y="188259"/>
                    </a:lnTo>
                    <a:cubicBezTo>
                      <a:pt x="737784" y="188092"/>
                      <a:pt x="739065" y="187629"/>
                      <a:pt x="740521" y="186910"/>
                    </a:cubicBezTo>
                    <a:lnTo>
                      <a:pt x="741372" y="186398"/>
                    </a:lnTo>
                    <a:lnTo>
                      <a:pt x="744464" y="183942"/>
                    </a:lnTo>
                    <a:cubicBezTo>
                      <a:pt x="766266" y="166246"/>
                      <a:pt x="812711" y="123904"/>
                      <a:pt x="902899" y="45136"/>
                    </a:cubicBezTo>
                    <a:cubicBezTo>
                      <a:pt x="915779" y="33558"/>
                      <a:pt x="941937" y="34894"/>
                      <a:pt x="953514" y="47775"/>
                    </a:cubicBezTo>
                    <a:lnTo>
                      <a:pt x="953716" y="47999"/>
                    </a:lnTo>
                    <a:cubicBezTo>
                      <a:pt x="965295" y="60879"/>
                      <a:pt x="964238" y="80706"/>
                      <a:pt x="951358" y="92284"/>
                    </a:cubicBezTo>
                    <a:lnTo>
                      <a:pt x="828310" y="202893"/>
                    </a:lnTo>
                    <a:lnTo>
                      <a:pt x="785758" y="240432"/>
                    </a:lnTo>
                    <a:lnTo>
                      <a:pt x="891421" y="153002"/>
                    </a:lnTo>
                    <a:lnTo>
                      <a:pt x="931233" y="121399"/>
                    </a:lnTo>
                    <a:cubicBezTo>
                      <a:pt x="938913" y="115302"/>
                      <a:pt x="948775" y="113819"/>
                      <a:pt x="957473" y="116563"/>
                    </a:cubicBezTo>
                    <a:cubicBezTo>
                      <a:pt x="962691" y="118210"/>
                      <a:pt x="967492" y="121380"/>
                      <a:pt x="971150" y="125988"/>
                    </a:cubicBezTo>
                    <a:cubicBezTo>
                      <a:pt x="980906" y="138279"/>
                      <a:pt x="978851" y="156150"/>
                      <a:pt x="966562" y="165907"/>
                    </a:cubicBezTo>
                    <a:cubicBezTo>
                      <a:pt x="910304" y="210741"/>
                      <a:pt x="877833" y="246835"/>
                      <a:pt x="821575" y="291671"/>
                    </a:cubicBezTo>
                    <a:cubicBezTo>
                      <a:pt x="799070" y="309889"/>
                      <a:pt x="806855" y="308502"/>
                      <a:pt x="818242" y="304146"/>
                    </a:cubicBezTo>
                    <a:lnTo>
                      <a:pt x="824030" y="301801"/>
                    </a:lnTo>
                    <a:lnTo>
                      <a:pt x="830191" y="296872"/>
                    </a:lnTo>
                    <a:cubicBezTo>
                      <a:pt x="859693" y="273255"/>
                      <a:pt x="891280" y="248171"/>
                      <a:pt x="908526" y="238712"/>
                    </a:cubicBezTo>
                    <a:cubicBezTo>
                      <a:pt x="936119" y="223576"/>
                      <a:pt x="938688" y="231009"/>
                      <a:pt x="948444" y="243299"/>
                    </a:cubicBezTo>
                    <a:cubicBezTo>
                      <a:pt x="958200" y="255589"/>
                      <a:pt x="956145" y="273462"/>
                      <a:pt x="943855" y="283218"/>
                    </a:cubicBezTo>
                    <a:cubicBezTo>
                      <a:pt x="929691" y="300047"/>
                      <a:pt x="884232" y="332494"/>
                      <a:pt x="863136" y="348342"/>
                    </a:cubicBezTo>
                    <a:cubicBezTo>
                      <a:pt x="842040" y="364189"/>
                      <a:pt x="832094" y="375641"/>
                      <a:pt x="817278" y="378305"/>
                    </a:cubicBezTo>
                    <a:lnTo>
                      <a:pt x="814780" y="379576"/>
                    </a:lnTo>
                    <a:lnTo>
                      <a:pt x="810574" y="382319"/>
                    </a:lnTo>
                    <a:cubicBezTo>
                      <a:pt x="761352" y="414676"/>
                      <a:pt x="775069" y="409399"/>
                      <a:pt x="749973" y="423501"/>
                    </a:cubicBezTo>
                    <a:cubicBezTo>
                      <a:pt x="719086" y="440858"/>
                      <a:pt x="699610" y="458388"/>
                      <a:pt x="670631" y="457344"/>
                    </a:cubicBezTo>
                    <a:lnTo>
                      <a:pt x="628565" y="448617"/>
                    </a:lnTo>
                    <a:lnTo>
                      <a:pt x="624642" y="456078"/>
                    </a:lnTo>
                    <a:cubicBezTo>
                      <a:pt x="597909" y="498155"/>
                      <a:pt x="521850" y="582604"/>
                      <a:pt x="426470" y="674023"/>
                    </a:cubicBezTo>
                    <a:cubicBezTo>
                      <a:pt x="299299" y="795914"/>
                      <a:pt x="185963" y="884016"/>
                      <a:pt x="173316" y="870821"/>
                    </a:cubicBezTo>
                    <a:lnTo>
                      <a:pt x="171003" y="868408"/>
                    </a:lnTo>
                    <a:lnTo>
                      <a:pt x="34129" y="868408"/>
                    </a:lnTo>
                    <a:cubicBezTo>
                      <a:pt x="15282" y="868408"/>
                      <a:pt x="0" y="700747"/>
                      <a:pt x="0" y="493901"/>
                    </a:cubicBezTo>
                    <a:cubicBezTo>
                      <a:pt x="0" y="287055"/>
                      <a:pt x="15282" y="119394"/>
                      <a:pt x="34129" y="119394"/>
                    </a:cubicBezTo>
                    <a:lnTo>
                      <a:pt x="178009" y="119394"/>
                    </a:lnTo>
                    <a:cubicBezTo>
                      <a:pt x="196856" y="119394"/>
                      <a:pt x="212138" y="287055"/>
                      <a:pt x="212138" y="493901"/>
                    </a:cubicBezTo>
                    <a:lnTo>
                      <a:pt x="210197" y="599380"/>
                    </a:lnTo>
                    <a:lnTo>
                      <a:pt x="284115" y="525499"/>
                    </a:lnTo>
                    <a:cubicBezTo>
                      <a:pt x="379493" y="434080"/>
                      <a:pt x="467090" y="361669"/>
                      <a:pt x="510262" y="336742"/>
                    </a:cubicBezTo>
                    <a:lnTo>
                      <a:pt x="512320" y="335770"/>
                    </a:lnTo>
                    <a:lnTo>
                      <a:pt x="511936" y="335211"/>
                    </a:lnTo>
                    <a:cubicBezTo>
                      <a:pt x="492898" y="296201"/>
                      <a:pt x="497341" y="256382"/>
                      <a:pt x="528156" y="206729"/>
                    </a:cubicBezTo>
                    <a:cubicBezTo>
                      <a:pt x="557695" y="142644"/>
                      <a:pt x="556398" y="150539"/>
                      <a:pt x="555621" y="123388"/>
                    </a:cubicBezTo>
                    <a:cubicBezTo>
                      <a:pt x="544928" y="98266"/>
                      <a:pt x="530676" y="69602"/>
                      <a:pt x="530007" y="54194"/>
                    </a:cubicBezTo>
                    <a:lnTo>
                      <a:pt x="530103" y="51496"/>
                    </a:lnTo>
                    <a:lnTo>
                      <a:pt x="529687" y="47333"/>
                    </a:lnTo>
                    <a:cubicBezTo>
                      <a:pt x="529662" y="39106"/>
                      <a:pt x="532169" y="32120"/>
                      <a:pt x="537432" y="27564"/>
                    </a:cubicBezTo>
                    <a:cubicBezTo>
                      <a:pt x="551470" y="15415"/>
                      <a:pt x="579798" y="25150"/>
                      <a:pt x="600705" y="49307"/>
                    </a:cubicBezTo>
                    <a:cubicBezTo>
                      <a:pt x="607238" y="56855"/>
                      <a:pt x="612273" y="64920"/>
                      <a:pt x="615680" y="72812"/>
                    </a:cubicBezTo>
                    <a:lnTo>
                      <a:pt x="618946" y="82609"/>
                    </a:lnTo>
                    <a:lnTo>
                      <a:pt x="619132" y="84159"/>
                    </a:lnTo>
                    <a:cubicBezTo>
                      <a:pt x="620102" y="98938"/>
                      <a:pt x="618581" y="112630"/>
                      <a:pt x="614698" y="122712"/>
                    </a:cubicBezTo>
                    <a:lnTo>
                      <a:pt x="614987" y="122593"/>
                    </a:lnTo>
                    <a:lnTo>
                      <a:pt x="614002" y="127552"/>
                    </a:lnTo>
                    <a:cubicBezTo>
                      <a:pt x="613476" y="135214"/>
                      <a:pt x="615868" y="142716"/>
                      <a:pt x="620471" y="148663"/>
                    </a:cubicBezTo>
                    <a:lnTo>
                      <a:pt x="623009" y="151359"/>
                    </a:lnTo>
                    <a:lnTo>
                      <a:pt x="623025" y="152349"/>
                    </a:lnTo>
                    <a:lnTo>
                      <a:pt x="624018" y="152432"/>
                    </a:lnTo>
                    <a:lnTo>
                      <a:pt x="624613" y="153062"/>
                    </a:lnTo>
                    <a:cubicBezTo>
                      <a:pt x="627671" y="155740"/>
                      <a:pt x="631305" y="157871"/>
                      <a:pt x="635408" y="159243"/>
                    </a:cubicBezTo>
                    <a:lnTo>
                      <a:pt x="638892" y="159943"/>
                    </a:lnTo>
                    <a:lnTo>
                      <a:pt x="641177" y="161064"/>
                    </a:lnTo>
                    <a:cubicBezTo>
                      <a:pt x="647852" y="163494"/>
                      <a:pt x="656612" y="162785"/>
                      <a:pt x="664717" y="158508"/>
                    </a:cubicBezTo>
                    <a:cubicBezTo>
                      <a:pt x="666337" y="157654"/>
                      <a:pt x="667855" y="156696"/>
                      <a:pt x="669261" y="155656"/>
                    </a:cubicBezTo>
                    <a:lnTo>
                      <a:pt x="671431" y="153780"/>
                    </a:lnTo>
                    <a:lnTo>
                      <a:pt x="671523" y="153804"/>
                    </a:lnTo>
                    <a:lnTo>
                      <a:pt x="674725" y="150837"/>
                    </a:lnTo>
                    <a:cubicBezTo>
                      <a:pt x="727578" y="102748"/>
                      <a:pt x="782058" y="55202"/>
                      <a:pt x="833285" y="6571"/>
                    </a:cubicBezTo>
                    <a:cubicBezTo>
                      <a:pt x="840471" y="-250"/>
                      <a:pt x="850783" y="-1734"/>
                      <a:pt x="859327" y="1992"/>
                    </a:cubicBezTo>
                    <a:close/>
                  </a:path>
                </a:pathLst>
              </a:custGeom>
              <a:solidFill>
                <a:srgbClr val="EACC82"/>
              </a:solidFill>
              <a:ln w="9525" cap="flat" cmpd="sng" algn="ctr">
                <a:noFill/>
                <a:prstDash val="solid"/>
              </a:ln>
              <a:effectLst/>
            </p:spPr>
            <p:txBody>
              <a:bodyPr wrap="square" rtlCol="0" anchor="ctr">
                <a:noAutofit/>
              </a:bodyPr>
              <a:lstStyle/>
              <a:p>
                <a:pPr algn="ctr" defTabSz="914400" fontAlgn="base">
                  <a:spcBef>
                    <a:spcPct val="0"/>
                  </a:spcBef>
                  <a:spcAft>
                    <a:spcPct val="0"/>
                  </a:spcAft>
                  <a:defRPr/>
                </a:pPr>
                <a:endParaRPr lang="en-US" sz="1530" kern="0">
                  <a:solidFill>
                    <a:prstClr val="white"/>
                  </a:solidFill>
                  <a:latin typeface="Calibri"/>
                </a:endParaRPr>
              </a:p>
            </p:txBody>
          </p:sp>
          <p:sp>
            <p:nvSpPr>
              <p:cNvPr id="502" name="Flowchart: Terminator 501">
                <a:extLst>
                  <a:ext uri="{FF2B5EF4-FFF2-40B4-BE49-F238E27FC236}">
                    <a16:creationId xmlns:a16="http://schemas.microsoft.com/office/drawing/2014/main" id="{1964B84A-D381-DC0F-3A45-5359F67BE2CC}"/>
                  </a:ext>
                </a:extLst>
              </p:cNvPr>
              <p:cNvSpPr/>
              <p:nvPr/>
            </p:nvSpPr>
            <p:spPr>
              <a:xfrm rot="19999634" flipH="1">
                <a:off x="2143969" y="3710176"/>
                <a:ext cx="225594" cy="711363"/>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503" name="Flowchart: Delay 502">
                <a:extLst>
                  <a:ext uri="{FF2B5EF4-FFF2-40B4-BE49-F238E27FC236}">
                    <a16:creationId xmlns:a16="http://schemas.microsoft.com/office/drawing/2014/main" id="{8AB1DAA8-FC71-45DB-1E7D-5752EDDA0531}"/>
                  </a:ext>
                </a:extLst>
              </p:cNvPr>
              <p:cNvSpPr/>
              <p:nvPr/>
            </p:nvSpPr>
            <p:spPr>
              <a:xfrm rot="19976169">
                <a:off x="1918211" y="3358086"/>
                <a:ext cx="320445" cy="657015"/>
              </a:xfrm>
              <a:prstGeom prst="flowChartDelay">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grpSp>
            <p:nvGrpSpPr>
              <p:cNvPr id="504" name="Group 503">
                <a:extLst>
                  <a:ext uri="{FF2B5EF4-FFF2-40B4-BE49-F238E27FC236}">
                    <a16:creationId xmlns:a16="http://schemas.microsoft.com/office/drawing/2014/main" id="{913710DB-7663-4F3E-BBA8-B283245FF599}"/>
                  </a:ext>
                </a:extLst>
              </p:cNvPr>
              <p:cNvGrpSpPr/>
              <p:nvPr/>
            </p:nvGrpSpPr>
            <p:grpSpPr>
              <a:xfrm>
                <a:off x="720551" y="1574772"/>
                <a:ext cx="1581557" cy="3648495"/>
                <a:chOff x="701501" y="393208"/>
                <a:chExt cx="1581557" cy="3648495"/>
              </a:xfrm>
            </p:grpSpPr>
            <p:sp>
              <p:nvSpPr>
                <p:cNvPr id="178" name="Flowchart: Manual Operation 26">
                  <a:extLst>
                    <a:ext uri="{FF2B5EF4-FFF2-40B4-BE49-F238E27FC236}">
                      <a16:creationId xmlns:a16="http://schemas.microsoft.com/office/drawing/2014/main" id="{2EA28F84-3489-37D7-3981-B68B38CA6824}"/>
                    </a:ext>
                  </a:extLst>
                </p:cNvPr>
                <p:cNvSpPr/>
                <p:nvPr/>
              </p:nvSpPr>
              <p:spPr>
                <a:xfrm rot="21326916" flipV="1">
                  <a:off x="1578450" y="3445054"/>
                  <a:ext cx="414978" cy="591391"/>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79" name="Rectangle: Single Corner Snipped 29">
                  <a:extLst>
                    <a:ext uri="{FF2B5EF4-FFF2-40B4-BE49-F238E27FC236}">
                      <a16:creationId xmlns:a16="http://schemas.microsoft.com/office/drawing/2014/main" id="{D8389564-8726-02B0-B30F-111C911F06B4}"/>
                    </a:ext>
                  </a:extLst>
                </p:cNvPr>
                <p:cNvSpPr/>
                <p:nvPr/>
              </p:nvSpPr>
              <p:spPr>
                <a:xfrm flipH="1">
                  <a:off x="1159132" y="2229839"/>
                  <a:ext cx="844823" cy="1228724"/>
                </a:xfrm>
                <a:prstGeom prst="snip1Rect">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80" name="Oval 179">
                  <a:extLst>
                    <a:ext uri="{FF2B5EF4-FFF2-40B4-BE49-F238E27FC236}">
                      <a16:creationId xmlns:a16="http://schemas.microsoft.com/office/drawing/2014/main" id="{76B5C96F-7C7D-C745-2FC3-6C8B04D92A68}"/>
                    </a:ext>
                  </a:extLst>
                </p:cNvPr>
                <p:cNvSpPr/>
                <p:nvPr/>
              </p:nvSpPr>
              <p:spPr>
                <a:xfrm>
                  <a:off x="946431" y="1241108"/>
                  <a:ext cx="184756" cy="409920"/>
                </a:xfrm>
                <a:prstGeom prst="ellipse">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181" name="Oval 180">
                  <a:extLst>
                    <a:ext uri="{FF2B5EF4-FFF2-40B4-BE49-F238E27FC236}">
                      <a16:creationId xmlns:a16="http://schemas.microsoft.com/office/drawing/2014/main" id="{F380936E-74E0-B4CC-DE37-0F223D6896F0}"/>
                    </a:ext>
                  </a:extLst>
                </p:cNvPr>
                <p:cNvSpPr/>
                <p:nvPr/>
              </p:nvSpPr>
              <p:spPr>
                <a:xfrm>
                  <a:off x="2098302" y="1228459"/>
                  <a:ext cx="184756" cy="409920"/>
                </a:xfrm>
                <a:prstGeom prst="ellipse">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82" name="Flowchart: Off-page Connector 181">
                  <a:extLst>
                    <a:ext uri="{FF2B5EF4-FFF2-40B4-BE49-F238E27FC236}">
                      <a16:creationId xmlns:a16="http://schemas.microsoft.com/office/drawing/2014/main" id="{89C2C88D-30F9-D694-798F-10252E98BE45}"/>
                    </a:ext>
                  </a:extLst>
                </p:cNvPr>
                <p:cNvSpPr/>
                <p:nvPr/>
              </p:nvSpPr>
              <p:spPr>
                <a:xfrm>
                  <a:off x="1451631" y="1940779"/>
                  <a:ext cx="331997" cy="436406"/>
                </a:xfrm>
                <a:prstGeom prst="flowChartOffpageConnector">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83" name="Oval 182">
                  <a:extLst>
                    <a:ext uri="{FF2B5EF4-FFF2-40B4-BE49-F238E27FC236}">
                      <a16:creationId xmlns:a16="http://schemas.microsoft.com/office/drawing/2014/main" id="{595C3611-64D7-E4E4-2539-9D91102391B9}"/>
                    </a:ext>
                  </a:extLst>
                </p:cNvPr>
                <p:cNvSpPr/>
                <p:nvPr/>
              </p:nvSpPr>
              <p:spPr>
                <a:xfrm>
                  <a:off x="1027261" y="631560"/>
                  <a:ext cx="1154760" cy="1454687"/>
                </a:xfrm>
                <a:prstGeom prst="ellipse">
                  <a:avLst/>
                </a:prstGeom>
                <a:solidFill>
                  <a:srgbClr val="EED69D"/>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84" name="Flowchart: Terminator 183">
                  <a:extLst>
                    <a:ext uri="{FF2B5EF4-FFF2-40B4-BE49-F238E27FC236}">
                      <a16:creationId xmlns:a16="http://schemas.microsoft.com/office/drawing/2014/main" id="{93DE3A58-E2CE-460F-7B08-2BA35A318052}"/>
                    </a:ext>
                  </a:extLst>
                </p:cNvPr>
                <p:cNvSpPr/>
                <p:nvPr/>
              </p:nvSpPr>
              <p:spPr>
                <a:xfrm rot="1600366">
                  <a:off x="828384" y="2510724"/>
                  <a:ext cx="225594" cy="711363"/>
                </a:xfrm>
                <a:prstGeom prst="flowChartTerminator">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85" name="Flowchart: Delay 184">
                  <a:extLst>
                    <a:ext uri="{FF2B5EF4-FFF2-40B4-BE49-F238E27FC236}">
                      <a16:creationId xmlns:a16="http://schemas.microsoft.com/office/drawing/2014/main" id="{741C6665-68B6-870E-1811-992B2872316F}"/>
                    </a:ext>
                  </a:extLst>
                </p:cNvPr>
                <p:cNvSpPr/>
                <p:nvPr/>
              </p:nvSpPr>
              <p:spPr>
                <a:xfrm rot="2022916" flipH="1">
                  <a:off x="957936" y="2194263"/>
                  <a:ext cx="320445" cy="657015"/>
                </a:xfrm>
                <a:prstGeom prst="flowChartDelay">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186" name="Isosceles Triangle 185">
                  <a:extLst>
                    <a:ext uri="{FF2B5EF4-FFF2-40B4-BE49-F238E27FC236}">
                      <a16:creationId xmlns:a16="http://schemas.microsoft.com/office/drawing/2014/main" id="{0482556B-1C24-3EC6-AC0F-7401245DE9F2}"/>
                    </a:ext>
                  </a:extLst>
                </p:cNvPr>
                <p:cNvSpPr/>
                <p:nvPr/>
              </p:nvSpPr>
              <p:spPr>
                <a:xfrm rot="10800000">
                  <a:off x="1436956" y="1744344"/>
                  <a:ext cx="389712" cy="191484"/>
                </a:xfrm>
                <a:prstGeom prst="triangle">
                  <a:avLst/>
                </a:prstGeom>
                <a:solidFill>
                  <a:sysClr val="window" lastClr="FFFFFF"/>
                </a:solidFill>
                <a:ln w="19050" cap="flat" cmpd="sng" algn="ctr">
                  <a:solidFill>
                    <a:srgbClr val="FF0000">
                      <a:lumMod val="40000"/>
                      <a:lumOff val="60000"/>
                    </a:srgbClr>
                  </a:solid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87" name="Oval 186">
                  <a:extLst>
                    <a:ext uri="{FF2B5EF4-FFF2-40B4-BE49-F238E27FC236}">
                      <a16:creationId xmlns:a16="http://schemas.microsoft.com/office/drawing/2014/main" id="{1947D892-3068-6952-0EC3-189F67C2DB10}"/>
                    </a:ext>
                  </a:extLst>
                </p:cNvPr>
                <p:cNvSpPr/>
                <p:nvPr/>
              </p:nvSpPr>
              <p:spPr>
                <a:xfrm rot="21284756">
                  <a:off x="1230140" y="1281950"/>
                  <a:ext cx="254008" cy="362574"/>
                </a:xfrm>
                <a:prstGeom prst="ellipse">
                  <a:avLst/>
                </a:prstGeom>
                <a:solidFill>
                  <a:sysClr val="window" lastClr="FFFFFF"/>
                </a:solidFill>
                <a:ln w="12700"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88" name="Oval 187">
                  <a:extLst>
                    <a:ext uri="{FF2B5EF4-FFF2-40B4-BE49-F238E27FC236}">
                      <a16:creationId xmlns:a16="http://schemas.microsoft.com/office/drawing/2014/main" id="{8154D599-016E-97B7-5104-9F7C92C503A9}"/>
                    </a:ext>
                  </a:extLst>
                </p:cNvPr>
                <p:cNvSpPr/>
                <p:nvPr/>
              </p:nvSpPr>
              <p:spPr>
                <a:xfrm>
                  <a:off x="1310144" y="1370110"/>
                  <a:ext cx="79677" cy="134263"/>
                </a:xfrm>
                <a:prstGeom prst="ellipse">
                  <a:avLst/>
                </a:prstGeom>
                <a:solidFill>
                  <a:srgbClr val="000000"/>
                </a:solidFill>
                <a:ln w="9525" cap="flat" cmpd="sng" algn="ctr">
                  <a:solidFill>
                    <a:srgbClr val="000000"/>
                  </a:solid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89" name="Oval 188">
                  <a:extLst>
                    <a:ext uri="{FF2B5EF4-FFF2-40B4-BE49-F238E27FC236}">
                      <a16:creationId xmlns:a16="http://schemas.microsoft.com/office/drawing/2014/main" id="{C8D4FBF4-8F29-6B94-8950-5653C7E318BF}"/>
                    </a:ext>
                  </a:extLst>
                </p:cNvPr>
                <p:cNvSpPr/>
                <p:nvPr/>
              </p:nvSpPr>
              <p:spPr>
                <a:xfrm rot="315244" flipH="1">
                  <a:off x="1757916" y="1268799"/>
                  <a:ext cx="254008" cy="362574"/>
                </a:xfrm>
                <a:prstGeom prst="ellipse">
                  <a:avLst/>
                </a:prstGeom>
                <a:solidFill>
                  <a:sysClr val="window" lastClr="FFFFFF"/>
                </a:solidFill>
                <a:ln w="12700"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90" name="Oval 189">
                  <a:extLst>
                    <a:ext uri="{FF2B5EF4-FFF2-40B4-BE49-F238E27FC236}">
                      <a16:creationId xmlns:a16="http://schemas.microsoft.com/office/drawing/2014/main" id="{5F18864B-8B44-03F1-B717-EA70984BEE28}"/>
                    </a:ext>
                  </a:extLst>
                </p:cNvPr>
                <p:cNvSpPr/>
                <p:nvPr/>
              </p:nvSpPr>
              <p:spPr>
                <a:xfrm>
                  <a:off x="1835910" y="1370110"/>
                  <a:ext cx="79677" cy="134263"/>
                </a:xfrm>
                <a:prstGeom prst="ellipse">
                  <a:avLst/>
                </a:prstGeom>
                <a:solidFill>
                  <a:srgbClr val="000000"/>
                </a:solidFill>
                <a:ln w="9525" cap="flat" cmpd="sng" algn="ctr">
                  <a:solidFill>
                    <a:srgbClr val="000000"/>
                  </a:solid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91" name="Flowchart: Terminator 190">
                  <a:extLst>
                    <a:ext uri="{FF2B5EF4-FFF2-40B4-BE49-F238E27FC236}">
                      <a16:creationId xmlns:a16="http://schemas.microsoft.com/office/drawing/2014/main" id="{2EB42BFD-4157-82C8-3FFC-5FD263B0305F}"/>
                    </a:ext>
                  </a:extLst>
                </p:cNvPr>
                <p:cNvSpPr/>
                <p:nvPr/>
              </p:nvSpPr>
              <p:spPr>
                <a:xfrm rot="21216315">
                  <a:off x="1212017" y="1176810"/>
                  <a:ext cx="239614" cy="87279"/>
                </a:xfrm>
                <a:prstGeom prst="flowChartTerminator">
                  <a:avLst/>
                </a:prstGeom>
                <a:solidFill>
                  <a:srgbClr val="843F06"/>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024" name="Flowchart: Terminator 1023">
                  <a:extLst>
                    <a:ext uri="{FF2B5EF4-FFF2-40B4-BE49-F238E27FC236}">
                      <a16:creationId xmlns:a16="http://schemas.microsoft.com/office/drawing/2014/main" id="{C7A474BD-6462-B95B-2608-C78DE9B7C108}"/>
                    </a:ext>
                  </a:extLst>
                </p:cNvPr>
                <p:cNvSpPr/>
                <p:nvPr/>
              </p:nvSpPr>
              <p:spPr>
                <a:xfrm rot="174846">
                  <a:off x="1790356" y="1183986"/>
                  <a:ext cx="239614" cy="87279"/>
                </a:xfrm>
                <a:prstGeom prst="flowChartTerminator">
                  <a:avLst/>
                </a:prstGeom>
                <a:solidFill>
                  <a:srgbClr val="843F06"/>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025" name="Moon 1024">
                  <a:extLst>
                    <a:ext uri="{FF2B5EF4-FFF2-40B4-BE49-F238E27FC236}">
                      <a16:creationId xmlns:a16="http://schemas.microsoft.com/office/drawing/2014/main" id="{D4FC1D3B-2170-0CAA-7E76-C94B532EA905}"/>
                    </a:ext>
                  </a:extLst>
                </p:cNvPr>
                <p:cNvSpPr/>
                <p:nvPr/>
              </p:nvSpPr>
              <p:spPr>
                <a:xfrm rot="5400000">
                  <a:off x="1178315" y="226418"/>
                  <a:ext cx="852651" cy="1186231"/>
                </a:xfrm>
                <a:prstGeom prst="moon">
                  <a:avLst>
                    <a:gd name="adj" fmla="val 65258"/>
                  </a:avLst>
                </a:prstGeom>
                <a:pattFill prst="openDmnd">
                  <a:fgClr>
                    <a:srgbClr val="000000"/>
                  </a:fgClr>
                  <a:bgClr>
                    <a:sysClr val="window" lastClr="FFFFFF"/>
                  </a:bgClr>
                </a:pattFill>
                <a:ln w="3175" cap="flat" cmpd="sng" algn="ctr">
                  <a:solidFill>
                    <a:srgbClr val="000000"/>
                  </a:solidFill>
                  <a:prstDash val="solid"/>
                </a:ln>
                <a:effectLst/>
              </p:spPr>
              <p:txBody>
                <a:bodyPr rtlCol="0" anchor="ctr"/>
                <a:lstStyle/>
                <a:p>
                  <a:pPr algn="ctr" defTabSz="914400">
                    <a:defRPr/>
                  </a:pPr>
                  <a:endParaRPr lang="en-US" sz="1530" kern="0">
                    <a:solidFill>
                      <a:prstClr val="white"/>
                    </a:solidFill>
                    <a:latin typeface="Calibri"/>
                  </a:endParaRPr>
                </a:p>
              </p:txBody>
            </p:sp>
            <p:sp>
              <p:nvSpPr>
                <p:cNvPr id="1027" name="Moon 1026">
                  <a:extLst>
                    <a:ext uri="{FF2B5EF4-FFF2-40B4-BE49-F238E27FC236}">
                      <a16:creationId xmlns:a16="http://schemas.microsoft.com/office/drawing/2014/main" id="{F9B84F74-0C4B-377B-63E4-902E3F2FF9CC}"/>
                    </a:ext>
                  </a:extLst>
                </p:cNvPr>
                <p:cNvSpPr/>
                <p:nvPr/>
              </p:nvSpPr>
              <p:spPr>
                <a:xfrm rot="5400000">
                  <a:off x="1299359" y="359462"/>
                  <a:ext cx="613097" cy="1157294"/>
                </a:xfrm>
                <a:prstGeom prst="moon">
                  <a:avLst>
                    <a:gd name="adj" fmla="val 52142"/>
                  </a:avLst>
                </a:prstGeom>
                <a:pattFill prst="dotDmnd">
                  <a:fgClr>
                    <a:srgbClr val="000000"/>
                  </a:fgClr>
                  <a:bgClr>
                    <a:srgbClr val="C28446"/>
                  </a:bgClr>
                </a:pattFill>
                <a:ln w="3175" cap="flat" cmpd="sng" algn="ctr">
                  <a:noFill/>
                  <a:prstDash val="solid"/>
                </a:ln>
                <a:effectLst/>
              </p:spPr>
              <p:txBody>
                <a:bodyPr rtlCol="0" anchor="ctr"/>
                <a:lstStyle/>
                <a:p>
                  <a:pPr algn="ctr" defTabSz="914400">
                    <a:defRPr/>
                  </a:pPr>
                  <a:endParaRPr lang="en-US" sz="1530" kern="0">
                    <a:solidFill>
                      <a:prstClr val="white"/>
                    </a:solidFill>
                    <a:latin typeface="Calibri"/>
                  </a:endParaRPr>
                </a:p>
              </p:txBody>
            </p:sp>
            <p:sp>
              <p:nvSpPr>
                <p:cNvPr id="1028" name="Oval 1027">
                  <a:extLst>
                    <a:ext uri="{FF2B5EF4-FFF2-40B4-BE49-F238E27FC236}">
                      <a16:creationId xmlns:a16="http://schemas.microsoft.com/office/drawing/2014/main" id="{484EC63C-4420-188F-1496-8110A569FFB8}"/>
                    </a:ext>
                  </a:extLst>
                </p:cNvPr>
                <p:cNvSpPr/>
                <p:nvPr/>
              </p:nvSpPr>
              <p:spPr>
                <a:xfrm>
                  <a:off x="1385349" y="474517"/>
                  <a:ext cx="458284" cy="195232"/>
                </a:xfrm>
                <a:prstGeom prst="ellipse">
                  <a:avLst/>
                </a:prstGeom>
                <a:pattFill prst="dotDmnd">
                  <a:fgClr>
                    <a:srgbClr val="F79646">
                      <a:lumMod val="50000"/>
                    </a:srgbClr>
                  </a:fgClr>
                  <a:bgClr>
                    <a:srgbClr val="C28446"/>
                  </a:bgClr>
                </a:patt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1029" name="Flowchart: Delay 1028">
                  <a:extLst>
                    <a:ext uri="{FF2B5EF4-FFF2-40B4-BE49-F238E27FC236}">
                      <a16:creationId xmlns:a16="http://schemas.microsoft.com/office/drawing/2014/main" id="{542ABAED-7024-1438-4C1B-08D699EDFBF5}"/>
                    </a:ext>
                  </a:extLst>
                </p:cNvPr>
                <p:cNvSpPr/>
                <p:nvPr/>
              </p:nvSpPr>
              <p:spPr>
                <a:xfrm rot="19976169">
                  <a:off x="1902815" y="2179716"/>
                  <a:ext cx="320445" cy="657015"/>
                </a:xfrm>
                <a:prstGeom prst="flowChartDelay">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1030" name="Right Triangle 1029">
                  <a:extLst>
                    <a:ext uri="{FF2B5EF4-FFF2-40B4-BE49-F238E27FC236}">
                      <a16:creationId xmlns:a16="http://schemas.microsoft.com/office/drawing/2014/main" id="{0E4A3316-7C7D-AE65-57A7-57B533DD33EA}"/>
                    </a:ext>
                  </a:extLst>
                </p:cNvPr>
                <p:cNvSpPr/>
                <p:nvPr/>
              </p:nvSpPr>
              <p:spPr>
                <a:xfrm rot="8699319">
                  <a:off x="1289249" y="2189645"/>
                  <a:ext cx="247965" cy="291800"/>
                </a:xfrm>
                <a:prstGeom prst="rtTriangle">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031" name="Right Triangle 1030">
                  <a:extLst>
                    <a:ext uri="{FF2B5EF4-FFF2-40B4-BE49-F238E27FC236}">
                      <a16:creationId xmlns:a16="http://schemas.microsoft.com/office/drawing/2014/main" id="{FF1D5C7F-C465-A31D-40F7-2D95467BDAD3}"/>
                    </a:ext>
                  </a:extLst>
                </p:cNvPr>
                <p:cNvSpPr/>
                <p:nvPr/>
              </p:nvSpPr>
              <p:spPr>
                <a:xfrm rot="12900681" flipH="1">
                  <a:off x="1705827" y="2189645"/>
                  <a:ext cx="247965" cy="291800"/>
                </a:xfrm>
                <a:prstGeom prst="rtTriangle">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032" name="Flowchart: Manual Operation 26">
                  <a:extLst>
                    <a:ext uri="{FF2B5EF4-FFF2-40B4-BE49-F238E27FC236}">
                      <a16:creationId xmlns:a16="http://schemas.microsoft.com/office/drawing/2014/main" id="{F6094418-71DC-8422-417D-3B95B21B39EB}"/>
                    </a:ext>
                  </a:extLst>
                </p:cNvPr>
                <p:cNvSpPr/>
                <p:nvPr/>
              </p:nvSpPr>
              <p:spPr>
                <a:xfrm rot="230863" flipV="1">
                  <a:off x="1198365" y="3450312"/>
                  <a:ext cx="414978" cy="591391"/>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033" name="Flowchart: Terminator 1032">
                  <a:extLst>
                    <a:ext uri="{FF2B5EF4-FFF2-40B4-BE49-F238E27FC236}">
                      <a16:creationId xmlns:a16="http://schemas.microsoft.com/office/drawing/2014/main" id="{F9FA6746-8744-9D41-9AED-66FAF6ABDFA9}"/>
                    </a:ext>
                  </a:extLst>
                </p:cNvPr>
                <p:cNvSpPr/>
                <p:nvPr/>
              </p:nvSpPr>
              <p:spPr>
                <a:xfrm rot="18705810" flipH="1">
                  <a:off x="838818" y="3059249"/>
                  <a:ext cx="141402" cy="416035"/>
                </a:xfrm>
                <a:prstGeom prst="flowChartTerminator">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1034" name="Flowchart: Connector 1033">
                  <a:extLst>
                    <a:ext uri="{FF2B5EF4-FFF2-40B4-BE49-F238E27FC236}">
                      <a16:creationId xmlns:a16="http://schemas.microsoft.com/office/drawing/2014/main" id="{1198F26A-119C-E7AD-2281-1C839BF47A87}"/>
                    </a:ext>
                  </a:extLst>
                </p:cNvPr>
                <p:cNvSpPr/>
                <p:nvPr/>
              </p:nvSpPr>
              <p:spPr>
                <a:xfrm>
                  <a:off x="1566067" y="2441565"/>
                  <a:ext cx="79677" cy="87279"/>
                </a:xfrm>
                <a:prstGeom prst="flowChartConnector">
                  <a:avLst/>
                </a:prstGeom>
                <a:solidFill>
                  <a:srgbClr val="008000"/>
                </a:solidFill>
                <a:ln w="25400" cap="flat" cmpd="sng" algn="ctr">
                  <a:noFill/>
                  <a:prstDash val="solid"/>
                </a:ln>
                <a:effectLst/>
              </p:spPr>
              <p:txBody>
                <a:bodyPr rtlCol="0" anchor="ctr"/>
                <a:lstStyle/>
                <a:p>
                  <a:pPr algn="ctr" defTabSz="914400">
                    <a:defRPr/>
                  </a:pPr>
                  <a:endParaRPr lang="en-US" sz="1530" kern="0">
                    <a:solidFill>
                      <a:prstClr val="white"/>
                    </a:solidFill>
                    <a:latin typeface="Calibri"/>
                  </a:endParaRPr>
                </a:p>
              </p:txBody>
            </p:sp>
            <p:sp>
              <p:nvSpPr>
                <p:cNvPr id="1035" name="Flowchart: Connector 1034">
                  <a:extLst>
                    <a:ext uri="{FF2B5EF4-FFF2-40B4-BE49-F238E27FC236}">
                      <a16:creationId xmlns:a16="http://schemas.microsoft.com/office/drawing/2014/main" id="{694D2962-50BF-70D9-FA2A-2CCE8D1BB960}"/>
                    </a:ext>
                  </a:extLst>
                </p:cNvPr>
                <p:cNvSpPr/>
                <p:nvPr/>
              </p:nvSpPr>
              <p:spPr>
                <a:xfrm>
                  <a:off x="1566067" y="2567989"/>
                  <a:ext cx="79677" cy="87279"/>
                </a:xfrm>
                <a:prstGeom prst="flowChartConnector">
                  <a:avLst/>
                </a:prstGeom>
                <a:solidFill>
                  <a:srgbClr val="008000"/>
                </a:solidFill>
                <a:ln w="25400" cap="flat" cmpd="sng" algn="ctr">
                  <a:noFill/>
                  <a:prstDash val="solid"/>
                </a:ln>
                <a:effectLst/>
              </p:spPr>
              <p:txBody>
                <a:bodyPr rtlCol="0" anchor="ctr"/>
                <a:lstStyle/>
                <a:p>
                  <a:pPr algn="ctr" defTabSz="914400">
                    <a:defRPr/>
                  </a:pPr>
                  <a:endParaRPr lang="en-US" sz="1530" kern="0">
                    <a:solidFill>
                      <a:prstClr val="white"/>
                    </a:solidFill>
                    <a:latin typeface="Calibri"/>
                  </a:endParaRPr>
                </a:p>
              </p:txBody>
            </p:sp>
            <p:grpSp>
              <p:nvGrpSpPr>
                <p:cNvPr id="1036" name="Group 1035">
                  <a:extLst>
                    <a:ext uri="{FF2B5EF4-FFF2-40B4-BE49-F238E27FC236}">
                      <a16:creationId xmlns:a16="http://schemas.microsoft.com/office/drawing/2014/main" id="{D409755F-376A-41E8-727E-19C393917544}"/>
                    </a:ext>
                  </a:extLst>
                </p:cNvPr>
                <p:cNvGrpSpPr/>
                <p:nvPr/>
              </p:nvGrpSpPr>
              <p:grpSpPr>
                <a:xfrm>
                  <a:off x="1717423" y="2352216"/>
                  <a:ext cx="325110" cy="522802"/>
                  <a:chOff x="859632" y="2338402"/>
                  <a:chExt cx="571500" cy="788345"/>
                </a:xfrm>
              </p:grpSpPr>
              <p:sp>
                <p:nvSpPr>
                  <p:cNvPr id="1038" name="Rectangle 1037">
                    <a:extLst>
                      <a:ext uri="{FF2B5EF4-FFF2-40B4-BE49-F238E27FC236}">
                        <a16:creationId xmlns:a16="http://schemas.microsoft.com/office/drawing/2014/main" id="{5EA51D05-C5EE-7BD3-9BCF-B6A17CC4A824}"/>
                      </a:ext>
                    </a:extLst>
                  </p:cNvPr>
                  <p:cNvSpPr/>
                  <p:nvPr/>
                </p:nvSpPr>
                <p:spPr>
                  <a:xfrm>
                    <a:off x="977900" y="2707482"/>
                    <a:ext cx="342900" cy="85080"/>
                  </a:xfrm>
                  <a:prstGeom prst="rect">
                    <a:avLst/>
                  </a:prstGeom>
                  <a:solidFill>
                    <a:sysClr val="window" lastClr="FFFFFF"/>
                  </a:solidFill>
                  <a:ln w="25400" cap="flat" cmpd="sng" algn="ctr">
                    <a:noFill/>
                    <a:prstDash val="solid"/>
                  </a:ln>
                  <a:effectLst/>
                </p:spPr>
                <p:txBody>
                  <a:bodyPr rtlCol="0" anchor="ctr"/>
                  <a:lstStyle/>
                  <a:p>
                    <a:pPr algn="ctr" defTabSz="914400">
                      <a:defRPr/>
                    </a:pPr>
                    <a:endParaRPr lang="en-US" sz="1530" kern="0">
                      <a:solidFill>
                        <a:prstClr val="white"/>
                      </a:solidFill>
                      <a:latin typeface="Calibri"/>
                    </a:endParaRPr>
                  </a:p>
                </p:txBody>
              </p:sp>
              <p:pic>
                <p:nvPicPr>
                  <p:cNvPr id="1039" name="Picture 1038">
                    <a:extLst>
                      <a:ext uri="{FF2B5EF4-FFF2-40B4-BE49-F238E27FC236}">
                        <a16:creationId xmlns:a16="http://schemas.microsoft.com/office/drawing/2014/main" id="{8BC42B17-EEB3-F99C-6368-2B3A29F9FBE9}"/>
                      </a:ext>
                    </a:extLst>
                  </p:cNvPr>
                  <p:cNvPicPr>
                    <a:picLocks noChangeAspect="1"/>
                  </p:cNvPicPr>
                  <p:nvPr/>
                </p:nvPicPr>
                <p:blipFill>
                  <a:blip r:embed="rId10" cstate="print">
                    <a:extLst>
                      <a:ext uri="{BEBA8EAE-BF5A-486C-A8C5-ECC9F3942E4B}">
                        <a14:imgProps xmlns:a14="http://schemas.microsoft.com/office/drawing/2010/main">
                          <a14:imgLayer r:embed="rId12">
                            <a14:imgEffect>
                              <a14:backgroundRemoval t="0" b="100000" l="0" r="100000">
                                <a14:foregroundMark x1="31560" y1="31877" x2="31560" y2="31877"/>
                                <a14:foregroundMark x1="46454" y1="11054" x2="46454" y2="11054"/>
                                <a14:foregroundMark x1="42553" y1="9512" x2="42553" y2="9512"/>
                                <a14:foregroundMark x1="39362" y1="8997" x2="39362" y2="8997"/>
                                <a14:foregroundMark x1="59929" y1="8997" x2="59929" y2="8997"/>
                                <a14:foregroundMark x1="29787" y1="26735" x2="29787" y2="26735"/>
                                <a14:foregroundMark x1="71631" y1="12339" x2="71631" y2="12339"/>
                                <a14:foregroundMark x1="77660" y1="21337" x2="77660" y2="21337"/>
                                <a14:foregroundMark x1="73050" y1="30077" x2="73050" y2="30077"/>
                                <a14:foregroundMark x1="61702" y1="33162" x2="61702" y2="33162"/>
                                <a14:foregroundMark x1="37234" y1="29306" x2="37234" y2="29306"/>
                                <a14:foregroundMark x1="53546" y1="61697" x2="53546" y2="61697"/>
                                <a14:foregroundMark x1="67021" y1="64010" x2="67021" y2="64010"/>
                                <a14:foregroundMark x1="33688" y1="62468" x2="33688" y2="62468"/>
                                <a14:foregroundMark x1="28369" y1="80463" x2="28369" y2="80463"/>
                                <a14:foregroundMark x1="48227" y1="79949" x2="48227" y2="79949"/>
                                <a14:foregroundMark x1="33688" y1="34447" x2="33688" y2="34447"/>
                                <a14:foregroundMark x1="49645" y1="76864" x2="49645" y2="76864"/>
                                <a14:foregroundMark x1="26596" y1="50643" x2="26596" y2="50643"/>
                                <a14:foregroundMark x1="44326" y1="49871" x2="44326" y2="49871"/>
                                <a14:foregroundMark x1="56738" y1="51928" x2="56738" y2="51928"/>
                                <a14:foregroundMark x1="70567" y1="52185" x2="70567" y2="52185"/>
                                <a14:foregroundMark x1="24113" y1="27249" x2="24113" y2="27249"/>
                                <a14:backgroundMark x1="36879" y1="22365" x2="36879" y2="22365"/>
                                <a14:backgroundMark x1="43262" y1="30591" x2="43262" y2="30591"/>
                              </a14:backgroundRemoval>
                            </a14:imgEffect>
                          </a14:imgLayer>
                        </a14:imgProps>
                      </a:ext>
                      <a:ext uri="{28A0092B-C50C-407E-A947-70E740481C1C}">
                        <a14:useLocalDpi xmlns:a14="http://schemas.microsoft.com/office/drawing/2010/main" val="0"/>
                      </a:ext>
                    </a:extLst>
                  </a:blip>
                  <a:stretch>
                    <a:fillRect/>
                  </a:stretch>
                </p:blipFill>
                <p:spPr>
                  <a:xfrm>
                    <a:off x="859632" y="2338402"/>
                    <a:ext cx="571500" cy="788345"/>
                  </a:xfrm>
                  <a:prstGeom prst="rect">
                    <a:avLst/>
                  </a:prstGeom>
                  <a:ln>
                    <a:noFill/>
                  </a:ln>
                </p:spPr>
              </p:pic>
            </p:grpSp>
            <p:sp>
              <p:nvSpPr>
                <p:cNvPr id="1037" name="Freeform: Shape 1036">
                  <a:extLst>
                    <a:ext uri="{FF2B5EF4-FFF2-40B4-BE49-F238E27FC236}">
                      <a16:creationId xmlns:a16="http://schemas.microsoft.com/office/drawing/2014/main" id="{73C73A3B-89D2-7C42-ADCC-73CFAE6E7FD8}"/>
                    </a:ext>
                  </a:extLst>
                </p:cNvPr>
                <p:cNvSpPr/>
                <p:nvPr/>
              </p:nvSpPr>
              <p:spPr>
                <a:xfrm rot="14816196">
                  <a:off x="1000545" y="3298367"/>
                  <a:ext cx="274312" cy="262954"/>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E9CD87"/>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defRPr/>
                  </a:pPr>
                  <a:endParaRPr lang="en-US" kern="0">
                    <a:solidFill>
                      <a:prstClr val="white"/>
                    </a:solidFill>
                    <a:latin typeface="Calibri"/>
                  </a:endParaRPr>
                </a:p>
              </p:txBody>
            </p:sp>
          </p:grpSp>
          <p:sp>
            <p:nvSpPr>
              <p:cNvPr id="505" name="Rectangle: Single Corner Snipped 29">
                <a:extLst>
                  <a:ext uri="{FF2B5EF4-FFF2-40B4-BE49-F238E27FC236}">
                    <a16:creationId xmlns:a16="http://schemas.microsoft.com/office/drawing/2014/main" id="{A4C72EC6-6AF8-B55C-F3DE-A61D3213E4F2}"/>
                  </a:ext>
                </a:extLst>
              </p:cNvPr>
              <p:cNvSpPr/>
              <p:nvPr/>
            </p:nvSpPr>
            <p:spPr>
              <a:xfrm flipH="1">
                <a:off x="1178412" y="3410023"/>
                <a:ext cx="844823" cy="1228724"/>
              </a:xfrm>
              <a:prstGeom prst="snip1Rect">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506" name="Oval 505">
                <a:extLst>
                  <a:ext uri="{FF2B5EF4-FFF2-40B4-BE49-F238E27FC236}">
                    <a16:creationId xmlns:a16="http://schemas.microsoft.com/office/drawing/2014/main" id="{BB720D6D-0D7D-ABAE-FBC6-7E8CB8D3F4DD}"/>
                  </a:ext>
                </a:extLst>
              </p:cNvPr>
              <p:cNvSpPr/>
              <p:nvPr/>
            </p:nvSpPr>
            <p:spPr>
              <a:xfrm>
                <a:off x="965711" y="2421292"/>
                <a:ext cx="184756" cy="409920"/>
              </a:xfrm>
              <a:prstGeom prst="ellipse">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507" name="Oval 506">
                <a:extLst>
                  <a:ext uri="{FF2B5EF4-FFF2-40B4-BE49-F238E27FC236}">
                    <a16:creationId xmlns:a16="http://schemas.microsoft.com/office/drawing/2014/main" id="{7826D97E-1DE6-D00C-54E3-891CA7963926}"/>
                  </a:ext>
                </a:extLst>
              </p:cNvPr>
              <p:cNvSpPr/>
              <p:nvPr/>
            </p:nvSpPr>
            <p:spPr>
              <a:xfrm>
                <a:off x="2117582" y="2408643"/>
                <a:ext cx="184756" cy="409920"/>
              </a:xfrm>
              <a:prstGeom prst="ellipse">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508" name="Flowchart: Off-page Connector 507">
                <a:extLst>
                  <a:ext uri="{FF2B5EF4-FFF2-40B4-BE49-F238E27FC236}">
                    <a16:creationId xmlns:a16="http://schemas.microsoft.com/office/drawing/2014/main" id="{0F63E3B9-4EEC-42C9-D339-7FBF701D155A}"/>
                  </a:ext>
                </a:extLst>
              </p:cNvPr>
              <p:cNvSpPr/>
              <p:nvPr/>
            </p:nvSpPr>
            <p:spPr>
              <a:xfrm>
                <a:off x="1470911" y="3120963"/>
                <a:ext cx="331997" cy="436406"/>
              </a:xfrm>
              <a:prstGeom prst="flowChartOffpageConnec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509" name="Oval 508">
                <a:extLst>
                  <a:ext uri="{FF2B5EF4-FFF2-40B4-BE49-F238E27FC236}">
                    <a16:creationId xmlns:a16="http://schemas.microsoft.com/office/drawing/2014/main" id="{D70CADCE-A20F-C563-D715-85AAA16357DF}"/>
                  </a:ext>
                </a:extLst>
              </p:cNvPr>
              <p:cNvSpPr/>
              <p:nvPr/>
            </p:nvSpPr>
            <p:spPr>
              <a:xfrm>
                <a:off x="1046541" y="1811744"/>
                <a:ext cx="1154760" cy="1454687"/>
              </a:xfrm>
              <a:prstGeom prst="ellipse">
                <a:avLst/>
              </a:prstGeom>
              <a:solidFill>
                <a:srgbClr val="EED69D"/>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510" name="Flowchart: Terminator 509">
                <a:extLst>
                  <a:ext uri="{FF2B5EF4-FFF2-40B4-BE49-F238E27FC236}">
                    <a16:creationId xmlns:a16="http://schemas.microsoft.com/office/drawing/2014/main" id="{B29B35CB-30B8-1D9E-B83B-33BF920ED33A}"/>
                  </a:ext>
                </a:extLst>
              </p:cNvPr>
              <p:cNvSpPr/>
              <p:nvPr/>
            </p:nvSpPr>
            <p:spPr>
              <a:xfrm rot="1600366">
                <a:off x="847664" y="3690908"/>
                <a:ext cx="225594" cy="711363"/>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511" name="Flowchart: Delay 510">
                <a:extLst>
                  <a:ext uri="{FF2B5EF4-FFF2-40B4-BE49-F238E27FC236}">
                    <a16:creationId xmlns:a16="http://schemas.microsoft.com/office/drawing/2014/main" id="{194FF65A-51F6-17F5-6B09-959CC7167C0F}"/>
                  </a:ext>
                </a:extLst>
              </p:cNvPr>
              <p:cNvSpPr/>
              <p:nvPr/>
            </p:nvSpPr>
            <p:spPr>
              <a:xfrm rot="2022916" flipH="1">
                <a:off x="977216" y="3374447"/>
                <a:ext cx="320445" cy="657015"/>
              </a:xfrm>
              <a:prstGeom prst="flowChartDelay">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128" name="Moon 127">
                <a:extLst>
                  <a:ext uri="{FF2B5EF4-FFF2-40B4-BE49-F238E27FC236}">
                    <a16:creationId xmlns:a16="http://schemas.microsoft.com/office/drawing/2014/main" id="{8C9113A4-1147-C974-3CAE-DD2AA2C81387}"/>
                  </a:ext>
                </a:extLst>
              </p:cNvPr>
              <p:cNvSpPr/>
              <p:nvPr/>
            </p:nvSpPr>
            <p:spPr>
              <a:xfrm rot="5400000">
                <a:off x="1197595" y="1406602"/>
                <a:ext cx="852651" cy="1186231"/>
              </a:xfrm>
              <a:prstGeom prst="moon">
                <a:avLst>
                  <a:gd name="adj" fmla="val 65258"/>
                </a:avLst>
              </a:prstGeom>
              <a:pattFill prst="openDmnd">
                <a:fgClr>
                  <a:srgbClr val="000000"/>
                </a:fgClr>
                <a:bgClr>
                  <a:sysClr val="window" lastClr="FFFFFF"/>
                </a:bgClr>
              </a:pattFill>
              <a:ln w="3175" cap="flat" cmpd="sng" algn="ctr">
                <a:solidFill>
                  <a:srgbClr val="000000"/>
                </a:solidFill>
                <a:prstDash val="solid"/>
              </a:ln>
              <a:effectLst/>
            </p:spPr>
            <p:txBody>
              <a:bodyPr rtlCol="0" anchor="ctr"/>
              <a:lstStyle/>
              <a:p>
                <a:pPr algn="ctr">
                  <a:defRPr/>
                </a:pPr>
                <a:endParaRPr lang="en-US" sz="1530" kern="0">
                  <a:solidFill>
                    <a:prstClr val="white"/>
                  </a:solidFill>
                  <a:latin typeface="Calibri"/>
                </a:endParaRPr>
              </a:p>
            </p:txBody>
          </p:sp>
          <p:sp>
            <p:nvSpPr>
              <p:cNvPr id="129" name="Moon 128">
                <a:extLst>
                  <a:ext uri="{FF2B5EF4-FFF2-40B4-BE49-F238E27FC236}">
                    <a16:creationId xmlns:a16="http://schemas.microsoft.com/office/drawing/2014/main" id="{6E4AAF8B-C6FB-BF3F-F3EB-2CACAB088F91}"/>
                  </a:ext>
                </a:extLst>
              </p:cNvPr>
              <p:cNvSpPr/>
              <p:nvPr/>
            </p:nvSpPr>
            <p:spPr>
              <a:xfrm rot="5400000">
                <a:off x="1318639" y="1539646"/>
                <a:ext cx="613097" cy="1157294"/>
              </a:xfrm>
              <a:prstGeom prst="moon">
                <a:avLst>
                  <a:gd name="adj" fmla="val 52142"/>
                </a:avLst>
              </a:prstGeom>
              <a:pattFill prst="dotDmnd">
                <a:fgClr>
                  <a:srgbClr val="000000"/>
                </a:fgClr>
                <a:bgClr>
                  <a:srgbClr val="C28446"/>
                </a:bgClr>
              </a:pattFill>
              <a:ln w="3175" cap="flat" cmpd="sng" algn="ctr">
                <a:noFill/>
                <a:prstDash val="solid"/>
              </a:ln>
              <a:effectLst/>
            </p:spPr>
            <p:txBody>
              <a:bodyPr rtlCol="0" anchor="ctr"/>
              <a:lstStyle/>
              <a:p>
                <a:pPr algn="ctr">
                  <a:defRPr/>
                </a:pPr>
                <a:endParaRPr lang="en-US" sz="1530" kern="0">
                  <a:solidFill>
                    <a:prstClr val="white"/>
                  </a:solidFill>
                  <a:latin typeface="Calibri"/>
                </a:endParaRPr>
              </a:p>
            </p:txBody>
          </p:sp>
          <p:sp>
            <p:nvSpPr>
              <p:cNvPr id="130" name="Oval 129">
                <a:extLst>
                  <a:ext uri="{FF2B5EF4-FFF2-40B4-BE49-F238E27FC236}">
                    <a16:creationId xmlns:a16="http://schemas.microsoft.com/office/drawing/2014/main" id="{D0F2E66D-017D-1425-21D8-8097728CA5F4}"/>
                  </a:ext>
                </a:extLst>
              </p:cNvPr>
              <p:cNvSpPr/>
              <p:nvPr/>
            </p:nvSpPr>
            <p:spPr>
              <a:xfrm>
                <a:off x="1404629" y="1654701"/>
                <a:ext cx="458284" cy="195232"/>
              </a:xfrm>
              <a:prstGeom prst="ellipse">
                <a:avLst/>
              </a:prstGeom>
              <a:pattFill prst="dotDmnd">
                <a:fgClr>
                  <a:srgbClr val="F79646">
                    <a:lumMod val="50000"/>
                  </a:srgbClr>
                </a:fgClr>
                <a:bgClr>
                  <a:srgbClr val="C28446"/>
                </a:bgClr>
              </a:patt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131" name="Right Triangle 130">
                <a:extLst>
                  <a:ext uri="{FF2B5EF4-FFF2-40B4-BE49-F238E27FC236}">
                    <a16:creationId xmlns:a16="http://schemas.microsoft.com/office/drawing/2014/main" id="{EDF71C76-00AA-9B30-1733-9DAA1E1760DE}"/>
                  </a:ext>
                </a:extLst>
              </p:cNvPr>
              <p:cNvSpPr/>
              <p:nvPr/>
            </p:nvSpPr>
            <p:spPr>
              <a:xfrm rot="8699319">
                <a:off x="1308529" y="3369829"/>
                <a:ext cx="247965" cy="291800"/>
              </a:xfrm>
              <a:prstGeom prst="rtTriangle">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32" name="Right Triangle 131">
                <a:extLst>
                  <a:ext uri="{FF2B5EF4-FFF2-40B4-BE49-F238E27FC236}">
                    <a16:creationId xmlns:a16="http://schemas.microsoft.com/office/drawing/2014/main" id="{B408644B-95F6-A5F8-20C0-90899C8FFFE4}"/>
                  </a:ext>
                </a:extLst>
              </p:cNvPr>
              <p:cNvSpPr/>
              <p:nvPr/>
            </p:nvSpPr>
            <p:spPr>
              <a:xfrm rot="12900681" flipH="1">
                <a:off x="1725107" y="3369829"/>
                <a:ext cx="247965" cy="291800"/>
              </a:xfrm>
              <a:prstGeom prst="rtTriangle">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33" name="Flowchart: Terminator 132">
                <a:extLst>
                  <a:ext uri="{FF2B5EF4-FFF2-40B4-BE49-F238E27FC236}">
                    <a16:creationId xmlns:a16="http://schemas.microsoft.com/office/drawing/2014/main" id="{1A93886C-D761-532E-0A0D-51A028A86421}"/>
                  </a:ext>
                </a:extLst>
              </p:cNvPr>
              <p:cNvSpPr/>
              <p:nvPr/>
            </p:nvSpPr>
            <p:spPr>
              <a:xfrm rot="18705810" flipH="1">
                <a:off x="858098" y="4239433"/>
                <a:ext cx="141402" cy="416035"/>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134" name="Flowchart: Connector 133">
                <a:extLst>
                  <a:ext uri="{FF2B5EF4-FFF2-40B4-BE49-F238E27FC236}">
                    <a16:creationId xmlns:a16="http://schemas.microsoft.com/office/drawing/2014/main" id="{CCA3E46E-2D12-466C-6202-5936C43FF18E}"/>
                  </a:ext>
                </a:extLst>
              </p:cNvPr>
              <p:cNvSpPr/>
              <p:nvPr/>
            </p:nvSpPr>
            <p:spPr>
              <a:xfrm>
                <a:off x="1585347" y="3621749"/>
                <a:ext cx="79677" cy="87279"/>
              </a:xfrm>
              <a:prstGeom prst="flowChartConnector">
                <a:avLst/>
              </a:prstGeom>
              <a:solidFill>
                <a:srgbClr val="008000"/>
              </a:solidFill>
              <a:ln w="25400" cap="flat" cmpd="sng" algn="ctr">
                <a:noFill/>
                <a:prstDash val="solid"/>
              </a:ln>
              <a:effectLst/>
            </p:spPr>
            <p:txBody>
              <a:bodyPr rtlCol="0" anchor="ctr"/>
              <a:lstStyle/>
              <a:p>
                <a:pPr algn="ctr">
                  <a:defRPr/>
                </a:pPr>
                <a:endParaRPr lang="en-US" sz="1530" kern="0">
                  <a:solidFill>
                    <a:prstClr val="white"/>
                  </a:solidFill>
                  <a:latin typeface="Calibri"/>
                </a:endParaRPr>
              </a:p>
            </p:txBody>
          </p:sp>
          <p:sp>
            <p:nvSpPr>
              <p:cNvPr id="135" name="Flowchart: Connector 134">
                <a:extLst>
                  <a:ext uri="{FF2B5EF4-FFF2-40B4-BE49-F238E27FC236}">
                    <a16:creationId xmlns:a16="http://schemas.microsoft.com/office/drawing/2014/main" id="{DDF46A48-335F-1E5A-60D0-A34CEF63FF19}"/>
                  </a:ext>
                </a:extLst>
              </p:cNvPr>
              <p:cNvSpPr/>
              <p:nvPr/>
            </p:nvSpPr>
            <p:spPr>
              <a:xfrm>
                <a:off x="1585347" y="3748173"/>
                <a:ext cx="79677" cy="87279"/>
              </a:xfrm>
              <a:prstGeom prst="flowChartConnector">
                <a:avLst/>
              </a:prstGeom>
              <a:solidFill>
                <a:srgbClr val="008000"/>
              </a:solidFill>
              <a:ln w="25400" cap="flat" cmpd="sng" algn="ctr">
                <a:noFill/>
                <a:prstDash val="solid"/>
              </a:ln>
              <a:effectLst/>
            </p:spPr>
            <p:txBody>
              <a:bodyPr rtlCol="0" anchor="ctr"/>
              <a:lstStyle/>
              <a:p>
                <a:pPr algn="ctr">
                  <a:defRPr/>
                </a:pPr>
                <a:endParaRPr lang="en-US" sz="1530" kern="0">
                  <a:solidFill>
                    <a:prstClr val="white"/>
                  </a:solidFill>
                  <a:latin typeface="Calibri"/>
                </a:endParaRPr>
              </a:p>
            </p:txBody>
          </p:sp>
          <p:sp>
            <p:nvSpPr>
              <p:cNvPr id="136" name="Freeform: Shape 135">
                <a:extLst>
                  <a:ext uri="{FF2B5EF4-FFF2-40B4-BE49-F238E27FC236}">
                    <a16:creationId xmlns:a16="http://schemas.microsoft.com/office/drawing/2014/main" id="{696F6CBD-40C0-9907-A3F8-FFDB88E92E23}"/>
                  </a:ext>
                </a:extLst>
              </p:cNvPr>
              <p:cNvSpPr/>
              <p:nvPr/>
            </p:nvSpPr>
            <p:spPr>
              <a:xfrm rot="14816196">
                <a:off x="1019825" y="4478551"/>
                <a:ext cx="274312" cy="262954"/>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E9CD87"/>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grpSp>
            <p:nvGrpSpPr>
              <p:cNvPr id="137" name="Group 136">
                <a:extLst>
                  <a:ext uri="{FF2B5EF4-FFF2-40B4-BE49-F238E27FC236}">
                    <a16:creationId xmlns:a16="http://schemas.microsoft.com/office/drawing/2014/main" id="{EC76A3AE-1DA9-E64B-8D99-8B6FB2A96182}"/>
                  </a:ext>
                </a:extLst>
              </p:cNvPr>
              <p:cNvGrpSpPr/>
              <p:nvPr/>
            </p:nvGrpSpPr>
            <p:grpSpPr>
              <a:xfrm>
                <a:off x="1736703" y="3532400"/>
                <a:ext cx="325110" cy="522802"/>
                <a:chOff x="859632" y="2338402"/>
                <a:chExt cx="571500" cy="788345"/>
              </a:xfrm>
            </p:grpSpPr>
            <p:sp>
              <p:nvSpPr>
                <p:cNvPr id="166" name="Rectangle 165">
                  <a:extLst>
                    <a:ext uri="{FF2B5EF4-FFF2-40B4-BE49-F238E27FC236}">
                      <a16:creationId xmlns:a16="http://schemas.microsoft.com/office/drawing/2014/main" id="{8E2FA888-11B2-83EB-113B-1AAEDCD0A092}"/>
                    </a:ext>
                  </a:extLst>
                </p:cNvPr>
                <p:cNvSpPr/>
                <p:nvPr/>
              </p:nvSpPr>
              <p:spPr>
                <a:xfrm>
                  <a:off x="977900" y="2707482"/>
                  <a:ext cx="342900" cy="85080"/>
                </a:xfrm>
                <a:prstGeom prst="rect">
                  <a:avLst/>
                </a:prstGeom>
                <a:solidFill>
                  <a:sysClr val="window" lastClr="FFFFFF"/>
                </a:solidFill>
                <a:ln w="25400" cap="flat" cmpd="sng" algn="ctr">
                  <a:noFill/>
                  <a:prstDash val="solid"/>
                </a:ln>
                <a:effectLst/>
              </p:spPr>
              <p:txBody>
                <a:bodyPr rtlCol="0" anchor="ctr"/>
                <a:lstStyle/>
                <a:p>
                  <a:pPr algn="ctr">
                    <a:defRPr/>
                  </a:pPr>
                  <a:endParaRPr lang="en-US" sz="1530" kern="0">
                    <a:solidFill>
                      <a:prstClr val="white"/>
                    </a:solidFill>
                    <a:latin typeface="Calibri"/>
                  </a:endParaRPr>
                </a:p>
              </p:txBody>
            </p:sp>
            <p:pic>
              <p:nvPicPr>
                <p:cNvPr id="177" name="Picture 176">
                  <a:extLst>
                    <a:ext uri="{FF2B5EF4-FFF2-40B4-BE49-F238E27FC236}">
                      <a16:creationId xmlns:a16="http://schemas.microsoft.com/office/drawing/2014/main" id="{1A897523-47D5-76DA-C20A-0BDD8F05D781}"/>
                    </a:ext>
                  </a:extLst>
                </p:cNvPr>
                <p:cNvPicPr>
                  <a:picLocks noChangeAspect="1"/>
                </p:cNvPicPr>
                <p:nvPr/>
              </p:nvPicPr>
              <p:blipFill>
                <a:blip r:embed="rId10" cstate="print">
                  <a:extLst>
                    <a:ext uri="{BEBA8EAE-BF5A-486C-A8C5-ECC9F3942E4B}">
                      <a14:imgProps xmlns:a14="http://schemas.microsoft.com/office/drawing/2010/main">
                        <a14:imgLayer r:embed="rId12">
                          <a14:imgEffect>
                            <a14:backgroundRemoval t="0" b="100000" l="0" r="100000">
                              <a14:foregroundMark x1="31560" y1="31877" x2="31560" y2="31877"/>
                              <a14:foregroundMark x1="46454" y1="11054" x2="46454" y2="11054"/>
                              <a14:foregroundMark x1="42553" y1="9512" x2="42553" y2="9512"/>
                              <a14:foregroundMark x1="39362" y1="8997" x2="39362" y2="8997"/>
                              <a14:foregroundMark x1="59929" y1="8997" x2="59929" y2="8997"/>
                              <a14:foregroundMark x1="29787" y1="26735" x2="29787" y2="26735"/>
                              <a14:foregroundMark x1="71631" y1="12339" x2="71631" y2="12339"/>
                              <a14:foregroundMark x1="77660" y1="21337" x2="77660" y2="21337"/>
                              <a14:foregroundMark x1="73050" y1="30077" x2="73050" y2="30077"/>
                              <a14:foregroundMark x1="61702" y1="33162" x2="61702" y2="33162"/>
                              <a14:foregroundMark x1="37234" y1="29306" x2="37234" y2="29306"/>
                              <a14:foregroundMark x1="53546" y1="61697" x2="53546" y2="61697"/>
                              <a14:foregroundMark x1="67021" y1="64010" x2="67021" y2="64010"/>
                              <a14:foregroundMark x1="33688" y1="62468" x2="33688" y2="62468"/>
                              <a14:foregroundMark x1="28369" y1="80463" x2="28369" y2="80463"/>
                              <a14:foregroundMark x1="48227" y1="79949" x2="48227" y2="79949"/>
                              <a14:foregroundMark x1="33688" y1="34447" x2="33688" y2="34447"/>
                              <a14:foregroundMark x1="49645" y1="76864" x2="49645" y2="76864"/>
                              <a14:foregroundMark x1="26596" y1="50643" x2="26596" y2="50643"/>
                              <a14:foregroundMark x1="44326" y1="49871" x2="44326" y2="49871"/>
                              <a14:foregroundMark x1="56738" y1="51928" x2="56738" y2="51928"/>
                              <a14:foregroundMark x1="70567" y1="52185" x2="70567" y2="52185"/>
                              <a14:foregroundMark x1="24113" y1="27249" x2="24113" y2="27249"/>
                              <a14:backgroundMark x1="36879" y1="22365" x2="36879" y2="22365"/>
                              <a14:backgroundMark x1="43262" y1="30591" x2="43262" y2="30591"/>
                            </a14:backgroundRemoval>
                          </a14:imgEffect>
                        </a14:imgLayer>
                      </a14:imgProps>
                    </a:ext>
                    <a:ext uri="{28A0092B-C50C-407E-A947-70E740481C1C}">
                      <a14:useLocalDpi xmlns:a14="http://schemas.microsoft.com/office/drawing/2010/main" val="0"/>
                    </a:ext>
                  </a:extLst>
                </a:blip>
                <a:stretch>
                  <a:fillRect/>
                </a:stretch>
              </p:blipFill>
              <p:spPr>
                <a:xfrm>
                  <a:off x="859632" y="2338402"/>
                  <a:ext cx="571500" cy="788345"/>
                </a:xfrm>
                <a:prstGeom prst="rect">
                  <a:avLst/>
                </a:prstGeom>
                <a:ln>
                  <a:noFill/>
                </a:ln>
              </p:spPr>
            </p:pic>
          </p:grpSp>
          <p:grpSp>
            <p:nvGrpSpPr>
              <p:cNvPr id="138" name="Group 137">
                <a:extLst>
                  <a:ext uri="{FF2B5EF4-FFF2-40B4-BE49-F238E27FC236}">
                    <a16:creationId xmlns:a16="http://schemas.microsoft.com/office/drawing/2014/main" id="{58CB4083-8C88-8F49-1499-585B40E47A5D}"/>
                  </a:ext>
                </a:extLst>
              </p:cNvPr>
              <p:cNvGrpSpPr/>
              <p:nvPr/>
            </p:nvGrpSpPr>
            <p:grpSpPr>
              <a:xfrm rot="19720146">
                <a:off x="1182580" y="2371883"/>
                <a:ext cx="386764" cy="226743"/>
                <a:chOff x="5136060" y="1710152"/>
                <a:chExt cx="538831" cy="347248"/>
              </a:xfrm>
            </p:grpSpPr>
            <p:sp>
              <p:nvSpPr>
                <p:cNvPr id="156" name="Oval 5">
                  <a:extLst>
                    <a:ext uri="{FF2B5EF4-FFF2-40B4-BE49-F238E27FC236}">
                      <a16:creationId xmlns:a16="http://schemas.microsoft.com/office/drawing/2014/main" id="{E2B64CD4-72F2-5F5B-66A2-D7752B067150}"/>
                    </a:ext>
                  </a:extLst>
                </p:cNvPr>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nvGrpSpPr>
                <p:cNvPr id="157" name="Group 156">
                  <a:extLst>
                    <a:ext uri="{FF2B5EF4-FFF2-40B4-BE49-F238E27FC236}">
                      <a16:creationId xmlns:a16="http://schemas.microsoft.com/office/drawing/2014/main" id="{FCEA1610-EC8E-134D-664B-785ED73005D8}"/>
                    </a:ext>
                  </a:extLst>
                </p:cNvPr>
                <p:cNvGrpSpPr/>
                <p:nvPr/>
              </p:nvGrpSpPr>
              <p:grpSpPr>
                <a:xfrm rot="20545732">
                  <a:off x="5242936" y="1710152"/>
                  <a:ext cx="85726" cy="45719"/>
                  <a:chOff x="5293988" y="1700325"/>
                  <a:chExt cx="85726" cy="42639"/>
                </a:xfrm>
              </p:grpSpPr>
              <p:cxnSp>
                <p:nvCxnSpPr>
                  <p:cNvPr id="163" name="Straight Connector 162">
                    <a:extLst>
                      <a:ext uri="{FF2B5EF4-FFF2-40B4-BE49-F238E27FC236}">
                        <a16:creationId xmlns:a16="http://schemas.microsoft.com/office/drawing/2014/main" id="{708B5361-77C2-7C19-6254-BE80ED56FF6F}"/>
                      </a:ext>
                    </a:extLst>
                  </p:cNvPr>
                  <p:cNvCxnSpPr/>
                  <p:nvPr/>
                </p:nvCxnSpPr>
                <p:spPr>
                  <a:xfrm>
                    <a:off x="5293988"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164" name="Straight Connector 163">
                    <a:extLst>
                      <a:ext uri="{FF2B5EF4-FFF2-40B4-BE49-F238E27FC236}">
                        <a16:creationId xmlns:a16="http://schemas.microsoft.com/office/drawing/2014/main" id="{C6C176C7-6735-286C-07F8-281FE86E8461}"/>
                      </a:ext>
                    </a:extLst>
                  </p:cNvPr>
                  <p:cNvCxnSpPr/>
                  <p:nvPr/>
                </p:nvCxnSpPr>
                <p:spPr>
                  <a:xfrm>
                    <a:off x="5336850"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165" name="Straight Connector 164">
                    <a:extLst>
                      <a:ext uri="{FF2B5EF4-FFF2-40B4-BE49-F238E27FC236}">
                        <a16:creationId xmlns:a16="http://schemas.microsoft.com/office/drawing/2014/main" id="{B86E8D2A-1B71-7229-9A17-5BB9679F5292}"/>
                      </a:ext>
                    </a:extLst>
                  </p:cNvPr>
                  <p:cNvCxnSpPr/>
                  <p:nvPr/>
                </p:nvCxnSpPr>
                <p:spPr>
                  <a:xfrm>
                    <a:off x="5379714" y="1700325"/>
                    <a:ext cx="0" cy="42639"/>
                  </a:xfrm>
                  <a:prstGeom prst="line">
                    <a:avLst/>
                  </a:prstGeom>
                  <a:noFill/>
                  <a:ln w="31750" cap="sq" cmpd="dbl" algn="ctr">
                    <a:solidFill>
                      <a:sysClr val="windowText" lastClr="000000"/>
                    </a:solidFill>
                    <a:prstDash val="dashDot"/>
                    <a:round/>
                    <a:headEnd type="none" w="med" len="sm"/>
                    <a:tailEnd type="none"/>
                  </a:ln>
                  <a:effectLst/>
                </p:spPr>
              </p:cxnSp>
            </p:grpSp>
            <p:sp>
              <p:nvSpPr>
                <p:cNvPr id="158" name="Oval 4">
                  <a:extLst>
                    <a:ext uri="{FF2B5EF4-FFF2-40B4-BE49-F238E27FC236}">
                      <a16:creationId xmlns:a16="http://schemas.microsoft.com/office/drawing/2014/main" id="{D90EE663-2836-3E0A-8F41-031E4C647CE0}"/>
                    </a:ext>
                  </a:extLst>
                </p:cNvPr>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59" name="Oval 158">
                  <a:extLst>
                    <a:ext uri="{FF2B5EF4-FFF2-40B4-BE49-F238E27FC236}">
                      <a16:creationId xmlns:a16="http://schemas.microsoft.com/office/drawing/2014/main" id="{C28A71E7-3B26-DF8F-4D6C-003764AA6A45}"/>
                    </a:ext>
                  </a:extLst>
                </p:cNvPr>
                <p:cNvSpPr/>
                <p:nvPr/>
              </p:nvSpPr>
              <p:spPr>
                <a:xfrm>
                  <a:off x="5275412" y="1778000"/>
                  <a:ext cx="279400" cy="279400"/>
                </a:xfrm>
                <a:prstGeom prst="ellipse">
                  <a:avLst/>
                </a:prstGeom>
                <a:solidFill>
                  <a:srgbClr val="864826"/>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60" name="Oval 159">
                  <a:extLst>
                    <a:ext uri="{FF2B5EF4-FFF2-40B4-BE49-F238E27FC236}">
                      <a16:creationId xmlns:a16="http://schemas.microsoft.com/office/drawing/2014/main" id="{E02F50CC-7C65-7941-A854-256DA440F10C}"/>
                    </a:ext>
                  </a:extLst>
                </p:cNvPr>
                <p:cNvSpPr/>
                <p:nvPr/>
              </p:nvSpPr>
              <p:spPr>
                <a:xfrm>
                  <a:off x="5331124" y="1833712"/>
                  <a:ext cx="223688" cy="223688"/>
                </a:xfrm>
                <a:prstGeom prst="ellipse">
                  <a:avLst/>
                </a:prstGeom>
                <a:solidFill>
                  <a:srgbClr val="33030D"/>
                </a:solidFill>
                <a:ln w="12700" cap="flat" cmpd="sng" algn="ctr">
                  <a:noFill/>
                  <a:prstDash val="solid"/>
                  <a:miter lim="800000"/>
                </a:ln>
                <a:effectLst/>
              </p:spPr>
              <p:txBody>
                <a:bodyPr rtlCol="0" anchor="ctr"/>
                <a:lstStyle/>
                <a:p>
                  <a:pPr algn="ctr">
                    <a:defRPr/>
                  </a:pPr>
                  <a:endParaRPr lang="en-US" sz="1530" kern="0" dirty="0">
                    <a:solidFill>
                      <a:prstClr val="white"/>
                    </a:solidFill>
                    <a:latin typeface="Calibri"/>
                  </a:endParaRPr>
                </a:p>
              </p:txBody>
            </p:sp>
            <p:sp>
              <p:nvSpPr>
                <p:cNvPr id="161" name="Oval 160">
                  <a:extLst>
                    <a:ext uri="{FF2B5EF4-FFF2-40B4-BE49-F238E27FC236}">
                      <a16:creationId xmlns:a16="http://schemas.microsoft.com/office/drawing/2014/main" id="{298B304E-3069-281F-FA3C-1754807EA95F}"/>
                    </a:ext>
                  </a:extLst>
                </p:cNvPr>
                <p:cNvSpPr/>
                <p:nvPr/>
              </p:nvSpPr>
              <p:spPr>
                <a:xfrm>
                  <a:off x="5404868" y="1846412"/>
                  <a:ext cx="127000" cy="127000"/>
                </a:xfrm>
                <a:prstGeom prst="ellipse">
                  <a:avLst/>
                </a:prstGeom>
                <a:solidFill>
                  <a:srgbClr val="B46004"/>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62" name="Oval 161">
                  <a:extLst>
                    <a:ext uri="{FF2B5EF4-FFF2-40B4-BE49-F238E27FC236}">
                      <a16:creationId xmlns:a16="http://schemas.microsoft.com/office/drawing/2014/main" id="{319726C6-E1EE-2758-2C4B-359E8D89894F}"/>
                    </a:ext>
                  </a:extLst>
                </p:cNvPr>
                <p:cNvSpPr/>
                <p:nvPr/>
              </p:nvSpPr>
              <p:spPr>
                <a:xfrm>
                  <a:off x="5442970" y="1903413"/>
                  <a:ext cx="88898" cy="82699"/>
                </a:xfrm>
                <a:prstGeom prst="ellipse">
                  <a:avLst/>
                </a:pr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grpSp>
            <p:nvGrpSpPr>
              <p:cNvPr id="139" name="Group 138">
                <a:extLst>
                  <a:ext uri="{FF2B5EF4-FFF2-40B4-BE49-F238E27FC236}">
                    <a16:creationId xmlns:a16="http://schemas.microsoft.com/office/drawing/2014/main" id="{8E5B2830-E060-4574-427F-4A58DEE4629C}"/>
                  </a:ext>
                </a:extLst>
              </p:cNvPr>
              <p:cNvGrpSpPr/>
              <p:nvPr/>
            </p:nvGrpSpPr>
            <p:grpSpPr>
              <a:xfrm rot="1705800" flipH="1">
                <a:off x="1678571" y="2367738"/>
                <a:ext cx="386764" cy="226743"/>
                <a:chOff x="5136060" y="1710152"/>
                <a:chExt cx="538831" cy="347248"/>
              </a:xfrm>
            </p:grpSpPr>
            <p:sp>
              <p:nvSpPr>
                <p:cNvPr id="146" name="Oval 5">
                  <a:extLst>
                    <a:ext uri="{FF2B5EF4-FFF2-40B4-BE49-F238E27FC236}">
                      <a16:creationId xmlns:a16="http://schemas.microsoft.com/office/drawing/2014/main" id="{9196F5DA-1F7D-4285-ACE5-2A1A7BB42B88}"/>
                    </a:ext>
                  </a:extLst>
                </p:cNvPr>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nvGrpSpPr>
                <p:cNvPr id="147" name="Group 146">
                  <a:extLst>
                    <a:ext uri="{FF2B5EF4-FFF2-40B4-BE49-F238E27FC236}">
                      <a16:creationId xmlns:a16="http://schemas.microsoft.com/office/drawing/2014/main" id="{9ABA925C-80E8-866E-532D-BCF444394D02}"/>
                    </a:ext>
                  </a:extLst>
                </p:cNvPr>
                <p:cNvGrpSpPr/>
                <p:nvPr/>
              </p:nvGrpSpPr>
              <p:grpSpPr>
                <a:xfrm rot="20545732">
                  <a:off x="5242936" y="1710152"/>
                  <a:ext cx="85726" cy="45719"/>
                  <a:chOff x="5293988" y="1700325"/>
                  <a:chExt cx="85726" cy="42639"/>
                </a:xfrm>
              </p:grpSpPr>
              <p:cxnSp>
                <p:nvCxnSpPr>
                  <p:cNvPr id="153" name="Straight Connector 152">
                    <a:extLst>
                      <a:ext uri="{FF2B5EF4-FFF2-40B4-BE49-F238E27FC236}">
                        <a16:creationId xmlns:a16="http://schemas.microsoft.com/office/drawing/2014/main" id="{2B16ADB3-2611-2895-3356-34B9B93E804D}"/>
                      </a:ext>
                    </a:extLst>
                  </p:cNvPr>
                  <p:cNvCxnSpPr/>
                  <p:nvPr/>
                </p:nvCxnSpPr>
                <p:spPr>
                  <a:xfrm>
                    <a:off x="5293988"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154" name="Straight Connector 153">
                    <a:extLst>
                      <a:ext uri="{FF2B5EF4-FFF2-40B4-BE49-F238E27FC236}">
                        <a16:creationId xmlns:a16="http://schemas.microsoft.com/office/drawing/2014/main" id="{C5538374-A94B-6905-87E2-1F083A804FE5}"/>
                      </a:ext>
                    </a:extLst>
                  </p:cNvPr>
                  <p:cNvCxnSpPr/>
                  <p:nvPr/>
                </p:nvCxnSpPr>
                <p:spPr>
                  <a:xfrm>
                    <a:off x="5336850"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155" name="Straight Connector 154">
                    <a:extLst>
                      <a:ext uri="{FF2B5EF4-FFF2-40B4-BE49-F238E27FC236}">
                        <a16:creationId xmlns:a16="http://schemas.microsoft.com/office/drawing/2014/main" id="{9D31C7FD-9026-2622-F66B-27E5B211A1BA}"/>
                      </a:ext>
                    </a:extLst>
                  </p:cNvPr>
                  <p:cNvCxnSpPr/>
                  <p:nvPr/>
                </p:nvCxnSpPr>
                <p:spPr>
                  <a:xfrm>
                    <a:off x="5379714" y="1700325"/>
                    <a:ext cx="0" cy="42639"/>
                  </a:xfrm>
                  <a:prstGeom prst="line">
                    <a:avLst/>
                  </a:prstGeom>
                  <a:noFill/>
                  <a:ln w="31750" cap="sq" cmpd="dbl" algn="ctr">
                    <a:solidFill>
                      <a:sysClr val="windowText" lastClr="000000"/>
                    </a:solidFill>
                    <a:prstDash val="dashDot"/>
                    <a:round/>
                    <a:headEnd type="none" w="med" len="sm"/>
                    <a:tailEnd type="none"/>
                  </a:ln>
                  <a:effectLst/>
                </p:spPr>
              </p:cxnSp>
            </p:grpSp>
            <p:sp>
              <p:nvSpPr>
                <p:cNvPr id="148" name="Oval 4">
                  <a:extLst>
                    <a:ext uri="{FF2B5EF4-FFF2-40B4-BE49-F238E27FC236}">
                      <a16:creationId xmlns:a16="http://schemas.microsoft.com/office/drawing/2014/main" id="{6B809BA7-4363-01E8-5EBC-1ADFE8303C75}"/>
                    </a:ext>
                  </a:extLst>
                </p:cNvPr>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49" name="Oval 148">
                  <a:extLst>
                    <a:ext uri="{FF2B5EF4-FFF2-40B4-BE49-F238E27FC236}">
                      <a16:creationId xmlns:a16="http://schemas.microsoft.com/office/drawing/2014/main" id="{9A5D4326-CF64-CDC5-296D-8A0EA0D32F20}"/>
                    </a:ext>
                  </a:extLst>
                </p:cNvPr>
                <p:cNvSpPr/>
                <p:nvPr/>
              </p:nvSpPr>
              <p:spPr>
                <a:xfrm>
                  <a:off x="5275412" y="1778000"/>
                  <a:ext cx="279400" cy="279400"/>
                </a:xfrm>
                <a:prstGeom prst="ellipse">
                  <a:avLst/>
                </a:prstGeom>
                <a:solidFill>
                  <a:srgbClr val="864826"/>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50" name="Oval 149">
                  <a:extLst>
                    <a:ext uri="{FF2B5EF4-FFF2-40B4-BE49-F238E27FC236}">
                      <a16:creationId xmlns:a16="http://schemas.microsoft.com/office/drawing/2014/main" id="{4D30091B-106F-F250-072B-318DA58E8280}"/>
                    </a:ext>
                  </a:extLst>
                </p:cNvPr>
                <p:cNvSpPr/>
                <p:nvPr/>
              </p:nvSpPr>
              <p:spPr>
                <a:xfrm>
                  <a:off x="5331124" y="1833712"/>
                  <a:ext cx="223688" cy="223688"/>
                </a:xfrm>
                <a:prstGeom prst="ellipse">
                  <a:avLst/>
                </a:prstGeom>
                <a:solidFill>
                  <a:srgbClr val="33030D"/>
                </a:solidFill>
                <a:ln w="12700" cap="flat" cmpd="sng" algn="ctr">
                  <a:noFill/>
                  <a:prstDash val="solid"/>
                  <a:miter lim="800000"/>
                </a:ln>
                <a:effectLst/>
              </p:spPr>
              <p:txBody>
                <a:bodyPr rtlCol="0" anchor="ctr"/>
                <a:lstStyle/>
                <a:p>
                  <a:pPr algn="ctr">
                    <a:defRPr/>
                  </a:pPr>
                  <a:endParaRPr lang="en-US" sz="1530" kern="0" dirty="0">
                    <a:solidFill>
                      <a:prstClr val="white"/>
                    </a:solidFill>
                    <a:latin typeface="Calibri"/>
                  </a:endParaRPr>
                </a:p>
              </p:txBody>
            </p:sp>
            <p:sp>
              <p:nvSpPr>
                <p:cNvPr id="151" name="Oval 150">
                  <a:extLst>
                    <a:ext uri="{FF2B5EF4-FFF2-40B4-BE49-F238E27FC236}">
                      <a16:creationId xmlns:a16="http://schemas.microsoft.com/office/drawing/2014/main" id="{65C0C27E-642E-627A-6BCC-E3606894781E}"/>
                    </a:ext>
                  </a:extLst>
                </p:cNvPr>
                <p:cNvSpPr/>
                <p:nvPr/>
              </p:nvSpPr>
              <p:spPr>
                <a:xfrm>
                  <a:off x="5404868" y="1846412"/>
                  <a:ext cx="127000" cy="127000"/>
                </a:xfrm>
                <a:prstGeom prst="ellipse">
                  <a:avLst/>
                </a:prstGeom>
                <a:solidFill>
                  <a:srgbClr val="B46004"/>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52" name="Oval 151">
                  <a:extLst>
                    <a:ext uri="{FF2B5EF4-FFF2-40B4-BE49-F238E27FC236}">
                      <a16:creationId xmlns:a16="http://schemas.microsoft.com/office/drawing/2014/main" id="{D6D81B08-D459-2954-619C-CA2BCA2D7509}"/>
                    </a:ext>
                  </a:extLst>
                </p:cNvPr>
                <p:cNvSpPr/>
                <p:nvPr/>
              </p:nvSpPr>
              <p:spPr>
                <a:xfrm>
                  <a:off x="5442970" y="1903413"/>
                  <a:ext cx="88898" cy="82699"/>
                </a:xfrm>
                <a:prstGeom prst="ellipse">
                  <a:avLst/>
                </a:pr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sp>
            <p:nvSpPr>
              <p:cNvPr id="140" name="Freeform: Shape 139">
                <a:extLst>
                  <a:ext uri="{FF2B5EF4-FFF2-40B4-BE49-F238E27FC236}">
                    <a16:creationId xmlns:a16="http://schemas.microsoft.com/office/drawing/2014/main" id="{C061DB62-DA61-5251-D6B0-5E8C2A52FB98}"/>
                  </a:ext>
                </a:extLst>
              </p:cNvPr>
              <p:cNvSpPr/>
              <p:nvPr/>
            </p:nvSpPr>
            <p:spPr>
              <a:xfrm>
                <a:off x="1520913" y="2715274"/>
                <a:ext cx="126565" cy="99681"/>
              </a:xfrm>
              <a:custGeom>
                <a:avLst/>
                <a:gdLst>
                  <a:gd name="connsiteX0" fmla="*/ 52387 w 133350"/>
                  <a:gd name="connsiteY0" fmla="*/ 0 h 104775"/>
                  <a:gd name="connsiteX1" fmla="*/ 0 w 133350"/>
                  <a:gd name="connsiteY1" fmla="*/ 95250 h 104775"/>
                  <a:gd name="connsiteX2" fmla="*/ 133350 w 133350"/>
                  <a:gd name="connsiteY2" fmla="*/ 104775 h 104775"/>
                  <a:gd name="connsiteX0" fmla="*/ 52387 w 122112"/>
                  <a:gd name="connsiteY0" fmla="*/ 0 h 95250"/>
                  <a:gd name="connsiteX1" fmla="*/ 0 w 122112"/>
                  <a:gd name="connsiteY1" fmla="*/ 95250 h 95250"/>
                  <a:gd name="connsiteX2" fmla="*/ 122112 w 122112"/>
                  <a:gd name="connsiteY2" fmla="*/ 78059 h 95250"/>
                  <a:gd name="connsiteX0" fmla="*/ 54226 w 123951"/>
                  <a:gd name="connsiteY0" fmla="*/ 0 h 99010"/>
                  <a:gd name="connsiteX1" fmla="*/ 1839 w 123951"/>
                  <a:gd name="connsiteY1" fmla="*/ 95250 h 99010"/>
                  <a:gd name="connsiteX2" fmla="*/ 123951 w 123951"/>
                  <a:gd name="connsiteY2" fmla="*/ 78059 h 99010"/>
                  <a:gd name="connsiteX0" fmla="*/ 46040 w 124756"/>
                  <a:gd name="connsiteY0" fmla="*/ 0 h 121163"/>
                  <a:gd name="connsiteX1" fmla="*/ 2644 w 124756"/>
                  <a:gd name="connsiteY1" fmla="*/ 116029 h 121163"/>
                  <a:gd name="connsiteX2" fmla="*/ 124756 w 124756"/>
                  <a:gd name="connsiteY2" fmla="*/ 98838 h 121163"/>
                  <a:gd name="connsiteX0" fmla="*/ 44629 w 93376"/>
                  <a:gd name="connsiteY0" fmla="*/ 0 h 129127"/>
                  <a:gd name="connsiteX1" fmla="*/ 1233 w 93376"/>
                  <a:gd name="connsiteY1" fmla="*/ 116029 h 129127"/>
                  <a:gd name="connsiteX2" fmla="*/ 93376 w 93376"/>
                  <a:gd name="connsiteY2" fmla="*/ 122587 h 129127"/>
                  <a:gd name="connsiteX0" fmla="*/ 33810 w 94544"/>
                  <a:gd name="connsiteY0" fmla="*/ 0 h 108102"/>
                  <a:gd name="connsiteX1" fmla="*/ 2401 w 94544"/>
                  <a:gd name="connsiteY1" fmla="*/ 96239 h 108102"/>
                  <a:gd name="connsiteX2" fmla="*/ 94544 w 94544"/>
                  <a:gd name="connsiteY2" fmla="*/ 102797 h 108102"/>
                </a:gdLst>
                <a:ahLst/>
                <a:cxnLst>
                  <a:cxn ang="0">
                    <a:pos x="connsiteX0" y="connsiteY0"/>
                  </a:cxn>
                  <a:cxn ang="0">
                    <a:pos x="connsiteX1" y="connsiteY1"/>
                  </a:cxn>
                  <a:cxn ang="0">
                    <a:pos x="connsiteX2" y="connsiteY2"/>
                  </a:cxn>
                </a:cxnLst>
                <a:rect l="l" t="t" r="r" b="b"/>
                <a:pathLst>
                  <a:path w="94544" h="108102">
                    <a:moveTo>
                      <a:pt x="33810" y="0"/>
                    </a:moveTo>
                    <a:cubicBezTo>
                      <a:pt x="16348" y="31750"/>
                      <a:pt x="-7721" y="79106"/>
                      <a:pt x="2401" y="96239"/>
                    </a:cubicBezTo>
                    <a:cubicBezTo>
                      <a:pt x="12523" y="113372"/>
                      <a:pt x="53840" y="108527"/>
                      <a:pt x="94544" y="102797"/>
                    </a:cubicBezTo>
                  </a:path>
                </a:pathLst>
              </a:custGeom>
              <a:noFill/>
              <a:ln w="12700" cap="flat" cmpd="sng" algn="ctr">
                <a:solidFill>
                  <a:srgbClr val="A75809"/>
                </a:solid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41" name="Oval 140">
                <a:extLst>
                  <a:ext uri="{FF2B5EF4-FFF2-40B4-BE49-F238E27FC236}">
                    <a16:creationId xmlns:a16="http://schemas.microsoft.com/office/drawing/2014/main" id="{85122F50-9D56-38BB-2367-5B366F4796B2}"/>
                  </a:ext>
                </a:extLst>
              </p:cNvPr>
              <p:cNvSpPr/>
              <p:nvPr/>
            </p:nvSpPr>
            <p:spPr>
              <a:xfrm>
                <a:off x="1169129" y="2668732"/>
                <a:ext cx="247569" cy="200609"/>
              </a:xfrm>
              <a:prstGeom prst="ellipse">
                <a:avLst/>
              </a:prstGeom>
              <a:solidFill>
                <a:srgbClr val="FF0000">
                  <a:alpha val="8000"/>
                </a:srgbClr>
              </a:solidFill>
              <a:ln w="12700" cap="flat" cmpd="sng" algn="ctr">
                <a:noFill/>
                <a:prstDash val="solid"/>
                <a:miter lim="800000"/>
              </a:ln>
              <a:effectLst/>
            </p:spPr>
            <p:txBody>
              <a:bodyPr rtlCol="0" anchor="ctr"/>
              <a:lstStyle/>
              <a:p>
                <a:pPr algn="ctr">
                  <a:defRPr/>
                </a:pPr>
                <a:endParaRPr lang="en-US" kern="0">
                  <a:solidFill>
                    <a:prstClr val="white"/>
                  </a:solidFill>
                  <a:latin typeface="Calibri"/>
                </a:endParaRPr>
              </a:p>
            </p:txBody>
          </p:sp>
          <p:sp>
            <p:nvSpPr>
              <p:cNvPr id="142" name="Oval 141">
                <a:extLst>
                  <a:ext uri="{FF2B5EF4-FFF2-40B4-BE49-F238E27FC236}">
                    <a16:creationId xmlns:a16="http://schemas.microsoft.com/office/drawing/2014/main" id="{7D24B2A5-4B59-8242-5A78-D0041B77B495}"/>
                  </a:ext>
                </a:extLst>
              </p:cNvPr>
              <p:cNvSpPr/>
              <p:nvPr/>
            </p:nvSpPr>
            <p:spPr>
              <a:xfrm>
                <a:off x="1798886" y="2670190"/>
                <a:ext cx="247569" cy="200609"/>
              </a:xfrm>
              <a:prstGeom prst="ellipse">
                <a:avLst/>
              </a:prstGeom>
              <a:solidFill>
                <a:srgbClr val="FF0000">
                  <a:alpha val="8000"/>
                </a:srgbClr>
              </a:solidFill>
              <a:ln w="12700" cap="flat" cmpd="sng" algn="ctr">
                <a:noFill/>
                <a:prstDash val="solid"/>
                <a:miter lim="800000"/>
              </a:ln>
              <a:effectLst/>
            </p:spPr>
            <p:txBody>
              <a:bodyPr rtlCol="0" anchor="ctr"/>
              <a:lstStyle/>
              <a:p>
                <a:pPr algn="ctr">
                  <a:defRPr/>
                </a:pPr>
                <a:endParaRPr lang="en-US" kern="0">
                  <a:solidFill>
                    <a:prstClr val="white"/>
                  </a:solidFill>
                  <a:latin typeface="Calibri"/>
                </a:endParaRPr>
              </a:p>
            </p:txBody>
          </p:sp>
          <p:sp>
            <p:nvSpPr>
              <p:cNvPr id="143" name="Diagonal Stripe 142">
                <a:extLst>
                  <a:ext uri="{FF2B5EF4-FFF2-40B4-BE49-F238E27FC236}">
                    <a16:creationId xmlns:a16="http://schemas.microsoft.com/office/drawing/2014/main" id="{563EFC15-ADE5-3529-54F9-AA1B4FA7437D}"/>
                  </a:ext>
                </a:extLst>
              </p:cNvPr>
              <p:cNvSpPr/>
              <p:nvPr/>
            </p:nvSpPr>
            <p:spPr>
              <a:xfrm rot="20990782" flipH="1">
                <a:off x="1198942" y="2296279"/>
                <a:ext cx="370838" cy="88647"/>
              </a:xfrm>
              <a:prstGeom prst="diagStripe">
                <a:avLst/>
              </a:prstGeom>
              <a:solidFill>
                <a:srgbClr val="843C0C"/>
              </a:solidFill>
              <a:ln w="12700" cap="flat" cmpd="sng" algn="ctr">
                <a:noFill/>
                <a:prstDash val="solid"/>
                <a:miter lim="800000"/>
              </a:ln>
              <a:effectLst/>
            </p:spPr>
            <p:txBody>
              <a:bodyPr rtlCol="0" anchor="ctr"/>
              <a:lstStyle/>
              <a:p>
                <a:pPr algn="ctr">
                  <a:defRPr/>
                </a:pPr>
                <a:endParaRPr lang="en-US" kern="0">
                  <a:solidFill>
                    <a:prstClr val="white"/>
                  </a:solidFill>
                  <a:latin typeface="Corbel" panose="020B0503020204020204"/>
                </a:endParaRPr>
              </a:p>
            </p:txBody>
          </p:sp>
          <p:sp>
            <p:nvSpPr>
              <p:cNvPr id="144" name="Diagonal Stripe 143">
                <a:extLst>
                  <a:ext uri="{FF2B5EF4-FFF2-40B4-BE49-F238E27FC236}">
                    <a16:creationId xmlns:a16="http://schemas.microsoft.com/office/drawing/2014/main" id="{86CF87F7-FCD5-0F12-8AAE-E2D5CE314BBA}"/>
                  </a:ext>
                </a:extLst>
              </p:cNvPr>
              <p:cNvSpPr/>
              <p:nvPr/>
            </p:nvSpPr>
            <p:spPr>
              <a:xfrm rot="609218">
                <a:off x="1688061" y="2288356"/>
                <a:ext cx="370838" cy="98674"/>
              </a:xfrm>
              <a:prstGeom prst="diagStripe">
                <a:avLst/>
              </a:prstGeom>
              <a:solidFill>
                <a:srgbClr val="843C0C"/>
              </a:solidFill>
              <a:ln w="12700" cap="flat" cmpd="sng" algn="ctr">
                <a:noFill/>
                <a:prstDash val="solid"/>
                <a:miter lim="800000"/>
              </a:ln>
              <a:effectLst/>
            </p:spPr>
            <p:txBody>
              <a:bodyPr rtlCol="0" anchor="ctr"/>
              <a:lstStyle/>
              <a:p>
                <a:pPr algn="ctr">
                  <a:defRPr/>
                </a:pPr>
                <a:endParaRPr lang="en-US" kern="0">
                  <a:solidFill>
                    <a:prstClr val="white"/>
                  </a:solidFill>
                  <a:latin typeface="Corbel" panose="020B0503020204020204"/>
                </a:endParaRPr>
              </a:p>
            </p:txBody>
          </p:sp>
          <p:sp>
            <p:nvSpPr>
              <p:cNvPr id="145" name="Isosceles Triangle 144">
                <a:extLst>
                  <a:ext uri="{FF2B5EF4-FFF2-40B4-BE49-F238E27FC236}">
                    <a16:creationId xmlns:a16="http://schemas.microsoft.com/office/drawing/2014/main" id="{6110D2C8-BDCD-6058-5A0E-56F5BDD5A8A8}"/>
                  </a:ext>
                </a:extLst>
              </p:cNvPr>
              <p:cNvSpPr/>
              <p:nvPr/>
            </p:nvSpPr>
            <p:spPr>
              <a:xfrm rot="10800000">
                <a:off x="1440270" y="2989332"/>
                <a:ext cx="343536" cy="163911"/>
              </a:xfrm>
              <a:prstGeom prst="triangle">
                <a:avLst/>
              </a:prstGeom>
              <a:solidFill>
                <a:sysClr val="window" lastClr="FFFFFF"/>
              </a:solidFill>
              <a:ln w="19050" cap="flat" cmpd="sng" algn="ctr">
                <a:solidFill>
                  <a:srgbClr val="FF0000">
                    <a:lumMod val="40000"/>
                    <a:lumOff val="60000"/>
                  </a:srgbClr>
                </a:solid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grpSp>
      </p:grpSp>
    </p:spTree>
    <p:extLst>
      <p:ext uri="{BB962C8B-B14F-4D97-AF65-F5344CB8AC3E}">
        <p14:creationId xmlns:p14="http://schemas.microsoft.com/office/powerpoint/2010/main" val="3626352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80" fill="hold"/>
                                        <p:tgtEl>
                                          <p:spTgt spid="7"/>
                                        </p:tgtEl>
                                      </p:cBhvr>
                                    </p:cmd>
                                  </p:childTnLst>
                                </p:cTn>
                              </p:par>
                              <p:par>
                                <p:cTn id="7" presetID="1" presetClass="mediacall" presetSubtype="0" fill="hold" nodeType="withEffect">
                                  <p:stCondLst>
                                    <p:cond delay="250"/>
                                  </p:stCondLst>
                                  <p:childTnLst>
                                    <p:cmd type="call" cmd="playFrom(0.0)">
                                      <p:cBhvr>
                                        <p:cTn id="8" dur="4680" fill="hold"/>
                                        <p:tgtEl>
                                          <p:spTgt spid="238"/>
                                        </p:tgtEl>
                                      </p:cBhvr>
                                    </p:cmd>
                                  </p:childTnLst>
                                </p:cTn>
                              </p:par>
                              <p:par>
                                <p:cTn id="9" presetID="35" presetClass="path" presetSubtype="0" accel="50000" decel="50000" fill="hold" grpId="0" nodeType="withEffect">
                                  <p:stCondLst>
                                    <p:cond delay="0"/>
                                  </p:stCondLst>
                                  <p:childTnLst>
                                    <p:animMotion origin="layout" path="M 3.33333E-6 2.96296E-6 L -0.62309 -0.02685 " pathEditMode="relative" rAng="0" ptsTypes="AA">
                                      <p:cBhvr>
                                        <p:cTn id="10" dur="2000" fill="hold"/>
                                        <p:tgtEl>
                                          <p:spTgt spid="335"/>
                                        </p:tgtEl>
                                        <p:attrNameLst>
                                          <p:attrName>ppt_x</p:attrName>
                                          <p:attrName>ppt_y</p:attrName>
                                        </p:attrNameLst>
                                      </p:cBhvr>
                                      <p:rCtr x="-31163" y="-1343"/>
                                    </p:animMotion>
                                  </p:childTnLst>
                                </p:cTn>
                              </p:par>
                              <p:par>
                                <p:cTn id="11" presetID="35" presetClass="path" presetSubtype="0" accel="50000" decel="50000" fill="hold" nodeType="withEffect">
                                  <p:stCondLst>
                                    <p:cond delay="0"/>
                                  </p:stCondLst>
                                  <p:childTnLst>
                                    <p:animMotion origin="layout" path="M 4.44444E-6 -2.96296E-6 L -0.59046 -0.01713 " pathEditMode="relative" rAng="0" ptsTypes="AA">
                                      <p:cBhvr>
                                        <p:cTn id="12" dur="2000" fill="hold"/>
                                        <p:tgtEl>
                                          <p:spTgt spid="24"/>
                                        </p:tgtEl>
                                        <p:attrNameLst>
                                          <p:attrName>ppt_x</p:attrName>
                                          <p:attrName>ppt_y</p:attrName>
                                        </p:attrNameLst>
                                      </p:cBhvr>
                                      <p:rCtr x="-29531" y="-856"/>
                                    </p:animMotion>
                                  </p:childTnLst>
                                </p:cTn>
                              </p:par>
                              <p:par>
                                <p:cTn id="13" presetID="35" presetClass="path" presetSubtype="0" accel="50000" decel="50000" fill="hold" grpId="0" nodeType="withEffect">
                                  <p:stCondLst>
                                    <p:cond delay="0"/>
                                  </p:stCondLst>
                                  <p:childTnLst>
                                    <p:animMotion origin="layout" path="M 1.94444E-6 -1.11111E-6 L -0.63316 -0.02222 " pathEditMode="relative" rAng="0" ptsTypes="AA">
                                      <p:cBhvr>
                                        <p:cTn id="14" dur="2000" fill="hold"/>
                                        <p:tgtEl>
                                          <p:spTgt spid="349"/>
                                        </p:tgtEl>
                                        <p:attrNameLst>
                                          <p:attrName>ppt_x</p:attrName>
                                          <p:attrName>ppt_y</p:attrName>
                                        </p:attrNameLst>
                                      </p:cBhvr>
                                      <p:rCtr x="-31667" y="-1111"/>
                                    </p:animMotion>
                                  </p:childTnLst>
                                </p:cTn>
                              </p:par>
                              <p:par>
                                <p:cTn id="15" presetID="35" presetClass="path" presetSubtype="0" accel="50000" decel="50000" fill="hold" nodeType="withEffect">
                                  <p:stCondLst>
                                    <p:cond delay="0"/>
                                  </p:stCondLst>
                                  <p:childTnLst>
                                    <p:animMotion origin="layout" path="M 3.125E-6 3.33333E-6 L -0.628 -0.03079 " pathEditMode="relative" rAng="0" ptsTypes="AA">
                                      <p:cBhvr>
                                        <p:cTn id="16" dur="2000" fill="hold"/>
                                        <p:tgtEl>
                                          <p:spTgt spid="331"/>
                                        </p:tgtEl>
                                        <p:attrNameLst>
                                          <p:attrName>ppt_x</p:attrName>
                                          <p:attrName>ppt_y</p:attrName>
                                        </p:attrNameLst>
                                      </p:cBhvr>
                                      <p:rCtr x="-31406" y="-1551"/>
                                    </p:animMotion>
                                  </p:childTnLst>
                                </p:cTn>
                              </p:par>
                              <p:par>
                                <p:cTn id="17" presetID="32" presetClass="emph" presetSubtype="0" repeatCount="indefinite" fill="hold" grpId="1" nodeType="withEffect">
                                  <p:stCondLst>
                                    <p:cond delay="50"/>
                                  </p:stCondLst>
                                  <p:endCondLst>
                                    <p:cond evt="onNext" delay="0">
                                      <p:tgtEl>
                                        <p:sldTgt/>
                                      </p:tgtEl>
                                    </p:cond>
                                  </p:endCondLst>
                                  <p:childTnLst>
                                    <p:animRot by="120000">
                                      <p:cBhvr>
                                        <p:cTn id="18" dur="100" fill="hold">
                                          <p:stCondLst>
                                            <p:cond delay="0"/>
                                          </p:stCondLst>
                                        </p:cTn>
                                        <p:tgtEl>
                                          <p:spTgt spid="349"/>
                                        </p:tgtEl>
                                        <p:attrNameLst>
                                          <p:attrName>r</p:attrName>
                                        </p:attrNameLst>
                                      </p:cBhvr>
                                    </p:animRot>
                                    <p:animRot by="-240000">
                                      <p:cBhvr>
                                        <p:cTn id="19" dur="200" fill="hold">
                                          <p:stCondLst>
                                            <p:cond delay="200"/>
                                          </p:stCondLst>
                                        </p:cTn>
                                        <p:tgtEl>
                                          <p:spTgt spid="349"/>
                                        </p:tgtEl>
                                        <p:attrNameLst>
                                          <p:attrName>r</p:attrName>
                                        </p:attrNameLst>
                                      </p:cBhvr>
                                    </p:animRot>
                                    <p:animRot by="240000">
                                      <p:cBhvr>
                                        <p:cTn id="20" dur="200" fill="hold">
                                          <p:stCondLst>
                                            <p:cond delay="400"/>
                                          </p:stCondLst>
                                        </p:cTn>
                                        <p:tgtEl>
                                          <p:spTgt spid="349"/>
                                        </p:tgtEl>
                                        <p:attrNameLst>
                                          <p:attrName>r</p:attrName>
                                        </p:attrNameLst>
                                      </p:cBhvr>
                                    </p:animRot>
                                    <p:animRot by="-240000">
                                      <p:cBhvr>
                                        <p:cTn id="21" dur="200" fill="hold">
                                          <p:stCondLst>
                                            <p:cond delay="600"/>
                                          </p:stCondLst>
                                        </p:cTn>
                                        <p:tgtEl>
                                          <p:spTgt spid="349"/>
                                        </p:tgtEl>
                                        <p:attrNameLst>
                                          <p:attrName>r</p:attrName>
                                        </p:attrNameLst>
                                      </p:cBhvr>
                                    </p:animRot>
                                    <p:animRot by="120000">
                                      <p:cBhvr>
                                        <p:cTn id="22" dur="200" fill="hold">
                                          <p:stCondLst>
                                            <p:cond delay="800"/>
                                          </p:stCondLst>
                                        </p:cTn>
                                        <p:tgtEl>
                                          <p:spTgt spid="349"/>
                                        </p:tgtEl>
                                        <p:attrNameLst>
                                          <p:attrName>r</p:attrName>
                                        </p:attrNameLst>
                                      </p:cBhvr>
                                    </p:animRot>
                                  </p:childTnLst>
                                </p:cTn>
                              </p:par>
                              <p:par>
                                <p:cTn id="23" presetID="32" presetClass="emph" presetSubtype="0" repeatCount="indefinite" fill="hold" nodeType="withEffect">
                                  <p:stCondLst>
                                    <p:cond delay="0"/>
                                  </p:stCondLst>
                                  <p:endCondLst>
                                    <p:cond evt="onNext" delay="0">
                                      <p:tgtEl>
                                        <p:sldTgt/>
                                      </p:tgtEl>
                                    </p:cond>
                                  </p:endCondLst>
                                  <p:childTnLst>
                                    <p:animRot by="120000">
                                      <p:cBhvr>
                                        <p:cTn id="24" dur="100" fill="hold">
                                          <p:stCondLst>
                                            <p:cond delay="0"/>
                                          </p:stCondLst>
                                        </p:cTn>
                                        <p:tgtEl>
                                          <p:spTgt spid="331"/>
                                        </p:tgtEl>
                                        <p:attrNameLst>
                                          <p:attrName>r</p:attrName>
                                        </p:attrNameLst>
                                      </p:cBhvr>
                                    </p:animRot>
                                    <p:animRot by="-240000">
                                      <p:cBhvr>
                                        <p:cTn id="25" dur="200" fill="hold">
                                          <p:stCondLst>
                                            <p:cond delay="200"/>
                                          </p:stCondLst>
                                        </p:cTn>
                                        <p:tgtEl>
                                          <p:spTgt spid="331"/>
                                        </p:tgtEl>
                                        <p:attrNameLst>
                                          <p:attrName>r</p:attrName>
                                        </p:attrNameLst>
                                      </p:cBhvr>
                                    </p:animRot>
                                    <p:animRot by="240000">
                                      <p:cBhvr>
                                        <p:cTn id="26" dur="200" fill="hold">
                                          <p:stCondLst>
                                            <p:cond delay="400"/>
                                          </p:stCondLst>
                                        </p:cTn>
                                        <p:tgtEl>
                                          <p:spTgt spid="331"/>
                                        </p:tgtEl>
                                        <p:attrNameLst>
                                          <p:attrName>r</p:attrName>
                                        </p:attrNameLst>
                                      </p:cBhvr>
                                    </p:animRot>
                                    <p:animRot by="-240000">
                                      <p:cBhvr>
                                        <p:cTn id="27" dur="200" fill="hold">
                                          <p:stCondLst>
                                            <p:cond delay="600"/>
                                          </p:stCondLst>
                                        </p:cTn>
                                        <p:tgtEl>
                                          <p:spTgt spid="331"/>
                                        </p:tgtEl>
                                        <p:attrNameLst>
                                          <p:attrName>r</p:attrName>
                                        </p:attrNameLst>
                                      </p:cBhvr>
                                    </p:animRot>
                                    <p:animRot by="120000">
                                      <p:cBhvr>
                                        <p:cTn id="28" dur="200" fill="hold">
                                          <p:stCondLst>
                                            <p:cond delay="800"/>
                                          </p:stCondLst>
                                        </p:cTn>
                                        <p:tgtEl>
                                          <p:spTgt spid="331"/>
                                        </p:tgtEl>
                                        <p:attrNameLst>
                                          <p:attrName>r</p:attrName>
                                        </p:attrNameLst>
                                      </p:cBhvr>
                                    </p:animRot>
                                  </p:childTnLst>
                                </p:cTn>
                              </p:par>
                              <p:par>
                                <p:cTn id="29" presetID="32" presetClass="emph" presetSubtype="0" repeatCount="indefinite" fill="hold" grpId="1" nodeType="withEffect">
                                  <p:stCondLst>
                                    <p:cond delay="0"/>
                                  </p:stCondLst>
                                  <p:endCondLst>
                                    <p:cond evt="onNext" delay="0">
                                      <p:tgtEl>
                                        <p:sldTgt/>
                                      </p:tgtEl>
                                    </p:cond>
                                  </p:endCondLst>
                                  <p:childTnLst>
                                    <p:animRot by="120000">
                                      <p:cBhvr>
                                        <p:cTn id="30" dur="100" fill="hold">
                                          <p:stCondLst>
                                            <p:cond delay="0"/>
                                          </p:stCondLst>
                                        </p:cTn>
                                        <p:tgtEl>
                                          <p:spTgt spid="335"/>
                                        </p:tgtEl>
                                        <p:attrNameLst>
                                          <p:attrName>r</p:attrName>
                                        </p:attrNameLst>
                                      </p:cBhvr>
                                    </p:animRot>
                                    <p:animRot by="-240000">
                                      <p:cBhvr>
                                        <p:cTn id="31" dur="200" fill="hold">
                                          <p:stCondLst>
                                            <p:cond delay="200"/>
                                          </p:stCondLst>
                                        </p:cTn>
                                        <p:tgtEl>
                                          <p:spTgt spid="335"/>
                                        </p:tgtEl>
                                        <p:attrNameLst>
                                          <p:attrName>r</p:attrName>
                                        </p:attrNameLst>
                                      </p:cBhvr>
                                    </p:animRot>
                                    <p:animRot by="240000">
                                      <p:cBhvr>
                                        <p:cTn id="32" dur="200" fill="hold">
                                          <p:stCondLst>
                                            <p:cond delay="400"/>
                                          </p:stCondLst>
                                        </p:cTn>
                                        <p:tgtEl>
                                          <p:spTgt spid="335"/>
                                        </p:tgtEl>
                                        <p:attrNameLst>
                                          <p:attrName>r</p:attrName>
                                        </p:attrNameLst>
                                      </p:cBhvr>
                                    </p:animRot>
                                    <p:animRot by="-240000">
                                      <p:cBhvr>
                                        <p:cTn id="33" dur="200" fill="hold">
                                          <p:stCondLst>
                                            <p:cond delay="600"/>
                                          </p:stCondLst>
                                        </p:cTn>
                                        <p:tgtEl>
                                          <p:spTgt spid="335"/>
                                        </p:tgtEl>
                                        <p:attrNameLst>
                                          <p:attrName>r</p:attrName>
                                        </p:attrNameLst>
                                      </p:cBhvr>
                                    </p:animRot>
                                    <p:animRot by="120000">
                                      <p:cBhvr>
                                        <p:cTn id="34" dur="200" fill="hold">
                                          <p:stCondLst>
                                            <p:cond delay="800"/>
                                          </p:stCondLst>
                                        </p:cTn>
                                        <p:tgtEl>
                                          <p:spTgt spid="335"/>
                                        </p:tgtEl>
                                        <p:attrNameLst>
                                          <p:attrName>r</p:attrName>
                                        </p:attrNameLst>
                                      </p:cBhvr>
                                    </p:animRot>
                                  </p:childTnLst>
                                </p:cTn>
                              </p:par>
                            </p:childTnLst>
                          </p:cTn>
                        </p:par>
                        <p:par>
                          <p:cTn id="35" fill="hold">
                            <p:stCondLst>
                              <p:cond delay="4930"/>
                            </p:stCondLst>
                            <p:childTnLst>
                              <p:par>
                                <p:cTn id="36" presetID="32" presetClass="emph" presetSubtype="0" fill="hold" nodeType="afterEffect">
                                  <p:stCondLst>
                                    <p:cond delay="0"/>
                                  </p:stCondLst>
                                  <p:childTnLst>
                                    <p:animRot by="120000">
                                      <p:cBhvr>
                                        <p:cTn id="37" dur="100" fill="hold">
                                          <p:stCondLst>
                                            <p:cond delay="0"/>
                                          </p:stCondLst>
                                        </p:cTn>
                                        <p:tgtEl>
                                          <p:spTgt spid="6"/>
                                        </p:tgtEl>
                                        <p:attrNameLst>
                                          <p:attrName>r</p:attrName>
                                        </p:attrNameLst>
                                      </p:cBhvr>
                                    </p:animRot>
                                    <p:animRot by="-240000">
                                      <p:cBhvr>
                                        <p:cTn id="38" dur="200" fill="hold">
                                          <p:stCondLst>
                                            <p:cond delay="200"/>
                                          </p:stCondLst>
                                        </p:cTn>
                                        <p:tgtEl>
                                          <p:spTgt spid="6"/>
                                        </p:tgtEl>
                                        <p:attrNameLst>
                                          <p:attrName>r</p:attrName>
                                        </p:attrNameLst>
                                      </p:cBhvr>
                                    </p:animRot>
                                    <p:animRot by="240000">
                                      <p:cBhvr>
                                        <p:cTn id="39" dur="200" fill="hold">
                                          <p:stCondLst>
                                            <p:cond delay="400"/>
                                          </p:stCondLst>
                                        </p:cTn>
                                        <p:tgtEl>
                                          <p:spTgt spid="6"/>
                                        </p:tgtEl>
                                        <p:attrNameLst>
                                          <p:attrName>r</p:attrName>
                                        </p:attrNameLst>
                                      </p:cBhvr>
                                    </p:animRot>
                                    <p:animRot by="-240000">
                                      <p:cBhvr>
                                        <p:cTn id="40" dur="200" fill="hold">
                                          <p:stCondLst>
                                            <p:cond delay="600"/>
                                          </p:stCondLst>
                                        </p:cTn>
                                        <p:tgtEl>
                                          <p:spTgt spid="6"/>
                                        </p:tgtEl>
                                        <p:attrNameLst>
                                          <p:attrName>r</p:attrName>
                                        </p:attrNameLst>
                                      </p:cBhvr>
                                    </p:animRot>
                                    <p:animRot by="120000">
                                      <p:cBhvr>
                                        <p:cTn id="41" dur="200" fill="hold">
                                          <p:stCondLst>
                                            <p:cond delay="800"/>
                                          </p:stCondLst>
                                        </p:cTn>
                                        <p:tgtEl>
                                          <p:spTgt spid="6"/>
                                        </p:tgtEl>
                                        <p:attrNameLst>
                                          <p:attrName>r</p:attrName>
                                        </p:attrNameLst>
                                      </p:cBhvr>
                                    </p:animRot>
                                  </p:childTnLst>
                                </p:cTn>
                              </p:par>
                              <p:par>
                                <p:cTn id="42" presetID="32" presetClass="emph" presetSubtype="0" fill="hold" nodeType="withEffect">
                                  <p:stCondLst>
                                    <p:cond delay="0"/>
                                  </p:stCondLst>
                                  <p:childTnLst>
                                    <p:animRot by="120000">
                                      <p:cBhvr>
                                        <p:cTn id="43" dur="100" fill="hold">
                                          <p:stCondLst>
                                            <p:cond delay="0"/>
                                          </p:stCondLst>
                                        </p:cTn>
                                        <p:tgtEl>
                                          <p:spTgt spid="4"/>
                                        </p:tgtEl>
                                        <p:attrNameLst>
                                          <p:attrName>r</p:attrName>
                                        </p:attrNameLst>
                                      </p:cBhvr>
                                    </p:animRot>
                                    <p:animRot by="-240000">
                                      <p:cBhvr>
                                        <p:cTn id="44" dur="200" fill="hold">
                                          <p:stCondLst>
                                            <p:cond delay="200"/>
                                          </p:stCondLst>
                                        </p:cTn>
                                        <p:tgtEl>
                                          <p:spTgt spid="4"/>
                                        </p:tgtEl>
                                        <p:attrNameLst>
                                          <p:attrName>r</p:attrName>
                                        </p:attrNameLst>
                                      </p:cBhvr>
                                    </p:animRot>
                                    <p:animRot by="240000">
                                      <p:cBhvr>
                                        <p:cTn id="45" dur="200" fill="hold">
                                          <p:stCondLst>
                                            <p:cond delay="400"/>
                                          </p:stCondLst>
                                        </p:cTn>
                                        <p:tgtEl>
                                          <p:spTgt spid="4"/>
                                        </p:tgtEl>
                                        <p:attrNameLst>
                                          <p:attrName>r</p:attrName>
                                        </p:attrNameLst>
                                      </p:cBhvr>
                                    </p:animRot>
                                    <p:animRot by="-240000">
                                      <p:cBhvr>
                                        <p:cTn id="46" dur="200" fill="hold">
                                          <p:stCondLst>
                                            <p:cond delay="600"/>
                                          </p:stCondLst>
                                        </p:cTn>
                                        <p:tgtEl>
                                          <p:spTgt spid="4"/>
                                        </p:tgtEl>
                                        <p:attrNameLst>
                                          <p:attrName>r</p:attrName>
                                        </p:attrNameLst>
                                      </p:cBhvr>
                                    </p:animRot>
                                    <p:animRot by="120000">
                                      <p:cBhvr>
                                        <p:cTn id="47" dur="200" fill="hold">
                                          <p:stCondLst>
                                            <p:cond delay="800"/>
                                          </p:stCondLst>
                                        </p:cTn>
                                        <p:tgtEl>
                                          <p:spTgt spid="4"/>
                                        </p:tgtEl>
                                        <p:attrNameLst>
                                          <p:attrName>r</p:attrName>
                                        </p:attrNameLst>
                                      </p:cBhvr>
                                    </p:animRot>
                                  </p:childTnLst>
                                </p:cTn>
                              </p:par>
                            </p:childTnLst>
                          </p:cTn>
                        </p:par>
                        <p:par>
                          <p:cTn id="48" fill="hold">
                            <p:stCondLst>
                              <p:cond delay="5930"/>
                            </p:stCondLst>
                            <p:childTnLst>
                              <p:par>
                                <p:cTn id="49" presetID="1" presetClass="exit" presetSubtype="0" fill="hold" nodeType="afterEffect">
                                  <p:stCondLst>
                                    <p:cond delay="0"/>
                                  </p:stCondLst>
                                  <p:childTnLst>
                                    <p:set>
                                      <p:cBhvr>
                                        <p:cTn id="50" dur="1" fill="hold">
                                          <p:stCondLst>
                                            <p:cond delay="0"/>
                                          </p:stCondLst>
                                        </p:cTn>
                                        <p:tgtEl>
                                          <p:spTgt spid="6"/>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4"/>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2" nodeType="clickEffect">
                                  <p:stCondLst>
                                    <p:cond delay="0"/>
                                  </p:stCondLst>
                                  <p:childTnLst>
                                    <p:set>
                                      <p:cBhvr>
                                        <p:cTn id="56" dur="1" fill="hold">
                                          <p:stCondLst>
                                            <p:cond delay="0"/>
                                          </p:stCondLst>
                                        </p:cTn>
                                        <p:tgtEl>
                                          <p:spTgt spid="335"/>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24"/>
                                        </p:tgtEl>
                                        <p:attrNameLst>
                                          <p:attrName>style.visibility</p:attrName>
                                        </p:attrNameLst>
                                      </p:cBhvr>
                                      <p:to>
                                        <p:strVal val="hidden"/>
                                      </p:to>
                                    </p:set>
                                  </p:childTnLst>
                                </p:cTn>
                              </p:par>
                              <p:par>
                                <p:cTn id="59" presetID="1" presetClass="exit" presetSubtype="0" fill="hold" grpId="2" nodeType="withEffect">
                                  <p:stCondLst>
                                    <p:cond delay="0"/>
                                  </p:stCondLst>
                                  <p:childTnLst>
                                    <p:set>
                                      <p:cBhvr>
                                        <p:cTn id="60" dur="1" fill="hold">
                                          <p:stCondLst>
                                            <p:cond delay="0"/>
                                          </p:stCondLst>
                                        </p:cTn>
                                        <p:tgtEl>
                                          <p:spTgt spid="349"/>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331"/>
                                        </p:tgtEl>
                                        <p:attrNameLst>
                                          <p:attrName>style.visibility</p:attrName>
                                        </p:attrNameLst>
                                      </p:cBhvr>
                                      <p:to>
                                        <p:strVal val="hidden"/>
                                      </p:to>
                                    </p:set>
                                  </p:childTnLst>
                                </p:cTn>
                              </p:par>
                              <p:par>
                                <p:cTn id="63" presetID="1" presetClass="entr" presetSubtype="0" fill="hold" nodeType="withEffect">
                                  <p:stCondLst>
                                    <p:cond delay="0"/>
                                  </p:stCondLst>
                                  <p:childTnLst>
                                    <p:set>
                                      <p:cBhvr>
                                        <p:cTn id="64" dur="1" fill="hold">
                                          <p:stCondLst>
                                            <p:cond delay="0"/>
                                          </p:stCondLst>
                                        </p:cTn>
                                        <p:tgtEl>
                                          <p:spTgt spid="1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63" presetClass="path" presetSubtype="0" accel="50000" decel="50000" fill="hold" grpId="0" nodeType="clickEffect">
                                  <p:stCondLst>
                                    <p:cond delay="0"/>
                                  </p:stCondLst>
                                  <p:childTnLst>
                                    <p:animMotion origin="layout" path="M -4.375E-6 1.48148E-6 L 0.41342 0.01296 " pathEditMode="relative" rAng="0" ptsTypes="AA">
                                      <p:cBhvr>
                                        <p:cTn id="70" dur="2000" fill="hold"/>
                                        <p:tgtEl>
                                          <p:spTgt spid="235"/>
                                        </p:tgtEl>
                                        <p:attrNameLst>
                                          <p:attrName>ppt_x</p:attrName>
                                          <p:attrName>ppt_y</p:attrName>
                                        </p:attrNameLst>
                                      </p:cBhvr>
                                      <p:rCtr x="20664" y="648"/>
                                    </p:animMotion>
                                  </p:childTnLst>
                                </p:cTn>
                              </p:par>
                            </p:childTnLst>
                          </p:cTn>
                        </p:par>
                      </p:childTnLst>
                    </p:cTn>
                  </p:par>
                  <p:par>
                    <p:cTn id="71" fill="hold">
                      <p:stCondLst>
                        <p:cond delay="indefinite"/>
                      </p:stCondLst>
                      <p:childTnLst>
                        <p:par>
                          <p:cTn id="72" fill="hold">
                            <p:stCondLst>
                              <p:cond delay="0"/>
                            </p:stCondLst>
                            <p:childTnLst>
                              <p:par>
                                <p:cTn id="73" presetID="63" presetClass="path" presetSubtype="0" accel="50000" decel="50000" fill="hold" grpId="0" nodeType="clickEffect">
                                  <p:stCondLst>
                                    <p:cond delay="0"/>
                                  </p:stCondLst>
                                  <p:childTnLst>
                                    <p:animMotion origin="layout" path="M 1.11111E-6 1.48148E-6 L 0.3941 0.00903 " pathEditMode="relative" rAng="0" ptsTypes="AA">
                                      <p:cBhvr>
                                        <p:cTn id="74" dur="2000" fill="hold"/>
                                        <p:tgtEl>
                                          <p:spTgt spid="237"/>
                                        </p:tgtEl>
                                        <p:attrNameLst>
                                          <p:attrName>ppt_x</p:attrName>
                                          <p:attrName>ppt_y</p:attrName>
                                        </p:attrNameLst>
                                      </p:cBhvr>
                                      <p:rCtr x="19705" y="440"/>
                                    </p:animMotion>
                                  </p:childTnLst>
                                </p:cTn>
                              </p:par>
                              <p:par>
                                <p:cTn id="75" presetID="1" presetClass="exit" presetSubtype="0" fill="hold" grpId="1" nodeType="withEffect">
                                  <p:stCondLst>
                                    <p:cond delay="0"/>
                                  </p:stCondLst>
                                  <p:childTnLst>
                                    <p:set>
                                      <p:cBhvr>
                                        <p:cTn id="76" dur="1" fill="hold">
                                          <p:stCondLst>
                                            <p:cond delay="0"/>
                                          </p:stCondLst>
                                        </p:cTn>
                                        <p:tgtEl>
                                          <p:spTgt spid="235"/>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63" presetClass="path" presetSubtype="0" accel="50000" decel="50000" fill="hold" grpId="0" nodeType="clickEffect">
                                  <p:stCondLst>
                                    <p:cond delay="0"/>
                                  </p:stCondLst>
                                  <p:childTnLst>
                                    <p:animMotion origin="layout" path="M 1.11111E-6 -3.33333E-6 L 0.37899 -0.00416 " pathEditMode="relative" rAng="0" ptsTypes="AA">
                                      <p:cBhvr>
                                        <p:cTn id="80" dur="2000" fill="hold"/>
                                        <p:tgtEl>
                                          <p:spTgt spid="236"/>
                                        </p:tgtEl>
                                        <p:attrNameLst>
                                          <p:attrName>ppt_x</p:attrName>
                                          <p:attrName>ppt_y</p:attrName>
                                        </p:attrNameLst>
                                      </p:cBhvr>
                                      <p:rCtr x="18958" y="-208"/>
                                    </p:animMotion>
                                  </p:childTnLst>
                                </p:cTn>
                              </p:par>
                              <p:par>
                                <p:cTn id="81" presetID="1" presetClass="exit" presetSubtype="0" fill="hold" grpId="1" nodeType="withEffect">
                                  <p:stCondLst>
                                    <p:cond delay="0"/>
                                  </p:stCondLst>
                                  <p:childTnLst>
                                    <p:set>
                                      <p:cBhvr>
                                        <p:cTn id="82" dur="1" fill="hold">
                                          <p:stCondLst>
                                            <p:cond delay="0"/>
                                          </p:stCondLst>
                                        </p:cTn>
                                        <p:tgtEl>
                                          <p:spTgt spid="2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3" repeatCount="10000" fill="remove" display="0">
                  <p:stCondLst>
                    <p:cond delay="indefinite"/>
                  </p:stCondLst>
                </p:cTn>
                <p:tgtEl>
                  <p:spTgt spid="7"/>
                </p:tgtEl>
              </p:cMediaNode>
            </p:video>
            <p:video>
              <p:cMediaNode vol="80000">
                <p:cTn id="84" repeatCount="10000" fill="remove" display="0">
                  <p:stCondLst>
                    <p:cond delay="indefinite"/>
                  </p:stCondLst>
                </p:cTn>
                <p:tgtEl>
                  <p:spTgt spid="238"/>
                </p:tgtEl>
              </p:cMediaNode>
            </p:video>
          </p:childTnLst>
        </p:cTn>
      </p:par>
    </p:tnLst>
    <p:bldLst>
      <p:bldP spid="335" grpId="0" animBg="1"/>
      <p:bldP spid="335" grpId="1" animBg="1"/>
      <p:bldP spid="335" grpId="2" animBg="1"/>
      <p:bldP spid="349" grpId="0" animBg="1"/>
      <p:bldP spid="349" grpId="1" animBg="1"/>
      <p:bldP spid="349" grpId="2" animBg="1"/>
      <p:bldP spid="235" grpId="0" animBg="1"/>
      <p:bldP spid="235" grpId="1" animBg="1"/>
      <p:bldP spid="236" grpId="0" animBg="1"/>
      <p:bldP spid="237" grpId="0" animBg="1"/>
      <p:bldP spid="237" grpId="1"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Picture 18" descr="A screenshot of a video game&#10;&#10;Description automatically generated">
            <a:extLst>
              <a:ext uri="{FF2B5EF4-FFF2-40B4-BE49-F238E27FC236}">
                <a16:creationId xmlns:a16="http://schemas.microsoft.com/office/drawing/2014/main" id="{7B9DEEAE-C7E7-415B-8A7C-A205F3C71E54}"/>
              </a:ext>
            </a:extLst>
          </p:cNvPr>
          <p:cNvPicPr>
            <a:picLocks noChangeAspect="1"/>
          </p:cNvPicPr>
          <p:nvPr/>
        </p:nvPicPr>
        <p:blipFill rotWithShape="1">
          <a:blip r:embed="rId3"/>
          <a:srcRect b="26878"/>
          <a:stretch/>
        </p:blipFill>
        <p:spPr>
          <a:xfrm>
            <a:off x="1936376" y="1208006"/>
            <a:ext cx="7726861" cy="5649995"/>
          </a:xfrm>
          <a:prstGeom prst="rect">
            <a:avLst/>
          </a:prstGeom>
        </p:spPr>
      </p:pic>
      <p:sp>
        <p:nvSpPr>
          <p:cNvPr id="16" name="TextBox 15"/>
          <p:cNvSpPr txBox="1"/>
          <p:nvPr/>
        </p:nvSpPr>
        <p:spPr>
          <a:xfrm>
            <a:off x="694810" y="1347012"/>
            <a:ext cx="10204652" cy="954107"/>
          </a:xfrm>
          <a:prstGeom prst="rect">
            <a:avLst/>
          </a:prstGeom>
          <a:noFill/>
          <a:ln>
            <a:noFill/>
          </a:ln>
        </p:spPr>
        <p:txBody>
          <a:bodyPr wrap="square" rtlCol="0">
            <a:spAutoFit/>
          </a:bodyPr>
          <a:lstStyle/>
          <a:p>
            <a:pPr>
              <a:spcAft>
                <a:spcPts val="800"/>
              </a:spcAft>
            </a:pPr>
            <a:r>
              <a:rPr lang="en-US" sz="2800" dirty="0">
                <a:solidFill>
                  <a:srgbClr val="000000"/>
                </a:solidFill>
              </a:rPr>
              <a:t>Food safety is important as it helps to protect students from the risk of foodborne illnesses. </a:t>
            </a:r>
          </a:p>
        </p:txBody>
      </p:sp>
      <p:sp>
        <p:nvSpPr>
          <p:cNvPr id="7" name="Title 1"/>
          <p:cNvSpPr>
            <a:spLocks noGrp="1"/>
          </p:cNvSpPr>
          <p:nvPr>
            <p:ph type="title"/>
          </p:nvPr>
        </p:nvSpPr>
        <p:spPr>
          <a:xfrm>
            <a:off x="0" y="0"/>
            <a:ext cx="12192000" cy="1097280"/>
          </a:xfrm>
          <a:solidFill>
            <a:srgbClr val="712766"/>
          </a:solidFill>
        </p:spPr>
        <p:txBody>
          <a:bodyPr anchor="ctr">
            <a:noAutofit/>
          </a:bodyPr>
          <a:lstStyle/>
          <a:p>
            <a:pPr marL="457200" algn="l"/>
            <a:r>
              <a:rPr lang="en-US" sz="4800" b="1" dirty="0">
                <a:solidFill>
                  <a:schemeClr val="bg1"/>
                </a:solidFill>
                <a:latin typeface="Juice ITC" panose="04040403040A02020202" pitchFamily="82" charset="0"/>
              </a:rPr>
              <a:t>Why Do We Practice Food Safety?</a:t>
            </a:r>
          </a:p>
        </p:txBody>
      </p:sp>
      <p:grpSp>
        <p:nvGrpSpPr>
          <p:cNvPr id="21" name="Group 20">
            <a:extLst>
              <a:ext uri="{FF2B5EF4-FFF2-40B4-BE49-F238E27FC236}">
                <a16:creationId xmlns:a16="http://schemas.microsoft.com/office/drawing/2014/main" id="{10A7E253-1DBD-499F-BE7D-98A8128CB5D1}"/>
              </a:ext>
            </a:extLst>
          </p:cNvPr>
          <p:cNvGrpSpPr/>
          <p:nvPr/>
        </p:nvGrpSpPr>
        <p:grpSpPr>
          <a:xfrm>
            <a:off x="2907002" y="5963191"/>
            <a:ext cx="389189" cy="815309"/>
            <a:chOff x="4337697" y="1488965"/>
            <a:chExt cx="1167175" cy="1992726"/>
          </a:xfrm>
        </p:grpSpPr>
        <p:sp>
          <p:nvSpPr>
            <p:cNvPr id="22" name="Freeform: Shape 21">
              <a:extLst>
                <a:ext uri="{FF2B5EF4-FFF2-40B4-BE49-F238E27FC236}">
                  <a16:creationId xmlns:a16="http://schemas.microsoft.com/office/drawing/2014/main" id="{A9DF5049-0F38-4D10-A830-4CAB567C0CF7}"/>
                </a:ext>
              </a:extLst>
            </p:cNvPr>
            <p:cNvSpPr/>
            <p:nvPr/>
          </p:nvSpPr>
          <p:spPr>
            <a:xfrm>
              <a:off x="4508204" y="2723427"/>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solidFill>
              <a:srgbClr val="FFCC9A"/>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23" name="Freeform: Shape 22">
              <a:extLst>
                <a:ext uri="{FF2B5EF4-FFF2-40B4-BE49-F238E27FC236}">
                  <a16:creationId xmlns:a16="http://schemas.microsoft.com/office/drawing/2014/main" id="{4F9A7095-A228-4924-98DA-B2BAE61BDBB9}"/>
                </a:ext>
              </a:extLst>
            </p:cNvPr>
            <p:cNvSpPr/>
            <p:nvPr/>
          </p:nvSpPr>
          <p:spPr>
            <a:xfrm flipH="1">
              <a:off x="5158331" y="2718904"/>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solidFill>
              <a:srgbClr val="FFCC9A"/>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24" name="Rectangle 19">
              <a:extLst>
                <a:ext uri="{FF2B5EF4-FFF2-40B4-BE49-F238E27FC236}">
                  <a16:creationId xmlns:a16="http://schemas.microsoft.com/office/drawing/2014/main" id="{3BF02E15-A5FA-487E-BBAD-869CBC7ED317}"/>
                </a:ext>
              </a:extLst>
            </p:cNvPr>
            <p:cNvSpPr/>
            <p:nvPr/>
          </p:nvSpPr>
          <p:spPr>
            <a:xfrm>
              <a:off x="4741901" y="3200376"/>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FFCC9A"/>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25" name="Rectangle 19">
              <a:extLst>
                <a:ext uri="{FF2B5EF4-FFF2-40B4-BE49-F238E27FC236}">
                  <a16:creationId xmlns:a16="http://schemas.microsoft.com/office/drawing/2014/main" id="{28446A71-CD5B-453E-8C6B-3602C6D7C91B}"/>
                </a:ext>
              </a:extLst>
            </p:cNvPr>
            <p:cNvSpPr/>
            <p:nvPr/>
          </p:nvSpPr>
          <p:spPr>
            <a:xfrm flipH="1">
              <a:off x="5011669" y="3200375"/>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FFCC9A"/>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26" name="Rectangle 44">
              <a:extLst>
                <a:ext uri="{FF2B5EF4-FFF2-40B4-BE49-F238E27FC236}">
                  <a16:creationId xmlns:a16="http://schemas.microsoft.com/office/drawing/2014/main" id="{F4A7C081-CF98-4CEB-8547-558F086E856E}"/>
                </a:ext>
              </a:extLst>
            </p:cNvPr>
            <p:cNvSpPr/>
            <p:nvPr/>
          </p:nvSpPr>
          <p:spPr>
            <a:xfrm>
              <a:off x="4650071" y="2968037"/>
              <a:ext cx="600076" cy="281021"/>
            </a:xfrm>
            <a:custGeom>
              <a:avLst/>
              <a:gdLst>
                <a:gd name="connsiteX0" fmla="*/ 0 w 457200"/>
                <a:gd name="connsiteY0" fmla="*/ 0 h 208045"/>
                <a:gd name="connsiteX1" fmla="*/ 457200 w 457200"/>
                <a:gd name="connsiteY1" fmla="*/ 0 h 208045"/>
                <a:gd name="connsiteX2" fmla="*/ 457200 w 457200"/>
                <a:gd name="connsiteY2" fmla="*/ 208045 h 208045"/>
                <a:gd name="connsiteX3" fmla="*/ 0 w 457200"/>
                <a:gd name="connsiteY3" fmla="*/ 208045 h 208045"/>
                <a:gd name="connsiteX4" fmla="*/ 0 w 457200"/>
                <a:gd name="connsiteY4" fmla="*/ 0 h 208045"/>
                <a:gd name="connsiteX0" fmla="*/ 0 w 476250"/>
                <a:gd name="connsiteY0" fmla="*/ 0 h 208045"/>
                <a:gd name="connsiteX1" fmla="*/ 476250 w 476250"/>
                <a:gd name="connsiteY1" fmla="*/ 0 h 208045"/>
                <a:gd name="connsiteX2" fmla="*/ 476250 w 476250"/>
                <a:gd name="connsiteY2" fmla="*/ 208045 h 208045"/>
                <a:gd name="connsiteX3" fmla="*/ 19050 w 476250"/>
                <a:gd name="connsiteY3" fmla="*/ 208045 h 208045"/>
                <a:gd name="connsiteX4" fmla="*/ 0 w 476250"/>
                <a:gd name="connsiteY4" fmla="*/ 0 h 208045"/>
                <a:gd name="connsiteX0" fmla="*/ 57150 w 533400"/>
                <a:gd name="connsiteY0" fmla="*/ 0 h 208045"/>
                <a:gd name="connsiteX1" fmla="*/ 533400 w 533400"/>
                <a:gd name="connsiteY1" fmla="*/ 0 h 208045"/>
                <a:gd name="connsiteX2" fmla="*/ 533400 w 533400"/>
                <a:gd name="connsiteY2" fmla="*/ 208045 h 208045"/>
                <a:gd name="connsiteX3" fmla="*/ 0 w 533400"/>
                <a:gd name="connsiteY3" fmla="*/ 169945 h 208045"/>
                <a:gd name="connsiteX4" fmla="*/ 57150 w 533400"/>
                <a:gd name="connsiteY4" fmla="*/ 0 h 208045"/>
                <a:gd name="connsiteX0" fmla="*/ 57150 w 547688"/>
                <a:gd name="connsiteY0" fmla="*/ 9525 h 217570"/>
                <a:gd name="connsiteX1" fmla="*/ 547688 w 547688"/>
                <a:gd name="connsiteY1" fmla="*/ 0 h 217570"/>
                <a:gd name="connsiteX2" fmla="*/ 533400 w 547688"/>
                <a:gd name="connsiteY2" fmla="*/ 217570 h 217570"/>
                <a:gd name="connsiteX3" fmla="*/ 0 w 547688"/>
                <a:gd name="connsiteY3" fmla="*/ 179470 h 217570"/>
                <a:gd name="connsiteX4" fmla="*/ 57150 w 547688"/>
                <a:gd name="connsiteY4" fmla="*/ 9525 h 217570"/>
                <a:gd name="connsiteX0" fmla="*/ 57150 w 566738"/>
                <a:gd name="connsiteY0" fmla="*/ 9525 h 179470"/>
                <a:gd name="connsiteX1" fmla="*/ 547688 w 566738"/>
                <a:gd name="connsiteY1" fmla="*/ 0 h 179470"/>
                <a:gd name="connsiteX2" fmla="*/ 566738 w 566738"/>
                <a:gd name="connsiteY2" fmla="*/ 155657 h 179470"/>
                <a:gd name="connsiteX3" fmla="*/ 0 w 566738"/>
                <a:gd name="connsiteY3" fmla="*/ 179470 h 179470"/>
                <a:gd name="connsiteX4" fmla="*/ 57150 w 566738"/>
                <a:gd name="connsiteY4" fmla="*/ 9525 h 179470"/>
                <a:gd name="connsiteX0" fmla="*/ 57150 w 566738"/>
                <a:gd name="connsiteY0" fmla="*/ 9525 h 185857"/>
                <a:gd name="connsiteX1" fmla="*/ 547688 w 566738"/>
                <a:gd name="connsiteY1" fmla="*/ 0 h 185857"/>
                <a:gd name="connsiteX2" fmla="*/ 566738 w 566738"/>
                <a:gd name="connsiteY2" fmla="*/ 155657 h 185857"/>
                <a:gd name="connsiteX3" fmla="*/ 0 w 566738"/>
                <a:gd name="connsiteY3" fmla="*/ 179470 h 185857"/>
                <a:gd name="connsiteX4" fmla="*/ 57150 w 566738"/>
                <a:gd name="connsiteY4" fmla="*/ 9525 h 185857"/>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600076"/>
                <a:gd name="connsiteY0" fmla="*/ 9525 h 205208"/>
                <a:gd name="connsiteX1" fmla="*/ 547688 w 600076"/>
                <a:gd name="connsiteY1" fmla="*/ 0 h 205208"/>
                <a:gd name="connsiteX2" fmla="*/ 600076 w 600076"/>
                <a:gd name="connsiteY2" fmla="*/ 169945 h 205208"/>
                <a:gd name="connsiteX3" fmla="*/ 0 w 600076"/>
                <a:gd name="connsiteY3" fmla="*/ 179470 h 205208"/>
                <a:gd name="connsiteX4" fmla="*/ 57150 w 600076"/>
                <a:gd name="connsiteY4" fmla="*/ 9525 h 205208"/>
                <a:gd name="connsiteX0" fmla="*/ 57150 w 600076"/>
                <a:gd name="connsiteY0" fmla="*/ 9525 h 205208"/>
                <a:gd name="connsiteX1" fmla="*/ 547688 w 600076"/>
                <a:gd name="connsiteY1" fmla="*/ 0 h 205208"/>
                <a:gd name="connsiteX2" fmla="*/ 600076 w 600076"/>
                <a:gd name="connsiteY2" fmla="*/ 169945 h 205208"/>
                <a:gd name="connsiteX3" fmla="*/ 0 w 600076"/>
                <a:gd name="connsiteY3" fmla="*/ 179470 h 205208"/>
                <a:gd name="connsiteX4" fmla="*/ 57150 w 600076"/>
                <a:gd name="connsiteY4" fmla="*/ 9525 h 205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6" h="205208">
                  <a:moveTo>
                    <a:pt x="57150" y="9525"/>
                  </a:moveTo>
                  <a:cubicBezTo>
                    <a:pt x="234951" y="44450"/>
                    <a:pt x="369887" y="60325"/>
                    <a:pt x="547688" y="0"/>
                  </a:cubicBezTo>
                  <a:lnTo>
                    <a:pt x="600076" y="169945"/>
                  </a:lnTo>
                  <a:cubicBezTo>
                    <a:pt x="439738" y="225508"/>
                    <a:pt x="198438" y="204869"/>
                    <a:pt x="0" y="179470"/>
                  </a:cubicBezTo>
                  <a:lnTo>
                    <a:pt x="57150" y="9525"/>
                  </a:lnTo>
                  <a:close/>
                </a:path>
              </a:pathLst>
            </a:custGeom>
            <a:solidFill>
              <a:srgbClr val="FFC000">
                <a:lumMod val="60000"/>
                <a:lumOff val="40000"/>
              </a:srgbClr>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27" name="Rectangle 19">
              <a:extLst>
                <a:ext uri="{FF2B5EF4-FFF2-40B4-BE49-F238E27FC236}">
                  <a16:creationId xmlns:a16="http://schemas.microsoft.com/office/drawing/2014/main" id="{75C2E566-03D1-4226-A271-D02E85FBAE4D}"/>
                </a:ext>
              </a:extLst>
            </p:cNvPr>
            <p:cNvSpPr/>
            <p:nvPr/>
          </p:nvSpPr>
          <p:spPr>
            <a:xfrm flipH="1">
              <a:off x="4674066" y="3397745"/>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ED7D31"/>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28" name="Rectangle 19">
              <a:extLst>
                <a:ext uri="{FF2B5EF4-FFF2-40B4-BE49-F238E27FC236}">
                  <a16:creationId xmlns:a16="http://schemas.microsoft.com/office/drawing/2014/main" id="{F6D93151-EFDD-4FC8-866B-C3C96AD8B19C}"/>
                </a:ext>
              </a:extLst>
            </p:cNvPr>
            <p:cNvSpPr/>
            <p:nvPr/>
          </p:nvSpPr>
          <p:spPr>
            <a:xfrm>
              <a:off x="5013193" y="3397745"/>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ED7D31"/>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nvGrpSpPr>
            <p:cNvPr id="29" name="Group 28">
              <a:extLst>
                <a:ext uri="{FF2B5EF4-FFF2-40B4-BE49-F238E27FC236}">
                  <a16:creationId xmlns:a16="http://schemas.microsoft.com/office/drawing/2014/main" id="{6AFF7840-A46B-46BE-BA90-C9B7887E9AC9}"/>
                </a:ext>
              </a:extLst>
            </p:cNvPr>
            <p:cNvGrpSpPr/>
            <p:nvPr/>
          </p:nvGrpSpPr>
          <p:grpSpPr>
            <a:xfrm>
              <a:off x="4596188" y="2507896"/>
              <a:ext cx="709613" cy="522520"/>
              <a:chOff x="1916909" y="3505263"/>
              <a:chExt cx="709613" cy="522520"/>
            </a:xfrm>
          </p:grpSpPr>
          <p:sp>
            <p:nvSpPr>
              <p:cNvPr id="55" name="Rectangle: Rounded Corners 20">
                <a:extLst>
                  <a:ext uri="{FF2B5EF4-FFF2-40B4-BE49-F238E27FC236}">
                    <a16:creationId xmlns:a16="http://schemas.microsoft.com/office/drawing/2014/main" id="{EF1792C5-22FE-4102-81A9-BAC1C8030136}"/>
                  </a:ext>
                </a:extLst>
              </p:cNvPr>
              <p:cNvSpPr/>
              <p:nvPr/>
            </p:nvSpPr>
            <p:spPr>
              <a:xfrm>
                <a:off x="1997110" y="3512017"/>
                <a:ext cx="507384" cy="410268"/>
              </a:xfrm>
              <a:custGeom>
                <a:avLst/>
                <a:gdLst>
                  <a:gd name="connsiteX0" fmla="*/ 0 w 533400"/>
                  <a:gd name="connsiteY0" fmla="*/ 65846 h 395071"/>
                  <a:gd name="connsiteX1" fmla="*/ 65846 w 533400"/>
                  <a:gd name="connsiteY1" fmla="*/ 0 h 395071"/>
                  <a:gd name="connsiteX2" fmla="*/ 467554 w 533400"/>
                  <a:gd name="connsiteY2" fmla="*/ 0 h 395071"/>
                  <a:gd name="connsiteX3" fmla="*/ 533400 w 533400"/>
                  <a:gd name="connsiteY3" fmla="*/ 65846 h 395071"/>
                  <a:gd name="connsiteX4" fmla="*/ 533400 w 533400"/>
                  <a:gd name="connsiteY4" fmla="*/ 329225 h 395071"/>
                  <a:gd name="connsiteX5" fmla="*/ 467554 w 533400"/>
                  <a:gd name="connsiteY5" fmla="*/ 395071 h 395071"/>
                  <a:gd name="connsiteX6" fmla="*/ 65846 w 533400"/>
                  <a:gd name="connsiteY6" fmla="*/ 395071 h 395071"/>
                  <a:gd name="connsiteX7" fmla="*/ 0 w 533400"/>
                  <a:gd name="connsiteY7" fmla="*/ 329225 h 395071"/>
                  <a:gd name="connsiteX8" fmla="*/ 0 w 533400"/>
                  <a:gd name="connsiteY8" fmla="*/ 65846 h 395071"/>
                  <a:gd name="connsiteX0" fmla="*/ 16933 w 550333"/>
                  <a:gd name="connsiteY0" fmla="*/ 65846 h 395071"/>
                  <a:gd name="connsiteX1" fmla="*/ 82779 w 550333"/>
                  <a:gd name="connsiteY1" fmla="*/ 0 h 395071"/>
                  <a:gd name="connsiteX2" fmla="*/ 484487 w 550333"/>
                  <a:gd name="connsiteY2" fmla="*/ 0 h 395071"/>
                  <a:gd name="connsiteX3" fmla="*/ 550333 w 550333"/>
                  <a:gd name="connsiteY3" fmla="*/ 65846 h 395071"/>
                  <a:gd name="connsiteX4" fmla="*/ 550333 w 550333"/>
                  <a:gd name="connsiteY4" fmla="*/ 329225 h 395071"/>
                  <a:gd name="connsiteX5" fmla="*/ 484487 w 550333"/>
                  <a:gd name="connsiteY5" fmla="*/ 395071 h 395071"/>
                  <a:gd name="connsiteX6" fmla="*/ 82779 w 550333"/>
                  <a:gd name="connsiteY6" fmla="*/ 395071 h 395071"/>
                  <a:gd name="connsiteX7" fmla="*/ 16933 w 550333"/>
                  <a:gd name="connsiteY7" fmla="*/ 329225 h 395071"/>
                  <a:gd name="connsiteX8" fmla="*/ 16933 w 550333"/>
                  <a:gd name="connsiteY8" fmla="*/ 65846 h 395071"/>
                  <a:gd name="connsiteX0" fmla="*/ 16933 w 563033"/>
                  <a:gd name="connsiteY0" fmla="*/ 65846 h 395071"/>
                  <a:gd name="connsiteX1" fmla="*/ 82779 w 563033"/>
                  <a:gd name="connsiteY1" fmla="*/ 0 h 395071"/>
                  <a:gd name="connsiteX2" fmla="*/ 484487 w 563033"/>
                  <a:gd name="connsiteY2" fmla="*/ 0 h 395071"/>
                  <a:gd name="connsiteX3" fmla="*/ 550333 w 563033"/>
                  <a:gd name="connsiteY3" fmla="*/ 65846 h 395071"/>
                  <a:gd name="connsiteX4" fmla="*/ 550333 w 563033"/>
                  <a:gd name="connsiteY4" fmla="*/ 329225 h 395071"/>
                  <a:gd name="connsiteX5" fmla="*/ 484487 w 563033"/>
                  <a:gd name="connsiteY5" fmla="*/ 395071 h 395071"/>
                  <a:gd name="connsiteX6" fmla="*/ 82779 w 563033"/>
                  <a:gd name="connsiteY6" fmla="*/ 395071 h 395071"/>
                  <a:gd name="connsiteX7" fmla="*/ 16933 w 563033"/>
                  <a:gd name="connsiteY7" fmla="*/ 329225 h 395071"/>
                  <a:gd name="connsiteX8" fmla="*/ 16933 w 563033"/>
                  <a:gd name="connsiteY8" fmla="*/ 65846 h 395071"/>
                  <a:gd name="connsiteX0" fmla="*/ 16933 w 574443"/>
                  <a:gd name="connsiteY0" fmla="*/ 65846 h 395071"/>
                  <a:gd name="connsiteX1" fmla="*/ 82779 w 574443"/>
                  <a:gd name="connsiteY1" fmla="*/ 0 h 395071"/>
                  <a:gd name="connsiteX2" fmla="*/ 484487 w 574443"/>
                  <a:gd name="connsiteY2" fmla="*/ 0 h 395071"/>
                  <a:gd name="connsiteX3" fmla="*/ 564621 w 574443"/>
                  <a:gd name="connsiteY3" fmla="*/ 63465 h 395071"/>
                  <a:gd name="connsiteX4" fmla="*/ 550333 w 574443"/>
                  <a:gd name="connsiteY4" fmla="*/ 329225 h 395071"/>
                  <a:gd name="connsiteX5" fmla="*/ 484487 w 574443"/>
                  <a:gd name="connsiteY5" fmla="*/ 395071 h 395071"/>
                  <a:gd name="connsiteX6" fmla="*/ 82779 w 574443"/>
                  <a:gd name="connsiteY6" fmla="*/ 395071 h 395071"/>
                  <a:gd name="connsiteX7" fmla="*/ 16933 w 574443"/>
                  <a:gd name="connsiteY7" fmla="*/ 329225 h 395071"/>
                  <a:gd name="connsiteX8" fmla="*/ 16933 w 574443"/>
                  <a:gd name="connsiteY8" fmla="*/ 65846 h 395071"/>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2085"/>
                  <a:gd name="connsiteY0" fmla="*/ 72990 h 402215"/>
                  <a:gd name="connsiteX1" fmla="*/ 75209 w 562085"/>
                  <a:gd name="connsiteY1" fmla="*/ 7144 h 402215"/>
                  <a:gd name="connsiteX2" fmla="*/ 476917 w 562085"/>
                  <a:gd name="connsiteY2" fmla="*/ 0 h 402215"/>
                  <a:gd name="connsiteX3" fmla="*/ 557051 w 562085"/>
                  <a:gd name="connsiteY3" fmla="*/ 70609 h 402215"/>
                  <a:gd name="connsiteX4" fmla="*/ 483232 w 562085"/>
                  <a:gd name="connsiteY4" fmla="*/ 310176 h 402215"/>
                  <a:gd name="connsiteX5" fmla="*/ 476917 w 562085"/>
                  <a:gd name="connsiteY5" fmla="*/ 402215 h 402215"/>
                  <a:gd name="connsiteX6" fmla="*/ 75209 w 562085"/>
                  <a:gd name="connsiteY6" fmla="*/ 402215 h 402215"/>
                  <a:gd name="connsiteX7" fmla="*/ 61750 w 562085"/>
                  <a:gd name="connsiteY7" fmla="*/ 305413 h 402215"/>
                  <a:gd name="connsiteX8" fmla="*/ 9363 w 562085"/>
                  <a:gd name="connsiteY8" fmla="*/ 72990 h 402215"/>
                  <a:gd name="connsiteX0" fmla="*/ 9363 w 563017"/>
                  <a:gd name="connsiteY0" fmla="*/ 72990 h 402215"/>
                  <a:gd name="connsiteX1" fmla="*/ 75209 w 563017"/>
                  <a:gd name="connsiteY1" fmla="*/ 7144 h 402215"/>
                  <a:gd name="connsiteX2" fmla="*/ 476917 w 563017"/>
                  <a:gd name="connsiteY2" fmla="*/ 0 h 402215"/>
                  <a:gd name="connsiteX3" fmla="*/ 557051 w 563017"/>
                  <a:gd name="connsiteY3" fmla="*/ 70609 h 402215"/>
                  <a:gd name="connsiteX4" fmla="*/ 502282 w 563017"/>
                  <a:gd name="connsiteY4" fmla="*/ 317320 h 402215"/>
                  <a:gd name="connsiteX5" fmla="*/ 476917 w 563017"/>
                  <a:gd name="connsiteY5" fmla="*/ 402215 h 402215"/>
                  <a:gd name="connsiteX6" fmla="*/ 75209 w 563017"/>
                  <a:gd name="connsiteY6" fmla="*/ 402215 h 402215"/>
                  <a:gd name="connsiteX7" fmla="*/ 61750 w 563017"/>
                  <a:gd name="connsiteY7" fmla="*/ 305413 h 402215"/>
                  <a:gd name="connsiteX8" fmla="*/ 9363 w 563017"/>
                  <a:gd name="connsiteY8" fmla="*/ 72990 h 402215"/>
                  <a:gd name="connsiteX0" fmla="*/ 11086 w 564740"/>
                  <a:gd name="connsiteY0" fmla="*/ 72990 h 402215"/>
                  <a:gd name="connsiteX1" fmla="*/ 76932 w 564740"/>
                  <a:gd name="connsiteY1" fmla="*/ 7144 h 402215"/>
                  <a:gd name="connsiteX2" fmla="*/ 478640 w 564740"/>
                  <a:gd name="connsiteY2" fmla="*/ 0 h 402215"/>
                  <a:gd name="connsiteX3" fmla="*/ 558774 w 564740"/>
                  <a:gd name="connsiteY3" fmla="*/ 70609 h 402215"/>
                  <a:gd name="connsiteX4" fmla="*/ 504005 w 564740"/>
                  <a:gd name="connsiteY4" fmla="*/ 317320 h 402215"/>
                  <a:gd name="connsiteX5" fmla="*/ 478640 w 564740"/>
                  <a:gd name="connsiteY5" fmla="*/ 402215 h 402215"/>
                  <a:gd name="connsiteX6" fmla="*/ 76932 w 564740"/>
                  <a:gd name="connsiteY6" fmla="*/ 402215 h 402215"/>
                  <a:gd name="connsiteX7" fmla="*/ 63473 w 564740"/>
                  <a:gd name="connsiteY7" fmla="*/ 305413 h 402215"/>
                  <a:gd name="connsiteX8" fmla="*/ 11086 w 564740"/>
                  <a:gd name="connsiteY8" fmla="*/ 72990 h 402215"/>
                  <a:gd name="connsiteX0" fmla="*/ 10678 w 569094"/>
                  <a:gd name="connsiteY0" fmla="*/ 70609 h 402215"/>
                  <a:gd name="connsiteX1" fmla="*/ 81286 w 569094"/>
                  <a:gd name="connsiteY1" fmla="*/ 7144 h 402215"/>
                  <a:gd name="connsiteX2" fmla="*/ 482994 w 569094"/>
                  <a:gd name="connsiteY2" fmla="*/ 0 h 402215"/>
                  <a:gd name="connsiteX3" fmla="*/ 563128 w 569094"/>
                  <a:gd name="connsiteY3" fmla="*/ 70609 h 402215"/>
                  <a:gd name="connsiteX4" fmla="*/ 508359 w 569094"/>
                  <a:gd name="connsiteY4" fmla="*/ 317320 h 402215"/>
                  <a:gd name="connsiteX5" fmla="*/ 482994 w 569094"/>
                  <a:gd name="connsiteY5" fmla="*/ 402215 h 402215"/>
                  <a:gd name="connsiteX6" fmla="*/ 81286 w 569094"/>
                  <a:gd name="connsiteY6" fmla="*/ 402215 h 402215"/>
                  <a:gd name="connsiteX7" fmla="*/ 67827 w 569094"/>
                  <a:gd name="connsiteY7" fmla="*/ 305413 h 402215"/>
                  <a:gd name="connsiteX8" fmla="*/ 10678 w 569094"/>
                  <a:gd name="connsiteY8" fmla="*/ 70609 h 402215"/>
                  <a:gd name="connsiteX0" fmla="*/ 10120 w 575680"/>
                  <a:gd name="connsiteY0" fmla="*/ 82516 h 402215"/>
                  <a:gd name="connsiteX1" fmla="*/ 87872 w 575680"/>
                  <a:gd name="connsiteY1" fmla="*/ 7144 h 402215"/>
                  <a:gd name="connsiteX2" fmla="*/ 489580 w 575680"/>
                  <a:gd name="connsiteY2" fmla="*/ 0 h 402215"/>
                  <a:gd name="connsiteX3" fmla="*/ 569714 w 575680"/>
                  <a:gd name="connsiteY3" fmla="*/ 70609 h 402215"/>
                  <a:gd name="connsiteX4" fmla="*/ 514945 w 575680"/>
                  <a:gd name="connsiteY4" fmla="*/ 317320 h 402215"/>
                  <a:gd name="connsiteX5" fmla="*/ 489580 w 575680"/>
                  <a:gd name="connsiteY5" fmla="*/ 402215 h 402215"/>
                  <a:gd name="connsiteX6" fmla="*/ 87872 w 575680"/>
                  <a:gd name="connsiteY6" fmla="*/ 402215 h 402215"/>
                  <a:gd name="connsiteX7" fmla="*/ 74413 w 575680"/>
                  <a:gd name="connsiteY7" fmla="*/ 305413 h 402215"/>
                  <a:gd name="connsiteX8" fmla="*/ 10120 w 575680"/>
                  <a:gd name="connsiteY8" fmla="*/ 82516 h 402215"/>
                  <a:gd name="connsiteX0" fmla="*/ 10120 w 575680"/>
                  <a:gd name="connsiteY0" fmla="*/ 87489 h 407188"/>
                  <a:gd name="connsiteX1" fmla="*/ 87872 w 575680"/>
                  <a:gd name="connsiteY1" fmla="*/ 12117 h 407188"/>
                  <a:gd name="connsiteX2" fmla="*/ 489580 w 575680"/>
                  <a:gd name="connsiteY2" fmla="*/ 4973 h 407188"/>
                  <a:gd name="connsiteX3" fmla="*/ 569714 w 575680"/>
                  <a:gd name="connsiteY3" fmla="*/ 75582 h 407188"/>
                  <a:gd name="connsiteX4" fmla="*/ 514945 w 575680"/>
                  <a:gd name="connsiteY4" fmla="*/ 322293 h 407188"/>
                  <a:gd name="connsiteX5" fmla="*/ 489580 w 575680"/>
                  <a:gd name="connsiteY5" fmla="*/ 407188 h 407188"/>
                  <a:gd name="connsiteX6" fmla="*/ 87872 w 575680"/>
                  <a:gd name="connsiteY6" fmla="*/ 407188 h 407188"/>
                  <a:gd name="connsiteX7" fmla="*/ 74413 w 575680"/>
                  <a:gd name="connsiteY7" fmla="*/ 310386 h 407188"/>
                  <a:gd name="connsiteX8" fmla="*/ 10120 w 575680"/>
                  <a:gd name="connsiteY8" fmla="*/ 87489 h 407188"/>
                  <a:gd name="connsiteX0" fmla="*/ 10120 w 575680"/>
                  <a:gd name="connsiteY0" fmla="*/ 90569 h 410268"/>
                  <a:gd name="connsiteX1" fmla="*/ 87872 w 575680"/>
                  <a:gd name="connsiteY1" fmla="*/ 15197 h 410268"/>
                  <a:gd name="connsiteX2" fmla="*/ 489580 w 575680"/>
                  <a:gd name="connsiteY2" fmla="*/ 8053 h 410268"/>
                  <a:gd name="connsiteX3" fmla="*/ 569714 w 575680"/>
                  <a:gd name="connsiteY3" fmla="*/ 78662 h 410268"/>
                  <a:gd name="connsiteX4" fmla="*/ 514945 w 575680"/>
                  <a:gd name="connsiteY4" fmla="*/ 325373 h 410268"/>
                  <a:gd name="connsiteX5" fmla="*/ 489580 w 575680"/>
                  <a:gd name="connsiteY5" fmla="*/ 410268 h 410268"/>
                  <a:gd name="connsiteX6" fmla="*/ 87872 w 575680"/>
                  <a:gd name="connsiteY6" fmla="*/ 410268 h 410268"/>
                  <a:gd name="connsiteX7" fmla="*/ 74413 w 575680"/>
                  <a:gd name="connsiteY7" fmla="*/ 313466 h 410268"/>
                  <a:gd name="connsiteX8" fmla="*/ 10120 w 575680"/>
                  <a:gd name="connsiteY8" fmla="*/ 90569 h 41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680" h="410268">
                    <a:moveTo>
                      <a:pt x="10120" y="90569"/>
                    </a:moveTo>
                    <a:cubicBezTo>
                      <a:pt x="10120" y="54203"/>
                      <a:pt x="51506" y="15197"/>
                      <a:pt x="87872" y="15197"/>
                    </a:cubicBezTo>
                    <a:cubicBezTo>
                      <a:pt x="176531" y="-8615"/>
                      <a:pt x="360440" y="909"/>
                      <a:pt x="489580" y="8053"/>
                    </a:cubicBezTo>
                    <a:cubicBezTo>
                      <a:pt x="525946" y="8053"/>
                      <a:pt x="569714" y="42296"/>
                      <a:pt x="569714" y="78662"/>
                    </a:cubicBezTo>
                    <a:cubicBezTo>
                      <a:pt x="598289" y="161692"/>
                      <a:pt x="514945" y="237580"/>
                      <a:pt x="514945" y="325373"/>
                    </a:cubicBezTo>
                    <a:cubicBezTo>
                      <a:pt x="514945" y="361739"/>
                      <a:pt x="525946" y="410268"/>
                      <a:pt x="489580" y="410268"/>
                    </a:cubicBezTo>
                    <a:lnTo>
                      <a:pt x="87872" y="410268"/>
                    </a:lnTo>
                    <a:cubicBezTo>
                      <a:pt x="51506" y="410268"/>
                      <a:pt x="105369" y="337926"/>
                      <a:pt x="74413" y="313466"/>
                    </a:cubicBezTo>
                    <a:cubicBezTo>
                      <a:pt x="74413" y="225673"/>
                      <a:pt x="-32743" y="175981"/>
                      <a:pt x="10120" y="90569"/>
                    </a:cubicBezTo>
                    <a:close/>
                  </a:path>
                </a:pathLst>
              </a:custGeom>
              <a:solidFill>
                <a:srgbClr val="68498E"/>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56" name="Freeform: Shape 55">
                <a:extLst>
                  <a:ext uri="{FF2B5EF4-FFF2-40B4-BE49-F238E27FC236}">
                    <a16:creationId xmlns:a16="http://schemas.microsoft.com/office/drawing/2014/main" id="{3B608433-91BC-4C56-BDD9-53FE4300F602}"/>
                  </a:ext>
                </a:extLst>
              </p:cNvPr>
              <p:cNvSpPr/>
              <p:nvPr/>
            </p:nvSpPr>
            <p:spPr>
              <a:xfrm>
                <a:off x="2174357" y="3505263"/>
                <a:ext cx="164305" cy="135245"/>
              </a:xfrm>
              <a:custGeom>
                <a:avLst/>
                <a:gdLst>
                  <a:gd name="connsiteX0" fmla="*/ 0 w 147638"/>
                  <a:gd name="connsiteY0" fmla="*/ 4762 h 57150"/>
                  <a:gd name="connsiteX1" fmla="*/ 147638 w 147638"/>
                  <a:gd name="connsiteY1" fmla="*/ 0 h 57150"/>
                  <a:gd name="connsiteX2" fmla="*/ 147638 w 147638"/>
                  <a:gd name="connsiteY2" fmla="*/ 54769 h 57150"/>
                  <a:gd name="connsiteX3" fmla="*/ 2382 w 147638"/>
                  <a:gd name="connsiteY3" fmla="*/ 57150 h 57150"/>
                  <a:gd name="connsiteX4" fmla="*/ 0 w 147638"/>
                  <a:gd name="connsiteY4" fmla="*/ 4762 h 57150"/>
                  <a:gd name="connsiteX0" fmla="*/ 0 w 147638"/>
                  <a:gd name="connsiteY0" fmla="*/ 4762 h 83359"/>
                  <a:gd name="connsiteX1" fmla="*/ 147638 w 147638"/>
                  <a:gd name="connsiteY1" fmla="*/ 0 h 83359"/>
                  <a:gd name="connsiteX2" fmla="*/ 147638 w 147638"/>
                  <a:gd name="connsiteY2" fmla="*/ 54769 h 83359"/>
                  <a:gd name="connsiteX3" fmla="*/ 73819 w 147638"/>
                  <a:gd name="connsiteY3" fmla="*/ 83344 h 83359"/>
                  <a:gd name="connsiteX4" fmla="*/ 2382 w 147638"/>
                  <a:gd name="connsiteY4" fmla="*/ 57150 h 83359"/>
                  <a:gd name="connsiteX5" fmla="*/ 0 w 147638"/>
                  <a:gd name="connsiteY5" fmla="*/ 4762 h 83359"/>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96296"/>
                  <a:gd name="connsiteX1" fmla="*/ 147638 w 147638"/>
                  <a:gd name="connsiteY1" fmla="*/ 0 h 96296"/>
                  <a:gd name="connsiteX2" fmla="*/ 147638 w 147638"/>
                  <a:gd name="connsiteY2" fmla="*/ 54769 h 96296"/>
                  <a:gd name="connsiteX3" fmla="*/ 73819 w 147638"/>
                  <a:gd name="connsiteY3" fmla="*/ 83344 h 96296"/>
                  <a:gd name="connsiteX4" fmla="*/ 2382 w 147638"/>
                  <a:gd name="connsiteY4" fmla="*/ 57150 h 96296"/>
                  <a:gd name="connsiteX5" fmla="*/ 0 w 147638"/>
                  <a:gd name="connsiteY5" fmla="*/ 4762 h 96296"/>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11905 w 159543"/>
                  <a:gd name="connsiteY0" fmla="*/ 4762 h 135245"/>
                  <a:gd name="connsiteX1" fmla="*/ 159543 w 159543"/>
                  <a:gd name="connsiteY1" fmla="*/ 0 h 135245"/>
                  <a:gd name="connsiteX2" fmla="*/ 159543 w 159543"/>
                  <a:gd name="connsiteY2" fmla="*/ 54769 h 135245"/>
                  <a:gd name="connsiteX3" fmla="*/ 78581 w 159543"/>
                  <a:gd name="connsiteY3" fmla="*/ 126206 h 135245"/>
                  <a:gd name="connsiteX4" fmla="*/ 0 w 159543"/>
                  <a:gd name="connsiteY4" fmla="*/ 57150 h 135245"/>
                  <a:gd name="connsiteX5" fmla="*/ 11905 w 159543"/>
                  <a:gd name="connsiteY5" fmla="*/ 4762 h 135245"/>
                  <a:gd name="connsiteX0" fmla="*/ 11905 w 164305"/>
                  <a:gd name="connsiteY0" fmla="*/ 4762 h 135245"/>
                  <a:gd name="connsiteX1" fmla="*/ 159543 w 164305"/>
                  <a:gd name="connsiteY1" fmla="*/ 0 h 135245"/>
                  <a:gd name="connsiteX2" fmla="*/ 164305 w 164305"/>
                  <a:gd name="connsiteY2" fmla="*/ 54769 h 135245"/>
                  <a:gd name="connsiteX3" fmla="*/ 78581 w 164305"/>
                  <a:gd name="connsiteY3" fmla="*/ 126206 h 135245"/>
                  <a:gd name="connsiteX4" fmla="*/ 0 w 164305"/>
                  <a:gd name="connsiteY4" fmla="*/ 57150 h 135245"/>
                  <a:gd name="connsiteX5" fmla="*/ 11905 w 164305"/>
                  <a:gd name="connsiteY5" fmla="*/ 4762 h 13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305" h="135245">
                    <a:moveTo>
                      <a:pt x="11905" y="4762"/>
                    </a:moveTo>
                    <a:cubicBezTo>
                      <a:pt x="65881" y="19844"/>
                      <a:pt x="115092" y="13493"/>
                      <a:pt x="159543" y="0"/>
                    </a:cubicBezTo>
                    <a:lnTo>
                      <a:pt x="164305" y="54769"/>
                    </a:lnTo>
                    <a:cubicBezTo>
                      <a:pt x="138905" y="53975"/>
                      <a:pt x="130175" y="167482"/>
                      <a:pt x="78581" y="126206"/>
                    </a:cubicBezTo>
                    <a:cubicBezTo>
                      <a:pt x="21432" y="141288"/>
                      <a:pt x="23812" y="65881"/>
                      <a:pt x="0" y="57150"/>
                    </a:cubicBezTo>
                    <a:lnTo>
                      <a:pt x="11905" y="4762"/>
                    </a:lnTo>
                    <a:close/>
                  </a:path>
                </a:pathLst>
              </a:custGeom>
              <a:solidFill>
                <a:srgbClr val="FFCC9A"/>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57" name="Rectangle: Rounded Corners 2">
                <a:extLst>
                  <a:ext uri="{FF2B5EF4-FFF2-40B4-BE49-F238E27FC236}">
                    <a16:creationId xmlns:a16="http://schemas.microsoft.com/office/drawing/2014/main" id="{16A32E23-CD6E-4358-9E58-B713C28CA913}"/>
                  </a:ext>
                </a:extLst>
              </p:cNvPr>
              <p:cNvSpPr/>
              <p:nvPr/>
            </p:nvSpPr>
            <p:spPr>
              <a:xfrm>
                <a:off x="1916909" y="3556296"/>
                <a:ext cx="709613" cy="471487"/>
              </a:xfrm>
              <a:custGeom>
                <a:avLst/>
                <a:gdLst>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39703 w 838200"/>
                  <a:gd name="connsiteY6" fmla="*/ 990600 h 990600"/>
                  <a:gd name="connsiteX7" fmla="*/ 0 w 838200"/>
                  <a:gd name="connsiteY7" fmla="*/ 850897 h 990600"/>
                  <a:gd name="connsiteX8" fmla="*/ 0 w 838200"/>
                  <a:gd name="connsiteY8" fmla="*/ 139703 h 990600"/>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63516 w 838200"/>
                  <a:gd name="connsiteY6" fmla="*/ 338137 h 990600"/>
                  <a:gd name="connsiteX7" fmla="*/ 0 w 838200"/>
                  <a:gd name="connsiteY7" fmla="*/ 850897 h 990600"/>
                  <a:gd name="connsiteX8" fmla="*/ 0 w 838200"/>
                  <a:gd name="connsiteY8" fmla="*/ 139703 h 990600"/>
                  <a:gd name="connsiteX0" fmla="*/ 0 w 838200"/>
                  <a:gd name="connsiteY0" fmla="*/ 139703 h 859362"/>
                  <a:gd name="connsiteX1" fmla="*/ 139703 w 838200"/>
                  <a:gd name="connsiteY1" fmla="*/ 0 h 859362"/>
                  <a:gd name="connsiteX2" fmla="*/ 698497 w 838200"/>
                  <a:gd name="connsiteY2" fmla="*/ 0 h 859362"/>
                  <a:gd name="connsiteX3" fmla="*/ 838200 w 838200"/>
                  <a:gd name="connsiteY3" fmla="*/ 139703 h 859362"/>
                  <a:gd name="connsiteX4" fmla="*/ 838200 w 838200"/>
                  <a:gd name="connsiteY4" fmla="*/ 850897 h 859362"/>
                  <a:gd name="connsiteX5" fmla="*/ 579434 w 838200"/>
                  <a:gd name="connsiteY5" fmla="*/ 452438 h 859362"/>
                  <a:gd name="connsiteX6" fmla="*/ 163516 w 838200"/>
                  <a:gd name="connsiteY6" fmla="*/ 338137 h 859362"/>
                  <a:gd name="connsiteX7" fmla="*/ 0 w 838200"/>
                  <a:gd name="connsiteY7" fmla="*/ 850897 h 859362"/>
                  <a:gd name="connsiteX8" fmla="*/ 0 w 838200"/>
                  <a:gd name="connsiteY8" fmla="*/ 139703 h 859362"/>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579434 w 885825"/>
                  <a:gd name="connsiteY5" fmla="*/ 4524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688971 w 885825"/>
                  <a:gd name="connsiteY5" fmla="*/ 4905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9933"/>
                  <a:gd name="connsiteX1" fmla="*/ 139703 w 885825"/>
                  <a:gd name="connsiteY1" fmla="*/ 0 h 859933"/>
                  <a:gd name="connsiteX2" fmla="*/ 698497 w 885825"/>
                  <a:gd name="connsiteY2" fmla="*/ 0 h 859933"/>
                  <a:gd name="connsiteX3" fmla="*/ 838200 w 885825"/>
                  <a:gd name="connsiteY3" fmla="*/ 139703 h 859933"/>
                  <a:gd name="connsiteX4" fmla="*/ 885825 w 885825"/>
                  <a:gd name="connsiteY4" fmla="*/ 284159 h 859933"/>
                  <a:gd name="connsiteX5" fmla="*/ 688971 w 885825"/>
                  <a:gd name="connsiteY5" fmla="*/ 490538 h 859933"/>
                  <a:gd name="connsiteX6" fmla="*/ 220666 w 885825"/>
                  <a:gd name="connsiteY6" fmla="*/ 485775 h 859933"/>
                  <a:gd name="connsiteX7" fmla="*/ 0 w 885825"/>
                  <a:gd name="connsiteY7" fmla="*/ 850897 h 859933"/>
                  <a:gd name="connsiteX8" fmla="*/ 0 w 885825"/>
                  <a:gd name="connsiteY8" fmla="*/ 139703 h 859933"/>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180975 w 885825"/>
                  <a:gd name="connsiteY7" fmla="*/ 26510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95275 w 885825"/>
                  <a:gd name="connsiteY7" fmla="*/ 16985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09550 w 885825"/>
                  <a:gd name="connsiteY7" fmla="*/ 269872 h 490538"/>
                  <a:gd name="connsiteX8" fmla="*/ 0 w 885825"/>
                  <a:gd name="connsiteY8" fmla="*/ 139703 h 490538"/>
                  <a:gd name="connsiteX0" fmla="*/ 6884 w 797459"/>
                  <a:gd name="connsiteY0" fmla="*/ 215903 h 490538"/>
                  <a:gd name="connsiteX1" fmla="*/ 51337 w 797459"/>
                  <a:gd name="connsiteY1" fmla="*/ 0 h 490538"/>
                  <a:gd name="connsiteX2" fmla="*/ 610131 w 797459"/>
                  <a:gd name="connsiteY2" fmla="*/ 0 h 490538"/>
                  <a:gd name="connsiteX3" fmla="*/ 749834 w 797459"/>
                  <a:gd name="connsiteY3" fmla="*/ 139703 h 490538"/>
                  <a:gd name="connsiteX4" fmla="*/ 797459 w 797459"/>
                  <a:gd name="connsiteY4" fmla="*/ 284159 h 490538"/>
                  <a:gd name="connsiteX5" fmla="*/ 600605 w 797459"/>
                  <a:gd name="connsiteY5" fmla="*/ 490538 h 490538"/>
                  <a:gd name="connsiteX6" fmla="*/ 132300 w 797459"/>
                  <a:gd name="connsiteY6" fmla="*/ 485775 h 490538"/>
                  <a:gd name="connsiteX7" fmla="*/ 121184 w 797459"/>
                  <a:gd name="connsiteY7" fmla="*/ 269872 h 490538"/>
                  <a:gd name="connsiteX8" fmla="*/ 6884 w 797459"/>
                  <a:gd name="connsiteY8" fmla="*/ 215903 h 490538"/>
                  <a:gd name="connsiteX0" fmla="*/ 0 w 790575"/>
                  <a:gd name="connsiteY0" fmla="*/ 215903 h 490538"/>
                  <a:gd name="connsiteX1" fmla="*/ 111128 w 790575"/>
                  <a:gd name="connsiteY1" fmla="*/ 42863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215903 h 490538"/>
                  <a:gd name="connsiteX1" fmla="*/ 254003 w 790575"/>
                  <a:gd name="connsiteY1" fmla="*/ 19051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196852 h 471487"/>
                  <a:gd name="connsiteX1" fmla="*/ 254003 w 790575"/>
                  <a:gd name="connsiteY1" fmla="*/ 0 h 471487"/>
                  <a:gd name="connsiteX2" fmla="*/ 403222 w 790575"/>
                  <a:gd name="connsiteY2" fmla="*/ 90486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609938"/>
                  <a:gd name="connsiteY0" fmla="*/ 196852 h 471487"/>
                  <a:gd name="connsiteX1" fmla="*/ 254003 w 609938"/>
                  <a:gd name="connsiteY1" fmla="*/ 0 h 471487"/>
                  <a:gd name="connsiteX2" fmla="*/ 417510 w 609938"/>
                  <a:gd name="connsiteY2" fmla="*/ 4761 h 471487"/>
                  <a:gd name="connsiteX3" fmla="*/ 523875 w 609938"/>
                  <a:gd name="connsiteY3" fmla="*/ 68265 h 471487"/>
                  <a:gd name="connsiteX4" fmla="*/ 447675 w 609938"/>
                  <a:gd name="connsiteY4" fmla="*/ 260345 h 471487"/>
                  <a:gd name="connsiteX5" fmla="*/ 593721 w 609938"/>
                  <a:gd name="connsiteY5" fmla="*/ 471487 h 471487"/>
                  <a:gd name="connsiteX6" fmla="*/ 125416 w 609938"/>
                  <a:gd name="connsiteY6" fmla="*/ 466724 h 471487"/>
                  <a:gd name="connsiteX7" fmla="*/ 114300 w 609938"/>
                  <a:gd name="connsiteY7" fmla="*/ 250821 h 471487"/>
                  <a:gd name="connsiteX8" fmla="*/ 0 w 609938"/>
                  <a:gd name="connsiteY8" fmla="*/ 196852 h 471487"/>
                  <a:gd name="connsiteX0" fmla="*/ 0 w 707932"/>
                  <a:gd name="connsiteY0" fmla="*/ 196852 h 471487"/>
                  <a:gd name="connsiteX1" fmla="*/ 254003 w 707932"/>
                  <a:gd name="connsiteY1" fmla="*/ 0 h 471487"/>
                  <a:gd name="connsiteX2" fmla="*/ 417510 w 707932"/>
                  <a:gd name="connsiteY2" fmla="*/ 4761 h 471487"/>
                  <a:gd name="connsiteX3" fmla="*/ 676275 w 707932"/>
                  <a:gd name="connsiteY3" fmla="*/ 192090 h 471487"/>
                  <a:gd name="connsiteX4" fmla="*/ 447675 w 707932"/>
                  <a:gd name="connsiteY4" fmla="*/ 260345 h 471487"/>
                  <a:gd name="connsiteX5" fmla="*/ 593721 w 707932"/>
                  <a:gd name="connsiteY5" fmla="*/ 471487 h 471487"/>
                  <a:gd name="connsiteX6" fmla="*/ 125416 w 707932"/>
                  <a:gd name="connsiteY6" fmla="*/ 466724 h 471487"/>
                  <a:gd name="connsiteX7" fmla="*/ 114300 w 707932"/>
                  <a:gd name="connsiteY7" fmla="*/ 250821 h 471487"/>
                  <a:gd name="connsiteX8" fmla="*/ 0 w 707932"/>
                  <a:gd name="connsiteY8" fmla="*/ 196852 h 471487"/>
                  <a:gd name="connsiteX0" fmla="*/ 0 w 715906"/>
                  <a:gd name="connsiteY0" fmla="*/ 196852 h 471487"/>
                  <a:gd name="connsiteX1" fmla="*/ 254003 w 715906"/>
                  <a:gd name="connsiteY1" fmla="*/ 0 h 471487"/>
                  <a:gd name="connsiteX2" fmla="*/ 417510 w 715906"/>
                  <a:gd name="connsiteY2" fmla="*/ 4761 h 471487"/>
                  <a:gd name="connsiteX3" fmla="*/ 676275 w 715906"/>
                  <a:gd name="connsiteY3" fmla="*/ 192090 h 471487"/>
                  <a:gd name="connsiteX4" fmla="*/ 561975 w 715906"/>
                  <a:gd name="connsiteY4" fmla="*/ 236533 h 471487"/>
                  <a:gd name="connsiteX5" fmla="*/ 593721 w 715906"/>
                  <a:gd name="connsiteY5" fmla="*/ 471487 h 471487"/>
                  <a:gd name="connsiteX6" fmla="*/ 125416 w 715906"/>
                  <a:gd name="connsiteY6" fmla="*/ 466724 h 471487"/>
                  <a:gd name="connsiteX7" fmla="*/ 114300 w 715906"/>
                  <a:gd name="connsiteY7" fmla="*/ 250821 h 471487"/>
                  <a:gd name="connsiteX8" fmla="*/ 0 w 715906"/>
                  <a:gd name="connsiteY8" fmla="*/ 196852 h 471487"/>
                  <a:gd name="connsiteX0" fmla="*/ 0 w 728346"/>
                  <a:gd name="connsiteY0" fmla="*/ 196852 h 471487"/>
                  <a:gd name="connsiteX1" fmla="*/ 254003 w 728346"/>
                  <a:gd name="connsiteY1" fmla="*/ 0 h 471487"/>
                  <a:gd name="connsiteX2" fmla="*/ 417510 w 728346"/>
                  <a:gd name="connsiteY2" fmla="*/ 4761 h 471487"/>
                  <a:gd name="connsiteX3" fmla="*/ 676275 w 728346"/>
                  <a:gd name="connsiteY3" fmla="*/ 192090 h 471487"/>
                  <a:gd name="connsiteX4" fmla="*/ 561975 w 728346"/>
                  <a:gd name="connsiteY4" fmla="*/ 236533 h 471487"/>
                  <a:gd name="connsiteX5" fmla="*/ 593721 w 728346"/>
                  <a:gd name="connsiteY5" fmla="*/ 471487 h 471487"/>
                  <a:gd name="connsiteX6" fmla="*/ 125416 w 728346"/>
                  <a:gd name="connsiteY6" fmla="*/ 466724 h 471487"/>
                  <a:gd name="connsiteX7" fmla="*/ 114300 w 728346"/>
                  <a:gd name="connsiteY7" fmla="*/ 250821 h 471487"/>
                  <a:gd name="connsiteX8" fmla="*/ 0 w 728346"/>
                  <a:gd name="connsiteY8" fmla="*/ 196852 h 471487"/>
                  <a:gd name="connsiteX0" fmla="*/ 0 w 729053"/>
                  <a:gd name="connsiteY0" fmla="*/ 196852 h 471487"/>
                  <a:gd name="connsiteX1" fmla="*/ 254003 w 729053"/>
                  <a:gd name="connsiteY1" fmla="*/ 0 h 471487"/>
                  <a:gd name="connsiteX2" fmla="*/ 417510 w 729053"/>
                  <a:gd name="connsiteY2" fmla="*/ 4761 h 471487"/>
                  <a:gd name="connsiteX3" fmla="*/ 676275 w 729053"/>
                  <a:gd name="connsiteY3" fmla="*/ 192090 h 471487"/>
                  <a:gd name="connsiteX4" fmla="*/ 566738 w 729053"/>
                  <a:gd name="connsiteY4" fmla="*/ 269871 h 471487"/>
                  <a:gd name="connsiteX5" fmla="*/ 593721 w 729053"/>
                  <a:gd name="connsiteY5" fmla="*/ 471487 h 471487"/>
                  <a:gd name="connsiteX6" fmla="*/ 125416 w 729053"/>
                  <a:gd name="connsiteY6" fmla="*/ 466724 h 471487"/>
                  <a:gd name="connsiteX7" fmla="*/ 114300 w 729053"/>
                  <a:gd name="connsiteY7" fmla="*/ 250821 h 471487"/>
                  <a:gd name="connsiteX8" fmla="*/ 0 w 729053"/>
                  <a:gd name="connsiteY8" fmla="*/ 196852 h 471487"/>
                  <a:gd name="connsiteX0" fmla="*/ 0 w 676275"/>
                  <a:gd name="connsiteY0" fmla="*/ 196852 h 471487"/>
                  <a:gd name="connsiteX1" fmla="*/ 254003 w 676275"/>
                  <a:gd name="connsiteY1" fmla="*/ 0 h 471487"/>
                  <a:gd name="connsiteX2" fmla="*/ 417510 w 676275"/>
                  <a:gd name="connsiteY2" fmla="*/ 4761 h 471487"/>
                  <a:gd name="connsiteX3" fmla="*/ 676275 w 676275"/>
                  <a:gd name="connsiteY3" fmla="*/ 192090 h 471487"/>
                  <a:gd name="connsiteX4" fmla="*/ 566738 w 676275"/>
                  <a:gd name="connsiteY4" fmla="*/ 269871 h 471487"/>
                  <a:gd name="connsiteX5" fmla="*/ 593721 w 676275"/>
                  <a:gd name="connsiteY5" fmla="*/ 471487 h 471487"/>
                  <a:gd name="connsiteX6" fmla="*/ 125416 w 676275"/>
                  <a:gd name="connsiteY6" fmla="*/ 466724 h 471487"/>
                  <a:gd name="connsiteX7" fmla="*/ 114300 w 676275"/>
                  <a:gd name="connsiteY7" fmla="*/ 250821 h 471487"/>
                  <a:gd name="connsiteX8" fmla="*/ 0 w 676275"/>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9613" h="471487">
                    <a:moveTo>
                      <a:pt x="0" y="196852"/>
                    </a:moveTo>
                    <a:cubicBezTo>
                      <a:pt x="0" y="119696"/>
                      <a:pt x="176847" y="0"/>
                      <a:pt x="254003" y="0"/>
                    </a:cubicBezTo>
                    <a:cubicBezTo>
                      <a:pt x="313268" y="53974"/>
                      <a:pt x="363008" y="46037"/>
                      <a:pt x="417510" y="4761"/>
                    </a:cubicBezTo>
                    <a:cubicBezTo>
                      <a:pt x="494666" y="4761"/>
                      <a:pt x="657225" y="119697"/>
                      <a:pt x="709613" y="187328"/>
                    </a:cubicBezTo>
                    <a:cubicBezTo>
                      <a:pt x="622300" y="229130"/>
                      <a:pt x="596901" y="223307"/>
                      <a:pt x="566738" y="269871"/>
                    </a:cubicBezTo>
                    <a:cubicBezTo>
                      <a:pt x="566738" y="347027"/>
                      <a:pt x="670877" y="471487"/>
                      <a:pt x="593721" y="471487"/>
                    </a:cubicBezTo>
                    <a:cubicBezTo>
                      <a:pt x="407456" y="471487"/>
                      <a:pt x="311681" y="466724"/>
                      <a:pt x="125416" y="466724"/>
                    </a:cubicBezTo>
                    <a:cubicBezTo>
                      <a:pt x="48260" y="466724"/>
                      <a:pt x="114300" y="327977"/>
                      <a:pt x="114300" y="250821"/>
                    </a:cubicBezTo>
                    <a:lnTo>
                      <a:pt x="0" y="196852"/>
                    </a:lnTo>
                    <a:close/>
                  </a:path>
                </a:pathLst>
              </a:custGeom>
              <a:solidFill>
                <a:srgbClr val="FF99CC"/>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58" name="Freeform: Shape 57">
                <a:extLst>
                  <a:ext uri="{FF2B5EF4-FFF2-40B4-BE49-F238E27FC236}">
                    <a16:creationId xmlns:a16="http://schemas.microsoft.com/office/drawing/2014/main" id="{38972BC9-A89C-4208-BC81-B25D59E6E08F}"/>
                  </a:ext>
                </a:extLst>
              </p:cNvPr>
              <p:cNvSpPr/>
              <p:nvPr/>
            </p:nvSpPr>
            <p:spPr>
              <a:xfrm>
                <a:off x="2014504" y="3553915"/>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754F98"/>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59" name="Freeform: Shape 58">
                <a:extLst>
                  <a:ext uri="{FF2B5EF4-FFF2-40B4-BE49-F238E27FC236}">
                    <a16:creationId xmlns:a16="http://schemas.microsoft.com/office/drawing/2014/main" id="{56B88D15-2BEC-48A2-AF34-6723DACE0355}"/>
                  </a:ext>
                </a:extLst>
              </p:cNvPr>
              <p:cNvSpPr/>
              <p:nvPr/>
            </p:nvSpPr>
            <p:spPr>
              <a:xfrm flipH="1">
                <a:off x="2383051" y="3553915"/>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754F98"/>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sp>
          <p:nvSpPr>
            <p:cNvPr id="30" name="Oval 36">
              <a:extLst>
                <a:ext uri="{FF2B5EF4-FFF2-40B4-BE49-F238E27FC236}">
                  <a16:creationId xmlns:a16="http://schemas.microsoft.com/office/drawing/2014/main" id="{FCCC0C48-CAF9-4FF8-B2E7-65EED6916880}"/>
                </a:ext>
              </a:extLst>
            </p:cNvPr>
            <p:cNvSpPr/>
            <p:nvPr/>
          </p:nvSpPr>
          <p:spPr>
            <a:xfrm>
              <a:off x="4337697" y="2119402"/>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FFCC9A"/>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31" name="Oval 36">
              <a:extLst>
                <a:ext uri="{FF2B5EF4-FFF2-40B4-BE49-F238E27FC236}">
                  <a16:creationId xmlns:a16="http://schemas.microsoft.com/office/drawing/2014/main" id="{99836A19-1CF9-4133-8F11-19CDEF951E93}"/>
                </a:ext>
              </a:extLst>
            </p:cNvPr>
            <p:cNvSpPr/>
            <p:nvPr/>
          </p:nvSpPr>
          <p:spPr>
            <a:xfrm flipH="1">
              <a:off x="5334365" y="2100563"/>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FFCC9A"/>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32" name="Oval 33">
              <a:extLst>
                <a:ext uri="{FF2B5EF4-FFF2-40B4-BE49-F238E27FC236}">
                  <a16:creationId xmlns:a16="http://schemas.microsoft.com/office/drawing/2014/main" id="{768EC212-BD8C-41A9-89EF-8278FB4C8099}"/>
                </a:ext>
              </a:extLst>
            </p:cNvPr>
            <p:cNvSpPr/>
            <p:nvPr/>
          </p:nvSpPr>
          <p:spPr>
            <a:xfrm>
              <a:off x="4418729" y="1676151"/>
              <a:ext cx="990601" cy="851629"/>
            </a:xfrm>
            <a:custGeom>
              <a:avLst/>
              <a:gdLst>
                <a:gd name="connsiteX0" fmla="*/ 0 w 990600"/>
                <a:gd name="connsiteY0" fmla="*/ 411509 h 823018"/>
                <a:gd name="connsiteX1" fmla="*/ 495300 w 990600"/>
                <a:gd name="connsiteY1" fmla="*/ 0 h 823018"/>
                <a:gd name="connsiteX2" fmla="*/ 990600 w 990600"/>
                <a:gd name="connsiteY2" fmla="*/ 411509 h 823018"/>
                <a:gd name="connsiteX3" fmla="*/ 495300 w 990600"/>
                <a:gd name="connsiteY3" fmla="*/ 823018 h 823018"/>
                <a:gd name="connsiteX4" fmla="*/ 0 w 990600"/>
                <a:gd name="connsiteY4" fmla="*/ 411509 h 823018"/>
                <a:gd name="connsiteX0" fmla="*/ 0 w 990600"/>
                <a:gd name="connsiteY0" fmla="*/ 411509 h 829292"/>
                <a:gd name="connsiteX1" fmla="*/ 495300 w 990600"/>
                <a:gd name="connsiteY1" fmla="*/ 0 h 829292"/>
                <a:gd name="connsiteX2" fmla="*/ 990600 w 990600"/>
                <a:gd name="connsiteY2" fmla="*/ 411509 h 829292"/>
                <a:gd name="connsiteX3" fmla="*/ 495300 w 990600"/>
                <a:gd name="connsiteY3" fmla="*/ 823018 h 829292"/>
                <a:gd name="connsiteX4" fmla="*/ 0 w 990600"/>
                <a:gd name="connsiteY4" fmla="*/ 411509 h 829292"/>
                <a:gd name="connsiteX0" fmla="*/ 0 w 990600"/>
                <a:gd name="connsiteY0" fmla="*/ 411509 h 823986"/>
                <a:gd name="connsiteX1" fmla="*/ 495300 w 990600"/>
                <a:gd name="connsiteY1" fmla="*/ 0 h 823986"/>
                <a:gd name="connsiteX2" fmla="*/ 990600 w 990600"/>
                <a:gd name="connsiteY2" fmla="*/ 411509 h 823986"/>
                <a:gd name="connsiteX3" fmla="*/ 495300 w 990600"/>
                <a:gd name="connsiteY3" fmla="*/ 823018 h 823986"/>
                <a:gd name="connsiteX4" fmla="*/ 0 w 990600"/>
                <a:gd name="connsiteY4" fmla="*/ 411509 h 823986"/>
                <a:gd name="connsiteX0" fmla="*/ 0 w 990600"/>
                <a:gd name="connsiteY0" fmla="*/ 411509 h 845332"/>
                <a:gd name="connsiteX1" fmla="*/ 495300 w 990600"/>
                <a:gd name="connsiteY1" fmla="*/ 0 h 845332"/>
                <a:gd name="connsiteX2" fmla="*/ 990600 w 990600"/>
                <a:gd name="connsiteY2" fmla="*/ 411509 h 845332"/>
                <a:gd name="connsiteX3" fmla="*/ 495300 w 990600"/>
                <a:gd name="connsiteY3" fmla="*/ 844450 h 845332"/>
                <a:gd name="connsiteX4" fmla="*/ 0 w 990600"/>
                <a:gd name="connsiteY4" fmla="*/ 411509 h 845332"/>
                <a:gd name="connsiteX0" fmla="*/ 0 w 990600"/>
                <a:gd name="connsiteY0" fmla="*/ 411509 h 844470"/>
                <a:gd name="connsiteX1" fmla="*/ 495300 w 990600"/>
                <a:gd name="connsiteY1" fmla="*/ 0 h 844470"/>
                <a:gd name="connsiteX2" fmla="*/ 990600 w 990600"/>
                <a:gd name="connsiteY2" fmla="*/ 411509 h 844470"/>
                <a:gd name="connsiteX3" fmla="*/ 495300 w 990600"/>
                <a:gd name="connsiteY3" fmla="*/ 844450 h 844470"/>
                <a:gd name="connsiteX4" fmla="*/ 0 w 990600"/>
                <a:gd name="connsiteY4" fmla="*/ 411509 h 844470"/>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68 h 851629"/>
                <a:gd name="connsiteX1" fmla="*/ 497682 w 990601"/>
                <a:gd name="connsiteY1" fmla="*/ 15 h 851629"/>
                <a:gd name="connsiteX2" fmla="*/ 990601 w 990601"/>
                <a:gd name="connsiteY2" fmla="*/ 418668 h 851629"/>
                <a:gd name="connsiteX3" fmla="*/ 495301 w 990601"/>
                <a:gd name="connsiteY3" fmla="*/ 851609 h 851629"/>
                <a:gd name="connsiteX4" fmla="*/ 1 w 990601"/>
                <a:gd name="connsiteY4" fmla="*/ 418668 h 851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1" h="851629">
                  <a:moveTo>
                    <a:pt x="1" y="418668"/>
                  </a:moveTo>
                  <a:cubicBezTo>
                    <a:pt x="398" y="276736"/>
                    <a:pt x="97929" y="-2366"/>
                    <a:pt x="497682" y="15"/>
                  </a:cubicBezTo>
                  <a:cubicBezTo>
                    <a:pt x="897435" y="2396"/>
                    <a:pt x="990601" y="191398"/>
                    <a:pt x="990601" y="418668"/>
                  </a:cubicBezTo>
                  <a:cubicBezTo>
                    <a:pt x="990601" y="645938"/>
                    <a:pt x="873623" y="853991"/>
                    <a:pt x="495301" y="851609"/>
                  </a:cubicBezTo>
                  <a:cubicBezTo>
                    <a:pt x="116979" y="849227"/>
                    <a:pt x="-396" y="560600"/>
                    <a:pt x="1" y="418668"/>
                  </a:cubicBezTo>
                  <a:close/>
                </a:path>
              </a:pathLst>
            </a:custGeom>
            <a:solidFill>
              <a:srgbClr val="FFCC9A"/>
            </a:solidFill>
            <a:ln w="6350" cap="flat" cmpd="sng" algn="ctr">
              <a:noFill/>
              <a:prstDash val="solid"/>
              <a:miter lim="800000"/>
            </a:ln>
            <a:effectLst>
              <a:outerShdw blurRad="25400" dist="25400" dir="5400000" algn="t" rotWithShape="0">
                <a:srgbClr val="DA9E6F">
                  <a:alpha val="56000"/>
                </a:srgbClr>
              </a:outerShdw>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33" name="Teardrop 32">
              <a:extLst>
                <a:ext uri="{FF2B5EF4-FFF2-40B4-BE49-F238E27FC236}">
                  <a16:creationId xmlns:a16="http://schemas.microsoft.com/office/drawing/2014/main" id="{AC495C6A-85E2-4646-AD30-A2913434C17F}"/>
                </a:ext>
              </a:extLst>
            </p:cNvPr>
            <p:cNvSpPr/>
            <p:nvPr/>
          </p:nvSpPr>
          <p:spPr>
            <a:xfrm rot="16200000">
              <a:off x="4928229" y="2293729"/>
              <a:ext cx="58597" cy="45719"/>
            </a:xfrm>
            <a:prstGeom prst="teardrop">
              <a:avLst/>
            </a:prstGeom>
            <a:solidFill>
              <a:srgbClr val="F5AE73"/>
            </a:solidFill>
            <a:ln w="12700" cap="flat" cmpd="sng" algn="ctr">
              <a:noFill/>
              <a:prstDash val="solid"/>
              <a:miter lim="800000"/>
            </a:ln>
            <a:effectLst/>
          </p:spPr>
          <p:txBody>
            <a:bodyPr rtlCol="0" anchor="ctr"/>
            <a:lstStyle/>
            <a:p>
              <a:pPr algn="ctr" defTabSz="914400">
                <a:defRPr/>
              </a:pPr>
              <a:endParaRPr lang="en-US" sz="1530" kern="0">
                <a:solidFill>
                  <a:prstClr val="white"/>
                </a:solidFill>
              </a:endParaRPr>
            </a:p>
          </p:txBody>
        </p:sp>
        <p:sp>
          <p:nvSpPr>
            <p:cNvPr id="34" name="Moon 33">
              <a:extLst>
                <a:ext uri="{FF2B5EF4-FFF2-40B4-BE49-F238E27FC236}">
                  <a16:creationId xmlns:a16="http://schemas.microsoft.com/office/drawing/2014/main" id="{769319B6-422B-466F-A0F3-5362953C9F95}"/>
                </a:ext>
              </a:extLst>
            </p:cNvPr>
            <p:cNvSpPr/>
            <p:nvPr/>
          </p:nvSpPr>
          <p:spPr>
            <a:xfrm rot="16200000">
              <a:off x="4894039" y="2376785"/>
              <a:ext cx="85297" cy="117302"/>
            </a:xfrm>
            <a:prstGeom prst="moon">
              <a:avLst>
                <a:gd name="adj" fmla="val 47096"/>
              </a:avLst>
            </a:prstGeom>
            <a:solidFill>
              <a:srgbClr val="824E1D"/>
            </a:solidFill>
            <a:ln w="12700" cap="flat" cmpd="sng" algn="ctr">
              <a:noFill/>
              <a:prstDash val="solid"/>
              <a:miter lim="800000"/>
            </a:ln>
            <a:effectLst/>
          </p:spPr>
          <p:txBody>
            <a:bodyPr rtlCol="0" anchor="ctr"/>
            <a:lstStyle/>
            <a:p>
              <a:pPr algn="ctr" defTabSz="914400">
                <a:defRPr/>
              </a:pPr>
              <a:endParaRPr lang="en-US" sz="1530" kern="0">
                <a:solidFill>
                  <a:prstClr val="white"/>
                </a:solidFill>
              </a:endParaRPr>
            </a:p>
          </p:txBody>
        </p:sp>
        <p:grpSp>
          <p:nvGrpSpPr>
            <p:cNvPr id="35" name="Group 34">
              <a:extLst>
                <a:ext uri="{FF2B5EF4-FFF2-40B4-BE49-F238E27FC236}">
                  <a16:creationId xmlns:a16="http://schemas.microsoft.com/office/drawing/2014/main" id="{0E071D8B-CC69-467C-BC6C-33AB20A3859F}"/>
                </a:ext>
              </a:extLst>
            </p:cNvPr>
            <p:cNvGrpSpPr/>
            <p:nvPr/>
          </p:nvGrpSpPr>
          <p:grpSpPr>
            <a:xfrm>
              <a:off x="4749339" y="2076324"/>
              <a:ext cx="416375" cy="208724"/>
              <a:chOff x="3435703" y="2355081"/>
              <a:chExt cx="416375" cy="208724"/>
            </a:xfrm>
          </p:grpSpPr>
          <p:grpSp>
            <p:nvGrpSpPr>
              <p:cNvPr id="41" name="Group 40">
                <a:extLst>
                  <a:ext uri="{FF2B5EF4-FFF2-40B4-BE49-F238E27FC236}">
                    <a16:creationId xmlns:a16="http://schemas.microsoft.com/office/drawing/2014/main" id="{97DE1179-0513-4ADE-A924-BE9491BEA5A1}"/>
                  </a:ext>
                </a:extLst>
              </p:cNvPr>
              <p:cNvGrpSpPr/>
              <p:nvPr/>
            </p:nvGrpSpPr>
            <p:grpSpPr>
              <a:xfrm>
                <a:off x="3435703" y="2355081"/>
                <a:ext cx="131553" cy="206158"/>
                <a:chOff x="3678904" y="3206834"/>
                <a:chExt cx="131553" cy="206158"/>
              </a:xfrm>
            </p:grpSpPr>
            <p:sp>
              <p:nvSpPr>
                <p:cNvPr id="49" name="Freeform: Shape 48">
                  <a:extLst>
                    <a:ext uri="{FF2B5EF4-FFF2-40B4-BE49-F238E27FC236}">
                      <a16:creationId xmlns:a16="http://schemas.microsoft.com/office/drawing/2014/main" id="{C425122D-4006-420C-AB76-3142B8C7AA37}"/>
                    </a:ext>
                  </a:extLst>
                </p:cNvPr>
                <p:cNvSpPr/>
                <p:nvPr/>
              </p:nvSpPr>
              <p:spPr>
                <a:xfrm rot="20668805">
                  <a:off x="3678904" y="3206834"/>
                  <a:ext cx="45719" cy="87313"/>
                </a:xfrm>
                <a:custGeom>
                  <a:avLst/>
                  <a:gdLst>
                    <a:gd name="connsiteX0" fmla="*/ 248271 w 248271"/>
                    <a:gd name="connsiteY0" fmla="*/ 132005 h 132005"/>
                    <a:gd name="connsiteX1" fmla="*/ 55390 w 248271"/>
                    <a:gd name="connsiteY1" fmla="*/ 46280 h 132005"/>
                    <a:gd name="connsiteX2" fmla="*/ 7765 w 248271"/>
                    <a:gd name="connsiteY2" fmla="*/ 3417 h 132005"/>
                    <a:gd name="connsiteX3" fmla="*/ 621 w 248271"/>
                    <a:gd name="connsiteY3" fmla="*/ 5798 h 132005"/>
                    <a:gd name="connsiteX0" fmla="*/ 240506 w 240506"/>
                    <a:gd name="connsiteY0" fmla="*/ 128588 h 128588"/>
                    <a:gd name="connsiteX1" fmla="*/ 47625 w 240506"/>
                    <a:gd name="connsiteY1" fmla="*/ 42863 h 128588"/>
                    <a:gd name="connsiteX2" fmla="*/ 0 w 240506"/>
                    <a:gd name="connsiteY2" fmla="*/ 0 h 128588"/>
                  </a:gdLst>
                  <a:ahLst/>
                  <a:cxnLst>
                    <a:cxn ang="0">
                      <a:pos x="connsiteX0" y="connsiteY0"/>
                    </a:cxn>
                    <a:cxn ang="0">
                      <a:pos x="connsiteX1" y="connsiteY1"/>
                    </a:cxn>
                    <a:cxn ang="0">
                      <a:pos x="connsiteX2" y="connsiteY2"/>
                    </a:cxn>
                  </a:cxnLst>
                  <a:rect l="l" t="t" r="r" b="b"/>
                  <a:pathLst>
                    <a:path w="240506" h="128588">
                      <a:moveTo>
                        <a:pt x="240506" y="128588"/>
                      </a:moveTo>
                      <a:cubicBezTo>
                        <a:pt x="164107" y="96441"/>
                        <a:pt x="87709" y="64294"/>
                        <a:pt x="47625" y="42863"/>
                      </a:cubicBezTo>
                      <a:cubicBezTo>
                        <a:pt x="7541" y="21432"/>
                        <a:pt x="9128" y="6747"/>
                        <a:pt x="0" y="0"/>
                      </a:cubicBezTo>
                    </a:path>
                  </a:pathLst>
                </a:custGeom>
                <a:noFill/>
                <a:ln w="6350" cap="flat" cmpd="sng" algn="ctr">
                  <a:solidFill>
                    <a:sysClr val="windowText" lastClr="000000"/>
                  </a:solidFill>
                  <a:prstDash val="solid"/>
                  <a:miter lim="800000"/>
                  <a:headEnd type="arrow" w="sm" len="med"/>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50" name="Oval 49">
                  <a:extLst>
                    <a:ext uri="{FF2B5EF4-FFF2-40B4-BE49-F238E27FC236}">
                      <a16:creationId xmlns:a16="http://schemas.microsoft.com/office/drawing/2014/main" id="{28EF8D3F-C82C-428C-BFDE-75FEF1C1129B}"/>
                    </a:ext>
                  </a:extLst>
                </p:cNvPr>
                <p:cNvSpPr/>
                <p:nvPr/>
              </p:nvSpPr>
              <p:spPr>
                <a:xfrm rot="19031771">
                  <a:off x="3692703" y="3248015"/>
                  <a:ext cx="117754" cy="164977"/>
                </a:xfrm>
                <a:prstGeom prst="ellipse">
                  <a:avLst/>
                </a:prstGeom>
                <a:solidFill>
                  <a:sysClr val="window" lastClr="FFFFFF"/>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nvGrpSpPr>
                <p:cNvPr id="51" name="Group 50">
                  <a:extLst>
                    <a:ext uri="{FF2B5EF4-FFF2-40B4-BE49-F238E27FC236}">
                      <a16:creationId xmlns:a16="http://schemas.microsoft.com/office/drawing/2014/main" id="{30B704A9-3582-46A0-A1E8-4F10499CFD8B}"/>
                    </a:ext>
                  </a:extLst>
                </p:cNvPr>
                <p:cNvGrpSpPr/>
                <p:nvPr/>
              </p:nvGrpSpPr>
              <p:grpSpPr>
                <a:xfrm>
                  <a:off x="3743032" y="3302798"/>
                  <a:ext cx="62115" cy="62769"/>
                  <a:chOff x="3444070" y="3278683"/>
                  <a:chExt cx="62115" cy="62769"/>
                </a:xfrm>
              </p:grpSpPr>
              <p:sp>
                <p:nvSpPr>
                  <p:cNvPr id="52" name="Oval 51">
                    <a:extLst>
                      <a:ext uri="{FF2B5EF4-FFF2-40B4-BE49-F238E27FC236}">
                        <a16:creationId xmlns:a16="http://schemas.microsoft.com/office/drawing/2014/main" id="{125A0C21-D338-4C3B-9EB1-F126BBBE91D3}"/>
                      </a:ext>
                    </a:extLst>
                  </p:cNvPr>
                  <p:cNvSpPr/>
                  <p:nvPr/>
                </p:nvSpPr>
                <p:spPr>
                  <a:xfrm>
                    <a:off x="3444070" y="3278683"/>
                    <a:ext cx="62115" cy="62769"/>
                  </a:xfrm>
                  <a:prstGeom prst="ellipse">
                    <a:avLst/>
                  </a:prstGeom>
                  <a:solidFill>
                    <a:srgbClr val="4B1412"/>
                  </a:solidFill>
                  <a:ln w="12700" cap="flat" cmpd="sng" algn="ctr">
                    <a:noFill/>
                    <a:prstDash val="solid"/>
                    <a:miter lim="800000"/>
                  </a:ln>
                  <a:effectLst/>
                </p:spPr>
                <p:txBody>
                  <a:bodyPr rtlCol="0" anchor="ctr"/>
                  <a:lstStyle/>
                  <a:p>
                    <a:pPr algn="ctr" defTabSz="914400">
                      <a:defRPr/>
                    </a:pPr>
                    <a:endParaRPr lang="en-US" sz="1530" kern="0" dirty="0">
                      <a:solidFill>
                        <a:prstClr val="white"/>
                      </a:solidFill>
                    </a:endParaRPr>
                  </a:p>
                </p:txBody>
              </p:sp>
              <p:sp>
                <p:nvSpPr>
                  <p:cNvPr id="53" name="Oval 52">
                    <a:extLst>
                      <a:ext uri="{FF2B5EF4-FFF2-40B4-BE49-F238E27FC236}">
                        <a16:creationId xmlns:a16="http://schemas.microsoft.com/office/drawing/2014/main" id="{B637607C-F446-4009-B9B6-60102D018217}"/>
                      </a:ext>
                    </a:extLst>
                  </p:cNvPr>
                  <p:cNvSpPr/>
                  <p:nvPr/>
                </p:nvSpPr>
                <p:spPr>
                  <a:xfrm>
                    <a:off x="3451176" y="3288677"/>
                    <a:ext cx="26948" cy="27231"/>
                  </a:xfrm>
                  <a:prstGeom prst="ellipse">
                    <a:avLst/>
                  </a:prstGeom>
                  <a:solidFill>
                    <a:sysClr val="window" lastClr="FFFFFF"/>
                  </a:solidFill>
                  <a:ln w="12700" cap="flat" cmpd="sng" algn="ctr">
                    <a:noFill/>
                    <a:prstDash val="solid"/>
                    <a:miter lim="800000"/>
                  </a:ln>
                  <a:effectLst/>
                </p:spPr>
                <p:txBody>
                  <a:bodyPr rtlCol="0" anchor="ctr"/>
                  <a:lstStyle/>
                  <a:p>
                    <a:pPr algn="ctr" defTabSz="914400">
                      <a:defRPr/>
                    </a:pPr>
                    <a:endParaRPr lang="en-US" sz="1530" kern="0">
                      <a:solidFill>
                        <a:prstClr val="white"/>
                      </a:solidFill>
                    </a:endParaRPr>
                  </a:p>
                </p:txBody>
              </p:sp>
              <p:sp>
                <p:nvSpPr>
                  <p:cNvPr id="54" name="Oval 53">
                    <a:extLst>
                      <a:ext uri="{FF2B5EF4-FFF2-40B4-BE49-F238E27FC236}">
                        <a16:creationId xmlns:a16="http://schemas.microsoft.com/office/drawing/2014/main" id="{B7837695-7702-4EED-B777-EB8FF4EB807E}"/>
                      </a:ext>
                    </a:extLst>
                  </p:cNvPr>
                  <p:cNvSpPr/>
                  <p:nvPr/>
                </p:nvSpPr>
                <p:spPr>
                  <a:xfrm>
                    <a:off x="3478120" y="3313925"/>
                    <a:ext cx="18688" cy="18885"/>
                  </a:xfrm>
                  <a:prstGeom prst="ellipse">
                    <a:avLst/>
                  </a:prstGeom>
                  <a:solidFill>
                    <a:sysClr val="window" lastClr="FFFFFF"/>
                  </a:solidFill>
                  <a:ln w="12700" cap="flat" cmpd="sng" algn="ctr">
                    <a:noFill/>
                    <a:prstDash val="solid"/>
                    <a:miter lim="800000"/>
                  </a:ln>
                  <a:effectLst/>
                </p:spPr>
                <p:txBody>
                  <a:bodyPr rtlCol="0" anchor="ctr"/>
                  <a:lstStyle/>
                  <a:p>
                    <a:pPr algn="ctr" defTabSz="914400">
                      <a:defRPr/>
                    </a:pPr>
                    <a:endParaRPr lang="en-US" sz="1530" kern="0">
                      <a:solidFill>
                        <a:prstClr val="white"/>
                      </a:solidFill>
                    </a:endParaRPr>
                  </a:p>
                </p:txBody>
              </p:sp>
            </p:grpSp>
          </p:grpSp>
          <p:grpSp>
            <p:nvGrpSpPr>
              <p:cNvPr id="42" name="Group 41">
                <a:extLst>
                  <a:ext uri="{FF2B5EF4-FFF2-40B4-BE49-F238E27FC236}">
                    <a16:creationId xmlns:a16="http://schemas.microsoft.com/office/drawing/2014/main" id="{351DAE00-700D-410A-AA84-4E21A4D5A036}"/>
                  </a:ext>
                </a:extLst>
              </p:cNvPr>
              <p:cNvGrpSpPr/>
              <p:nvPr/>
            </p:nvGrpSpPr>
            <p:grpSpPr>
              <a:xfrm flipH="1">
                <a:off x="3720525" y="2357647"/>
                <a:ext cx="131553" cy="206158"/>
                <a:chOff x="3678904" y="3206834"/>
                <a:chExt cx="131553" cy="206158"/>
              </a:xfrm>
            </p:grpSpPr>
            <p:sp>
              <p:nvSpPr>
                <p:cNvPr id="43" name="Freeform: Shape 42">
                  <a:extLst>
                    <a:ext uri="{FF2B5EF4-FFF2-40B4-BE49-F238E27FC236}">
                      <a16:creationId xmlns:a16="http://schemas.microsoft.com/office/drawing/2014/main" id="{5587B5D7-EBC2-4DF8-B2FF-62F8884AE3A0}"/>
                    </a:ext>
                  </a:extLst>
                </p:cNvPr>
                <p:cNvSpPr/>
                <p:nvPr/>
              </p:nvSpPr>
              <p:spPr>
                <a:xfrm rot="20668805">
                  <a:off x="3678904" y="3206834"/>
                  <a:ext cx="45719" cy="87313"/>
                </a:xfrm>
                <a:custGeom>
                  <a:avLst/>
                  <a:gdLst>
                    <a:gd name="connsiteX0" fmla="*/ 248271 w 248271"/>
                    <a:gd name="connsiteY0" fmla="*/ 132005 h 132005"/>
                    <a:gd name="connsiteX1" fmla="*/ 55390 w 248271"/>
                    <a:gd name="connsiteY1" fmla="*/ 46280 h 132005"/>
                    <a:gd name="connsiteX2" fmla="*/ 7765 w 248271"/>
                    <a:gd name="connsiteY2" fmla="*/ 3417 h 132005"/>
                    <a:gd name="connsiteX3" fmla="*/ 621 w 248271"/>
                    <a:gd name="connsiteY3" fmla="*/ 5798 h 132005"/>
                    <a:gd name="connsiteX0" fmla="*/ 240506 w 240506"/>
                    <a:gd name="connsiteY0" fmla="*/ 128588 h 128588"/>
                    <a:gd name="connsiteX1" fmla="*/ 47625 w 240506"/>
                    <a:gd name="connsiteY1" fmla="*/ 42863 h 128588"/>
                    <a:gd name="connsiteX2" fmla="*/ 0 w 240506"/>
                    <a:gd name="connsiteY2" fmla="*/ 0 h 128588"/>
                  </a:gdLst>
                  <a:ahLst/>
                  <a:cxnLst>
                    <a:cxn ang="0">
                      <a:pos x="connsiteX0" y="connsiteY0"/>
                    </a:cxn>
                    <a:cxn ang="0">
                      <a:pos x="connsiteX1" y="connsiteY1"/>
                    </a:cxn>
                    <a:cxn ang="0">
                      <a:pos x="connsiteX2" y="connsiteY2"/>
                    </a:cxn>
                  </a:cxnLst>
                  <a:rect l="l" t="t" r="r" b="b"/>
                  <a:pathLst>
                    <a:path w="240506" h="128588">
                      <a:moveTo>
                        <a:pt x="240506" y="128588"/>
                      </a:moveTo>
                      <a:cubicBezTo>
                        <a:pt x="164107" y="96441"/>
                        <a:pt x="87709" y="64294"/>
                        <a:pt x="47625" y="42863"/>
                      </a:cubicBezTo>
                      <a:cubicBezTo>
                        <a:pt x="7541" y="21432"/>
                        <a:pt x="9128" y="6747"/>
                        <a:pt x="0" y="0"/>
                      </a:cubicBezTo>
                    </a:path>
                  </a:pathLst>
                </a:custGeom>
                <a:noFill/>
                <a:ln w="6350" cap="flat" cmpd="sng" algn="ctr">
                  <a:solidFill>
                    <a:sysClr val="windowText" lastClr="000000"/>
                  </a:solidFill>
                  <a:prstDash val="solid"/>
                  <a:miter lim="800000"/>
                  <a:headEnd type="arrow" w="sm" len="med"/>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44" name="Oval 43">
                  <a:extLst>
                    <a:ext uri="{FF2B5EF4-FFF2-40B4-BE49-F238E27FC236}">
                      <a16:creationId xmlns:a16="http://schemas.microsoft.com/office/drawing/2014/main" id="{CB5C5C72-FAFC-4F70-9FAC-8FCAF5466D08}"/>
                    </a:ext>
                  </a:extLst>
                </p:cNvPr>
                <p:cNvSpPr/>
                <p:nvPr/>
              </p:nvSpPr>
              <p:spPr>
                <a:xfrm rot="19031771">
                  <a:off x="3692703" y="3248015"/>
                  <a:ext cx="117754" cy="164977"/>
                </a:xfrm>
                <a:prstGeom prst="ellipse">
                  <a:avLst/>
                </a:prstGeom>
                <a:solidFill>
                  <a:sysClr val="window" lastClr="FFFFFF"/>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nvGrpSpPr>
                <p:cNvPr id="45" name="Group 44">
                  <a:extLst>
                    <a:ext uri="{FF2B5EF4-FFF2-40B4-BE49-F238E27FC236}">
                      <a16:creationId xmlns:a16="http://schemas.microsoft.com/office/drawing/2014/main" id="{914ED4F5-7308-4BC9-ADEA-9763EC5D3B1D}"/>
                    </a:ext>
                  </a:extLst>
                </p:cNvPr>
                <p:cNvGrpSpPr/>
                <p:nvPr/>
              </p:nvGrpSpPr>
              <p:grpSpPr>
                <a:xfrm>
                  <a:off x="3743032" y="3302798"/>
                  <a:ext cx="62115" cy="62769"/>
                  <a:chOff x="3444070" y="3278683"/>
                  <a:chExt cx="62115" cy="62769"/>
                </a:xfrm>
              </p:grpSpPr>
              <p:sp>
                <p:nvSpPr>
                  <p:cNvPr id="46" name="Oval 45">
                    <a:extLst>
                      <a:ext uri="{FF2B5EF4-FFF2-40B4-BE49-F238E27FC236}">
                        <a16:creationId xmlns:a16="http://schemas.microsoft.com/office/drawing/2014/main" id="{0073A65E-0C96-4FB9-AB3F-BF525E2AF2FF}"/>
                      </a:ext>
                    </a:extLst>
                  </p:cNvPr>
                  <p:cNvSpPr/>
                  <p:nvPr/>
                </p:nvSpPr>
                <p:spPr>
                  <a:xfrm>
                    <a:off x="3444070" y="3278683"/>
                    <a:ext cx="62115" cy="62769"/>
                  </a:xfrm>
                  <a:prstGeom prst="ellipse">
                    <a:avLst/>
                  </a:prstGeom>
                  <a:solidFill>
                    <a:srgbClr val="4B1412"/>
                  </a:solidFill>
                  <a:ln w="12700" cap="flat" cmpd="sng" algn="ctr">
                    <a:noFill/>
                    <a:prstDash val="solid"/>
                    <a:miter lim="800000"/>
                  </a:ln>
                  <a:effectLst/>
                </p:spPr>
                <p:txBody>
                  <a:bodyPr rtlCol="0" anchor="ctr"/>
                  <a:lstStyle/>
                  <a:p>
                    <a:pPr algn="ctr" defTabSz="914400">
                      <a:defRPr/>
                    </a:pPr>
                    <a:endParaRPr lang="en-US" sz="1530" kern="0" dirty="0">
                      <a:solidFill>
                        <a:prstClr val="white"/>
                      </a:solidFill>
                    </a:endParaRPr>
                  </a:p>
                </p:txBody>
              </p:sp>
              <p:sp>
                <p:nvSpPr>
                  <p:cNvPr id="47" name="Oval 46">
                    <a:extLst>
                      <a:ext uri="{FF2B5EF4-FFF2-40B4-BE49-F238E27FC236}">
                        <a16:creationId xmlns:a16="http://schemas.microsoft.com/office/drawing/2014/main" id="{3D0A8547-C869-404D-8D78-AC04EB402F70}"/>
                      </a:ext>
                    </a:extLst>
                  </p:cNvPr>
                  <p:cNvSpPr/>
                  <p:nvPr/>
                </p:nvSpPr>
                <p:spPr>
                  <a:xfrm>
                    <a:off x="3451176" y="3288677"/>
                    <a:ext cx="26948" cy="27231"/>
                  </a:xfrm>
                  <a:prstGeom prst="ellipse">
                    <a:avLst/>
                  </a:prstGeom>
                  <a:solidFill>
                    <a:sysClr val="window" lastClr="FFFFFF"/>
                  </a:solidFill>
                  <a:ln w="12700" cap="flat" cmpd="sng" algn="ctr">
                    <a:noFill/>
                    <a:prstDash val="solid"/>
                    <a:miter lim="800000"/>
                  </a:ln>
                  <a:effectLst/>
                </p:spPr>
                <p:txBody>
                  <a:bodyPr rtlCol="0" anchor="ctr"/>
                  <a:lstStyle/>
                  <a:p>
                    <a:pPr algn="ctr" defTabSz="914400">
                      <a:defRPr/>
                    </a:pPr>
                    <a:endParaRPr lang="en-US" sz="1530" kern="0">
                      <a:solidFill>
                        <a:prstClr val="white"/>
                      </a:solidFill>
                    </a:endParaRPr>
                  </a:p>
                </p:txBody>
              </p:sp>
              <p:sp>
                <p:nvSpPr>
                  <p:cNvPr id="48" name="Oval 47">
                    <a:extLst>
                      <a:ext uri="{FF2B5EF4-FFF2-40B4-BE49-F238E27FC236}">
                        <a16:creationId xmlns:a16="http://schemas.microsoft.com/office/drawing/2014/main" id="{4301E73C-1D8C-4CC9-BC84-04C182B940A4}"/>
                      </a:ext>
                    </a:extLst>
                  </p:cNvPr>
                  <p:cNvSpPr/>
                  <p:nvPr/>
                </p:nvSpPr>
                <p:spPr>
                  <a:xfrm>
                    <a:off x="3478120" y="3313925"/>
                    <a:ext cx="18688" cy="18885"/>
                  </a:xfrm>
                  <a:prstGeom prst="ellipse">
                    <a:avLst/>
                  </a:prstGeom>
                  <a:solidFill>
                    <a:sysClr val="window" lastClr="FFFFFF"/>
                  </a:solidFill>
                  <a:ln w="12700" cap="flat" cmpd="sng" algn="ctr">
                    <a:noFill/>
                    <a:prstDash val="solid"/>
                    <a:miter lim="800000"/>
                  </a:ln>
                  <a:effectLst/>
                </p:spPr>
                <p:txBody>
                  <a:bodyPr rtlCol="0" anchor="ctr"/>
                  <a:lstStyle/>
                  <a:p>
                    <a:pPr algn="ctr" defTabSz="914400">
                      <a:defRPr/>
                    </a:pPr>
                    <a:endParaRPr lang="en-US" sz="1530" kern="0">
                      <a:solidFill>
                        <a:prstClr val="white"/>
                      </a:solidFill>
                    </a:endParaRPr>
                  </a:p>
                </p:txBody>
              </p:sp>
            </p:grpSp>
          </p:grpSp>
        </p:grpSp>
        <p:pic>
          <p:nvPicPr>
            <p:cNvPr id="36" name="Picture 35">
              <a:extLst>
                <a:ext uri="{FF2B5EF4-FFF2-40B4-BE49-F238E27FC236}">
                  <a16:creationId xmlns:a16="http://schemas.microsoft.com/office/drawing/2014/main" id="{ABC7DD08-5066-4185-920B-D938BCF19A1B}"/>
                </a:ext>
              </a:extLst>
            </p:cNvPr>
            <p:cNvPicPr>
              <a:picLocks noChangeAspect="1"/>
            </p:cNvPicPr>
            <p:nvPr/>
          </p:nvPicPr>
          <p:blipFill>
            <a:blip r:embed="rId4"/>
            <a:stretch>
              <a:fillRect/>
            </a:stretch>
          </p:blipFill>
          <p:spPr>
            <a:xfrm rot="20463960">
              <a:off x="4702475" y="2036472"/>
              <a:ext cx="77928" cy="47623"/>
            </a:xfrm>
            <a:prstGeom prst="rect">
              <a:avLst/>
            </a:prstGeom>
          </p:spPr>
        </p:pic>
        <p:pic>
          <p:nvPicPr>
            <p:cNvPr id="37" name="Picture 36">
              <a:extLst>
                <a:ext uri="{FF2B5EF4-FFF2-40B4-BE49-F238E27FC236}">
                  <a16:creationId xmlns:a16="http://schemas.microsoft.com/office/drawing/2014/main" id="{4EBF7764-B630-4C63-AF32-05FD73F17BC1}"/>
                </a:ext>
              </a:extLst>
            </p:cNvPr>
            <p:cNvPicPr>
              <a:picLocks noChangeAspect="1"/>
            </p:cNvPicPr>
            <p:nvPr/>
          </p:nvPicPr>
          <p:blipFill>
            <a:blip r:embed="rId4"/>
            <a:stretch>
              <a:fillRect/>
            </a:stretch>
          </p:blipFill>
          <p:spPr>
            <a:xfrm rot="1136040" flipH="1">
              <a:off x="5131579" y="2036471"/>
              <a:ext cx="77928" cy="47623"/>
            </a:xfrm>
            <a:prstGeom prst="rect">
              <a:avLst/>
            </a:prstGeom>
          </p:spPr>
        </p:pic>
        <p:grpSp>
          <p:nvGrpSpPr>
            <p:cNvPr id="38" name="Group 37">
              <a:extLst>
                <a:ext uri="{FF2B5EF4-FFF2-40B4-BE49-F238E27FC236}">
                  <a16:creationId xmlns:a16="http://schemas.microsoft.com/office/drawing/2014/main" id="{F468388C-6551-4277-9537-6A1FE18F0997}"/>
                </a:ext>
              </a:extLst>
            </p:cNvPr>
            <p:cNvGrpSpPr/>
            <p:nvPr/>
          </p:nvGrpSpPr>
          <p:grpSpPr>
            <a:xfrm>
              <a:off x="4394319" y="1488965"/>
              <a:ext cx="1052511" cy="663682"/>
              <a:chOff x="2852560" y="1338006"/>
              <a:chExt cx="976524" cy="663682"/>
            </a:xfrm>
          </p:grpSpPr>
          <p:sp>
            <p:nvSpPr>
              <p:cNvPr id="39" name="Oval 1">
                <a:extLst>
                  <a:ext uri="{FF2B5EF4-FFF2-40B4-BE49-F238E27FC236}">
                    <a16:creationId xmlns:a16="http://schemas.microsoft.com/office/drawing/2014/main" id="{9F811128-8E10-4086-8272-5145489A0002}"/>
                  </a:ext>
                </a:extLst>
              </p:cNvPr>
              <p:cNvSpPr/>
              <p:nvPr/>
            </p:nvSpPr>
            <p:spPr>
              <a:xfrm>
                <a:off x="2852560" y="1338006"/>
                <a:ext cx="976524" cy="663682"/>
              </a:xfrm>
              <a:custGeom>
                <a:avLst/>
                <a:gdLst>
                  <a:gd name="connsiteX0" fmla="*/ 0 w 966374"/>
                  <a:gd name="connsiteY0" fmla="*/ 266700 h 533400"/>
                  <a:gd name="connsiteX1" fmla="*/ 483187 w 966374"/>
                  <a:gd name="connsiteY1" fmla="*/ 0 h 533400"/>
                  <a:gd name="connsiteX2" fmla="*/ 966374 w 966374"/>
                  <a:gd name="connsiteY2" fmla="*/ 266700 h 533400"/>
                  <a:gd name="connsiteX3" fmla="*/ 483187 w 966374"/>
                  <a:gd name="connsiteY3" fmla="*/ 533400 h 533400"/>
                  <a:gd name="connsiteX4" fmla="*/ 0 w 966374"/>
                  <a:gd name="connsiteY4" fmla="*/ 266700 h 533400"/>
                  <a:gd name="connsiteX0" fmla="*/ 119 w 966493"/>
                  <a:gd name="connsiteY0" fmla="*/ 309562 h 576262"/>
                  <a:gd name="connsiteX1" fmla="*/ 449968 w 966493"/>
                  <a:gd name="connsiteY1" fmla="*/ 0 h 576262"/>
                  <a:gd name="connsiteX2" fmla="*/ 966493 w 966493"/>
                  <a:gd name="connsiteY2" fmla="*/ 309562 h 576262"/>
                  <a:gd name="connsiteX3" fmla="*/ 483306 w 966493"/>
                  <a:gd name="connsiteY3" fmla="*/ 576262 h 576262"/>
                  <a:gd name="connsiteX4" fmla="*/ 119 w 966493"/>
                  <a:gd name="connsiteY4" fmla="*/ 309562 h 576262"/>
                  <a:gd name="connsiteX0" fmla="*/ 11 w 966385"/>
                  <a:gd name="connsiteY0" fmla="*/ 309562 h 384946"/>
                  <a:gd name="connsiteX1" fmla="*/ 449860 w 966385"/>
                  <a:gd name="connsiteY1" fmla="*/ 0 h 384946"/>
                  <a:gd name="connsiteX2" fmla="*/ 966385 w 966385"/>
                  <a:gd name="connsiteY2" fmla="*/ 309562 h 384946"/>
                  <a:gd name="connsiteX3" fmla="*/ 459385 w 966385"/>
                  <a:gd name="connsiteY3" fmla="*/ 342899 h 384946"/>
                  <a:gd name="connsiteX4" fmla="*/ 11 w 966385"/>
                  <a:gd name="connsiteY4" fmla="*/ 309562 h 384946"/>
                  <a:gd name="connsiteX0" fmla="*/ 22 w 966396"/>
                  <a:gd name="connsiteY0" fmla="*/ 309562 h 390148"/>
                  <a:gd name="connsiteX1" fmla="*/ 449871 w 966396"/>
                  <a:gd name="connsiteY1" fmla="*/ 0 h 390148"/>
                  <a:gd name="connsiteX2" fmla="*/ 966396 w 966396"/>
                  <a:gd name="connsiteY2" fmla="*/ 309562 h 390148"/>
                  <a:gd name="connsiteX3" fmla="*/ 464158 w 966396"/>
                  <a:gd name="connsiteY3" fmla="*/ 357187 h 390148"/>
                  <a:gd name="connsiteX4" fmla="*/ 22 w 966396"/>
                  <a:gd name="connsiteY4" fmla="*/ 309562 h 390148"/>
                  <a:gd name="connsiteX0" fmla="*/ 22 w 1007037"/>
                  <a:gd name="connsiteY0" fmla="*/ 309562 h 389630"/>
                  <a:gd name="connsiteX1" fmla="*/ 449871 w 1007037"/>
                  <a:gd name="connsiteY1" fmla="*/ 0 h 389630"/>
                  <a:gd name="connsiteX2" fmla="*/ 966396 w 1007037"/>
                  <a:gd name="connsiteY2" fmla="*/ 309562 h 389630"/>
                  <a:gd name="connsiteX3" fmla="*/ 940203 w 1007037"/>
                  <a:gd name="connsiteY3" fmla="*/ 388143 h 389630"/>
                  <a:gd name="connsiteX4" fmla="*/ 464158 w 1007037"/>
                  <a:gd name="connsiteY4" fmla="*/ 357187 h 389630"/>
                  <a:gd name="connsiteX5" fmla="*/ 22 w 1007037"/>
                  <a:gd name="connsiteY5" fmla="*/ 309562 h 389630"/>
                  <a:gd name="connsiteX0" fmla="*/ 14 w 968149"/>
                  <a:gd name="connsiteY0" fmla="*/ 315583 h 395651"/>
                  <a:gd name="connsiteX1" fmla="*/ 449863 w 968149"/>
                  <a:gd name="connsiteY1" fmla="*/ 6021 h 395651"/>
                  <a:gd name="connsiteX2" fmla="*/ 840182 w 968149"/>
                  <a:gd name="connsiteY2" fmla="*/ 132227 h 395651"/>
                  <a:gd name="connsiteX3" fmla="*/ 940195 w 968149"/>
                  <a:gd name="connsiteY3" fmla="*/ 394164 h 395651"/>
                  <a:gd name="connsiteX4" fmla="*/ 464150 w 968149"/>
                  <a:gd name="connsiteY4" fmla="*/ 363208 h 395651"/>
                  <a:gd name="connsiteX5" fmla="*/ 14 w 968149"/>
                  <a:gd name="connsiteY5" fmla="*/ 315583 h 395651"/>
                  <a:gd name="connsiteX0" fmla="*/ 8897 w 977032"/>
                  <a:gd name="connsiteY0" fmla="*/ 311701 h 391769"/>
                  <a:gd name="connsiteX1" fmla="*/ 189460 w 977032"/>
                  <a:gd name="connsiteY1" fmla="*/ 68815 h 391769"/>
                  <a:gd name="connsiteX2" fmla="*/ 458746 w 977032"/>
                  <a:gd name="connsiteY2" fmla="*/ 2139 h 391769"/>
                  <a:gd name="connsiteX3" fmla="*/ 849065 w 977032"/>
                  <a:gd name="connsiteY3" fmla="*/ 128345 h 391769"/>
                  <a:gd name="connsiteX4" fmla="*/ 949078 w 977032"/>
                  <a:gd name="connsiteY4" fmla="*/ 390282 h 391769"/>
                  <a:gd name="connsiteX5" fmla="*/ 473033 w 977032"/>
                  <a:gd name="connsiteY5" fmla="*/ 359326 h 391769"/>
                  <a:gd name="connsiteX6" fmla="*/ 8897 w 977032"/>
                  <a:gd name="connsiteY6" fmla="*/ 311701 h 391769"/>
                  <a:gd name="connsiteX0" fmla="*/ 8579 w 983857"/>
                  <a:gd name="connsiteY0" fmla="*/ 399807 h 414416"/>
                  <a:gd name="connsiteX1" fmla="*/ 196285 w 983857"/>
                  <a:gd name="connsiteY1" fmla="*/ 68815 h 414416"/>
                  <a:gd name="connsiteX2" fmla="*/ 465571 w 983857"/>
                  <a:gd name="connsiteY2" fmla="*/ 2139 h 414416"/>
                  <a:gd name="connsiteX3" fmla="*/ 855890 w 983857"/>
                  <a:gd name="connsiteY3" fmla="*/ 128345 h 414416"/>
                  <a:gd name="connsiteX4" fmla="*/ 955903 w 983857"/>
                  <a:gd name="connsiteY4" fmla="*/ 390282 h 414416"/>
                  <a:gd name="connsiteX5" fmla="*/ 479858 w 983857"/>
                  <a:gd name="connsiteY5" fmla="*/ 359326 h 414416"/>
                  <a:gd name="connsiteX6" fmla="*/ 8579 w 983857"/>
                  <a:gd name="connsiteY6" fmla="*/ 399807 h 414416"/>
                  <a:gd name="connsiteX0" fmla="*/ 9609 w 963455"/>
                  <a:gd name="connsiteY0" fmla="*/ 380757 h 397615"/>
                  <a:gd name="connsiteX1" fmla="*/ 175883 w 963455"/>
                  <a:gd name="connsiteY1" fmla="*/ 68815 h 397615"/>
                  <a:gd name="connsiteX2" fmla="*/ 445169 w 963455"/>
                  <a:gd name="connsiteY2" fmla="*/ 2139 h 397615"/>
                  <a:gd name="connsiteX3" fmla="*/ 835488 w 963455"/>
                  <a:gd name="connsiteY3" fmla="*/ 128345 h 397615"/>
                  <a:gd name="connsiteX4" fmla="*/ 935501 w 963455"/>
                  <a:gd name="connsiteY4" fmla="*/ 390282 h 397615"/>
                  <a:gd name="connsiteX5" fmla="*/ 459456 w 963455"/>
                  <a:gd name="connsiteY5" fmla="*/ 359326 h 397615"/>
                  <a:gd name="connsiteX6" fmla="*/ 9609 w 963455"/>
                  <a:gd name="connsiteY6" fmla="*/ 380757 h 397615"/>
                  <a:gd name="connsiteX0" fmla="*/ 629 w 954475"/>
                  <a:gd name="connsiteY0" fmla="*/ 380757 h 392126"/>
                  <a:gd name="connsiteX1" fmla="*/ 166903 w 954475"/>
                  <a:gd name="connsiteY1" fmla="*/ 68815 h 392126"/>
                  <a:gd name="connsiteX2" fmla="*/ 436189 w 954475"/>
                  <a:gd name="connsiteY2" fmla="*/ 2139 h 392126"/>
                  <a:gd name="connsiteX3" fmla="*/ 826508 w 954475"/>
                  <a:gd name="connsiteY3" fmla="*/ 128345 h 392126"/>
                  <a:gd name="connsiteX4" fmla="*/ 926521 w 954475"/>
                  <a:gd name="connsiteY4" fmla="*/ 390282 h 392126"/>
                  <a:gd name="connsiteX5" fmla="*/ 450476 w 954475"/>
                  <a:gd name="connsiteY5" fmla="*/ 359326 h 392126"/>
                  <a:gd name="connsiteX6" fmla="*/ 224054 w 954475"/>
                  <a:gd name="connsiteY6" fmla="*/ 271221 h 392126"/>
                  <a:gd name="connsiteX7" fmla="*/ 629 w 954475"/>
                  <a:gd name="connsiteY7" fmla="*/ 380757 h 392126"/>
                  <a:gd name="connsiteX0" fmla="*/ 1989 w 955835"/>
                  <a:gd name="connsiteY0" fmla="*/ 380757 h 392053"/>
                  <a:gd name="connsiteX1" fmla="*/ 168263 w 955835"/>
                  <a:gd name="connsiteY1" fmla="*/ 68815 h 392053"/>
                  <a:gd name="connsiteX2" fmla="*/ 437549 w 955835"/>
                  <a:gd name="connsiteY2" fmla="*/ 2139 h 392053"/>
                  <a:gd name="connsiteX3" fmla="*/ 827868 w 955835"/>
                  <a:gd name="connsiteY3" fmla="*/ 128345 h 392053"/>
                  <a:gd name="connsiteX4" fmla="*/ 927881 w 955835"/>
                  <a:gd name="connsiteY4" fmla="*/ 390282 h 392053"/>
                  <a:gd name="connsiteX5" fmla="*/ 451836 w 955835"/>
                  <a:gd name="connsiteY5" fmla="*/ 359326 h 392053"/>
                  <a:gd name="connsiteX6" fmla="*/ 101589 w 955835"/>
                  <a:gd name="connsiteY6" fmla="*/ 278365 h 392053"/>
                  <a:gd name="connsiteX7" fmla="*/ 1989 w 955835"/>
                  <a:gd name="connsiteY7" fmla="*/ 380757 h 392053"/>
                  <a:gd name="connsiteX0" fmla="*/ 340 w 954186"/>
                  <a:gd name="connsiteY0" fmla="*/ 380757 h 392481"/>
                  <a:gd name="connsiteX1" fmla="*/ 166614 w 954186"/>
                  <a:gd name="connsiteY1" fmla="*/ 68815 h 392481"/>
                  <a:gd name="connsiteX2" fmla="*/ 435900 w 954186"/>
                  <a:gd name="connsiteY2" fmla="*/ 2139 h 392481"/>
                  <a:gd name="connsiteX3" fmla="*/ 826219 w 954186"/>
                  <a:gd name="connsiteY3" fmla="*/ 128345 h 392481"/>
                  <a:gd name="connsiteX4" fmla="*/ 926232 w 954186"/>
                  <a:gd name="connsiteY4" fmla="*/ 390282 h 392481"/>
                  <a:gd name="connsiteX5" fmla="*/ 450187 w 954186"/>
                  <a:gd name="connsiteY5" fmla="*/ 359326 h 392481"/>
                  <a:gd name="connsiteX6" fmla="*/ 133278 w 954186"/>
                  <a:gd name="connsiteY6" fmla="*/ 242646 h 392481"/>
                  <a:gd name="connsiteX7" fmla="*/ 340 w 954186"/>
                  <a:gd name="connsiteY7" fmla="*/ 380757 h 392481"/>
                  <a:gd name="connsiteX0" fmla="*/ 8999 w 962845"/>
                  <a:gd name="connsiteY0" fmla="*/ 380410 h 392134"/>
                  <a:gd name="connsiteX1" fmla="*/ 30016 w 962845"/>
                  <a:gd name="connsiteY1" fmla="*/ 228012 h 392134"/>
                  <a:gd name="connsiteX2" fmla="*/ 175273 w 962845"/>
                  <a:gd name="connsiteY2" fmla="*/ 68468 h 392134"/>
                  <a:gd name="connsiteX3" fmla="*/ 444559 w 962845"/>
                  <a:gd name="connsiteY3" fmla="*/ 1792 h 392134"/>
                  <a:gd name="connsiteX4" fmla="*/ 834878 w 962845"/>
                  <a:gd name="connsiteY4" fmla="*/ 127998 h 392134"/>
                  <a:gd name="connsiteX5" fmla="*/ 934891 w 962845"/>
                  <a:gd name="connsiteY5" fmla="*/ 389935 h 392134"/>
                  <a:gd name="connsiteX6" fmla="*/ 458846 w 962845"/>
                  <a:gd name="connsiteY6" fmla="*/ 358979 h 392134"/>
                  <a:gd name="connsiteX7" fmla="*/ 141937 w 962845"/>
                  <a:gd name="connsiteY7" fmla="*/ 242299 h 392134"/>
                  <a:gd name="connsiteX8" fmla="*/ 8999 w 962845"/>
                  <a:gd name="connsiteY8" fmla="*/ 380410 h 392134"/>
                  <a:gd name="connsiteX0" fmla="*/ 6178 w 960024"/>
                  <a:gd name="connsiteY0" fmla="*/ 380410 h 392437"/>
                  <a:gd name="connsiteX1" fmla="*/ 27195 w 960024"/>
                  <a:gd name="connsiteY1" fmla="*/ 228012 h 392437"/>
                  <a:gd name="connsiteX2" fmla="*/ 172452 w 960024"/>
                  <a:gd name="connsiteY2" fmla="*/ 68468 h 392437"/>
                  <a:gd name="connsiteX3" fmla="*/ 441738 w 960024"/>
                  <a:gd name="connsiteY3" fmla="*/ 1792 h 392437"/>
                  <a:gd name="connsiteX4" fmla="*/ 832057 w 960024"/>
                  <a:gd name="connsiteY4" fmla="*/ 127998 h 392437"/>
                  <a:gd name="connsiteX5" fmla="*/ 932070 w 960024"/>
                  <a:gd name="connsiteY5" fmla="*/ 389935 h 392437"/>
                  <a:gd name="connsiteX6" fmla="*/ 456025 w 960024"/>
                  <a:gd name="connsiteY6" fmla="*/ 358979 h 392437"/>
                  <a:gd name="connsiteX7" fmla="*/ 101016 w 960024"/>
                  <a:gd name="connsiteY7" fmla="*/ 223249 h 392437"/>
                  <a:gd name="connsiteX8" fmla="*/ 6178 w 960024"/>
                  <a:gd name="connsiteY8" fmla="*/ 380410 h 392437"/>
                  <a:gd name="connsiteX0" fmla="*/ 6002 w 959848"/>
                  <a:gd name="connsiteY0" fmla="*/ 380410 h 393080"/>
                  <a:gd name="connsiteX1" fmla="*/ 27019 w 959848"/>
                  <a:gd name="connsiteY1" fmla="*/ 228012 h 393080"/>
                  <a:gd name="connsiteX2" fmla="*/ 172276 w 959848"/>
                  <a:gd name="connsiteY2" fmla="*/ 68468 h 393080"/>
                  <a:gd name="connsiteX3" fmla="*/ 441562 w 959848"/>
                  <a:gd name="connsiteY3" fmla="*/ 1792 h 393080"/>
                  <a:gd name="connsiteX4" fmla="*/ 831881 w 959848"/>
                  <a:gd name="connsiteY4" fmla="*/ 127998 h 393080"/>
                  <a:gd name="connsiteX5" fmla="*/ 931894 w 959848"/>
                  <a:gd name="connsiteY5" fmla="*/ 389935 h 393080"/>
                  <a:gd name="connsiteX6" fmla="*/ 455849 w 959848"/>
                  <a:gd name="connsiteY6" fmla="*/ 358979 h 393080"/>
                  <a:gd name="connsiteX7" fmla="*/ 98459 w 959848"/>
                  <a:gd name="connsiteY7" fmla="*/ 192293 h 393080"/>
                  <a:gd name="connsiteX8" fmla="*/ 6002 w 959848"/>
                  <a:gd name="connsiteY8" fmla="*/ 380410 h 393080"/>
                  <a:gd name="connsiteX0" fmla="*/ 5473 w 959319"/>
                  <a:gd name="connsiteY0" fmla="*/ 380410 h 392568"/>
                  <a:gd name="connsiteX1" fmla="*/ 26490 w 959319"/>
                  <a:gd name="connsiteY1" fmla="*/ 228012 h 392568"/>
                  <a:gd name="connsiteX2" fmla="*/ 171747 w 959319"/>
                  <a:gd name="connsiteY2" fmla="*/ 68468 h 392568"/>
                  <a:gd name="connsiteX3" fmla="*/ 441033 w 959319"/>
                  <a:gd name="connsiteY3" fmla="*/ 1792 h 392568"/>
                  <a:gd name="connsiteX4" fmla="*/ 831352 w 959319"/>
                  <a:gd name="connsiteY4" fmla="*/ 127998 h 392568"/>
                  <a:gd name="connsiteX5" fmla="*/ 931365 w 959319"/>
                  <a:gd name="connsiteY5" fmla="*/ 389935 h 392568"/>
                  <a:gd name="connsiteX6" fmla="*/ 455320 w 959319"/>
                  <a:gd name="connsiteY6" fmla="*/ 358979 h 392568"/>
                  <a:gd name="connsiteX7" fmla="*/ 90786 w 959319"/>
                  <a:gd name="connsiteY7" fmla="*/ 216105 h 392568"/>
                  <a:gd name="connsiteX8" fmla="*/ 5473 w 959319"/>
                  <a:gd name="connsiteY8" fmla="*/ 380410 h 392568"/>
                  <a:gd name="connsiteX0" fmla="*/ 5473 w 959319"/>
                  <a:gd name="connsiteY0" fmla="*/ 380410 h 391325"/>
                  <a:gd name="connsiteX1" fmla="*/ 26490 w 959319"/>
                  <a:gd name="connsiteY1" fmla="*/ 228012 h 391325"/>
                  <a:gd name="connsiteX2" fmla="*/ 171747 w 959319"/>
                  <a:gd name="connsiteY2" fmla="*/ 68468 h 391325"/>
                  <a:gd name="connsiteX3" fmla="*/ 441033 w 959319"/>
                  <a:gd name="connsiteY3" fmla="*/ 1792 h 391325"/>
                  <a:gd name="connsiteX4" fmla="*/ 831352 w 959319"/>
                  <a:gd name="connsiteY4" fmla="*/ 127998 h 391325"/>
                  <a:gd name="connsiteX5" fmla="*/ 931365 w 959319"/>
                  <a:gd name="connsiteY5" fmla="*/ 389935 h 391325"/>
                  <a:gd name="connsiteX6" fmla="*/ 455320 w 959319"/>
                  <a:gd name="connsiteY6" fmla="*/ 358979 h 391325"/>
                  <a:gd name="connsiteX7" fmla="*/ 240803 w 959319"/>
                  <a:gd name="connsiteY7" fmla="*/ 325642 h 391325"/>
                  <a:gd name="connsiteX8" fmla="*/ 90786 w 959319"/>
                  <a:gd name="connsiteY8" fmla="*/ 216105 h 391325"/>
                  <a:gd name="connsiteX9" fmla="*/ 5473 w 959319"/>
                  <a:gd name="connsiteY9" fmla="*/ 380410 h 391325"/>
                  <a:gd name="connsiteX0" fmla="*/ 5473 w 931868"/>
                  <a:gd name="connsiteY0" fmla="*/ 380410 h 401695"/>
                  <a:gd name="connsiteX1" fmla="*/ 26490 w 931868"/>
                  <a:gd name="connsiteY1" fmla="*/ 228012 h 401695"/>
                  <a:gd name="connsiteX2" fmla="*/ 171747 w 931868"/>
                  <a:gd name="connsiteY2" fmla="*/ 68468 h 401695"/>
                  <a:gd name="connsiteX3" fmla="*/ 441033 w 931868"/>
                  <a:gd name="connsiteY3" fmla="*/ 1792 h 401695"/>
                  <a:gd name="connsiteX4" fmla="*/ 831352 w 931868"/>
                  <a:gd name="connsiteY4" fmla="*/ 127998 h 401695"/>
                  <a:gd name="connsiteX5" fmla="*/ 931365 w 931868"/>
                  <a:gd name="connsiteY5" fmla="*/ 389935 h 401695"/>
                  <a:gd name="connsiteX6" fmla="*/ 786109 w 931868"/>
                  <a:gd name="connsiteY6" fmla="*/ 339930 h 401695"/>
                  <a:gd name="connsiteX7" fmla="*/ 455320 w 931868"/>
                  <a:gd name="connsiteY7" fmla="*/ 358979 h 401695"/>
                  <a:gd name="connsiteX8" fmla="*/ 240803 w 931868"/>
                  <a:gd name="connsiteY8" fmla="*/ 325642 h 401695"/>
                  <a:gd name="connsiteX9" fmla="*/ 90786 w 931868"/>
                  <a:gd name="connsiteY9" fmla="*/ 216105 h 401695"/>
                  <a:gd name="connsiteX10" fmla="*/ 5473 w 931868"/>
                  <a:gd name="connsiteY10" fmla="*/ 380410 h 401695"/>
                  <a:gd name="connsiteX0" fmla="*/ 5473 w 931868"/>
                  <a:gd name="connsiteY0" fmla="*/ 380410 h 404291"/>
                  <a:gd name="connsiteX1" fmla="*/ 26490 w 931868"/>
                  <a:gd name="connsiteY1" fmla="*/ 228012 h 404291"/>
                  <a:gd name="connsiteX2" fmla="*/ 171747 w 931868"/>
                  <a:gd name="connsiteY2" fmla="*/ 68468 h 404291"/>
                  <a:gd name="connsiteX3" fmla="*/ 441033 w 931868"/>
                  <a:gd name="connsiteY3" fmla="*/ 1792 h 404291"/>
                  <a:gd name="connsiteX4" fmla="*/ 831352 w 931868"/>
                  <a:gd name="connsiteY4" fmla="*/ 127998 h 404291"/>
                  <a:gd name="connsiteX5" fmla="*/ 931365 w 931868"/>
                  <a:gd name="connsiteY5" fmla="*/ 389935 h 404291"/>
                  <a:gd name="connsiteX6" fmla="*/ 800396 w 931868"/>
                  <a:gd name="connsiteY6" fmla="*/ 361361 h 404291"/>
                  <a:gd name="connsiteX7" fmla="*/ 455320 w 931868"/>
                  <a:gd name="connsiteY7" fmla="*/ 358979 h 404291"/>
                  <a:gd name="connsiteX8" fmla="*/ 240803 w 931868"/>
                  <a:gd name="connsiteY8" fmla="*/ 325642 h 404291"/>
                  <a:gd name="connsiteX9" fmla="*/ 90786 w 931868"/>
                  <a:gd name="connsiteY9" fmla="*/ 216105 h 404291"/>
                  <a:gd name="connsiteX10" fmla="*/ 5473 w 931868"/>
                  <a:gd name="connsiteY10" fmla="*/ 380410 h 404291"/>
                  <a:gd name="connsiteX0" fmla="*/ 5473 w 931868"/>
                  <a:gd name="connsiteY0" fmla="*/ 380410 h 404291"/>
                  <a:gd name="connsiteX1" fmla="*/ 26490 w 931868"/>
                  <a:gd name="connsiteY1" fmla="*/ 228012 h 404291"/>
                  <a:gd name="connsiteX2" fmla="*/ 171747 w 931868"/>
                  <a:gd name="connsiteY2" fmla="*/ 68468 h 404291"/>
                  <a:gd name="connsiteX3" fmla="*/ 441033 w 931868"/>
                  <a:gd name="connsiteY3" fmla="*/ 1792 h 404291"/>
                  <a:gd name="connsiteX4" fmla="*/ 831352 w 931868"/>
                  <a:gd name="connsiteY4" fmla="*/ 127998 h 404291"/>
                  <a:gd name="connsiteX5" fmla="*/ 931365 w 931868"/>
                  <a:gd name="connsiteY5" fmla="*/ 389935 h 404291"/>
                  <a:gd name="connsiteX6" fmla="*/ 800396 w 931868"/>
                  <a:gd name="connsiteY6" fmla="*/ 361361 h 404291"/>
                  <a:gd name="connsiteX7" fmla="*/ 455320 w 931868"/>
                  <a:gd name="connsiteY7" fmla="*/ 358979 h 404291"/>
                  <a:gd name="connsiteX8" fmla="*/ 240803 w 931868"/>
                  <a:gd name="connsiteY8" fmla="*/ 325642 h 404291"/>
                  <a:gd name="connsiteX9" fmla="*/ 90786 w 931868"/>
                  <a:gd name="connsiteY9" fmla="*/ 216105 h 404291"/>
                  <a:gd name="connsiteX10" fmla="*/ 5473 w 931868"/>
                  <a:gd name="connsiteY10" fmla="*/ 380410 h 404291"/>
                  <a:gd name="connsiteX0" fmla="*/ 2679 w 948124"/>
                  <a:gd name="connsiteY0" fmla="*/ 404223 h 404291"/>
                  <a:gd name="connsiteX1" fmla="*/ 42746 w 948124"/>
                  <a:gd name="connsiteY1" fmla="*/ 228012 h 404291"/>
                  <a:gd name="connsiteX2" fmla="*/ 188003 w 948124"/>
                  <a:gd name="connsiteY2" fmla="*/ 68468 h 404291"/>
                  <a:gd name="connsiteX3" fmla="*/ 457289 w 948124"/>
                  <a:gd name="connsiteY3" fmla="*/ 1792 h 404291"/>
                  <a:gd name="connsiteX4" fmla="*/ 847608 w 948124"/>
                  <a:gd name="connsiteY4" fmla="*/ 127998 h 404291"/>
                  <a:gd name="connsiteX5" fmla="*/ 947621 w 948124"/>
                  <a:gd name="connsiteY5" fmla="*/ 389935 h 404291"/>
                  <a:gd name="connsiteX6" fmla="*/ 816652 w 948124"/>
                  <a:gd name="connsiteY6" fmla="*/ 361361 h 404291"/>
                  <a:gd name="connsiteX7" fmla="*/ 471576 w 948124"/>
                  <a:gd name="connsiteY7" fmla="*/ 358979 h 404291"/>
                  <a:gd name="connsiteX8" fmla="*/ 257059 w 948124"/>
                  <a:gd name="connsiteY8" fmla="*/ 325642 h 404291"/>
                  <a:gd name="connsiteX9" fmla="*/ 107042 w 948124"/>
                  <a:gd name="connsiteY9" fmla="*/ 216105 h 404291"/>
                  <a:gd name="connsiteX10" fmla="*/ 2679 w 948124"/>
                  <a:gd name="connsiteY10" fmla="*/ 404223 h 404291"/>
                  <a:gd name="connsiteX0" fmla="*/ 2679 w 948124"/>
                  <a:gd name="connsiteY0" fmla="*/ 404223 h 404291"/>
                  <a:gd name="connsiteX1" fmla="*/ 42746 w 948124"/>
                  <a:gd name="connsiteY1" fmla="*/ 228012 h 404291"/>
                  <a:gd name="connsiteX2" fmla="*/ 188003 w 948124"/>
                  <a:gd name="connsiteY2" fmla="*/ 68468 h 404291"/>
                  <a:gd name="connsiteX3" fmla="*/ 457289 w 948124"/>
                  <a:gd name="connsiteY3" fmla="*/ 1792 h 404291"/>
                  <a:gd name="connsiteX4" fmla="*/ 847608 w 948124"/>
                  <a:gd name="connsiteY4" fmla="*/ 127998 h 404291"/>
                  <a:gd name="connsiteX5" fmla="*/ 947621 w 948124"/>
                  <a:gd name="connsiteY5" fmla="*/ 389935 h 404291"/>
                  <a:gd name="connsiteX6" fmla="*/ 816652 w 948124"/>
                  <a:gd name="connsiteY6" fmla="*/ 361361 h 404291"/>
                  <a:gd name="connsiteX7" fmla="*/ 471576 w 948124"/>
                  <a:gd name="connsiteY7" fmla="*/ 358979 h 404291"/>
                  <a:gd name="connsiteX8" fmla="*/ 257059 w 948124"/>
                  <a:gd name="connsiteY8" fmla="*/ 325642 h 404291"/>
                  <a:gd name="connsiteX9" fmla="*/ 107042 w 948124"/>
                  <a:gd name="connsiteY9" fmla="*/ 216105 h 404291"/>
                  <a:gd name="connsiteX10" fmla="*/ 2679 w 948124"/>
                  <a:gd name="connsiteY10" fmla="*/ 404223 h 404291"/>
                  <a:gd name="connsiteX0" fmla="*/ 2679 w 948124"/>
                  <a:gd name="connsiteY0" fmla="*/ 404095 h 404163"/>
                  <a:gd name="connsiteX1" fmla="*/ 42746 w 948124"/>
                  <a:gd name="connsiteY1" fmla="*/ 227884 h 404163"/>
                  <a:gd name="connsiteX2" fmla="*/ 188003 w 948124"/>
                  <a:gd name="connsiteY2" fmla="*/ 68340 h 404163"/>
                  <a:gd name="connsiteX3" fmla="*/ 457289 w 948124"/>
                  <a:gd name="connsiteY3" fmla="*/ 1664 h 404163"/>
                  <a:gd name="connsiteX4" fmla="*/ 847608 w 948124"/>
                  <a:gd name="connsiteY4" fmla="*/ 127870 h 404163"/>
                  <a:gd name="connsiteX5" fmla="*/ 947621 w 948124"/>
                  <a:gd name="connsiteY5" fmla="*/ 389807 h 404163"/>
                  <a:gd name="connsiteX6" fmla="*/ 816652 w 948124"/>
                  <a:gd name="connsiteY6" fmla="*/ 361233 h 404163"/>
                  <a:gd name="connsiteX7" fmla="*/ 471576 w 948124"/>
                  <a:gd name="connsiteY7" fmla="*/ 358851 h 404163"/>
                  <a:gd name="connsiteX8" fmla="*/ 257059 w 948124"/>
                  <a:gd name="connsiteY8" fmla="*/ 325514 h 404163"/>
                  <a:gd name="connsiteX9" fmla="*/ 107042 w 948124"/>
                  <a:gd name="connsiteY9" fmla="*/ 215977 h 404163"/>
                  <a:gd name="connsiteX10" fmla="*/ 2679 w 948124"/>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68376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49272"/>
                  <a:gd name="connsiteY0" fmla="*/ 404095 h 404118"/>
                  <a:gd name="connsiteX1" fmla="*/ 42746 w 949272"/>
                  <a:gd name="connsiteY1" fmla="*/ 227884 h 404118"/>
                  <a:gd name="connsiteX2" fmla="*/ 188003 w 949272"/>
                  <a:gd name="connsiteY2" fmla="*/ 68340 h 404118"/>
                  <a:gd name="connsiteX3" fmla="*/ 457289 w 949272"/>
                  <a:gd name="connsiteY3" fmla="*/ 1664 h 404118"/>
                  <a:gd name="connsiteX4" fmla="*/ 847608 w 949272"/>
                  <a:gd name="connsiteY4" fmla="*/ 127870 h 404118"/>
                  <a:gd name="connsiteX5" fmla="*/ 945239 w 949272"/>
                  <a:gd name="connsiteY5" fmla="*/ 349326 h 404118"/>
                  <a:gd name="connsiteX6" fmla="*/ 816652 w 949272"/>
                  <a:gd name="connsiteY6" fmla="*/ 361233 h 404118"/>
                  <a:gd name="connsiteX7" fmla="*/ 471576 w 949272"/>
                  <a:gd name="connsiteY7" fmla="*/ 368376 h 404118"/>
                  <a:gd name="connsiteX8" fmla="*/ 257059 w 949272"/>
                  <a:gd name="connsiteY8" fmla="*/ 325514 h 404118"/>
                  <a:gd name="connsiteX9" fmla="*/ 107042 w 949272"/>
                  <a:gd name="connsiteY9" fmla="*/ 215977 h 404118"/>
                  <a:gd name="connsiteX10" fmla="*/ 2679 w 94927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95318 h 495341"/>
                  <a:gd name="connsiteX1" fmla="*/ 42746 w 960652"/>
                  <a:gd name="connsiteY1" fmla="*/ 319107 h 495341"/>
                  <a:gd name="connsiteX2" fmla="*/ 188003 w 960652"/>
                  <a:gd name="connsiteY2" fmla="*/ 159563 h 495341"/>
                  <a:gd name="connsiteX3" fmla="*/ 504914 w 960652"/>
                  <a:gd name="connsiteY3" fmla="*/ 812 h 495341"/>
                  <a:gd name="connsiteX4" fmla="*/ 847608 w 960652"/>
                  <a:gd name="connsiteY4" fmla="*/ 219093 h 495341"/>
                  <a:gd name="connsiteX5" fmla="*/ 957146 w 960652"/>
                  <a:gd name="connsiteY5" fmla="*/ 476268 h 495341"/>
                  <a:gd name="connsiteX6" fmla="*/ 816652 w 960652"/>
                  <a:gd name="connsiteY6" fmla="*/ 452456 h 495341"/>
                  <a:gd name="connsiteX7" fmla="*/ 471576 w 960652"/>
                  <a:gd name="connsiteY7" fmla="*/ 459599 h 495341"/>
                  <a:gd name="connsiteX8" fmla="*/ 257059 w 960652"/>
                  <a:gd name="connsiteY8" fmla="*/ 416737 h 495341"/>
                  <a:gd name="connsiteX9" fmla="*/ 107042 w 960652"/>
                  <a:gd name="connsiteY9" fmla="*/ 307200 h 495341"/>
                  <a:gd name="connsiteX10" fmla="*/ 2679 w 960652"/>
                  <a:gd name="connsiteY10" fmla="*/ 495318 h 495341"/>
                  <a:gd name="connsiteX0" fmla="*/ 2679 w 960652"/>
                  <a:gd name="connsiteY0" fmla="*/ 500474 h 500497"/>
                  <a:gd name="connsiteX1" fmla="*/ 42746 w 960652"/>
                  <a:gd name="connsiteY1" fmla="*/ 324263 h 500497"/>
                  <a:gd name="connsiteX2" fmla="*/ 188003 w 960652"/>
                  <a:gd name="connsiteY2" fmla="*/ 164719 h 500497"/>
                  <a:gd name="connsiteX3" fmla="*/ 504825 w 960652"/>
                  <a:gd name="connsiteY3" fmla="*/ 70425 h 500497"/>
                  <a:gd name="connsiteX4" fmla="*/ 504914 w 960652"/>
                  <a:gd name="connsiteY4" fmla="*/ 5968 h 500497"/>
                  <a:gd name="connsiteX5" fmla="*/ 847608 w 960652"/>
                  <a:gd name="connsiteY5" fmla="*/ 224249 h 500497"/>
                  <a:gd name="connsiteX6" fmla="*/ 957146 w 960652"/>
                  <a:gd name="connsiteY6" fmla="*/ 481424 h 500497"/>
                  <a:gd name="connsiteX7" fmla="*/ 816652 w 960652"/>
                  <a:gd name="connsiteY7" fmla="*/ 457612 h 500497"/>
                  <a:gd name="connsiteX8" fmla="*/ 471576 w 960652"/>
                  <a:gd name="connsiteY8" fmla="*/ 464755 h 500497"/>
                  <a:gd name="connsiteX9" fmla="*/ 257059 w 960652"/>
                  <a:gd name="connsiteY9" fmla="*/ 421893 h 500497"/>
                  <a:gd name="connsiteX10" fmla="*/ 107042 w 960652"/>
                  <a:gd name="connsiteY10" fmla="*/ 312356 h 500497"/>
                  <a:gd name="connsiteX11" fmla="*/ 2679 w 960652"/>
                  <a:gd name="connsiteY11" fmla="*/ 500474 h 500497"/>
                  <a:gd name="connsiteX0" fmla="*/ 2679 w 960652"/>
                  <a:gd name="connsiteY0" fmla="*/ 500474 h 500497"/>
                  <a:gd name="connsiteX1" fmla="*/ 42746 w 960652"/>
                  <a:gd name="connsiteY1" fmla="*/ 324263 h 500497"/>
                  <a:gd name="connsiteX2" fmla="*/ 38778 w 960652"/>
                  <a:gd name="connsiteY2" fmla="*/ 28194 h 500497"/>
                  <a:gd name="connsiteX3" fmla="*/ 504825 w 960652"/>
                  <a:gd name="connsiteY3" fmla="*/ 70425 h 500497"/>
                  <a:gd name="connsiteX4" fmla="*/ 504914 w 960652"/>
                  <a:gd name="connsiteY4" fmla="*/ 5968 h 500497"/>
                  <a:gd name="connsiteX5" fmla="*/ 847608 w 960652"/>
                  <a:gd name="connsiteY5" fmla="*/ 224249 h 500497"/>
                  <a:gd name="connsiteX6" fmla="*/ 957146 w 960652"/>
                  <a:gd name="connsiteY6" fmla="*/ 481424 h 500497"/>
                  <a:gd name="connsiteX7" fmla="*/ 816652 w 960652"/>
                  <a:gd name="connsiteY7" fmla="*/ 457612 h 500497"/>
                  <a:gd name="connsiteX8" fmla="*/ 471576 w 960652"/>
                  <a:gd name="connsiteY8" fmla="*/ 464755 h 500497"/>
                  <a:gd name="connsiteX9" fmla="*/ 257059 w 960652"/>
                  <a:gd name="connsiteY9" fmla="*/ 421893 h 500497"/>
                  <a:gd name="connsiteX10" fmla="*/ 107042 w 960652"/>
                  <a:gd name="connsiteY10" fmla="*/ 312356 h 500497"/>
                  <a:gd name="connsiteX11" fmla="*/ 2679 w 960652"/>
                  <a:gd name="connsiteY11" fmla="*/ 500474 h 500497"/>
                  <a:gd name="connsiteX0" fmla="*/ 2679 w 960652"/>
                  <a:gd name="connsiteY0" fmla="*/ 500474 h 500497"/>
                  <a:gd name="connsiteX1" fmla="*/ 42746 w 960652"/>
                  <a:gd name="connsiteY1" fmla="*/ 324263 h 500497"/>
                  <a:gd name="connsiteX2" fmla="*/ 114300 w 960652"/>
                  <a:gd name="connsiteY2" fmla="*/ 140275 h 500497"/>
                  <a:gd name="connsiteX3" fmla="*/ 38778 w 960652"/>
                  <a:gd name="connsiteY3" fmla="*/ 28194 h 500497"/>
                  <a:gd name="connsiteX4" fmla="*/ 504825 w 960652"/>
                  <a:gd name="connsiteY4" fmla="*/ 70425 h 500497"/>
                  <a:gd name="connsiteX5" fmla="*/ 504914 w 960652"/>
                  <a:gd name="connsiteY5" fmla="*/ 5968 h 500497"/>
                  <a:gd name="connsiteX6" fmla="*/ 847608 w 960652"/>
                  <a:gd name="connsiteY6" fmla="*/ 224249 h 500497"/>
                  <a:gd name="connsiteX7" fmla="*/ 957146 w 960652"/>
                  <a:gd name="connsiteY7" fmla="*/ 481424 h 500497"/>
                  <a:gd name="connsiteX8" fmla="*/ 816652 w 960652"/>
                  <a:gd name="connsiteY8" fmla="*/ 457612 h 500497"/>
                  <a:gd name="connsiteX9" fmla="*/ 471576 w 960652"/>
                  <a:gd name="connsiteY9" fmla="*/ 464755 h 500497"/>
                  <a:gd name="connsiteX10" fmla="*/ 257059 w 960652"/>
                  <a:gd name="connsiteY10" fmla="*/ 421893 h 500497"/>
                  <a:gd name="connsiteX11" fmla="*/ 107042 w 960652"/>
                  <a:gd name="connsiteY11" fmla="*/ 312356 h 500497"/>
                  <a:gd name="connsiteX12" fmla="*/ 2679 w 960652"/>
                  <a:gd name="connsiteY12" fmla="*/ 500474 h 500497"/>
                  <a:gd name="connsiteX0" fmla="*/ 17909 w 975882"/>
                  <a:gd name="connsiteY0" fmla="*/ 500474 h 504534"/>
                  <a:gd name="connsiteX1" fmla="*/ 16701 w 975882"/>
                  <a:gd name="connsiteY1" fmla="*/ 140113 h 504534"/>
                  <a:gd name="connsiteX2" fmla="*/ 129530 w 975882"/>
                  <a:gd name="connsiteY2" fmla="*/ 140275 h 504534"/>
                  <a:gd name="connsiteX3" fmla="*/ 54008 w 975882"/>
                  <a:gd name="connsiteY3" fmla="*/ 28194 h 504534"/>
                  <a:gd name="connsiteX4" fmla="*/ 520055 w 975882"/>
                  <a:gd name="connsiteY4" fmla="*/ 70425 h 504534"/>
                  <a:gd name="connsiteX5" fmla="*/ 520144 w 975882"/>
                  <a:gd name="connsiteY5" fmla="*/ 5968 h 504534"/>
                  <a:gd name="connsiteX6" fmla="*/ 862838 w 975882"/>
                  <a:gd name="connsiteY6" fmla="*/ 224249 h 504534"/>
                  <a:gd name="connsiteX7" fmla="*/ 972376 w 975882"/>
                  <a:gd name="connsiteY7" fmla="*/ 481424 h 504534"/>
                  <a:gd name="connsiteX8" fmla="*/ 831882 w 975882"/>
                  <a:gd name="connsiteY8" fmla="*/ 457612 h 504534"/>
                  <a:gd name="connsiteX9" fmla="*/ 486806 w 975882"/>
                  <a:gd name="connsiteY9" fmla="*/ 464755 h 504534"/>
                  <a:gd name="connsiteX10" fmla="*/ 272289 w 975882"/>
                  <a:gd name="connsiteY10" fmla="*/ 421893 h 504534"/>
                  <a:gd name="connsiteX11" fmla="*/ 122272 w 975882"/>
                  <a:gd name="connsiteY11" fmla="*/ 312356 h 504534"/>
                  <a:gd name="connsiteX12" fmla="*/ 17909 w 975882"/>
                  <a:gd name="connsiteY12" fmla="*/ 500474 h 504534"/>
                  <a:gd name="connsiteX0" fmla="*/ 17909 w 988647"/>
                  <a:gd name="connsiteY0" fmla="*/ 499069 h 503129"/>
                  <a:gd name="connsiteX1" fmla="*/ 16701 w 988647"/>
                  <a:gd name="connsiteY1" fmla="*/ 138708 h 503129"/>
                  <a:gd name="connsiteX2" fmla="*/ 129530 w 988647"/>
                  <a:gd name="connsiteY2" fmla="*/ 138870 h 503129"/>
                  <a:gd name="connsiteX3" fmla="*/ 54008 w 988647"/>
                  <a:gd name="connsiteY3" fmla="*/ 26789 h 503129"/>
                  <a:gd name="connsiteX4" fmla="*/ 520055 w 988647"/>
                  <a:gd name="connsiteY4" fmla="*/ 69020 h 503129"/>
                  <a:gd name="connsiteX5" fmla="*/ 520144 w 988647"/>
                  <a:gd name="connsiteY5" fmla="*/ 4563 h 503129"/>
                  <a:gd name="connsiteX6" fmla="*/ 945388 w 988647"/>
                  <a:gd name="connsiteY6" fmla="*/ 197444 h 503129"/>
                  <a:gd name="connsiteX7" fmla="*/ 972376 w 988647"/>
                  <a:gd name="connsiteY7" fmla="*/ 480019 h 503129"/>
                  <a:gd name="connsiteX8" fmla="*/ 831882 w 988647"/>
                  <a:gd name="connsiteY8" fmla="*/ 456207 h 503129"/>
                  <a:gd name="connsiteX9" fmla="*/ 486806 w 988647"/>
                  <a:gd name="connsiteY9" fmla="*/ 463350 h 503129"/>
                  <a:gd name="connsiteX10" fmla="*/ 272289 w 988647"/>
                  <a:gd name="connsiteY10" fmla="*/ 420488 h 503129"/>
                  <a:gd name="connsiteX11" fmla="*/ 122272 w 988647"/>
                  <a:gd name="connsiteY11" fmla="*/ 310951 h 503129"/>
                  <a:gd name="connsiteX12" fmla="*/ 17909 w 988647"/>
                  <a:gd name="connsiteY12" fmla="*/ 499069 h 503129"/>
                  <a:gd name="connsiteX0" fmla="*/ 17909 w 1017142"/>
                  <a:gd name="connsiteY0" fmla="*/ 499069 h 594319"/>
                  <a:gd name="connsiteX1" fmla="*/ 16701 w 1017142"/>
                  <a:gd name="connsiteY1" fmla="*/ 138708 h 594319"/>
                  <a:gd name="connsiteX2" fmla="*/ 129530 w 1017142"/>
                  <a:gd name="connsiteY2" fmla="*/ 138870 h 594319"/>
                  <a:gd name="connsiteX3" fmla="*/ 54008 w 1017142"/>
                  <a:gd name="connsiteY3" fmla="*/ 26789 h 594319"/>
                  <a:gd name="connsiteX4" fmla="*/ 520055 w 1017142"/>
                  <a:gd name="connsiteY4" fmla="*/ 69020 h 594319"/>
                  <a:gd name="connsiteX5" fmla="*/ 520144 w 1017142"/>
                  <a:gd name="connsiteY5" fmla="*/ 4563 h 594319"/>
                  <a:gd name="connsiteX6" fmla="*/ 945388 w 1017142"/>
                  <a:gd name="connsiteY6" fmla="*/ 197444 h 594319"/>
                  <a:gd name="connsiteX7" fmla="*/ 1010476 w 1017142"/>
                  <a:gd name="connsiteY7" fmla="*/ 594319 h 594319"/>
                  <a:gd name="connsiteX8" fmla="*/ 831882 w 1017142"/>
                  <a:gd name="connsiteY8" fmla="*/ 456207 h 594319"/>
                  <a:gd name="connsiteX9" fmla="*/ 486806 w 1017142"/>
                  <a:gd name="connsiteY9" fmla="*/ 463350 h 594319"/>
                  <a:gd name="connsiteX10" fmla="*/ 272289 w 1017142"/>
                  <a:gd name="connsiteY10" fmla="*/ 420488 h 594319"/>
                  <a:gd name="connsiteX11" fmla="*/ 122272 w 1017142"/>
                  <a:gd name="connsiteY11" fmla="*/ 310951 h 594319"/>
                  <a:gd name="connsiteX12" fmla="*/ 17909 w 1017142"/>
                  <a:gd name="connsiteY12" fmla="*/ 499069 h 594319"/>
                  <a:gd name="connsiteX0" fmla="*/ 17909 w 1017142"/>
                  <a:gd name="connsiteY0" fmla="*/ 499069 h 594319"/>
                  <a:gd name="connsiteX1" fmla="*/ 16701 w 1017142"/>
                  <a:gd name="connsiteY1" fmla="*/ 138708 h 594319"/>
                  <a:gd name="connsiteX2" fmla="*/ 129530 w 1017142"/>
                  <a:gd name="connsiteY2" fmla="*/ 138870 h 594319"/>
                  <a:gd name="connsiteX3" fmla="*/ 54008 w 1017142"/>
                  <a:gd name="connsiteY3" fmla="*/ 26789 h 594319"/>
                  <a:gd name="connsiteX4" fmla="*/ 520055 w 1017142"/>
                  <a:gd name="connsiteY4" fmla="*/ 69020 h 594319"/>
                  <a:gd name="connsiteX5" fmla="*/ 520144 w 1017142"/>
                  <a:gd name="connsiteY5" fmla="*/ 4563 h 594319"/>
                  <a:gd name="connsiteX6" fmla="*/ 945388 w 1017142"/>
                  <a:gd name="connsiteY6" fmla="*/ 197444 h 594319"/>
                  <a:gd name="connsiteX7" fmla="*/ 1010476 w 1017142"/>
                  <a:gd name="connsiteY7" fmla="*/ 594319 h 594319"/>
                  <a:gd name="connsiteX8" fmla="*/ 831882 w 1017142"/>
                  <a:gd name="connsiteY8" fmla="*/ 456207 h 594319"/>
                  <a:gd name="connsiteX9" fmla="*/ 486806 w 1017142"/>
                  <a:gd name="connsiteY9" fmla="*/ 463350 h 594319"/>
                  <a:gd name="connsiteX10" fmla="*/ 272289 w 1017142"/>
                  <a:gd name="connsiteY10" fmla="*/ 420488 h 594319"/>
                  <a:gd name="connsiteX11" fmla="*/ 122272 w 1017142"/>
                  <a:gd name="connsiteY11" fmla="*/ 310951 h 594319"/>
                  <a:gd name="connsiteX12" fmla="*/ 17909 w 1017142"/>
                  <a:gd name="connsiteY12" fmla="*/ 499069 h 594319"/>
                  <a:gd name="connsiteX0" fmla="*/ 17909 w 1006442"/>
                  <a:gd name="connsiteY0" fmla="*/ 499069 h 613369"/>
                  <a:gd name="connsiteX1" fmla="*/ 16701 w 1006442"/>
                  <a:gd name="connsiteY1" fmla="*/ 138708 h 613369"/>
                  <a:gd name="connsiteX2" fmla="*/ 129530 w 1006442"/>
                  <a:gd name="connsiteY2" fmla="*/ 138870 h 613369"/>
                  <a:gd name="connsiteX3" fmla="*/ 54008 w 1006442"/>
                  <a:gd name="connsiteY3" fmla="*/ 26789 h 613369"/>
                  <a:gd name="connsiteX4" fmla="*/ 520055 w 1006442"/>
                  <a:gd name="connsiteY4" fmla="*/ 69020 h 613369"/>
                  <a:gd name="connsiteX5" fmla="*/ 520144 w 1006442"/>
                  <a:gd name="connsiteY5" fmla="*/ 4563 h 613369"/>
                  <a:gd name="connsiteX6" fmla="*/ 945388 w 1006442"/>
                  <a:gd name="connsiteY6" fmla="*/ 197444 h 613369"/>
                  <a:gd name="connsiteX7" fmla="*/ 997776 w 1006442"/>
                  <a:gd name="connsiteY7" fmla="*/ 613369 h 613369"/>
                  <a:gd name="connsiteX8" fmla="*/ 831882 w 1006442"/>
                  <a:gd name="connsiteY8" fmla="*/ 456207 h 613369"/>
                  <a:gd name="connsiteX9" fmla="*/ 486806 w 1006442"/>
                  <a:gd name="connsiteY9" fmla="*/ 463350 h 613369"/>
                  <a:gd name="connsiteX10" fmla="*/ 272289 w 1006442"/>
                  <a:gd name="connsiteY10" fmla="*/ 420488 h 613369"/>
                  <a:gd name="connsiteX11" fmla="*/ 122272 w 1006442"/>
                  <a:gd name="connsiteY11" fmla="*/ 310951 h 613369"/>
                  <a:gd name="connsiteX12" fmla="*/ 17909 w 1006442"/>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31882 w 1016207"/>
                  <a:gd name="connsiteY8" fmla="*/ 456207 h 613369"/>
                  <a:gd name="connsiteX9" fmla="*/ 486806 w 1016207"/>
                  <a:gd name="connsiteY9" fmla="*/ 46335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31882 w 1016207"/>
                  <a:gd name="connsiteY8" fmla="*/ 440332 h 613369"/>
                  <a:gd name="connsiteX9" fmla="*/ 486806 w 1016207"/>
                  <a:gd name="connsiteY9" fmla="*/ 46335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31882 w 1016207"/>
                  <a:gd name="connsiteY8" fmla="*/ 440332 h 613369"/>
                  <a:gd name="connsiteX9" fmla="*/ 493156 w 1016207"/>
                  <a:gd name="connsiteY9" fmla="*/ 441125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5532 w 1016207"/>
                  <a:gd name="connsiteY8" fmla="*/ 408582 h 613369"/>
                  <a:gd name="connsiteX9" fmla="*/ 493156 w 1016207"/>
                  <a:gd name="connsiteY9" fmla="*/ 441125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5532 w 1016207"/>
                  <a:gd name="connsiteY8" fmla="*/ 40858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8707 w 1016207"/>
                  <a:gd name="connsiteY8" fmla="*/ 367307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12832 w 1016207"/>
                  <a:gd name="connsiteY8" fmla="*/ 33238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8707 w 1016207"/>
                  <a:gd name="connsiteY8" fmla="*/ 227607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946182 w 1016207"/>
                  <a:gd name="connsiteY8" fmla="*/ 17363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524906 w 1016207"/>
                  <a:gd name="connsiteY9" fmla="*/ 2919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524906 w 1016207"/>
                  <a:gd name="connsiteY10" fmla="*/ 291900 h 613369"/>
                  <a:gd name="connsiteX11" fmla="*/ 272289 w 1016207"/>
                  <a:gd name="connsiteY11" fmla="*/ 420488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272289 w 1016207"/>
                  <a:gd name="connsiteY11" fmla="*/ 420488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307214 w 1016207"/>
                  <a:gd name="connsiteY11" fmla="*/ 331588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281814 w 1016207"/>
                  <a:gd name="connsiteY11" fmla="*/ 404613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281814 w 1016207"/>
                  <a:gd name="connsiteY11" fmla="*/ 404613 h 613369"/>
                  <a:gd name="connsiteX12" fmla="*/ 122272 w 1016207"/>
                  <a:gd name="connsiteY12" fmla="*/ 310951 h 613369"/>
                  <a:gd name="connsiteX13" fmla="*/ 17909 w 1016207"/>
                  <a:gd name="connsiteY13" fmla="*/ 499069 h 613369"/>
                  <a:gd name="connsiteX0" fmla="*/ 53249 w 1007097"/>
                  <a:gd name="connsiteY0" fmla="*/ 594319 h 613369"/>
                  <a:gd name="connsiteX1" fmla="*/ 7591 w 1007097"/>
                  <a:gd name="connsiteY1" fmla="*/ 138708 h 613369"/>
                  <a:gd name="connsiteX2" fmla="*/ 120420 w 1007097"/>
                  <a:gd name="connsiteY2" fmla="*/ 138870 h 613369"/>
                  <a:gd name="connsiteX3" fmla="*/ 44898 w 1007097"/>
                  <a:gd name="connsiteY3" fmla="*/ 26789 h 613369"/>
                  <a:gd name="connsiteX4" fmla="*/ 510945 w 1007097"/>
                  <a:gd name="connsiteY4" fmla="*/ 69020 h 613369"/>
                  <a:gd name="connsiteX5" fmla="*/ 511034 w 1007097"/>
                  <a:gd name="connsiteY5" fmla="*/ 4563 h 613369"/>
                  <a:gd name="connsiteX6" fmla="*/ 936278 w 1007097"/>
                  <a:gd name="connsiteY6" fmla="*/ 197444 h 613369"/>
                  <a:gd name="connsiteX7" fmla="*/ 988666 w 1007097"/>
                  <a:gd name="connsiteY7" fmla="*/ 613369 h 613369"/>
                  <a:gd name="connsiteX8" fmla="*/ 864047 w 1007097"/>
                  <a:gd name="connsiteY8" fmla="*/ 332382 h 613369"/>
                  <a:gd name="connsiteX9" fmla="*/ 625244 w 1007097"/>
                  <a:gd name="connsiteY9" fmla="*/ 399219 h 613369"/>
                  <a:gd name="connsiteX10" fmla="*/ 633271 w 1007097"/>
                  <a:gd name="connsiteY10" fmla="*/ 342700 h 613369"/>
                  <a:gd name="connsiteX11" fmla="*/ 272704 w 1007097"/>
                  <a:gd name="connsiteY11" fmla="*/ 404613 h 613369"/>
                  <a:gd name="connsiteX12" fmla="*/ 113162 w 1007097"/>
                  <a:gd name="connsiteY12" fmla="*/ 310951 h 613369"/>
                  <a:gd name="connsiteX13" fmla="*/ 53249 w 1007097"/>
                  <a:gd name="connsiteY13" fmla="*/ 594319 h 613369"/>
                  <a:gd name="connsiteX0" fmla="*/ 53596 w 1007444"/>
                  <a:gd name="connsiteY0" fmla="*/ 594319 h 613369"/>
                  <a:gd name="connsiteX1" fmla="*/ 7938 w 1007444"/>
                  <a:gd name="connsiteY1" fmla="*/ 138708 h 613369"/>
                  <a:gd name="connsiteX2" fmla="*/ 120767 w 1007444"/>
                  <a:gd name="connsiteY2" fmla="*/ 138870 h 613369"/>
                  <a:gd name="connsiteX3" fmla="*/ 45245 w 1007444"/>
                  <a:gd name="connsiteY3" fmla="*/ 26789 h 613369"/>
                  <a:gd name="connsiteX4" fmla="*/ 511292 w 1007444"/>
                  <a:gd name="connsiteY4" fmla="*/ 69020 h 613369"/>
                  <a:gd name="connsiteX5" fmla="*/ 511381 w 1007444"/>
                  <a:gd name="connsiteY5" fmla="*/ 4563 h 613369"/>
                  <a:gd name="connsiteX6" fmla="*/ 936625 w 1007444"/>
                  <a:gd name="connsiteY6" fmla="*/ 197444 h 613369"/>
                  <a:gd name="connsiteX7" fmla="*/ 989013 w 1007444"/>
                  <a:gd name="connsiteY7" fmla="*/ 613369 h 613369"/>
                  <a:gd name="connsiteX8" fmla="*/ 864394 w 1007444"/>
                  <a:gd name="connsiteY8" fmla="*/ 332382 h 613369"/>
                  <a:gd name="connsiteX9" fmla="*/ 625591 w 1007444"/>
                  <a:gd name="connsiteY9" fmla="*/ 399219 h 613369"/>
                  <a:gd name="connsiteX10" fmla="*/ 633618 w 1007444"/>
                  <a:gd name="connsiteY10" fmla="*/ 342700 h 613369"/>
                  <a:gd name="connsiteX11" fmla="*/ 273051 w 1007444"/>
                  <a:gd name="connsiteY11" fmla="*/ 404613 h 613369"/>
                  <a:gd name="connsiteX12" fmla="*/ 135734 w 1007444"/>
                  <a:gd name="connsiteY12" fmla="*/ 361751 h 613369"/>
                  <a:gd name="connsiteX13" fmla="*/ 53596 w 1007444"/>
                  <a:gd name="connsiteY13" fmla="*/ 594319 h 613369"/>
                  <a:gd name="connsiteX0" fmla="*/ 49343 w 1003191"/>
                  <a:gd name="connsiteY0" fmla="*/ 594319 h 613369"/>
                  <a:gd name="connsiteX1" fmla="*/ 56188 w 1003191"/>
                  <a:gd name="connsiteY1" fmla="*/ 291269 h 613369"/>
                  <a:gd name="connsiteX2" fmla="*/ 3685 w 1003191"/>
                  <a:gd name="connsiteY2" fmla="*/ 138708 h 613369"/>
                  <a:gd name="connsiteX3" fmla="*/ 116514 w 1003191"/>
                  <a:gd name="connsiteY3" fmla="*/ 138870 h 613369"/>
                  <a:gd name="connsiteX4" fmla="*/ 40992 w 1003191"/>
                  <a:gd name="connsiteY4" fmla="*/ 26789 h 613369"/>
                  <a:gd name="connsiteX5" fmla="*/ 507039 w 1003191"/>
                  <a:gd name="connsiteY5" fmla="*/ 69020 h 613369"/>
                  <a:gd name="connsiteX6" fmla="*/ 507128 w 1003191"/>
                  <a:gd name="connsiteY6" fmla="*/ 4563 h 613369"/>
                  <a:gd name="connsiteX7" fmla="*/ 932372 w 1003191"/>
                  <a:gd name="connsiteY7" fmla="*/ 197444 h 613369"/>
                  <a:gd name="connsiteX8" fmla="*/ 984760 w 1003191"/>
                  <a:gd name="connsiteY8" fmla="*/ 613369 h 613369"/>
                  <a:gd name="connsiteX9" fmla="*/ 860141 w 1003191"/>
                  <a:gd name="connsiteY9" fmla="*/ 332382 h 613369"/>
                  <a:gd name="connsiteX10" fmla="*/ 621338 w 1003191"/>
                  <a:gd name="connsiteY10" fmla="*/ 399219 h 613369"/>
                  <a:gd name="connsiteX11" fmla="*/ 629365 w 1003191"/>
                  <a:gd name="connsiteY11" fmla="*/ 342700 h 613369"/>
                  <a:gd name="connsiteX12" fmla="*/ 268798 w 1003191"/>
                  <a:gd name="connsiteY12" fmla="*/ 404613 h 613369"/>
                  <a:gd name="connsiteX13" fmla="*/ 131481 w 1003191"/>
                  <a:gd name="connsiteY13" fmla="*/ 361751 h 613369"/>
                  <a:gd name="connsiteX14" fmla="*/ 49343 w 1003191"/>
                  <a:gd name="connsiteY14" fmla="*/ 594319 h 613369"/>
                  <a:gd name="connsiteX0" fmla="*/ 49343 w 1003191"/>
                  <a:gd name="connsiteY0" fmla="*/ 594319 h 613369"/>
                  <a:gd name="connsiteX1" fmla="*/ 56188 w 1003191"/>
                  <a:gd name="connsiteY1" fmla="*/ 291269 h 613369"/>
                  <a:gd name="connsiteX2" fmla="*/ 3685 w 1003191"/>
                  <a:gd name="connsiteY2" fmla="*/ 138708 h 613369"/>
                  <a:gd name="connsiteX3" fmla="*/ 116514 w 1003191"/>
                  <a:gd name="connsiteY3" fmla="*/ 138870 h 613369"/>
                  <a:gd name="connsiteX4" fmla="*/ 40992 w 1003191"/>
                  <a:gd name="connsiteY4" fmla="*/ 26789 h 613369"/>
                  <a:gd name="connsiteX5" fmla="*/ 507039 w 1003191"/>
                  <a:gd name="connsiteY5" fmla="*/ 69020 h 613369"/>
                  <a:gd name="connsiteX6" fmla="*/ 507128 w 1003191"/>
                  <a:gd name="connsiteY6" fmla="*/ 4563 h 613369"/>
                  <a:gd name="connsiteX7" fmla="*/ 932372 w 1003191"/>
                  <a:gd name="connsiteY7" fmla="*/ 197444 h 613369"/>
                  <a:gd name="connsiteX8" fmla="*/ 984760 w 1003191"/>
                  <a:gd name="connsiteY8" fmla="*/ 613369 h 613369"/>
                  <a:gd name="connsiteX9" fmla="*/ 860141 w 1003191"/>
                  <a:gd name="connsiteY9" fmla="*/ 332382 h 613369"/>
                  <a:gd name="connsiteX10" fmla="*/ 621338 w 1003191"/>
                  <a:gd name="connsiteY10" fmla="*/ 399219 h 613369"/>
                  <a:gd name="connsiteX11" fmla="*/ 629365 w 1003191"/>
                  <a:gd name="connsiteY11" fmla="*/ 342700 h 613369"/>
                  <a:gd name="connsiteX12" fmla="*/ 268798 w 1003191"/>
                  <a:gd name="connsiteY12" fmla="*/ 404613 h 613369"/>
                  <a:gd name="connsiteX13" fmla="*/ 131481 w 1003191"/>
                  <a:gd name="connsiteY13" fmla="*/ 361751 h 613369"/>
                  <a:gd name="connsiteX14" fmla="*/ 49343 w 1003191"/>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42841 w 1005040"/>
                  <a:gd name="connsiteY4" fmla="*/ 2678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42841 w 1005040"/>
                  <a:gd name="connsiteY4" fmla="*/ 5218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55541 w 1005040"/>
                  <a:gd name="connsiteY4" fmla="*/ 3948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65066 w 1005040"/>
                  <a:gd name="connsiteY4" fmla="*/ 3313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65066 w 1005040"/>
                  <a:gd name="connsiteY4" fmla="*/ 3313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65066 w 1005040"/>
                  <a:gd name="connsiteY4" fmla="*/ 33139 h 613369"/>
                  <a:gd name="connsiteX5" fmla="*/ 508888 w 1005040"/>
                  <a:gd name="connsiteY5" fmla="*/ 69020 h 613369"/>
                  <a:gd name="connsiteX6" fmla="*/ 9026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12251"/>
                  <a:gd name="connsiteY0" fmla="*/ 589812 h 608862"/>
                  <a:gd name="connsiteX1" fmla="*/ 58037 w 1012251"/>
                  <a:gd name="connsiteY1" fmla="*/ 286762 h 608862"/>
                  <a:gd name="connsiteX2" fmla="*/ 5534 w 1012251"/>
                  <a:gd name="connsiteY2" fmla="*/ 134201 h 608862"/>
                  <a:gd name="connsiteX3" fmla="*/ 118363 w 1012251"/>
                  <a:gd name="connsiteY3" fmla="*/ 134363 h 608862"/>
                  <a:gd name="connsiteX4" fmla="*/ 65066 w 1012251"/>
                  <a:gd name="connsiteY4" fmla="*/ 28632 h 608862"/>
                  <a:gd name="connsiteX5" fmla="*/ 508888 w 1012251"/>
                  <a:gd name="connsiteY5" fmla="*/ 64513 h 608862"/>
                  <a:gd name="connsiteX6" fmla="*/ 902677 w 1012251"/>
                  <a:gd name="connsiteY6" fmla="*/ 56 h 608862"/>
                  <a:gd name="connsiteX7" fmla="*/ 959621 w 1012251"/>
                  <a:gd name="connsiteY7" fmla="*/ 62762 h 608862"/>
                  <a:gd name="connsiteX8" fmla="*/ 986609 w 1012251"/>
                  <a:gd name="connsiteY8" fmla="*/ 608862 h 608862"/>
                  <a:gd name="connsiteX9" fmla="*/ 861990 w 1012251"/>
                  <a:gd name="connsiteY9" fmla="*/ 327875 h 608862"/>
                  <a:gd name="connsiteX10" fmla="*/ 623187 w 1012251"/>
                  <a:gd name="connsiteY10" fmla="*/ 394712 h 608862"/>
                  <a:gd name="connsiteX11" fmla="*/ 631214 w 1012251"/>
                  <a:gd name="connsiteY11" fmla="*/ 338193 h 608862"/>
                  <a:gd name="connsiteX12" fmla="*/ 270647 w 1012251"/>
                  <a:gd name="connsiteY12" fmla="*/ 400106 h 608862"/>
                  <a:gd name="connsiteX13" fmla="*/ 133330 w 1012251"/>
                  <a:gd name="connsiteY13" fmla="*/ 357244 h 608862"/>
                  <a:gd name="connsiteX14" fmla="*/ 51192 w 1012251"/>
                  <a:gd name="connsiteY14" fmla="*/ 589812 h 608862"/>
                  <a:gd name="connsiteX0" fmla="*/ 51192 w 1012251"/>
                  <a:gd name="connsiteY0" fmla="*/ 565098 h 584148"/>
                  <a:gd name="connsiteX1" fmla="*/ 58037 w 1012251"/>
                  <a:gd name="connsiteY1" fmla="*/ 262048 h 584148"/>
                  <a:gd name="connsiteX2" fmla="*/ 5534 w 1012251"/>
                  <a:gd name="connsiteY2" fmla="*/ 109487 h 584148"/>
                  <a:gd name="connsiteX3" fmla="*/ 118363 w 1012251"/>
                  <a:gd name="connsiteY3" fmla="*/ 109649 h 584148"/>
                  <a:gd name="connsiteX4" fmla="*/ 65066 w 1012251"/>
                  <a:gd name="connsiteY4" fmla="*/ 3918 h 584148"/>
                  <a:gd name="connsiteX5" fmla="*/ 508888 w 1012251"/>
                  <a:gd name="connsiteY5" fmla="*/ 39799 h 584148"/>
                  <a:gd name="connsiteX6" fmla="*/ 893152 w 1012251"/>
                  <a:gd name="connsiteY6" fmla="*/ 61067 h 584148"/>
                  <a:gd name="connsiteX7" fmla="*/ 959621 w 1012251"/>
                  <a:gd name="connsiteY7" fmla="*/ 38048 h 584148"/>
                  <a:gd name="connsiteX8" fmla="*/ 986609 w 1012251"/>
                  <a:gd name="connsiteY8" fmla="*/ 584148 h 584148"/>
                  <a:gd name="connsiteX9" fmla="*/ 861990 w 1012251"/>
                  <a:gd name="connsiteY9" fmla="*/ 303161 h 584148"/>
                  <a:gd name="connsiteX10" fmla="*/ 623187 w 1012251"/>
                  <a:gd name="connsiteY10" fmla="*/ 369998 h 584148"/>
                  <a:gd name="connsiteX11" fmla="*/ 631214 w 1012251"/>
                  <a:gd name="connsiteY11" fmla="*/ 313479 h 584148"/>
                  <a:gd name="connsiteX12" fmla="*/ 270647 w 1012251"/>
                  <a:gd name="connsiteY12" fmla="*/ 375392 h 584148"/>
                  <a:gd name="connsiteX13" fmla="*/ 133330 w 1012251"/>
                  <a:gd name="connsiteY13" fmla="*/ 332530 h 584148"/>
                  <a:gd name="connsiteX14" fmla="*/ 51192 w 1012251"/>
                  <a:gd name="connsiteY14" fmla="*/ 565098 h 584148"/>
                  <a:gd name="connsiteX0" fmla="*/ 51192 w 1012251"/>
                  <a:gd name="connsiteY0" fmla="*/ 613109 h 632159"/>
                  <a:gd name="connsiteX1" fmla="*/ 58037 w 1012251"/>
                  <a:gd name="connsiteY1" fmla="*/ 310059 h 632159"/>
                  <a:gd name="connsiteX2" fmla="*/ 5534 w 1012251"/>
                  <a:gd name="connsiteY2" fmla="*/ 157498 h 632159"/>
                  <a:gd name="connsiteX3" fmla="*/ 118363 w 1012251"/>
                  <a:gd name="connsiteY3" fmla="*/ 157660 h 632159"/>
                  <a:gd name="connsiteX4" fmla="*/ 65066 w 1012251"/>
                  <a:gd name="connsiteY4" fmla="*/ 51929 h 632159"/>
                  <a:gd name="connsiteX5" fmla="*/ 912113 w 1012251"/>
                  <a:gd name="connsiteY5" fmla="*/ 8435 h 632159"/>
                  <a:gd name="connsiteX6" fmla="*/ 893152 w 1012251"/>
                  <a:gd name="connsiteY6" fmla="*/ 109078 h 632159"/>
                  <a:gd name="connsiteX7" fmla="*/ 959621 w 1012251"/>
                  <a:gd name="connsiteY7" fmla="*/ 86059 h 632159"/>
                  <a:gd name="connsiteX8" fmla="*/ 986609 w 1012251"/>
                  <a:gd name="connsiteY8" fmla="*/ 632159 h 632159"/>
                  <a:gd name="connsiteX9" fmla="*/ 861990 w 1012251"/>
                  <a:gd name="connsiteY9" fmla="*/ 351172 h 632159"/>
                  <a:gd name="connsiteX10" fmla="*/ 623187 w 1012251"/>
                  <a:gd name="connsiteY10" fmla="*/ 418009 h 632159"/>
                  <a:gd name="connsiteX11" fmla="*/ 631214 w 1012251"/>
                  <a:gd name="connsiteY11" fmla="*/ 361490 h 632159"/>
                  <a:gd name="connsiteX12" fmla="*/ 270647 w 1012251"/>
                  <a:gd name="connsiteY12" fmla="*/ 423403 h 632159"/>
                  <a:gd name="connsiteX13" fmla="*/ 133330 w 1012251"/>
                  <a:gd name="connsiteY13" fmla="*/ 380541 h 632159"/>
                  <a:gd name="connsiteX14" fmla="*/ 51192 w 1012251"/>
                  <a:gd name="connsiteY14" fmla="*/ 613109 h 632159"/>
                  <a:gd name="connsiteX0" fmla="*/ 51192 w 1012251"/>
                  <a:gd name="connsiteY0" fmla="*/ 613109 h 632159"/>
                  <a:gd name="connsiteX1" fmla="*/ 58037 w 1012251"/>
                  <a:gd name="connsiteY1" fmla="*/ 310059 h 632159"/>
                  <a:gd name="connsiteX2" fmla="*/ 5534 w 1012251"/>
                  <a:gd name="connsiteY2" fmla="*/ 157498 h 632159"/>
                  <a:gd name="connsiteX3" fmla="*/ 118363 w 1012251"/>
                  <a:gd name="connsiteY3" fmla="*/ 157660 h 632159"/>
                  <a:gd name="connsiteX4" fmla="*/ 65066 w 1012251"/>
                  <a:gd name="connsiteY4" fmla="*/ 51929 h 632159"/>
                  <a:gd name="connsiteX5" fmla="*/ 912113 w 1012251"/>
                  <a:gd name="connsiteY5" fmla="*/ 8435 h 632159"/>
                  <a:gd name="connsiteX6" fmla="*/ 839177 w 1012251"/>
                  <a:gd name="connsiteY6" fmla="*/ 128128 h 632159"/>
                  <a:gd name="connsiteX7" fmla="*/ 959621 w 1012251"/>
                  <a:gd name="connsiteY7" fmla="*/ 86059 h 632159"/>
                  <a:gd name="connsiteX8" fmla="*/ 986609 w 1012251"/>
                  <a:gd name="connsiteY8" fmla="*/ 632159 h 632159"/>
                  <a:gd name="connsiteX9" fmla="*/ 861990 w 1012251"/>
                  <a:gd name="connsiteY9" fmla="*/ 351172 h 632159"/>
                  <a:gd name="connsiteX10" fmla="*/ 623187 w 1012251"/>
                  <a:gd name="connsiteY10" fmla="*/ 418009 h 632159"/>
                  <a:gd name="connsiteX11" fmla="*/ 631214 w 1012251"/>
                  <a:gd name="connsiteY11" fmla="*/ 361490 h 632159"/>
                  <a:gd name="connsiteX12" fmla="*/ 270647 w 1012251"/>
                  <a:gd name="connsiteY12" fmla="*/ 423403 h 632159"/>
                  <a:gd name="connsiteX13" fmla="*/ 133330 w 1012251"/>
                  <a:gd name="connsiteY13" fmla="*/ 380541 h 632159"/>
                  <a:gd name="connsiteX14" fmla="*/ 51192 w 1012251"/>
                  <a:gd name="connsiteY14" fmla="*/ 613109 h 632159"/>
                  <a:gd name="connsiteX0" fmla="*/ 51192 w 1012251"/>
                  <a:gd name="connsiteY0" fmla="*/ 630614 h 649664"/>
                  <a:gd name="connsiteX1" fmla="*/ 58037 w 1012251"/>
                  <a:gd name="connsiteY1" fmla="*/ 327564 h 649664"/>
                  <a:gd name="connsiteX2" fmla="*/ 5534 w 1012251"/>
                  <a:gd name="connsiteY2" fmla="*/ 175003 h 649664"/>
                  <a:gd name="connsiteX3" fmla="*/ 118363 w 1012251"/>
                  <a:gd name="connsiteY3" fmla="*/ 175165 h 649664"/>
                  <a:gd name="connsiteX4" fmla="*/ 65066 w 1012251"/>
                  <a:gd name="connsiteY4" fmla="*/ 69434 h 649664"/>
                  <a:gd name="connsiteX5" fmla="*/ 902588 w 1012251"/>
                  <a:gd name="connsiteY5" fmla="*/ 6890 h 649664"/>
                  <a:gd name="connsiteX6" fmla="*/ 839177 w 1012251"/>
                  <a:gd name="connsiteY6" fmla="*/ 145633 h 649664"/>
                  <a:gd name="connsiteX7" fmla="*/ 959621 w 1012251"/>
                  <a:gd name="connsiteY7" fmla="*/ 103564 h 649664"/>
                  <a:gd name="connsiteX8" fmla="*/ 986609 w 1012251"/>
                  <a:gd name="connsiteY8" fmla="*/ 649664 h 649664"/>
                  <a:gd name="connsiteX9" fmla="*/ 861990 w 1012251"/>
                  <a:gd name="connsiteY9" fmla="*/ 368677 h 649664"/>
                  <a:gd name="connsiteX10" fmla="*/ 623187 w 1012251"/>
                  <a:gd name="connsiteY10" fmla="*/ 435514 h 649664"/>
                  <a:gd name="connsiteX11" fmla="*/ 631214 w 1012251"/>
                  <a:gd name="connsiteY11" fmla="*/ 378995 h 649664"/>
                  <a:gd name="connsiteX12" fmla="*/ 270647 w 1012251"/>
                  <a:gd name="connsiteY12" fmla="*/ 440908 h 649664"/>
                  <a:gd name="connsiteX13" fmla="*/ 133330 w 1012251"/>
                  <a:gd name="connsiteY13" fmla="*/ 398046 h 649664"/>
                  <a:gd name="connsiteX14" fmla="*/ 51192 w 1012251"/>
                  <a:gd name="connsiteY14" fmla="*/ 630614 h 649664"/>
                  <a:gd name="connsiteX0" fmla="*/ 51192 w 1012251"/>
                  <a:gd name="connsiteY0" fmla="*/ 630614 h 649664"/>
                  <a:gd name="connsiteX1" fmla="*/ 58037 w 1012251"/>
                  <a:gd name="connsiteY1" fmla="*/ 327564 h 649664"/>
                  <a:gd name="connsiteX2" fmla="*/ 5534 w 1012251"/>
                  <a:gd name="connsiteY2" fmla="*/ 175003 h 649664"/>
                  <a:gd name="connsiteX3" fmla="*/ 118363 w 1012251"/>
                  <a:gd name="connsiteY3" fmla="*/ 175165 h 649664"/>
                  <a:gd name="connsiteX4" fmla="*/ 65066 w 1012251"/>
                  <a:gd name="connsiteY4" fmla="*/ 69434 h 649664"/>
                  <a:gd name="connsiteX5" fmla="*/ 902588 w 1012251"/>
                  <a:gd name="connsiteY5" fmla="*/ 6890 h 649664"/>
                  <a:gd name="connsiteX6" fmla="*/ 839177 w 1012251"/>
                  <a:gd name="connsiteY6" fmla="*/ 145633 h 649664"/>
                  <a:gd name="connsiteX7" fmla="*/ 959621 w 1012251"/>
                  <a:gd name="connsiteY7" fmla="*/ 103564 h 649664"/>
                  <a:gd name="connsiteX8" fmla="*/ 986609 w 1012251"/>
                  <a:gd name="connsiteY8" fmla="*/ 649664 h 649664"/>
                  <a:gd name="connsiteX9" fmla="*/ 861990 w 1012251"/>
                  <a:gd name="connsiteY9" fmla="*/ 368677 h 649664"/>
                  <a:gd name="connsiteX10" fmla="*/ 623187 w 1012251"/>
                  <a:gd name="connsiteY10" fmla="*/ 435514 h 649664"/>
                  <a:gd name="connsiteX11" fmla="*/ 631214 w 1012251"/>
                  <a:gd name="connsiteY11" fmla="*/ 378995 h 649664"/>
                  <a:gd name="connsiteX12" fmla="*/ 270647 w 1012251"/>
                  <a:gd name="connsiteY12" fmla="*/ 440908 h 649664"/>
                  <a:gd name="connsiteX13" fmla="*/ 133330 w 1012251"/>
                  <a:gd name="connsiteY13" fmla="*/ 398046 h 649664"/>
                  <a:gd name="connsiteX14" fmla="*/ 51192 w 1012251"/>
                  <a:gd name="connsiteY14" fmla="*/ 630614 h 649664"/>
                  <a:gd name="connsiteX0" fmla="*/ 51192 w 1012251"/>
                  <a:gd name="connsiteY0" fmla="*/ 596467 h 615517"/>
                  <a:gd name="connsiteX1" fmla="*/ 58037 w 1012251"/>
                  <a:gd name="connsiteY1" fmla="*/ 293417 h 615517"/>
                  <a:gd name="connsiteX2" fmla="*/ 5534 w 1012251"/>
                  <a:gd name="connsiteY2" fmla="*/ 140856 h 615517"/>
                  <a:gd name="connsiteX3" fmla="*/ 118363 w 1012251"/>
                  <a:gd name="connsiteY3" fmla="*/ 141018 h 615517"/>
                  <a:gd name="connsiteX4" fmla="*/ 65066 w 1012251"/>
                  <a:gd name="connsiteY4" fmla="*/ 35287 h 615517"/>
                  <a:gd name="connsiteX5" fmla="*/ 908938 w 1012251"/>
                  <a:gd name="connsiteY5" fmla="*/ 10843 h 615517"/>
                  <a:gd name="connsiteX6" fmla="*/ 839177 w 1012251"/>
                  <a:gd name="connsiteY6" fmla="*/ 111486 h 615517"/>
                  <a:gd name="connsiteX7" fmla="*/ 959621 w 1012251"/>
                  <a:gd name="connsiteY7" fmla="*/ 69417 h 615517"/>
                  <a:gd name="connsiteX8" fmla="*/ 986609 w 1012251"/>
                  <a:gd name="connsiteY8" fmla="*/ 615517 h 615517"/>
                  <a:gd name="connsiteX9" fmla="*/ 861990 w 1012251"/>
                  <a:gd name="connsiteY9" fmla="*/ 334530 h 615517"/>
                  <a:gd name="connsiteX10" fmla="*/ 623187 w 1012251"/>
                  <a:gd name="connsiteY10" fmla="*/ 401367 h 615517"/>
                  <a:gd name="connsiteX11" fmla="*/ 631214 w 1012251"/>
                  <a:gd name="connsiteY11" fmla="*/ 344848 h 615517"/>
                  <a:gd name="connsiteX12" fmla="*/ 270647 w 1012251"/>
                  <a:gd name="connsiteY12" fmla="*/ 406761 h 615517"/>
                  <a:gd name="connsiteX13" fmla="*/ 133330 w 1012251"/>
                  <a:gd name="connsiteY13" fmla="*/ 363899 h 615517"/>
                  <a:gd name="connsiteX14" fmla="*/ 51192 w 1012251"/>
                  <a:gd name="connsiteY14" fmla="*/ 596467 h 615517"/>
                  <a:gd name="connsiteX0" fmla="*/ 51192 w 1012251"/>
                  <a:gd name="connsiteY0" fmla="*/ 596467 h 615517"/>
                  <a:gd name="connsiteX1" fmla="*/ 58037 w 1012251"/>
                  <a:gd name="connsiteY1" fmla="*/ 293417 h 615517"/>
                  <a:gd name="connsiteX2" fmla="*/ 5534 w 1012251"/>
                  <a:gd name="connsiteY2" fmla="*/ 140856 h 615517"/>
                  <a:gd name="connsiteX3" fmla="*/ 118363 w 1012251"/>
                  <a:gd name="connsiteY3" fmla="*/ 141018 h 615517"/>
                  <a:gd name="connsiteX4" fmla="*/ 65066 w 1012251"/>
                  <a:gd name="connsiteY4" fmla="*/ 35287 h 615517"/>
                  <a:gd name="connsiteX5" fmla="*/ 908938 w 1012251"/>
                  <a:gd name="connsiteY5" fmla="*/ 10843 h 615517"/>
                  <a:gd name="connsiteX6" fmla="*/ 839177 w 1012251"/>
                  <a:gd name="connsiteY6" fmla="*/ 111486 h 615517"/>
                  <a:gd name="connsiteX7" fmla="*/ 959621 w 1012251"/>
                  <a:gd name="connsiteY7" fmla="*/ 69417 h 615517"/>
                  <a:gd name="connsiteX8" fmla="*/ 986609 w 1012251"/>
                  <a:gd name="connsiteY8" fmla="*/ 615517 h 615517"/>
                  <a:gd name="connsiteX9" fmla="*/ 741340 w 1012251"/>
                  <a:gd name="connsiteY9" fmla="*/ 347230 h 615517"/>
                  <a:gd name="connsiteX10" fmla="*/ 623187 w 1012251"/>
                  <a:gd name="connsiteY10" fmla="*/ 401367 h 615517"/>
                  <a:gd name="connsiteX11" fmla="*/ 631214 w 1012251"/>
                  <a:gd name="connsiteY11" fmla="*/ 344848 h 615517"/>
                  <a:gd name="connsiteX12" fmla="*/ 270647 w 1012251"/>
                  <a:gd name="connsiteY12" fmla="*/ 406761 h 615517"/>
                  <a:gd name="connsiteX13" fmla="*/ 133330 w 1012251"/>
                  <a:gd name="connsiteY13" fmla="*/ 363899 h 615517"/>
                  <a:gd name="connsiteX14" fmla="*/ 51192 w 1012251"/>
                  <a:gd name="connsiteY14" fmla="*/ 596467 h 615517"/>
                  <a:gd name="connsiteX0" fmla="*/ 51192 w 1012251"/>
                  <a:gd name="connsiteY0" fmla="*/ 596467 h 615517"/>
                  <a:gd name="connsiteX1" fmla="*/ 58037 w 1012251"/>
                  <a:gd name="connsiteY1" fmla="*/ 293417 h 615517"/>
                  <a:gd name="connsiteX2" fmla="*/ 5534 w 1012251"/>
                  <a:gd name="connsiteY2" fmla="*/ 140856 h 615517"/>
                  <a:gd name="connsiteX3" fmla="*/ 118363 w 1012251"/>
                  <a:gd name="connsiteY3" fmla="*/ 141018 h 615517"/>
                  <a:gd name="connsiteX4" fmla="*/ 65066 w 1012251"/>
                  <a:gd name="connsiteY4" fmla="*/ 35287 h 615517"/>
                  <a:gd name="connsiteX5" fmla="*/ 908938 w 1012251"/>
                  <a:gd name="connsiteY5" fmla="*/ 10843 h 615517"/>
                  <a:gd name="connsiteX6" fmla="*/ 839177 w 1012251"/>
                  <a:gd name="connsiteY6" fmla="*/ 111486 h 615517"/>
                  <a:gd name="connsiteX7" fmla="*/ 959621 w 1012251"/>
                  <a:gd name="connsiteY7" fmla="*/ 69417 h 615517"/>
                  <a:gd name="connsiteX8" fmla="*/ 986609 w 1012251"/>
                  <a:gd name="connsiteY8" fmla="*/ 615517 h 615517"/>
                  <a:gd name="connsiteX9" fmla="*/ 741340 w 1012251"/>
                  <a:gd name="connsiteY9" fmla="*/ 347230 h 615517"/>
                  <a:gd name="connsiteX10" fmla="*/ 718437 w 1012251"/>
                  <a:gd name="connsiteY10" fmla="*/ 426767 h 615517"/>
                  <a:gd name="connsiteX11" fmla="*/ 631214 w 1012251"/>
                  <a:gd name="connsiteY11" fmla="*/ 344848 h 615517"/>
                  <a:gd name="connsiteX12" fmla="*/ 270647 w 1012251"/>
                  <a:gd name="connsiteY12" fmla="*/ 406761 h 615517"/>
                  <a:gd name="connsiteX13" fmla="*/ 133330 w 1012251"/>
                  <a:gd name="connsiteY13" fmla="*/ 363899 h 615517"/>
                  <a:gd name="connsiteX14" fmla="*/ 51192 w 1012251"/>
                  <a:gd name="connsiteY14" fmla="*/ 596467 h 615517"/>
                  <a:gd name="connsiteX0" fmla="*/ 51192 w 1012251"/>
                  <a:gd name="connsiteY0" fmla="*/ 596467 h 615517"/>
                  <a:gd name="connsiteX1" fmla="*/ 58037 w 1012251"/>
                  <a:gd name="connsiteY1" fmla="*/ 293417 h 615517"/>
                  <a:gd name="connsiteX2" fmla="*/ 5534 w 1012251"/>
                  <a:gd name="connsiteY2" fmla="*/ 140856 h 615517"/>
                  <a:gd name="connsiteX3" fmla="*/ 118363 w 1012251"/>
                  <a:gd name="connsiteY3" fmla="*/ 141018 h 615517"/>
                  <a:gd name="connsiteX4" fmla="*/ 65066 w 1012251"/>
                  <a:gd name="connsiteY4" fmla="*/ 35287 h 615517"/>
                  <a:gd name="connsiteX5" fmla="*/ 908938 w 1012251"/>
                  <a:gd name="connsiteY5" fmla="*/ 10843 h 615517"/>
                  <a:gd name="connsiteX6" fmla="*/ 839177 w 1012251"/>
                  <a:gd name="connsiteY6" fmla="*/ 111486 h 615517"/>
                  <a:gd name="connsiteX7" fmla="*/ 959621 w 1012251"/>
                  <a:gd name="connsiteY7" fmla="*/ 69417 h 615517"/>
                  <a:gd name="connsiteX8" fmla="*/ 986609 w 1012251"/>
                  <a:gd name="connsiteY8" fmla="*/ 615517 h 615517"/>
                  <a:gd name="connsiteX9" fmla="*/ 741340 w 1012251"/>
                  <a:gd name="connsiteY9" fmla="*/ 347230 h 615517"/>
                  <a:gd name="connsiteX10" fmla="*/ 718437 w 1012251"/>
                  <a:gd name="connsiteY10" fmla="*/ 426767 h 615517"/>
                  <a:gd name="connsiteX11" fmla="*/ 678839 w 1012251"/>
                  <a:gd name="connsiteY11" fmla="*/ 322623 h 615517"/>
                  <a:gd name="connsiteX12" fmla="*/ 270647 w 1012251"/>
                  <a:gd name="connsiteY12" fmla="*/ 406761 h 615517"/>
                  <a:gd name="connsiteX13" fmla="*/ 133330 w 1012251"/>
                  <a:gd name="connsiteY13" fmla="*/ 363899 h 615517"/>
                  <a:gd name="connsiteX14" fmla="*/ 51192 w 1012251"/>
                  <a:gd name="connsiteY14" fmla="*/ 596467 h 615517"/>
                  <a:gd name="connsiteX0" fmla="*/ 51192 w 1012251"/>
                  <a:gd name="connsiteY0" fmla="*/ 596467 h 615517"/>
                  <a:gd name="connsiteX1" fmla="*/ 58037 w 1012251"/>
                  <a:gd name="connsiteY1" fmla="*/ 293417 h 615517"/>
                  <a:gd name="connsiteX2" fmla="*/ 5534 w 1012251"/>
                  <a:gd name="connsiteY2" fmla="*/ 140856 h 615517"/>
                  <a:gd name="connsiteX3" fmla="*/ 118363 w 1012251"/>
                  <a:gd name="connsiteY3" fmla="*/ 141018 h 615517"/>
                  <a:gd name="connsiteX4" fmla="*/ 65066 w 1012251"/>
                  <a:gd name="connsiteY4" fmla="*/ 35287 h 615517"/>
                  <a:gd name="connsiteX5" fmla="*/ 908938 w 1012251"/>
                  <a:gd name="connsiteY5" fmla="*/ 10843 h 615517"/>
                  <a:gd name="connsiteX6" fmla="*/ 839177 w 1012251"/>
                  <a:gd name="connsiteY6" fmla="*/ 111486 h 615517"/>
                  <a:gd name="connsiteX7" fmla="*/ 959621 w 1012251"/>
                  <a:gd name="connsiteY7" fmla="*/ 69417 h 615517"/>
                  <a:gd name="connsiteX8" fmla="*/ 986609 w 1012251"/>
                  <a:gd name="connsiteY8" fmla="*/ 615517 h 615517"/>
                  <a:gd name="connsiteX9" fmla="*/ 741340 w 1012251"/>
                  <a:gd name="connsiteY9" fmla="*/ 347230 h 615517"/>
                  <a:gd name="connsiteX10" fmla="*/ 718437 w 1012251"/>
                  <a:gd name="connsiteY10" fmla="*/ 426767 h 615517"/>
                  <a:gd name="connsiteX11" fmla="*/ 678839 w 1012251"/>
                  <a:gd name="connsiteY11" fmla="*/ 322623 h 615517"/>
                  <a:gd name="connsiteX12" fmla="*/ 400822 w 1012251"/>
                  <a:gd name="connsiteY12" fmla="*/ 463911 h 615517"/>
                  <a:gd name="connsiteX13" fmla="*/ 133330 w 1012251"/>
                  <a:gd name="connsiteY13" fmla="*/ 363899 h 615517"/>
                  <a:gd name="connsiteX14" fmla="*/ 51192 w 1012251"/>
                  <a:gd name="connsiteY14" fmla="*/ 596467 h 615517"/>
                  <a:gd name="connsiteX0" fmla="*/ 51192 w 1012251"/>
                  <a:gd name="connsiteY0" fmla="*/ 596467 h 615517"/>
                  <a:gd name="connsiteX1" fmla="*/ 58037 w 1012251"/>
                  <a:gd name="connsiteY1" fmla="*/ 293417 h 615517"/>
                  <a:gd name="connsiteX2" fmla="*/ 5534 w 1012251"/>
                  <a:gd name="connsiteY2" fmla="*/ 140856 h 615517"/>
                  <a:gd name="connsiteX3" fmla="*/ 118363 w 1012251"/>
                  <a:gd name="connsiteY3" fmla="*/ 141018 h 615517"/>
                  <a:gd name="connsiteX4" fmla="*/ 65066 w 1012251"/>
                  <a:gd name="connsiteY4" fmla="*/ 35287 h 615517"/>
                  <a:gd name="connsiteX5" fmla="*/ 908938 w 1012251"/>
                  <a:gd name="connsiteY5" fmla="*/ 10843 h 615517"/>
                  <a:gd name="connsiteX6" fmla="*/ 839177 w 1012251"/>
                  <a:gd name="connsiteY6" fmla="*/ 111486 h 615517"/>
                  <a:gd name="connsiteX7" fmla="*/ 959621 w 1012251"/>
                  <a:gd name="connsiteY7" fmla="*/ 69417 h 615517"/>
                  <a:gd name="connsiteX8" fmla="*/ 986609 w 1012251"/>
                  <a:gd name="connsiteY8" fmla="*/ 615517 h 615517"/>
                  <a:gd name="connsiteX9" fmla="*/ 741340 w 1012251"/>
                  <a:gd name="connsiteY9" fmla="*/ 347230 h 615517"/>
                  <a:gd name="connsiteX10" fmla="*/ 718437 w 1012251"/>
                  <a:gd name="connsiteY10" fmla="*/ 426767 h 615517"/>
                  <a:gd name="connsiteX11" fmla="*/ 678839 w 1012251"/>
                  <a:gd name="connsiteY11" fmla="*/ 322623 h 615517"/>
                  <a:gd name="connsiteX12" fmla="*/ 400822 w 1012251"/>
                  <a:gd name="connsiteY12" fmla="*/ 463911 h 615517"/>
                  <a:gd name="connsiteX13" fmla="*/ 390525 w 1012251"/>
                  <a:gd name="connsiteY13" fmla="*/ 364613 h 615517"/>
                  <a:gd name="connsiteX14" fmla="*/ 133330 w 1012251"/>
                  <a:gd name="connsiteY14" fmla="*/ 363899 h 615517"/>
                  <a:gd name="connsiteX15" fmla="*/ 51192 w 1012251"/>
                  <a:gd name="connsiteY15" fmla="*/ 596467 h 615517"/>
                  <a:gd name="connsiteX0" fmla="*/ 51192 w 1012251"/>
                  <a:gd name="connsiteY0" fmla="*/ 596467 h 615517"/>
                  <a:gd name="connsiteX1" fmla="*/ 58037 w 1012251"/>
                  <a:gd name="connsiteY1" fmla="*/ 293417 h 615517"/>
                  <a:gd name="connsiteX2" fmla="*/ 5534 w 1012251"/>
                  <a:gd name="connsiteY2" fmla="*/ 140856 h 615517"/>
                  <a:gd name="connsiteX3" fmla="*/ 118363 w 1012251"/>
                  <a:gd name="connsiteY3" fmla="*/ 141018 h 615517"/>
                  <a:gd name="connsiteX4" fmla="*/ 65066 w 1012251"/>
                  <a:gd name="connsiteY4" fmla="*/ 35287 h 615517"/>
                  <a:gd name="connsiteX5" fmla="*/ 908938 w 1012251"/>
                  <a:gd name="connsiteY5" fmla="*/ 10843 h 615517"/>
                  <a:gd name="connsiteX6" fmla="*/ 839177 w 1012251"/>
                  <a:gd name="connsiteY6" fmla="*/ 111486 h 615517"/>
                  <a:gd name="connsiteX7" fmla="*/ 959621 w 1012251"/>
                  <a:gd name="connsiteY7" fmla="*/ 69417 h 615517"/>
                  <a:gd name="connsiteX8" fmla="*/ 986609 w 1012251"/>
                  <a:gd name="connsiteY8" fmla="*/ 615517 h 615517"/>
                  <a:gd name="connsiteX9" fmla="*/ 741340 w 1012251"/>
                  <a:gd name="connsiteY9" fmla="*/ 347230 h 615517"/>
                  <a:gd name="connsiteX10" fmla="*/ 718437 w 1012251"/>
                  <a:gd name="connsiteY10" fmla="*/ 426767 h 615517"/>
                  <a:gd name="connsiteX11" fmla="*/ 678839 w 1012251"/>
                  <a:gd name="connsiteY11" fmla="*/ 322623 h 615517"/>
                  <a:gd name="connsiteX12" fmla="*/ 400822 w 1012251"/>
                  <a:gd name="connsiteY12" fmla="*/ 463911 h 615517"/>
                  <a:gd name="connsiteX13" fmla="*/ 390525 w 1012251"/>
                  <a:gd name="connsiteY13" fmla="*/ 364613 h 615517"/>
                  <a:gd name="connsiteX14" fmla="*/ 234930 w 1012251"/>
                  <a:gd name="connsiteY14" fmla="*/ 475024 h 615517"/>
                  <a:gd name="connsiteX15" fmla="*/ 51192 w 1012251"/>
                  <a:gd name="connsiteY15" fmla="*/ 596467 h 615517"/>
                  <a:gd name="connsiteX0" fmla="*/ 51192 w 1012251"/>
                  <a:gd name="connsiteY0" fmla="*/ 596467 h 615517"/>
                  <a:gd name="connsiteX1" fmla="*/ 58037 w 1012251"/>
                  <a:gd name="connsiteY1" fmla="*/ 293417 h 615517"/>
                  <a:gd name="connsiteX2" fmla="*/ 5534 w 1012251"/>
                  <a:gd name="connsiteY2" fmla="*/ 140856 h 615517"/>
                  <a:gd name="connsiteX3" fmla="*/ 118363 w 1012251"/>
                  <a:gd name="connsiteY3" fmla="*/ 141018 h 615517"/>
                  <a:gd name="connsiteX4" fmla="*/ 65066 w 1012251"/>
                  <a:gd name="connsiteY4" fmla="*/ 35287 h 615517"/>
                  <a:gd name="connsiteX5" fmla="*/ 908938 w 1012251"/>
                  <a:gd name="connsiteY5" fmla="*/ 10843 h 615517"/>
                  <a:gd name="connsiteX6" fmla="*/ 839177 w 1012251"/>
                  <a:gd name="connsiteY6" fmla="*/ 111486 h 615517"/>
                  <a:gd name="connsiteX7" fmla="*/ 959621 w 1012251"/>
                  <a:gd name="connsiteY7" fmla="*/ 69417 h 615517"/>
                  <a:gd name="connsiteX8" fmla="*/ 986609 w 1012251"/>
                  <a:gd name="connsiteY8" fmla="*/ 615517 h 615517"/>
                  <a:gd name="connsiteX9" fmla="*/ 741340 w 1012251"/>
                  <a:gd name="connsiteY9" fmla="*/ 347230 h 615517"/>
                  <a:gd name="connsiteX10" fmla="*/ 718437 w 1012251"/>
                  <a:gd name="connsiteY10" fmla="*/ 426767 h 615517"/>
                  <a:gd name="connsiteX11" fmla="*/ 678839 w 1012251"/>
                  <a:gd name="connsiteY11" fmla="*/ 322623 h 615517"/>
                  <a:gd name="connsiteX12" fmla="*/ 400822 w 1012251"/>
                  <a:gd name="connsiteY12" fmla="*/ 463911 h 615517"/>
                  <a:gd name="connsiteX13" fmla="*/ 390525 w 1012251"/>
                  <a:gd name="connsiteY13" fmla="*/ 364613 h 615517"/>
                  <a:gd name="connsiteX14" fmla="*/ 234930 w 1012251"/>
                  <a:gd name="connsiteY14" fmla="*/ 475024 h 615517"/>
                  <a:gd name="connsiteX15" fmla="*/ 51192 w 1012251"/>
                  <a:gd name="connsiteY15" fmla="*/ 596467 h 615517"/>
                  <a:gd name="connsiteX0" fmla="*/ 51192 w 1012251"/>
                  <a:gd name="connsiteY0" fmla="*/ 596467 h 615517"/>
                  <a:gd name="connsiteX1" fmla="*/ 58037 w 1012251"/>
                  <a:gd name="connsiteY1" fmla="*/ 293417 h 615517"/>
                  <a:gd name="connsiteX2" fmla="*/ 5534 w 1012251"/>
                  <a:gd name="connsiteY2" fmla="*/ 140856 h 615517"/>
                  <a:gd name="connsiteX3" fmla="*/ 118363 w 1012251"/>
                  <a:gd name="connsiteY3" fmla="*/ 141018 h 615517"/>
                  <a:gd name="connsiteX4" fmla="*/ 65066 w 1012251"/>
                  <a:gd name="connsiteY4" fmla="*/ 35287 h 615517"/>
                  <a:gd name="connsiteX5" fmla="*/ 908938 w 1012251"/>
                  <a:gd name="connsiteY5" fmla="*/ 10843 h 615517"/>
                  <a:gd name="connsiteX6" fmla="*/ 839177 w 1012251"/>
                  <a:gd name="connsiteY6" fmla="*/ 111486 h 615517"/>
                  <a:gd name="connsiteX7" fmla="*/ 959621 w 1012251"/>
                  <a:gd name="connsiteY7" fmla="*/ 69417 h 615517"/>
                  <a:gd name="connsiteX8" fmla="*/ 986609 w 1012251"/>
                  <a:gd name="connsiteY8" fmla="*/ 615517 h 615517"/>
                  <a:gd name="connsiteX9" fmla="*/ 741340 w 1012251"/>
                  <a:gd name="connsiteY9" fmla="*/ 347230 h 615517"/>
                  <a:gd name="connsiteX10" fmla="*/ 718437 w 1012251"/>
                  <a:gd name="connsiteY10" fmla="*/ 426767 h 615517"/>
                  <a:gd name="connsiteX11" fmla="*/ 678839 w 1012251"/>
                  <a:gd name="connsiteY11" fmla="*/ 322623 h 615517"/>
                  <a:gd name="connsiteX12" fmla="*/ 400822 w 1012251"/>
                  <a:gd name="connsiteY12" fmla="*/ 463911 h 615517"/>
                  <a:gd name="connsiteX13" fmla="*/ 381000 w 1012251"/>
                  <a:gd name="connsiteY13" fmla="*/ 383663 h 615517"/>
                  <a:gd name="connsiteX14" fmla="*/ 234930 w 1012251"/>
                  <a:gd name="connsiteY14" fmla="*/ 475024 h 615517"/>
                  <a:gd name="connsiteX15" fmla="*/ 51192 w 1012251"/>
                  <a:gd name="connsiteY15" fmla="*/ 596467 h 615517"/>
                  <a:gd name="connsiteX0" fmla="*/ 51192 w 1012251"/>
                  <a:gd name="connsiteY0" fmla="*/ 596467 h 615517"/>
                  <a:gd name="connsiteX1" fmla="*/ 58037 w 1012251"/>
                  <a:gd name="connsiteY1" fmla="*/ 293417 h 615517"/>
                  <a:gd name="connsiteX2" fmla="*/ 5534 w 1012251"/>
                  <a:gd name="connsiteY2" fmla="*/ 140856 h 615517"/>
                  <a:gd name="connsiteX3" fmla="*/ 118363 w 1012251"/>
                  <a:gd name="connsiteY3" fmla="*/ 141018 h 615517"/>
                  <a:gd name="connsiteX4" fmla="*/ 65066 w 1012251"/>
                  <a:gd name="connsiteY4" fmla="*/ 35287 h 615517"/>
                  <a:gd name="connsiteX5" fmla="*/ 908938 w 1012251"/>
                  <a:gd name="connsiteY5" fmla="*/ 10843 h 615517"/>
                  <a:gd name="connsiteX6" fmla="*/ 839177 w 1012251"/>
                  <a:gd name="connsiteY6" fmla="*/ 111486 h 615517"/>
                  <a:gd name="connsiteX7" fmla="*/ 959621 w 1012251"/>
                  <a:gd name="connsiteY7" fmla="*/ 69417 h 615517"/>
                  <a:gd name="connsiteX8" fmla="*/ 986609 w 1012251"/>
                  <a:gd name="connsiteY8" fmla="*/ 615517 h 615517"/>
                  <a:gd name="connsiteX9" fmla="*/ 741340 w 1012251"/>
                  <a:gd name="connsiteY9" fmla="*/ 347230 h 615517"/>
                  <a:gd name="connsiteX10" fmla="*/ 718437 w 1012251"/>
                  <a:gd name="connsiteY10" fmla="*/ 426767 h 615517"/>
                  <a:gd name="connsiteX11" fmla="*/ 678839 w 1012251"/>
                  <a:gd name="connsiteY11" fmla="*/ 322623 h 615517"/>
                  <a:gd name="connsiteX12" fmla="*/ 413522 w 1012251"/>
                  <a:gd name="connsiteY12" fmla="*/ 479786 h 615517"/>
                  <a:gd name="connsiteX13" fmla="*/ 381000 w 1012251"/>
                  <a:gd name="connsiteY13" fmla="*/ 383663 h 615517"/>
                  <a:gd name="connsiteX14" fmla="*/ 234930 w 1012251"/>
                  <a:gd name="connsiteY14" fmla="*/ 475024 h 615517"/>
                  <a:gd name="connsiteX15" fmla="*/ 51192 w 1012251"/>
                  <a:gd name="connsiteY15" fmla="*/ 596467 h 615517"/>
                  <a:gd name="connsiteX0" fmla="*/ 51192 w 1012251"/>
                  <a:gd name="connsiteY0" fmla="*/ 596467 h 615517"/>
                  <a:gd name="connsiteX1" fmla="*/ 58037 w 1012251"/>
                  <a:gd name="connsiteY1" fmla="*/ 293417 h 615517"/>
                  <a:gd name="connsiteX2" fmla="*/ 5534 w 1012251"/>
                  <a:gd name="connsiteY2" fmla="*/ 140856 h 615517"/>
                  <a:gd name="connsiteX3" fmla="*/ 118363 w 1012251"/>
                  <a:gd name="connsiteY3" fmla="*/ 141018 h 615517"/>
                  <a:gd name="connsiteX4" fmla="*/ 65066 w 1012251"/>
                  <a:gd name="connsiteY4" fmla="*/ 35287 h 615517"/>
                  <a:gd name="connsiteX5" fmla="*/ 908938 w 1012251"/>
                  <a:gd name="connsiteY5" fmla="*/ 10843 h 615517"/>
                  <a:gd name="connsiteX6" fmla="*/ 839177 w 1012251"/>
                  <a:gd name="connsiteY6" fmla="*/ 111486 h 615517"/>
                  <a:gd name="connsiteX7" fmla="*/ 959621 w 1012251"/>
                  <a:gd name="connsiteY7" fmla="*/ 69417 h 615517"/>
                  <a:gd name="connsiteX8" fmla="*/ 986609 w 1012251"/>
                  <a:gd name="connsiteY8" fmla="*/ 615517 h 615517"/>
                  <a:gd name="connsiteX9" fmla="*/ 741340 w 1012251"/>
                  <a:gd name="connsiteY9" fmla="*/ 347230 h 615517"/>
                  <a:gd name="connsiteX10" fmla="*/ 718437 w 1012251"/>
                  <a:gd name="connsiteY10" fmla="*/ 426767 h 615517"/>
                  <a:gd name="connsiteX11" fmla="*/ 678839 w 1012251"/>
                  <a:gd name="connsiteY11" fmla="*/ 322623 h 615517"/>
                  <a:gd name="connsiteX12" fmla="*/ 413522 w 1012251"/>
                  <a:gd name="connsiteY12" fmla="*/ 479786 h 615517"/>
                  <a:gd name="connsiteX13" fmla="*/ 381000 w 1012251"/>
                  <a:gd name="connsiteY13" fmla="*/ 383663 h 615517"/>
                  <a:gd name="connsiteX14" fmla="*/ 234930 w 1012251"/>
                  <a:gd name="connsiteY14" fmla="*/ 475024 h 615517"/>
                  <a:gd name="connsiteX15" fmla="*/ 111125 w 1012251"/>
                  <a:gd name="connsiteY15" fmla="*/ 526538 h 615517"/>
                  <a:gd name="connsiteX16" fmla="*/ 51192 w 1012251"/>
                  <a:gd name="connsiteY16" fmla="*/ 596467 h 615517"/>
                  <a:gd name="connsiteX0" fmla="*/ 51192 w 1012251"/>
                  <a:gd name="connsiteY0" fmla="*/ 590548 h 609598"/>
                  <a:gd name="connsiteX1" fmla="*/ 58037 w 1012251"/>
                  <a:gd name="connsiteY1" fmla="*/ 287498 h 609598"/>
                  <a:gd name="connsiteX2" fmla="*/ 5534 w 1012251"/>
                  <a:gd name="connsiteY2" fmla="*/ 134937 h 609598"/>
                  <a:gd name="connsiteX3" fmla="*/ 118363 w 1012251"/>
                  <a:gd name="connsiteY3" fmla="*/ 135099 h 609598"/>
                  <a:gd name="connsiteX4" fmla="*/ 398441 w 1012251"/>
                  <a:gd name="connsiteY4" fmla="*/ 108743 h 609598"/>
                  <a:gd name="connsiteX5" fmla="*/ 908938 w 1012251"/>
                  <a:gd name="connsiteY5" fmla="*/ 4924 h 609598"/>
                  <a:gd name="connsiteX6" fmla="*/ 839177 w 1012251"/>
                  <a:gd name="connsiteY6" fmla="*/ 105567 h 609598"/>
                  <a:gd name="connsiteX7" fmla="*/ 959621 w 1012251"/>
                  <a:gd name="connsiteY7" fmla="*/ 63498 h 609598"/>
                  <a:gd name="connsiteX8" fmla="*/ 986609 w 1012251"/>
                  <a:gd name="connsiteY8" fmla="*/ 609598 h 609598"/>
                  <a:gd name="connsiteX9" fmla="*/ 741340 w 1012251"/>
                  <a:gd name="connsiteY9" fmla="*/ 341311 h 609598"/>
                  <a:gd name="connsiteX10" fmla="*/ 718437 w 1012251"/>
                  <a:gd name="connsiteY10" fmla="*/ 420848 h 609598"/>
                  <a:gd name="connsiteX11" fmla="*/ 678839 w 1012251"/>
                  <a:gd name="connsiteY11" fmla="*/ 316704 h 609598"/>
                  <a:gd name="connsiteX12" fmla="*/ 413522 w 1012251"/>
                  <a:gd name="connsiteY12" fmla="*/ 473867 h 609598"/>
                  <a:gd name="connsiteX13" fmla="*/ 381000 w 1012251"/>
                  <a:gd name="connsiteY13" fmla="*/ 377744 h 609598"/>
                  <a:gd name="connsiteX14" fmla="*/ 234930 w 1012251"/>
                  <a:gd name="connsiteY14" fmla="*/ 469105 h 609598"/>
                  <a:gd name="connsiteX15" fmla="*/ 111125 w 1012251"/>
                  <a:gd name="connsiteY15" fmla="*/ 520619 h 609598"/>
                  <a:gd name="connsiteX16" fmla="*/ 51192 w 1012251"/>
                  <a:gd name="connsiteY16" fmla="*/ 590548 h 609598"/>
                  <a:gd name="connsiteX0" fmla="*/ 51192 w 1012251"/>
                  <a:gd name="connsiteY0" fmla="*/ 615024 h 634074"/>
                  <a:gd name="connsiteX1" fmla="*/ 58037 w 1012251"/>
                  <a:gd name="connsiteY1" fmla="*/ 311974 h 634074"/>
                  <a:gd name="connsiteX2" fmla="*/ 5534 w 1012251"/>
                  <a:gd name="connsiteY2" fmla="*/ 159413 h 634074"/>
                  <a:gd name="connsiteX3" fmla="*/ 118363 w 1012251"/>
                  <a:gd name="connsiteY3" fmla="*/ 159575 h 634074"/>
                  <a:gd name="connsiteX4" fmla="*/ 487341 w 1012251"/>
                  <a:gd name="connsiteY4" fmla="*/ 6219 h 634074"/>
                  <a:gd name="connsiteX5" fmla="*/ 908938 w 1012251"/>
                  <a:gd name="connsiteY5" fmla="*/ 29400 h 634074"/>
                  <a:gd name="connsiteX6" fmla="*/ 839177 w 1012251"/>
                  <a:gd name="connsiteY6" fmla="*/ 130043 h 634074"/>
                  <a:gd name="connsiteX7" fmla="*/ 959621 w 1012251"/>
                  <a:gd name="connsiteY7" fmla="*/ 87974 h 634074"/>
                  <a:gd name="connsiteX8" fmla="*/ 986609 w 1012251"/>
                  <a:gd name="connsiteY8" fmla="*/ 634074 h 634074"/>
                  <a:gd name="connsiteX9" fmla="*/ 741340 w 1012251"/>
                  <a:gd name="connsiteY9" fmla="*/ 365787 h 634074"/>
                  <a:gd name="connsiteX10" fmla="*/ 718437 w 1012251"/>
                  <a:gd name="connsiteY10" fmla="*/ 445324 h 634074"/>
                  <a:gd name="connsiteX11" fmla="*/ 678839 w 1012251"/>
                  <a:gd name="connsiteY11" fmla="*/ 341180 h 634074"/>
                  <a:gd name="connsiteX12" fmla="*/ 413522 w 1012251"/>
                  <a:gd name="connsiteY12" fmla="*/ 498343 h 634074"/>
                  <a:gd name="connsiteX13" fmla="*/ 381000 w 1012251"/>
                  <a:gd name="connsiteY13" fmla="*/ 402220 h 634074"/>
                  <a:gd name="connsiteX14" fmla="*/ 234930 w 1012251"/>
                  <a:gd name="connsiteY14" fmla="*/ 493581 h 634074"/>
                  <a:gd name="connsiteX15" fmla="*/ 111125 w 1012251"/>
                  <a:gd name="connsiteY15" fmla="*/ 545095 h 634074"/>
                  <a:gd name="connsiteX16" fmla="*/ 51192 w 1012251"/>
                  <a:gd name="connsiteY16" fmla="*/ 615024 h 634074"/>
                  <a:gd name="connsiteX0" fmla="*/ 51192 w 1012251"/>
                  <a:gd name="connsiteY0" fmla="*/ 615024 h 634074"/>
                  <a:gd name="connsiteX1" fmla="*/ 58037 w 1012251"/>
                  <a:gd name="connsiteY1" fmla="*/ 311974 h 634074"/>
                  <a:gd name="connsiteX2" fmla="*/ 5534 w 1012251"/>
                  <a:gd name="connsiteY2" fmla="*/ 159413 h 634074"/>
                  <a:gd name="connsiteX3" fmla="*/ 575563 w 1012251"/>
                  <a:gd name="connsiteY3" fmla="*/ 289750 h 634074"/>
                  <a:gd name="connsiteX4" fmla="*/ 487341 w 1012251"/>
                  <a:gd name="connsiteY4" fmla="*/ 6219 h 634074"/>
                  <a:gd name="connsiteX5" fmla="*/ 908938 w 1012251"/>
                  <a:gd name="connsiteY5" fmla="*/ 29400 h 634074"/>
                  <a:gd name="connsiteX6" fmla="*/ 839177 w 1012251"/>
                  <a:gd name="connsiteY6" fmla="*/ 130043 h 634074"/>
                  <a:gd name="connsiteX7" fmla="*/ 959621 w 1012251"/>
                  <a:gd name="connsiteY7" fmla="*/ 87974 h 634074"/>
                  <a:gd name="connsiteX8" fmla="*/ 986609 w 1012251"/>
                  <a:gd name="connsiteY8" fmla="*/ 634074 h 634074"/>
                  <a:gd name="connsiteX9" fmla="*/ 741340 w 1012251"/>
                  <a:gd name="connsiteY9" fmla="*/ 365787 h 634074"/>
                  <a:gd name="connsiteX10" fmla="*/ 718437 w 1012251"/>
                  <a:gd name="connsiteY10" fmla="*/ 445324 h 634074"/>
                  <a:gd name="connsiteX11" fmla="*/ 678839 w 1012251"/>
                  <a:gd name="connsiteY11" fmla="*/ 341180 h 634074"/>
                  <a:gd name="connsiteX12" fmla="*/ 413522 w 1012251"/>
                  <a:gd name="connsiteY12" fmla="*/ 498343 h 634074"/>
                  <a:gd name="connsiteX13" fmla="*/ 381000 w 1012251"/>
                  <a:gd name="connsiteY13" fmla="*/ 402220 h 634074"/>
                  <a:gd name="connsiteX14" fmla="*/ 234930 w 1012251"/>
                  <a:gd name="connsiteY14" fmla="*/ 493581 h 634074"/>
                  <a:gd name="connsiteX15" fmla="*/ 111125 w 1012251"/>
                  <a:gd name="connsiteY15" fmla="*/ 545095 h 634074"/>
                  <a:gd name="connsiteX16" fmla="*/ 51192 w 1012251"/>
                  <a:gd name="connsiteY16" fmla="*/ 615024 h 634074"/>
                  <a:gd name="connsiteX0" fmla="*/ 51192 w 1012251"/>
                  <a:gd name="connsiteY0" fmla="*/ 615024 h 634074"/>
                  <a:gd name="connsiteX1" fmla="*/ 58037 w 1012251"/>
                  <a:gd name="connsiteY1" fmla="*/ 311974 h 634074"/>
                  <a:gd name="connsiteX2" fmla="*/ 5534 w 1012251"/>
                  <a:gd name="connsiteY2" fmla="*/ 159413 h 634074"/>
                  <a:gd name="connsiteX3" fmla="*/ 372363 w 1012251"/>
                  <a:gd name="connsiteY3" fmla="*/ 159575 h 634074"/>
                  <a:gd name="connsiteX4" fmla="*/ 487341 w 1012251"/>
                  <a:gd name="connsiteY4" fmla="*/ 6219 h 634074"/>
                  <a:gd name="connsiteX5" fmla="*/ 908938 w 1012251"/>
                  <a:gd name="connsiteY5" fmla="*/ 29400 h 634074"/>
                  <a:gd name="connsiteX6" fmla="*/ 839177 w 1012251"/>
                  <a:gd name="connsiteY6" fmla="*/ 130043 h 634074"/>
                  <a:gd name="connsiteX7" fmla="*/ 959621 w 1012251"/>
                  <a:gd name="connsiteY7" fmla="*/ 87974 h 634074"/>
                  <a:gd name="connsiteX8" fmla="*/ 986609 w 1012251"/>
                  <a:gd name="connsiteY8" fmla="*/ 634074 h 634074"/>
                  <a:gd name="connsiteX9" fmla="*/ 741340 w 1012251"/>
                  <a:gd name="connsiteY9" fmla="*/ 365787 h 634074"/>
                  <a:gd name="connsiteX10" fmla="*/ 718437 w 1012251"/>
                  <a:gd name="connsiteY10" fmla="*/ 445324 h 634074"/>
                  <a:gd name="connsiteX11" fmla="*/ 678839 w 1012251"/>
                  <a:gd name="connsiteY11" fmla="*/ 341180 h 634074"/>
                  <a:gd name="connsiteX12" fmla="*/ 413522 w 1012251"/>
                  <a:gd name="connsiteY12" fmla="*/ 498343 h 634074"/>
                  <a:gd name="connsiteX13" fmla="*/ 381000 w 1012251"/>
                  <a:gd name="connsiteY13" fmla="*/ 402220 h 634074"/>
                  <a:gd name="connsiteX14" fmla="*/ 234930 w 1012251"/>
                  <a:gd name="connsiteY14" fmla="*/ 493581 h 634074"/>
                  <a:gd name="connsiteX15" fmla="*/ 111125 w 1012251"/>
                  <a:gd name="connsiteY15" fmla="*/ 545095 h 634074"/>
                  <a:gd name="connsiteX16" fmla="*/ 51192 w 1012251"/>
                  <a:gd name="connsiteY16" fmla="*/ 615024 h 634074"/>
                  <a:gd name="connsiteX0" fmla="*/ 8956 w 970015"/>
                  <a:gd name="connsiteY0" fmla="*/ 615024 h 634074"/>
                  <a:gd name="connsiteX1" fmla="*/ 15801 w 970015"/>
                  <a:gd name="connsiteY1" fmla="*/ 311974 h 634074"/>
                  <a:gd name="connsiteX2" fmla="*/ 242698 w 970015"/>
                  <a:gd name="connsiteY2" fmla="*/ 283238 h 634074"/>
                  <a:gd name="connsiteX3" fmla="*/ 330127 w 970015"/>
                  <a:gd name="connsiteY3" fmla="*/ 159575 h 634074"/>
                  <a:gd name="connsiteX4" fmla="*/ 445105 w 970015"/>
                  <a:gd name="connsiteY4" fmla="*/ 6219 h 634074"/>
                  <a:gd name="connsiteX5" fmla="*/ 866702 w 970015"/>
                  <a:gd name="connsiteY5" fmla="*/ 29400 h 634074"/>
                  <a:gd name="connsiteX6" fmla="*/ 796941 w 970015"/>
                  <a:gd name="connsiteY6" fmla="*/ 130043 h 634074"/>
                  <a:gd name="connsiteX7" fmla="*/ 917385 w 970015"/>
                  <a:gd name="connsiteY7" fmla="*/ 87974 h 634074"/>
                  <a:gd name="connsiteX8" fmla="*/ 944373 w 970015"/>
                  <a:gd name="connsiteY8" fmla="*/ 634074 h 634074"/>
                  <a:gd name="connsiteX9" fmla="*/ 699104 w 970015"/>
                  <a:gd name="connsiteY9" fmla="*/ 365787 h 634074"/>
                  <a:gd name="connsiteX10" fmla="*/ 676201 w 970015"/>
                  <a:gd name="connsiteY10" fmla="*/ 445324 h 634074"/>
                  <a:gd name="connsiteX11" fmla="*/ 636603 w 970015"/>
                  <a:gd name="connsiteY11" fmla="*/ 341180 h 634074"/>
                  <a:gd name="connsiteX12" fmla="*/ 371286 w 970015"/>
                  <a:gd name="connsiteY12" fmla="*/ 498343 h 634074"/>
                  <a:gd name="connsiteX13" fmla="*/ 338764 w 970015"/>
                  <a:gd name="connsiteY13" fmla="*/ 402220 h 634074"/>
                  <a:gd name="connsiteX14" fmla="*/ 192694 w 970015"/>
                  <a:gd name="connsiteY14" fmla="*/ 493581 h 634074"/>
                  <a:gd name="connsiteX15" fmla="*/ 68889 w 970015"/>
                  <a:gd name="connsiteY15" fmla="*/ 545095 h 634074"/>
                  <a:gd name="connsiteX16" fmla="*/ 8956 w 970015"/>
                  <a:gd name="connsiteY16" fmla="*/ 615024 h 634074"/>
                  <a:gd name="connsiteX0" fmla="*/ 8956 w 970015"/>
                  <a:gd name="connsiteY0" fmla="*/ 615024 h 634074"/>
                  <a:gd name="connsiteX1" fmla="*/ 15801 w 970015"/>
                  <a:gd name="connsiteY1" fmla="*/ 311974 h 634074"/>
                  <a:gd name="connsiteX2" fmla="*/ 191898 w 970015"/>
                  <a:gd name="connsiteY2" fmla="*/ 219738 h 634074"/>
                  <a:gd name="connsiteX3" fmla="*/ 330127 w 970015"/>
                  <a:gd name="connsiteY3" fmla="*/ 159575 h 634074"/>
                  <a:gd name="connsiteX4" fmla="*/ 445105 w 970015"/>
                  <a:gd name="connsiteY4" fmla="*/ 6219 h 634074"/>
                  <a:gd name="connsiteX5" fmla="*/ 866702 w 970015"/>
                  <a:gd name="connsiteY5" fmla="*/ 29400 h 634074"/>
                  <a:gd name="connsiteX6" fmla="*/ 796941 w 970015"/>
                  <a:gd name="connsiteY6" fmla="*/ 130043 h 634074"/>
                  <a:gd name="connsiteX7" fmla="*/ 917385 w 970015"/>
                  <a:gd name="connsiteY7" fmla="*/ 87974 h 634074"/>
                  <a:gd name="connsiteX8" fmla="*/ 944373 w 970015"/>
                  <a:gd name="connsiteY8" fmla="*/ 634074 h 634074"/>
                  <a:gd name="connsiteX9" fmla="*/ 699104 w 970015"/>
                  <a:gd name="connsiteY9" fmla="*/ 365787 h 634074"/>
                  <a:gd name="connsiteX10" fmla="*/ 676201 w 970015"/>
                  <a:gd name="connsiteY10" fmla="*/ 445324 h 634074"/>
                  <a:gd name="connsiteX11" fmla="*/ 636603 w 970015"/>
                  <a:gd name="connsiteY11" fmla="*/ 341180 h 634074"/>
                  <a:gd name="connsiteX12" fmla="*/ 371286 w 970015"/>
                  <a:gd name="connsiteY12" fmla="*/ 498343 h 634074"/>
                  <a:gd name="connsiteX13" fmla="*/ 338764 w 970015"/>
                  <a:gd name="connsiteY13" fmla="*/ 402220 h 634074"/>
                  <a:gd name="connsiteX14" fmla="*/ 192694 w 970015"/>
                  <a:gd name="connsiteY14" fmla="*/ 493581 h 634074"/>
                  <a:gd name="connsiteX15" fmla="*/ 68889 w 970015"/>
                  <a:gd name="connsiteY15" fmla="*/ 545095 h 634074"/>
                  <a:gd name="connsiteX16" fmla="*/ 8956 w 970015"/>
                  <a:gd name="connsiteY16" fmla="*/ 615024 h 634074"/>
                  <a:gd name="connsiteX0" fmla="*/ 4016 w 965075"/>
                  <a:gd name="connsiteY0" fmla="*/ 615024 h 634074"/>
                  <a:gd name="connsiteX1" fmla="*/ 172786 w 965075"/>
                  <a:gd name="connsiteY1" fmla="*/ 356424 h 634074"/>
                  <a:gd name="connsiteX2" fmla="*/ 186958 w 965075"/>
                  <a:gd name="connsiteY2" fmla="*/ 219738 h 634074"/>
                  <a:gd name="connsiteX3" fmla="*/ 325187 w 965075"/>
                  <a:gd name="connsiteY3" fmla="*/ 159575 h 634074"/>
                  <a:gd name="connsiteX4" fmla="*/ 440165 w 965075"/>
                  <a:gd name="connsiteY4" fmla="*/ 6219 h 634074"/>
                  <a:gd name="connsiteX5" fmla="*/ 861762 w 965075"/>
                  <a:gd name="connsiteY5" fmla="*/ 29400 h 634074"/>
                  <a:gd name="connsiteX6" fmla="*/ 792001 w 965075"/>
                  <a:gd name="connsiteY6" fmla="*/ 130043 h 634074"/>
                  <a:gd name="connsiteX7" fmla="*/ 912445 w 965075"/>
                  <a:gd name="connsiteY7" fmla="*/ 87974 h 634074"/>
                  <a:gd name="connsiteX8" fmla="*/ 939433 w 965075"/>
                  <a:gd name="connsiteY8" fmla="*/ 634074 h 634074"/>
                  <a:gd name="connsiteX9" fmla="*/ 694164 w 965075"/>
                  <a:gd name="connsiteY9" fmla="*/ 365787 h 634074"/>
                  <a:gd name="connsiteX10" fmla="*/ 671261 w 965075"/>
                  <a:gd name="connsiteY10" fmla="*/ 445324 h 634074"/>
                  <a:gd name="connsiteX11" fmla="*/ 631663 w 965075"/>
                  <a:gd name="connsiteY11" fmla="*/ 341180 h 634074"/>
                  <a:gd name="connsiteX12" fmla="*/ 366346 w 965075"/>
                  <a:gd name="connsiteY12" fmla="*/ 498343 h 634074"/>
                  <a:gd name="connsiteX13" fmla="*/ 333824 w 965075"/>
                  <a:gd name="connsiteY13" fmla="*/ 402220 h 634074"/>
                  <a:gd name="connsiteX14" fmla="*/ 187754 w 965075"/>
                  <a:gd name="connsiteY14" fmla="*/ 493581 h 634074"/>
                  <a:gd name="connsiteX15" fmla="*/ 63949 w 965075"/>
                  <a:gd name="connsiteY15" fmla="*/ 545095 h 634074"/>
                  <a:gd name="connsiteX16" fmla="*/ 4016 w 965075"/>
                  <a:gd name="connsiteY16" fmla="*/ 615024 h 634074"/>
                  <a:gd name="connsiteX0" fmla="*/ 20 w 961079"/>
                  <a:gd name="connsiteY0" fmla="*/ 615024 h 634074"/>
                  <a:gd name="connsiteX1" fmla="*/ 54490 w 961079"/>
                  <a:gd name="connsiteY1" fmla="*/ 337374 h 634074"/>
                  <a:gd name="connsiteX2" fmla="*/ 182962 w 961079"/>
                  <a:gd name="connsiteY2" fmla="*/ 219738 h 634074"/>
                  <a:gd name="connsiteX3" fmla="*/ 321191 w 961079"/>
                  <a:gd name="connsiteY3" fmla="*/ 159575 h 634074"/>
                  <a:gd name="connsiteX4" fmla="*/ 436169 w 961079"/>
                  <a:gd name="connsiteY4" fmla="*/ 6219 h 634074"/>
                  <a:gd name="connsiteX5" fmla="*/ 857766 w 961079"/>
                  <a:gd name="connsiteY5" fmla="*/ 29400 h 634074"/>
                  <a:gd name="connsiteX6" fmla="*/ 788005 w 961079"/>
                  <a:gd name="connsiteY6" fmla="*/ 130043 h 634074"/>
                  <a:gd name="connsiteX7" fmla="*/ 908449 w 961079"/>
                  <a:gd name="connsiteY7" fmla="*/ 87974 h 634074"/>
                  <a:gd name="connsiteX8" fmla="*/ 935437 w 961079"/>
                  <a:gd name="connsiteY8" fmla="*/ 634074 h 634074"/>
                  <a:gd name="connsiteX9" fmla="*/ 690168 w 961079"/>
                  <a:gd name="connsiteY9" fmla="*/ 365787 h 634074"/>
                  <a:gd name="connsiteX10" fmla="*/ 667265 w 961079"/>
                  <a:gd name="connsiteY10" fmla="*/ 445324 h 634074"/>
                  <a:gd name="connsiteX11" fmla="*/ 627667 w 961079"/>
                  <a:gd name="connsiteY11" fmla="*/ 341180 h 634074"/>
                  <a:gd name="connsiteX12" fmla="*/ 362350 w 961079"/>
                  <a:gd name="connsiteY12" fmla="*/ 498343 h 634074"/>
                  <a:gd name="connsiteX13" fmla="*/ 329828 w 961079"/>
                  <a:gd name="connsiteY13" fmla="*/ 402220 h 634074"/>
                  <a:gd name="connsiteX14" fmla="*/ 183758 w 961079"/>
                  <a:gd name="connsiteY14" fmla="*/ 493581 h 634074"/>
                  <a:gd name="connsiteX15" fmla="*/ 59953 w 961079"/>
                  <a:gd name="connsiteY15" fmla="*/ 545095 h 634074"/>
                  <a:gd name="connsiteX16" fmla="*/ 20 w 961079"/>
                  <a:gd name="connsiteY16" fmla="*/ 615024 h 634074"/>
                  <a:gd name="connsiteX0" fmla="*/ 666 w 961725"/>
                  <a:gd name="connsiteY0" fmla="*/ 615024 h 634074"/>
                  <a:gd name="connsiteX1" fmla="*/ 55136 w 961725"/>
                  <a:gd name="connsiteY1" fmla="*/ 337374 h 634074"/>
                  <a:gd name="connsiteX2" fmla="*/ 183608 w 961725"/>
                  <a:gd name="connsiteY2" fmla="*/ 219738 h 634074"/>
                  <a:gd name="connsiteX3" fmla="*/ 321837 w 961725"/>
                  <a:gd name="connsiteY3" fmla="*/ 159575 h 634074"/>
                  <a:gd name="connsiteX4" fmla="*/ 436815 w 961725"/>
                  <a:gd name="connsiteY4" fmla="*/ 6219 h 634074"/>
                  <a:gd name="connsiteX5" fmla="*/ 858412 w 961725"/>
                  <a:gd name="connsiteY5" fmla="*/ 29400 h 634074"/>
                  <a:gd name="connsiteX6" fmla="*/ 788651 w 961725"/>
                  <a:gd name="connsiteY6" fmla="*/ 130043 h 634074"/>
                  <a:gd name="connsiteX7" fmla="*/ 909095 w 961725"/>
                  <a:gd name="connsiteY7" fmla="*/ 87974 h 634074"/>
                  <a:gd name="connsiteX8" fmla="*/ 936083 w 961725"/>
                  <a:gd name="connsiteY8" fmla="*/ 634074 h 634074"/>
                  <a:gd name="connsiteX9" fmla="*/ 690814 w 961725"/>
                  <a:gd name="connsiteY9" fmla="*/ 365787 h 634074"/>
                  <a:gd name="connsiteX10" fmla="*/ 667911 w 961725"/>
                  <a:gd name="connsiteY10" fmla="*/ 445324 h 634074"/>
                  <a:gd name="connsiteX11" fmla="*/ 628313 w 961725"/>
                  <a:gd name="connsiteY11" fmla="*/ 341180 h 634074"/>
                  <a:gd name="connsiteX12" fmla="*/ 362996 w 961725"/>
                  <a:gd name="connsiteY12" fmla="*/ 498343 h 634074"/>
                  <a:gd name="connsiteX13" fmla="*/ 330474 w 961725"/>
                  <a:gd name="connsiteY13" fmla="*/ 402220 h 634074"/>
                  <a:gd name="connsiteX14" fmla="*/ 184404 w 961725"/>
                  <a:gd name="connsiteY14" fmla="*/ 493581 h 634074"/>
                  <a:gd name="connsiteX15" fmla="*/ 60599 w 961725"/>
                  <a:gd name="connsiteY15" fmla="*/ 545095 h 634074"/>
                  <a:gd name="connsiteX16" fmla="*/ 666 w 961725"/>
                  <a:gd name="connsiteY16" fmla="*/ 615024 h 634074"/>
                  <a:gd name="connsiteX0" fmla="*/ 666 w 961725"/>
                  <a:gd name="connsiteY0" fmla="*/ 615024 h 634074"/>
                  <a:gd name="connsiteX1" fmla="*/ 55136 w 961725"/>
                  <a:gd name="connsiteY1" fmla="*/ 337374 h 634074"/>
                  <a:gd name="connsiteX2" fmla="*/ 321837 w 961725"/>
                  <a:gd name="connsiteY2" fmla="*/ 159575 h 634074"/>
                  <a:gd name="connsiteX3" fmla="*/ 436815 w 961725"/>
                  <a:gd name="connsiteY3" fmla="*/ 6219 h 634074"/>
                  <a:gd name="connsiteX4" fmla="*/ 858412 w 961725"/>
                  <a:gd name="connsiteY4" fmla="*/ 29400 h 634074"/>
                  <a:gd name="connsiteX5" fmla="*/ 788651 w 961725"/>
                  <a:gd name="connsiteY5" fmla="*/ 130043 h 634074"/>
                  <a:gd name="connsiteX6" fmla="*/ 909095 w 961725"/>
                  <a:gd name="connsiteY6" fmla="*/ 87974 h 634074"/>
                  <a:gd name="connsiteX7" fmla="*/ 936083 w 961725"/>
                  <a:gd name="connsiteY7" fmla="*/ 634074 h 634074"/>
                  <a:gd name="connsiteX8" fmla="*/ 690814 w 961725"/>
                  <a:gd name="connsiteY8" fmla="*/ 365787 h 634074"/>
                  <a:gd name="connsiteX9" fmla="*/ 667911 w 961725"/>
                  <a:gd name="connsiteY9" fmla="*/ 445324 h 634074"/>
                  <a:gd name="connsiteX10" fmla="*/ 628313 w 961725"/>
                  <a:gd name="connsiteY10" fmla="*/ 341180 h 634074"/>
                  <a:gd name="connsiteX11" fmla="*/ 362996 w 961725"/>
                  <a:gd name="connsiteY11" fmla="*/ 498343 h 634074"/>
                  <a:gd name="connsiteX12" fmla="*/ 330474 w 961725"/>
                  <a:gd name="connsiteY12" fmla="*/ 402220 h 634074"/>
                  <a:gd name="connsiteX13" fmla="*/ 184404 w 961725"/>
                  <a:gd name="connsiteY13" fmla="*/ 493581 h 634074"/>
                  <a:gd name="connsiteX14" fmla="*/ 60599 w 961725"/>
                  <a:gd name="connsiteY14" fmla="*/ 545095 h 634074"/>
                  <a:gd name="connsiteX15" fmla="*/ 666 w 961725"/>
                  <a:gd name="connsiteY15" fmla="*/ 615024 h 634074"/>
                  <a:gd name="connsiteX0" fmla="*/ 666 w 961725"/>
                  <a:gd name="connsiteY0" fmla="*/ 615024 h 634074"/>
                  <a:gd name="connsiteX1" fmla="*/ 55136 w 961725"/>
                  <a:gd name="connsiteY1" fmla="*/ 337374 h 634074"/>
                  <a:gd name="connsiteX2" fmla="*/ 321837 w 961725"/>
                  <a:gd name="connsiteY2" fmla="*/ 159575 h 634074"/>
                  <a:gd name="connsiteX3" fmla="*/ 436815 w 961725"/>
                  <a:gd name="connsiteY3" fmla="*/ 6219 h 634074"/>
                  <a:gd name="connsiteX4" fmla="*/ 858412 w 961725"/>
                  <a:gd name="connsiteY4" fmla="*/ 29400 h 634074"/>
                  <a:gd name="connsiteX5" fmla="*/ 788651 w 961725"/>
                  <a:gd name="connsiteY5" fmla="*/ 130043 h 634074"/>
                  <a:gd name="connsiteX6" fmla="*/ 909095 w 961725"/>
                  <a:gd name="connsiteY6" fmla="*/ 87974 h 634074"/>
                  <a:gd name="connsiteX7" fmla="*/ 936083 w 961725"/>
                  <a:gd name="connsiteY7" fmla="*/ 634074 h 634074"/>
                  <a:gd name="connsiteX8" fmla="*/ 690814 w 961725"/>
                  <a:gd name="connsiteY8" fmla="*/ 365787 h 634074"/>
                  <a:gd name="connsiteX9" fmla="*/ 667911 w 961725"/>
                  <a:gd name="connsiteY9" fmla="*/ 445324 h 634074"/>
                  <a:gd name="connsiteX10" fmla="*/ 628313 w 961725"/>
                  <a:gd name="connsiteY10" fmla="*/ 341180 h 634074"/>
                  <a:gd name="connsiteX11" fmla="*/ 362996 w 961725"/>
                  <a:gd name="connsiteY11" fmla="*/ 498343 h 634074"/>
                  <a:gd name="connsiteX12" fmla="*/ 330474 w 961725"/>
                  <a:gd name="connsiteY12" fmla="*/ 402220 h 634074"/>
                  <a:gd name="connsiteX13" fmla="*/ 184404 w 961725"/>
                  <a:gd name="connsiteY13" fmla="*/ 493581 h 634074"/>
                  <a:gd name="connsiteX14" fmla="*/ 60599 w 961725"/>
                  <a:gd name="connsiteY14" fmla="*/ 545095 h 634074"/>
                  <a:gd name="connsiteX15" fmla="*/ 666 w 961725"/>
                  <a:gd name="connsiteY15" fmla="*/ 615024 h 634074"/>
                  <a:gd name="connsiteX0" fmla="*/ 666 w 961725"/>
                  <a:gd name="connsiteY0" fmla="*/ 615024 h 634074"/>
                  <a:gd name="connsiteX1" fmla="*/ 55136 w 961725"/>
                  <a:gd name="connsiteY1" fmla="*/ 337374 h 634074"/>
                  <a:gd name="connsiteX2" fmla="*/ 321837 w 961725"/>
                  <a:gd name="connsiteY2" fmla="*/ 159575 h 634074"/>
                  <a:gd name="connsiteX3" fmla="*/ 436815 w 961725"/>
                  <a:gd name="connsiteY3" fmla="*/ 6219 h 634074"/>
                  <a:gd name="connsiteX4" fmla="*/ 858412 w 961725"/>
                  <a:gd name="connsiteY4" fmla="*/ 29400 h 634074"/>
                  <a:gd name="connsiteX5" fmla="*/ 788651 w 961725"/>
                  <a:gd name="connsiteY5" fmla="*/ 130043 h 634074"/>
                  <a:gd name="connsiteX6" fmla="*/ 909095 w 961725"/>
                  <a:gd name="connsiteY6" fmla="*/ 87974 h 634074"/>
                  <a:gd name="connsiteX7" fmla="*/ 936083 w 961725"/>
                  <a:gd name="connsiteY7" fmla="*/ 634074 h 634074"/>
                  <a:gd name="connsiteX8" fmla="*/ 690814 w 961725"/>
                  <a:gd name="connsiteY8" fmla="*/ 365787 h 634074"/>
                  <a:gd name="connsiteX9" fmla="*/ 667911 w 961725"/>
                  <a:gd name="connsiteY9" fmla="*/ 445324 h 634074"/>
                  <a:gd name="connsiteX10" fmla="*/ 628313 w 961725"/>
                  <a:gd name="connsiteY10" fmla="*/ 341180 h 634074"/>
                  <a:gd name="connsiteX11" fmla="*/ 362996 w 961725"/>
                  <a:gd name="connsiteY11" fmla="*/ 498343 h 634074"/>
                  <a:gd name="connsiteX12" fmla="*/ 330474 w 961725"/>
                  <a:gd name="connsiteY12" fmla="*/ 402220 h 634074"/>
                  <a:gd name="connsiteX13" fmla="*/ 184404 w 961725"/>
                  <a:gd name="connsiteY13" fmla="*/ 493581 h 634074"/>
                  <a:gd name="connsiteX14" fmla="*/ 60599 w 961725"/>
                  <a:gd name="connsiteY14" fmla="*/ 545095 h 634074"/>
                  <a:gd name="connsiteX15" fmla="*/ 666 w 961725"/>
                  <a:gd name="connsiteY15" fmla="*/ 615024 h 634074"/>
                  <a:gd name="connsiteX0" fmla="*/ 666 w 961725"/>
                  <a:gd name="connsiteY0" fmla="*/ 615024 h 634074"/>
                  <a:gd name="connsiteX1" fmla="*/ 55136 w 961725"/>
                  <a:gd name="connsiteY1" fmla="*/ 337374 h 634074"/>
                  <a:gd name="connsiteX2" fmla="*/ 321837 w 961725"/>
                  <a:gd name="connsiteY2" fmla="*/ 159575 h 634074"/>
                  <a:gd name="connsiteX3" fmla="*/ 436815 w 961725"/>
                  <a:gd name="connsiteY3" fmla="*/ 6219 h 634074"/>
                  <a:gd name="connsiteX4" fmla="*/ 858412 w 961725"/>
                  <a:gd name="connsiteY4" fmla="*/ 29400 h 634074"/>
                  <a:gd name="connsiteX5" fmla="*/ 788651 w 961725"/>
                  <a:gd name="connsiteY5" fmla="*/ 130043 h 634074"/>
                  <a:gd name="connsiteX6" fmla="*/ 909095 w 961725"/>
                  <a:gd name="connsiteY6" fmla="*/ 87974 h 634074"/>
                  <a:gd name="connsiteX7" fmla="*/ 936083 w 961725"/>
                  <a:gd name="connsiteY7" fmla="*/ 634074 h 634074"/>
                  <a:gd name="connsiteX8" fmla="*/ 690814 w 961725"/>
                  <a:gd name="connsiteY8" fmla="*/ 365787 h 634074"/>
                  <a:gd name="connsiteX9" fmla="*/ 667911 w 961725"/>
                  <a:gd name="connsiteY9" fmla="*/ 445324 h 634074"/>
                  <a:gd name="connsiteX10" fmla="*/ 628313 w 961725"/>
                  <a:gd name="connsiteY10" fmla="*/ 341180 h 634074"/>
                  <a:gd name="connsiteX11" fmla="*/ 362996 w 961725"/>
                  <a:gd name="connsiteY11" fmla="*/ 498343 h 634074"/>
                  <a:gd name="connsiteX12" fmla="*/ 330474 w 961725"/>
                  <a:gd name="connsiteY12" fmla="*/ 402220 h 634074"/>
                  <a:gd name="connsiteX13" fmla="*/ 184404 w 961725"/>
                  <a:gd name="connsiteY13" fmla="*/ 493581 h 634074"/>
                  <a:gd name="connsiteX14" fmla="*/ 60599 w 961725"/>
                  <a:gd name="connsiteY14" fmla="*/ 545095 h 634074"/>
                  <a:gd name="connsiteX15" fmla="*/ 666 w 961725"/>
                  <a:gd name="connsiteY15" fmla="*/ 615024 h 634074"/>
                  <a:gd name="connsiteX0" fmla="*/ 666 w 961725"/>
                  <a:gd name="connsiteY0" fmla="*/ 623491 h 642541"/>
                  <a:gd name="connsiteX1" fmla="*/ 55136 w 961725"/>
                  <a:gd name="connsiteY1" fmla="*/ 345841 h 642541"/>
                  <a:gd name="connsiteX2" fmla="*/ 321837 w 961725"/>
                  <a:gd name="connsiteY2" fmla="*/ 168042 h 642541"/>
                  <a:gd name="connsiteX3" fmla="*/ 436815 w 961725"/>
                  <a:gd name="connsiteY3" fmla="*/ 14686 h 642541"/>
                  <a:gd name="connsiteX4" fmla="*/ 858412 w 961725"/>
                  <a:gd name="connsiteY4" fmla="*/ 37867 h 642541"/>
                  <a:gd name="connsiteX5" fmla="*/ 788651 w 961725"/>
                  <a:gd name="connsiteY5" fmla="*/ 138510 h 642541"/>
                  <a:gd name="connsiteX6" fmla="*/ 909095 w 961725"/>
                  <a:gd name="connsiteY6" fmla="*/ 96441 h 642541"/>
                  <a:gd name="connsiteX7" fmla="*/ 936083 w 961725"/>
                  <a:gd name="connsiteY7" fmla="*/ 642541 h 642541"/>
                  <a:gd name="connsiteX8" fmla="*/ 690814 w 961725"/>
                  <a:gd name="connsiteY8" fmla="*/ 374254 h 642541"/>
                  <a:gd name="connsiteX9" fmla="*/ 667911 w 961725"/>
                  <a:gd name="connsiteY9" fmla="*/ 453791 h 642541"/>
                  <a:gd name="connsiteX10" fmla="*/ 628313 w 961725"/>
                  <a:gd name="connsiteY10" fmla="*/ 349647 h 642541"/>
                  <a:gd name="connsiteX11" fmla="*/ 362996 w 961725"/>
                  <a:gd name="connsiteY11" fmla="*/ 506810 h 642541"/>
                  <a:gd name="connsiteX12" fmla="*/ 330474 w 961725"/>
                  <a:gd name="connsiteY12" fmla="*/ 410687 h 642541"/>
                  <a:gd name="connsiteX13" fmla="*/ 184404 w 961725"/>
                  <a:gd name="connsiteY13" fmla="*/ 502048 h 642541"/>
                  <a:gd name="connsiteX14" fmla="*/ 60599 w 961725"/>
                  <a:gd name="connsiteY14" fmla="*/ 553562 h 642541"/>
                  <a:gd name="connsiteX15" fmla="*/ 666 w 961725"/>
                  <a:gd name="connsiteY15" fmla="*/ 623491 h 642541"/>
                  <a:gd name="connsiteX0" fmla="*/ 666 w 961725"/>
                  <a:gd name="connsiteY0" fmla="*/ 618804 h 637854"/>
                  <a:gd name="connsiteX1" fmla="*/ 55136 w 961725"/>
                  <a:gd name="connsiteY1" fmla="*/ 341154 h 637854"/>
                  <a:gd name="connsiteX2" fmla="*/ 321837 w 961725"/>
                  <a:gd name="connsiteY2" fmla="*/ 163355 h 637854"/>
                  <a:gd name="connsiteX3" fmla="*/ 436815 w 961725"/>
                  <a:gd name="connsiteY3" fmla="*/ 9999 h 637854"/>
                  <a:gd name="connsiteX4" fmla="*/ 642512 w 961725"/>
                  <a:gd name="connsiteY4" fmla="*/ 58580 h 637854"/>
                  <a:gd name="connsiteX5" fmla="*/ 788651 w 961725"/>
                  <a:gd name="connsiteY5" fmla="*/ 133823 h 637854"/>
                  <a:gd name="connsiteX6" fmla="*/ 909095 w 961725"/>
                  <a:gd name="connsiteY6" fmla="*/ 91754 h 637854"/>
                  <a:gd name="connsiteX7" fmla="*/ 936083 w 961725"/>
                  <a:gd name="connsiteY7" fmla="*/ 637854 h 637854"/>
                  <a:gd name="connsiteX8" fmla="*/ 690814 w 961725"/>
                  <a:gd name="connsiteY8" fmla="*/ 369567 h 637854"/>
                  <a:gd name="connsiteX9" fmla="*/ 667911 w 961725"/>
                  <a:gd name="connsiteY9" fmla="*/ 449104 h 637854"/>
                  <a:gd name="connsiteX10" fmla="*/ 628313 w 961725"/>
                  <a:gd name="connsiteY10" fmla="*/ 344960 h 637854"/>
                  <a:gd name="connsiteX11" fmla="*/ 362996 w 961725"/>
                  <a:gd name="connsiteY11" fmla="*/ 502123 h 637854"/>
                  <a:gd name="connsiteX12" fmla="*/ 330474 w 961725"/>
                  <a:gd name="connsiteY12" fmla="*/ 406000 h 637854"/>
                  <a:gd name="connsiteX13" fmla="*/ 184404 w 961725"/>
                  <a:gd name="connsiteY13" fmla="*/ 497361 h 637854"/>
                  <a:gd name="connsiteX14" fmla="*/ 60599 w 961725"/>
                  <a:gd name="connsiteY14" fmla="*/ 548875 h 637854"/>
                  <a:gd name="connsiteX15" fmla="*/ 666 w 961725"/>
                  <a:gd name="connsiteY15" fmla="*/ 618804 h 637854"/>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788651 w 961725"/>
                  <a:gd name="connsiteY5" fmla="*/ 139369 h 643400"/>
                  <a:gd name="connsiteX6" fmla="*/ 909095 w 961725"/>
                  <a:gd name="connsiteY6" fmla="*/ 97300 h 643400"/>
                  <a:gd name="connsiteX7" fmla="*/ 936083 w 961725"/>
                  <a:gd name="connsiteY7" fmla="*/ 643400 h 643400"/>
                  <a:gd name="connsiteX8" fmla="*/ 690814 w 961725"/>
                  <a:gd name="connsiteY8" fmla="*/ 375113 h 643400"/>
                  <a:gd name="connsiteX9" fmla="*/ 667911 w 961725"/>
                  <a:gd name="connsiteY9" fmla="*/ 454650 h 643400"/>
                  <a:gd name="connsiteX10" fmla="*/ 628313 w 961725"/>
                  <a:gd name="connsiteY10" fmla="*/ 350506 h 643400"/>
                  <a:gd name="connsiteX11" fmla="*/ 362996 w 961725"/>
                  <a:gd name="connsiteY11" fmla="*/ 507669 h 643400"/>
                  <a:gd name="connsiteX12" fmla="*/ 330474 w 961725"/>
                  <a:gd name="connsiteY12" fmla="*/ 411546 h 643400"/>
                  <a:gd name="connsiteX13" fmla="*/ 184404 w 961725"/>
                  <a:gd name="connsiteY13" fmla="*/ 502907 h 643400"/>
                  <a:gd name="connsiteX14" fmla="*/ 60599 w 961725"/>
                  <a:gd name="connsiteY14" fmla="*/ 554421 h 643400"/>
                  <a:gd name="connsiteX15" fmla="*/ 666 w 961725"/>
                  <a:gd name="connsiteY15"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73399 w 961725"/>
                  <a:gd name="connsiteY5" fmla="*/ 52770 h 643400"/>
                  <a:gd name="connsiteX6" fmla="*/ 788651 w 961725"/>
                  <a:gd name="connsiteY6" fmla="*/ 139369 h 643400"/>
                  <a:gd name="connsiteX7" fmla="*/ 909095 w 961725"/>
                  <a:gd name="connsiteY7" fmla="*/ 97300 h 643400"/>
                  <a:gd name="connsiteX8" fmla="*/ 936083 w 961725"/>
                  <a:gd name="connsiteY8" fmla="*/ 643400 h 643400"/>
                  <a:gd name="connsiteX9" fmla="*/ 690814 w 961725"/>
                  <a:gd name="connsiteY9" fmla="*/ 375113 h 643400"/>
                  <a:gd name="connsiteX10" fmla="*/ 667911 w 961725"/>
                  <a:gd name="connsiteY10" fmla="*/ 454650 h 643400"/>
                  <a:gd name="connsiteX11" fmla="*/ 628313 w 961725"/>
                  <a:gd name="connsiteY11" fmla="*/ 350506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73399 w 961725"/>
                  <a:gd name="connsiteY5" fmla="*/ 52770 h 643400"/>
                  <a:gd name="connsiteX6" fmla="*/ 788651 w 961725"/>
                  <a:gd name="connsiteY6" fmla="*/ 139369 h 643400"/>
                  <a:gd name="connsiteX7" fmla="*/ 909095 w 961725"/>
                  <a:gd name="connsiteY7" fmla="*/ 97300 h 643400"/>
                  <a:gd name="connsiteX8" fmla="*/ 936083 w 961725"/>
                  <a:gd name="connsiteY8" fmla="*/ 643400 h 643400"/>
                  <a:gd name="connsiteX9" fmla="*/ 690814 w 961725"/>
                  <a:gd name="connsiteY9" fmla="*/ 375113 h 643400"/>
                  <a:gd name="connsiteX10" fmla="*/ 667911 w 961725"/>
                  <a:gd name="connsiteY10" fmla="*/ 454650 h 643400"/>
                  <a:gd name="connsiteX11" fmla="*/ 628313 w 961725"/>
                  <a:gd name="connsiteY11" fmla="*/ 350506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73399 w 961725"/>
                  <a:gd name="connsiteY5" fmla="*/ 52770 h 643400"/>
                  <a:gd name="connsiteX6" fmla="*/ 788651 w 961725"/>
                  <a:gd name="connsiteY6" fmla="*/ 139369 h 643400"/>
                  <a:gd name="connsiteX7" fmla="*/ 909095 w 961725"/>
                  <a:gd name="connsiteY7" fmla="*/ 97300 h 643400"/>
                  <a:gd name="connsiteX8" fmla="*/ 936083 w 961725"/>
                  <a:gd name="connsiteY8" fmla="*/ 643400 h 643400"/>
                  <a:gd name="connsiteX9" fmla="*/ 690814 w 961725"/>
                  <a:gd name="connsiteY9" fmla="*/ 375113 h 643400"/>
                  <a:gd name="connsiteX10" fmla="*/ 667911 w 961725"/>
                  <a:gd name="connsiteY10" fmla="*/ 454650 h 643400"/>
                  <a:gd name="connsiteX11" fmla="*/ 628313 w 961725"/>
                  <a:gd name="connsiteY11" fmla="*/ 350506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690814 w 961725"/>
                  <a:gd name="connsiteY9" fmla="*/ 375113 h 643400"/>
                  <a:gd name="connsiteX10" fmla="*/ 667911 w 961725"/>
                  <a:gd name="connsiteY10" fmla="*/ 454650 h 643400"/>
                  <a:gd name="connsiteX11" fmla="*/ 628313 w 961725"/>
                  <a:gd name="connsiteY11" fmla="*/ 350506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690814 w 961725"/>
                  <a:gd name="connsiteY9" fmla="*/ 375113 h 643400"/>
                  <a:gd name="connsiteX10" fmla="*/ 667911 w 961725"/>
                  <a:gd name="connsiteY10" fmla="*/ 454650 h 643400"/>
                  <a:gd name="connsiteX11" fmla="*/ 628313 w 961725"/>
                  <a:gd name="connsiteY11" fmla="*/ 350506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690814 w 961725"/>
                  <a:gd name="connsiteY9" fmla="*/ 375113 h 643400"/>
                  <a:gd name="connsiteX10" fmla="*/ 667911 w 961725"/>
                  <a:gd name="connsiteY10" fmla="*/ 454650 h 643400"/>
                  <a:gd name="connsiteX11" fmla="*/ 555288 w 961725"/>
                  <a:gd name="connsiteY11" fmla="*/ 353681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690814 w 961725"/>
                  <a:gd name="connsiteY9" fmla="*/ 375113 h 643400"/>
                  <a:gd name="connsiteX10" fmla="*/ 667911 w 961725"/>
                  <a:gd name="connsiteY10" fmla="*/ 454650 h 643400"/>
                  <a:gd name="connsiteX11" fmla="*/ 555288 w 961725"/>
                  <a:gd name="connsiteY11" fmla="*/ 353681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674939 w 961725"/>
                  <a:gd name="connsiteY9" fmla="*/ 378288 h 643400"/>
                  <a:gd name="connsiteX10" fmla="*/ 667911 w 961725"/>
                  <a:gd name="connsiteY10" fmla="*/ 454650 h 643400"/>
                  <a:gd name="connsiteX11" fmla="*/ 555288 w 961725"/>
                  <a:gd name="connsiteY11" fmla="*/ 353681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674939 w 961725"/>
                  <a:gd name="connsiteY9" fmla="*/ 378288 h 643400"/>
                  <a:gd name="connsiteX10" fmla="*/ 667911 w 961725"/>
                  <a:gd name="connsiteY10" fmla="*/ 454650 h 643400"/>
                  <a:gd name="connsiteX11" fmla="*/ 555288 w 961725"/>
                  <a:gd name="connsiteY11" fmla="*/ 353681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674939 w 961725"/>
                  <a:gd name="connsiteY9" fmla="*/ 378288 h 643400"/>
                  <a:gd name="connsiteX10" fmla="*/ 636161 w 961725"/>
                  <a:gd name="connsiteY10" fmla="*/ 416550 h 643400"/>
                  <a:gd name="connsiteX11" fmla="*/ 555288 w 961725"/>
                  <a:gd name="connsiteY11" fmla="*/ 353681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674939 w 961725"/>
                  <a:gd name="connsiteY9" fmla="*/ 378288 h 643400"/>
                  <a:gd name="connsiteX10" fmla="*/ 671086 w 961725"/>
                  <a:gd name="connsiteY10" fmla="*/ 464175 h 643400"/>
                  <a:gd name="connsiteX11" fmla="*/ 555288 w 961725"/>
                  <a:gd name="connsiteY11" fmla="*/ 353681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674939 w 961725"/>
                  <a:gd name="connsiteY9" fmla="*/ 378288 h 643400"/>
                  <a:gd name="connsiteX10" fmla="*/ 671086 w 961725"/>
                  <a:gd name="connsiteY10" fmla="*/ 464175 h 643400"/>
                  <a:gd name="connsiteX11" fmla="*/ 555288 w 961725"/>
                  <a:gd name="connsiteY11" fmla="*/ 353681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674939 w 961725"/>
                  <a:gd name="connsiteY9" fmla="*/ 378288 h 643400"/>
                  <a:gd name="connsiteX10" fmla="*/ 671086 w 961725"/>
                  <a:gd name="connsiteY10" fmla="*/ 464175 h 643400"/>
                  <a:gd name="connsiteX11" fmla="*/ 555288 w 961725"/>
                  <a:gd name="connsiteY11" fmla="*/ 353681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674939 w 961725"/>
                  <a:gd name="connsiteY9" fmla="*/ 378288 h 643400"/>
                  <a:gd name="connsiteX10" fmla="*/ 617111 w 961725"/>
                  <a:gd name="connsiteY10" fmla="*/ 445125 h 643400"/>
                  <a:gd name="connsiteX11" fmla="*/ 555288 w 961725"/>
                  <a:gd name="connsiteY11" fmla="*/ 353681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674939 w 961725"/>
                  <a:gd name="connsiteY9" fmla="*/ 378288 h 643400"/>
                  <a:gd name="connsiteX10" fmla="*/ 674261 w 961725"/>
                  <a:gd name="connsiteY10" fmla="*/ 473700 h 643400"/>
                  <a:gd name="connsiteX11" fmla="*/ 555288 w 961725"/>
                  <a:gd name="connsiteY11" fmla="*/ 353681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674939 w 961725"/>
                  <a:gd name="connsiteY9" fmla="*/ 378288 h 643400"/>
                  <a:gd name="connsiteX10" fmla="*/ 674261 w 961725"/>
                  <a:gd name="connsiteY10" fmla="*/ 473700 h 643400"/>
                  <a:gd name="connsiteX11" fmla="*/ 555288 w 961725"/>
                  <a:gd name="connsiteY11" fmla="*/ 353681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674939 w 961725"/>
                  <a:gd name="connsiteY9" fmla="*/ 378288 h 643400"/>
                  <a:gd name="connsiteX10" fmla="*/ 674261 w 961725"/>
                  <a:gd name="connsiteY10" fmla="*/ 473700 h 643400"/>
                  <a:gd name="connsiteX11" fmla="*/ 555288 w 961725"/>
                  <a:gd name="connsiteY11" fmla="*/ 353681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687639 w 961725"/>
                  <a:gd name="connsiteY9" fmla="*/ 368763 h 643400"/>
                  <a:gd name="connsiteX10" fmla="*/ 674261 w 961725"/>
                  <a:gd name="connsiteY10" fmla="*/ 473700 h 643400"/>
                  <a:gd name="connsiteX11" fmla="*/ 555288 w 961725"/>
                  <a:gd name="connsiteY11" fmla="*/ 353681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700339 w 961725"/>
                  <a:gd name="connsiteY9" fmla="*/ 368763 h 643400"/>
                  <a:gd name="connsiteX10" fmla="*/ 674261 w 961725"/>
                  <a:gd name="connsiteY10" fmla="*/ 473700 h 643400"/>
                  <a:gd name="connsiteX11" fmla="*/ 555288 w 961725"/>
                  <a:gd name="connsiteY11" fmla="*/ 353681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700339 w 961725"/>
                  <a:gd name="connsiteY9" fmla="*/ 368763 h 643400"/>
                  <a:gd name="connsiteX10" fmla="*/ 674261 w 961725"/>
                  <a:gd name="connsiteY10" fmla="*/ 473700 h 643400"/>
                  <a:gd name="connsiteX11" fmla="*/ 555288 w 961725"/>
                  <a:gd name="connsiteY11" fmla="*/ 353681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700339 w 961725"/>
                  <a:gd name="connsiteY9" fmla="*/ 368763 h 643400"/>
                  <a:gd name="connsiteX10" fmla="*/ 674261 w 961725"/>
                  <a:gd name="connsiteY10" fmla="*/ 473700 h 643400"/>
                  <a:gd name="connsiteX11" fmla="*/ 555288 w 961725"/>
                  <a:gd name="connsiteY11" fmla="*/ 353681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700339 w 961725"/>
                  <a:gd name="connsiteY9" fmla="*/ 368763 h 643400"/>
                  <a:gd name="connsiteX10" fmla="*/ 674261 w 961725"/>
                  <a:gd name="connsiteY10" fmla="*/ 473700 h 643400"/>
                  <a:gd name="connsiteX11" fmla="*/ 555288 w 961725"/>
                  <a:gd name="connsiteY11" fmla="*/ 353681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44915"/>
                  <a:gd name="connsiteY0" fmla="*/ 624350 h 643400"/>
                  <a:gd name="connsiteX1" fmla="*/ 55136 w 944915"/>
                  <a:gd name="connsiteY1" fmla="*/ 346700 h 643400"/>
                  <a:gd name="connsiteX2" fmla="*/ 321837 w 944915"/>
                  <a:gd name="connsiteY2" fmla="*/ 168901 h 643400"/>
                  <a:gd name="connsiteX3" fmla="*/ 436815 w 944915"/>
                  <a:gd name="connsiteY3" fmla="*/ 15545 h 643400"/>
                  <a:gd name="connsiteX4" fmla="*/ 671087 w 944915"/>
                  <a:gd name="connsiteY4" fmla="*/ 35551 h 643400"/>
                  <a:gd name="connsiteX5" fmla="*/ 882924 w 944915"/>
                  <a:gd name="connsiteY5" fmla="*/ 55945 h 643400"/>
                  <a:gd name="connsiteX6" fmla="*/ 788651 w 944915"/>
                  <a:gd name="connsiteY6" fmla="*/ 139369 h 643400"/>
                  <a:gd name="connsiteX7" fmla="*/ 909095 w 944915"/>
                  <a:gd name="connsiteY7" fmla="*/ 97300 h 643400"/>
                  <a:gd name="connsiteX8" fmla="*/ 936083 w 944915"/>
                  <a:gd name="connsiteY8" fmla="*/ 643400 h 643400"/>
                  <a:gd name="connsiteX9" fmla="*/ 700339 w 944915"/>
                  <a:gd name="connsiteY9" fmla="*/ 368763 h 643400"/>
                  <a:gd name="connsiteX10" fmla="*/ 674261 w 944915"/>
                  <a:gd name="connsiteY10" fmla="*/ 473700 h 643400"/>
                  <a:gd name="connsiteX11" fmla="*/ 555288 w 944915"/>
                  <a:gd name="connsiteY11" fmla="*/ 353681 h 643400"/>
                  <a:gd name="connsiteX12" fmla="*/ 362996 w 944915"/>
                  <a:gd name="connsiteY12" fmla="*/ 507669 h 643400"/>
                  <a:gd name="connsiteX13" fmla="*/ 330474 w 944915"/>
                  <a:gd name="connsiteY13" fmla="*/ 411546 h 643400"/>
                  <a:gd name="connsiteX14" fmla="*/ 184404 w 944915"/>
                  <a:gd name="connsiteY14" fmla="*/ 502907 h 643400"/>
                  <a:gd name="connsiteX15" fmla="*/ 60599 w 944915"/>
                  <a:gd name="connsiteY15" fmla="*/ 554421 h 643400"/>
                  <a:gd name="connsiteX16" fmla="*/ 666 w 944915"/>
                  <a:gd name="connsiteY16"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909095 w 936083"/>
                  <a:gd name="connsiteY7" fmla="*/ 97300 h 643400"/>
                  <a:gd name="connsiteX8" fmla="*/ 936083 w 936083"/>
                  <a:gd name="connsiteY8" fmla="*/ 643400 h 643400"/>
                  <a:gd name="connsiteX9" fmla="*/ 700339 w 936083"/>
                  <a:gd name="connsiteY9" fmla="*/ 368763 h 643400"/>
                  <a:gd name="connsiteX10" fmla="*/ 674261 w 936083"/>
                  <a:gd name="connsiteY10" fmla="*/ 473700 h 643400"/>
                  <a:gd name="connsiteX11" fmla="*/ 555288 w 936083"/>
                  <a:gd name="connsiteY11" fmla="*/ 353681 h 643400"/>
                  <a:gd name="connsiteX12" fmla="*/ 362996 w 936083"/>
                  <a:gd name="connsiteY12" fmla="*/ 507669 h 643400"/>
                  <a:gd name="connsiteX13" fmla="*/ 330474 w 936083"/>
                  <a:gd name="connsiteY13" fmla="*/ 411546 h 643400"/>
                  <a:gd name="connsiteX14" fmla="*/ 184404 w 936083"/>
                  <a:gd name="connsiteY14" fmla="*/ 502907 h 643400"/>
                  <a:gd name="connsiteX15" fmla="*/ 60599 w 936083"/>
                  <a:gd name="connsiteY15" fmla="*/ 554421 h 643400"/>
                  <a:gd name="connsiteX16" fmla="*/ 666 w 936083"/>
                  <a:gd name="connsiteY16" fmla="*/ 624350 h 643400"/>
                  <a:gd name="connsiteX0" fmla="*/ 666 w 944053"/>
                  <a:gd name="connsiteY0" fmla="*/ 624350 h 643400"/>
                  <a:gd name="connsiteX1" fmla="*/ 55136 w 944053"/>
                  <a:gd name="connsiteY1" fmla="*/ 346700 h 643400"/>
                  <a:gd name="connsiteX2" fmla="*/ 321837 w 944053"/>
                  <a:gd name="connsiteY2" fmla="*/ 168901 h 643400"/>
                  <a:gd name="connsiteX3" fmla="*/ 436815 w 944053"/>
                  <a:gd name="connsiteY3" fmla="*/ 15545 h 643400"/>
                  <a:gd name="connsiteX4" fmla="*/ 671087 w 944053"/>
                  <a:gd name="connsiteY4" fmla="*/ 35551 h 643400"/>
                  <a:gd name="connsiteX5" fmla="*/ 882924 w 944053"/>
                  <a:gd name="connsiteY5" fmla="*/ 55945 h 643400"/>
                  <a:gd name="connsiteX6" fmla="*/ 788651 w 944053"/>
                  <a:gd name="connsiteY6" fmla="*/ 139369 h 643400"/>
                  <a:gd name="connsiteX7" fmla="*/ 909095 w 944053"/>
                  <a:gd name="connsiteY7" fmla="*/ 97300 h 643400"/>
                  <a:gd name="connsiteX8" fmla="*/ 863600 w 944053"/>
                  <a:gd name="connsiteY8" fmla="*/ 313534 h 643400"/>
                  <a:gd name="connsiteX9" fmla="*/ 936083 w 944053"/>
                  <a:gd name="connsiteY9" fmla="*/ 643400 h 643400"/>
                  <a:gd name="connsiteX10" fmla="*/ 700339 w 944053"/>
                  <a:gd name="connsiteY10" fmla="*/ 368763 h 643400"/>
                  <a:gd name="connsiteX11" fmla="*/ 674261 w 944053"/>
                  <a:gd name="connsiteY11" fmla="*/ 473700 h 643400"/>
                  <a:gd name="connsiteX12" fmla="*/ 555288 w 944053"/>
                  <a:gd name="connsiteY12" fmla="*/ 353681 h 643400"/>
                  <a:gd name="connsiteX13" fmla="*/ 362996 w 944053"/>
                  <a:gd name="connsiteY13" fmla="*/ 507669 h 643400"/>
                  <a:gd name="connsiteX14" fmla="*/ 330474 w 944053"/>
                  <a:gd name="connsiteY14" fmla="*/ 411546 h 643400"/>
                  <a:gd name="connsiteX15" fmla="*/ 184404 w 944053"/>
                  <a:gd name="connsiteY15" fmla="*/ 502907 h 643400"/>
                  <a:gd name="connsiteX16" fmla="*/ 60599 w 944053"/>
                  <a:gd name="connsiteY16" fmla="*/ 554421 h 643400"/>
                  <a:gd name="connsiteX17" fmla="*/ 666 w 944053"/>
                  <a:gd name="connsiteY17"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909095 w 936083"/>
                  <a:gd name="connsiteY7" fmla="*/ 97300 h 643400"/>
                  <a:gd name="connsiteX8" fmla="*/ 863600 w 936083"/>
                  <a:gd name="connsiteY8" fmla="*/ 313534 h 643400"/>
                  <a:gd name="connsiteX9" fmla="*/ 936083 w 936083"/>
                  <a:gd name="connsiteY9" fmla="*/ 643400 h 643400"/>
                  <a:gd name="connsiteX10" fmla="*/ 700339 w 936083"/>
                  <a:gd name="connsiteY10" fmla="*/ 368763 h 643400"/>
                  <a:gd name="connsiteX11" fmla="*/ 674261 w 936083"/>
                  <a:gd name="connsiteY11" fmla="*/ 473700 h 643400"/>
                  <a:gd name="connsiteX12" fmla="*/ 555288 w 936083"/>
                  <a:gd name="connsiteY12" fmla="*/ 353681 h 643400"/>
                  <a:gd name="connsiteX13" fmla="*/ 362996 w 936083"/>
                  <a:gd name="connsiteY13" fmla="*/ 507669 h 643400"/>
                  <a:gd name="connsiteX14" fmla="*/ 330474 w 936083"/>
                  <a:gd name="connsiteY14" fmla="*/ 411546 h 643400"/>
                  <a:gd name="connsiteX15" fmla="*/ 184404 w 936083"/>
                  <a:gd name="connsiteY15" fmla="*/ 502907 h 643400"/>
                  <a:gd name="connsiteX16" fmla="*/ 60599 w 936083"/>
                  <a:gd name="connsiteY16" fmla="*/ 554421 h 643400"/>
                  <a:gd name="connsiteX17" fmla="*/ 666 w 936083"/>
                  <a:gd name="connsiteY17"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909095 w 936083"/>
                  <a:gd name="connsiteY7" fmla="*/ 97300 h 643400"/>
                  <a:gd name="connsiteX8" fmla="*/ 863600 w 936083"/>
                  <a:gd name="connsiteY8" fmla="*/ 313534 h 643400"/>
                  <a:gd name="connsiteX9" fmla="*/ 936083 w 936083"/>
                  <a:gd name="connsiteY9" fmla="*/ 643400 h 643400"/>
                  <a:gd name="connsiteX10" fmla="*/ 700339 w 936083"/>
                  <a:gd name="connsiteY10" fmla="*/ 368763 h 643400"/>
                  <a:gd name="connsiteX11" fmla="*/ 674261 w 936083"/>
                  <a:gd name="connsiteY11" fmla="*/ 473700 h 643400"/>
                  <a:gd name="connsiteX12" fmla="*/ 555288 w 936083"/>
                  <a:gd name="connsiteY12" fmla="*/ 353681 h 643400"/>
                  <a:gd name="connsiteX13" fmla="*/ 362996 w 936083"/>
                  <a:gd name="connsiteY13" fmla="*/ 507669 h 643400"/>
                  <a:gd name="connsiteX14" fmla="*/ 330474 w 936083"/>
                  <a:gd name="connsiteY14" fmla="*/ 411546 h 643400"/>
                  <a:gd name="connsiteX15" fmla="*/ 184404 w 936083"/>
                  <a:gd name="connsiteY15" fmla="*/ 502907 h 643400"/>
                  <a:gd name="connsiteX16" fmla="*/ 60599 w 936083"/>
                  <a:gd name="connsiteY16" fmla="*/ 554421 h 643400"/>
                  <a:gd name="connsiteX17" fmla="*/ 666 w 936083"/>
                  <a:gd name="connsiteY17"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909095 w 936083"/>
                  <a:gd name="connsiteY7" fmla="*/ 97300 h 643400"/>
                  <a:gd name="connsiteX8" fmla="*/ 863600 w 936083"/>
                  <a:gd name="connsiteY8" fmla="*/ 313534 h 643400"/>
                  <a:gd name="connsiteX9" fmla="*/ 936083 w 936083"/>
                  <a:gd name="connsiteY9" fmla="*/ 643400 h 643400"/>
                  <a:gd name="connsiteX10" fmla="*/ 700339 w 936083"/>
                  <a:gd name="connsiteY10" fmla="*/ 368763 h 643400"/>
                  <a:gd name="connsiteX11" fmla="*/ 674261 w 936083"/>
                  <a:gd name="connsiteY11" fmla="*/ 473700 h 643400"/>
                  <a:gd name="connsiteX12" fmla="*/ 555288 w 936083"/>
                  <a:gd name="connsiteY12" fmla="*/ 353681 h 643400"/>
                  <a:gd name="connsiteX13" fmla="*/ 362996 w 936083"/>
                  <a:gd name="connsiteY13" fmla="*/ 507669 h 643400"/>
                  <a:gd name="connsiteX14" fmla="*/ 330474 w 936083"/>
                  <a:gd name="connsiteY14" fmla="*/ 411546 h 643400"/>
                  <a:gd name="connsiteX15" fmla="*/ 184404 w 936083"/>
                  <a:gd name="connsiteY15" fmla="*/ 502907 h 643400"/>
                  <a:gd name="connsiteX16" fmla="*/ 60599 w 936083"/>
                  <a:gd name="connsiteY16" fmla="*/ 554421 h 643400"/>
                  <a:gd name="connsiteX17" fmla="*/ 666 w 936083"/>
                  <a:gd name="connsiteY17"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718595 w 936083"/>
                  <a:gd name="connsiteY7" fmla="*/ 237000 h 643400"/>
                  <a:gd name="connsiteX8" fmla="*/ 863600 w 936083"/>
                  <a:gd name="connsiteY8" fmla="*/ 313534 h 643400"/>
                  <a:gd name="connsiteX9" fmla="*/ 936083 w 936083"/>
                  <a:gd name="connsiteY9" fmla="*/ 643400 h 643400"/>
                  <a:gd name="connsiteX10" fmla="*/ 700339 w 936083"/>
                  <a:gd name="connsiteY10" fmla="*/ 368763 h 643400"/>
                  <a:gd name="connsiteX11" fmla="*/ 674261 w 936083"/>
                  <a:gd name="connsiteY11" fmla="*/ 473700 h 643400"/>
                  <a:gd name="connsiteX12" fmla="*/ 555288 w 936083"/>
                  <a:gd name="connsiteY12" fmla="*/ 353681 h 643400"/>
                  <a:gd name="connsiteX13" fmla="*/ 362996 w 936083"/>
                  <a:gd name="connsiteY13" fmla="*/ 507669 h 643400"/>
                  <a:gd name="connsiteX14" fmla="*/ 330474 w 936083"/>
                  <a:gd name="connsiteY14" fmla="*/ 411546 h 643400"/>
                  <a:gd name="connsiteX15" fmla="*/ 184404 w 936083"/>
                  <a:gd name="connsiteY15" fmla="*/ 502907 h 643400"/>
                  <a:gd name="connsiteX16" fmla="*/ 60599 w 936083"/>
                  <a:gd name="connsiteY16" fmla="*/ 554421 h 643400"/>
                  <a:gd name="connsiteX17" fmla="*/ 666 w 936083"/>
                  <a:gd name="connsiteY17"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863600 w 936083"/>
                  <a:gd name="connsiteY8" fmla="*/ 313534 h 643400"/>
                  <a:gd name="connsiteX9" fmla="*/ 936083 w 936083"/>
                  <a:gd name="connsiteY9" fmla="*/ 643400 h 643400"/>
                  <a:gd name="connsiteX10" fmla="*/ 700339 w 936083"/>
                  <a:gd name="connsiteY10" fmla="*/ 368763 h 643400"/>
                  <a:gd name="connsiteX11" fmla="*/ 674261 w 936083"/>
                  <a:gd name="connsiteY11" fmla="*/ 473700 h 643400"/>
                  <a:gd name="connsiteX12" fmla="*/ 555288 w 936083"/>
                  <a:gd name="connsiteY12" fmla="*/ 353681 h 643400"/>
                  <a:gd name="connsiteX13" fmla="*/ 362996 w 936083"/>
                  <a:gd name="connsiteY13" fmla="*/ 507669 h 643400"/>
                  <a:gd name="connsiteX14" fmla="*/ 330474 w 936083"/>
                  <a:gd name="connsiteY14" fmla="*/ 411546 h 643400"/>
                  <a:gd name="connsiteX15" fmla="*/ 184404 w 936083"/>
                  <a:gd name="connsiteY15" fmla="*/ 502907 h 643400"/>
                  <a:gd name="connsiteX16" fmla="*/ 60599 w 936083"/>
                  <a:gd name="connsiteY16" fmla="*/ 554421 h 643400"/>
                  <a:gd name="connsiteX17" fmla="*/ 666 w 936083"/>
                  <a:gd name="connsiteY17"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771525 w 936083"/>
                  <a:gd name="connsiteY8" fmla="*/ 253209 h 643400"/>
                  <a:gd name="connsiteX9" fmla="*/ 863600 w 936083"/>
                  <a:gd name="connsiteY9" fmla="*/ 313534 h 643400"/>
                  <a:gd name="connsiteX10" fmla="*/ 936083 w 936083"/>
                  <a:gd name="connsiteY10" fmla="*/ 643400 h 643400"/>
                  <a:gd name="connsiteX11" fmla="*/ 700339 w 936083"/>
                  <a:gd name="connsiteY11" fmla="*/ 368763 h 643400"/>
                  <a:gd name="connsiteX12" fmla="*/ 674261 w 936083"/>
                  <a:gd name="connsiteY12" fmla="*/ 473700 h 643400"/>
                  <a:gd name="connsiteX13" fmla="*/ 555288 w 936083"/>
                  <a:gd name="connsiteY13" fmla="*/ 353681 h 643400"/>
                  <a:gd name="connsiteX14" fmla="*/ 362996 w 936083"/>
                  <a:gd name="connsiteY14" fmla="*/ 507669 h 643400"/>
                  <a:gd name="connsiteX15" fmla="*/ 330474 w 936083"/>
                  <a:gd name="connsiteY15" fmla="*/ 411546 h 643400"/>
                  <a:gd name="connsiteX16" fmla="*/ 184404 w 936083"/>
                  <a:gd name="connsiteY16" fmla="*/ 502907 h 643400"/>
                  <a:gd name="connsiteX17" fmla="*/ 60599 w 936083"/>
                  <a:gd name="connsiteY17" fmla="*/ 554421 h 643400"/>
                  <a:gd name="connsiteX18" fmla="*/ 666 w 936083"/>
                  <a:gd name="connsiteY18"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762000 w 936083"/>
                  <a:gd name="connsiteY8" fmla="*/ 230984 h 643400"/>
                  <a:gd name="connsiteX9" fmla="*/ 863600 w 936083"/>
                  <a:gd name="connsiteY9" fmla="*/ 313534 h 643400"/>
                  <a:gd name="connsiteX10" fmla="*/ 936083 w 936083"/>
                  <a:gd name="connsiteY10" fmla="*/ 643400 h 643400"/>
                  <a:gd name="connsiteX11" fmla="*/ 700339 w 936083"/>
                  <a:gd name="connsiteY11" fmla="*/ 368763 h 643400"/>
                  <a:gd name="connsiteX12" fmla="*/ 674261 w 936083"/>
                  <a:gd name="connsiteY12" fmla="*/ 473700 h 643400"/>
                  <a:gd name="connsiteX13" fmla="*/ 555288 w 936083"/>
                  <a:gd name="connsiteY13" fmla="*/ 353681 h 643400"/>
                  <a:gd name="connsiteX14" fmla="*/ 362996 w 936083"/>
                  <a:gd name="connsiteY14" fmla="*/ 507669 h 643400"/>
                  <a:gd name="connsiteX15" fmla="*/ 330474 w 936083"/>
                  <a:gd name="connsiteY15" fmla="*/ 411546 h 643400"/>
                  <a:gd name="connsiteX16" fmla="*/ 184404 w 936083"/>
                  <a:gd name="connsiteY16" fmla="*/ 502907 h 643400"/>
                  <a:gd name="connsiteX17" fmla="*/ 60599 w 936083"/>
                  <a:gd name="connsiteY17" fmla="*/ 554421 h 643400"/>
                  <a:gd name="connsiteX18" fmla="*/ 666 w 936083"/>
                  <a:gd name="connsiteY18"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787400 w 936083"/>
                  <a:gd name="connsiteY8" fmla="*/ 237334 h 643400"/>
                  <a:gd name="connsiteX9" fmla="*/ 863600 w 936083"/>
                  <a:gd name="connsiteY9" fmla="*/ 313534 h 643400"/>
                  <a:gd name="connsiteX10" fmla="*/ 936083 w 936083"/>
                  <a:gd name="connsiteY10" fmla="*/ 643400 h 643400"/>
                  <a:gd name="connsiteX11" fmla="*/ 700339 w 936083"/>
                  <a:gd name="connsiteY11" fmla="*/ 368763 h 643400"/>
                  <a:gd name="connsiteX12" fmla="*/ 674261 w 936083"/>
                  <a:gd name="connsiteY12" fmla="*/ 473700 h 643400"/>
                  <a:gd name="connsiteX13" fmla="*/ 555288 w 936083"/>
                  <a:gd name="connsiteY13" fmla="*/ 353681 h 643400"/>
                  <a:gd name="connsiteX14" fmla="*/ 362996 w 936083"/>
                  <a:gd name="connsiteY14" fmla="*/ 507669 h 643400"/>
                  <a:gd name="connsiteX15" fmla="*/ 330474 w 936083"/>
                  <a:gd name="connsiteY15" fmla="*/ 411546 h 643400"/>
                  <a:gd name="connsiteX16" fmla="*/ 184404 w 936083"/>
                  <a:gd name="connsiteY16" fmla="*/ 502907 h 643400"/>
                  <a:gd name="connsiteX17" fmla="*/ 60599 w 936083"/>
                  <a:gd name="connsiteY17" fmla="*/ 554421 h 643400"/>
                  <a:gd name="connsiteX18" fmla="*/ 666 w 936083"/>
                  <a:gd name="connsiteY18"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787400 w 936083"/>
                  <a:gd name="connsiteY8" fmla="*/ 237334 h 643400"/>
                  <a:gd name="connsiteX9" fmla="*/ 863600 w 936083"/>
                  <a:gd name="connsiteY9" fmla="*/ 313534 h 643400"/>
                  <a:gd name="connsiteX10" fmla="*/ 936083 w 936083"/>
                  <a:gd name="connsiteY10" fmla="*/ 643400 h 643400"/>
                  <a:gd name="connsiteX11" fmla="*/ 700339 w 936083"/>
                  <a:gd name="connsiteY11" fmla="*/ 368763 h 643400"/>
                  <a:gd name="connsiteX12" fmla="*/ 674261 w 936083"/>
                  <a:gd name="connsiteY12" fmla="*/ 473700 h 643400"/>
                  <a:gd name="connsiteX13" fmla="*/ 555288 w 936083"/>
                  <a:gd name="connsiteY13" fmla="*/ 353681 h 643400"/>
                  <a:gd name="connsiteX14" fmla="*/ 362996 w 936083"/>
                  <a:gd name="connsiteY14" fmla="*/ 507669 h 643400"/>
                  <a:gd name="connsiteX15" fmla="*/ 330474 w 936083"/>
                  <a:gd name="connsiteY15" fmla="*/ 411546 h 643400"/>
                  <a:gd name="connsiteX16" fmla="*/ 184404 w 936083"/>
                  <a:gd name="connsiteY16" fmla="*/ 502907 h 643400"/>
                  <a:gd name="connsiteX17" fmla="*/ 60599 w 936083"/>
                  <a:gd name="connsiteY17" fmla="*/ 554421 h 643400"/>
                  <a:gd name="connsiteX18" fmla="*/ 666 w 936083"/>
                  <a:gd name="connsiteY18"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787400 w 936083"/>
                  <a:gd name="connsiteY8" fmla="*/ 237334 h 643400"/>
                  <a:gd name="connsiteX9" fmla="*/ 863600 w 936083"/>
                  <a:gd name="connsiteY9" fmla="*/ 313534 h 643400"/>
                  <a:gd name="connsiteX10" fmla="*/ 936083 w 936083"/>
                  <a:gd name="connsiteY10" fmla="*/ 643400 h 643400"/>
                  <a:gd name="connsiteX11" fmla="*/ 700339 w 936083"/>
                  <a:gd name="connsiteY11" fmla="*/ 368763 h 643400"/>
                  <a:gd name="connsiteX12" fmla="*/ 674261 w 936083"/>
                  <a:gd name="connsiteY12" fmla="*/ 473700 h 643400"/>
                  <a:gd name="connsiteX13" fmla="*/ 555288 w 936083"/>
                  <a:gd name="connsiteY13" fmla="*/ 353681 h 643400"/>
                  <a:gd name="connsiteX14" fmla="*/ 362996 w 936083"/>
                  <a:gd name="connsiteY14" fmla="*/ 507669 h 643400"/>
                  <a:gd name="connsiteX15" fmla="*/ 330474 w 936083"/>
                  <a:gd name="connsiteY15" fmla="*/ 411546 h 643400"/>
                  <a:gd name="connsiteX16" fmla="*/ 184404 w 936083"/>
                  <a:gd name="connsiteY16" fmla="*/ 502907 h 643400"/>
                  <a:gd name="connsiteX17" fmla="*/ 60599 w 936083"/>
                  <a:gd name="connsiteY17" fmla="*/ 554421 h 643400"/>
                  <a:gd name="connsiteX18" fmla="*/ 666 w 936083"/>
                  <a:gd name="connsiteY18"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787400 w 936083"/>
                  <a:gd name="connsiteY8" fmla="*/ 237334 h 643400"/>
                  <a:gd name="connsiteX9" fmla="*/ 863600 w 936083"/>
                  <a:gd name="connsiteY9" fmla="*/ 313534 h 643400"/>
                  <a:gd name="connsiteX10" fmla="*/ 936083 w 936083"/>
                  <a:gd name="connsiteY10" fmla="*/ 643400 h 643400"/>
                  <a:gd name="connsiteX11" fmla="*/ 700339 w 936083"/>
                  <a:gd name="connsiteY11" fmla="*/ 368763 h 643400"/>
                  <a:gd name="connsiteX12" fmla="*/ 674261 w 936083"/>
                  <a:gd name="connsiteY12" fmla="*/ 473700 h 643400"/>
                  <a:gd name="connsiteX13" fmla="*/ 555288 w 936083"/>
                  <a:gd name="connsiteY13" fmla="*/ 353681 h 643400"/>
                  <a:gd name="connsiteX14" fmla="*/ 362996 w 936083"/>
                  <a:gd name="connsiteY14" fmla="*/ 507669 h 643400"/>
                  <a:gd name="connsiteX15" fmla="*/ 330474 w 936083"/>
                  <a:gd name="connsiteY15" fmla="*/ 411546 h 643400"/>
                  <a:gd name="connsiteX16" fmla="*/ 184404 w 936083"/>
                  <a:gd name="connsiteY16" fmla="*/ 502907 h 643400"/>
                  <a:gd name="connsiteX17" fmla="*/ 60599 w 936083"/>
                  <a:gd name="connsiteY17" fmla="*/ 554421 h 643400"/>
                  <a:gd name="connsiteX18" fmla="*/ 666 w 936083"/>
                  <a:gd name="connsiteY18"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787400 w 936083"/>
                  <a:gd name="connsiteY8" fmla="*/ 237334 h 643400"/>
                  <a:gd name="connsiteX9" fmla="*/ 863600 w 936083"/>
                  <a:gd name="connsiteY9" fmla="*/ 313534 h 643400"/>
                  <a:gd name="connsiteX10" fmla="*/ 936083 w 936083"/>
                  <a:gd name="connsiteY10" fmla="*/ 643400 h 643400"/>
                  <a:gd name="connsiteX11" fmla="*/ 700339 w 936083"/>
                  <a:gd name="connsiteY11" fmla="*/ 368763 h 643400"/>
                  <a:gd name="connsiteX12" fmla="*/ 674261 w 936083"/>
                  <a:gd name="connsiteY12" fmla="*/ 473700 h 643400"/>
                  <a:gd name="connsiteX13" fmla="*/ 555288 w 936083"/>
                  <a:gd name="connsiteY13" fmla="*/ 353681 h 643400"/>
                  <a:gd name="connsiteX14" fmla="*/ 362996 w 936083"/>
                  <a:gd name="connsiteY14" fmla="*/ 507669 h 643400"/>
                  <a:gd name="connsiteX15" fmla="*/ 330474 w 936083"/>
                  <a:gd name="connsiteY15" fmla="*/ 411546 h 643400"/>
                  <a:gd name="connsiteX16" fmla="*/ 184404 w 936083"/>
                  <a:gd name="connsiteY16" fmla="*/ 502907 h 643400"/>
                  <a:gd name="connsiteX17" fmla="*/ 60599 w 936083"/>
                  <a:gd name="connsiteY17" fmla="*/ 554421 h 643400"/>
                  <a:gd name="connsiteX18" fmla="*/ 666 w 936083"/>
                  <a:gd name="connsiteY18"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787400 w 936083"/>
                  <a:gd name="connsiteY8" fmla="*/ 237334 h 643400"/>
                  <a:gd name="connsiteX9" fmla="*/ 863600 w 936083"/>
                  <a:gd name="connsiteY9" fmla="*/ 313534 h 643400"/>
                  <a:gd name="connsiteX10" fmla="*/ 936083 w 936083"/>
                  <a:gd name="connsiteY10" fmla="*/ 643400 h 643400"/>
                  <a:gd name="connsiteX11" fmla="*/ 700339 w 936083"/>
                  <a:gd name="connsiteY11" fmla="*/ 368763 h 643400"/>
                  <a:gd name="connsiteX12" fmla="*/ 674261 w 936083"/>
                  <a:gd name="connsiteY12" fmla="*/ 473700 h 643400"/>
                  <a:gd name="connsiteX13" fmla="*/ 555288 w 936083"/>
                  <a:gd name="connsiteY13" fmla="*/ 353681 h 643400"/>
                  <a:gd name="connsiteX14" fmla="*/ 324896 w 936083"/>
                  <a:gd name="connsiteY14" fmla="*/ 475919 h 643400"/>
                  <a:gd name="connsiteX15" fmla="*/ 330474 w 936083"/>
                  <a:gd name="connsiteY15" fmla="*/ 411546 h 643400"/>
                  <a:gd name="connsiteX16" fmla="*/ 184404 w 936083"/>
                  <a:gd name="connsiteY16" fmla="*/ 502907 h 643400"/>
                  <a:gd name="connsiteX17" fmla="*/ 60599 w 936083"/>
                  <a:gd name="connsiteY17" fmla="*/ 554421 h 643400"/>
                  <a:gd name="connsiteX18" fmla="*/ 666 w 936083"/>
                  <a:gd name="connsiteY18"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787400 w 936083"/>
                  <a:gd name="connsiteY8" fmla="*/ 237334 h 643400"/>
                  <a:gd name="connsiteX9" fmla="*/ 863600 w 936083"/>
                  <a:gd name="connsiteY9" fmla="*/ 313534 h 643400"/>
                  <a:gd name="connsiteX10" fmla="*/ 936083 w 936083"/>
                  <a:gd name="connsiteY10" fmla="*/ 643400 h 643400"/>
                  <a:gd name="connsiteX11" fmla="*/ 700339 w 936083"/>
                  <a:gd name="connsiteY11" fmla="*/ 368763 h 643400"/>
                  <a:gd name="connsiteX12" fmla="*/ 674261 w 936083"/>
                  <a:gd name="connsiteY12" fmla="*/ 473700 h 643400"/>
                  <a:gd name="connsiteX13" fmla="*/ 555288 w 936083"/>
                  <a:gd name="connsiteY13" fmla="*/ 353681 h 643400"/>
                  <a:gd name="connsiteX14" fmla="*/ 324896 w 936083"/>
                  <a:gd name="connsiteY14" fmla="*/ 475919 h 643400"/>
                  <a:gd name="connsiteX15" fmla="*/ 330474 w 936083"/>
                  <a:gd name="connsiteY15" fmla="*/ 411546 h 643400"/>
                  <a:gd name="connsiteX16" fmla="*/ 184404 w 936083"/>
                  <a:gd name="connsiteY16" fmla="*/ 502907 h 643400"/>
                  <a:gd name="connsiteX17" fmla="*/ 60599 w 936083"/>
                  <a:gd name="connsiteY17" fmla="*/ 554421 h 643400"/>
                  <a:gd name="connsiteX18" fmla="*/ 666 w 936083"/>
                  <a:gd name="connsiteY18"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787400 w 936083"/>
                  <a:gd name="connsiteY8" fmla="*/ 237334 h 643400"/>
                  <a:gd name="connsiteX9" fmla="*/ 863600 w 936083"/>
                  <a:gd name="connsiteY9" fmla="*/ 313534 h 643400"/>
                  <a:gd name="connsiteX10" fmla="*/ 936083 w 936083"/>
                  <a:gd name="connsiteY10" fmla="*/ 643400 h 643400"/>
                  <a:gd name="connsiteX11" fmla="*/ 700339 w 936083"/>
                  <a:gd name="connsiteY11" fmla="*/ 368763 h 643400"/>
                  <a:gd name="connsiteX12" fmla="*/ 674261 w 936083"/>
                  <a:gd name="connsiteY12" fmla="*/ 473700 h 643400"/>
                  <a:gd name="connsiteX13" fmla="*/ 567988 w 936083"/>
                  <a:gd name="connsiteY13" fmla="*/ 353681 h 643400"/>
                  <a:gd name="connsiteX14" fmla="*/ 324896 w 936083"/>
                  <a:gd name="connsiteY14" fmla="*/ 475919 h 643400"/>
                  <a:gd name="connsiteX15" fmla="*/ 330474 w 936083"/>
                  <a:gd name="connsiteY15" fmla="*/ 411546 h 643400"/>
                  <a:gd name="connsiteX16" fmla="*/ 184404 w 936083"/>
                  <a:gd name="connsiteY16" fmla="*/ 502907 h 643400"/>
                  <a:gd name="connsiteX17" fmla="*/ 60599 w 936083"/>
                  <a:gd name="connsiteY17" fmla="*/ 554421 h 643400"/>
                  <a:gd name="connsiteX18" fmla="*/ 666 w 936083"/>
                  <a:gd name="connsiteY18"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787400 w 936083"/>
                  <a:gd name="connsiteY8" fmla="*/ 237334 h 643400"/>
                  <a:gd name="connsiteX9" fmla="*/ 863600 w 936083"/>
                  <a:gd name="connsiteY9" fmla="*/ 313534 h 643400"/>
                  <a:gd name="connsiteX10" fmla="*/ 936083 w 936083"/>
                  <a:gd name="connsiteY10" fmla="*/ 643400 h 643400"/>
                  <a:gd name="connsiteX11" fmla="*/ 700339 w 936083"/>
                  <a:gd name="connsiteY11" fmla="*/ 368763 h 643400"/>
                  <a:gd name="connsiteX12" fmla="*/ 674261 w 936083"/>
                  <a:gd name="connsiteY12" fmla="*/ 473700 h 643400"/>
                  <a:gd name="connsiteX13" fmla="*/ 567988 w 936083"/>
                  <a:gd name="connsiteY13" fmla="*/ 353681 h 643400"/>
                  <a:gd name="connsiteX14" fmla="*/ 324896 w 936083"/>
                  <a:gd name="connsiteY14" fmla="*/ 475919 h 643400"/>
                  <a:gd name="connsiteX15" fmla="*/ 330474 w 936083"/>
                  <a:gd name="connsiteY15" fmla="*/ 411546 h 643400"/>
                  <a:gd name="connsiteX16" fmla="*/ 184404 w 936083"/>
                  <a:gd name="connsiteY16" fmla="*/ 502907 h 643400"/>
                  <a:gd name="connsiteX17" fmla="*/ 60599 w 936083"/>
                  <a:gd name="connsiteY17" fmla="*/ 554421 h 643400"/>
                  <a:gd name="connsiteX18" fmla="*/ 666 w 936083"/>
                  <a:gd name="connsiteY18"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787400 w 936083"/>
                  <a:gd name="connsiteY8" fmla="*/ 237334 h 643400"/>
                  <a:gd name="connsiteX9" fmla="*/ 863600 w 936083"/>
                  <a:gd name="connsiteY9" fmla="*/ 313534 h 643400"/>
                  <a:gd name="connsiteX10" fmla="*/ 936083 w 936083"/>
                  <a:gd name="connsiteY10" fmla="*/ 643400 h 643400"/>
                  <a:gd name="connsiteX11" fmla="*/ 700339 w 936083"/>
                  <a:gd name="connsiteY11" fmla="*/ 368763 h 643400"/>
                  <a:gd name="connsiteX12" fmla="*/ 674261 w 936083"/>
                  <a:gd name="connsiteY12" fmla="*/ 473700 h 643400"/>
                  <a:gd name="connsiteX13" fmla="*/ 567988 w 936083"/>
                  <a:gd name="connsiteY13" fmla="*/ 353681 h 643400"/>
                  <a:gd name="connsiteX14" fmla="*/ 324896 w 936083"/>
                  <a:gd name="connsiteY14" fmla="*/ 475919 h 643400"/>
                  <a:gd name="connsiteX15" fmla="*/ 330474 w 936083"/>
                  <a:gd name="connsiteY15" fmla="*/ 411546 h 643400"/>
                  <a:gd name="connsiteX16" fmla="*/ 184404 w 936083"/>
                  <a:gd name="connsiteY16" fmla="*/ 502907 h 643400"/>
                  <a:gd name="connsiteX17" fmla="*/ 60599 w 936083"/>
                  <a:gd name="connsiteY17" fmla="*/ 554421 h 643400"/>
                  <a:gd name="connsiteX18" fmla="*/ 666 w 936083"/>
                  <a:gd name="connsiteY18"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787400 w 936083"/>
                  <a:gd name="connsiteY8" fmla="*/ 237334 h 643400"/>
                  <a:gd name="connsiteX9" fmla="*/ 863600 w 936083"/>
                  <a:gd name="connsiteY9" fmla="*/ 313534 h 643400"/>
                  <a:gd name="connsiteX10" fmla="*/ 936083 w 936083"/>
                  <a:gd name="connsiteY10" fmla="*/ 643400 h 643400"/>
                  <a:gd name="connsiteX11" fmla="*/ 700339 w 936083"/>
                  <a:gd name="connsiteY11" fmla="*/ 368763 h 643400"/>
                  <a:gd name="connsiteX12" fmla="*/ 674261 w 936083"/>
                  <a:gd name="connsiteY12" fmla="*/ 473700 h 643400"/>
                  <a:gd name="connsiteX13" fmla="*/ 567988 w 936083"/>
                  <a:gd name="connsiteY13" fmla="*/ 353681 h 643400"/>
                  <a:gd name="connsiteX14" fmla="*/ 324896 w 936083"/>
                  <a:gd name="connsiteY14" fmla="*/ 475919 h 643400"/>
                  <a:gd name="connsiteX15" fmla="*/ 330474 w 936083"/>
                  <a:gd name="connsiteY15" fmla="*/ 411546 h 643400"/>
                  <a:gd name="connsiteX16" fmla="*/ 184404 w 936083"/>
                  <a:gd name="connsiteY16" fmla="*/ 502907 h 643400"/>
                  <a:gd name="connsiteX17" fmla="*/ 60599 w 936083"/>
                  <a:gd name="connsiteY17" fmla="*/ 554421 h 643400"/>
                  <a:gd name="connsiteX18" fmla="*/ 666 w 936083"/>
                  <a:gd name="connsiteY18"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787400 w 936083"/>
                  <a:gd name="connsiteY8" fmla="*/ 237334 h 643400"/>
                  <a:gd name="connsiteX9" fmla="*/ 863600 w 936083"/>
                  <a:gd name="connsiteY9" fmla="*/ 313534 h 643400"/>
                  <a:gd name="connsiteX10" fmla="*/ 936083 w 936083"/>
                  <a:gd name="connsiteY10" fmla="*/ 643400 h 643400"/>
                  <a:gd name="connsiteX11" fmla="*/ 700339 w 936083"/>
                  <a:gd name="connsiteY11" fmla="*/ 368763 h 643400"/>
                  <a:gd name="connsiteX12" fmla="*/ 674261 w 936083"/>
                  <a:gd name="connsiteY12" fmla="*/ 473700 h 643400"/>
                  <a:gd name="connsiteX13" fmla="*/ 567988 w 936083"/>
                  <a:gd name="connsiteY13" fmla="*/ 353681 h 643400"/>
                  <a:gd name="connsiteX14" fmla="*/ 324896 w 936083"/>
                  <a:gd name="connsiteY14" fmla="*/ 475919 h 643400"/>
                  <a:gd name="connsiteX15" fmla="*/ 330474 w 936083"/>
                  <a:gd name="connsiteY15" fmla="*/ 411546 h 643400"/>
                  <a:gd name="connsiteX16" fmla="*/ 184404 w 936083"/>
                  <a:gd name="connsiteY16" fmla="*/ 502907 h 643400"/>
                  <a:gd name="connsiteX17" fmla="*/ 60599 w 936083"/>
                  <a:gd name="connsiteY17" fmla="*/ 554421 h 643400"/>
                  <a:gd name="connsiteX18" fmla="*/ 666 w 936083"/>
                  <a:gd name="connsiteY18"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787400 w 936083"/>
                  <a:gd name="connsiteY8" fmla="*/ 237334 h 643400"/>
                  <a:gd name="connsiteX9" fmla="*/ 863600 w 936083"/>
                  <a:gd name="connsiteY9" fmla="*/ 313534 h 643400"/>
                  <a:gd name="connsiteX10" fmla="*/ 936083 w 936083"/>
                  <a:gd name="connsiteY10" fmla="*/ 643400 h 643400"/>
                  <a:gd name="connsiteX11" fmla="*/ 700339 w 936083"/>
                  <a:gd name="connsiteY11" fmla="*/ 368763 h 643400"/>
                  <a:gd name="connsiteX12" fmla="*/ 674261 w 936083"/>
                  <a:gd name="connsiteY12" fmla="*/ 473700 h 643400"/>
                  <a:gd name="connsiteX13" fmla="*/ 567988 w 936083"/>
                  <a:gd name="connsiteY13" fmla="*/ 353681 h 643400"/>
                  <a:gd name="connsiteX14" fmla="*/ 324896 w 936083"/>
                  <a:gd name="connsiteY14" fmla="*/ 475919 h 643400"/>
                  <a:gd name="connsiteX15" fmla="*/ 320949 w 936083"/>
                  <a:gd name="connsiteY15" fmla="*/ 392496 h 643400"/>
                  <a:gd name="connsiteX16" fmla="*/ 184404 w 936083"/>
                  <a:gd name="connsiteY16" fmla="*/ 502907 h 643400"/>
                  <a:gd name="connsiteX17" fmla="*/ 60599 w 936083"/>
                  <a:gd name="connsiteY17" fmla="*/ 554421 h 643400"/>
                  <a:gd name="connsiteX18" fmla="*/ 666 w 936083"/>
                  <a:gd name="connsiteY18"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787400 w 936083"/>
                  <a:gd name="connsiteY8" fmla="*/ 237334 h 643400"/>
                  <a:gd name="connsiteX9" fmla="*/ 863600 w 936083"/>
                  <a:gd name="connsiteY9" fmla="*/ 313534 h 643400"/>
                  <a:gd name="connsiteX10" fmla="*/ 936083 w 936083"/>
                  <a:gd name="connsiteY10" fmla="*/ 643400 h 643400"/>
                  <a:gd name="connsiteX11" fmla="*/ 700339 w 936083"/>
                  <a:gd name="connsiteY11" fmla="*/ 368763 h 643400"/>
                  <a:gd name="connsiteX12" fmla="*/ 674261 w 936083"/>
                  <a:gd name="connsiteY12" fmla="*/ 473700 h 643400"/>
                  <a:gd name="connsiteX13" fmla="*/ 567988 w 936083"/>
                  <a:gd name="connsiteY13" fmla="*/ 353681 h 643400"/>
                  <a:gd name="connsiteX14" fmla="*/ 324896 w 936083"/>
                  <a:gd name="connsiteY14" fmla="*/ 475919 h 643400"/>
                  <a:gd name="connsiteX15" fmla="*/ 320949 w 936083"/>
                  <a:gd name="connsiteY15" fmla="*/ 392496 h 643400"/>
                  <a:gd name="connsiteX16" fmla="*/ 184404 w 936083"/>
                  <a:gd name="connsiteY16" fmla="*/ 502907 h 643400"/>
                  <a:gd name="connsiteX17" fmla="*/ 60599 w 936083"/>
                  <a:gd name="connsiteY17" fmla="*/ 554421 h 643400"/>
                  <a:gd name="connsiteX18" fmla="*/ 666 w 936083"/>
                  <a:gd name="connsiteY18"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787400 w 936083"/>
                  <a:gd name="connsiteY8" fmla="*/ 237334 h 643400"/>
                  <a:gd name="connsiteX9" fmla="*/ 863600 w 936083"/>
                  <a:gd name="connsiteY9" fmla="*/ 313534 h 643400"/>
                  <a:gd name="connsiteX10" fmla="*/ 936083 w 936083"/>
                  <a:gd name="connsiteY10" fmla="*/ 643400 h 643400"/>
                  <a:gd name="connsiteX11" fmla="*/ 700339 w 936083"/>
                  <a:gd name="connsiteY11" fmla="*/ 368763 h 643400"/>
                  <a:gd name="connsiteX12" fmla="*/ 674261 w 936083"/>
                  <a:gd name="connsiteY12" fmla="*/ 473700 h 643400"/>
                  <a:gd name="connsiteX13" fmla="*/ 567988 w 936083"/>
                  <a:gd name="connsiteY13" fmla="*/ 353681 h 643400"/>
                  <a:gd name="connsiteX14" fmla="*/ 324896 w 936083"/>
                  <a:gd name="connsiteY14" fmla="*/ 475919 h 643400"/>
                  <a:gd name="connsiteX15" fmla="*/ 320949 w 936083"/>
                  <a:gd name="connsiteY15" fmla="*/ 392496 h 643400"/>
                  <a:gd name="connsiteX16" fmla="*/ 184404 w 936083"/>
                  <a:gd name="connsiteY16" fmla="*/ 502907 h 643400"/>
                  <a:gd name="connsiteX17" fmla="*/ 60599 w 936083"/>
                  <a:gd name="connsiteY17" fmla="*/ 554421 h 643400"/>
                  <a:gd name="connsiteX18" fmla="*/ 666 w 936083"/>
                  <a:gd name="connsiteY18"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787400 w 936083"/>
                  <a:gd name="connsiteY8" fmla="*/ 237334 h 643400"/>
                  <a:gd name="connsiteX9" fmla="*/ 863600 w 936083"/>
                  <a:gd name="connsiteY9" fmla="*/ 313534 h 643400"/>
                  <a:gd name="connsiteX10" fmla="*/ 936083 w 936083"/>
                  <a:gd name="connsiteY10" fmla="*/ 643400 h 643400"/>
                  <a:gd name="connsiteX11" fmla="*/ 700339 w 936083"/>
                  <a:gd name="connsiteY11" fmla="*/ 368763 h 643400"/>
                  <a:gd name="connsiteX12" fmla="*/ 674261 w 936083"/>
                  <a:gd name="connsiteY12" fmla="*/ 473700 h 643400"/>
                  <a:gd name="connsiteX13" fmla="*/ 567988 w 936083"/>
                  <a:gd name="connsiteY13" fmla="*/ 353681 h 643400"/>
                  <a:gd name="connsiteX14" fmla="*/ 324896 w 936083"/>
                  <a:gd name="connsiteY14" fmla="*/ 475919 h 643400"/>
                  <a:gd name="connsiteX15" fmla="*/ 320949 w 936083"/>
                  <a:gd name="connsiteY15" fmla="*/ 392496 h 643400"/>
                  <a:gd name="connsiteX16" fmla="*/ 184404 w 936083"/>
                  <a:gd name="connsiteY16" fmla="*/ 502907 h 643400"/>
                  <a:gd name="connsiteX17" fmla="*/ 60599 w 936083"/>
                  <a:gd name="connsiteY17" fmla="*/ 554421 h 643400"/>
                  <a:gd name="connsiteX18" fmla="*/ 666 w 936083"/>
                  <a:gd name="connsiteY18" fmla="*/ 624350 h 643400"/>
                  <a:gd name="connsiteX0" fmla="*/ 27 w 964019"/>
                  <a:gd name="connsiteY0" fmla="*/ 602125 h 643400"/>
                  <a:gd name="connsiteX1" fmla="*/ 83072 w 964019"/>
                  <a:gd name="connsiteY1" fmla="*/ 346700 h 643400"/>
                  <a:gd name="connsiteX2" fmla="*/ 349773 w 964019"/>
                  <a:gd name="connsiteY2" fmla="*/ 168901 h 643400"/>
                  <a:gd name="connsiteX3" fmla="*/ 464751 w 964019"/>
                  <a:gd name="connsiteY3" fmla="*/ 15545 h 643400"/>
                  <a:gd name="connsiteX4" fmla="*/ 699023 w 964019"/>
                  <a:gd name="connsiteY4" fmla="*/ 35551 h 643400"/>
                  <a:gd name="connsiteX5" fmla="*/ 910860 w 964019"/>
                  <a:gd name="connsiteY5" fmla="*/ 55945 h 643400"/>
                  <a:gd name="connsiteX6" fmla="*/ 816587 w 964019"/>
                  <a:gd name="connsiteY6" fmla="*/ 139369 h 643400"/>
                  <a:gd name="connsiteX7" fmla="*/ 927506 w 964019"/>
                  <a:gd name="connsiteY7" fmla="*/ 100475 h 643400"/>
                  <a:gd name="connsiteX8" fmla="*/ 815336 w 964019"/>
                  <a:gd name="connsiteY8" fmla="*/ 237334 h 643400"/>
                  <a:gd name="connsiteX9" fmla="*/ 891536 w 964019"/>
                  <a:gd name="connsiteY9" fmla="*/ 313534 h 643400"/>
                  <a:gd name="connsiteX10" fmla="*/ 964019 w 964019"/>
                  <a:gd name="connsiteY10" fmla="*/ 643400 h 643400"/>
                  <a:gd name="connsiteX11" fmla="*/ 728275 w 964019"/>
                  <a:gd name="connsiteY11" fmla="*/ 368763 h 643400"/>
                  <a:gd name="connsiteX12" fmla="*/ 702197 w 964019"/>
                  <a:gd name="connsiteY12" fmla="*/ 473700 h 643400"/>
                  <a:gd name="connsiteX13" fmla="*/ 595924 w 964019"/>
                  <a:gd name="connsiteY13" fmla="*/ 353681 h 643400"/>
                  <a:gd name="connsiteX14" fmla="*/ 352832 w 964019"/>
                  <a:gd name="connsiteY14" fmla="*/ 475919 h 643400"/>
                  <a:gd name="connsiteX15" fmla="*/ 348885 w 964019"/>
                  <a:gd name="connsiteY15" fmla="*/ 392496 h 643400"/>
                  <a:gd name="connsiteX16" fmla="*/ 212340 w 964019"/>
                  <a:gd name="connsiteY16" fmla="*/ 502907 h 643400"/>
                  <a:gd name="connsiteX17" fmla="*/ 88535 w 964019"/>
                  <a:gd name="connsiteY17" fmla="*/ 554421 h 643400"/>
                  <a:gd name="connsiteX18" fmla="*/ 27 w 964019"/>
                  <a:gd name="connsiteY18" fmla="*/ 602125 h 643400"/>
                  <a:gd name="connsiteX0" fmla="*/ 306 w 964298"/>
                  <a:gd name="connsiteY0" fmla="*/ 602125 h 643400"/>
                  <a:gd name="connsiteX1" fmla="*/ 83351 w 964298"/>
                  <a:gd name="connsiteY1" fmla="*/ 346700 h 643400"/>
                  <a:gd name="connsiteX2" fmla="*/ 350052 w 964298"/>
                  <a:gd name="connsiteY2" fmla="*/ 168901 h 643400"/>
                  <a:gd name="connsiteX3" fmla="*/ 465030 w 964298"/>
                  <a:gd name="connsiteY3" fmla="*/ 15545 h 643400"/>
                  <a:gd name="connsiteX4" fmla="*/ 699302 w 964298"/>
                  <a:gd name="connsiteY4" fmla="*/ 35551 h 643400"/>
                  <a:gd name="connsiteX5" fmla="*/ 911139 w 964298"/>
                  <a:gd name="connsiteY5" fmla="*/ 55945 h 643400"/>
                  <a:gd name="connsiteX6" fmla="*/ 816866 w 964298"/>
                  <a:gd name="connsiteY6" fmla="*/ 139369 h 643400"/>
                  <a:gd name="connsiteX7" fmla="*/ 927785 w 964298"/>
                  <a:gd name="connsiteY7" fmla="*/ 100475 h 643400"/>
                  <a:gd name="connsiteX8" fmla="*/ 815615 w 964298"/>
                  <a:gd name="connsiteY8" fmla="*/ 237334 h 643400"/>
                  <a:gd name="connsiteX9" fmla="*/ 891815 w 964298"/>
                  <a:gd name="connsiteY9" fmla="*/ 313534 h 643400"/>
                  <a:gd name="connsiteX10" fmla="*/ 964298 w 964298"/>
                  <a:gd name="connsiteY10" fmla="*/ 643400 h 643400"/>
                  <a:gd name="connsiteX11" fmla="*/ 728554 w 964298"/>
                  <a:gd name="connsiteY11" fmla="*/ 368763 h 643400"/>
                  <a:gd name="connsiteX12" fmla="*/ 702476 w 964298"/>
                  <a:gd name="connsiteY12" fmla="*/ 473700 h 643400"/>
                  <a:gd name="connsiteX13" fmla="*/ 596203 w 964298"/>
                  <a:gd name="connsiteY13" fmla="*/ 353681 h 643400"/>
                  <a:gd name="connsiteX14" fmla="*/ 353111 w 964298"/>
                  <a:gd name="connsiteY14" fmla="*/ 475919 h 643400"/>
                  <a:gd name="connsiteX15" fmla="*/ 349164 w 964298"/>
                  <a:gd name="connsiteY15" fmla="*/ 392496 h 643400"/>
                  <a:gd name="connsiteX16" fmla="*/ 212619 w 964298"/>
                  <a:gd name="connsiteY16" fmla="*/ 502907 h 643400"/>
                  <a:gd name="connsiteX17" fmla="*/ 60239 w 964298"/>
                  <a:gd name="connsiteY17" fmla="*/ 513146 h 643400"/>
                  <a:gd name="connsiteX18" fmla="*/ 306 w 964298"/>
                  <a:gd name="connsiteY18" fmla="*/ 602125 h 643400"/>
                  <a:gd name="connsiteX0" fmla="*/ 0 w 963992"/>
                  <a:gd name="connsiteY0" fmla="*/ 602125 h 643400"/>
                  <a:gd name="connsiteX1" fmla="*/ 83045 w 963992"/>
                  <a:gd name="connsiteY1" fmla="*/ 346700 h 643400"/>
                  <a:gd name="connsiteX2" fmla="*/ 349746 w 963992"/>
                  <a:gd name="connsiteY2" fmla="*/ 168901 h 643400"/>
                  <a:gd name="connsiteX3" fmla="*/ 464724 w 963992"/>
                  <a:gd name="connsiteY3" fmla="*/ 15545 h 643400"/>
                  <a:gd name="connsiteX4" fmla="*/ 698996 w 963992"/>
                  <a:gd name="connsiteY4" fmla="*/ 35551 h 643400"/>
                  <a:gd name="connsiteX5" fmla="*/ 910833 w 963992"/>
                  <a:gd name="connsiteY5" fmla="*/ 55945 h 643400"/>
                  <a:gd name="connsiteX6" fmla="*/ 816560 w 963992"/>
                  <a:gd name="connsiteY6" fmla="*/ 139369 h 643400"/>
                  <a:gd name="connsiteX7" fmla="*/ 927479 w 963992"/>
                  <a:gd name="connsiteY7" fmla="*/ 100475 h 643400"/>
                  <a:gd name="connsiteX8" fmla="*/ 815309 w 963992"/>
                  <a:gd name="connsiteY8" fmla="*/ 237334 h 643400"/>
                  <a:gd name="connsiteX9" fmla="*/ 891509 w 963992"/>
                  <a:gd name="connsiteY9" fmla="*/ 313534 h 643400"/>
                  <a:gd name="connsiteX10" fmla="*/ 963992 w 963992"/>
                  <a:gd name="connsiteY10" fmla="*/ 643400 h 643400"/>
                  <a:gd name="connsiteX11" fmla="*/ 728248 w 963992"/>
                  <a:gd name="connsiteY11" fmla="*/ 368763 h 643400"/>
                  <a:gd name="connsiteX12" fmla="*/ 702170 w 963992"/>
                  <a:gd name="connsiteY12" fmla="*/ 473700 h 643400"/>
                  <a:gd name="connsiteX13" fmla="*/ 595897 w 963992"/>
                  <a:gd name="connsiteY13" fmla="*/ 353681 h 643400"/>
                  <a:gd name="connsiteX14" fmla="*/ 352805 w 963992"/>
                  <a:gd name="connsiteY14" fmla="*/ 475919 h 643400"/>
                  <a:gd name="connsiteX15" fmla="*/ 348858 w 963992"/>
                  <a:gd name="connsiteY15" fmla="*/ 392496 h 643400"/>
                  <a:gd name="connsiteX16" fmla="*/ 212313 w 963992"/>
                  <a:gd name="connsiteY16" fmla="*/ 502907 h 643400"/>
                  <a:gd name="connsiteX17" fmla="*/ 0 w 963992"/>
                  <a:gd name="connsiteY17" fmla="*/ 602125 h 643400"/>
                  <a:gd name="connsiteX0" fmla="*/ 15655 w 979647"/>
                  <a:gd name="connsiteY0" fmla="*/ 602125 h 643400"/>
                  <a:gd name="connsiteX1" fmla="*/ 98700 w 979647"/>
                  <a:gd name="connsiteY1" fmla="*/ 346700 h 643400"/>
                  <a:gd name="connsiteX2" fmla="*/ 365401 w 979647"/>
                  <a:gd name="connsiteY2" fmla="*/ 168901 h 643400"/>
                  <a:gd name="connsiteX3" fmla="*/ 480379 w 979647"/>
                  <a:gd name="connsiteY3" fmla="*/ 15545 h 643400"/>
                  <a:gd name="connsiteX4" fmla="*/ 714651 w 979647"/>
                  <a:gd name="connsiteY4" fmla="*/ 35551 h 643400"/>
                  <a:gd name="connsiteX5" fmla="*/ 926488 w 979647"/>
                  <a:gd name="connsiteY5" fmla="*/ 55945 h 643400"/>
                  <a:gd name="connsiteX6" fmla="*/ 832215 w 979647"/>
                  <a:gd name="connsiteY6" fmla="*/ 139369 h 643400"/>
                  <a:gd name="connsiteX7" fmla="*/ 943134 w 979647"/>
                  <a:gd name="connsiteY7" fmla="*/ 100475 h 643400"/>
                  <a:gd name="connsiteX8" fmla="*/ 830964 w 979647"/>
                  <a:gd name="connsiteY8" fmla="*/ 237334 h 643400"/>
                  <a:gd name="connsiteX9" fmla="*/ 907164 w 979647"/>
                  <a:gd name="connsiteY9" fmla="*/ 313534 h 643400"/>
                  <a:gd name="connsiteX10" fmla="*/ 979647 w 979647"/>
                  <a:gd name="connsiteY10" fmla="*/ 643400 h 643400"/>
                  <a:gd name="connsiteX11" fmla="*/ 743903 w 979647"/>
                  <a:gd name="connsiteY11" fmla="*/ 368763 h 643400"/>
                  <a:gd name="connsiteX12" fmla="*/ 717825 w 979647"/>
                  <a:gd name="connsiteY12" fmla="*/ 473700 h 643400"/>
                  <a:gd name="connsiteX13" fmla="*/ 611552 w 979647"/>
                  <a:gd name="connsiteY13" fmla="*/ 353681 h 643400"/>
                  <a:gd name="connsiteX14" fmla="*/ 368460 w 979647"/>
                  <a:gd name="connsiteY14" fmla="*/ 475919 h 643400"/>
                  <a:gd name="connsiteX15" fmla="*/ 364513 w 979647"/>
                  <a:gd name="connsiteY15" fmla="*/ 392496 h 643400"/>
                  <a:gd name="connsiteX16" fmla="*/ 227968 w 979647"/>
                  <a:gd name="connsiteY16" fmla="*/ 502907 h 643400"/>
                  <a:gd name="connsiteX17" fmla="*/ 15655 w 979647"/>
                  <a:gd name="connsiteY17" fmla="*/ 602125 h 643400"/>
                  <a:gd name="connsiteX0" fmla="*/ 12532 w 976524"/>
                  <a:gd name="connsiteY0" fmla="*/ 602125 h 643400"/>
                  <a:gd name="connsiteX1" fmla="*/ 63827 w 976524"/>
                  <a:gd name="connsiteY1" fmla="*/ 314950 h 643400"/>
                  <a:gd name="connsiteX2" fmla="*/ 362278 w 976524"/>
                  <a:gd name="connsiteY2" fmla="*/ 168901 h 643400"/>
                  <a:gd name="connsiteX3" fmla="*/ 477256 w 976524"/>
                  <a:gd name="connsiteY3" fmla="*/ 15545 h 643400"/>
                  <a:gd name="connsiteX4" fmla="*/ 711528 w 976524"/>
                  <a:gd name="connsiteY4" fmla="*/ 35551 h 643400"/>
                  <a:gd name="connsiteX5" fmla="*/ 923365 w 976524"/>
                  <a:gd name="connsiteY5" fmla="*/ 55945 h 643400"/>
                  <a:gd name="connsiteX6" fmla="*/ 829092 w 976524"/>
                  <a:gd name="connsiteY6" fmla="*/ 139369 h 643400"/>
                  <a:gd name="connsiteX7" fmla="*/ 940011 w 976524"/>
                  <a:gd name="connsiteY7" fmla="*/ 100475 h 643400"/>
                  <a:gd name="connsiteX8" fmla="*/ 827841 w 976524"/>
                  <a:gd name="connsiteY8" fmla="*/ 237334 h 643400"/>
                  <a:gd name="connsiteX9" fmla="*/ 904041 w 976524"/>
                  <a:gd name="connsiteY9" fmla="*/ 313534 h 643400"/>
                  <a:gd name="connsiteX10" fmla="*/ 976524 w 976524"/>
                  <a:gd name="connsiteY10" fmla="*/ 643400 h 643400"/>
                  <a:gd name="connsiteX11" fmla="*/ 740780 w 976524"/>
                  <a:gd name="connsiteY11" fmla="*/ 368763 h 643400"/>
                  <a:gd name="connsiteX12" fmla="*/ 714702 w 976524"/>
                  <a:gd name="connsiteY12" fmla="*/ 473700 h 643400"/>
                  <a:gd name="connsiteX13" fmla="*/ 608429 w 976524"/>
                  <a:gd name="connsiteY13" fmla="*/ 353681 h 643400"/>
                  <a:gd name="connsiteX14" fmla="*/ 365337 w 976524"/>
                  <a:gd name="connsiteY14" fmla="*/ 475919 h 643400"/>
                  <a:gd name="connsiteX15" fmla="*/ 361390 w 976524"/>
                  <a:gd name="connsiteY15" fmla="*/ 392496 h 643400"/>
                  <a:gd name="connsiteX16" fmla="*/ 224845 w 976524"/>
                  <a:gd name="connsiteY16" fmla="*/ 502907 h 643400"/>
                  <a:gd name="connsiteX17" fmla="*/ 12532 w 976524"/>
                  <a:gd name="connsiteY17" fmla="*/ 602125 h 643400"/>
                  <a:gd name="connsiteX0" fmla="*/ 12532 w 976524"/>
                  <a:gd name="connsiteY0" fmla="*/ 602125 h 643400"/>
                  <a:gd name="connsiteX1" fmla="*/ 63827 w 976524"/>
                  <a:gd name="connsiteY1" fmla="*/ 314950 h 643400"/>
                  <a:gd name="connsiteX2" fmla="*/ 321003 w 976524"/>
                  <a:gd name="connsiteY2" fmla="*/ 165726 h 643400"/>
                  <a:gd name="connsiteX3" fmla="*/ 477256 w 976524"/>
                  <a:gd name="connsiteY3" fmla="*/ 15545 h 643400"/>
                  <a:gd name="connsiteX4" fmla="*/ 711528 w 976524"/>
                  <a:gd name="connsiteY4" fmla="*/ 35551 h 643400"/>
                  <a:gd name="connsiteX5" fmla="*/ 923365 w 976524"/>
                  <a:gd name="connsiteY5" fmla="*/ 55945 h 643400"/>
                  <a:gd name="connsiteX6" fmla="*/ 829092 w 976524"/>
                  <a:gd name="connsiteY6" fmla="*/ 139369 h 643400"/>
                  <a:gd name="connsiteX7" fmla="*/ 940011 w 976524"/>
                  <a:gd name="connsiteY7" fmla="*/ 100475 h 643400"/>
                  <a:gd name="connsiteX8" fmla="*/ 827841 w 976524"/>
                  <a:gd name="connsiteY8" fmla="*/ 237334 h 643400"/>
                  <a:gd name="connsiteX9" fmla="*/ 904041 w 976524"/>
                  <a:gd name="connsiteY9" fmla="*/ 313534 h 643400"/>
                  <a:gd name="connsiteX10" fmla="*/ 976524 w 976524"/>
                  <a:gd name="connsiteY10" fmla="*/ 643400 h 643400"/>
                  <a:gd name="connsiteX11" fmla="*/ 740780 w 976524"/>
                  <a:gd name="connsiteY11" fmla="*/ 368763 h 643400"/>
                  <a:gd name="connsiteX12" fmla="*/ 714702 w 976524"/>
                  <a:gd name="connsiteY12" fmla="*/ 473700 h 643400"/>
                  <a:gd name="connsiteX13" fmla="*/ 608429 w 976524"/>
                  <a:gd name="connsiteY13" fmla="*/ 353681 h 643400"/>
                  <a:gd name="connsiteX14" fmla="*/ 365337 w 976524"/>
                  <a:gd name="connsiteY14" fmla="*/ 475919 h 643400"/>
                  <a:gd name="connsiteX15" fmla="*/ 361390 w 976524"/>
                  <a:gd name="connsiteY15" fmla="*/ 392496 h 643400"/>
                  <a:gd name="connsiteX16" fmla="*/ 224845 w 976524"/>
                  <a:gd name="connsiteY16" fmla="*/ 502907 h 643400"/>
                  <a:gd name="connsiteX17" fmla="*/ 12532 w 976524"/>
                  <a:gd name="connsiteY17" fmla="*/ 602125 h 643400"/>
                  <a:gd name="connsiteX0" fmla="*/ 12532 w 976524"/>
                  <a:gd name="connsiteY0" fmla="*/ 622407 h 663682"/>
                  <a:gd name="connsiteX1" fmla="*/ 63827 w 976524"/>
                  <a:gd name="connsiteY1" fmla="*/ 335232 h 663682"/>
                  <a:gd name="connsiteX2" fmla="*/ 321003 w 976524"/>
                  <a:gd name="connsiteY2" fmla="*/ 186008 h 663682"/>
                  <a:gd name="connsiteX3" fmla="*/ 470906 w 976524"/>
                  <a:gd name="connsiteY3" fmla="*/ 10427 h 663682"/>
                  <a:gd name="connsiteX4" fmla="*/ 711528 w 976524"/>
                  <a:gd name="connsiteY4" fmla="*/ 55833 h 663682"/>
                  <a:gd name="connsiteX5" fmla="*/ 923365 w 976524"/>
                  <a:gd name="connsiteY5" fmla="*/ 76227 h 663682"/>
                  <a:gd name="connsiteX6" fmla="*/ 829092 w 976524"/>
                  <a:gd name="connsiteY6" fmla="*/ 159651 h 663682"/>
                  <a:gd name="connsiteX7" fmla="*/ 940011 w 976524"/>
                  <a:gd name="connsiteY7" fmla="*/ 120757 h 663682"/>
                  <a:gd name="connsiteX8" fmla="*/ 827841 w 976524"/>
                  <a:gd name="connsiteY8" fmla="*/ 257616 h 663682"/>
                  <a:gd name="connsiteX9" fmla="*/ 904041 w 976524"/>
                  <a:gd name="connsiteY9" fmla="*/ 333816 h 663682"/>
                  <a:gd name="connsiteX10" fmla="*/ 976524 w 976524"/>
                  <a:gd name="connsiteY10" fmla="*/ 663682 h 663682"/>
                  <a:gd name="connsiteX11" fmla="*/ 740780 w 976524"/>
                  <a:gd name="connsiteY11" fmla="*/ 389045 h 663682"/>
                  <a:gd name="connsiteX12" fmla="*/ 714702 w 976524"/>
                  <a:gd name="connsiteY12" fmla="*/ 493982 h 663682"/>
                  <a:gd name="connsiteX13" fmla="*/ 608429 w 976524"/>
                  <a:gd name="connsiteY13" fmla="*/ 373963 h 663682"/>
                  <a:gd name="connsiteX14" fmla="*/ 365337 w 976524"/>
                  <a:gd name="connsiteY14" fmla="*/ 496201 h 663682"/>
                  <a:gd name="connsiteX15" fmla="*/ 361390 w 976524"/>
                  <a:gd name="connsiteY15" fmla="*/ 412778 h 663682"/>
                  <a:gd name="connsiteX16" fmla="*/ 224845 w 976524"/>
                  <a:gd name="connsiteY16" fmla="*/ 523189 h 663682"/>
                  <a:gd name="connsiteX17" fmla="*/ 12532 w 976524"/>
                  <a:gd name="connsiteY17" fmla="*/ 622407 h 663682"/>
                  <a:gd name="connsiteX0" fmla="*/ 12532 w 976524"/>
                  <a:gd name="connsiteY0" fmla="*/ 622407 h 663682"/>
                  <a:gd name="connsiteX1" fmla="*/ 63827 w 976524"/>
                  <a:gd name="connsiteY1" fmla="*/ 335232 h 663682"/>
                  <a:gd name="connsiteX2" fmla="*/ 321003 w 976524"/>
                  <a:gd name="connsiteY2" fmla="*/ 186008 h 663682"/>
                  <a:gd name="connsiteX3" fmla="*/ 470906 w 976524"/>
                  <a:gd name="connsiteY3" fmla="*/ 10427 h 663682"/>
                  <a:gd name="connsiteX4" fmla="*/ 711528 w 976524"/>
                  <a:gd name="connsiteY4" fmla="*/ 55833 h 663682"/>
                  <a:gd name="connsiteX5" fmla="*/ 872565 w 976524"/>
                  <a:gd name="connsiteY5" fmla="*/ 54002 h 663682"/>
                  <a:gd name="connsiteX6" fmla="*/ 829092 w 976524"/>
                  <a:gd name="connsiteY6" fmla="*/ 159651 h 663682"/>
                  <a:gd name="connsiteX7" fmla="*/ 940011 w 976524"/>
                  <a:gd name="connsiteY7" fmla="*/ 120757 h 663682"/>
                  <a:gd name="connsiteX8" fmla="*/ 827841 w 976524"/>
                  <a:gd name="connsiteY8" fmla="*/ 257616 h 663682"/>
                  <a:gd name="connsiteX9" fmla="*/ 904041 w 976524"/>
                  <a:gd name="connsiteY9" fmla="*/ 333816 h 663682"/>
                  <a:gd name="connsiteX10" fmla="*/ 976524 w 976524"/>
                  <a:gd name="connsiteY10" fmla="*/ 663682 h 663682"/>
                  <a:gd name="connsiteX11" fmla="*/ 740780 w 976524"/>
                  <a:gd name="connsiteY11" fmla="*/ 389045 h 663682"/>
                  <a:gd name="connsiteX12" fmla="*/ 714702 w 976524"/>
                  <a:gd name="connsiteY12" fmla="*/ 493982 h 663682"/>
                  <a:gd name="connsiteX13" fmla="*/ 608429 w 976524"/>
                  <a:gd name="connsiteY13" fmla="*/ 373963 h 663682"/>
                  <a:gd name="connsiteX14" fmla="*/ 365337 w 976524"/>
                  <a:gd name="connsiteY14" fmla="*/ 496201 h 663682"/>
                  <a:gd name="connsiteX15" fmla="*/ 361390 w 976524"/>
                  <a:gd name="connsiteY15" fmla="*/ 412778 h 663682"/>
                  <a:gd name="connsiteX16" fmla="*/ 224845 w 976524"/>
                  <a:gd name="connsiteY16" fmla="*/ 523189 h 663682"/>
                  <a:gd name="connsiteX17" fmla="*/ 12532 w 976524"/>
                  <a:gd name="connsiteY17" fmla="*/ 622407 h 663682"/>
                  <a:gd name="connsiteX0" fmla="*/ 12532 w 976524"/>
                  <a:gd name="connsiteY0" fmla="*/ 622407 h 663682"/>
                  <a:gd name="connsiteX1" fmla="*/ 63827 w 976524"/>
                  <a:gd name="connsiteY1" fmla="*/ 335232 h 663682"/>
                  <a:gd name="connsiteX2" fmla="*/ 321003 w 976524"/>
                  <a:gd name="connsiteY2" fmla="*/ 186008 h 663682"/>
                  <a:gd name="connsiteX3" fmla="*/ 470906 w 976524"/>
                  <a:gd name="connsiteY3" fmla="*/ 10427 h 663682"/>
                  <a:gd name="connsiteX4" fmla="*/ 711528 w 976524"/>
                  <a:gd name="connsiteY4" fmla="*/ 55833 h 663682"/>
                  <a:gd name="connsiteX5" fmla="*/ 872565 w 976524"/>
                  <a:gd name="connsiteY5" fmla="*/ 54002 h 663682"/>
                  <a:gd name="connsiteX6" fmla="*/ 854492 w 976524"/>
                  <a:gd name="connsiteY6" fmla="*/ 124726 h 663682"/>
                  <a:gd name="connsiteX7" fmla="*/ 940011 w 976524"/>
                  <a:gd name="connsiteY7" fmla="*/ 120757 h 663682"/>
                  <a:gd name="connsiteX8" fmla="*/ 827841 w 976524"/>
                  <a:gd name="connsiteY8" fmla="*/ 257616 h 663682"/>
                  <a:gd name="connsiteX9" fmla="*/ 904041 w 976524"/>
                  <a:gd name="connsiteY9" fmla="*/ 333816 h 663682"/>
                  <a:gd name="connsiteX10" fmla="*/ 976524 w 976524"/>
                  <a:gd name="connsiteY10" fmla="*/ 663682 h 663682"/>
                  <a:gd name="connsiteX11" fmla="*/ 740780 w 976524"/>
                  <a:gd name="connsiteY11" fmla="*/ 389045 h 663682"/>
                  <a:gd name="connsiteX12" fmla="*/ 714702 w 976524"/>
                  <a:gd name="connsiteY12" fmla="*/ 493982 h 663682"/>
                  <a:gd name="connsiteX13" fmla="*/ 608429 w 976524"/>
                  <a:gd name="connsiteY13" fmla="*/ 373963 h 663682"/>
                  <a:gd name="connsiteX14" fmla="*/ 365337 w 976524"/>
                  <a:gd name="connsiteY14" fmla="*/ 496201 h 663682"/>
                  <a:gd name="connsiteX15" fmla="*/ 361390 w 976524"/>
                  <a:gd name="connsiteY15" fmla="*/ 412778 h 663682"/>
                  <a:gd name="connsiteX16" fmla="*/ 224845 w 976524"/>
                  <a:gd name="connsiteY16" fmla="*/ 523189 h 663682"/>
                  <a:gd name="connsiteX17" fmla="*/ 12532 w 976524"/>
                  <a:gd name="connsiteY17" fmla="*/ 622407 h 663682"/>
                  <a:gd name="connsiteX0" fmla="*/ 12532 w 976524"/>
                  <a:gd name="connsiteY0" fmla="*/ 622407 h 663682"/>
                  <a:gd name="connsiteX1" fmla="*/ 63827 w 976524"/>
                  <a:gd name="connsiteY1" fmla="*/ 335232 h 663682"/>
                  <a:gd name="connsiteX2" fmla="*/ 321003 w 976524"/>
                  <a:gd name="connsiteY2" fmla="*/ 186008 h 663682"/>
                  <a:gd name="connsiteX3" fmla="*/ 470906 w 976524"/>
                  <a:gd name="connsiteY3" fmla="*/ 10427 h 663682"/>
                  <a:gd name="connsiteX4" fmla="*/ 711528 w 976524"/>
                  <a:gd name="connsiteY4" fmla="*/ 55833 h 663682"/>
                  <a:gd name="connsiteX5" fmla="*/ 888440 w 976524"/>
                  <a:gd name="connsiteY5" fmla="*/ 60352 h 663682"/>
                  <a:gd name="connsiteX6" fmla="*/ 854492 w 976524"/>
                  <a:gd name="connsiteY6" fmla="*/ 124726 h 663682"/>
                  <a:gd name="connsiteX7" fmla="*/ 940011 w 976524"/>
                  <a:gd name="connsiteY7" fmla="*/ 120757 h 663682"/>
                  <a:gd name="connsiteX8" fmla="*/ 827841 w 976524"/>
                  <a:gd name="connsiteY8" fmla="*/ 257616 h 663682"/>
                  <a:gd name="connsiteX9" fmla="*/ 904041 w 976524"/>
                  <a:gd name="connsiteY9" fmla="*/ 333816 h 663682"/>
                  <a:gd name="connsiteX10" fmla="*/ 976524 w 976524"/>
                  <a:gd name="connsiteY10" fmla="*/ 663682 h 663682"/>
                  <a:gd name="connsiteX11" fmla="*/ 740780 w 976524"/>
                  <a:gd name="connsiteY11" fmla="*/ 389045 h 663682"/>
                  <a:gd name="connsiteX12" fmla="*/ 714702 w 976524"/>
                  <a:gd name="connsiteY12" fmla="*/ 493982 h 663682"/>
                  <a:gd name="connsiteX13" fmla="*/ 608429 w 976524"/>
                  <a:gd name="connsiteY13" fmla="*/ 373963 h 663682"/>
                  <a:gd name="connsiteX14" fmla="*/ 365337 w 976524"/>
                  <a:gd name="connsiteY14" fmla="*/ 496201 h 663682"/>
                  <a:gd name="connsiteX15" fmla="*/ 361390 w 976524"/>
                  <a:gd name="connsiteY15" fmla="*/ 412778 h 663682"/>
                  <a:gd name="connsiteX16" fmla="*/ 224845 w 976524"/>
                  <a:gd name="connsiteY16" fmla="*/ 523189 h 663682"/>
                  <a:gd name="connsiteX17" fmla="*/ 12532 w 976524"/>
                  <a:gd name="connsiteY17" fmla="*/ 622407 h 663682"/>
                  <a:gd name="connsiteX0" fmla="*/ 12532 w 976524"/>
                  <a:gd name="connsiteY0" fmla="*/ 622407 h 663682"/>
                  <a:gd name="connsiteX1" fmla="*/ 63827 w 976524"/>
                  <a:gd name="connsiteY1" fmla="*/ 335232 h 663682"/>
                  <a:gd name="connsiteX2" fmla="*/ 321003 w 976524"/>
                  <a:gd name="connsiteY2" fmla="*/ 186008 h 663682"/>
                  <a:gd name="connsiteX3" fmla="*/ 470906 w 976524"/>
                  <a:gd name="connsiteY3" fmla="*/ 10427 h 663682"/>
                  <a:gd name="connsiteX4" fmla="*/ 711528 w 976524"/>
                  <a:gd name="connsiteY4" fmla="*/ 55833 h 663682"/>
                  <a:gd name="connsiteX5" fmla="*/ 888440 w 976524"/>
                  <a:gd name="connsiteY5" fmla="*/ 60352 h 663682"/>
                  <a:gd name="connsiteX6" fmla="*/ 854492 w 976524"/>
                  <a:gd name="connsiteY6" fmla="*/ 124726 h 663682"/>
                  <a:gd name="connsiteX7" fmla="*/ 949536 w 976524"/>
                  <a:gd name="connsiteY7" fmla="*/ 120757 h 663682"/>
                  <a:gd name="connsiteX8" fmla="*/ 827841 w 976524"/>
                  <a:gd name="connsiteY8" fmla="*/ 257616 h 663682"/>
                  <a:gd name="connsiteX9" fmla="*/ 904041 w 976524"/>
                  <a:gd name="connsiteY9" fmla="*/ 333816 h 663682"/>
                  <a:gd name="connsiteX10" fmla="*/ 976524 w 976524"/>
                  <a:gd name="connsiteY10" fmla="*/ 663682 h 663682"/>
                  <a:gd name="connsiteX11" fmla="*/ 740780 w 976524"/>
                  <a:gd name="connsiteY11" fmla="*/ 389045 h 663682"/>
                  <a:gd name="connsiteX12" fmla="*/ 714702 w 976524"/>
                  <a:gd name="connsiteY12" fmla="*/ 493982 h 663682"/>
                  <a:gd name="connsiteX13" fmla="*/ 608429 w 976524"/>
                  <a:gd name="connsiteY13" fmla="*/ 373963 h 663682"/>
                  <a:gd name="connsiteX14" fmla="*/ 365337 w 976524"/>
                  <a:gd name="connsiteY14" fmla="*/ 496201 h 663682"/>
                  <a:gd name="connsiteX15" fmla="*/ 361390 w 976524"/>
                  <a:gd name="connsiteY15" fmla="*/ 412778 h 663682"/>
                  <a:gd name="connsiteX16" fmla="*/ 224845 w 976524"/>
                  <a:gd name="connsiteY16" fmla="*/ 523189 h 663682"/>
                  <a:gd name="connsiteX17" fmla="*/ 12532 w 976524"/>
                  <a:gd name="connsiteY17" fmla="*/ 622407 h 663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76524" h="663682">
                    <a:moveTo>
                      <a:pt x="12532" y="622407"/>
                    </a:moveTo>
                    <a:cubicBezTo>
                      <a:pt x="-14304" y="591081"/>
                      <a:pt x="1587" y="385767"/>
                      <a:pt x="63827" y="335232"/>
                    </a:cubicBezTo>
                    <a:cubicBezTo>
                      <a:pt x="117356" y="259324"/>
                      <a:pt x="197065" y="209451"/>
                      <a:pt x="321003" y="186008"/>
                    </a:cubicBezTo>
                    <a:cubicBezTo>
                      <a:pt x="292541" y="130816"/>
                      <a:pt x="392589" y="22598"/>
                      <a:pt x="470906" y="10427"/>
                    </a:cubicBezTo>
                    <a:cubicBezTo>
                      <a:pt x="549223" y="-20794"/>
                      <a:pt x="646010" y="25142"/>
                      <a:pt x="711528" y="55833"/>
                    </a:cubicBezTo>
                    <a:cubicBezTo>
                      <a:pt x="763654" y="70504"/>
                      <a:pt x="859321" y="77974"/>
                      <a:pt x="888440" y="60352"/>
                    </a:cubicBezTo>
                    <a:cubicBezTo>
                      <a:pt x="908034" y="77655"/>
                      <a:pt x="844309" y="114659"/>
                      <a:pt x="854492" y="124726"/>
                    </a:cubicBezTo>
                    <a:cubicBezTo>
                      <a:pt x="864675" y="134793"/>
                      <a:pt x="942865" y="104430"/>
                      <a:pt x="949536" y="120757"/>
                    </a:cubicBezTo>
                    <a:cubicBezTo>
                      <a:pt x="880007" y="286310"/>
                      <a:pt x="833836" y="222106"/>
                      <a:pt x="827841" y="257616"/>
                    </a:cubicBezTo>
                    <a:cubicBezTo>
                      <a:pt x="821846" y="293126"/>
                      <a:pt x="841690" y="262963"/>
                      <a:pt x="904041" y="333816"/>
                    </a:cubicBezTo>
                    <a:cubicBezTo>
                      <a:pt x="943464" y="408958"/>
                      <a:pt x="956638" y="425877"/>
                      <a:pt x="976524" y="663682"/>
                    </a:cubicBezTo>
                    <a:cubicBezTo>
                      <a:pt x="934059" y="550970"/>
                      <a:pt x="778053" y="501360"/>
                      <a:pt x="740780" y="389045"/>
                    </a:cubicBezTo>
                    <a:cubicBezTo>
                      <a:pt x="705081" y="386691"/>
                      <a:pt x="728294" y="459454"/>
                      <a:pt x="714702" y="493982"/>
                    </a:cubicBezTo>
                    <a:cubicBezTo>
                      <a:pt x="663010" y="471360"/>
                      <a:pt x="644431" y="373593"/>
                      <a:pt x="608429" y="373963"/>
                    </a:cubicBezTo>
                    <a:cubicBezTo>
                      <a:pt x="572427" y="374333"/>
                      <a:pt x="465248" y="518307"/>
                      <a:pt x="365337" y="496201"/>
                    </a:cubicBezTo>
                    <a:cubicBezTo>
                      <a:pt x="306701" y="515370"/>
                      <a:pt x="386922" y="451672"/>
                      <a:pt x="361390" y="412778"/>
                    </a:cubicBezTo>
                    <a:cubicBezTo>
                      <a:pt x="342208" y="437384"/>
                      <a:pt x="267178" y="493556"/>
                      <a:pt x="224845" y="523189"/>
                    </a:cubicBezTo>
                    <a:cubicBezTo>
                      <a:pt x="166702" y="558127"/>
                      <a:pt x="39368" y="653733"/>
                      <a:pt x="12532" y="622407"/>
                    </a:cubicBezTo>
                    <a:close/>
                  </a:path>
                </a:pathLst>
              </a:custGeom>
              <a:solidFill>
                <a:srgbClr val="FFFFC1"/>
              </a:solidFill>
              <a:ln w="6350" cap="flat" cmpd="sng" algn="ctr">
                <a:noFill/>
                <a:prstDash val="solid"/>
                <a:miter lim="800000"/>
              </a:ln>
              <a:effectLst>
                <a:outerShdw dist="88900" dir="6000000" sx="88000" sy="88000" algn="t" rotWithShape="0">
                  <a:srgbClr val="E1A46F"/>
                </a:outerShdw>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40" name="Rectangle: Rounded Corners 43">
                <a:extLst>
                  <a:ext uri="{FF2B5EF4-FFF2-40B4-BE49-F238E27FC236}">
                    <a16:creationId xmlns:a16="http://schemas.microsoft.com/office/drawing/2014/main" id="{10093C33-97E6-442E-BD9A-4C3AF0E3A4B0}"/>
                  </a:ext>
                </a:extLst>
              </p:cNvPr>
              <p:cNvSpPr/>
              <p:nvPr/>
            </p:nvSpPr>
            <p:spPr>
              <a:xfrm>
                <a:off x="3212878" y="1434006"/>
                <a:ext cx="307181" cy="93979"/>
              </a:xfrm>
              <a:custGeom>
                <a:avLst/>
                <a:gdLst>
                  <a:gd name="connsiteX0" fmla="*/ 0 w 304800"/>
                  <a:gd name="connsiteY0" fmla="*/ 17829 h 106973"/>
                  <a:gd name="connsiteX1" fmla="*/ 17829 w 304800"/>
                  <a:gd name="connsiteY1" fmla="*/ 0 h 106973"/>
                  <a:gd name="connsiteX2" fmla="*/ 286971 w 304800"/>
                  <a:gd name="connsiteY2" fmla="*/ 0 h 106973"/>
                  <a:gd name="connsiteX3" fmla="*/ 304800 w 304800"/>
                  <a:gd name="connsiteY3" fmla="*/ 17829 h 106973"/>
                  <a:gd name="connsiteX4" fmla="*/ 304800 w 304800"/>
                  <a:gd name="connsiteY4" fmla="*/ 89144 h 106973"/>
                  <a:gd name="connsiteX5" fmla="*/ 286971 w 304800"/>
                  <a:gd name="connsiteY5" fmla="*/ 106973 h 106973"/>
                  <a:gd name="connsiteX6" fmla="*/ 17829 w 304800"/>
                  <a:gd name="connsiteY6" fmla="*/ 106973 h 106973"/>
                  <a:gd name="connsiteX7" fmla="*/ 0 w 304800"/>
                  <a:gd name="connsiteY7" fmla="*/ 89144 h 106973"/>
                  <a:gd name="connsiteX8" fmla="*/ 0 w 304800"/>
                  <a:gd name="connsiteY8" fmla="*/ 17829 h 106973"/>
                  <a:gd name="connsiteX0" fmla="*/ 0 w 304800"/>
                  <a:gd name="connsiteY0" fmla="*/ 65454 h 154598"/>
                  <a:gd name="connsiteX1" fmla="*/ 17829 w 304800"/>
                  <a:gd name="connsiteY1" fmla="*/ 47625 h 154598"/>
                  <a:gd name="connsiteX2" fmla="*/ 140494 w 304800"/>
                  <a:gd name="connsiteY2" fmla="*/ 0 h 154598"/>
                  <a:gd name="connsiteX3" fmla="*/ 286971 w 304800"/>
                  <a:gd name="connsiteY3" fmla="*/ 47625 h 154598"/>
                  <a:gd name="connsiteX4" fmla="*/ 304800 w 304800"/>
                  <a:gd name="connsiteY4" fmla="*/ 65454 h 154598"/>
                  <a:gd name="connsiteX5" fmla="*/ 304800 w 304800"/>
                  <a:gd name="connsiteY5" fmla="*/ 136769 h 154598"/>
                  <a:gd name="connsiteX6" fmla="*/ 286971 w 304800"/>
                  <a:gd name="connsiteY6" fmla="*/ 154598 h 154598"/>
                  <a:gd name="connsiteX7" fmla="*/ 17829 w 304800"/>
                  <a:gd name="connsiteY7" fmla="*/ 154598 h 154598"/>
                  <a:gd name="connsiteX8" fmla="*/ 0 w 304800"/>
                  <a:gd name="connsiteY8" fmla="*/ 136769 h 154598"/>
                  <a:gd name="connsiteX9" fmla="*/ 0 w 304800"/>
                  <a:gd name="connsiteY9" fmla="*/ 65454 h 154598"/>
                  <a:gd name="connsiteX0" fmla="*/ 0 w 304800"/>
                  <a:gd name="connsiteY0" fmla="*/ 65454 h 154598"/>
                  <a:gd name="connsiteX1" fmla="*/ 17829 w 304800"/>
                  <a:gd name="connsiteY1" fmla="*/ 47625 h 154598"/>
                  <a:gd name="connsiteX2" fmla="*/ 140494 w 304800"/>
                  <a:gd name="connsiteY2" fmla="*/ 0 h 154598"/>
                  <a:gd name="connsiteX3" fmla="*/ 248871 w 304800"/>
                  <a:gd name="connsiteY3" fmla="*/ 14288 h 154598"/>
                  <a:gd name="connsiteX4" fmla="*/ 304800 w 304800"/>
                  <a:gd name="connsiteY4" fmla="*/ 65454 h 154598"/>
                  <a:gd name="connsiteX5" fmla="*/ 304800 w 304800"/>
                  <a:gd name="connsiteY5" fmla="*/ 136769 h 154598"/>
                  <a:gd name="connsiteX6" fmla="*/ 286971 w 304800"/>
                  <a:gd name="connsiteY6" fmla="*/ 154598 h 154598"/>
                  <a:gd name="connsiteX7" fmla="*/ 17829 w 304800"/>
                  <a:gd name="connsiteY7" fmla="*/ 154598 h 154598"/>
                  <a:gd name="connsiteX8" fmla="*/ 0 w 304800"/>
                  <a:gd name="connsiteY8" fmla="*/ 136769 h 154598"/>
                  <a:gd name="connsiteX9" fmla="*/ 0 w 304800"/>
                  <a:gd name="connsiteY9" fmla="*/ 65454 h 154598"/>
                  <a:gd name="connsiteX0" fmla="*/ 0 w 304800"/>
                  <a:gd name="connsiteY0" fmla="*/ 65454 h 154598"/>
                  <a:gd name="connsiteX1" fmla="*/ 32117 w 304800"/>
                  <a:gd name="connsiteY1" fmla="*/ 19050 h 154598"/>
                  <a:gd name="connsiteX2" fmla="*/ 140494 w 304800"/>
                  <a:gd name="connsiteY2" fmla="*/ 0 h 154598"/>
                  <a:gd name="connsiteX3" fmla="*/ 248871 w 304800"/>
                  <a:gd name="connsiteY3" fmla="*/ 14288 h 154598"/>
                  <a:gd name="connsiteX4" fmla="*/ 304800 w 304800"/>
                  <a:gd name="connsiteY4" fmla="*/ 65454 h 154598"/>
                  <a:gd name="connsiteX5" fmla="*/ 304800 w 304800"/>
                  <a:gd name="connsiteY5" fmla="*/ 136769 h 154598"/>
                  <a:gd name="connsiteX6" fmla="*/ 286971 w 304800"/>
                  <a:gd name="connsiteY6" fmla="*/ 154598 h 154598"/>
                  <a:gd name="connsiteX7" fmla="*/ 17829 w 304800"/>
                  <a:gd name="connsiteY7" fmla="*/ 154598 h 154598"/>
                  <a:gd name="connsiteX8" fmla="*/ 0 w 304800"/>
                  <a:gd name="connsiteY8" fmla="*/ 136769 h 154598"/>
                  <a:gd name="connsiteX9" fmla="*/ 0 w 304800"/>
                  <a:gd name="connsiteY9" fmla="*/ 65454 h 154598"/>
                  <a:gd name="connsiteX0" fmla="*/ 0 w 304800"/>
                  <a:gd name="connsiteY0" fmla="*/ 65454 h 154598"/>
                  <a:gd name="connsiteX1" fmla="*/ 32117 w 304800"/>
                  <a:gd name="connsiteY1" fmla="*/ 19050 h 154598"/>
                  <a:gd name="connsiteX2" fmla="*/ 140494 w 304800"/>
                  <a:gd name="connsiteY2" fmla="*/ 0 h 154598"/>
                  <a:gd name="connsiteX3" fmla="*/ 248871 w 304800"/>
                  <a:gd name="connsiteY3" fmla="*/ 14288 h 154598"/>
                  <a:gd name="connsiteX4" fmla="*/ 304800 w 304800"/>
                  <a:gd name="connsiteY4" fmla="*/ 65454 h 154598"/>
                  <a:gd name="connsiteX5" fmla="*/ 304800 w 304800"/>
                  <a:gd name="connsiteY5" fmla="*/ 136769 h 154598"/>
                  <a:gd name="connsiteX6" fmla="*/ 286971 w 304800"/>
                  <a:gd name="connsiteY6" fmla="*/ 154598 h 154598"/>
                  <a:gd name="connsiteX7" fmla="*/ 17829 w 304800"/>
                  <a:gd name="connsiteY7" fmla="*/ 154598 h 154598"/>
                  <a:gd name="connsiteX8" fmla="*/ 0 w 304800"/>
                  <a:gd name="connsiteY8" fmla="*/ 136769 h 154598"/>
                  <a:gd name="connsiteX9" fmla="*/ 0 w 304800"/>
                  <a:gd name="connsiteY9" fmla="*/ 65454 h 154598"/>
                  <a:gd name="connsiteX0" fmla="*/ 0 w 304800"/>
                  <a:gd name="connsiteY0" fmla="*/ 65454 h 154598"/>
                  <a:gd name="connsiteX1" fmla="*/ 32117 w 304800"/>
                  <a:gd name="connsiteY1" fmla="*/ 19050 h 154598"/>
                  <a:gd name="connsiteX2" fmla="*/ 140494 w 304800"/>
                  <a:gd name="connsiteY2" fmla="*/ 0 h 154598"/>
                  <a:gd name="connsiteX3" fmla="*/ 248871 w 304800"/>
                  <a:gd name="connsiteY3" fmla="*/ 14288 h 154598"/>
                  <a:gd name="connsiteX4" fmla="*/ 304800 w 304800"/>
                  <a:gd name="connsiteY4" fmla="*/ 65454 h 154598"/>
                  <a:gd name="connsiteX5" fmla="*/ 304800 w 304800"/>
                  <a:gd name="connsiteY5" fmla="*/ 136769 h 154598"/>
                  <a:gd name="connsiteX6" fmla="*/ 286971 w 304800"/>
                  <a:gd name="connsiteY6" fmla="*/ 154598 h 154598"/>
                  <a:gd name="connsiteX7" fmla="*/ 17829 w 304800"/>
                  <a:gd name="connsiteY7" fmla="*/ 154598 h 154598"/>
                  <a:gd name="connsiteX8" fmla="*/ 0 w 304800"/>
                  <a:gd name="connsiteY8" fmla="*/ 136769 h 154598"/>
                  <a:gd name="connsiteX9" fmla="*/ 0 w 304800"/>
                  <a:gd name="connsiteY9" fmla="*/ 65454 h 154598"/>
                  <a:gd name="connsiteX0" fmla="*/ 0 w 323850"/>
                  <a:gd name="connsiteY0" fmla="*/ 65454 h 154598"/>
                  <a:gd name="connsiteX1" fmla="*/ 32117 w 323850"/>
                  <a:gd name="connsiteY1" fmla="*/ 19050 h 154598"/>
                  <a:gd name="connsiteX2" fmla="*/ 140494 w 323850"/>
                  <a:gd name="connsiteY2" fmla="*/ 0 h 154598"/>
                  <a:gd name="connsiteX3" fmla="*/ 248871 w 323850"/>
                  <a:gd name="connsiteY3" fmla="*/ 14288 h 154598"/>
                  <a:gd name="connsiteX4" fmla="*/ 304800 w 323850"/>
                  <a:gd name="connsiteY4" fmla="*/ 65454 h 154598"/>
                  <a:gd name="connsiteX5" fmla="*/ 323850 w 323850"/>
                  <a:gd name="connsiteY5" fmla="*/ 77238 h 154598"/>
                  <a:gd name="connsiteX6" fmla="*/ 286971 w 323850"/>
                  <a:gd name="connsiteY6" fmla="*/ 154598 h 154598"/>
                  <a:gd name="connsiteX7" fmla="*/ 17829 w 323850"/>
                  <a:gd name="connsiteY7" fmla="*/ 154598 h 154598"/>
                  <a:gd name="connsiteX8" fmla="*/ 0 w 323850"/>
                  <a:gd name="connsiteY8" fmla="*/ 136769 h 154598"/>
                  <a:gd name="connsiteX9" fmla="*/ 0 w 323850"/>
                  <a:gd name="connsiteY9" fmla="*/ 65454 h 154598"/>
                  <a:gd name="connsiteX0" fmla="*/ 0 w 323850"/>
                  <a:gd name="connsiteY0" fmla="*/ 65454 h 154598"/>
                  <a:gd name="connsiteX1" fmla="*/ 32117 w 323850"/>
                  <a:gd name="connsiteY1" fmla="*/ 19050 h 154598"/>
                  <a:gd name="connsiteX2" fmla="*/ 140494 w 323850"/>
                  <a:gd name="connsiteY2" fmla="*/ 0 h 154598"/>
                  <a:gd name="connsiteX3" fmla="*/ 248871 w 323850"/>
                  <a:gd name="connsiteY3" fmla="*/ 14288 h 154598"/>
                  <a:gd name="connsiteX4" fmla="*/ 304800 w 323850"/>
                  <a:gd name="connsiteY4" fmla="*/ 65454 h 154598"/>
                  <a:gd name="connsiteX5" fmla="*/ 323850 w 323850"/>
                  <a:gd name="connsiteY5" fmla="*/ 77238 h 154598"/>
                  <a:gd name="connsiteX6" fmla="*/ 251252 w 323850"/>
                  <a:gd name="connsiteY6" fmla="*/ 78398 h 154598"/>
                  <a:gd name="connsiteX7" fmla="*/ 17829 w 323850"/>
                  <a:gd name="connsiteY7" fmla="*/ 154598 h 154598"/>
                  <a:gd name="connsiteX8" fmla="*/ 0 w 323850"/>
                  <a:gd name="connsiteY8" fmla="*/ 136769 h 154598"/>
                  <a:gd name="connsiteX9" fmla="*/ 0 w 323850"/>
                  <a:gd name="connsiteY9" fmla="*/ 65454 h 154598"/>
                  <a:gd name="connsiteX0" fmla="*/ 0 w 323850"/>
                  <a:gd name="connsiteY0" fmla="*/ 65454 h 137740"/>
                  <a:gd name="connsiteX1" fmla="*/ 32117 w 323850"/>
                  <a:gd name="connsiteY1" fmla="*/ 19050 h 137740"/>
                  <a:gd name="connsiteX2" fmla="*/ 140494 w 323850"/>
                  <a:gd name="connsiteY2" fmla="*/ 0 h 137740"/>
                  <a:gd name="connsiteX3" fmla="*/ 248871 w 323850"/>
                  <a:gd name="connsiteY3" fmla="*/ 14288 h 137740"/>
                  <a:gd name="connsiteX4" fmla="*/ 304800 w 323850"/>
                  <a:gd name="connsiteY4" fmla="*/ 65454 h 137740"/>
                  <a:gd name="connsiteX5" fmla="*/ 323850 w 323850"/>
                  <a:gd name="connsiteY5" fmla="*/ 77238 h 137740"/>
                  <a:gd name="connsiteX6" fmla="*/ 251252 w 323850"/>
                  <a:gd name="connsiteY6" fmla="*/ 78398 h 137740"/>
                  <a:gd name="connsiteX7" fmla="*/ 70216 w 323850"/>
                  <a:gd name="connsiteY7" fmla="*/ 78398 h 137740"/>
                  <a:gd name="connsiteX8" fmla="*/ 0 w 323850"/>
                  <a:gd name="connsiteY8" fmla="*/ 136769 h 137740"/>
                  <a:gd name="connsiteX9" fmla="*/ 0 w 323850"/>
                  <a:gd name="connsiteY9" fmla="*/ 65454 h 137740"/>
                  <a:gd name="connsiteX0" fmla="*/ 0 w 323850"/>
                  <a:gd name="connsiteY0" fmla="*/ 65454 h 81936"/>
                  <a:gd name="connsiteX1" fmla="*/ 32117 w 323850"/>
                  <a:gd name="connsiteY1" fmla="*/ 19050 h 81936"/>
                  <a:gd name="connsiteX2" fmla="*/ 140494 w 323850"/>
                  <a:gd name="connsiteY2" fmla="*/ 0 h 81936"/>
                  <a:gd name="connsiteX3" fmla="*/ 248871 w 323850"/>
                  <a:gd name="connsiteY3" fmla="*/ 14288 h 81936"/>
                  <a:gd name="connsiteX4" fmla="*/ 304800 w 323850"/>
                  <a:gd name="connsiteY4" fmla="*/ 65454 h 81936"/>
                  <a:gd name="connsiteX5" fmla="*/ 323850 w 323850"/>
                  <a:gd name="connsiteY5" fmla="*/ 77238 h 81936"/>
                  <a:gd name="connsiteX6" fmla="*/ 251252 w 323850"/>
                  <a:gd name="connsiteY6" fmla="*/ 78398 h 81936"/>
                  <a:gd name="connsiteX7" fmla="*/ 70216 w 323850"/>
                  <a:gd name="connsiteY7" fmla="*/ 78398 h 81936"/>
                  <a:gd name="connsiteX8" fmla="*/ 0 w 323850"/>
                  <a:gd name="connsiteY8" fmla="*/ 65454 h 81936"/>
                  <a:gd name="connsiteX0" fmla="*/ 0 w 323850"/>
                  <a:gd name="connsiteY0" fmla="*/ 65454 h 81936"/>
                  <a:gd name="connsiteX1" fmla="*/ 32117 w 323850"/>
                  <a:gd name="connsiteY1" fmla="*/ 19050 h 81936"/>
                  <a:gd name="connsiteX2" fmla="*/ 140494 w 323850"/>
                  <a:gd name="connsiteY2" fmla="*/ 0 h 81936"/>
                  <a:gd name="connsiteX3" fmla="*/ 248871 w 323850"/>
                  <a:gd name="connsiteY3" fmla="*/ 14288 h 81936"/>
                  <a:gd name="connsiteX4" fmla="*/ 304800 w 323850"/>
                  <a:gd name="connsiteY4" fmla="*/ 65454 h 81936"/>
                  <a:gd name="connsiteX5" fmla="*/ 323850 w 323850"/>
                  <a:gd name="connsiteY5" fmla="*/ 77238 h 81936"/>
                  <a:gd name="connsiteX6" fmla="*/ 251252 w 323850"/>
                  <a:gd name="connsiteY6" fmla="*/ 78398 h 81936"/>
                  <a:gd name="connsiteX7" fmla="*/ 74978 w 323850"/>
                  <a:gd name="connsiteY7" fmla="*/ 71254 h 81936"/>
                  <a:gd name="connsiteX8" fmla="*/ 0 w 323850"/>
                  <a:gd name="connsiteY8" fmla="*/ 65454 h 81936"/>
                  <a:gd name="connsiteX0" fmla="*/ 0 w 319087"/>
                  <a:gd name="connsiteY0" fmla="*/ 77360 h 81936"/>
                  <a:gd name="connsiteX1" fmla="*/ 27354 w 319087"/>
                  <a:gd name="connsiteY1" fmla="*/ 19050 h 81936"/>
                  <a:gd name="connsiteX2" fmla="*/ 135731 w 319087"/>
                  <a:gd name="connsiteY2" fmla="*/ 0 h 81936"/>
                  <a:gd name="connsiteX3" fmla="*/ 244108 w 319087"/>
                  <a:gd name="connsiteY3" fmla="*/ 14288 h 81936"/>
                  <a:gd name="connsiteX4" fmla="*/ 300037 w 319087"/>
                  <a:gd name="connsiteY4" fmla="*/ 65454 h 81936"/>
                  <a:gd name="connsiteX5" fmla="*/ 319087 w 319087"/>
                  <a:gd name="connsiteY5" fmla="*/ 77238 h 81936"/>
                  <a:gd name="connsiteX6" fmla="*/ 246489 w 319087"/>
                  <a:gd name="connsiteY6" fmla="*/ 78398 h 81936"/>
                  <a:gd name="connsiteX7" fmla="*/ 70215 w 319087"/>
                  <a:gd name="connsiteY7" fmla="*/ 71254 h 81936"/>
                  <a:gd name="connsiteX8" fmla="*/ 0 w 319087"/>
                  <a:gd name="connsiteY8" fmla="*/ 77360 h 81936"/>
                  <a:gd name="connsiteX0" fmla="*/ 0 w 319087"/>
                  <a:gd name="connsiteY0" fmla="*/ 77360 h 81936"/>
                  <a:gd name="connsiteX1" fmla="*/ 27354 w 319087"/>
                  <a:gd name="connsiteY1" fmla="*/ 19050 h 81936"/>
                  <a:gd name="connsiteX2" fmla="*/ 135731 w 319087"/>
                  <a:gd name="connsiteY2" fmla="*/ 0 h 81936"/>
                  <a:gd name="connsiteX3" fmla="*/ 244108 w 319087"/>
                  <a:gd name="connsiteY3" fmla="*/ 14288 h 81936"/>
                  <a:gd name="connsiteX4" fmla="*/ 300037 w 319087"/>
                  <a:gd name="connsiteY4" fmla="*/ 65454 h 81936"/>
                  <a:gd name="connsiteX5" fmla="*/ 319087 w 319087"/>
                  <a:gd name="connsiteY5" fmla="*/ 77238 h 81936"/>
                  <a:gd name="connsiteX6" fmla="*/ 246489 w 319087"/>
                  <a:gd name="connsiteY6" fmla="*/ 78398 h 81936"/>
                  <a:gd name="connsiteX7" fmla="*/ 70215 w 319087"/>
                  <a:gd name="connsiteY7" fmla="*/ 71254 h 81936"/>
                  <a:gd name="connsiteX8" fmla="*/ 0 w 319087"/>
                  <a:gd name="connsiteY8" fmla="*/ 77360 h 81936"/>
                  <a:gd name="connsiteX0" fmla="*/ 0 w 307181"/>
                  <a:gd name="connsiteY0" fmla="*/ 77360 h 93979"/>
                  <a:gd name="connsiteX1" fmla="*/ 27354 w 307181"/>
                  <a:gd name="connsiteY1" fmla="*/ 19050 h 93979"/>
                  <a:gd name="connsiteX2" fmla="*/ 135731 w 307181"/>
                  <a:gd name="connsiteY2" fmla="*/ 0 h 93979"/>
                  <a:gd name="connsiteX3" fmla="*/ 244108 w 307181"/>
                  <a:gd name="connsiteY3" fmla="*/ 14288 h 93979"/>
                  <a:gd name="connsiteX4" fmla="*/ 300037 w 307181"/>
                  <a:gd name="connsiteY4" fmla="*/ 65454 h 93979"/>
                  <a:gd name="connsiteX5" fmla="*/ 307181 w 307181"/>
                  <a:gd name="connsiteY5" fmla="*/ 91526 h 93979"/>
                  <a:gd name="connsiteX6" fmla="*/ 246489 w 307181"/>
                  <a:gd name="connsiteY6" fmla="*/ 78398 h 93979"/>
                  <a:gd name="connsiteX7" fmla="*/ 70215 w 307181"/>
                  <a:gd name="connsiteY7" fmla="*/ 71254 h 93979"/>
                  <a:gd name="connsiteX8" fmla="*/ 0 w 307181"/>
                  <a:gd name="connsiteY8" fmla="*/ 77360 h 9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181" h="93979">
                    <a:moveTo>
                      <a:pt x="0" y="77360"/>
                    </a:moveTo>
                    <a:cubicBezTo>
                      <a:pt x="0" y="67513"/>
                      <a:pt x="17507" y="19050"/>
                      <a:pt x="27354" y="19050"/>
                    </a:cubicBezTo>
                    <a:cubicBezTo>
                      <a:pt x="73005" y="3968"/>
                      <a:pt x="92461" y="794"/>
                      <a:pt x="135731" y="0"/>
                    </a:cubicBezTo>
                    <a:cubicBezTo>
                      <a:pt x="182175" y="794"/>
                      <a:pt x="197664" y="6350"/>
                      <a:pt x="244108" y="14288"/>
                    </a:cubicBezTo>
                    <a:cubicBezTo>
                      <a:pt x="253955" y="14288"/>
                      <a:pt x="300037" y="55607"/>
                      <a:pt x="300037" y="65454"/>
                    </a:cubicBezTo>
                    <a:lnTo>
                      <a:pt x="307181" y="91526"/>
                    </a:lnTo>
                    <a:cubicBezTo>
                      <a:pt x="307181" y="101373"/>
                      <a:pt x="256336" y="78398"/>
                      <a:pt x="246489" y="78398"/>
                    </a:cubicBezTo>
                    <a:cubicBezTo>
                      <a:pt x="187731" y="68873"/>
                      <a:pt x="128973" y="73635"/>
                      <a:pt x="70215" y="71254"/>
                    </a:cubicBezTo>
                    <a:cubicBezTo>
                      <a:pt x="28340" y="69097"/>
                      <a:pt x="6350" y="87251"/>
                      <a:pt x="0" y="77360"/>
                    </a:cubicBezTo>
                    <a:close/>
                  </a:path>
                </a:pathLst>
              </a:custGeom>
              <a:solidFill>
                <a:sysClr val="windowText" lastClr="000000"/>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dirty="0">
                  <a:solidFill>
                    <a:prstClr val="white"/>
                  </a:solidFill>
                </a:endParaRPr>
              </a:p>
            </p:txBody>
          </p:sp>
        </p:grpSp>
      </p:grpSp>
      <p:grpSp>
        <p:nvGrpSpPr>
          <p:cNvPr id="60" name="Group 59">
            <a:extLst>
              <a:ext uri="{FF2B5EF4-FFF2-40B4-BE49-F238E27FC236}">
                <a16:creationId xmlns:a16="http://schemas.microsoft.com/office/drawing/2014/main" id="{3AEC6438-5271-465D-88BC-A70F6EC8F70A}"/>
              </a:ext>
            </a:extLst>
          </p:cNvPr>
          <p:cNvGrpSpPr/>
          <p:nvPr/>
        </p:nvGrpSpPr>
        <p:grpSpPr>
          <a:xfrm>
            <a:off x="6715494" y="5922639"/>
            <a:ext cx="413810" cy="797107"/>
            <a:chOff x="6460961" y="3656767"/>
            <a:chExt cx="1167175" cy="1948844"/>
          </a:xfrm>
        </p:grpSpPr>
        <p:sp>
          <p:nvSpPr>
            <p:cNvPr id="61" name="Freeform: Shape 60">
              <a:extLst>
                <a:ext uri="{FF2B5EF4-FFF2-40B4-BE49-F238E27FC236}">
                  <a16:creationId xmlns:a16="http://schemas.microsoft.com/office/drawing/2014/main" id="{2663512B-0F6E-43C2-A9C8-A1600EF8EA6A}"/>
                </a:ext>
              </a:extLst>
            </p:cNvPr>
            <p:cNvSpPr/>
            <p:nvPr/>
          </p:nvSpPr>
          <p:spPr>
            <a:xfrm>
              <a:off x="6631468" y="4847347"/>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solidFill>
              <a:srgbClr val="FFCC9A"/>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62" name="Freeform: Shape 61">
              <a:extLst>
                <a:ext uri="{FF2B5EF4-FFF2-40B4-BE49-F238E27FC236}">
                  <a16:creationId xmlns:a16="http://schemas.microsoft.com/office/drawing/2014/main" id="{D3CA5ED0-BC98-47BC-BA7E-9BB78509CCAC}"/>
                </a:ext>
              </a:extLst>
            </p:cNvPr>
            <p:cNvSpPr/>
            <p:nvPr/>
          </p:nvSpPr>
          <p:spPr>
            <a:xfrm flipH="1">
              <a:off x="7281595" y="4842824"/>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solidFill>
              <a:srgbClr val="FFCC9A"/>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63" name="Rectangle 19">
              <a:extLst>
                <a:ext uri="{FF2B5EF4-FFF2-40B4-BE49-F238E27FC236}">
                  <a16:creationId xmlns:a16="http://schemas.microsoft.com/office/drawing/2014/main" id="{A8D64AF7-2D7D-465C-A183-087815CF15C7}"/>
                </a:ext>
              </a:extLst>
            </p:cNvPr>
            <p:cNvSpPr/>
            <p:nvPr/>
          </p:nvSpPr>
          <p:spPr>
            <a:xfrm>
              <a:off x="6865165" y="5324296"/>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FFCC9A"/>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64" name="Rectangle 19">
              <a:extLst>
                <a:ext uri="{FF2B5EF4-FFF2-40B4-BE49-F238E27FC236}">
                  <a16:creationId xmlns:a16="http://schemas.microsoft.com/office/drawing/2014/main" id="{B76FAB97-E48B-4B6D-BE72-AC9CD99C72CD}"/>
                </a:ext>
              </a:extLst>
            </p:cNvPr>
            <p:cNvSpPr/>
            <p:nvPr/>
          </p:nvSpPr>
          <p:spPr>
            <a:xfrm flipH="1">
              <a:off x="7134933" y="5324295"/>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FFCC9A"/>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65" name="Rectangle 17">
              <a:extLst>
                <a:ext uri="{FF2B5EF4-FFF2-40B4-BE49-F238E27FC236}">
                  <a16:creationId xmlns:a16="http://schemas.microsoft.com/office/drawing/2014/main" id="{DADD3103-9C7A-49BA-A4EF-B403CA8AEDC3}"/>
                </a:ext>
              </a:extLst>
            </p:cNvPr>
            <p:cNvSpPr/>
            <p:nvPr/>
          </p:nvSpPr>
          <p:spPr>
            <a:xfrm>
              <a:off x="6845643" y="5131636"/>
              <a:ext cx="459581" cy="244678"/>
            </a:xfrm>
            <a:custGeom>
              <a:avLst/>
              <a:gdLst>
                <a:gd name="connsiteX0" fmla="*/ 0 w 381000"/>
                <a:gd name="connsiteY0" fmla="*/ 0 h 228600"/>
                <a:gd name="connsiteX1" fmla="*/ 381000 w 381000"/>
                <a:gd name="connsiteY1" fmla="*/ 0 h 228600"/>
                <a:gd name="connsiteX2" fmla="*/ 381000 w 381000"/>
                <a:gd name="connsiteY2" fmla="*/ 228600 h 228600"/>
                <a:gd name="connsiteX3" fmla="*/ 0 w 381000"/>
                <a:gd name="connsiteY3" fmla="*/ 228600 h 228600"/>
                <a:gd name="connsiteX4" fmla="*/ 0 w 381000"/>
                <a:gd name="connsiteY4" fmla="*/ 0 h 228600"/>
                <a:gd name="connsiteX0" fmla="*/ 0 w 440531"/>
                <a:gd name="connsiteY0" fmla="*/ 2381 h 230981"/>
                <a:gd name="connsiteX1" fmla="*/ 440531 w 440531"/>
                <a:gd name="connsiteY1" fmla="*/ 0 h 230981"/>
                <a:gd name="connsiteX2" fmla="*/ 381000 w 440531"/>
                <a:gd name="connsiteY2" fmla="*/ 230981 h 230981"/>
                <a:gd name="connsiteX3" fmla="*/ 0 w 440531"/>
                <a:gd name="connsiteY3" fmla="*/ 230981 h 230981"/>
                <a:gd name="connsiteX4" fmla="*/ 0 w 440531"/>
                <a:gd name="connsiteY4" fmla="*/ 2381 h 230981"/>
                <a:gd name="connsiteX0" fmla="*/ 0 w 440531"/>
                <a:gd name="connsiteY0" fmla="*/ 2381 h 230981"/>
                <a:gd name="connsiteX1" fmla="*/ 440531 w 440531"/>
                <a:gd name="connsiteY1" fmla="*/ 0 h 230981"/>
                <a:gd name="connsiteX2" fmla="*/ 431007 w 440531"/>
                <a:gd name="connsiteY2" fmla="*/ 221456 h 230981"/>
                <a:gd name="connsiteX3" fmla="*/ 0 w 440531"/>
                <a:gd name="connsiteY3" fmla="*/ 230981 h 230981"/>
                <a:gd name="connsiteX4" fmla="*/ 0 w 440531"/>
                <a:gd name="connsiteY4" fmla="*/ 2381 h 230981"/>
                <a:gd name="connsiteX0" fmla="*/ 11906 w 452437"/>
                <a:gd name="connsiteY0" fmla="*/ 2381 h 221456"/>
                <a:gd name="connsiteX1" fmla="*/ 452437 w 452437"/>
                <a:gd name="connsiteY1" fmla="*/ 0 h 221456"/>
                <a:gd name="connsiteX2" fmla="*/ 442913 w 452437"/>
                <a:gd name="connsiteY2" fmla="*/ 221456 h 221456"/>
                <a:gd name="connsiteX3" fmla="*/ 0 w 452437"/>
                <a:gd name="connsiteY3" fmla="*/ 221456 h 221456"/>
                <a:gd name="connsiteX4" fmla="*/ 11906 w 452437"/>
                <a:gd name="connsiteY4" fmla="*/ 2381 h 221456"/>
                <a:gd name="connsiteX0" fmla="*/ 0 w 459581"/>
                <a:gd name="connsiteY0" fmla="*/ 2381 h 221456"/>
                <a:gd name="connsiteX1" fmla="*/ 459581 w 459581"/>
                <a:gd name="connsiteY1" fmla="*/ 0 h 221456"/>
                <a:gd name="connsiteX2" fmla="*/ 450057 w 459581"/>
                <a:gd name="connsiteY2" fmla="*/ 221456 h 221456"/>
                <a:gd name="connsiteX3" fmla="*/ 7144 w 459581"/>
                <a:gd name="connsiteY3" fmla="*/ 221456 h 221456"/>
                <a:gd name="connsiteX4" fmla="*/ 0 w 459581"/>
                <a:gd name="connsiteY4" fmla="*/ 2381 h 221456"/>
                <a:gd name="connsiteX0" fmla="*/ 0 w 459581"/>
                <a:gd name="connsiteY0" fmla="*/ 2381 h 221456"/>
                <a:gd name="connsiteX1" fmla="*/ 459581 w 459581"/>
                <a:gd name="connsiteY1" fmla="*/ 0 h 221456"/>
                <a:gd name="connsiteX2" fmla="*/ 450057 w 459581"/>
                <a:gd name="connsiteY2" fmla="*/ 221456 h 221456"/>
                <a:gd name="connsiteX3" fmla="*/ 183356 w 459581"/>
                <a:gd name="connsiteY3" fmla="*/ 123826 h 221456"/>
                <a:gd name="connsiteX4" fmla="*/ 7144 w 459581"/>
                <a:gd name="connsiteY4" fmla="*/ 221456 h 221456"/>
                <a:gd name="connsiteX5" fmla="*/ 0 w 459581"/>
                <a:gd name="connsiteY5" fmla="*/ 2381 h 221456"/>
                <a:gd name="connsiteX0" fmla="*/ 0 w 459581"/>
                <a:gd name="connsiteY0" fmla="*/ 2381 h 225216"/>
                <a:gd name="connsiteX1" fmla="*/ 459581 w 459581"/>
                <a:gd name="connsiteY1" fmla="*/ 0 h 225216"/>
                <a:gd name="connsiteX2" fmla="*/ 450057 w 459581"/>
                <a:gd name="connsiteY2" fmla="*/ 221456 h 225216"/>
                <a:gd name="connsiteX3" fmla="*/ 264319 w 459581"/>
                <a:gd name="connsiteY3" fmla="*/ 126207 h 225216"/>
                <a:gd name="connsiteX4" fmla="*/ 183356 w 459581"/>
                <a:gd name="connsiteY4" fmla="*/ 123826 h 225216"/>
                <a:gd name="connsiteX5" fmla="*/ 7144 w 459581"/>
                <a:gd name="connsiteY5" fmla="*/ 221456 h 225216"/>
                <a:gd name="connsiteX6" fmla="*/ 0 w 459581"/>
                <a:gd name="connsiteY6" fmla="*/ 2381 h 225216"/>
                <a:gd name="connsiteX0" fmla="*/ 0 w 459581"/>
                <a:gd name="connsiteY0" fmla="*/ 2381 h 225216"/>
                <a:gd name="connsiteX1" fmla="*/ 459581 w 459581"/>
                <a:gd name="connsiteY1" fmla="*/ 0 h 225216"/>
                <a:gd name="connsiteX2" fmla="*/ 450057 w 459581"/>
                <a:gd name="connsiteY2" fmla="*/ 221456 h 225216"/>
                <a:gd name="connsiteX3" fmla="*/ 264319 w 459581"/>
                <a:gd name="connsiteY3" fmla="*/ 126207 h 225216"/>
                <a:gd name="connsiteX4" fmla="*/ 183356 w 459581"/>
                <a:gd name="connsiteY4" fmla="*/ 123826 h 225216"/>
                <a:gd name="connsiteX5" fmla="*/ 195263 w 459581"/>
                <a:gd name="connsiteY5" fmla="*/ 219076 h 225216"/>
                <a:gd name="connsiteX6" fmla="*/ 7144 w 459581"/>
                <a:gd name="connsiteY6" fmla="*/ 221456 h 225216"/>
                <a:gd name="connsiteX7" fmla="*/ 0 w 459581"/>
                <a:gd name="connsiteY7" fmla="*/ 2381 h 225216"/>
                <a:gd name="connsiteX0" fmla="*/ 0 w 459581"/>
                <a:gd name="connsiteY0" fmla="*/ 2381 h 237791"/>
                <a:gd name="connsiteX1" fmla="*/ 459581 w 459581"/>
                <a:gd name="connsiteY1" fmla="*/ 0 h 237791"/>
                <a:gd name="connsiteX2" fmla="*/ 450057 w 459581"/>
                <a:gd name="connsiteY2" fmla="*/ 221456 h 237791"/>
                <a:gd name="connsiteX3" fmla="*/ 266700 w 459581"/>
                <a:gd name="connsiteY3" fmla="*/ 221457 h 237791"/>
                <a:gd name="connsiteX4" fmla="*/ 264319 w 459581"/>
                <a:gd name="connsiteY4" fmla="*/ 126207 h 237791"/>
                <a:gd name="connsiteX5" fmla="*/ 183356 w 459581"/>
                <a:gd name="connsiteY5" fmla="*/ 123826 h 237791"/>
                <a:gd name="connsiteX6" fmla="*/ 195263 w 459581"/>
                <a:gd name="connsiteY6" fmla="*/ 219076 h 237791"/>
                <a:gd name="connsiteX7" fmla="*/ 7144 w 459581"/>
                <a:gd name="connsiteY7" fmla="*/ 221456 h 237791"/>
                <a:gd name="connsiteX8" fmla="*/ 0 w 459581"/>
                <a:gd name="connsiteY8" fmla="*/ 2381 h 237791"/>
                <a:gd name="connsiteX0" fmla="*/ 0 w 481012"/>
                <a:gd name="connsiteY0" fmla="*/ 0 h 268747"/>
                <a:gd name="connsiteX1" fmla="*/ 481012 w 481012"/>
                <a:gd name="connsiteY1" fmla="*/ 30956 h 268747"/>
                <a:gd name="connsiteX2" fmla="*/ 471488 w 481012"/>
                <a:gd name="connsiteY2" fmla="*/ 252412 h 268747"/>
                <a:gd name="connsiteX3" fmla="*/ 288131 w 481012"/>
                <a:gd name="connsiteY3" fmla="*/ 252413 h 268747"/>
                <a:gd name="connsiteX4" fmla="*/ 285750 w 481012"/>
                <a:gd name="connsiteY4" fmla="*/ 157163 h 268747"/>
                <a:gd name="connsiteX5" fmla="*/ 204787 w 481012"/>
                <a:gd name="connsiteY5" fmla="*/ 154782 h 268747"/>
                <a:gd name="connsiteX6" fmla="*/ 216694 w 481012"/>
                <a:gd name="connsiteY6" fmla="*/ 250032 h 268747"/>
                <a:gd name="connsiteX7" fmla="*/ 28575 w 481012"/>
                <a:gd name="connsiteY7" fmla="*/ 252412 h 268747"/>
                <a:gd name="connsiteX8" fmla="*/ 0 w 481012"/>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216694 w 471488"/>
                <a:gd name="connsiteY6" fmla="*/ 250032 h 268747"/>
                <a:gd name="connsiteX7" fmla="*/ 28575 w 471488"/>
                <a:gd name="connsiteY7" fmla="*/ 252412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216694 w 471488"/>
                <a:gd name="connsiteY6" fmla="*/ 250032 h 268747"/>
                <a:gd name="connsiteX7" fmla="*/ 28575 w 471488"/>
                <a:gd name="connsiteY7" fmla="*/ 252412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216694 w 471488"/>
                <a:gd name="connsiteY6" fmla="*/ 250032 h 268747"/>
                <a:gd name="connsiteX7" fmla="*/ 28575 w 471488"/>
                <a:gd name="connsiteY7" fmla="*/ 252412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216694 w 471488"/>
                <a:gd name="connsiteY6" fmla="*/ 250032 h 268747"/>
                <a:gd name="connsiteX7" fmla="*/ 11906 w 471488"/>
                <a:gd name="connsiteY7" fmla="*/ 221456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173831 w 471488"/>
                <a:gd name="connsiteY6" fmla="*/ 228601 h 268747"/>
                <a:gd name="connsiteX7" fmla="*/ 11906 w 471488"/>
                <a:gd name="connsiteY7" fmla="*/ 221456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190500 w 471488"/>
                <a:gd name="connsiteY6" fmla="*/ 226219 h 268747"/>
                <a:gd name="connsiteX7" fmla="*/ 11906 w 471488"/>
                <a:gd name="connsiteY7" fmla="*/ 221456 h 268747"/>
                <a:gd name="connsiteX8" fmla="*/ 0 w 471488"/>
                <a:gd name="connsiteY8" fmla="*/ 0 h 268747"/>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85750 w 471488"/>
                <a:gd name="connsiteY4" fmla="*/ 157163 h 262755"/>
                <a:gd name="connsiteX5" fmla="*/ 204787 w 471488"/>
                <a:gd name="connsiteY5" fmla="*/ 154782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6700 w 471488"/>
                <a:gd name="connsiteY4" fmla="*/ 140494 h 262755"/>
                <a:gd name="connsiteX5" fmla="*/ 204787 w 471488"/>
                <a:gd name="connsiteY5" fmla="*/ 154782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7175 w 471488"/>
                <a:gd name="connsiteY4" fmla="*/ 147638 h 262755"/>
                <a:gd name="connsiteX5" fmla="*/ 204787 w 471488"/>
                <a:gd name="connsiteY5" fmla="*/ 154782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7175 w 471488"/>
                <a:gd name="connsiteY4" fmla="*/ 147638 h 262755"/>
                <a:gd name="connsiteX5" fmla="*/ 207169 w 471488"/>
                <a:gd name="connsiteY5" fmla="*/ 1309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0031 w 471488"/>
                <a:gd name="connsiteY4" fmla="*/ 116682 h 262755"/>
                <a:gd name="connsiteX5" fmla="*/ 207169 w 471488"/>
                <a:gd name="connsiteY5" fmla="*/ 1309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0031 w 471488"/>
                <a:gd name="connsiteY4" fmla="*/ 116682 h 262755"/>
                <a:gd name="connsiteX5" fmla="*/ 200025 w 471488"/>
                <a:gd name="connsiteY5" fmla="*/ 102395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4319 w 471488"/>
                <a:gd name="connsiteY4" fmla="*/ 80964 h 262755"/>
                <a:gd name="connsiteX5" fmla="*/ 200025 w 471488"/>
                <a:gd name="connsiteY5" fmla="*/ 102395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4319 w 471488"/>
                <a:gd name="connsiteY4" fmla="*/ 80964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2412 w 471488"/>
                <a:gd name="connsiteY4" fmla="*/ 97633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90489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90489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90489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111920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111920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111920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6700 w 471488"/>
                <a:gd name="connsiteY4" fmla="*/ 90489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59581"/>
                <a:gd name="connsiteY0" fmla="*/ 0 h 235459"/>
                <a:gd name="connsiteX1" fmla="*/ 459581 w 459581"/>
                <a:gd name="connsiteY1" fmla="*/ 4763 h 235459"/>
                <a:gd name="connsiteX2" fmla="*/ 397670 w 459581"/>
                <a:gd name="connsiteY2" fmla="*/ 190500 h 235459"/>
                <a:gd name="connsiteX3" fmla="*/ 271462 w 459581"/>
                <a:gd name="connsiteY3" fmla="*/ 230981 h 235459"/>
                <a:gd name="connsiteX4" fmla="*/ 261937 w 459581"/>
                <a:gd name="connsiteY4" fmla="*/ 97632 h 235459"/>
                <a:gd name="connsiteX5" fmla="*/ 209550 w 459581"/>
                <a:gd name="connsiteY5" fmla="*/ 92870 h 235459"/>
                <a:gd name="connsiteX6" fmla="*/ 190500 w 459581"/>
                <a:gd name="connsiteY6" fmla="*/ 226219 h 235459"/>
                <a:gd name="connsiteX7" fmla="*/ 11906 w 459581"/>
                <a:gd name="connsiteY7" fmla="*/ 221456 h 235459"/>
                <a:gd name="connsiteX8" fmla="*/ 0 w 459581"/>
                <a:gd name="connsiteY8" fmla="*/ 0 h 235459"/>
                <a:gd name="connsiteX0" fmla="*/ 0 w 459581"/>
                <a:gd name="connsiteY0" fmla="*/ 0 h 244678"/>
                <a:gd name="connsiteX1" fmla="*/ 459581 w 459581"/>
                <a:gd name="connsiteY1" fmla="*/ 4763 h 244678"/>
                <a:gd name="connsiteX2" fmla="*/ 452438 w 459581"/>
                <a:gd name="connsiteY2" fmla="*/ 226218 h 244678"/>
                <a:gd name="connsiteX3" fmla="*/ 271462 w 459581"/>
                <a:gd name="connsiteY3" fmla="*/ 230981 h 244678"/>
                <a:gd name="connsiteX4" fmla="*/ 261937 w 459581"/>
                <a:gd name="connsiteY4" fmla="*/ 97632 h 244678"/>
                <a:gd name="connsiteX5" fmla="*/ 209550 w 459581"/>
                <a:gd name="connsiteY5" fmla="*/ 92870 h 244678"/>
                <a:gd name="connsiteX6" fmla="*/ 190500 w 459581"/>
                <a:gd name="connsiteY6" fmla="*/ 226219 h 244678"/>
                <a:gd name="connsiteX7" fmla="*/ 11906 w 459581"/>
                <a:gd name="connsiteY7" fmla="*/ 221456 h 244678"/>
                <a:gd name="connsiteX8" fmla="*/ 0 w 459581"/>
                <a:gd name="connsiteY8" fmla="*/ 0 h 24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9581" h="244678">
                  <a:moveTo>
                    <a:pt x="0" y="0"/>
                  </a:moveTo>
                  <a:cubicBezTo>
                    <a:pt x="162719" y="20638"/>
                    <a:pt x="308769" y="17463"/>
                    <a:pt x="459581" y="4763"/>
                  </a:cubicBezTo>
                  <a:lnTo>
                    <a:pt x="452438" y="226218"/>
                  </a:lnTo>
                  <a:cubicBezTo>
                    <a:pt x="429419" y="253206"/>
                    <a:pt x="302418" y="246856"/>
                    <a:pt x="271462" y="230981"/>
                  </a:cubicBezTo>
                  <a:cubicBezTo>
                    <a:pt x="271462" y="179388"/>
                    <a:pt x="263525" y="120650"/>
                    <a:pt x="261937" y="97632"/>
                  </a:cubicBezTo>
                  <a:cubicBezTo>
                    <a:pt x="255586" y="93663"/>
                    <a:pt x="234156" y="101602"/>
                    <a:pt x="209550" y="92870"/>
                  </a:cubicBezTo>
                  <a:cubicBezTo>
                    <a:pt x="199231" y="111920"/>
                    <a:pt x="203200" y="190501"/>
                    <a:pt x="190500" y="226219"/>
                  </a:cubicBezTo>
                  <a:lnTo>
                    <a:pt x="11906" y="221456"/>
                  </a:lnTo>
                  <a:lnTo>
                    <a:pt x="0" y="0"/>
                  </a:lnTo>
                  <a:close/>
                </a:path>
              </a:pathLst>
            </a:custGeom>
            <a:solidFill>
              <a:srgbClr val="45413E"/>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66" name="Rectangle 19">
              <a:extLst>
                <a:ext uri="{FF2B5EF4-FFF2-40B4-BE49-F238E27FC236}">
                  <a16:creationId xmlns:a16="http://schemas.microsoft.com/office/drawing/2014/main" id="{D8BE29CA-664C-4EB2-948A-9565A12A7502}"/>
                </a:ext>
              </a:extLst>
            </p:cNvPr>
            <p:cNvSpPr/>
            <p:nvPr/>
          </p:nvSpPr>
          <p:spPr>
            <a:xfrm flipH="1">
              <a:off x="6797330" y="5521665"/>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45413E"/>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67" name="Rectangle 19">
              <a:extLst>
                <a:ext uri="{FF2B5EF4-FFF2-40B4-BE49-F238E27FC236}">
                  <a16:creationId xmlns:a16="http://schemas.microsoft.com/office/drawing/2014/main" id="{1F3BF003-5197-4A66-861F-64096B7A51A8}"/>
                </a:ext>
              </a:extLst>
            </p:cNvPr>
            <p:cNvSpPr/>
            <p:nvPr/>
          </p:nvSpPr>
          <p:spPr>
            <a:xfrm>
              <a:off x="7136457" y="5521665"/>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45413E"/>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68" name="Rectangle: Rounded Corners 20">
              <a:extLst>
                <a:ext uri="{FF2B5EF4-FFF2-40B4-BE49-F238E27FC236}">
                  <a16:creationId xmlns:a16="http://schemas.microsoft.com/office/drawing/2014/main" id="{3EA62EC8-E495-455F-BAF0-B9B4E1AFEF2A}"/>
                </a:ext>
              </a:extLst>
            </p:cNvPr>
            <p:cNvSpPr/>
            <p:nvPr/>
          </p:nvSpPr>
          <p:spPr>
            <a:xfrm>
              <a:off x="6799652" y="4638570"/>
              <a:ext cx="507384" cy="410268"/>
            </a:xfrm>
            <a:custGeom>
              <a:avLst/>
              <a:gdLst>
                <a:gd name="connsiteX0" fmla="*/ 0 w 533400"/>
                <a:gd name="connsiteY0" fmla="*/ 65846 h 395071"/>
                <a:gd name="connsiteX1" fmla="*/ 65846 w 533400"/>
                <a:gd name="connsiteY1" fmla="*/ 0 h 395071"/>
                <a:gd name="connsiteX2" fmla="*/ 467554 w 533400"/>
                <a:gd name="connsiteY2" fmla="*/ 0 h 395071"/>
                <a:gd name="connsiteX3" fmla="*/ 533400 w 533400"/>
                <a:gd name="connsiteY3" fmla="*/ 65846 h 395071"/>
                <a:gd name="connsiteX4" fmla="*/ 533400 w 533400"/>
                <a:gd name="connsiteY4" fmla="*/ 329225 h 395071"/>
                <a:gd name="connsiteX5" fmla="*/ 467554 w 533400"/>
                <a:gd name="connsiteY5" fmla="*/ 395071 h 395071"/>
                <a:gd name="connsiteX6" fmla="*/ 65846 w 533400"/>
                <a:gd name="connsiteY6" fmla="*/ 395071 h 395071"/>
                <a:gd name="connsiteX7" fmla="*/ 0 w 533400"/>
                <a:gd name="connsiteY7" fmla="*/ 329225 h 395071"/>
                <a:gd name="connsiteX8" fmla="*/ 0 w 533400"/>
                <a:gd name="connsiteY8" fmla="*/ 65846 h 395071"/>
                <a:gd name="connsiteX0" fmla="*/ 16933 w 550333"/>
                <a:gd name="connsiteY0" fmla="*/ 65846 h 395071"/>
                <a:gd name="connsiteX1" fmla="*/ 82779 w 550333"/>
                <a:gd name="connsiteY1" fmla="*/ 0 h 395071"/>
                <a:gd name="connsiteX2" fmla="*/ 484487 w 550333"/>
                <a:gd name="connsiteY2" fmla="*/ 0 h 395071"/>
                <a:gd name="connsiteX3" fmla="*/ 550333 w 550333"/>
                <a:gd name="connsiteY3" fmla="*/ 65846 h 395071"/>
                <a:gd name="connsiteX4" fmla="*/ 550333 w 550333"/>
                <a:gd name="connsiteY4" fmla="*/ 329225 h 395071"/>
                <a:gd name="connsiteX5" fmla="*/ 484487 w 550333"/>
                <a:gd name="connsiteY5" fmla="*/ 395071 h 395071"/>
                <a:gd name="connsiteX6" fmla="*/ 82779 w 550333"/>
                <a:gd name="connsiteY6" fmla="*/ 395071 h 395071"/>
                <a:gd name="connsiteX7" fmla="*/ 16933 w 550333"/>
                <a:gd name="connsiteY7" fmla="*/ 329225 h 395071"/>
                <a:gd name="connsiteX8" fmla="*/ 16933 w 550333"/>
                <a:gd name="connsiteY8" fmla="*/ 65846 h 395071"/>
                <a:gd name="connsiteX0" fmla="*/ 16933 w 563033"/>
                <a:gd name="connsiteY0" fmla="*/ 65846 h 395071"/>
                <a:gd name="connsiteX1" fmla="*/ 82779 w 563033"/>
                <a:gd name="connsiteY1" fmla="*/ 0 h 395071"/>
                <a:gd name="connsiteX2" fmla="*/ 484487 w 563033"/>
                <a:gd name="connsiteY2" fmla="*/ 0 h 395071"/>
                <a:gd name="connsiteX3" fmla="*/ 550333 w 563033"/>
                <a:gd name="connsiteY3" fmla="*/ 65846 h 395071"/>
                <a:gd name="connsiteX4" fmla="*/ 550333 w 563033"/>
                <a:gd name="connsiteY4" fmla="*/ 329225 h 395071"/>
                <a:gd name="connsiteX5" fmla="*/ 484487 w 563033"/>
                <a:gd name="connsiteY5" fmla="*/ 395071 h 395071"/>
                <a:gd name="connsiteX6" fmla="*/ 82779 w 563033"/>
                <a:gd name="connsiteY6" fmla="*/ 395071 h 395071"/>
                <a:gd name="connsiteX7" fmla="*/ 16933 w 563033"/>
                <a:gd name="connsiteY7" fmla="*/ 329225 h 395071"/>
                <a:gd name="connsiteX8" fmla="*/ 16933 w 563033"/>
                <a:gd name="connsiteY8" fmla="*/ 65846 h 395071"/>
                <a:gd name="connsiteX0" fmla="*/ 16933 w 574443"/>
                <a:gd name="connsiteY0" fmla="*/ 65846 h 395071"/>
                <a:gd name="connsiteX1" fmla="*/ 82779 w 574443"/>
                <a:gd name="connsiteY1" fmla="*/ 0 h 395071"/>
                <a:gd name="connsiteX2" fmla="*/ 484487 w 574443"/>
                <a:gd name="connsiteY2" fmla="*/ 0 h 395071"/>
                <a:gd name="connsiteX3" fmla="*/ 564621 w 574443"/>
                <a:gd name="connsiteY3" fmla="*/ 63465 h 395071"/>
                <a:gd name="connsiteX4" fmla="*/ 550333 w 574443"/>
                <a:gd name="connsiteY4" fmla="*/ 329225 h 395071"/>
                <a:gd name="connsiteX5" fmla="*/ 484487 w 574443"/>
                <a:gd name="connsiteY5" fmla="*/ 395071 h 395071"/>
                <a:gd name="connsiteX6" fmla="*/ 82779 w 574443"/>
                <a:gd name="connsiteY6" fmla="*/ 395071 h 395071"/>
                <a:gd name="connsiteX7" fmla="*/ 16933 w 574443"/>
                <a:gd name="connsiteY7" fmla="*/ 329225 h 395071"/>
                <a:gd name="connsiteX8" fmla="*/ 16933 w 574443"/>
                <a:gd name="connsiteY8" fmla="*/ 65846 h 395071"/>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2085"/>
                <a:gd name="connsiteY0" fmla="*/ 72990 h 402215"/>
                <a:gd name="connsiteX1" fmla="*/ 75209 w 562085"/>
                <a:gd name="connsiteY1" fmla="*/ 7144 h 402215"/>
                <a:gd name="connsiteX2" fmla="*/ 476917 w 562085"/>
                <a:gd name="connsiteY2" fmla="*/ 0 h 402215"/>
                <a:gd name="connsiteX3" fmla="*/ 557051 w 562085"/>
                <a:gd name="connsiteY3" fmla="*/ 70609 h 402215"/>
                <a:gd name="connsiteX4" fmla="*/ 483232 w 562085"/>
                <a:gd name="connsiteY4" fmla="*/ 310176 h 402215"/>
                <a:gd name="connsiteX5" fmla="*/ 476917 w 562085"/>
                <a:gd name="connsiteY5" fmla="*/ 402215 h 402215"/>
                <a:gd name="connsiteX6" fmla="*/ 75209 w 562085"/>
                <a:gd name="connsiteY6" fmla="*/ 402215 h 402215"/>
                <a:gd name="connsiteX7" fmla="*/ 61750 w 562085"/>
                <a:gd name="connsiteY7" fmla="*/ 305413 h 402215"/>
                <a:gd name="connsiteX8" fmla="*/ 9363 w 562085"/>
                <a:gd name="connsiteY8" fmla="*/ 72990 h 402215"/>
                <a:gd name="connsiteX0" fmla="*/ 9363 w 563017"/>
                <a:gd name="connsiteY0" fmla="*/ 72990 h 402215"/>
                <a:gd name="connsiteX1" fmla="*/ 75209 w 563017"/>
                <a:gd name="connsiteY1" fmla="*/ 7144 h 402215"/>
                <a:gd name="connsiteX2" fmla="*/ 476917 w 563017"/>
                <a:gd name="connsiteY2" fmla="*/ 0 h 402215"/>
                <a:gd name="connsiteX3" fmla="*/ 557051 w 563017"/>
                <a:gd name="connsiteY3" fmla="*/ 70609 h 402215"/>
                <a:gd name="connsiteX4" fmla="*/ 502282 w 563017"/>
                <a:gd name="connsiteY4" fmla="*/ 317320 h 402215"/>
                <a:gd name="connsiteX5" fmla="*/ 476917 w 563017"/>
                <a:gd name="connsiteY5" fmla="*/ 402215 h 402215"/>
                <a:gd name="connsiteX6" fmla="*/ 75209 w 563017"/>
                <a:gd name="connsiteY6" fmla="*/ 402215 h 402215"/>
                <a:gd name="connsiteX7" fmla="*/ 61750 w 563017"/>
                <a:gd name="connsiteY7" fmla="*/ 305413 h 402215"/>
                <a:gd name="connsiteX8" fmla="*/ 9363 w 563017"/>
                <a:gd name="connsiteY8" fmla="*/ 72990 h 402215"/>
                <a:gd name="connsiteX0" fmla="*/ 11086 w 564740"/>
                <a:gd name="connsiteY0" fmla="*/ 72990 h 402215"/>
                <a:gd name="connsiteX1" fmla="*/ 76932 w 564740"/>
                <a:gd name="connsiteY1" fmla="*/ 7144 h 402215"/>
                <a:gd name="connsiteX2" fmla="*/ 478640 w 564740"/>
                <a:gd name="connsiteY2" fmla="*/ 0 h 402215"/>
                <a:gd name="connsiteX3" fmla="*/ 558774 w 564740"/>
                <a:gd name="connsiteY3" fmla="*/ 70609 h 402215"/>
                <a:gd name="connsiteX4" fmla="*/ 504005 w 564740"/>
                <a:gd name="connsiteY4" fmla="*/ 317320 h 402215"/>
                <a:gd name="connsiteX5" fmla="*/ 478640 w 564740"/>
                <a:gd name="connsiteY5" fmla="*/ 402215 h 402215"/>
                <a:gd name="connsiteX6" fmla="*/ 76932 w 564740"/>
                <a:gd name="connsiteY6" fmla="*/ 402215 h 402215"/>
                <a:gd name="connsiteX7" fmla="*/ 63473 w 564740"/>
                <a:gd name="connsiteY7" fmla="*/ 305413 h 402215"/>
                <a:gd name="connsiteX8" fmla="*/ 11086 w 564740"/>
                <a:gd name="connsiteY8" fmla="*/ 72990 h 402215"/>
                <a:gd name="connsiteX0" fmla="*/ 10678 w 569094"/>
                <a:gd name="connsiteY0" fmla="*/ 70609 h 402215"/>
                <a:gd name="connsiteX1" fmla="*/ 81286 w 569094"/>
                <a:gd name="connsiteY1" fmla="*/ 7144 h 402215"/>
                <a:gd name="connsiteX2" fmla="*/ 482994 w 569094"/>
                <a:gd name="connsiteY2" fmla="*/ 0 h 402215"/>
                <a:gd name="connsiteX3" fmla="*/ 563128 w 569094"/>
                <a:gd name="connsiteY3" fmla="*/ 70609 h 402215"/>
                <a:gd name="connsiteX4" fmla="*/ 508359 w 569094"/>
                <a:gd name="connsiteY4" fmla="*/ 317320 h 402215"/>
                <a:gd name="connsiteX5" fmla="*/ 482994 w 569094"/>
                <a:gd name="connsiteY5" fmla="*/ 402215 h 402215"/>
                <a:gd name="connsiteX6" fmla="*/ 81286 w 569094"/>
                <a:gd name="connsiteY6" fmla="*/ 402215 h 402215"/>
                <a:gd name="connsiteX7" fmla="*/ 67827 w 569094"/>
                <a:gd name="connsiteY7" fmla="*/ 305413 h 402215"/>
                <a:gd name="connsiteX8" fmla="*/ 10678 w 569094"/>
                <a:gd name="connsiteY8" fmla="*/ 70609 h 402215"/>
                <a:gd name="connsiteX0" fmla="*/ 10120 w 575680"/>
                <a:gd name="connsiteY0" fmla="*/ 82516 h 402215"/>
                <a:gd name="connsiteX1" fmla="*/ 87872 w 575680"/>
                <a:gd name="connsiteY1" fmla="*/ 7144 h 402215"/>
                <a:gd name="connsiteX2" fmla="*/ 489580 w 575680"/>
                <a:gd name="connsiteY2" fmla="*/ 0 h 402215"/>
                <a:gd name="connsiteX3" fmla="*/ 569714 w 575680"/>
                <a:gd name="connsiteY3" fmla="*/ 70609 h 402215"/>
                <a:gd name="connsiteX4" fmla="*/ 514945 w 575680"/>
                <a:gd name="connsiteY4" fmla="*/ 317320 h 402215"/>
                <a:gd name="connsiteX5" fmla="*/ 489580 w 575680"/>
                <a:gd name="connsiteY5" fmla="*/ 402215 h 402215"/>
                <a:gd name="connsiteX6" fmla="*/ 87872 w 575680"/>
                <a:gd name="connsiteY6" fmla="*/ 402215 h 402215"/>
                <a:gd name="connsiteX7" fmla="*/ 74413 w 575680"/>
                <a:gd name="connsiteY7" fmla="*/ 305413 h 402215"/>
                <a:gd name="connsiteX8" fmla="*/ 10120 w 575680"/>
                <a:gd name="connsiteY8" fmla="*/ 82516 h 402215"/>
                <a:gd name="connsiteX0" fmla="*/ 10120 w 575680"/>
                <a:gd name="connsiteY0" fmla="*/ 87489 h 407188"/>
                <a:gd name="connsiteX1" fmla="*/ 87872 w 575680"/>
                <a:gd name="connsiteY1" fmla="*/ 12117 h 407188"/>
                <a:gd name="connsiteX2" fmla="*/ 489580 w 575680"/>
                <a:gd name="connsiteY2" fmla="*/ 4973 h 407188"/>
                <a:gd name="connsiteX3" fmla="*/ 569714 w 575680"/>
                <a:gd name="connsiteY3" fmla="*/ 75582 h 407188"/>
                <a:gd name="connsiteX4" fmla="*/ 514945 w 575680"/>
                <a:gd name="connsiteY4" fmla="*/ 322293 h 407188"/>
                <a:gd name="connsiteX5" fmla="*/ 489580 w 575680"/>
                <a:gd name="connsiteY5" fmla="*/ 407188 h 407188"/>
                <a:gd name="connsiteX6" fmla="*/ 87872 w 575680"/>
                <a:gd name="connsiteY6" fmla="*/ 407188 h 407188"/>
                <a:gd name="connsiteX7" fmla="*/ 74413 w 575680"/>
                <a:gd name="connsiteY7" fmla="*/ 310386 h 407188"/>
                <a:gd name="connsiteX8" fmla="*/ 10120 w 575680"/>
                <a:gd name="connsiteY8" fmla="*/ 87489 h 407188"/>
                <a:gd name="connsiteX0" fmla="*/ 10120 w 575680"/>
                <a:gd name="connsiteY0" fmla="*/ 90569 h 410268"/>
                <a:gd name="connsiteX1" fmla="*/ 87872 w 575680"/>
                <a:gd name="connsiteY1" fmla="*/ 15197 h 410268"/>
                <a:gd name="connsiteX2" fmla="*/ 489580 w 575680"/>
                <a:gd name="connsiteY2" fmla="*/ 8053 h 410268"/>
                <a:gd name="connsiteX3" fmla="*/ 569714 w 575680"/>
                <a:gd name="connsiteY3" fmla="*/ 78662 h 410268"/>
                <a:gd name="connsiteX4" fmla="*/ 514945 w 575680"/>
                <a:gd name="connsiteY4" fmla="*/ 325373 h 410268"/>
                <a:gd name="connsiteX5" fmla="*/ 489580 w 575680"/>
                <a:gd name="connsiteY5" fmla="*/ 410268 h 410268"/>
                <a:gd name="connsiteX6" fmla="*/ 87872 w 575680"/>
                <a:gd name="connsiteY6" fmla="*/ 410268 h 410268"/>
                <a:gd name="connsiteX7" fmla="*/ 74413 w 575680"/>
                <a:gd name="connsiteY7" fmla="*/ 313466 h 410268"/>
                <a:gd name="connsiteX8" fmla="*/ 10120 w 575680"/>
                <a:gd name="connsiteY8" fmla="*/ 90569 h 41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680" h="410268">
                  <a:moveTo>
                    <a:pt x="10120" y="90569"/>
                  </a:moveTo>
                  <a:cubicBezTo>
                    <a:pt x="10120" y="54203"/>
                    <a:pt x="51506" y="15197"/>
                    <a:pt x="87872" y="15197"/>
                  </a:cubicBezTo>
                  <a:cubicBezTo>
                    <a:pt x="176531" y="-8615"/>
                    <a:pt x="360440" y="909"/>
                    <a:pt x="489580" y="8053"/>
                  </a:cubicBezTo>
                  <a:cubicBezTo>
                    <a:pt x="525946" y="8053"/>
                    <a:pt x="569714" y="42296"/>
                    <a:pt x="569714" y="78662"/>
                  </a:cubicBezTo>
                  <a:cubicBezTo>
                    <a:pt x="598289" y="161692"/>
                    <a:pt x="514945" y="237580"/>
                    <a:pt x="514945" y="325373"/>
                  </a:cubicBezTo>
                  <a:cubicBezTo>
                    <a:pt x="514945" y="361739"/>
                    <a:pt x="525946" y="410268"/>
                    <a:pt x="489580" y="410268"/>
                  </a:cubicBezTo>
                  <a:lnTo>
                    <a:pt x="87872" y="410268"/>
                  </a:lnTo>
                  <a:cubicBezTo>
                    <a:pt x="51506" y="410268"/>
                    <a:pt x="105369" y="337926"/>
                    <a:pt x="74413" y="313466"/>
                  </a:cubicBezTo>
                  <a:cubicBezTo>
                    <a:pt x="74413" y="225673"/>
                    <a:pt x="-32743" y="175981"/>
                    <a:pt x="10120" y="90569"/>
                  </a:cubicBezTo>
                  <a:close/>
                </a:path>
              </a:pathLst>
            </a:custGeom>
            <a:solidFill>
              <a:srgbClr val="68498E"/>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69" name="Freeform: Shape 68">
              <a:extLst>
                <a:ext uri="{FF2B5EF4-FFF2-40B4-BE49-F238E27FC236}">
                  <a16:creationId xmlns:a16="http://schemas.microsoft.com/office/drawing/2014/main" id="{39978963-D803-4F3A-B9D3-EEC7B1B0229E}"/>
                </a:ext>
              </a:extLst>
            </p:cNvPr>
            <p:cNvSpPr/>
            <p:nvPr/>
          </p:nvSpPr>
          <p:spPr>
            <a:xfrm>
              <a:off x="6976900" y="4631817"/>
              <a:ext cx="164305" cy="135245"/>
            </a:xfrm>
            <a:custGeom>
              <a:avLst/>
              <a:gdLst>
                <a:gd name="connsiteX0" fmla="*/ 0 w 147638"/>
                <a:gd name="connsiteY0" fmla="*/ 4762 h 57150"/>
                <a:gd name="connsiteX1" fmla="*/ 147638 w 147638"/>
                <a:gd name="connsiteY1" fmla="*/ 0 h 57150"/>
                <a:gd name="connsiteX2" fmla="*/ 147638 w 147638"/>
                <a:gd name="connsiteY2" fmla="*/ 54769 h 57150"/>
                <a:gd name="connsiteX3" fmla="*/ 2382 w 147638"/>
                <a:gd name="connsiteY3" fmla="*/ 57150 h 57150"/>
                <a:gd name="connsiteX4" fmla="*/ 0 w 147638"/>
                <a:gd name="connsiteY4" fmla="*/ 4762 h 57150"/>
                <a:gd name="connsiteX0" fmla="*/ 0 w 147638"/>
                <a:gd name="connsiteY0" fmla="*/ 4762 h 83359"/>
                <a:gd name="connsiteX1" fmla="*/ 147638 w 147638"/>
                <a:gd name="connsiteY1" fmla="*/ 0 h 83359"/>
                <a:gd name="connsiteX2" fmla="*/ 147638 w 147638"/>
                <a:gd name="connsiteY2" fmla="*/ 54769 h 83359"/>
                <a:gd name="connsiteX3" fmla="*/ 73819 w 147638"/>
                <a:gd name="connsiteY3" fmla="*/ 83344 h 83359"/>
                <a:gd name="connsiteX4" fmla="*/ 2382 w 147638"/>
                <a:gd name="connsiteY4" fmla="*/ 57150 h 83359"/>
                <a:gd name="connsiteX5" fmla="*/ 0 w 147638"/>
                <a:gd name="connsiteY5" fmla="*/ 4762 h 83359"/>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96296"/>
                <a:gd name="connsiteX1" fmla="*/ 147638 w 147638"/>
                <a:gd name="connsiteY1" fmla="*/ 0 h 96296"/>
                <a:gd name="connsiteX2" fmla="*/ 147638 w 147638"/>
                <a:gd name="connsiteY2" fmla="*/ 54769 h 96296"/>
                <a:gd name="connsiteX3" fmla="*/ 73819 w 147638"/>
                <a:gd name="connsiteY3" fmla="*/ 83344 h 96296"/>
                <a:gd name="connsiteX4" fmla="*/ 2382 w 147638"/>
                <a:gd name="connsiteY4" fmla="*/ 57150 h 96296"/>
                <a:gd name="connsiteX5" fmla="*/ 0 w 147638"/>
                <a:gd name="connsiteY5" fmla="*/ 4762 h 96296"/>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11905 w 159543"/>
                <a:gd name="connsiteY0" fmla="*/ 4762 h 135245"/>
                <a:gd name="connsiteX1" fmla="*/ 159543 w 159543"/>
                <a:gd name="connsiteY1" fmla="*/ 0 h 135245"/>
                <a:gd name="connsiteX2" fmla="*/ 159543 w 159543"/>
                <a:gd name="connsiteY2" fmla="*/ 54769 h 135245"/>
                <a:gd name="connsiteX3" fmla="*/ 78581 w 159543"/>
                <a:gd name="connsiteY3" fmla="*/ 126206 h 135245"/>
                <a:gd name="connsiteX4" fmla="*/ 0 w 159543"/>
                <a:gd name="connsiteY4" fmla="*/ 57150 h 135245"/>
                <a:gd name="connsiteX5" fmla="*/ 11905 w 159543"/>
                <a:gd name="connsiteY5" fmla="*/ 4762 h 135245"/>
                <a:gd name="connsiteX0" fmla="*/ 11905 w 164305"/>
                <a:gd name="connsiteY0" fmla="*/ 4762 h 135245"/>
                <a:gd name="connsiteX1" fmla="*/ 159543 w 164305"/>
                <a:gd name="connsiteY1" fmla="*/ 0 h 135245"/>
                <a:gd name="connsiteX2" fmla="*/ 164305 w 164305"/>
                <a:gd name="connsiteY2" fmla="*/ 54769 h 135245"/>
                <a:gd name="connsiteX3" fmla="*/ 78581 w 164305"/>
                <a:gd name="connsiteY3" fmla="*/ 126206 h 135245"/>
                <a:gd name="connsiteX4" fmla="*/ 0 w 164305"/>
                <a:gd name="connsiteY4" fmla="*/ 57150 h 135245"/>
                <a:gd name="connsiteX5" fmla="*/ 11905 w 164305"/>
                <a:gd name="connsiteY5" fmla="*/ 4762 h 13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305" h="135245">
                  <a:moveTo>
                    <a:pt x="11905" y="4762"/>
                  </a:moveTo>
                  <a:cubicBezTo>
                    <a:pt x="65881" y="19844"/>
                    <a:pt x="115092" y="13493"/>
                    <a:pt x="159543" y="0"/>
                  </a:cubicBezTo>
                  <a:lnTo>
                    <a:pt x="164305" y="54769"/>
                  </a:lnTo>
                  <a:cubicBezTo>
                    <a:pt x="138905" y="53975"/>
                    <a:pt x="130175" y="167482"/>
                    <a:pt x="78581" y="126206"/>
                  </a:cubicBezTo>
                  <a:cubicBezTo>
                    <a:pt x="21432" y="141288"/>
                    <a:pt x="23812" y="65881"/>
                    <a:pt x="0" y="57150"/>
                  </a:cubicBezTo>
                  <a:lnTo>
                    <a:pt x="11905" y="4762"/>
                  </a:lnTo>
                  <a:close/>
                </a:path>
              </a:pathLst>
            </a:custGeom>
            <a:solidFill>
              <a:srgbClr val="FFCC9A"/>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70" name="Rectangle: Rounded Corners 2">
              <a:extLst>
                <a:ext uri="{FF2B5EF4-FFF2-40B4-BE49-F238E27FC236}">
                  <a16:creationId xmlns:a16="http://schemas.microsoft.com/office/drawing/2014/main" id="{0B17424B-7785-4A18-92B0-A99CF2AF4138}"/>
                </a:ext>
              </a:extLst>
            </p:cNvPr>
            <p:cNvSpPr/>
            <p:nvPr/>
          </p:nvSpPr>
          <p:spPr>
            <a:xfrm>
              <a:off x="6719452" y="4682850"/>
              <a:ext cx="709613" cy="471487"/>
            </a:xfrm>
            <a:custGeom>
              <a:avLst/>
              <a:gdLst>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39703 w 838200"/>
                <a:gd name="connsiteY6" fmla="*/ 990600 h 990600"/>
                <a:gd name="connsiteX7" fmla="*/ 0 w 838200"/>
                <a:gd name="connsiteY7" fmla="*/ 850897 h 990600"/>
                <a:gd name="connsiteX8" fmla="*/ 0 w 838200"/>
                <a:gd name="connsiteY8" fmla="*/ 139703 h 990600"/>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63516 w 838200"/>
                <a:gd name="connsiteY6" fmla="*/ 338137 h 990600"/>
                <a:gd name="connsiteX7" fmla="*/ 0 w 838200"/>
                <a:gd name="connsiteY7" fmla="*/ 850897 h 990600"/>
                <a:gd name="connsiteX8" fmla="*/ 0 w 838200"/>
                <a:gd name="connsiteY8" fmla="*/ 139703 h 990600"/>
                <a:gd name="connsiteX0" fmla="*/ 0 w 838200"/>
                <a:gd name="connsiteY0" fmla="*/ 139703 h 859362"/>
                <a:gd name="connsiteX1" fmla="*/ 139703 w 838200"/>
                <a:gd name="connsiteY1" fmla="*/ 0 h 859362"/>
                <a:gd name="connsiteX2" fmla="*/ 698497 w 838200"/>
                <a:gd name="connsiteY2" fmla="*/ 0 h 859362"/>
                <a:gd name="connsiteX3" fmla="*/ 838200 w 838200"/>
                <a:gd name="connsiteY3" fmla="*/ 139703 h 859362"/>
                <a:gd name="connsiteX4" fmla="*/ 838200 w 838200"/>
                <a:gd name="connsiteY4" fmla="*/ 850897 h 859362"/>
                <a:gd name="connsiteX5" fmla="*/ 579434 w 838200"/>
                <a:gd name="connsiteY5" fmla="*/ 452438 h 859362"/>
                <a:gd name="connsiteX6" fmla="*/ 163516 w 838200"/>
                <a:gd name="connsiteY6" fmla="*/ 338137 h 859362"/>
                <a:gd name="connsiteX7" fmla="*/ 0 w 838200"/>
                <a:gd name="connsiteY7" fmla="*/ 850897 h 859362"/>
                <a:gd name="connsiteX8" fmla="*/ 0 w 838200"/>
                <a:gd name="connsiteY8" fmla="*/ 139703 h 859362"/>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579434 w 885825"/>
                <a:gd name="connsiteY5" fmla="*/ 4524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688971 w 885825"/>
                <a:gd name="connsiteY5" fmla="*/ 4905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9933"/>
                <a:gd name="connsiteX1" fmla="*/ 139703 w 885825"/>
                <a:gd name="connsiteY1" fmla="*/ 0 h 859933"/>
                <a:gd name="connsiteX2" fmla="*/ 698497 w 885825"/>
                <a:gd name="connsiteY2" fmla="*/ 0 h 859933"/>
                <a:gd name="connsiteX3" fmla="*/ 838200 w 885825"/>
                <a:gd name="connsiteY3" fmla="*/ 139703 h 859933"/>
                <a:gd name="connsiteX4" fmla="*/ 885825 w 885825"/>
                <a:gd name="connsiteY4" fmla="*/ 284159 h 859933"/>
                <a:gd name="connsiteX5" fmla="*/ 688971 w 885825"/>
                <a:gd name="connsiteY5" fmla="*/ 490538 h 859933"/>
                <a:gd name="connsiteX6" fmla="*/ 220666 w 885825"/>
                <a:gd name="connsiteY6" fmla="*/ 485775 h 859933"/>
                <a:gd name="connsiteX7" fmla="*/ 0 w 885825"/>
                <a:gd name="connsiteY7" fmla="*/ 850897 h 859933"/>
                <a:gd name="connsiteX8" fmla="*/ 0 w 885825"/>
                <a:gd name="connsiteY8" fmla="*/ 139703 h 859933"/>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180975 w 885825"/>
                <a:gd name="connsiteY7" fmla="*/ 26510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95275 w 885825"/>
                <a:gd name="connsiteY7" fmla="*/ 16985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09550 w 885825"/>
                <a:gd name="connsiteY7" fmla="*/ 269872 h 490538"/>
                <a:gd name="connsiteX8" fmla="*/ 0 w 885825"/>
                <a:gd name="connsiteY8" fmla="*/ 139703 h 490538"/>
                <a:gd name="connsiteX0" fmla="*/ 6884 w 797459"/>
                <a:gd name="connsiteY0" fmla="*/ 215903 h 490538"/>
                <a:gd name="connsiteX1" fmla="*/ 51337 w 797459"/>
                <a:gd name="connsiteY1" fmla="*/ 0 h 490538"/>
                <a:gd name="connsiteX2" fmla="*/ 610131 w 797459"/>
                <a:gd name="connsiteY2" fmla="*/ 0 h 490538"/>
                <a:gd name="connsiteX3" fmla="*/ 749834 w 797459"/>
                <a:gd name="connsiteY3" fmla="*/ 139703 h 490538"/>
                <a:gd name="connsiteX4" fmla="*/ 797459 w 797459"/>
                <a:gd name="connsiteY4" fmla="*/ 284159 h 490538"/>
                <a:gd name="connsiteX5" fmla="*/ 600605 w 797459"/>
                <a:gd name="connsiteY5" fmla="*/ 490538 h 490538"/>
                <a:gd name="connsiteX6" fmla="*/ 132300 w 797459"/>
                <a:gd name="connsiteY6" fmla="*/ 485775 h 490538"/>
                <a:gd name="connsiteX7" fmla="*/ 121184 w 797459"/>
                <a:gd name="connsiteY7" fmla="*/ 269872 h 490538"/>
                <a:gd name="connsiteX8" fmla="*/ 6884 w 797459"/>
                <a:gd name="connsiteY8" fmla="*/ 215903 h 490538"/>
                <a:gd name="connsiteX0" fmla="*/ 0 w 790575"/>
                <a:gd name="connsiteY0" fmla="*/ 215903 h 490538"/>
                <a:gd name="connsiteX1" fmla="*/ 111128 w 790575"/>
                <a:gd name="connsiteY1" fmla="*/ 42863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215903 h 490538"/>
                <a:gd name="connsiteX1" fmla="*/ 254003 w 790575"/>
                <a:gd name="connsiteY1" fmla="*/ 19051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196852 h 471487"/>
                <a:gd name="connsiteX1" fmla="*/ 254003 w 790575"/>
                <a:gd name="connsiteY1" fmla="*/ 0 h 471487"/>
                <a:gd name="connsiteX2" fmla="*/ 403222 w 790575"/>
                <a:gd name="connsiteY2" fmla="*/ 90486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609938"/>
                <a:gd name="connsiteY0" fmla="*/ 196852 h 471487"/>
                <a:gd name="connsiteX1" fmla="*/ 254003 w 609938"/>
                <a:gd name="connsiteY1" fmla="*/ 0 h 471487"/>
                <a:gd name="connsiteX2" fmla="*/ 417510 w 609938"/>
                <a:gd name="connsiteY2" fmla="*/ 4761 h 471487"/>
                <a:gd name="connsiteX3" fmla="*/ 523875 w 609938"/>
                <a:gd name="connsiteY3" fmla="*/ 68265 h 471487"/>
                <a:gd name="connsiteX4" fmla="*/ 447675 w 609938"/>
                <a:gd name="connsiteY4" fmla="*/ 260345 h 471487"/>
                <a:gd name="connsiteX5" fmla="*/ 593721 w 609938"/>
                <a:gd name="connsiteY5" fmla="*/ 471487 h 471487"/>
                <a:gd name="connsiteX6" fmla="*/ 125416 w 609938"/>
                <a:gd name="connsiteY6" fmla="*/ 466724 h 471487"/>
                <a:gd name="connsiteX7" fmla="*/ 114300 w 609938"/>
                <a:gd name="connsiteY7" fmla="*/ 250821 h 471487"/>
                <a:gd name="connsiteX8" fmla="*/ 0 w 609938"/>
                <a:gd name="connsiteY8" fmla="*/ 196852 h 471487"/>
                <a:gd name="connsiteX0" fmla="*/ 0 w 707932"/>
                <a:gd name="connsiteY0" fmla="*/ 196852 h 471487"/>
                <a:gd name="connsiteX1" fmla="*/ 254003 w 707932"/>
                <a:gd name="connsiteY1" fmla="*/ 0 h 471487"/>
                <a:gd name="connsiteX2" fmla="*/ 417510 w 707932"/>
                <a:gd name="connsiteY2" fmla="*/ 4761 h 471487"/>
                <a:gd name="connsiteX3" fmla="*/ 676275 w 707932"/>
                <a:gd name="connsiteY3" fmla="*/ 192090 h 471487"/>
                <a:gd name="connsiteX4" fmla="*/ 447675 w 707932"/>
                <a:gd name="connsiteY4" fmla="*/ 260345 h 471487"/>
                <a:gd name="connsiteX5" fmla="*/ 593721 w 707932"/>
                <a:gd name="connsiteY5" fmla="*/ 471487 h 471487"/>
                <a:gd name="connsiteX6" fmla="*/ 125416 w 707932"/>
                <a:gd name="connsiteY6" fmla="*/ 466724 h 471487"/>
                <a:gd name="connsiteX7" fmla="*/ 114300 w 707932"/>
                <a:gd name="connsiteY7" fmla="*/ 250821 h 471487"/>
                <a:gd name="connsiteX8" fmla="*/ 0 w 707932"/>
                <a:gd name="connsiteY8" fmla="*/ 196852 h 471487"/>
                <a:gd name="connsiteX0" fmla="*/ 0 w 715906"/>
                <a:gd name="connsiteY0" fmla="*/ 196852 h 471487"/>
                <a:gd name="connsiteX1" fmla="*/ 254003 w 715906"/>
                <a:gd name="connsiteY1" fmla="*/ 0 h 471487"/>
                <a:gd name="connsiteX2" fmla="*/ 417510 w 715906"/>
                <a:gd name="connsiteY2" fmla="*/ 4761 h 471487"/>
                <a:gd name="connsiteX3" fmla="*/ 676275 w 715906"/>
                <a:gd name="connsiteY3" fmla="*/ 192090 h 471487"/>
                <a:gd name="connsiteX4" fmla="*/ 561975 w 715906"/>
                <a:gd name="connsiteY4" fmla="*/ 236533 h 471487"/>
                <a:gd name="connsiteX5" fmla="*/ 593721 w 715906"/>
                <a:gd name="connsiteY5" fmla="*/ 471487 h 471487"/>
                <a:gd name="connsiteX6" fmla="*/ 125416 w 715906"/>
                <a:gd name="connsiteY6" fmla="*/ 466724 h 471487"/>
                <a:gd name="connsiteX7" fmla="*/ 114300 w 715906"/>
                <a:gd name="connsiteY7" fmla="*/ 250821 h 471487"/>
                <a:gd name="connsiteX8" fmla="*/ 0 w 715906"/>
                <a:gd name="connsiteY8" fmla="*/ 196852 h 471487"/>
                <a:gd name="connsiteX0" fmla="*/ 0 w 728346"/>
                <a:gd name="connsiteY0" fmla="*/ 196852 h 471487"/>
                <a:gd name="connsiteX1" fmla="*/ 254003 w 728346"/>
                <a:gd name="connsiteY1" fmla="*/ 0 h 471487"/>
                <a:gd name="connsiteX2" fmla="*/ 417510 w 728346"/>
                <a:gd name="connsiteY2" fmla="*/ 4761 h 471487"/>
                <a:gd name="connsiteX3" fmla="*/ 676275 w 728346"/>
                <a:gd name="connsiteY3" fmla="*/ 192090 h 471487"/>
                <a:gd name="connsiteX4" fmla="*/ 561975 w 728346"/>
                <a:gd name="connsiteY4" fmla="*/ 236533 h 471487"/>
                <a:gd name="connsiteX5" fmla="*/ 593721 w 728346"/>
                <a:gd name="connsiteY5" fmla="*/ 471487 h 471487"/>
                <a:gd name="connsiteX6" fmla="*/ 125416 w 728346"/>
                <a:gd name="connsiteY6" fmla="*/ 466724 h 471487"/>
                <a:gd name="connsiteX7" fmla="*/ 114300 w 728346"/>
                <a:gd name="connsiteY7" fmla="*/ 250821 h 471487"/>
                <a:gd name="connsiteX8" fmla="*/ 0 w 728346"/>
                <a:gd name="connsiteY8" fmla="*/ 196852 h 471487"/>
                <a:gd name="connsiteX0" fmla="*/ 0 w 729053"/>
                <a:gd name="connsiteY0" fmla="*/ 196852 h 471487"/>
                <a:gd name="connsiteX1" fmla="*/ 254003 w 729053"/>
                <a:gd name="connsiteY1" fmla="*/ 0 h 471487"/>
                <a:gd name="connsiteX2" fmla="*/ 417510 w 729053"/>
                <a:gd name="connsiteY2" fmla="*/ 4761 h 471487"/>
                <a:gd name="connsiteX3" fmla="*/ 676275 w 729053"/>
                <a:gd name="connsiteY3" fmla="*/ 192090 h 471487"/>
                <a:gd name="connsiteX4" fmla="*/ 566738 w 729053"/>
                <a:gd name="connsiteY4" fmla="*/ 269871 h 471487"/>
                <a:gd name="connsiteX5" fmla="*/ 593721 w 729053"/>
                <a:gd name="connsiteY5" fmla="*/ 471487 h 471487"/>
                <a:gd name="connsiteX6" fmla="*/ 125416 w 729053"/>
                <a:gd name="connsiteY6" fmla="*/ 466724 h 471487"/>
                <a:gd name="connsiteX7" fmla="*/ 114300 w 729053"/>
                <a:gd name="connsiteY7" fmla="*/ 250821 h 471487"/>
                <a:gd name="connsiteX8" fmla="*/ 0 w 729053"/>
                <a:gd name="connsiteY8" fmla="*/ 196852 h 471487"/>
                <a:gd name="connsiteX0" fmla="*/ 0 w 676275"/>
                <a:gd name="connsiteY0" fmla="*/ 196852 h 471487"/>
                <a:gd name="connsiteX1" fmla="*/ 254003 w 676275"/>
                <a:gd name="connsiteY1" fmla="*/ 0 h 471487"/>
                <a:gd name="connsiteX2" fmla="*/ 417510 w 676275"/>
                <a:gd name="connsiteY2" fmla="*/ 4761 h 471487"/>
                <a:gd name="connsiteX3" fmla="*/ 676275 w 676275"/>
                <a:gd name="connsiteY3" fmla="*/ 192090 h 471487"/>
                <a:gd name="connsiteX4" fmla="*/ 566738 w 676275"/>
                <a:gd name="connsiteY4" fmla="*/ 269871 h 471487"/>
                <a:gd name="connsiteX5" fmla="*/ 593721 w 676275"/>
                <a:gd name="connsiteY5" fmla="*/ 471487 h 471487"/>
                <a:gd name="connsiteX6" fmla="*/ 125416 w 676275"/>
                <a:gd name="connsiteY6" fmla="*/ 466724 h 471487"/>
                <a:gd name="connsiteX7" fmla="*/ 114300 w 676275"/>
                <a:gd name="connsiteY7" fmla="*/ 250821 h 471487"/>
                <a:gd name="connsiteX8" fmla="*/ 0 w 676275"/>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9613" h="471487">
                  <a:moveTo>
                    <a:pt x="0" y="196852"/>
                  </a:moveTo>
                  <a:cubicBezTo>
                    <a:pt x="0" y="119696"/>
                    <a:pt x="176847" y="0"/>
                    <a:pt x="254003" y="0"/>
                  </a:cubicBezTo>
                  <a:cubicBezTo>
                    <a:pt x="313268" y="53974"/>
                    <a:pt x="363008" y="46037"/>
                    <a:pt x="417510" y="4761"/>
                  </a:cubicBezTo>
                  <a:cubicBezTo>
                    <a:pt x="494666" y="4761"/>
                    <a:pt x="657225" y="119697"/>
                    <a:pt x="709613" y="187328"/>
                  </a:cubicBezTo>
                  <a:cubicBezTo>
                    <a:pt x="622300" y="229130"/>
                    <a:pt x="596901" y="223307"/>
                    <a:pt x="566738" y="269871"/>
                  </a:cubicBezTo>
                  <a:cubicBezTo>
                    <a:pt x="566738" y="347027"/>
                    <a:pt x="670877" y="471487"/>
                    <a:pt x="593721" y="471487"/>
                  </a:cubicBezTo>
                  <a:cubicBezTo>
                    <a:pt x="407456" y="471487"/>
                    <a:pt x="311681" y="466724"/>
                    <a:pt x="125416" y="466724"/>
                  </a:cubicBezTo>
                  <a:cubicBezTo>
                    <a:pt x="48260" y="466724"/>
                    <a:pt x="114300" y="327977"/>
                    <a:pt x="114300" y="250821"/>
                  </a:cubicBezTo>
                  <a:lnTo>
                    <a:pt x="0" y="196852"/>
                  </a:lnTo>
                  <a:close/>
                </a:path>
              </a:pathLst>
            </a:custGeom>
            <a:solidFill>
              <a:srgbClr val="FF0000"/>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71" name="Freeform: Shape 70">
              <a:extLst>
                <a:ext uri="{FF2B5EF4-FFF2-40B4-BE49-F238E27FC236}">
                  <a16:creationId xmlns:a16="http://schemas.microsoft.com/office/drawing/2014/main" id="{8723DEE6-207C-43CE-865B-2D378715858F}"/>
                </a:ext>
              </a:extLst>
            </p:cNvPr>
            <p:cNvSpPr/>
            <p:nvPr/>
          </p:nvSpPr>
          <p:spPr>
            <a:xfrm>
              <a:off x="6817047" y="4680469"/>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754F98"/>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72" name="Freeform: Shape 71">
              <a:extLst>
                <a:ext uri="{FF2B5EF4-FFF2-40B4-BE49-F238E27FC236}">
                  <a16:creationId xmlns:a16="http://schemas.microsoft.com/office/drawing/2014/main" id="{B18EA2EB-DC1F-4A23-A727-9C9A73F8A444}"/>
                </a:ext>
              </a:extLst>
            </p:cNvPr>
            <p:cNvSpPr/>
            <p:nvPr/>
          </p:nvSpPr>
          <p:spPr>
            <a:xfrm flipH="1">
              <a:off x="7185594" y="4680469"/>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754F98"/>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73" name="Oval 36">
              <a:extLst>
                <a:ext uri="{FF2B5EF4-FFF2-40B4-BE49-F238E27FC236}">
                  <a16:creationId xmlns:a16="http://schemas.microsoft.com/office/drawing/2014/main" id="{9C0C39E4-9506-4E51-8762-695CB5C1354A}"/>
                </a:ext>
              </a:extLst>
            </p:cNvPr>
            <p:cNvSpPr/>
            <p:nvPr/>
          </p:nvSpPr>
          <p:spPr>
            <a:xfrm>
              <a:off x="6460961" y="4243322"/>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FFCC9A"/>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74" name="Oval 36">
              <a:extLst>
                <a:ext uri="{FF2B5EF4-FFF2-40B4-BE49-F238E27FC236}">
                  <a16:creationId xmlns:a16="http://schemas.microsoft.com/office/drawing/2014/main" id="{B29BECD8-9CDF-4DF3-A77F-D0F55F51A1D2}"/>
                </a:ext>
              </a:extLst>
            </p:cNvPr>
            <p:cNvSpPr/>
            <p:nvPr/>
          </p:nvSpPr>
          <p:spPr>
            <a:xfrm flipH="1">
              <a:off x="7457629" y="4224483"/>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FFCC9A"/>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75" name="Oval 33">
              <a:extLst>
                <a:ext uri="{FF2B5EF4-FFF2-40B4-BE49-F238E27FC236}">
                  <a16:creationId xmlns:a16="http://schemas.microsoft.com/office/drawing/2014/main" id="{8F6D7835-1599-4439-A52C-E02E3D3B9A49}"/>
                </a:ext>
              </a:extLst>
            </p:cNvPr>
            <p:cNvSpPr/>
            <p:nvPr/>
          </p:nvSpPr>
          <p:spPr>
            <a:xfrm>
              <a:off x="6541993" y="3800071"/>
              <a:ext cx="990601" cy="851629"/>
            </a:xfrm>
            <a:custGeom>
              <a:avLst/>
              <a:gdLst>
                <a:gd name="connsiteX0" fmla="*/ 0 w 990600"/>
                <a:gd name="connsiteY0" fmla="*/ 411509 h 823018"/>
                <a:gd name="connsiteX1" fmla="*/ 495300 w 990600"/>
                <a:gd name="connsiteY1" fmla="*/ 0 h 823018"/>
                <a:gd name="connsiteX2" fmla="*/ 990600 w 990600"/>
                <a:gd name="connsiteY2" fmla="*/ 411509 h 823018"/>
                <a:gd name="connsiteX3" fmla="*/ 495300 w 990600"/>
                <a:gd name="connsiteY3" fmla="*/ 823018 h 823018"/>
                <a:gd name="connsiteX4" fmla="*/ 0 w 990600"/>
                <a:gd name="connsiteY4" fmla="*/ 411509 h 823018"/>
                <a:gd name="connsiteX0" fmla="*/ 0 w 990600"/>
                <a:gd name="connsiteY0" fmla="*/ 411509 h 829292"/>
                <a:gd name="connsiteX1" fmla="*/ 495300 w 990600"/>
                <a:gd name="connsiteY1" fmla="*/ 0 h 829292"/>
                <a:gd name="connsiteX2" fmla="*/ 990600 w 990600"/>
                <a:gd name="connsiteY2" fmla="*/ 411509 h 829292"/>
                <a:gd name="connsiteX3" fmla="*/ 495300 w 990600"/>
                <a:gd name="connsiteY3" fmla="*/ 823018 h 829292"/>
                <a:gd name="connsiteX4" fmla="*/ 0 w 990600"/>
                <a:gd name="connsiteY4" fmla="*/ 411509 h 829292"/>
                <a:gd name="connsiteX0" fmla="*/ 0 w 990600"/>
                <a:gd name="connsiteY0" fmla="*/ 411509 h 823986"/>
                <a:gd name="connsiteX1" fmla="*/ 495300 w 990600"/>
                <a:gd name="connsiteY1" fmla="*/ 0 h 823986"/>
                <a:gd name="connsiteX2" fmla="*/ 990600 w 990600"/>
                <a:gd name="connsiteY2" fmla="*/ 411509 h 823986"/>
                <a:gd name="connsiteX3" fmla="*/ 495300 w 990600"/>
                <a:gd name="connsiteY3" fmla="*/ 823018 h 823986"/>
                <a:gd name="connsiteX4" fmla="*/ 0 w 990600"/>
                <a:gd name="connsiteY4" fmla="*/ 411509 h 823986"/>
                <a:gd name="connsiteX0" fmla="*/ 0 w 990600"/>
                <a:gd name="connsiteY0" fmla="*/ 411509 h 845332"/>
                <a:gd name="connsiteX1" fmla="*/ 495300 w 990600"/>
                <a:gd name="connsiteY1" fmla="*/ 0 h 845332"/>
                <a:gd name="connsiteX2" fmla="*/ 990600 w 990600"/>
                <a:gd name="connsiteY2" fmla="*/ 411509 h 845332"/>
                <a:gd name="connsiteX3" fmla="*/ 495300 w 990600"/>
                <a:gd name="connsiteY3" fmla="*/ 844450 h 845332"/>
                <a:gd name="connsiteX4" fmla="*/ 0 w 990600"/>
                <a:gd name="connsiteY4" fmla="*/ 411509 h 845332"/>
                <a:gd name="connsiteX0" fmla="*/ 0 w 990600"/>
                <a:gd name="connsiteY0" fmla="*/ 411509 h 844470"/>
                <a:gd name="connsiteX1" fmla="*/ 495300 w 990600"/>
                <a:gd name="connsiteY1" fmla="*/ 0 h 844470"/>
                <a:gd name="connsiteX2" fmla="*/ 990600 w 990600"/>
                <a:gd name="connsiteY2" fmla="*/ 411509 h 844470"/>
                <a:gd name="connsiteX3" fmla="*/ 495300 w 990600"/>
                <a:gd name="connsiteY3" fmla="*/ 844450 h 844470"/>
                <a:gd name="connsiteX4" fmla="*/ 0 w 990600"/>
                <a:gd name="connsiteY4" fmla="*/ 411509 h 844470"/>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68 h 851629"/>
                <a:gd name="connsiteX1" fmla="*/ 497682 w 990601"/>
                <a:gd name="connsiteY1" fmla="*/ 15 h 851629"/>
                <a:gd name="connsiteX2" fmla="*/ 990601 w 990601"/>
                <a:gd name="connsiteY2" fmla="*/ 418668 h 851629"/>
                <a:gd name="connsiteX3" fmla="*/ 495301 w 990601"/>
                <a:gd name="connsiteY3" fmla="*/ 851609 h 851629"/>
                <a:gd name="connsiteX4" fmla="*/ 1 w 990601"/>
                <a:gd name="connsiteY4" fmla="*/ 418668 h 851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1" h="851629">
                  <a:moveTo>
                    <a:pt x="1" y="418668"/>
                  </a:moveTo>
                  <a:cubicBezTo>
                    <a:pt x="398" y="276736"/>
                    <a:pt x="97929" y="-2366"/>
                    <a:pt x="497682" y="15"/>
                  </a:cubicBezTo>
                  <a:cubicBezTo>
                    <a:pt x="897435" y="2396"/>
                    <a:pt x="990601" y="191398"/>
                    <a:pt x="990601" y="418668"/>
                  </a:cubicBezTo>
                  <a:cubicBezTo>
                    <a:pt x="990601" y="645938"/>
                    <a:pt x="873623" y="853991"/>
                    <a:pt x="495301" y="851609"/>
                  </a:cubicBezTo>
                  <a:cubicBezTo>
                    <a:pt x="116979" y="849227"/>
                    <a:pt x="-396" y="560600"/>
                    <a:pt x="1" y="418668"/>
                  </a:cubicBezTo>
                  <a:close/>
                </a:path>
              </a:pathLst>
            </a:custGeom>
            <a:solidFill>
              <a:srgbClr val="FFCC9A"/>
            </a:solidFill>
            <a:ln w="6350" cap="flat" cmpd="sng" algn="ctr">
              <a:noFill/>
              <a:prstDash val="solid"/>
              <a:miter lim="800000"/>
            </a:ln>
            <a:effectLst>
              <a:outerShdw blurRad="25400" dist="25400" dir="5400000" algn="t" rotWithShape="0">
                <a:srgbClr val="DA9E6F">
                  <a:alpha val="56000"/>
                </a:srgbClr>
              </a:outerShdw>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dirty="0">
                <a:solidFill>
                  <a:prstClr val="white"/>
                </a:solidFill>
              </a:endParaRPr>
            </a:p>
          </p:txBody>
        </p:sp>
        <p:sp>
          <p:nvSpPr>
            <p:cNvPr id="76" name="Teardrop 75">
              <a:extLst>
                <a:ext uri="{FF2B5EF4-FFF2-40B4-BE49-F238E27FC236}">
                  <a16:creationId xmlns:a16="http://schemas.microsoft.com/office/drawing/2014/main" id="{E936FF6D-4482-4A0A-9C1B-AD4ABFB93634}"/>
                </a:ext>
              </a:extLst>
            </p:cNvPr>
            <p:cNvSpPr/>
            <p:nvPr/>
          </p:nvSpPr>
          <p:spPr>
            <a:xfrm rot="16200000">
              <a:off x="7051493" y="4417649"/>
              <a:ext cx="58597" cy="45719"/>
            </a:xfrm>
            <a:prstGeom prst="teardrop">
              <a:avLst/>
            </a:prstGeom>
            <a:solidFill>
              <a:srgbClr val="F5AE73"/>
            </a:solidFill>
            <a:ln w="12700" cap="flat" cmpd="sng" algn="ctr">
              <a:noFill/>
              <a:prstDash val="solid"/>
              <a:miter lim="800000"/>
            </a:ln>
            <a:effectLst/>
          </p:spPr>
          <p:txBody>
            <a:bodyPr rtlCol="0" anchor="ctr"/>
            <a:lstStyle/>
            <a:p>
              <a:pPr algn="ctr" defTabSz="914400">
                <a:defRPr/>
              </a:pPr>
              <a:endParaRPr lang="en-US" sz="1530" kern="0">
                <a:solidFill>
                  <a:prstClr val="white"/>
                </a:solidFill>
              </a:endParaRPr>
            </a:p>
          </p:txBody>
        </p:sp>
        <p:sp>
          <p:nvSpPr>
            <p:cNvPr id="77" name="Moon 76">
              <a:extLst>
                <a:ext uri="{FF2B5EF4-FFF2-40B4-BE49-F238E27FC236}">
                  <a16:creationId xmlns:a16="http://schemas.microsoft.com/office/drawing/2014/main" id="{8F1753DA-DE53-4BE1-870E-59E3F428A541}"/>
                </a:ext>
              </a:extLst>
            </p:cNvPr>
            <p:cNvSpPr/>
            <p:nvPr/>
          </p:nvSpPr>
          <p:spPr>
            <a:xfrm rot="16200000">
              <a:off x="7017303" y="4500705"/>
              <a:ext cx="85297" cy="117302"/>
            </a:xfrm>
            <a:prstGeom prst="moon">
              <a:avLst>
                <a:gd name="adj" fmla="val 47096"/>
              </a:avLst>
            </a:prstGeom>
            <a:solidFill>
              <a:srgbClr val="824E1D"/>
            </a:solidFill>
            <a:ln w="12700" cap="flat" cmpd="sng" algn="ctr">
              <a:noFill/>
              <a:prstDash val="solid"/>
              <a:miter lim="800000"/>
            </a:ln>
            <a:effectLst/>
          </p:spPr>
          <p:txBody>
            <a:bodyPr rtlCol="0" anchor="ctr"/>
            <a:lstStyle/>
            <a:p>
              <a:pPr algn="ctr" defTabSz="914400">
                <a:defRPr/>
              </a:pPr>
              <a:endParaRPr lang="en-US" sz="1530" kern="0">
                <a:solidFill>
                  <a:prstClr val="white"/>
                </a:solidFill>
              </a:endParaRPr>
            </a:p>
          </p:txBody>
        </p:sp>
        <p:grpSp>
          <p:nvGrpSpPr>
            <p:cNvPr id="78" name="Group 77">
              <a:extLst>
                <a:ext uri="{FF2B5EF4-FFF2-40B4-BE49-F238E27FC236}">
                  <a16:creationId xmlns:a16="http://schemas.microsoft.com/office/drawing/2014/main" id="{BDDCCDD6-668A-402A-8BA6-E46487E0B4D8}"/>
                </a:ext>
              </a:extLst>
            </p:cNvPr>
            <p:cNvGrpSpPr/>
            <p:nvPr/>
          </p:nvGrpSpPr>
          <p:grpSpPr>
            <a:xfrm>
              <a:off x="6862312" y="4184233"/>
              <a:ext cx="455745" cy="187081"/>
              <a:chOff x="7261929" y="1088663"/>
              <a:chExt cx="455745" cy="187081"/>
            </a:xfrm>
          </p:grpSpPr>
          <p:sp>
            <p:nvSpPr>
              <p:cNvPr id="80" name="Oval 79">
                <a:extLst>
                  <a:ext uri="{FF2B5EF4-FFF2-40B4-BE49-F238E27FC236}">
                    <a16:creationId xmlns:a16="http://schemas.microsoft.com/office/drawing/2014/main" id="{F8FCDC6E-E7CE-4C85-B740-7042D4617778}"/>
                  </a:ext>
                </a:extLst>
              </p:cNvPr>
              <p:cNvSpPr/>
              <p:nvPr/>
            </p:nvSpPr>
            <p:spPr>
              <a:xfrm>
                <a:off x="7282873" y="1122431"/>
                <a:ext cx="148651" cy="150216"/>
              </a:xfrm>
              <a:prstGeom prst="ellipse">
                <a:avLst/>
              </a:prstGeom>
              <a:solidFill>
                <a:sysClr val="window" lastClr="FFFFFF"/>
              </a:solidFill>
              <a:ln w="12700" cap="flat" cmpd="sng" algn="ctr">
                <a:noFill/>
                <a:prstDash val="solid"/>
                <a:miter lim="800000"/>
              </a:ln>
              <a:effectLst/>
            </p:spPr>
            <p:txBody>
              <a:bodyPr rtlCol="0" anchor="ctr"/>
              <a:lstStyle/>
              <a:p>
                <a:pPr algn="ctr" defTabSz="914400">
                  <a:defRPr/>
                </a:pPr>
                <a:endParaRPr lang="en-US" sz="1530" kern="0">
                  <a:solidFill>
                    <a:prstClr val="white"/>
                  </a:solidFill>
                </a:endParaRPr>
              </a:p>
            </p:txBody>
          </p:sp>
          <p:sp>
            <p:nvSpPr>
              <p:cNvPr id="81" name="Oval 80">
                <a:extLst>
                  <a:ext uri="{FF2B5EF4-FFF2-40B4-BE49-F238E27FC236}">
                    <a16:creationId xmlns:a16="http://schemas.microsoft.com/office/drawing/2014/main" id="{54CD2FE4-C0B0-4ABF-81E2-2B862617AF27}"/>
                  </a:ext>
                </a:extLst>
              </p:cNvPr>
              <p:cNvSpPr/>
              <p:nvPr/>
            </p:nvSpPr>
            <p:spPr>
              <a:xfrm>
                <a:off x="7323144" y="1159286"/>
                <a:ext cx="62116" cy="62769"/>
              </a:xfrm>
              <a:prstGeom prst="ellipse">
                <a:avLst/>
              </a:prstGeom>
              <a:solidFill>
                <a:srgbClr val="4B1412"/>
              </a:solidFill>
              <a:ln w="12700" cap="flat" cmpd="sng" algn="ctr">
                <a:noFill/>
                <a:prstDash val="solid"/>
                <a:miter lim="800000"/>
              </a:ln>
              <a:effectLst/>
            </p:spPr>
            <p:txBody>
              <a:bodyPr rtlCol="0" anchor="ctr"/>
              <a:lstStyle/>
              <a:p>
                <a:pPr algn="ctr" defTabSz="914400">
                  <a:defRPr/>
                </a:pPr>
                <a:endParaRPr lang="en-US" sz="1530" kern="0">
                  <a:solidFill>
                    <a:prstClr val="white"/>
                  </a:solidFill>
                </a:endParaRPr>
              </a:p>
            </p:txBody>
          </p:sp>
          <p:sp>
            <p:nvSpPr>
              <p:cNvPr id="82" name="Oval 81">
                <a:extLst>
                  <a:ext uri="{FF2B5EF4-FFF2-40B4-BE49-F238E27FC236}">
                    <a16:creationId xmlns:a16="http://schemas.microsoft.com/office/drawing/2014/main" id="{33D3D1BF-0CAC-409C-B8A5-180132B59F79}"/>
                  </a:ext>
                </a:extLst>
              </p:cNvPr>
              <p:cNvSpPr/>
              <p:nvPr/>
            </p:nvSpPr>
            <p:spPr>
              <a:xfrm>
                <a:off x="7330250" y="1169280"/>
                <a:ext cx="26948" cy="27231"/>
              </a:xfrm>
              <a:prstGeom prst="ellipse">
                <a:avLst/>
              </a:prstGeom>
              <a:solidFill>
                <a:sysClr val="window" lastClr="FFFFFF"/>
              </a:solidFill>
              <a:ln w="12700" cap="flat" cmpd="sng" algn="ctr">
                <a:noFill/>
                <a:prstDash val="solid"/>
                <a:miter lim="800000"/>
              </a:ln>
              <a:effectLst/>
            </p:spPr>
            <p:txBody>
              <a:bodyPr rtlCol="0" anchor="ctr"/>
              <a:lstStyle/>
              <a:p>
                <a:pPr algn="ctr" defTabSz="914400">
                  <a:defRPr/>
                </a:pPr>
                <a:endParaRPr lang="en-US" sz="1530" kern="0">
                  <a:solidFill>
                    <a:prstClr val="white"/>
                  </a:solidFill>
                </a:endParaRPr>
              </a:p>
            </p:txBody>
          </p:sp>
          <p:sp>
            <p:nvSpPr>
              <p:cNvPr id="83" name="Oval 82">
                <a:extLst>
                  <a:ext uri="{FF2B5EF4-FFF2-40B4-BE49-F238E27FC236}">
                    <a16:creationId xmlns:a16="http://schemas.microsoft.com/office/drawing/2014/main" id="{111D47CC-CB22-44EA-AD0F-9E5998971E93}"/>
                  </a:ext>
                </a:extLst>
              </p:cNvPr>
              <p:cNvSpPr/>
              <p:nvPr/>
            </p:nvSpPr>
            <p:spPr>
              <a:xfrm>
                <a:off x="7357198" y="1194529"/>
                <a:ext cx="18688" cy="18885"/>
              </a:xfrm>
              <a:prstGeom prst="ellipse">
                <a:avLst/>
              </a:prstGeom>
              <a:solidFill>
                <a:sysClr val="window" lastClr="FFFFFF"/>
              </a:solidFill>
              <a:ln w="12700" cap="flat" cmpd="sng" algn="ctr">
                <a:noFill/>
                <a:prstDash val="solid"/>
                <a:miter lim="800000"/>
              </a:ln>
              <a:effectLst/>
            </p:spPr>
            <p:txBody>
              <a:bodyPr rtlCol="0" anchor="ctr"/>
              <a:lstStyle/>
              <a:p>
                <a:pPr algn="ctr" defTabSz="914400">
                  <a:defRPr/>
                </a:pPr>
                <a:endParaRPr lang="en-US" sz="1530" kern="0">
                  <a:solidFill>
                    <a:prstClr val="white"/>
                  </a:solidFill>
                </a:endParaRPr>
              </a:p>
            </p:txBody>
          </p:sp>
          <p:pic>
            <p:nvPicPr>
              <p:cNvPr id="84" name="Picture 83">
                <a:extLst>
                  <a:ext uri="{FF2B5EF4-FFF2-40B4-BE49-F238E27FC236}">
                    <a16:creationId xmlns:a16="http://schemas.microsoft.com/office/drawing/2014/main" id="{C1373BD7-5FD9-4A05-9A97-9F8928401E39}"/>
                  </a:ext>
                </a:extLst>
              </p:cNvPr>
              <p:cNvPicPr>
                <a:picLocks noChangeAspect="1"/>
              </p:cNvPicPr>
              <p:nvPr/>
            </p:nvPicPr>
            <p:blipFill>
              <a:blip r:embed="rId4"/>
              <a:stretch>
                <a:fillRect/>
              </a:stretch>
            </p:blipFill>
            <p:spPr>
              <a:xfrm rot="20463960">
                <a:off x="7261929" y="1088663"/>
                <a:ext cx="77928" cy="47623"/>
              </a:xfrm>
              <a:prstGeom prst="rect">
                <a:avLst/>
              </a:prstGeom>
            </p:spPr>
          </p:pic>
          <p:sp>
            <p:nvSpPr>
              <p:cNvPr id="85" name="Oval 84">
                <a:extLst>
                  <a:ext uri="{FF2B5EF4-FFF2-40B4-BE49-F238E27FC236}">
                    <a16:creationId xmlns:a16="http://schemas.microsoft.com/office/drawing/2014/main" id="{9CBC57D6-67CC-480D-8565-48658DBD2B25}"/>
                  </a:ext>
                </a:extLst>
              </p:cNvPr>
              <p:cNvSpPr/>
              <p:nvPr/>
            </p:nvSpPr>
            <p:spPr>
              <a:xfrm flipH="1">
                <a:off x="7548079" y="1125528"/>
                <a:ext cx="148651" cy="150216"/>
              </a:xfrm>
              <a:prstGeom prst="ellipse">
                <a:avLst/>
              </a:prstGeom>
              <a:solidFill>
                <a:sysClr val="window" lastClr="FFFFFF"/>
              </a:solidFill>
              <a:ln w="12700" cap="flat" cmpd="sng" algn="ctr">
                <a:noFill/>
                <a:prstDash val="solid"/>
                <a:miter lim="800000"/>
              </a:ln>
              <a:effectLst/>
            </p:spPr>
            <p:txBody>
              <a:bodyPr rtlCol="0" anchor="ctr"/>
              <a:lstStyle/>
              <a:p>
                <a:pPr algn="ctr" defTabSz="914400">
                  <a:defRPr/>
                </a:pPr>
                <a:endParaRPr lang="en-US" sz="1530" kern="0">
                  <a:solidFill>
                    <a:prstClr val="white"/>
                  </a:solidFill>
                </a:endParaRPr>
              </a:p>
            </p:txBody>
          </p:sp>
          <p:sp>
            <p:nvSpPr>
              <p:cNvPr id="86" name="Oval 85">
                <a:extLst>
                  <a:ext uri="{FF2B5EF4-FFF2-40B4-BE49-F238E27FC236}">
                    <a16:creationId xmlns:a16="http://schemas.microsoft.com/office/drawing/2014/main" id="{1692D3FD-3BFC-4C12-A07E-E95ECEC5F4F8}"/>
                  </a:ext>
                </a:extLst>
              </p:cNvPr>
              <p:cNvSpPr/>
              <p:nvPr/>
            </p:nvSpPr>
            <p:spPr>
              <a:xfrm flipH="1">
                <a:off x="7594343" y="1162383"/>
                <a:ext cx="62116" cy="62769"/>
              </a:xfrm>
              <a:prstGeom prst="ellipse">
                <a:avLst/>
              </a:prstGeom>
              <a:solidFill>
                <a:srgbClr val="4B1412"/>
              </a:solidFill>
              <a:ln w="12700" cap="flat" cmpd="sng" algn="ctr">
                <a:noFill/>
                <a:prstDash val="solid"/>
                <a:miter lim="800000"/>
              </a:ln>
              <a:effectLst/>
            </p:spPr>
            <p:txBody>
              <a:bodyPr rtlCol="0" anchor="ctr"/>
              <a:lstStyle/>
              <a:p>
                <a:pPr algn="ctr" defTabSz="914400">
                  <a:defRPr/>
                </a:pPr>
                <a:endParaRPr lang="en-US" sz="1530" kern="0">
                  <a:solidFill>
                    <a:prstClr val="white"/>
                  </a:solidFill>
                </a:endParaRPr>
              </a:p>
            </p:txBody>
          </p:sp>
          <p:sp>
            <p:nvSpPr>
              <p:cNvPr id="87" name="Oval 86">
                <a:extLst>
                  <a:ext uri="{FF2B5EF4-FFF2-40B4-BE49-F238E27FC236}">
                    <a16:creationId xmlns:a16="http://schemas.microsoft.com/office/drawing/2014/main" id="{A68DE46B-FCD3-423A-B420-E37048D22B84}"/>
                  </a:ext>
                </a:extLst>
              </p:cNvPr>
              <p:cNvSpPr/>
              <p:nvPr/>
            </p:nvSpPr>
            <p:spPr>
              <a:xfrm flipH="1">
                <a:off x="7622405" y="1172377"/>
                <a:ext cx="26948" cy="27231"/>
              </a:xfrm>
              <a:prstGeom prst="ellipse">
                <a:avLst/>
              </a:prstGeom>
              <a:solidFill>
                <a:sysClr val="window" lastClr="FFFFFF"/>
              </a:solidFill>
              <a:ln w="12700" cap="flat" cmpd="sng" algn="ctr">
                <a:noFill/>
                <a:prstDash val="solid"/>
                <a:miter lim="800000"/>
              </a:ln>
              <a:effectLst/>
            </p:spPr>
            <p:txBody>
              <a:bodyPr rtlCol="0" anchor="ctr"/>
              <a:lstStyle/>
              <a:p>
                <a:pPr algn="ctr" defTabSz="914400">
                  <a:defRPr/>
                </a:pPr>
                <a:endParaRPr lang="en-US" sz="1530" kern="0">
                  <a:solidFill>
                    <a:prstClr val="white"/>
                  </a:solidFill>
                </a:endParaRPr>
              </a:p>
            </p:txBody>
          </p:sp>
          <p:sp>
            <p:nvSpPr>
              <p:cNvPr id="88" name="Oval 87">
                <a:extLst>
                  <a:ext uri="{FF2B5EF4-FFF2-40B4-BE49-F238E27FC236}">
                    <a16:creationId xmlns:a16="http://schemas.microsoft.com/office/drawing/2014/main" id="{354462F4-B9E1-47F4-93EE-3CA0EB7BD562}"/>
                  </a:ext>
                </a:extLst>
              </p:cNvPr>
              <p:cNvSpPr/>
              <p:nvPr/>
            </p:nvSpPr>
            <p:spPr>
              <a:xfrm flipH="1">
                <a:off x="7603717" y="1197626"/>
                <a:ext cx="18688" cy="18885"/>
              </a:xfrm>
              <a:prstGeom prst="ellipse">
                <a:avLst/>
              </a:prstGeom>
              <a:solidFill>
                <a:sysClr val="window" lastClr="FFFFFF"/>
              </a:solidFill>
              <a:ln w="12700" cap="flat" cmpd="sng" algn="ctr">
                <a:noFill/>
                <a:prstDash val="solid"/>
                <a:miter lim="800000"/>
              </a:ln>
              <a:effectLst/>
            </p:spPr>
            <p:txBody>
              <a:bodyPr rtlCol="0" anchor="ctr"/>
              <a:lstStyle/>
              <a:p>
                <a:pPr algn="ctr" defTabSz="914400">
                  <a:defRPr/>
                </a:pPr>
                <a:endParaRPr lang="en-US" sz="1530" kern="0">
                  <a:solidFill>
                    <a:prstClr val="white"/>
                  </a:solidFill>
                </a:endParaRPr>
              </a:p>
            </p:txBody>
          </p:sp>
          <p:pic>
            <p:nvPicPr>
              <p:cNvPr id="89" name="Picture 88">
                <a:extLst>
                  <a:ext uri="{FF2B5EF4-FFF2-40B4-BE49-F238E27FC236}">
                    <a16:creationId xmlns:a16="http://schemas.microsoft.com/office/drawing/2014/main" id="{6A2C2F9C-4A69-481D-A7EB-D8576F627783}"/>
                  </a:ext>
                </a:extLst>
              </p:cNvPr>
              <p:cNvPicPr>
                <a:picLocks noChangeAspect="1"/>
              </p:cNvPicPr>
              <p:nvPr/>
            </p:nvPicPr>
            <p:blipFill>
              <a:blip r:embed="rId4"/>
              <a:stretch>
                <a:fillRect/>
              </a:stretch>
            </p:blipFill>
            <p:spPr>
              <a:xfrm rot="1136040" flipH="1">
                <a:off x="7639746" y="1091760"/>
                <a:ext cx="77928" cy="47623"/>
              </a:xfrm>
              <a:prstGeom prst="rect">
                <a:avLst/>
              </a:prstGeom>
            </p:spPr>
          </p:pic>
        </p:grpSp>
        <p:sp>
          <p:nvSpPr>
            <p:cNvPr id="79" name="Oval 1">
              <a:extLst>
                <a:ext uri="{FF2B5EF4-FFF2-40B4-BE49-F238E27FC236}">
                  <a16:creationId xmlns:a16="http://schemas.microsoft.com/office/drawing/2014/main" id="{5DAEAF32-556A-4692-ADED-F0EB55BB68C5}"/>
                </a:ext>
              </a:extLst>
            </p:cNvPr>
            <p:cNvSpPr/>
            <p:nvPr/>
          </p:nvSpPr>
          <p:spPr>
            <a:xfrm>
              <a:off x="6508902" y="3656767"/>
              <a:ext cx="1051620" cy="613369"/>
            </a:xfrm>
            <a:custGeom>
              <a:avLst/>
              <a:gdLst>
                <a:gd name="connsiteX0" fmla="*/ 0 w 966374"/>
                <a:gd name="connsiteY0" fmla="*/ 266700 h 533400"/>
                <a:gd name="connsiteX1" fmla="*/ 483187 w 966374"/>
                <a:gd name="connsiteY1" fmla="*/ 0 h 533400"/>
                <a:gd name="connsiteX2" fmla="*/ 966374 w 966374"/>
                <a:gd name="connsiteY2" fmla="*/ 266700 h 533400"/>
                <a:gd name="connsiteX3" fmla="*/ 483187 w 966374"/>
                <a:gd name="connsiteY3" fmla="*/ 533400 h 533400"/>
                <a:gd name="connsiteX4" fmla="*/ 0 w 966374"/>
                <a:gd name="connsiteY4" fmla="*/ 266700 h 533400"/>
                <a:gd name="connsiteX0" fmla="*/ 119 w 966493"/>
                <a:gd name="connsiteY0" fmla="*/ 309562 h 576262"/>
                <a:gd name="connsiteX1" fmla="*/ 449968 w 966493"/>
                <a:gd name="connsiteY1" fmla="*/ 0 h 576262"/>
                <a:gd name="connsiteX2" fmla="*/ 966493 w 966493"/>
                <a:gd name="connsiteY2" fmla="*/ 309562 h 576262"/>
                <a:gd name="connsiteX3" fmla="*/ 483306 w 966493"/>
                <a:gd name="connsiteY3" fmla="*/ 576262 h 576262"/>
                <a:gd name="connsiteX4" fmla="*/ 119 w 966493"/>
                <a:gd name="connsiteY4" fmla="*/ 309562 h 576262"/>
                <a:gd name="connsiteX0" fmla="*/ 11 w 966385"/>
                <a:gd name="connsiteY0" fmla="*/ 309562 h 384946"/>
                <a:gd name="connsiteX1" fmla="*/ 449860 w 966385"/>
                <a:gd name="connsiteY1" fmla="*/ 0 h 384946"/>
                <a:gd name="connsiteX2" fmla="*/ 966385 w 966385"/>
                <a:gd name="connsiteY2" fmla="*/ 309562 h 384946"/>
                <a:gd name="connsiteX3" fmla="*/ 459385 w 966385"/>
                <a:gd name="connsiteY3" fmla="*/ 342899 h 384946"/>
                <a:gd name="connsiteX4" fmla="*/ 11 w 966385"/>
                <a:gd name="connsiteY4" fmla="*/ 309562 h 384946"/>
                <a:gd name="connsiteX0" fmla="*/ 22 w 966396"/>
                <a:gd name="connsiteY0" fmla="*/ 309562 h 390148"/>
                <a:gd name="connsiteX1" fmla="*/ 449871 w 966396"/>
                <a:gd name="connsiteY1" fmla="*/ 0 h 390148"/>
                <a:gd name="connsiteX2" fmla="*/ 966396 w 966396"/>
                <a:gd name="connsiteY2" fmla="*/ 309562 h 390148"/>
                <a:gd name="connsiteX3" fmla="*/ 464158 w 966396"/>
                <a:gd name="connsiteY3" fmla="*/ 357187 h 390148"/>
                <a:gd name="connsiteX4" fmla="*/ 22 w 966396"/>
                <a:gd name="connsiteY4" fmla="*/ 309562 h 390148"/>
                <a:gd name="connsiteX0" fmla="*/ 22 w 1007037"/>
                <a:gd name="connsiteY0" fmla="*/ 309562 h 389630"/>
                <a:gd name="connsiteX1" fmla="*/ 449871 w 1007037"/>
                <a:gd name="connsiteY1" fmla="*/ 0 h 389630"/>
                <a:gd name="connsiteX2" fmla="*/ 966396 w 1007037"/>
                <a:gd name="connsiteY2" fmla="*/ 309562 h 389630"/>
                <a:gd name="connsiteX3" fmla="*/ 940203 w 1007037"/>
                <a:gd name="connsiteY3" fmla="*/ 388143 h 389630"/>
                <a:gd name="connsiteX4" fmla="*/ 464158 w 1007037"/>
                <a:gd name="connsiteY4" fmla="*/ 357187 h 389630"/>
                <a:gd name="connsiteX5" fmla="*/ 22 w 1007037"/>
                <a:gd name="connsiteY5" fmla="*/ 309562 h 389630"/>
                <a:gd name="connsiteX0" fmla="*/ 14 w 968149"/>
                <a:gd name="connsiteY0" fmla="*/ 315583 h 395651"/>
                <a:gd name="connsiteX1" fmla="*/ 449863 w 968149"/>
                <a:gd name="connsiteY1" fmla="*/ 6021 h 395651"/>
                <a:gd name="connsiteX2" fmla="*/ 840182 w 968149"/>
                <a:gd name="connsiteY2" fmla="*/ 132227 h 395651"/>
                <a:gd name="connsiteX3" fmla="*/ 940195 w 968149"/>
                <a:gd name="connsiteY3" fmla="*/ 394164 h 395651"/>
                <a:gd name="connsiteX4" fmla="*/ 464150 w 968149"/>
                <a:gd name="connsiteY4" fmla="*/ 363208 h 395651"/>
                <a:gd name="connsiteX5" fmla="*/ 14 w 968149"/>
                <a:gd name="connsiteY5" fmla="*/ 315583 h 395651"/>
                <a:gd name="connsiteX0" fmla="*/ 8897 w 977032"/>
                <a:gd name="connsiteY0" fmla="*/ 311701 h 391769"/>
                <a:gd name="connsiteX1" fmla="*/ 189460 w 977032"/>
                <a:gd name="connsiteY1" fmla="*/ 68815 h 391769"/>
                <a:gd name="connsiteX2" fmla="*/ 458746 w 977032"/>
                <a:gd name="connsiteY2" fmla="*/ 2139 h 391769"/>
                <a:gd name="connsiteX3" fmla="*/ 849065 w 977032"/>
                <a:gd name="connsiteY3" fmla="*/ 128345 h 391769"/>
                <a:gd name="connsiteX4" fmla="*/ 949078 w 977032"/>
                <a:gd name="connsiteY4" fmla="*/ 390282 h 391769"/>
                <a:gd name="connsiteX5" fmla="*/ 473033 w 977032"/>
                <a:gd name="connsiteY5" fmla="*/ 359326 h 391769"/>
                <a:gd name="connsiteX6" fmla="*/ 8897 w 977032"/>
                <a:gd name="connsiteY6" fmla="*/ 311701 h 391769"/>
                <a:gd name="connsiteX0" fmla="*/ 8579 w 983857"/>
                <a:gd name="connsiteY0" fmla="*/ 399807 h 414416"/>
                <a:gd name="connsiteX1" fmla="*/ 196285 w 983857"/>
                <a:gd name="connsiteY1" fmla="*/ 68815 h 414416"/>
                <a:gd name="connsiteX2" fmla="*/ 465571 w 983857"/>
                <a:gd name="connsiteY2" fmla="*/ 2139 h 414416"/>
                <a:gd name="connsiteX3" fmla="*/ 855890 w 983857"/>
                <a:gd name="connsiteY3" fmla="*/ 128345 h 414416"/>
                <a:gd name="connsiteX4" fmla="*/ 955903 w 983857"/>
                <a:gd name="connsiteY4" fmla="*/ 390282 h 414416"/>
                <a:gd name="connsiteX5" fmla="*/ 479858 w 983857"/>
                <a:gd name="connsiteY5" fmla="*/ 359326 h 414416"/>
                <a:gd name="connsiteX6" fmla="*/ 8579 w 983857"/>
                <a:gd name="connsiteY6" fmla="*/ 399807 h 414416"/>
                <a:gd name="connsiteX0" fmla="*/ 9609 w 963455"/>
                <a:gd name="connsiteY0" fmla="*/ 380757 h 397615"/>
                <a:gd name="connsiteX1" fmla="*/ 175883 w 963455"/>
                <a:gd name="connsiteY1" fmla="*/ 68815 h 397615"/>
                <a:gd name="connsiteX2" fmla="*/ 445169 w 963455"/>
                <a:gd name="connsiteY2" fmla="*/ 2139 h 397615"/>
                <a:gd name="connsiteX3" fmla="*/ 835488 w 963455"/>
                <a:gd name="connsiteY3" fmla="*/ 128345 h 397615"/>
                <a:gd name="connsiteX4" fmla="*/ 935501 w 963455"/>
                <a:gd name="connsiteY4" fmla="*/ 390282 h 397615"/>
                <a:gd name="connsiteX5" fmla="*/ 459456 w 963455"/>
                <a:gd name="connsiteY5" fmla="*/ 359326 h 397615"/>
                <a:gd name="connsiteX6" fmla="*/ 9609 w 963455"/>
                <a:gd name="connsiteY6" fmla="*/ 380757 h 397615"/>
                <a:gd name="connsiteX0" fmla="*/ 629 w 954475"/>
                <a:gd name="connsiteY0" fmla="*/ 380757 h 392126"/>
                <a:gd name="connsiteX1" fmla="*/ 166903 w 954475"/>
                <a:gd name="connsiteY1" fmla="*/ 68815 h 392126"/>
                <a:gd name="connsiteX2" fmla="*/ 436189 w 954475"/>
                <a:gd name="connsiteY2" fmla="*/ 2139 h 392126"/>
                <a:gd name="connsiteX3" fmla="*/ 826508 w 954475"/>
                <a:gd name="connsiteY3" fmla="*/ 128345 h 392126"/>
                <a:gd name="connsiteX4" fmla="*/ 926521 w 954475"/>
                <a:gd name="connsiteY4" fmla="*/ 390282 h 392126"/>
                <a:gd name="connsiteX5" fmla="*/ 450476 w 954475"/>
                <a:gd name="connsiteY5" fmla="*/ 359326 h 392126"/>
                <a:gd name="connsiteX6" fmla="*/ 224054 w 954475"/>
                <a:gd name="connsiteY6" fmla="*/ 271221 h 392126"/>
                <a:gd name="connsiteX7" fmla="*/ 629 w 954475"/>
                <a:gd name="connsiteY7" fmla="*/ 380757 h 392126"/>
                <a:gd name="connsiteX0" fmla="*/ 1989 w 955835"/>
                <a:gd name="connsiteY0" fmla="*/ 380757 h 392053"/>
                <a:gd name="connsiteX1" fmla="*/ 168263 w 955835"/>
                <a:gd name="connsiteY1" fmla="*/ 68815 h 392053"/>
                <a:gd name="connsiteX2" fmla="*/ 437549 w 955835"/>
                <a:gd name="connsiteY2" fmla="*/ 2139 h 392053"/>
                <a:gd name="connsiteX3" fmla="*/ 827868 w 955835"/>
                <a:gd name="connsiteY3" fmla="*/ 128345 h 392053"/>
                <a:gd name="connsiteX4" fmla="*/ 927881 w 955835"/>
                <a:gd name="connsiteY4" fmla="*/ 390282 h 392053"/>
                <a:gd name="connsiteX5" fmla="*/ 451836 w 955835"/>
                <a:gd name="connsiteY5" fmla="*/ 359326 h 392053"/>
                <a:gd name="connsiteX6" fmla="*/ 101589 w 955835"/>
                <a:gd name="connsiteY6" fmla="*/ 278365 h 392053"/>
                <a:gd name="connsiteX7" fmla="*/ 1989 w 955835"/>
                <a:gd name="connsiteY7" fmla="*/ 380757 h 392053"/>
                <a:gd name="connsiteX0" fmla="*/ 340 w 954186"/>
                <a:gd name="connsiteY0" fmla="*/ 380757 h 392481"/>
                <a:gd name="connsiteX1" fmla="*/ 166614 w 954186"/>
                <a:gd name="connsiteY1" fmla="*/ 68815 h 392481"/>
                <a:gd name="connsiteX2" fmla="*/ 435900 w 954186"/>
                <a:gd name="connsiteY2" fmla="*/ 2139 h 392481"/>
                <a:gd name="connsiteX3" fmla="*/ 826219 w 954186"/>
                <a:gd name="connsiteY3" fmla="*/ 128345 h 392481"/>
                <a:gd name="connsiteX4" fmla="*/ 926232 w 954186"/>
                <a:gd name="connsiteY4" fmla="*/ 390282 h 392481"/>
                <a:gd name="connsiteX5" fmla="*/ 450187 w 954186"/>
                <a:gd name="connsiteY5" fmla="*/ 359326 h 392481"/>
                <a:gd name="connsiteX6" fmla="*/ 133278 w 954186"/>
                <a:gd name="connsiteY6" fmla="*/ 242646 h 392481"/>
                <a:gd name="connsiteX7" fmla="*/ 340 w 954186"/>
                <a:gd name="connsiteY7" fmla="*/ 380757 h 392481"/>
                <a:gd name="connsiteX0" fmla="*/ 8999 w 962845"/>
                <a:gd name="connsiteY0" fmla="*/ 380410 h 392134"/>
                <a:gd name="connsiteX1" fmla="*/ 30016 w 962845"/>
                <a:gd name="connsiteY1" fmla="*/ 228012 h 392134"/>
                <a:gd name="connsiteX2" fmla="*/ 175273 w 962845"/>
                <a:gd name="connsiteY2" fmla="*/ 68468 h 392134"/>
                <a:gd name="connsiteX3" fmla="*/ 444559 w 962845"/>
                <a:gd name="connsiteY3" fmla="*/ 1792 h 392134"/>
                <a:gd name="connsiteX4" fmla="*/ 834878 w 962845"/>
                <a:gd name="connsiteY4" fmla="*/ 127998 h 392134"/>
                <a:gd name="connsiteX5" fmla="*/ 934891 w 962845"/>
                <a:gd name="connsiteY5" fmla="*/ 389935 h 392134"/>
                <a:gd name="connsiteX6" fmla="*/ 458846 w 962845"/>
                <a:gd name="connsiteY6" fmla="*/ 358979 h 392134"/>
                <a:gd name="connsiteX7" fmla="*/ 141937 w 962845"/>
                <a:gd name="connsiteY7" fmla="*/ 242299 h 392134"/>
                <a:gd name="connsiteX8" fmla="*/ 8999 w 962845"/>
                <a:gd name="connsiteY8" fmla="*/ 380410 h 392134"/>
                <a:gd name="connsiteX0" fmla="*/ 6178 w 960024"/>
                <a:gd name="connsiteY0" fmla="*/ 380410 h 392437"/>
                <a:gd name="connsiteX1" fmla="*/ 27195 w 960024"/>
                <a:gd name="connsiteY1" fmla="*/ 228012 h 392437"/>
                <a:gd name="connsiteX2" fmla="*/ 172452 w 960024"/>
                <a:gd name="connsiteY2" fmla="*/ 68468 h 392437"/>
                <a:gd name="connsiteX3" fmla="*/ 441738 w 960024"/>
                <a:gd name="connsiteY3" fmla="*/ 1792 h 392437"/>
                <a:gd name="connsiteX4" fmla="*/ 832057 w 960024"/>
                <a:gd name="connsiteY4" fmla="*/ 127998 h 392437"/>
                <a:gd name="connsiteX5" fmla="*/ 932070 w 960024"/>
                <a:gd name="connsiteY5" fmla="*/ 389935 h 392437"/>
                <a:gd name="connsiteX6" fmla="*/ 456025 w 960024"/>
                <a:gd name="connsiteY6" fmla="*/ 358979 h 392437"/>
                <a:gd name="connsiteX7" fmla="*/ 101016 w 960024"/>
                <a:gd name="connsiteY7" fmla="*/ 223249 h 392437"/>
                <a:gd name="connsiteX8" fmla="*/ 6178 w 960024"/>
                <a:gd name="connsiteY8" fmla="*/ 380410 h 392437"/>
                <a:gd name="connsiteX0" fmla="*/ 6002 w 959848"/>
                <a:gd name="connsiteY0" fmla="*/ 380410 h 393080"/>
                <a:gd name="connsiteX1" fmla="*/ 27019 w 959848"/>
                <a:gd name="connsiteY1" fmla="*/ 228012 h 393080"/>
                <a:gd name="connsiteX2" fmla="*/ 172276 w 959848"/>
                <a:gd name="connsiteY2" fmla="*/ 68468 h 393080"/>
                <a:gd name="connsiteX3" fmla="*/ 441562 w 959848"/>
                <a:gd name="connsiteY3" fmla="*/ 1792 h 393080"/>
                <a:gd name="connsiteX4" fmla="*/ 831881 w 959848"/>
                <a:gd name="connsiteY4" fmla="*/ 127998 h 393080"/>
                <a:gd name="connsiteX5" fmla="*/ 931894 w 959848"/>
                <a:gd name="connsiteY5" fmla="*/ 389935 h 393080"/>
                <a:gd name="connsiteX6" fmla="*/ 455849 w 959848"/>
                <a:gd name="connsiteY6" fmla="*/ 358979 h 393080"/>
                <a:gd name="connsiteX7" fmla="*/ 98459 w 959848"/>
                <a:gd name="connsiteY7" fmla="*/ 192293 h 393080"/>
                <a:gd name="connsiteX8" fmla="*/ 6002 w 959848"/>
                <a:gd name="connsiteY8" fmla="*/ 380410 h 393080"/>
                <a:gd name="connsiteX0" fmla="*/ 5473 w 959319"/>
                <a:gd name="connsiteY0" fmla="*/ 380410 h 392568"/>
                <a:gd name="connsiteX1" fmla="*/ 26490 w 959319"/>
                <a:gd name="connsiteY1" fmla="*/ 228012 h 392568"/>
                <a:gd name="connsiteX2" fmla="*/ 171747 w 959319"/>
                <a:gd name="connsiteY2" fmla="*/ 68468 h 392568"/>
                <a:gd name="connsiteX3" fmla="*/ 441033 w 959319"/>
                <a:gd name="connsiteY3" fmla="*/ 1792 h 392568"/>
                <a:gd name="connsiteX4" fmla="*/ 831352 w 959319"/>
                <a:gd name="connsiteY4" fmla="*/ 127998 h 392568"/>
                <a:gd name="connsiteX5" fmla="*/ 931365 w 959319"/>
                <a:gd name="connsiteY5" fmla="*/ 389935 h 392568"/>
                <a:gd name="connsiteX6" fmla="*/ 455320 w 959319"/>
                <a:gd name="connsiteY6" fmla="*/ 358979 h 392568"/>
                <a:gd name="connsiteX7" fmla="*/ 90786 w 959319"/>
                <a:gd name="connsiteY7" fmla="*/ 216105 h 392568"/>
                <a:gd name="connsiteX8" fmla="*/ 5473 w 959319"/>
                <a:gd name="connsiteY8" fmla="*/ 380410 h 392568"/>
                <a:gd name="connsiteX0" fmla="*/ 5473 w 959319"/>
                <a:gd name="connsiteY0" fmla="*/ 380410 h 391325"/>
                <a:gd name="connsiteX1" fmla="*/ 26490 w 959319"/>
                <a:gd name="connsiteY1" fmla="*/ 228012 h 391325"/>
                <a:gd name="connsiteX2" fmla="*/ 171747 w 959319"/>
                <a:gd name="connsiteY2" fmla="*/ 68468 h 391325"/>
                <a:gd name="connsiteX3" fmla="*/ 441033 w 959319"/>
                <a:gd name="connsiteY3" fmla="*/ 1792 h 391325"/>
                <a:gd name="connsiteX4" fmla="*/ 831352 w 959319"/>
                <a:gd name="connsiteY4" fmla="*/ 127998 h 391325"/>
                <a:gd name="connsiteX5" fmla="*/ 931365 w 959319"/>
                <a:gd name="connsiteY5" fmla="*/ 389935 h 391325"/>
                <a:gd name="connsiteX6" fmla="*/ 455320 w 959319"/>
                <a:gd name="connsiteY6" fmla="*/ 358979 h 391325"/>
                <a:gd name="connsiteX7" fmla="*/ 240803 w 959319"/>
                <a:gd name="connsiteY7" fmla="*/ 325642 h 391325"/>
                <a:gd name="connsiteX8" fmla="*/ 90786 w 959319"/>
                <a:gd name="connsiteY8" fmla="*/ 216105 h 391325"/>
                <a:gd name="connsiteX9" fmla="*/ 5473 w 959319"/>
                <a:gd name="connsiteY9" fmla="*/ 380410 h 391325"/>
                <a:gd name="connsiteX0" fmla="*/ 5473 w 931868"/>
                <a:gd name="connsiteY0" fmla="*/ 380410 h 401695"/>
                <a:gd name="connsiteX1" fmla="*/ 26490 w 931868"/>
                <a:gd name="connsiteY1" fmla="*/ 228012 h 401695"/>
                <a:gd name="connsiteX2" fmla="*/ 171747 w 931868"/>
                <a:gd name="connsiteY2" fmla="*/ 68468 h 401695"/>
                <a:gd name="connsiteX3" fmla="*/ 441033 w 931868"/>
                <a:gd name="connsiteY3" fmla="*/ 1792 h 401695"/>
                <a:gd name="connsiteX4" fmla="*/ 831352 w 931868"/>
                <a:gd name="connsiteY4" fmla="*/ 127998 h 401695"/>
                <a:gd name="connsiteX5" fmla="*/ 931365 w 931868"/>
                <a:gd name="connsiteY5" fmla="*/ 389935 h 401695"/>
                <a:gd name="connsiteX6" fmla="*/ 786109 w 931868"/>
                <a:gd name="connsiteY6" fmla="*/ 339930 h 401695"/>
                <a:gd name="connsiteX7" fmla="*/ 455320 w 931868"/>
                <a:gd name="connsiteY7" fmla="*/ 358979 h 401695"/>
                <a:gd name="connsiteX8" fmla="*/ 240803 w 931868"/>
                <a:gd name="connsiteY8" fmla="*/ 325642 h 401695"/>
                <a:gd name="connsiteX9" fmla="*/ 90786 w 931868"/>
                <a:gd name="connsiteY9" fmla="*/ 216105 h 401695"/>
                <a:gd name="connsiteX10" fmla="*/ 5473 w 931868"/>
                <a:gd name="connsiteY10" fmla="*/ 380410 h 401695"/>
                <a:gd name="connsiteX0" fmla="*/ 5473 w 931868"/>
                <a:gd name="connsiteY0" fmla="*/ 380410 h 404291"/>
                <a:gd name="connsiteX1" fmla="*/ 26490 w 931868"/>
                <a:gd name="connsiteY1" fmla="*/ 228012 h 404291"/>
                <a:gd name="connsiteX2" fmla="*/ 171747 w 931868"/>
                <a:gd name="connsiteY2" fmla="*/ 68468 h 404291"/>
                <a:gd name="connsiteX3" fmla="*/ 441033 w 931868"/>
                <a:gd name="connsiteY3" fmla="*/ 1792 h 404291"/>
                <a:gd name="connsiteX4" fmla="*/ 831352 w 931868"/>
                <a:gd name="connsiteY4" fmla="*/ 127998 h 404291"/>
                <a:gd name="connsiteX5" fmla="*/ 931365 w 931868"/>
                <a:gd name="connsiteY5" fmla="*/ 389935 h 404291"/>
                <a:gd name="connsiteX6" fmla="*/ 800396 w 931868"/>
                <a:gd name="connsiteY6" fmla="*/ 361361 h 404291"/>
                <a:gd name="connsiteX7" fmla="*/ 455320 w 931868"/>
                <a:gd name="connsiteY7" fmla="*/ 358979 h 404291"/>
                <a:gd name="connsiteX8" fmla="*/ 240803 w 931868"/>
                <a:gd name="connsiteY8" fmla="*/ 325642 h 404291"/>
                <a:gd name="connsiteX9" fmla="*/ 90786 w 931868"/>
                <a:gd name="connsiteY9" fmla="*/ 216105 h 404291"/>
                <a:gd name="connsiteX10" fmla="*/ 5473 w 931868"/>
                <a:gd name="connsiteY10" fmla="*/ 380410 h 404291"/>
                <a:gd name="connsiteX0" fmla="*/ 5473 w 931868"/>
                <a:gd name="connsiteY0" fmla="*/ 380410 h 404291"/>
                <a:gd name="connsiteX1" fmla="*/ 26490 w 931868"/>
                <a:gd name="connsiteY1" fmla="*/ 228012 h 404291"/>
                <a:gd name="connsiteX2" fmla="*/ 171747 w 931868"/>
                <a:gd name="connsiteY2" fmla="*/ 68468 h 404291"/>
                <a:gd name="connsiteX3" fmla="*/ 441033 w 931868"/>
                <a:gd name="connsiteY3" fmla="*/ 1792 h 404291"/>
                <a:gd name="connsiteX4" fmla="*/ 831352 w 931868"/>
                <a:gd name="connsiteY4" fmla="*/ 127998 h 404291"/>
                <a:gd name="connsiteX5" fmla="*/ 931365 w 931868"/>
                <a:gd name="connsiteY5" fmla="*/ 389935 h 404291"/>
                <a:gd name="connsiteX6" fmla="*/ 800396 w 931868"/>
                <a:gd name="connsiteY6" fmla="*/ 361361 h 404291"/>
                <a:gd name="connsiteX7" fmla="*/ 455320 w 931868"/>
                <a:gd name="connsiteY7" fmla="*/ 358979 h 404291"/>
                <a:gd name="connsiteX8" fmla="*/ 240803 w 931868"/>
                <a:gd name="connsiteY8" fmla="*/ 325642 h 404291"/>
                <a:gd name="connsiteX9" fmla="*/ 90786 w 931868"/>
                <a:gd name="connsiteY9" fmla="*/ 216105 h 404291"/>
                <a:gd name="connsiteX10" fmla="*/ 5473 w 931868"/>
                <a:gd name="connsiteY10" fmla="*/ 380410 h 404291"/>
                <a:gd name="connsiteX0" fmla="*/ 2679 w 948124"/>
                <a:gd name="connsiteY0" fmla="*/ 404223 h 404291"/>
                <a:gd name="connsiteX1" fmla="*/ 42746 w 948124"/>
                <a:gd name="connsiteY1" fmla="*/ 228012 h 404291"/>
                <a:gd name="connsiteX2" fmla="*/ 188003 w 948124"/>
                <a:gd name="connsiteY2" fmla="*/ 68468 h 404291"/>
                <a:gd name="connsiteX3" fmla="*/ 457289 w 948124"/>
                <a:gd name="connsiteY3" fmla="*/ 1792 h 404291"/>
                <a:gd name="connsiteX4" fmla="*/ 847608 w 948124"/>
                <a:gd name="connsiteY4" fmla="*/ 127998 h 404291"/>
                <a:gd name="connsiteX5" fmla="*/ 947621 w 948124"/>
                <a:gd name="connsiteY5" fmla="*/ 389935 h 404291"/>
                <a:gd name="connsiteX6" fmla="*/ 816652 w 948124"/>
                <a:gd name="connsiteY6" fmla="*/ 361361 h 404291"/>
                <a:gd name="connsiteX7" fmla="*/ 471576 w 948124"/>
                <a:gd name="connsiteY7" fmla="*/ 358979 h 404291"/>
                <a:gd name="connsiteX8" fmla="*/ 257059 w 948124"/>
                <a:gd name="connsiteY8" fmla="*/ 325642 h 404291"/>
                <a:gd name="connsiteX9" fmla="*/ 107042 w 948124"/>
                <a:gd name="connsiteY9" fmla="*/ 216105 h 404291"/>
                <a:gd name="connsiteX10" fmla="*/ 2679 w 948124"/>
                <a:gd name="connsiteY10" fmla="*/ 404223 h 404291"/>
                <a:gd name="connsiteX0" fmla="*/ 2679 w 948124"/>
                <a:gd name="connsiteY0" fmla="*/ 404223 h 404291"/>
                <a:gd name="connsiteX1" fmla="*/ 42746 w 948124"/>
                <a:gd name="connsiteY1" fmla="*/ 228012 h 404291"/>
                <a:gd name="connsiteX2" fmla="*/ 188003 w 948124"/>
                <a:gd name="connsiteY2" fmla="*/ 68468 h 404291"/>
                <a:gd name="connsiteX3" fmla="*/ 457289 w 948124"/>
                <a:gd name="connsiteY3" fmla="*/ 1792 h 404291"/>
                <a:gd name="connsiteX4" fmla="*/ 847608 w 948124"/>
                <a:gd name="connsiteY4" fmla="*/ 127998 h 404291"/>
                <a:gd name="connsiteX5" fmla="*/ 947621 w 948124"/>
                <a:gd name="connsiteY5" fmla="*/ 389935 h 404291"/>
                <a:gd name="connsiteX6" fmla="*/ 816652 w 948124"/>
                <a:gd name="connsiteY6" fmla="*/ 361361 h 404291"/>
                <a:gd name="connsiteX7" fmla="*/ 471576 w 948124"/>
                <a:gd name="connsiteY7" fmla="*/ 358979 h 404291"/>
                <a:gd name="connsiteX8" fmla="*/ 257059 w 948124"/>
                <a:gd name="connsiteY8" fmla="*/ 325642 h 404291"/>
                <a:gd name="connsiteX9" fmla="*/ 107042 w 948124"/>
                <a:gd name="connsiteY9" fmla="*/ 216105 h 404291"/>
                <a:gd name="connsiteX10" fmla="*/ 2679 w 948124"/>
                <a:gd name="connsiteY10" fmla="*/ 404223 h 404291"/>
                <a:gd name="connsiteX0" fmla="*/ 2679 w 948124"/>
                <a:gd name="connsiteY0" fmla="*/ 404095 h 404163"/>
                <a:gd name="connsiteX1" fmla="*/ 42746 w 948124"/>
                <a:gd name="connsiteY1" fmla="*/ 227884 h 404163"/>
                <a:gd name="connsiteX2" fmla="*/ 188003 w 948124"/>
                <a:gd name="connsiteY2" fmla="*/ 68340 h 404163"/>
                <a:gd name="connsiteX3" fmla="*/ 457289 w 948124"/>
                <a:gd name="connsiteY3" fmla="*/ 1664 h 404163"/>
                <a:gd name="connsiteX4" fmla="*/ 847608 w 948124"/>
                <a:gd name="connsiteY4" fmla="*/ 127870 h 404163"/>
                <a:gd name="connsiteX5" fmla="*/ 947621 w 948124"/>
                <a:gd name="connsiteY5" fmla="*/ 389807 h 404163"/>
                <a:gd name="connsiteX6" fmla="*/ 816652 w 948124"/>
                <a:gd name="connsiteY6" fmla="*/ 361233 h 404163"/>
                <a:gd name="connsiteX7" fmla="*/ 471576 w 948124"/>
                <a:gd name="connsiteY7" fmla="*/ 358851 h 404163"/>
                <a:gd name="connsiteX8" fmla="*/ 257059 w 948124"/>
                <a:gd name="connsiteY8" fmla="*/ 325514 h 404163"/>
                <a:gd name="connsiteX9" fmla="*/ 107042 w 948124"/>
                <a:gd name="connsiteY9" fmla="*/ 215977 h 404163"/>
                <a:gd name="connsiteX10" fmla="*/ 2679 w 948124"/>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68376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49272"/>
                <a:gd name="connsiteY0" fmla="*/ 404095 h 404118"/>
                <a:gd name="connsiteX1" fmla="*/ 42746 w 949272"/>
                <a:gd name="connsiteY1" fmla="*/ 227884 h 404118"/>
                <a:gd name="connsiteX2" fmla="*/ 188003 w 949272"/>
                <a:gd name="connsiteY2" fmla="*/ 68340 h 404118"/>
                <a:gd name="connsiteX3" fmla="*/ 457289 w 949272"/>
                <a:gd name="connsiteY3" fmla="*/ 1664 h 404118"/>
                <a:gd name="connsiteX4" fmla="*/ 847608 w 949272"/>
                <a:gd name="connsiteY4" fmla="*/ 127870 h 404118"/>
                <a:gd name="connsiteX5" fmla="*/ 945239 w 949272"/>
                <a:gd name="connsiteY5" fmla="*/ 349326 h 404118"/>
                <a:gd name="connsiteX6" fmla="*/ 816652 w 949272"/>
                <a:gd name="connsiteY6" fmla="*/ 361233 h 404118"/>
                <a:gd name="connsiteX7" fmla="*/ 471576 w 949272"/>
                <a:gd name="connsiteY7" fmla="*/ 368376 h 404118"/>
                <a:gd name="connsiteX8" fmla="*/ 257059 w 949272"/>
                <a:gd name="connsiteY8" fmla="*/ 325514 h 404118"/>
                <a:gd name="connsiteX9" fmla="*/ 107042 w 949272"/>
                <a:gd name="connsiteY9" fmla="*/ 215977 h 404118"/>
                <a:gd name="connsiteX10" fmla="*/ 2679 w 94927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95318 h 495341"/>
                <a:gd name="connsiteX1" fmla="*/ 42746 w 960652"/>
                <a:gd name="connsiteY1" fmla="*/ 319107 h 495341"/>
                <a:gd name="connsiteX2" fmla="*/ 188003 w 960652"/>
                <a:gd name="connsiteY2" fmla="*/ 159563 h 495341"/>
                <a:gd name="connsiteX3" fmla="*/ 504914 w 960652"/>
                <a:gd name="connsiteY3" fmla="*/ 812 h 495341"/>
                <a:gd name="connsiteX4" fmla="*/ 847608 w 960652"/>
                <a:gd name="connsiteY4" fmla="*/ 219093 h 495341"/>
                <a:gd name="connsiteX5" fmla="*/ 957146 w 960652"/>
                <a:gd name="connsiteY5" fmla="*/ 476268 h 495341"/>
                <a:gd name="connsiteX6" fmla="*/ 816652 w 960652"/>
                <a:gd name="connsiteY6" fmla="*/ 452456 h 495341"/>
                <a:gd name="connsiteX7" fmla="*/ 471576 w 960652"/>
                <a:gd name="connsiteY7" fmla="*/ 459599 h 495341"/>
                <a:gd name="connsiteX8" fmla="*/ 257059 w 960652"/>
                <a:gd name="connsiteY8" fmla="*/ 416737 h 495341"/>
                <a:gd name="connsiteX9" fmla="*/ 107042 w 960652"/>
                <a:gd name="connsiteY9" fmla="*/ 307200 h 495341"/>
                <a:gd name="connsiteX10" fmla="*/ 2679 w 960652"/>
                <a:gd name="connsiteY10" fmla="*/ 495318 h 495341"/>
                <a:gd name="connsiteX0" fmla="*/ 2679 w 960652"/>
                <a:gd name="connsiteY0" fmla="*/ 500474 h 500497"/>
                <a:gd name="connsiteX1" fmla="*/ 42746 w 960652"/>
                <a:gd name="connsiteY1" fmla="*/ 324263 h 500497"/>
                <a:gd name="connsiteX2" fmla="*/ 188003 w 960652"/>
                <a:gd name="connsiteY2" fmla="*/ 164719 h 500497"/>
                <a:gd name="connsiteX3" fmla="*/ 504825 w 960652"/>
                <a:gd name="connsiteY3" fmla="*/ 70425 h 500497"/>
                <a:gd name="connsiteX4" fmla="*/ 504914 w 960652"/>
                <a:gd name="connsiteY4" fmla="*/ 5968 h 500497"/>
                <a:gd name="connsiteX5" fmla="*/ 847608 w 960652"/>
                <a:gd name="connsiteY5" fmla="*/ 224249 h 500497"/>
                <a:gd name="connsiteX6" fmla="*/ 957146 w 960652"/>
                <a:gd name="connsiteY6" fmla="*/ 481424 h 500497"/>
                <a:gd name="connsiteX7" fmla="*/ 816652 w 960652"/>
                <a:gd name="connsiteY7" fmla="*/ 457612 h 500497"/>
                <a:gd name="connsiteX8" fmla="*/ 471576 w 960652"/>
                <a:gd name="connsiteY8" fmla="*/ 464755 h 500497"/>
                <a:gd name="connsiteX9" fmla="*/ 257059 w 960652"/>
                <a:gd name="connsiteY9" fmla="*/ 421893 h 500497"/>
                <a:gd name="connsiteX10" fmla="*/ 107042 w 960652"/>
                <a:gd name="connsiteY10" fmla="*/ 312356 h 500497"/>
                <a:gd name="connsiteX11" fmla="*/ 2679 w 960652"/>
                <a:gd name="connsiteY11" fmla="*/ 500474 h 500497"/>
                <a:gd name="connsiteX0" fmla="*/ 2679 w 960652"/>
                <a:gd name="connsiteY0" fmla="*/ 500474 h 500497"/>
                <a:gd name="connsiteX1" fmla="*/ 42746 w 960652"/>
                <a:gd name="connsiteY1" fmla="*/ 324263 h 500497"/>
                <a:gd name="connsiteX2" fmla="*/ 38778 w 960652"/>
                <a:gd name="connsiteY2" fmla="*/ 28194 h 500497"/>
                <a:gd name="connsiteX3" fmla="*/ 504825 w 960652"/>
                <a:gd name="connsiteY3" fmla="*/ 70425 h 500497"/>
                <a:gd name="connsiteX4" fmla="*/ 504914 w 960652"/>
                <a:gd name="connsiteY4" fmla="*/ 5968 h 500497"/>
                <a:gd name="connsiteX5" fmla="*/ 847608 w 960652"/>
                <a:gd name="connsiteY5" fmla="*/ 224249 h 500497"/>
                <a:gd name="connsiteX6" fmla="*/ 957146 w 960652"/>
                <a:gd name="connsiteY6" fmla="*/ 481424 h 500497"/>
                <a:gd name="connsiteX7" fmla="*/ 816652 w 960652"/>
                <a:gd name="connsiteY7" fmla="*/ 457612 h 500497"/>
                <a:gd name="connsiteX8" fmla="*/ 471576 w 960652"/>
                <a:gd name="connsiteY8" fmla="*/ 464755 h 500497"/>
                <a:gd name="connsiteX9" fmla="*/ 257059 w 960652"/>
                <a:gd name="connsiteY9" fmla="*/ 421893 h 500497"/>
                <a:gd name="connsiteX10" fmla="*/ 107042 w 960652"/>
                <a:gd name="connsiteY10" fmla="*/ 312356 h 500497"/>
                <a:gd name="connsiteX11" fmla="*/ 2679 w 960652"/>
                <a:gd name="connsiteY11" fmla="*/ 500474 h 500497"/>
                <a:gd name="connsiteX0" fmla="*/ 2679 w 960652"/>
                <a:gd name="connsiteY0" fmla="*/ 500474 h 500497"/>
                <a:gd name="connsiteX1" fmla="*/ 42746 w 960652"/>
                <a:gd name="connsiteY1" fmla="*/ 324263 h 500497"/>
                <a:gd name="connsiteX2" fmla="*/ 114300 w 960652"/>
                <a:gd name="connsiteY2" fmla="*/ 140275 h 500497"/>
                <a:gd name="connsiteX3" fmla="*/ 38778 w 960652"/>
                <a:gd name="connsiteY3" fmla="*/ 28194 h 500497"/>
                <a:gd name="connsiteX4" fmla="*/ 504825 w 960652"/>
                <a:gd name="connsiteY4" fmla="*/ 70425 h 500497"/>
                <a:gd name="connsiteX5" fmla="*/ 504914 w 960652"/>
                <a:gd name="connsiteY5" fmla="*/ 5968 h 500497"/>
                <a:gd name="connsiteX6" fmla="*/ 847608 w 960652"/>
                <a:gd name="connsiteY6" fmla="*/ 224249 h 500497"/>
                <a:gd name="connsiteX7" fmla="*/ 957146 w 960652"/>
                <a:gd name="connsiteY7" fmla="*/ 481424 h 500497"/>
                <a:gd name="connsiteX8" fmla="*/ 816652 w 960652"/>
                <a:gd name="connsiteY8" fmla="*/ 457612 h 500497"/>
                <a:gd name="connsiteX9" fmla="*/ 471576 w 960652"/>
                <a:gd name="connsiteY9" fmla="*/ 464755 h 500497"/>
                <a:gd name="connsiteX10" fmla="*/ 257059 w 960652"/>
                <a:gd name="connsiteY10" fmla="*/ 421893 h 500497"/>
                <a:gd name="connsiteX11" fmla="*/ 107042 w 960652"/>
                <a:gd name="connsiteY11" fmla="*/ 312356 h 500497"/>
                <a:gd name="connsiteX12" fmla="*/ 2679 w 960652"/>
                <a:gd name="connsiteY12" fmla="*/ 500474 h 500497"/>
                <a:gd name="connsiteX0" fmla="*/ 17909 w 975882"/>
                <a:gd name="connsiteY0" fmla="*/ 500474 h 504534"/>
                <a:gd name="connsiteX1" fmla="*/ 16701 w 975882"/>
                <a:gd name="connsiteY1" fmla="*/ 140113 h 504534"/>
                <a:gd name="connsiteX2" fmla="*/ 129530 w 975882"/>
                <a:gd name="connsiteY2" fmla="*/ 140275 h 504534"/>
                <a:gd name="connsiteX3" fmla="*/ 54008 w 975882"/>
                <a:gd name="connsiteY3" fmla="*/ 28194 h 504534"/>
                <a:gd name="connsiteX4" fmla="*/ 520055 w 975882"/>
                <a:gd name="connsiteY4" fmla="*/ 70425 h 504534"/>
                <a:gd name="connsiteX5" fmla="*/ 520144 w 975882"/>
                <a:gd name="connsiteY5" fmla="*/ 5968 h 504534"/>
                <a:gd name="connsiteX6" fmla="*/ 862838 w 975882"/>
                <a:gd name="connsiteY6" fmla="*/ 224249 h 504534"/>
                <a:gd name="connsiteX7" fmla="*/ 972376 w 975882"/>
                <a:gd name="connsiteY7" fmla="*/ 481424 h 504534"/>
                <a:gd name="connsiteX8" fmla="*/ 831882 w 975882"/>
                <a:gd name="connsiteY8" fmla="*/ 457612 h 504534"/>
                <a:gd name="connsiteX9" fmla="*/ 486806 w 975882"/>
                <a:gd name="connsiteY9" fmla="*/ 464755 h 504534"/>
                <a:gd name="connsiteX10" fmla="*/ 272289 w 975882"/>
                <a:gd name="connsiteY10" fmla="*/ 421893 h 504534"/>
                <a:gd name="connsiteX11" fmla="*/ 122272 w 975882"/>
                <a:gd name="connsiteY11" fmla="*/ 312356 h 504534"/>
                <a:gd name="connsiteX12" fmla="*/ 17909 w 975882"/>
                <a:gd name="connsiteY12" fmla="*/ 500474 h 504534"/>
                <a:gd name="connsiteX0" fmla="*/ 17909 w 988647"/>
                <a:gd name="connsiteY0" fmla="*/ 499069 h 503129"/>
                <a:gd name="connsiteX1" fmla="*/ 16701 w 988647"/>
                <a:gd name="connsiteY1" fmla="*/ 138708 h 503129"/>
                <a:gd name="connsiteX2" fmla="*/ 129530 w 988647"/>
                <a:gd name="connsiteY2" fmla="*/ 138870 h 503129"/>
                <a:gd name="connsiteX3" fmla="*/ 54008 w 988647"/>
                <a:gd name="connsiteY3" fmla="*/ 26789 h 503129"/>
                <a:gd name="connsiteX4" fmla="*/ 520055 w 988647"/>
                <a:gd name="connsiteY4" fmla="*/ 69020 h 503129"/>
                <a:gd name="connsiteX5" fmla="*/ 520144 w 988647"/>
                <a:gd name="connsiteY5" fmla="*/ 4563 h 503129"/>
                <a:gd name="connsiteX6" fmla="*/ 945388 w 988647"/>
                <a:gd name="connsiteY6" fmla="*/ 197444 h 503129"/>
                <a:gd name="connsiteX7" fmla="*/ 972376 w 988647"/>
                <a:gd name="connsiteY7" fmla="*/ 480019 h 503129"/>
                <a:gd name="connsiteX8" fmla="*/ 831882 w 988647"/>
                <a:gd name="connsiteY8" fmla="*/ 456207 h 503129"/>
                <a:gd name="connsiteX9" fmla="*/ 486806 w 988647"/>
                <a:gd name="connsiteY9" fmla="*/ 463350 h 503129"/>
                <a:gd name="connsiteX10" fmla="*/ 272289 w 988647"/>
                <a:gd name="connsiteY10" fmla="*/ 420488 h 503129"/>
                <a:gd name="connsiteX11" fmla="*/ 122272 w 988647"/>
                <a:gd name="connsiteY11" fmla="*/ 310951 h 503129"/>
                <a:gd name="connsiteX12" fmla="*/ 17909 w 988647"/>
                <a:gd name="connsiteY12" fmla="*/ 499069 h 503129"/>
                <a:gd name="connsiteX0" fmla="*/ 17909 w 1017142"/>
                <a:gd name="connsiteY0" fmla="*/ 499069 h 594319"/>
                <a:gd name="connsiteX1" fmla="*/ 16701 w 1017142"/>
                <a:gd name="connsiteY1" fmla="*/ 138708 h 594319"/>
                <a:gd name="connsiteX2" fmla="*/ 129530 w 1017142"/>
                <a:gd name="connsiteY2" fmla="*/ 138870 h 594319"/>
                <a:gd name="connsiteX3" fmla="*/ 54008 w 1017142"/>
                <a:gd name="connsiteY3" fmla="*/ 26789 h 594319"/>
                <a:gd name="connsiteX4" fmla="*/ 520055 w 1017142"/>
                <a:gd name="connsiteY4" fmla="*/ 69020 h 594319"/>
                <a:gd name="connsiteX5" fmla="*/ 520144 w 1017142"/>
                <a:gd name="connsiteY5" fmla="*/ 4563 h 594319"/>
                <a:gd name="connsiteX6" fmla="*/ 945388 w 1017142"/>
                <a:gd name="connsiteY6" fmla="*/ 197444 h 594319"/>
                <a:gd name="connsiteX7" fmla="*/ 1010476 w 1017142"/>
                <a:gd name="connsiteY7" fmla="*/ 594319 h 594319"/>
                <a:gd name="connsiteX8" fmla="*/ 831882 w 1017142"/>
                <a:gd name="connsiteY8" fmla="*/ 456207 h 594319"/>
                <a:gd name="connsiteX9" fmla="*/ 486806 w 1017142"/>
                <a:gd name="connsiteY9" fmla="*/ 463350 h 594319"/>
                <a:gd name="connsiteX10" fmla="*/ 272289 w 1017142"/>
                <a:gd name="connsiteY10" fmla="*/ 420488 h 594319"/>
                <a:gd name="connsiteX11" fmla="*/ 122272 w 1017142"/>
                <a:gd name="connsiteY11" fmla="*/ 310951 h 594319"/>
                <a:gd name="connsiteX12" fmla="*/ 17909 w 1017142"/>
                <a:gd name="connsiteY12" fmla="*/ 499069 h 594319"/>
                <a:gd name="connsiteX0" fmla="*/ 17909 w 1017142"/>
                <a:gd name="connsiteY0" fmla="*/ 499069 h 594319"/>
                <a:gd name="connsiteX1" fmla="*/ 16701 w 1017142"/>
                <a:gd name="connsiteY1" fmla="*/ 138708 h 594319"/>
                <a:gd name="connsiteX2" fmla="*/ 129530 w 1017142"/>
                <a:gd name="connsiteY2" fmla="*/ 138870 h 594319"/>
                <a:gd name="connsiteX3" fmla="*/ 54008 w 1017142"/>
                <a:gd name="connsiteY3" fmla="*/ 26789 h 594319"/>
                <a:gd name="connsiteX4" fmla="*/ 520055 w 1017142"/>
                <a:gd name="connsiteY4" fmla="*/ 69020 h 594319"/>
                <a:gd name="connsiteX5" fmla="*/ 520144 w 1017142"/>
                <a:gd name="connsiteY5" fmla="*/ 4563 h 594319"/>
                <a:gd name="connsiteX6" fmla="*/ 945388 w 1017142"/>
                <a:gd name="connsiteY6" fmla="*/ 197444 h 594319"/>
                <a:gd name="connsiteX7" fmla="*/ 1010476 w 1017142"/>
                <a:gd name="connsiteY7" fmla="*/ 594319 h 594319"/>
                <a:gd name="connsiteX8" fmla="*/ 831882 w 1017142"/>
                <a:gd name="connsiteY8" fmla="*/ 456207 h 594319"/>
                <a:gd name="connsiteX9" fmla="*/ 486806 w 1017142"/>
                <a:gd name="connsiteY9" fmla="*/ 463350 h 594319"/>
                <a:gd name="connsiteX10" fmla="*/ 272289 w 1017142"/>
                <a:gd name="connsiteY10" fmla="*/ 420488 h 594319"/>
                <a:gd name="connsiteX11" fmla="*/ 122272 w 1017142"/>
                <a:gd name="connsiteY11" fmla="*/ 310951 h 594319"/>
                <a:gd name="connsiteX12" fmla="*/ 17909 w 1017142"/>
                <a:gd name="connsiteY12" fmla="*/ 499069 h 594319"/>
                <a:gd name="connsiteX0" fmla="*/ 17909 w 1006442"/>
                <a:gd name="connsiteY0" fmla="*/ 499069 h 613369"/>
                <a:gd name="connsiteX1" fmla="*/ 16701 w 1006442"/>
                <a:gd name="connsiteY1" fmla="*/ 138708 h 613369"/>
                <a:gd name="connsiteX2" fmla="*/ 129530 w 1006442"/>
                <a:gd name="connsiteY2" fmla="*/ 138870 h 613369"/>
                <a:gd name="connsiteX3" fmla="*/ 54008 w 1006442"/>
                <a:gd name="connsiteY3" fmla="*/ 26789 h 613369"/>
                <a:gd name="connsiteX4" fmla="*/ 520055 w 1006442"/>
                <a:gd name="connsiteY4" fmla="*/ 69020 h 613369"/>
                <a:gd name="connsiteX5" fmla="*/ 520144 w 1006442"/>
                <a:gd name="connsiteY5" fmla="*/ 4563 h 613369"/>
                <a:gd name="connsiteX6" fmla="*/ 945388 w 1006442"/>
                <a:gd name="connsiteY6" fmla="*/ 197444 h 613369"/>
                <a:gd name="connsiteX7" fmla="*/ 997776 w 1006442"/>
                <a:gd name="connsiteY7" fmla="*/ 613369 h 613369"/>
                <a:gd name="connsiteX8" fmla="*/ 831882 w 1006442"/>
                <a:gd name="connsiteY8" fmla="*/ 456207 h 613369"/>
                <a:gd name="connsiteX9" fmla="*/ 486806 w 1006442"/>
                <a:gd name="connsiteY9" fmla="*/ 463350 h 613369"/>
                <a:gd name="connsiteX10" fmla="*/ 272289 w 1006442"/>
                <a:gd name="connsiteY10" fmla="*/ 420488 h 613369"/>
                <a:gd name="connsiteX11" fmla="*/ 122272 w 1006442"/>
                <a:gd name="connsiteY11" fmla="*/ 310951 h 613369"/>
                <a:gd name="connsiteX12" fmla="*/ 17909 w 1006442"/>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31882 w 1016207"/>
                <a:gd name="connsiteY8" fmla="*/ 456207 h 613369"/>
                <a:gd name="connsiteX9" fmla="*/ 486806 w 1016207"/>
                <a:gd name="connsiteY9" fmla="*/ 46335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31882 w 1016207"/>
                <a:gd name="connsiteY8" fmla="*/ 440332 h 613369"/>
                <a:gd name="connsiteX9" fmla="*/ 486806 w 1016207"/>
                <a:gd name="connsiteY9" fmla="*/ 46335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31882 w 1016207"/>
                <a:gd name="connsiteY8" fmla="*/ 440332 h 613369"/>
                <a:gd name="connsiteX9" fmla="*/ 493156 w 1016207"/>
                <a:gd name="connsiteY9" fmla="*/ 441125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5532 w 1016207"/>
                <a:gd name="connsiteY8" fmla="*/ 408582 h 613369"/>
                <a:gd name="connsiteX9" fmla="*/ 493156 w 1016207"/>
                <a:gd name="connsiteY9" fmla="*/ 441125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5532 w 1016207"/>
                <a:gd name="connsiteY8" fmla="*/ 40858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8707 w 1016207"/>
                <a:gd name="connsiteY8" fmla="*/ 367307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12832 w 1016207"/>
                <a:gd name="connsiteY8" fmla="*/ 33238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8707 w 1016207"/>
                <a:gd name="connsiteY8" fmla="*/ 227607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946182 w 1016207"/>
                <a:gd name="connsiteY8" fmla="*/ 17363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524906 w 1016207"/>
                <a:gd name="connsiteY9" fmla="*/ 2919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524906 w 1016207"/>
                <a:gd name="connsiteY10" fmla="*/ 291900 h 613369"/>
                <a:gd name="connsiteX11" fmla="*/ 272289 w 1016207"/>
                <a:gd name="connsiteY11" fmla="*/ 420488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272289 w 1016207"/>
                <a:gd name="connsiteY11" fmla="*/ 420488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307214 w 1016207"/>
                <a:gd name="connsiteY11" fmla="*/ 331588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281814 w 1016207"/>
                <a:gd name="connsiteY11" fmla="*/ 404613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281814 w 1016207"/>
                <a:gd name="connsiteY11" fmla="*/ 404613 h 613369"/>
                <a:gd name="connsiteX12" fmla="*/ 122272 w 1016207"/>
                <a:gd name="connsiteY12" fmla="*/ 310951 h 613369"/>
                <a:gd name="connsiteX13" fmla="*/ 17909 w 1016207"/>
                <a:gd name="connsiteY13" fmla="*/ 499069 h 613369"/>
                <a:gd name="connsiteX0" fmla="*/ 53249 w 1007097"/>
                <a:gd name="connsiteY0" fmla="*/ 594319 h 613369"/>
                <a:gd name="connsiteX1" fmla="*/ 7591 w 1007097"/>
                <a:gd name="connsiteY1" fmla="*/ 138708 h 613369"/>
                <a:gd name="connsiteX2" fmla="*/ 120420 w 1007097"/>
                <a:gd name="connsiteY2" fmla="*/ 138870 h 613369"/>
                <a:gd name="connsiteX3" fmla="*/ 44898 w 1007097"/>
                <a:gd name="connsiteY3" fmla="*/ 26789 h 613369"/>
                <a:gd name="connsiteX4" fmla="*/ 510945 w 1007097"/>
                <a:gd name="connsiteY4" fmla="*/ 69020 h 613369"/>
                <a:gd name="connsiteX5" fmla="*/ 511034 w 1007097"/>
                <a:gd name="connsiteY5" fmla="*/ 4563 h 613369"/>
                <a:gd name="connsiteX6" fmla="*/ 936278 w 1007097"/>
                <a:gd name="connsiteY6" fmla="*/ 197444 h 613369"/>
                <a:gd name="connsiteX7" fmla="*/ 988666 w 1007097"/>
                <a:gd name="connsiteY7" fmla="*/ 613369 h 613369"/>
                <a:gd name="connsiteX8" fmla="*/ 864047 w 1007097"/>
                <a:gd name="connsiteY8" fmla="*/ 332382 h 613369"/>
                <a:gd name="connsiteX9" fmla="*/ 625244 w 1007097"/>
                <a:gd name="connsiteY9" fmla="*/ 399219 h 613369"/>
                <a:gd name="connsiteX10" fmla="*/ 633271 w 1007097"/>
                <a:gd name="connsiteY10" fmla="*/ 342700 h 613369"/>
                <a:gd name="connsiteX11" fmla="*/ 272704 w 1007097"/>
                <a:gd name="connsiteY11" fmla="*/ 404613 h 613369"/>
                <a:gd name="connsiteX12" fmla="*/ 113162 w 1007097"/>
                <a:gd name="connsiteY12" fmla="*/ 310951 h 613369"/>
                <a:gd name="connsiteX13" fmla="*/ 53249 w 1007097"/>
                <a:gd name="connsiteY13" fmla="*/ 594319 h 613369"/>
                <a:gd name="connsiteX0" fmla="*/ 53596 w 1007444"/>
                <a:gd name="connsiteY0" fmla="*/ 594319 h 613369"/>
                <a:gd name="connsiteX1" fmla="*/ 7938 w 1007444"/>
                <a:gd name="connsiteY1" fmla="*/ 138708 h 613369"/>
                <a:gd name="connsiteX2" fmla="*/ 120767 w 1007444"/>
                <a:gd name="connsiteY2" fmla="*/ 138870 h 613369"/>
                <a:gd name="connsiteX3" fmla="*/ 45245 w 1007444"/>
                <a:gd name="connsiteY3" fmla="*/ 26789 h 613369"/>
                <a:gd name="connsiteX4" fmla="*/ 511292 w 1007444"/>
                <a:gd name="connsiteY4" fmla="*/ 69020 h 613369"/>
                <a:gd name="connsiteX5" fmla="*/ 511381 w 1007444"/>
                <a:gd name="connsiteY5" fmla="*/ 4563 h 613369"/>
                <a:gd name="connsiteX6" fmla="*/ 936625 w 1007444"/>
                <a:gd name="connsiteY6" fmla="*/ 197444 h 613369"/>
                <a:gd name="connsiteX7" fmla="*/ 989013 w 1007444"/>
                <a:gd name="connsiteY7" fmla="*/ 613369 h 613369"/>
                <a:gd name="connsiteX8" fmla="*/ 864394 w 1007444"/>
                <a:gd name="connsiteY8" fmla="*/ 332382 h 613369"/>
                <a:gd name="connsiteX9" fmla="*/ 625591 w 1007444"/>
                <a:gd name="connsiteY9" fmla="*/ 399219 h 613369"/>
                <a:gd name="connsiteX10" fmla="*/ 633618 w 1007444"/>
                <a:gd name="connsiteY10" fmla="*/ 342700 h 613369"/>
                <a:gd name="connsiteX11" fmla="*/ 273051 w 1007444"/>
                <a:gd name="connsiteY11" fmla="*/ 404613 h 613369"/>
                <a:gd name="connsiteX12" fmla="*/ 135734 w 1007444"/>
                <a:gd name="connsiteY12" fmla="*/ 361751 h 613369"/>
                <a:gd name="connsiteX13" fmla="*/ 53596 w 1007444"/>
                <a:gd name="connsiteY13" fmla="*/ 594319 h 613369"/>
                <a:gd name="connsiteX0" fmla="*/ 49343 w 1003191"/>
                <a:gd name="connsiteY0" fmla="*/ 594319 h 613369"/>
                <a:gd name="connsiteX1" fmla="*/ 56188 w 1003191"/>
                <a:gd name="connsiteY1" fmla="*/ 291269 h 613369"/>
                <a:gd name="connsiteX2" fmla="*/ 3685 w 1003191"/>
                <a:gd name="connsiteY2" fmla="*/ 138708 h 613369"/>
                <a:gd name="connsiteX3" fmla="*/ 116514 w 1003191"/>
                <a:gd name="connsiteY3" fmla="*/ 138870 h 613369"/>
                <a:gd name="connsiteX4" fmla="*/ 40992 w 1003191"/>
                <a:gd name="connsiteY4" fmla="*/ 26789 h 613369"/>
                <a:gd name="connsiteX5" fmla="*/ 507039 w 1003191"/>
                <a:gd name="connsiteY5" fmla="*/ 69020 h 613369"/>
                <a:gd name="connsiteX6" fmla="*/ 507128 w 1003191"/>
                <a:gd name="connsiteY6" fmla="*/ 4563 h 613369"/>
                <a:gd name="connsiteX7" fmla="*/ 932372 w 1003191"/>
                <a:gd name="connsiteY7" fmla="*/ 197444 h 613369"/>
                <a:gd name="connsiteX8" fmla="*/ 984760 w 1003191"/>
                <a:gd name="connsiteY8" fmla="*/ 613369 h 613369"/>
                <a:gd name="connsiteX9" fmla="*/ 860141 w 1003191"/>
                <a:gd name="connsiteY9" fmla="*/ 332382 h 613369"/>
                <a:gd name="connsiteX10" fmla="*/ 621338 w 1003191"/>
                <a:gd name="connsiteY10" fmla="*/ 399219 h 613369"/>
                <a:gd name="connsiteX11" fmla="*/ 629365 w 1003191"/>
                <a:gd name="connsiteY11" fmla="*/ 342700 h 613369"/>
                <a:gd name="connsiteX12" fmla="*/ 268798 w 1003191"/>
                <a:gd name="connsiteY12" fmla="*/ 404613 h 613369"/>
                <a:gd name="connsiteX13" fmla="*/ 131481 w 1003191"/>
                <a:gd name="connsiteY13" fmla="*/ 361751 h 613369"/>
                <a:gd name="connsiteX14" fmla="*/ 49343 w 1003191"/>
                <a:gd name="connsiteY14" fmla="*/ 594319 h 613369"/>
                <a:gd name="connsiteX0" fmla="*/ 49343 w 1003191"/>
                <a:gd name="connsiteY0" fmla="*/ 594319 h 613369"/>
                <a:gd name="connsiteX1" fmla="*/ 56188 w 1003191"/>
                <a:gd name="connsiteY1" fmla="*/ 291269 h 613369"/>
                <a:gd name="connsiteX2" fmla="*/ 3685 w 1003191"/>
                <a:gd name="connsiteY2" fmla="*/ 138708 h 613369"/>
                <a:gd name="connsiteX3" fmla="*/ 116514 w 1003191"/>
                <a:gd name="connsiteY3" fmla="*/ 138870 h 613369"/>
                <a:gd name="connsiteX4" fmla="*/ 40992 w 1003191"/>
                <a:gd name="connsiteY4" fmla="*/ 26789 h 613369"/>
                <a:gd name="connsiteX5" fmla="*/ 507039 w 1003191"/>
                <a:gd name="connsiteY5" fmla="*/ 69020 h 613369"/>
                <a:gd name="connsiteX6" fmla="*/ 507128 w 1003191"/>
                <a:gd name="connsiteY6" fmla="*/ 4563 h 613369"/>
                <a:gd name="connsiteX7" fmla="*/ 932372 w 1003191"/>
                <a:gd name="connsiteY7" fmla="*/ 197444 h 613369"/>
                <a:gd name="connsiteX8" fmla="*/ 984760 w 1003191"/>
                <a:gd name="connsiteY8" fmla="*/ 613369 h 613369"/>
                <a:gd name="connsiteX9" fmla="*/ 860141 w 1003191"/>
                <a:gd name="connsiteY9" fmla="*/ 332382 h 613369"/>
                <a:gd name="connsiteX10" fmla="*/ 621338 w 1003191"/>
                <a:gd name="connsiteY10" fmla="*/ 399219 h 613369"/>
                <a:gd name="connsiteX11" fmla="*/ 629365 w 1003191"/>
                <a:gd name="connsiteY11" fmla="*/ 342700 h 613369"/>
                <a:gd name="connsiteX12" fmla="*/ 268798 w 1003191"/>
                <a:gd name="connsiteY12" fmla="*/ 404613 h 613369"/>
                <a:gd name="connsiteX13" fmla="*/ 131481 w 1003191"/>
                <a:gd name="connsiteY13" fmla="*/ 361751 h 613369"/>
                <a:gd name="connsiteX14" fmla="*/ 49343 w 1003191"/>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42841 w 1005040"/>
                <a:gd name="connsiteY4" fmla="*/ 2678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42841 w 1005040"/>
                <a:gd name="connsiteY4" fmla="*/ 5218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55541 w 1005040"/>
                <a:gd name="connsiteY4" fmla="*/ 3948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65066 w 1005040"/>
                <a:gd name="connsiteY4" fmla="*/ 3313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65066 w 1005040"/>
                <a:gd name="connsiteY4" fmla="*/ 3313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05040" h="613369">
                  <a:moveTo>
                    <a:pt x="51192" y="594319"/>
                  </a:moveTo>
                  <a:cubicBezTo>
                    <a:pt x="38643" y="582572"/>
                    <a:pt x="33897" y="364029"/>
                    <a:pt x="58037" y="291269"/>
                  </a:cubicBezTo>
                  <a:cubicBezTo>
                    <a:pt x="21852" y="231209"/>
                    <a:pt x="-14045" y="169400"/>
                    <a:pt x="5534" y="138708"/>
                  </a:cubicBezTo>
                  <a:cubicBezTo>
                    <a:pt x="7733" y="79204"/>
                    <a:pt x="119024" y="188215"/>
                    <a:pt x="118363" y="138870"/>
                  </a:cubicBezTo>
                  <a:cubicBezTo>
                    <a:pt x="117702" y="89525"/>
                    <a:pt x="-16426" y="45310"/>
                    <a:pt x="65066" y="33139"/>
                  </a:cubicBezTo>
                  <a:cubicBezTo>
                    <a:pt x="146558" y="20968"/>
                    <a:pt x="443370" y="38329"/>
                    <a:pt x="508888" y="69020"/>
                  </a:cubicBezTo>
                  <a:cubicBezTo>
                    <a:pt x="561707" y="42561"/>
                    <a:pt x="438088" y="-16841"/>
                    <a:pt x="508977" y="4563"/>
                  </a:cubicBezTo>
                  <a:cubicBezTo>
                    <a:pt x="579866" y="25967"/>
                    <a:pt x="875915" y="133150"/>
                    <a:pt x="934221" y="197444"/>
                  </a:cubicBezTo>
                  <a:cubicBezTo>
                    <a:pt x="992527" y="261738"/>
                    <a:pt x="1029074" y="480813"/>
                    <a:pt x="986609" y="613369"/>
                  </a:cubicBezTo>
                  <a:cubicBezTo>
                    <a:pt x="960019" y="516532"/>
                    <a:pt x="943713" y="339922"/>
                    <a:pt x="861990" y="332382"/>
                  </a:cubicBezTo>
                  <a:cubicBezTo>
                    <a:pt x="813591" y="282403"/>
                    <a:pt x="681229" y="405966"/>
                    <a:pt x="623187" y="399219"/>
                  </a:cubicBezTo>
                  <a:cubicBezTo>
                    <a:pt x="565145" y="392472"/>
                    <a:pt x="689971" y="341801"/>
                    <a:pt x="631214" y="342700"/>
                  </a:cubicBezTo>
                  <a:cubicBezTo>
                    <a:pt x="572457" y="343599"/>
                    <a:pt x="356803" y="403025"/>
                    <a:pt x="270647" y="404613"/>
                  </a:cubicBezTo>
                  <a:cubicBezTo>
                    <a:pt x="209891" y="380801"/>
                    <a:pt x="185648" y="405407"/>
                    <a:pt x="133330" y="361751"/>
                  </a:cubicBezTo>
                  <a:cubicBezTo>
                    <a:pt x="98838" y="448667"/>
                    <a:pt x="63741" y="606066"/>
                    <a:pt x="51192" y="594319"/>
                  </a:cubicBezTo>
                  <a:close/>
                </a:path>
              </a:pathLst>
            </a:custGeom>
            <a:solidFill>
              <a:srgbClr val="654122"/>
            </a:solidFill>
            <a:ln w="6350" cap="flat" cmpd="sng" algn="ctr">
              <a:noFill/>
              <a:prstDash val="solid"/>
              <a:miter lim="800000"/>
            </a:ln>
            <a:effectLst>
              <a:outerShdw dist="38100" dir="4200000" sx="96000" sy="96000" algn="t" rotWithShape="0">
                <a:srgbClr val="DA9E6F"/>
              </a:outerShdw>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grpSp>
        <p:nvGrpSpPr>
          <p:cNvPr id="90" name="Group 89">
            <a:extLst>
              <a:ext uri="{FF2B5EF4-FFF2-40B4-BE49-F238E27FC236}">
                <a16:creationId xmlns:a16="http://schemas.microsoft.com/office/drawing/2014/main" id="{F767149C-8DA3-45B6-8F8F-7DAECB18FBCB}"/>
              </a:ext>
            </a:extLst>
          </p:cNvPr>
          <p:cNvGrpSpPr/>
          <p:nvPr/>
        </p:nvGrpSpPr>
        <p:grpSpPr>
          <a:xfrm>
            <a:off x="3235553" y="5814371"/>
            <a:ext cx="496995" cy="811588"/>
            <a:chOff x="3627610" y="3924577"/>
            <a:chExt cx="1475648" cy="2073568"/>
          </a:xfrm>
        </p:grpSpPr>
        <p:grpSp>
          <p:nvGrpSpPr>
            <p:cNvPr id="91" name="Group 90">
              <a:extLst>
                <a:ext uri="{FF2B5EF4-FFF2-40B4-BE49-F238E27FC236}">
                  <a16:creationId xmlns:a16="http://schemas.microsoft.com/office/drawing/2014/main" id="{33F21A86-AD79-4934-AB62-95E67AB80050}"/>
                </a:ext>
              </a:extLst>
            </p:cNvPr>
            <p:cNvGrpSpPr/>
            <p:nvPr/>
          </p:nvGrpSpPr>
          <p:grpSpPr>
            <a:xfrm>
              <a:off x="3966959" y="5234079"/>
              <a:ext cx="861710" cy="444635"/>
              <a:chOff x="6783868" y="4995224"/>
              <a:chExt cx="861710" cy="444635"/>
            </a:xfrm>
            <a:solidFill>
              <a:srgbClr val="97663B"/>
            </a:solidFill>
          </p:grpSpPr>
          <p:sp>
            <p:nvSpPr>
              <p:cNvPr id="135" name="Freeform: Shape 134">
                <a:extLst>
                  <a:ext uri="{FF2B5EF4-FFF2-40B4-BE49-F238E27FC236}">
                    <a16:creationId xmlns:a16="http://schemas.microsoft.com/office/drawing/2014/main" id="{4E0AB999-02AE-44E1-8AC2-69D32E41BEE7}"/>
                  </a:ext>
                </a:extLst>
              </p:cNvPr>
              <p:cNvSpPr/>
              <p:nvPr/>
            </p:nvSpPr>
            <p:spPr>
              <a:xfrm>
                <a:off x="6783868" y="4999747"/>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grp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36" name="Freeform: Shape 135">
                <a:extLst>
                  <a:ext uri="{FF2B5EF4-FFF2-40B4-BE49-F238E27FC236}">
                    <a16:creationId xmlns:a16="http://schemas.microsoft.com/office/drawing/2014/main" id="{F512FFE4-3975-4608-949D-EE0C9EBA76BA}"/>
                  </a:ext>
                </a:extLst>
              </p:cNvPr>
              <p:cNvSpPr/>
              <p:nvPr/>
            </p:nvSpPr>
            <p:spPr>
              <a:xfrm flipH="1">
                <a:off x="7433995" y="4995224"/>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grp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grpSp>
          <p:nvGrpSpPr>
            <p:cNvPr id="92" name="Group 91">
              <a:extLst>
                <a:ext uri="{FF2B5EF4-FFF2-40B4-BE49-F238E27FC236}">
                  <a16:creationId xmlns:a16="http://schemas.microsoft.com/office/drawing/2014/main" id="{7446AD96-4159-4A75-9649-13053D45A805}"/>
                </a:ext>
              </a:extLst>
            </p:cNvPr>
            <p:cNvGrpSpPr/>
            <p:nvPr/>
          </p:nvGrpSpPr>
          <p:grpSpPr>
            <a:xfrm>
              <a:off x="4116588" y="5716829"/>
              <a:ext cx="570707" cy="281316"/>
              <a:chOff x="8321137" y="5334839"/>
              <a:chExt cx="570707" cy="281316"/>
            </a:xfrm>
          </p:grpSpPr>
          <p:sp>
            <p:nvSpPr>
              <p:cNvPr id="131" name="Rectangle 19">
                <a:extLst>
                  <a:ext uri="{FF2B5EF4-FFF2-40B4-BE49-F238E27FC236}">
                    <a16:creationId xmlns:a16="http://schemas.microsoft.com/office/drawing/2014/main" id="{A680C455-67D2-4722-B21D-6E6F35D7A489}"/>
                  </a:ext>
                </a:extLst>
              </p:cNvPr>
              <p:cNvSpPr/>
              <p:nvPr/>
            </p:nvSpPr>
            <p:spPr>
              <a:xfrm>
                <a:off x="8388972" y="5334840"/>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32" name="Rectangle 19">
                <a:extLst>
                  <a:ext uri="{FF2B5EF4-FFF2-40B4-BE49-F238E27FC236}">
                    <a16:creationId xmlns:a16="http://schemas.microsoft.com/office/drawing/2014/main" id="{F3C769AD-A105-483F-86A8-ECB972D1733A}"/>
                  </a:ext>
                </a:extLst>
              </p:cNvPr>
              <p:cNvSpPr/>
              <p:nvPr/>
            </p:nvSpPr>
            <p:spPr>
              <a:xfrm flipH="1">
                <a:off x="8658740" y="5334839"/>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33" name="Rectangle 19">
                <a:extLst>
                  <a:ext uri="{FF2B5EF4-FFF2-40B4-BE49-F238E27FC236}">
                    <a16:creationId xmlns:a16="http://schemas.microsoft.com/office/drawing/2014/main" id="{596E7493-3639-48F6-8DE5-8968A798E5B7}"/>
                  </a:ext>
                </a:extLst>
              </p:cNvPr>
              <p:cNvSpPr/>
              <p:nvPr/>
            </p:nvSpPr>
            <p:spPr>
              <a:xfrm flipH="1">
                <a:off x="8321137" y="5532209"/>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864826"/>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34" name="Rectangle 19">
                <a:extLst>
                  <a:ext uri="{FF2B5EF4-FFF2-40B4-BE49-F238E27FC236}">
                    <a16:creationId xmlns:a16="http://schemas.microsoft.com/office/drawing/2014/main" id="{3B2E9C87-9497-493E-AF80-8ED238D232C1}"/>
                  </a:ext>
                </a:extLst>
              </p:cNvPr>
              <p:cNvSpPr/>
              <p:nvPr/>
            </p:nvSpPr>
            <p:spPr>
              <a:xfrm>
                <a:off x="8660264" y="5532209"/>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864826"/>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sp>
          <p:nvSpPr>
            <p:cNvPr id="93" name="Rectangle 44">
              <a:extLst>
                <a:ext uri="{FF2B5EF4-FFF2-40B4-BE49-F238E27FC236}">
                  <a16:creationId xmlns:a16="http://schemas.microsoft.com/office/drawing/2014/main" id="{20FD0A21-8DA2-4EBA-9A4C-5B895C00E013}"/>
                </a:ext>
              </a:extLst>
            </p:cNvPr>
            <p:cNvSpPr/>
            <p:nvPr/>
          </p:nvSpPr>
          <p:spPr>
            <a:xfrm>
              <a:off x="4121366" y="5487275"/>
              <a:ext cx="550867" cy="302867"/>
            </a:xfrm>
            <a:custGeom>
              <a:avLst/>
              <a:gdLst>
                <a:gd name="connsiteX0" fmla="*/ 0 w 457200"/>
                <a:gd name="connsiteY0" fmla="*/ 0 h 208045"/>
                <a:gd name="connsiteX1" fmla="*/ 457200 w 457200"/>
                <a:gd name="connsiteY1" fmla="*/ 0 h 208045"/>
                <a:gd name="connsiteX2" fmla="*/ 457200 w 457200"/>
                <a:gd name="connsiteY2" fmla="*/ 208045 h 208045"/>
                <a:gd name="connsiteX3" fmla="*/ 0 w 457200"/>
                <a:gd name="connsiteY3" fmla="*/ 208045 h 208045"/>
                <a:gd name="connsiteX4" fmla="*/ 0 w 457200"/>
                <a:gd name="connsiteY4" fmla="*/ 0 h 208045"/>
                <a:gd name="connsiteX0" fmla="*/ 0 w 476250"/>
                <a:gd name="connsiteY0" fmla="*/ 0 h 208045"/>
                <a:gd name="connsiteX1" fmla="*/ 476250 w 476250"/>
                <a:gd name="connsiteY1" fmla="*/ 0 h 208045"/>
                <a:gd name="connsiteX2" fmla="*/ 476250 w 476250"/>
                <a:gd name="connsiteY2" fmla="*/ 208045 h 208045"/>
                <a:gd name="connsiteX3" fmla="*/ 19050 w 476250"/>
                <a:gd name="connsiteY3" fmla="*/ 208045 h 208045"/>
                <a:gd name="connsiteX4" fmla="*/ 0 w 476250"/>
                <a:gd name="connsiteY4" fmla="*/ 0 h 208045"/>
                <a:gd name="connsiteX0" fmla="*/ 57150 w 533400"/>
                <a:gd name="connsiteY0" fmla="*/ 0 h 208045"/>
                <a:gd name="connsiteX1" fmla="*/ 533400 w 533400"/>
                <a:gd name="connsiteY1" fmla="*/ 0 h 208045"/>
                <a:gd name="connsiteX2" fmla="*/ 533400 w 533400"/>
                <a:gd name="connsiteY2" fmla="*/ 208045 h 208045"/>
                <a:gd name="connsiteX3" fmla="*/ 0 w 533400"/>
                <a:gd name="connsiteY3" fmla="*/ 169945 h 208045"/>
                <a:gd name="connsiteX4" fmla="*/ 57150 w 533400"/>
                <a:gd name="connsiteY4" fmla="*/ 0 h 208045"/>
                <a:gd name="connsiteX0" fmla="*/ 57150 w 547688"/>
                <a:gd name="connsiteY0" fmla="*/ 9525 h 217570"/>
                <a:gd name="connsiteX1" fmla="*/ 547688 w 547688"/>
                <a:gd name="connsiteY1" fmla="*/ 0 h 217570"/>
                <a:gd name="connsiteX2" fmla="*/ 533400 w 547688"/>
                <a:gd name="connsiteY2" fmla="*/ 217570 h 217570"/>
                <a:gd name="connsiteX3" fmla="*/ 0 w 547688"/>
                <a:gd name="connsiteY3" fmla="*/ 179470 h 217570"/>
                <a:gd name="connsiteX4" fmla="*/ 57150 w 547688"/>
                <a:gd name="connsiteY4" fmla="*/ 9525 h 217570"/>
                <a:gd name="connsiteX0" fmla="*/ 57150 w 566738"/>
                <a:gd name="connsiteY0" fmla="*/ 9525 h 179470"/>
                <a:gd name="connsiteX1" fmla="*/ 547688 w 566738"/>
                <a:gd name="connsiteY1" fmla="*/ 0 h 179470"/>
                <a:gd name="connsiteX2" fmla="*/ 566738 w 566738"/>
                <a:gd name="connsiteY2" fmla="*/ 155657 h 179470"/>
                <a:gd name="connsiteX3" fmla="*/ 0 w 566738"/>
                <a:gd name="connsiteY3" fmla="*/ 179470 h 179470"/>
                <a:gd name="connsiteX4" fmla="*/ 57150 w 566738"/>
                <a:gd name="connsiteY4" fmla="*/ 9525 h 179470"/>
                <a:gd name="connsiteX0" fmla="*/ 57150 w 566738"/>
                <a:gd name="connsiteY0" fmla="*/ 9525 h 185857"/>
                <a:gd name="connsiteX1" fmla="*/ 547688 w 566738"/>
                <a:gd name="connsiteY1" fmla="*/ 0 h 185857"/>
                <a:gd name="connsiteX2" fmla="*/ 566738 w 566738"/>
                <a:gd name="connsiteY2" fmla="*/ 155657 h 185857"/>
                <a:gd name="connsiteX3" fmla="*/ 0 w 566738"/>
                <a:gd name="connsiteY3" fmla="*/ 179470 h 185857"/>
                <a:gd name="connsiteX4" fmla="*/ 57150 w 566738"/>
                <a:gd name="connsiteY4" fmla="*/ 9525 h 185857"/>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600076"/>
                <a:gd name="connsiteY0" fmla="*/ 9525 h 205208"/>
                <a:gd name="connsiteX1" fmla="*/ 547688 w 600076"/>
                <a:gd name="connsiteY1" fmla="*/ 0 h 205208"/>
                <a:gd name="connsiteX2" fmla="*/ 600076 w 600076"/>
                <a:gd name="connsiteY2" fmla="*/ 169945 h 205208"/>
                <a:gd name="connsiteX3" fmla="*/ 0 w 600076"/>
                <a:gd name="connsiteY3" fmla="*/ 179470 h 205208"/>
                <a:gd name="connsiteX4" fmla="*/ 57150 w 600076"/>
                <a:gd name="connsiteY4" fmla="*/ 9525 h 205208"/>
                <a:gd name="connsiteX0" fmla="*/ 57150 w 600076"/>
                <a:gd name="connsiteY0" fmla="*/ 9525 h 205208"/>
                <a:gd name="connsiteX1" fmla="*/ 547688 w 600076"/>
                <a:gd name="connsiteY1" fmla="*/ 0 h 205208"/>
                <a:gd name="connsiteX2" fmla="*/ 600076 w 600076"/>
                <a:gd name="connsiteY2" fmla="*/ 169945 h 205208"/>
                <a:gd name="connsiteX3" fmla="*/ 0 w 600076"/>
                <a:gd name="connsiteY3" fmla="*/ 179470 h 205208"/>
                <a:gd name="connsiteX4" fmla="*/ 57150 w 600076"/>
                <a:gd name="connsiteY4" fmla="*/ 9525 h 205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6" h="205208">
                  <a:moveTo>
                    <a:pt x="57150" y="9525"/>
                  </a:moveTo>
                  <a:cubicBezTo>
                    <a:pt x="234951" y="44450"/>
                    <a:pt x="369887" y="60325"/>
                    <a:pt x="547688" y="0"/>
                  </a:cubicBezTo>
                  <a:lnTo>
                    <a:pt x="600076" y="169945"/>
                  </a:lnTo>
                  <a:cubicBezTo>
                    <a:pt x="439738" y="225508"/>
                    <a:pt x="198438" y="204869"/>
                    <a:pt x="0" y="179470"/>
                  </a:cubicBezTo>
                  <a:lnTo>
                    <a:pt x="57150" y="9525"/>
                  </a:lnTo>
                  <a:close/>
                </a:path>
              </a:pathLst>
            </a:custGeom>
            <a:solidFill>
              <a:sysClr val="windowText" lastClr="000000"/>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nvGrpSpPr>
            <p:cNvPr id="94" name="Group 93">
              <a:extLst>
                <a:ext uri="{FF2B5EF4-FFF2-40B4-BE49-F238E27FC236}">
                  <a16:creationId xmlns:a16="http://schemas.microsoft.com/office/drawing/2014/main" id="{959817A1-30B7-48DE-83AE-4B4309BC510E}"/>
                </a:ext>
              </a:extLst>
            </p:cNvPr>
            <p:cNvGrpSpPr/>
            <p:nvPr/>
          </p:nvGrpSpPr>
          <p:grpSpPr>
            <a:xfrm>
              <a:off x="4061105" y="5032138"/>
              <a:ext cx="709613" cy="522520"/>
              <a:chOff x="1916909" y="3505263"/>
              <a:chExt cx="709613" cy="522520"/>
            </a:xfrm>
          </p:grpSpPr>
          <p:sp>
            <p:nvSpPr>
              <p:cNvPr id="126" name="Rectangle: Rounded Corners 20">
                <a:extLst>
                  <a:ext uri="{FF2B5EF4-FFF2-40B4-BE49-F238E27FC236}">
                    <a16:creationId xmlns:a16="http://schemas.microsoft.com/office/drawing/2014/main" id="{5D77C041-C11E-4E22-9B1E-785DE524044D}"/>
                  </a:ext>
                </a:extLst>
              </p:cNvPr>
              <p:cNvSpPr/>
              <p:nvPr/>
            </p:nvSpPr>
            <p:spPr>
              <a:xfrm>
                <a:off x="1997110" y="3512017"/>
                <a:ext cx="507384" cy="410268"/>
              </a:xfrm>
              <a:custGeom>
                <a:avLst/>
                <a:gdLst>
                  <a:gd name="connsiteX0" fmla="*/ 0 w 533400"/>
                  <a:gd name="connsiteY0" fmla="*/ 65846 h 395071"/>
                  <a:gd name="connsiteX1" fmla="*/ 65846 w 533400"/>
                  <a:gd name="connsiteY1" fmla="*/ 0 h 395071"/>
                  <a:gd name="connsiteX2" fmla="*/ 467554 w 533400"/>
                  <a:gd name="connsiteY2" fmla="*/ 0 h 395071"/>
                  <a:gd name="connsiteX3" fmla="*/ 533400 w 533400"/>
                  <a:gd name="connsiteY3" fmla="*/ 65846 h 395071"/>
                  <a:gd name="connsiteX4" fmla="*/ 533400 w 533400"/>
                  <a:gd name="connsiteY4" fmla="*/ 329225 h 395071"/>
                  <a:gd name="connsiteX5" fmla="*/ 467554 w 533400"/>
                  <a:gd name="connsiteY5" fmla="*/ 395071 h 395071"/>
                  <a:gd name="connsiteX6" fmla="*/ 65846 w 533400"/>
                  <a:gd name="connsiteY6" fmla="*/ 395071 h 395071"/>
                  <a:gd name="connsiteX7" fmla="*/ 0 w 533400"/>
                  <a:gd name="connsiteY7" fmla="*/ 329225 h 395071"/>
                  <a:gd name="connsiteX8" fmla="*/ 0 w 533400"/>
                  <a:gd name="connsiteY8" fmla="*/ 65846 h 395071"/>
                  <a:gd name="connsiteX0" fmla="*/ 16933 w 550333"/>
                  <a:gd name="connsiteY0" fmla="*/ 65846 h 395071"/>
                  <a:gd name="connsiteX1" fmla="*/ 82779 w 550333"/>
                  <a:gd name="connsiteY1" fmla="*/ 0 h 395071"/>
                  <a:gd name="connsiteX2" fmla="*/ 484487 w 550333"/>
                  <a:gd name="connsiteY2" fmla="*/ 0 h 395071"/>
                  <a:gd name="connsiteX3" fmla="*/ 550333 w 550333"/>
                  <a:gd name="connsiteY3" fmla="*/ 65846 h 395071"/>
                  <a:gd name="connsiteX4" fmla="*/ 550333 w 550333"/>
                  <a:gd name="connsiteY4" fmla="*/ 329225 h 395071"/>
                  <a:gd name="connsiteX5" fmla="*/ 484487 w 550333"/>
                  <a:gd name="connsiteY5" fmla="*/ 395071 h 395071"/>
                  <a:gd name="connsiteX6" fmla="*/ 82779 w 550333"/>
                  <a:gd name="connsiteY6" fmla="*/ 395071 h 395071"/>
                  <a:gd name="connsiteX7" fmla="*/ 16933 w 550333"/>
                  <a:gd name="connsiteY7" fmla="*/ 329225 h 395071"/>
                  <a:gd name="connsiteX8" fmla="*/ 16933 w 550333"/>
                  <a:gd name="connsiteY8" fmla="*/ 65846 h 395071"/>
                  <a:gd name="connsiteX0" fmla="*/ 16933 w 563033"/>
                  <a:gd name="connsiteY0" fmla="*/ 65846 h 395071"/>
                  <a:gd name="connsiteX1" fmla="*/ 82779 w 563033"/>
                  <a:gd name="connsiteY1" fmla="*/ 0 h 395071"/>
                  <a:gd name="connsiteX2" fmla="*/ 484487 w 563033"/>
                  <a:gd name="connsiteY2" fmla="*/ 0 h 395071"/>
                  <a:gd name="connsiteX3" fmla="*/ 550333 w 563033"/>
                  <a:gd name="connsiteY3" fmla="*/ 65846 h 395071"/>
                  <a:gd name="connsiteX4" fmla="*/ 550333 w 563033"/>
                  <a:gd name="connsiteY4" fmla="*/ 329225 h 395071"/>
                  <a:gd name="connsiteX5" fmla="*/ 484487 w 563033"/>
                  <a:gd name="connsiteY5" fmla="*/ 395071 h 395071"/>
                  <a:gd name="connsiteX6" fmla="*/ 82779 w 563033"/>
                  <a:gd name="connsiteY6" fmla="*/ 395071 h 395071"/>
                  <a:gd name="connsiteX7" fmla="*/ 16933 w 563033"/>
                  <a:gd name="connsiteY7" fmla="*/ 329225 h 395071"/>
                  <a:gd name="connsiteX8" fmla="*/ 16933 w 563033"/>
                  <a:gd name="connsiteY8" fmla="*/ 65846 h 395071"/>
                  <a:gd name="connsiteX0" fmla="*/ 16933 w 574443"/>
                  <a:gd name="connsiteY0" fmla="*/ 65846 h 395071"/>
                  <a:gd name="connsiteX1" fmla="*/ 82779 w 574443"/>
                  <a:gd name="connsiteY1" fmla="*/ 0 h 395071"/>
                  <a:gd name="connsiteX2" fmla="*/ 484487 w 574443"/>
                  <a:gd name="connsiteY2" fmla="*/ 0 h 395071"/>
                  <a:gd name="connsiteX3" fmla="*/ 564621 w 574443"/>
                  <a:gd name="connsiteY3" fmla="*/ 63465 h 395071"/>
                  <a:gd name="connsiteX4" fmla="*/ 550333 w 574443"/>
                  <a:gd name="connsiteY4" fmla="*/ 329225 h 395071"/>
                  <a:gd name="connsiteX5" fmla="*/ 484487 w 574443"/>
                  <a:gd name="connsiteY5" fmla="*/ 395071 h 395071"/>
                  <a:gd name="connsiteX6" fmla="*/ 82779 w 574443"/>
                  <a:gd name="connsiteY6" fmla="*/ 395071 h 395071"/>
                  <a:gd name="connsiteX7" fmla="*/ 16933 w 574443"/>
                  <a:gd name="connsiteY7" fmla="*/ 329225 h 395071"/>
                  <a:gd name="connsiteX8" fmla="*/ 16933 w 574443"/>
                  <a:gd name="connsiteY8" fmla="*/ 65846 h 395071"/>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2085"/>
                  <a:gd name="connsiteY0" fmla="*/ 72990 h 402215"/>
                  <a:gd name="connsiteX1" fmla="*/ 75209 w 562085"/>
                  <a:gd name="connsiteY1" fmla="*/ 7144 h 402215"/>
                  <a:gd name="connsiteX2" fmla="*/ 476917 w 562085"/>
                  <a:gd name="connsiteY2" fmla="*/ 0 h 402215"/>
                  <a:gd name="connsiteX3" fmla="*/ 557051 w 562085"/>
                  <a:gd name="connsiteY3" fmla="*/ 70609 h 402215"/>
                  <a:gd name="connsiteX4" fmla="*/ 483232 w 562085"/>
                  <a:gd name="connsiteY4" fmla="*/ 310176 h 402215"/>
                  <a:gd name="connsiteX5" fmla="*/ 476917 w 562085"/>
                  <a:gd name="connsiteY5" fmla="*/ 402215 h 402215"/>
                  <a:gd name="connsiteX6" fmla="*/ 75209 w 562085"/>
                  <a:gd name="connsiteY6" fmla="*/ 402215 h 402215"/>
                  <a:gd name="connsiteX7" fmla="*/ 61750 w 562085"/>
                  <a:gd name="connsiteY7" fmla="*/ 305413 h 402215"/>
                  <a:gd name="connsiteX8" fmla="*/ 9363 w 562085"/>
                  <a:gd name="connsiteY8" fmla="*/ 72990 h 402215"/>
                  <a:gd name="connsiteX0" fmla="*/ 9363 w 563017"/>
                  <a:gd name="connsiteY0" fmla="*/ 72990 h 402215"/>
                  <a:gd name="connsiteX1" fmla="*/ 75209 w 563017"/>
                  <a:gd name="connsiteY1" fmla="*/ 7144 h 402215"/>
                  <a:gd name="connsiteX2" fmla="*/ 476917 w 563017"/>
                  <a:gd name="connsiteY2" fmla="*/ 0 h 402215"/>
                  <a:gd name="connsiteX3" fmla="*/ 557051 w 563017"/>
                  <a:gd name="connsiteY3" fmla="*/ 70609 h 402215"/>
                  <a:gd name="connsiteX4" fmla="*/ 502282 w 563017"/>
                  <a:gd name="connsiteY4" fmla="*/ 317320 h 402215"/>
                  <a:gd name="connsiteX5" fmla="*/ 476917 w 563017"/>
                  <a:gd name="connsiteY5" fmla="*/ 402215 h 402215"/>
                  <a:gd name="connsiteX6" fmla="*/ 75209 w 563017"/>
                  <a:gd name="connsiteY6" fmla="*/ 402215 h 402215"/>
                  <a:gd name="connsiteX7" fmla="*/ 61750 w 563017"/>
                  <a:gd name="connsiteY7" fmla="*/ 305413 h 402215"/>
                  <a:gd name="connsiteX8" fmla="*/ 9363 w 563017"/>
                  <a:gd name="connsiteY8" fmla="*/ 72990 h 402215"/>
                  <a:gd name="connsiteX0" fmla="*/ 11086 w 564740"/>
                  <a:gd name="connsiteY0" fmla="*/ 72990 h 402215"/>
                  <a:gd name="connsiteX1" fmla="*/ 76932 w 564740"/>
                  <a:gd name="connsiteY1" fmla="*/ 7144 h 402215"/>
                  <a:gd name="connsiteX2" fmla="*/ 478640 w 564740"/>
                  <a:gd name="connsiteY2" fmla="*/ 0 h 402215"/>
                  <a:gd name="connsiteX3" fmla="*/ 558774 w 564740"/>
                  <a:gd name="connsiteY3" fmla="*/ 70609 h 402215"/>
                  <a:gd name="connsiteX4" fmla="*/ 504005 w 564740"/>
                  <a:gd name="connsiteY4" fmla="*/ 317320 h 402215"/>
                  <a:gd name="connsiteX5" fmla="*/ 478640 w 564740"/>
                  <a:gd name="connsiteY5" fmla="*/ 402215 h 402215"/>
                  <a:gd name="connsiteX6" fmla="*/ 76932 w 564740"/>
                  <a:gd name="connsiteY6" fmla="*/ 402215 h 402215"/>
                  <a:gd name="connsiteX7" fmla="*/ 63473 w 564740"/>
                  <a:gd name="connsiteY7" fmla="*/ 305413 h 402215"/>
                  <a:gd name="connsiteX8" fmla="*/ 11086 w 564740"/>
                  <a:gd name="connsiteY8" fmla="*/ 72990 h 402215"/>
                  <a:gd name="connsiteX0" fmla="*/ 10678 w 569094"/>
                  <a:gd name="connsiteY0" fmla="*/ 70609 h 402215"/>
                  <a:gd name="connsiteX1" fmla="*/ 81286 w 569094"/>
                  <a:gd name="connsiteY1" fmla="*/ 7144 h 402215"/>
                  <a:gd name="connsiteX2" fmla="*/ 482994 w 569094"/>
                  <a:gd name="connsiteY2" fmla="*/ 0 h 402215"/>
                  <a:gd name="connsiteX3" fmla="*/ 563128 w 569094"/>
                  <a:gd name="connsiteY3" fmla="*/ 70609 h 402215"/>
                  <a:gd name="connsiteX4" fmla="*/ 508359 w 569094"/>
                  <a:gd name="connsiteY4" fmla="*/ 317320 h 402215"/>
                  <a:gd name="connsiteX5" fmla="*/ 482994 w 569094"/>
                  <a:gd name="connsiteY5" fmla="*/ 402215 h 402215"/>
                  <a:gd name="connsiteX6" fmla="*/ 81286 w 569094"/>
                  <a:gd name="connsiteY6" fmla="*/ 402215 h 402215"/>
                  <a:gd name="connsiteX7" fmla="*/ 67827 w 569094"/>
                  <a:gd name="connsiteY7" fmla="*/ 305413 h 402215"/>
                  <a:gd name="connsiteX8" fmla="*/ 10678 w 569094"/>
                  <a:gd name="connsiteY8" fmla="*/ 70609 h 402215"/>
                  <a:gd name="connsiteX0" fmla="*/ 10120 w 575680"/>
                  <a:gd name="connsiteY0" fmla="*/ 82516 h 402215"/>
                  <a:gd name="connsiteX1" fmla="*/ 87872 w 575680"/>
                  <a:gd name="connsiteY1" fmla="*/ 7144 h 402215"/>
                  <a:gd name="connsiteX2" fmla="*/ 489580 w 575680"/>
                  <a:gd name="connsiteY2" fmla="*/ 0 h 402215"/>
                  <a:gd name="connsiteX3" fmla="*/ 569714 w 575680"/>
                  <a:gd name="connsiteY3" fmla="*/ 70609 h 402215"/>
                  <a:gd name="connsiteX4" fmla="*/ 514945 w 575680"/>
                  <a:gd name="connsiteY4" fmla="*/ 317320 h 402215"/>
                  <a:gd name="connsiteX5" fmla="*/ 489580 w 575680"/>
                  <a:gd name="connsiteY5" fmla="*/ 402215 h 402215"/>
                  <a:gd name="connsiteX6" fmla="*/ 87872 w 575680"/>
                  <a:gd name="connsiteY6" fmla="*/ 402215 h 402215"/>
                  <a:gd name="connsiteX7" fmla="*/ 74413 w 575680"/>
                  <a:gd name="connsiteY7" fmla="*/ 305413 h 402215"/>
                  <a:gd name="connsiteX8" fmla="*/ 10120 w 575680"/>
                  <a:gd name="connsiteY8" fmla="*/ 82516 h 402215"/>
                  <a:gd name="connsiteX0" fmla="*/ 10120 w 575680"/>
                  <a:gd name="connsiteY0" fmla="*/ 87489 h 407188"/>
                  <a:gd name="connsiteX1" fmla="*/ 87872 w 575680"/>
                  <a:gd name="connsiteY1" fmla="*/ 12117 h 407188"/>
                  <a:gd name="connsiteX2" fmla="*/ 489580 w 575680"/>
                  <a:gd name="connsiteY2" fmla="*/ 4973 h 407188"/>
                  <a:gd name="connsiteX3" fmla="*/ 569714 w 575680"/>
                  <a:gd name="connsiteY3" fmla="*/ 75582 h 407188"/>
                  <a:gd name="connsiteX4" fmla="*/ 514945 w 575680"/>
                  <a:gd name="connsiteY4" fmla="*/ 322293 h 407188"/>
                  <a:gd name="connsiteX5" fmla="*/ 489580 w 575680"/>
                  <a:gd name="connsiteY5" fmla="*/ 407188 h 407188"/>
                  <a:gd name="connsiteX6" fmla="*/ 87872 w 575680"/>
                  <a:gd name="connsiteY6" fmla="*/ 407188 h 407188"/>
                  <a:gd name="connsiteX7" fmla="*/ 74413 w 575680"/>
                  <a:gd name="connsiteY7" fmla="*/ 310386 h 407188"/>
                  <a:gd name="connsiteX8" fmla="*/ 10120 w 575680"/>
                  <a:gd name="connsiteY8" fmla="*/ 87489 h 407188"/>
                  <a:gd name="connsiteX0" fmla="*/ 10120 w 575680"/>
                  <a:gd name="connsiteY0" fmla="*/ 90569 h 410268"/>
                  <a:gd name="connsiteX1" fmla="*/ 87872 w 575680"/>
                  <a:gd name="connsiteY1" fmla="*/ 15197 h 410268"/>
                  <a:gd name="connsiteX2" fmla="*/ 489580 w 575680"/>
                  <a:gd name="connsiteY2" fmla="*/ 8053 h 410268"/>
                  <a:gd name="connsiteX3" fmla="*/ 569714 w 575680"/>
                  <a:gd name="connsiteY3" fmla="*/ 78662 h 410268"/>
                  <a:gd name="connsiteX4" fmla="*/ 514945 w 575680"/>
                  <a:gd name="connsiteY4" fmla="*/ 325373 h 410268"/>
                  <a:gd name="connsiteX5" fmla="*/ 489580 w 575680"/>
                  <a:gd name="connsiteY5" fmla="*/ 410268 h 410268"/>
                  <a:gd name="connsiteX6" fmla="*/ 87872 w 575680"/>
                  <a:gd name="connsiteY6" fmla="*/ 410268 h 410268"/>
                  <a:gd name="connsiteX7" fmla="*/ 74413 w 575680"/>
                  <a:gd name="connsiteY7" fmla="*/ 313466 h 410268"/>
                  <a:gd name="connsiteX8" fmla="*/ 10120 w 575680"/>
                  <a:gd name="connsiteY8" fmla="*/ 90569 h 41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680" h="410268">
                    <a:moveTo>
                      <a:pt x="10120" y="90569"/>
                    </a:moveTo>
                    <a:cubicBezTo>
                      <a:pt x="10120" y="54203"/>
                      <a:pt x="51506" y="15197"/>
                      <a:pt x="87872" y="15197"/>
                    </a:cubicBezTo>
                    <a:cubicBezTo>
                      <a:pt x="176531" y="-8615"/>
                      <a:pt x="360440" y="909"/>
                      <a:pt x="489580" y="8053"/>
                    </a:cubicBezTo>
                    <a:cubicBezTo>
                      <a:pt x="525946" y="8053"/>
                      <a:pt x="569714" y="42296"/>
                      <a:pt x="569714" y="78662"/>
                    </a:cubicBezTo>
                    <a:cubicBezTo>
                      <a:pt x="598289" y="161692"/>
                      <a:pt x="514945" y="237580"/>
                      <a:pt x="514945" y="325373"/>
                    </a:cubicBezTo>
                    <a:cubicBezTo>
                      <a:pt x="514945" y="361739"/>
                      <a:pt x="525946" y="410268"/>
                      <a:pt x="489580" y="410268"/>
                    </a:cubicBezTo>
                    <a:lnTo>
                      <a:pt x="87872" y="410268"/>
                    </a:lnTo>
                    <a:cubicBezTo>
                      <a:pt x="51506" y="410268"/>
                      <a:pt x="105369" y="337926"/>
                      <a:pt x="74413" y="313466"/>
                    </a:cubicBezTo>
                    <a:cubicBezTo>
                      <a:pt x="74413" y="225673"/>
                      <a:pt x="-32743" y="175981"/>
                      <a:pt x="10120" y="90569"/>
                    </a:cubicBezTo>
                    <a:close/>
                  </a:path>
                </a:pathLst>
              </a:custGeom>
              <a:solidFill>
                <a:srgbClr val="608A15"/>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27" name="Freeform: Shape 126">
                <a:extLst>
                  <a:ext uri="{FF2B5EF4-FFF2-40B4-BE49-F238E27FC236}">
                    <a16:creationId xmlns:a16="http://schemas.microsoft.com/office/drawing/2014/main" id="{5012355D-040A-4A04-B09D-A9349A4D2DA7}"/>
                  </a:ext>
                </a:extLst>
              </p:cNvPr>
              <p:cNvSpPr/>
              <p:nvPr/>
            </p:nvSpPr>
            <p:spPr>
              <a:xfrm>
                <a:off x="2174357" y="3505263"/>
                <a:ext cx="164305" cy="135245"/>
              </a:xfrm>
              <a:custGeom>
                <a:avLst/>
                <a:gdLst>
                  <a:gd name="connsiteX0" fmla="*/ 0 w 147638"/>
                  <a:gd name="connsiteY0" fmla="*/ 4762 h 57150"/>
                  <a:gd name="connsiteX1" fmla="*/ 147638 w 147638"/>
                  <a:gd name="connsiteY1" fmla="*/ 0 h 57150"/>
                  <a:gd name="connsiteX2" fmla="*/ 147638 w 147638"/>
                  <a:gd name="connsiteY2" fmla="*/ 54769 h 57150"/>
                  <a:gd name="connsiteX3" fmla="*/ 2382 w 147638"/>
                  <a:gd name="connsiteY3" fmla="*/ 57150 h 57150"/>
                  <a:gd name="connsiteX4" fmla="*/ 0 w 147638"/>
                  <a:gd name="connsiteY4" fmla="*/ 4762 h 57150"/>
                  <a:gd name="connsiteX0" fmla="*/ 0 w 147638"/>
                  <a:gd name="connsiteY0" fmla="*/ 4762 h 83359"/>
                  <a:gd name="connsiteX1" fmla="*/ 147638 w 147638"/>
                  <a:gd name="connsiteY1" fmla="*/ 0 h 83359"/>
                  <a:gd name="connsiteX2" fmla="*/ 147638 w 147638"/>
                  <a:gd name="connsiteY2" fmla="*/ 54769 h 83359"/>
                  <a:gd name="connsiteX3" fmla="*/ 73819 w 147638"/>
                  <a:gd name="connsiteY3" fmla="*/ 83344 h 83359"/>
                  <a:gd name="connsiteX4" fmla="*/ 2382 w 147638"/>
                  <a:gd name="connsiteY4" fmla="*/ 57150 h 83359"/>
                  <a:gd name="connsiteX5" fmla="*/ 0 w 147638"/>
                  <a:gd name="connsiteY5" fmla="*/ 4762 h 83359"/>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96296"/>
                  <a:gd name="connsiteX1" fmla="*/ 147638 w 147638"/>
                  <a:gd name="connsiteY1" fmla="*/ 0 h 96296"/>
                  <a:gd name="connsiteX2" fmla="*/ 147638 w 147638"/>
                  <a:gd name="connsiteY2" fmla="*/ 54769 h 96296"/>
                  <a:gd name="connsiteX3" fmla="*/ 73819 w 147638"/>
                  <a:gd name="connsiteY3" fmla="*/ 83344 h 96296"/>
                  <a:gd name="connsiteX4" fmla="*/ 2382 w 147638"/>
                  <a:gd name="connsiteY4" fmla="*/ 57150 h 96296"/>
                  <a:gd name="connsiteX5" fmla="*/ 0 w 147638"/>
                  <a:gd name="connsiteY5" fmla="*/ 4762 h 96296"/>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11905 w 159543"/>
                  <a:gd name="connsiteY0" fmla="*/ 4762 h 135245"/>
                  <a:gd name="connsiteX1" fmla="*/ 159543 w 159543"/>
                  <a:gd name="connsiteY1" fmla="*/ 0 h 135245"/>
                  <a:gd name="connsiteX2" fmla="*/ 159543 w 159543"/>
                  <a:gd name="connsiteY2" fmla="*/ 54769 h 135245"/>
                  <a:gd name="connsiteX3" fmla="*/ 78581 w 159543"/>
                  <a:gd name="connsiteY3" fmla="*/ 126206 h 135245"/>
                  <a:gd name="connsiteX4" fmla="*/ 0 w 159543"/>
                  <a:gd name="connsiteY4" fmla="*/ 57150 h 135245"/>
                  <a:gd name="connsiteX5" fmla="*/ 11905 w 159543"/>
                  <a:gd name="connsiteY5" fmla="*/ 4762 h 135245"/>
                  <a:gd name="connsiteX0" fmla="*/ 11905 w 164305"/>
                  <a:gd name="connsiteY0" fmla="*/ 4762 h 135245"/>
                  <a:gd name="connsiteX1" fmla="*/ 159543 w 164305"/>
                  <a:gd name="connsiteY1" fmla="*/ 0 h 135245"/>
                  <a:gd name="connsiteX2" fmla="*/ 164305 w 164305"/>
                  <a:gd name="connsiteY2" fmla="*/ 54769 h 135245"/>
                  <a:gd name="connsiteX3" fmla="*/ 78581 w 164305"/>
                  <a:gd name="connsiteY3" fmla="*/ 126206 h 135245"/>
                  <a:gd name="connsiteX4" fmla="*/ 0 w 164305"/>
                  <a:gd name="connsiteY4" fmla="*/ 57150 h 135245"/>
                  <a:gd name="connsiteX5" fmla="*/ 11905 w 164305"/>
                  <a:gd name="connsiteY5" fmla="*/ 4762 h 13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305" h="135245">
                    <a:moveTo>
                      <a:pt x="11905" y="4762"/>
                    </a:moveTo>
                    <a:cubicBezTo>
                      <a:pt x="65881" y="19844"/>
                      <a:pt x="115092" y="13493"/>
                      <a:pt x="159543" y="0"/>
                    </a:cubicBezTo>
                    <a:lnTo>
                      <a:pt x="164305" y="54769"/>
                    </a:lnTo>
                    <a:cubicBezTo>
                      <a:pt x="138905" y="53975"/>
                      <a:pt x="130175" y="167482"/>
                      <a:pt x="78581" y="126206"/>
                    </a:cubicBezTo>
                    <a:cubicBezTo>
                      <a:pt x="21432" y="141288"/>
                      <a:pt x="23812" y="65881"/>
                      <a:pt x="0" y="57150"/>
                    </a:cubicBezTo>
                    <a:lnTo>
                      <a:pt x="11905" y="4762"/>
                    </a:ln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28" name="Rectangle: Rounded Corners 2">
                <a:extLst>
                  <a:ext uri="{FF2B5EF4-FFF2-40B4-BE49-F238E27FC236}">
                    <a16:creationId xmlns:a16="http://schemas.microsoft.com/office/drawing/2014/main" id="{D0FF3C16-4941-497A-A339-88CD74B42673}"/>
                  </a:ext>
                </a:extLst>
              </p:cNvPr>
              <p:cNvSpPr/>
              <p:nvPr/>
            </p:nvSpPr>
            <p:spPr>
              <a:xfrm>
                <a:off x="1916909" y="3556296"/>
                <a:ext cx="709613" cy="471487"/>
              </a:xfrm>
              <a:custGeom>
                <a:avLst/>
                <a:gdLst>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39703 w 838200"/>
                  <a:gd name="connsiteY6" fmla="*/ 990600 h 990600"/>
                  <a:gd name="connsiteX7" fmla="*/ 0 w 838200"/>
                  <a:gd name="connsiteY7" fmla="*/ 850897 h 990600"/>
                  <a:gd name="connsiteX8" fmla="*/ 0 w 838200"/>
                  <a:gd name="connsiteY8" fmla="*/ 139703 h 990600"/>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63516 w 838200"/>
                  <a:gd name="connsiteY6" fmla="*/ 338137 h 990600"/>
                  <a:gd name="connsiteX7" fmla="*/ 0 w 838200"/>
                  <a:gd name="connsiteY7" fmla="*/ 850897 h 990600"/>
                  <a:gd name="connsiteX8" fmla="*/ 0 w 838200"/>
                  <a:gd name="connsiteY8" fmla="*/ 139703 h 990600"/>
                  <a:gd name="connsiteX0" fmla="*/ 0 w 838200"/>
                  <a:gd name="connsiteY0" fmla="*/ 139703 h 859362"/>
                  <a:gd name="connsiteX1" fmla="*/ 139703 w 838200"/>
                  <a:gd name="connsiteY1" fmla="*/ 0 h 859362"/>
                  <a:gd name="connsiteX2" fmla="*/ 698497 w 838200"/>
                  <a:gd name="connsiteY2" fmla="*/ 0 h 859362"/>
                  <a:gd name="connsiteX3" fmla="*/ 838200 w 838200"/>
                  <a:gd name="connsiteY3" fmla="*/ 139703 h 859362"/>
                  <a:gd name="connsiteX4" fmla="*/ 838200 w 838200"/>
                  <a:gd name="connsiteY4" fmla="*/ 850897 h 859362"/>
                  <a:gd name="connsiteX5" fmla="*/ 579434 w 838200"/>
                  <a:gd name="connsiteY5" fmla="*/ 452438 h 859362"/>
                  <a:gd name="connsiteX6" fmla="*/ 163516 w 838200"/>
                  <a:gd name="connsiteY6" fmla="*/ 338137 h 859362"/>
                  <a:gd name="connsiteX7" fmla="*/ 0 w 838200"/>
                  <a:gd name="connsiteY7" fmla="*/ 850897 h 859362"/>
                  <a:gd name="connsiteX8" fmla="*/ 0 w 838200"/>
                  <a:gd name="connsiteY8" fmla="*/ 139703 h 859362"/>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579434 w 885825"/>
                  <a:gd name="connsiteY5" fmla="*/ 4524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688971 w 885825"/>
                  <a:gd name="connsiteY5" fmla="*/ 4905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9933"/>
                  <a:gd name="connsiteX1" fmla="*/ 139703 w 885825"/>
                  <a:gd name="connsiteY1" fmla="*/ 0 h 859933"/>
                  <a:gd name="connsiteX2" fmla="*/ 698497 w 885825"/>
                  <a:gd name="connsiteY2" fmla="*/ 0 h 859933"/>
                  <a:gd name="connsiteX3" fmla="*/ 838200 w 885825"/>
                  <a:gd name="connsiteY3" fmla="*/ 139703 h 859933"/>
                  <a:gd name="connsiteX4" fmla="*/ 885825 w 885825"/>
                  <a:gd name="connsiteY4" fmla="*/ 284159 h 859933"/>
                  <a:gd name="connsiteX5" fmla="*/ 688971 w 885825"/>
                  <a:gd name="connsiteY5" fmla="*/ 490538 h 859933"/>
                  <a:gd name="connsiteX6" fmla="*/ 220666 w 885825"/>
                  <a:gd name="connsiteY6" fmla="*/ 485775 h 859933"/>
                  <a:gd name="connsiteX7" fmla="*/ 0 w 885825"/>
                  <a:gd name="connsiteY7" fmla="*/ 850897 h 859933"/>
                  <a:gd name="connsiteX8" fmla="*/ 0 w 885825"/>
                  <a:gd name="connsiteY8" fmla="*/ 139703 h 859933"/>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180975 w 885825"/>
                  <a:gd name="connsiteY7" fmla="*/ 26510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95275 w 885825"/>
                  <a:gd name="connsiteY7" fmla="*/ 16985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09550 w 885825"/>
                  <a:gd name="connsiteY7" fmla="*/ 269872 h 490538"/>
                  <a:gd name="connsiteX8" fmla="*/ 0 w 885825"/>
                  <a:gd name="connsiteY8" fmla="*/ 139703 h 490538"/>
                  <a:gd name="connsiteX0" fmla="*/ 6884 w 797459"/>
                  <a:gd name="connsiteY0" fmla="*/ 215903 h 490538"/>
                  <a:gd name="connsiteX1" fmla="*/ 51337 w 797459"/>
                  <a:gd name="connsiteY1" fmla="*/ 0 h 490538"/>
                  <a:gd name="connsiteX2" fmla="*/ 610131 w 797459"/>
                  <a:gd name="connsiteY2" fmla="*/ 0 h 490538"/>
                  <a:gd name="connsiteX3" fmla="*/ 749834 w 797459"/>
                  <a:gd name="connsiteY3" fmla="*/ 139703 h 490538"/>
                  <a:gd name="connsiteX4" fmla="*/ 797459 w 797459"/>
                  <a:gd name="connsiteY4" fmla="*/ 284159 h 490538"/>
                  <a:gd name="connsiteX5" fmla="*/ 600605 w 797459"/>
                  <a:gd name="connsiteY5" fmla="*/ 490538 h 490538"/>
                  <a:gd name="connsiteX6" fmla="*/ 132300 w 797459"/>
                  <a:gd name="connsiteY6" fmla="*/ 485775 h 490538"/>
                  <a:gd name="connsiteX7" fmla="*/ 121184 w 797459"/>
                  <a:gd name="connsiteY7" fmla="*/ 269872 h 490538"/>
                  <a:gd name="connsiteX8" fmla="*/ 6884 w 797459"/>
                  <a:gd name="connsiteY8" fmla="*/ 215903 h 490538"/>
                  <a:gd name="connsiteX0" fmla="*/ 0 w 790575"/>
                  <a:gd name="connsiteY0" fmla="*/ 215903 h 490538"/>
                  <a:gd name="connsiteX1" fmla="*/ 111128 w 790575"/>
                  <a:gd name="connsiteY1" fmla="*/ 42863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215903 h 490538"/>
                  <a:gd name="connsiteX1" fmla="*/ 254003 w 790575"/>
                  <a:gd name="connsiteY1" fmla="*/ 19051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196852 h 471487"/>
                  <a:gd name="connsiteX1" fmla="*/ 254003 w 790575"/>
                  <a:gd name="connsiteY1" fmla="*/ 0 h 471487"/>
                  <a:gd name="connsiteX2" fmla="*/ 403222 w 790575"/>
                  <a:gd name="connsiteY2" fmla="*/ 90486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609938"/>
                  <a:gd name="connsiteY0" fmla="*/ 196852 h 471487"/>
                  <a:gd name="connsiteX1" fmla="*/ 254003 w 609938"/>
                  <a:gd name="connsiteY1" fmla="*/ 0 h 471487"/>
                  <a:gd name="connsiteX2" fmla="*/ 417510 w 609938"/>
                  <a:gd name="connsiteY2" fmla="*/ 4761 h 471487"/>
                  <a:gd name="connsiteX3" fmla="*/ 523875 w 609938"/>
                  <a:gd name="connsiteY3" fmla="*/ 68265 h 471487"/>
                  <a:gd name="connsiteX4" fmla="*/ 447675 w 609938"/>
                  <a:gd name="connsiteY4" fmla="*/ 260345 h 471487"/>
                  <a:gd name="connsiteX5" fmla="*/ 593721 w 609938"/>
                  <a:gd name="connsiteY5" fmla="*/ 471487 h 471487"/>
                  <a:gd name="connsiteX6" fmla="*/ 125416 w 609938"/>
                  <a:gd name="connsiteY6" fmla="*/ 466724 h 471487"/>
                  <a:gd name="connsiteX7" fmla="*/ 114300 w 609938"/>
                  <a:gd name="connsiteY7" fmla="*/ 250821 h 471487"/>
                  <a:gd name="connsiteX8" fmla="*/ 0 w 609938"/>
                  <a:gd name="connsiteY8" fmla="*/ 196852 h 471487"/>
                  <a:gd name="connsiteX0" fmla="*/ 0 w 707932"/>
                  <a:gd name="connsiteY0" fmla="*/ 196852 h 471487"/>
                  <a:gd name="connsiteX1" fmla="*/ 254003 w 707932"/>
                  <a:gd name="connsiteY1" fmla="*/ 0 h 471487"/>
                  <a:gd name="connsiteX2" fmla="*/ 417510 w 707932"/>
                  <a:gd name="connsiteY2" fmla="*/ 4761 h 471487"/>
                  <a:gd name="connsiteX3" fmla="*/ 676275 w 707932"/>
                  <a:gd name="connsiteY3" fmla="*/ 192090 h 471487"/>
                  <a:gd name="connsiteX4" fmla="*/ 447675 w 707932"/>
                  <a:gd name="connsiteY4" fmla="*/ 260345 h 471487"/>
                  <a:gd name="connsiteX5" fmla="*/ 593721 w 707932"/>
                  <a:gd name="connsiteY5" fmla="*/ 471487 h 471487"/>
                  <a:gd name="connsiteX6" fmla="*/ 125416 w 707932"/>
                  <a:gd name="connsiteY6" fmla="*/ 466724 h 471487"/>
                  <a:gd name="connsiteX7" fmla="*/ 114300 w 707932"/>
                  <a:gd name="connsiteY7" fmla="*/ 250821 h 471487"/>
                  <a:gd name="connsiteX8" fmla="*/ 0 w 707932"/>
                  <a:gd name="connsiteY8" fmla="*/ 196852 h 471487"/>
                  <a:gd name="connsiteX0" fmla="*/ 0 w 715906"/>
                  <a:gd name="connsiteY0" fmla="*/ 196852 h 471487"/>
                  <a:gd name="connsiteX1" fmla="*/ 254003 w 715906"/>
                  <a:gd name="connsiteY1" fmla="*/ 0 h 471487"/>
                  <a:gd name="connsiteX2" fmla="*/ 417510 w 715906"/>
                  <a:gd name="connsiteY2" fmla="*/ 4761 h 471487"/>
                  <a:gd name="connsiteX3" fmla="*/ 676275 w 715906"/>
                  <a:gd name="connsiteY3" fmla="*/ 192090 h 471487"/>
                  <a:gd name="connsiteX4" fmla="*/ 561975 w 715906"/>
                  <a:gd name="connsiteY4" fmla="*/ 236533 h 471487"/>
                  <a:gd name="connsiteX5" fmla="*/ 593721 w 715906"/>
                  <a:gd name="connsiteY5" fmla="*/ 471487 h 471487"/>
                  <a:gd name="connsiteX6" fmla="*/ 125416 w 715906"/>
                  <a:gd name="connsiteY6" fmla="*/ 466724 h 471487"/>
                  <a:gd name="connsiteX7" fmla="*/ 114300 w 715906"/>
                  <a:gd name="connsiteY7" fmla="*/ 250821 h 471487"/>
                  <a:gd name="connsiteX8" fmla="*/ 0 w 715906"/>
                  <a:gd name="connsiteY8" fmla="*/ 196852 h 471487"/>
                  <a:gd name="connsiteX0" fmla="*/ 0 w 728346"/>
                  <a:gd name="connsiteY0" fmla="*/ 196852 h 471487"/>
                  <a:gd name="connsiteX1" fmla="*/ 254003 w 728346"/>
                  <a:gd name="connsiteY1" fmla="*/ 0 h 471487"/>
                  <a:gd name="connsiteX2" fmla="*/ 417510 w 728346"/>
                  <a:gd name="connsiteY2" fmla="*/ 4761 h 471487"/>
                  <a:gd name="connsiteX3" fmla="*/ 676275 w 728346"/>
                  <a:gd name="connsiteY3" fmla="*/ 192090 h 471487"/>
                  <a:gd name="connsiteX4" fmla="*/ 561975 w 728346"/>
                  <a:gd name="connsiteY4" fmla="*/ 236533 h 471487"/>
                  <a:gd name="connsiteX5" fmla="*/ 593721 w 728346"/>
                  <a:gd name="connsiteY5" fmla="*/ 471487 h 471487"/>
                  <a:gd name="connsiteX6" fmla="*/ 125416 w 728346"/>
                  <a:gd name="connsiteY6" fmla="*/ 466724 h 471487"/>
                  <a:gd name="connsiteX7" fmla="*/ 114300 w 728346"/>
                  <a:gd name="connsiteY7" fmla="*/ 250821 h 471487"/>
                  <a:gd name="connsiteX8" fmla="*/ 0 w 728346"/>
                  <a:gd name="connsiteY8" fmla="*/ 196852 h 471487"/>
                  <a:gd name="connsiteX0" fmla="*/ 0 w 729053"/>
                  <a:gd name="connsiteY0" fmla="*/ 196852 h 471487"/>
                  <a:gd name="connsiteX1" fmla="*/ 254003 w 729053"/>
                  <a:gd name="connsiteY1" fmla="*/ 0 h 471487"/>
                  <a:gd name="connsiteX2" fmla="*/ 417510 w 729053"/>
                  <a:gd name="connsiteY2" fmla="*/ 4761 h 471487"/>
                  <a:gd name="connsiteX3" fmla="*/ 676275 w 729053"/>
                  <a:gd name="connsiteY3" fmla="*/ 192090 h 471487"/>
                  <a:gd name="connsiteX4" fmla="*/ 566738 w 729053"/>
                  <a:gd name="connsiteY4" fmla="*/ 269871 h 471487"/>
                  <a:gd name="connsiteX5" fmla="*/ 593721 w 729053"/>
                  <a:gd name="connsiteY5" fmla="*/ 471487 h 471487"/>
                  <a:gd name="connsiteX6" fmla="*/ 125416 w 729053"/>
                  <a:gd name="connsiteY6" fmla="*/ 466724 h 471487"/>
                  <a:gd name="connsiteX7" fmla="*/ 114300 w 729053"/>
                  <a:gd name="connsiteY7" fmla="*/ 250821 h 471487"/>
                  <a:gd name="connsiteX8" fmla="*/ 0 w 729053"/>
                  <a:gd name="connsiteY8" fmla="*/ 196852 h 471487"/>
                  <a:gd name="connsiteX0" fmla="*/ 0 w 676275"/>
                  <a:gd name="connsiteY0" fmla="*/ 196852 h 471487"/>
                  <a:gd name="connsiteX1" fmla="*/ 254003 w 676275"/>
                  <a:gd name="connsiteY1" fmla="*/ 0 h 471487"/>
                  <a:gd name="connsiteX2" fmla="*/ 417510 w 676275"/>
                  <a:gd name="connsiteY2" fmla="*/ 4761 h 471487"/>
                  <a:gd name="connsiteX3" fmla="*/ 676275 w 676275"/>
                  <a:gd name="connsiteY3" fmla="*/ 192090 h 471487"/>
                  <a:gd name="connsiteX4" fmla="*/ 566738 w 676275"/>
                  <a:gd name="connsiteY4" fmla="*/ 269871 h 471487"/>
                  <a:gd name="connsiteX5" fmla="*/ 593721 w 676275"/>
                  <a:gd name="connsiteY5" fmla="*/ 471487 h 471487"/>
                  <a:gd name="connsiteX6" fmla="*/ 125416 w 676275"/>
                  <a:gd name="connsiteY6" fmla="*/ 466724 h 471487"/>
                  <a:gd name="connsiteX7" fmla="*/ 114300 w 676275"/>
                  <a:gd name="connsiteY7" fmla="*/ 250821 h 471487"/>
                  <a:gd name="connsiteX8" fmla="*/ 0 w 676275"/>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9613" h="471487">
                    <a:moveTo>
                      <a:pt x="0" y="196852"/>
                    </a:moveTo>
                    <a:cubicBezTo>
                      <a:pt x="0" y="119696"/>
                      <a:pt x="176847" y="0"/>
                      <a:pt x="254003" y="0"/>
                    </a:cubicBezTo>
                    <a:cubicBezTo>
                      <a:pt x="313268" y="53974"/>
                      <a:pt x="363008" y="46037"/>
                      <a:pt x="417510" y="4761"/>
                    </a:cubicBezTo>
                    <a:cubicBezTo>
                      <a:pt x="494666" y="4761"/>
                      <a:pt x="657225" y="119697"/>
                      <a:pt x="709613" y="187328"/>
                    </a:cubicBezTo>
                    <a:cubicBezTo>
                      <a:pt x="622300" y="229130"/>
                      <a:pt x="596901" y="223307"/>
                      <a:pt x="566738" y="269871"/>
                    </a:cubicBezTo>
                    <a:cubicBezTo>
                      <a:pt x="566738" y="347027"/>
                      <a:pt x="670877" y="471487"/>
                      <a:pt x="593721" y="471487"/>
                    </a:cubicBezTo>
                    <a:cubicBezTo>
                      <a:pt x="407456" y="471487"/>
                      <a:pt x="311681" y="466724"/>
                      <a:pt x="125416" y="466724"/>
                    </a:cubicBezTo>
                    <a:cubicBezTo>
                      <a:pt x="48260" y="466724"/>
                      <a:pt x="114300" y="327977"/>
                      <a:pt x="114300" y="250821"/>
                    </a:cubicBezTo>
                    <a:lnTo>
                      <a:pt x="0" y="196852"/>
                    </a:lnTo>
                    <a:close/>
                  </a:path>
                </a:pathLst>
              </a:custGeom>
              <a:solidFill>
                <a:srgbClr val="FFC000">
                  <a:lumMod val="60000"/>
                  <a:lumOff val="40000"/>
                </a:srgbClr>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dirty="0">
                  <a:solidFill>
                    <a:prstClr val="white"/>
                  </a:solidFill>
                </a:endParaRPr>
              </a:p>
            </p:txBody>
          </p:sp>
          <p:sp>
            <p:nvSpPr>
              <p:cNvPr id="129" name="Freeform: Shape 128">
                <a:extLst>
                  <a:ext uri="{FF2B5EF4-FFF2-40B4-BE49-F238E27FC236}">
                    <a16:creationId xmlns:a16="http://schemas.microsoft.com/office/drawing/2014/main" id="{A1A21A5A-8D42-4E3C-99EC-02E51A59F597}"/>
                  </a:ext>
                </a:extLst>
              </p:cNvPr>
              <p:cNvSpPr/>
              <p:nvPr/>
            </p:nvSpPr>
            <p:spPr>
              <a:xfrm>
                <a:off x="2014504" y="3553915"/>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ED7D31"/>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30" name="Freeform: Shape 129">
                <a:extLst>
                  <a:ext uri="{FF2B5EF4-FFF2-40B4-BE49-F238E27FC236}">
                    <a16:creationId xmlns:a16="http://schemas.microsoft.com/office/drawing/2014/main" id="{55625446-2BBC-4C7F-BA82-FD880E77C99F}"/>
                  </a:ext>
                </a:extLst>
              </p:cNvPr>
              <p:cNvSpPr/>
              <p:nvPr/>
            </p:nvSpPr>
            <p:spPr>
              <a:xfrm flipH="1">
                <a:off x="2383051" y="3553915"/>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ED7D31"/>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grpSp>
          <p:nvGrpSpPr>
            <p:cNvPr id="95" name="Group 94">
              <a:extLst>
                <a:ext uri="{FF2B5EF4-FFF2-40B4-BE49-F238E27FC236}">
                  <a16:creationId xmlns:a16="http://schemas.microsoft.com/office/drawing/2014/main" id="{49A4E062-698E-4C16-AB2B-FF7F3EC45125}"/>
                </a:ext>
              </a:extLst>
            </p:cNvPr>
            <p:cNvGrpSpPr/>
            <p:nvPr/>
          </p:nvGrpSpPr>
          <p:grpSpPr>
            <a:xfrm>
              <a:off x="3821709" y="4226792"/>
              <a:ext cx="1167175" cy="851629"/>
              <a:chOff x="7389463" y="2893265"/>
              <a:chExt cx="1167175" cy="851629"/>
            </a:xfrm>
          </p:grpSpPr>
          <p:sp>
            <p:nvSpPr>
              <p:cNvPr id="123" name="Oval 36">
                <a:extLst>
                  <a:ext uri="{FF2B5EF4-FFF2-40B4-BE49-F238E27FC236}">
                    <a16:creationId xmlns:a16="http://schemas.microsoft.com/office/drawing/2014/main" id="{F6FA553E-9C42-40FB-9858-A25FC3FAE9D7}"/>
                  </a:ext>
                </a:extLst>
              </p:cNvPr>
              <p:cNvSpPr/>
              <p:nvPr/>
            </p:nvSpPr>
            <p:spPr>
              <a:xfrm>
                <a:off x="7389463" y="3336516"/>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24" name="Oval 36">
                <a:extLst>
                  <a:ext uri="{FF2B5EF4-FFF2-40B4-BE49-F238E27FC236}">
                    <a16:creationId xmlns:a16="http://schemas.microsoft.com/office/drawing/2014/main" id="{0F3E09F4-5BBC-4E43-AAE7-060F94C9EE81}"/>
                  </a:ext>
                </a:extLst>
              </p:cNvPr>
              <p:cNvSpPr/>
              <p:nvPr/>
            </p:nvSpPr>
            <p:spPr>
              <a:xfrm flipH="1">
                <a:off x="8386131" y="3317677"/>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25" name="Oval 33">
                <a:extLst>
                  <a:ext uri="{FF2B5EF4-FFF2-40B4-BE49-F238E27FC236}">
                    <a16:creationId xmlns:a16="http://schemas.microsoft.com/office/drawing/2014/main" id="{C92C03AC-167A-476B-BE09-E029E0AC1688}"/>
                  </a:ext>
                </a:extLst>
              </p:cNvPr>
              <p:cNvSpPr/>
              <p:nvPr/>
            </p:nvSpPr>
            <p:spPr>
              <a:xfrm>
                <a:off x="7470495" y="2893265"/>
                <a:ext cx="990601" cy="851629"/>
              </a:xfrm>
              <a:custGeom>
                <a:avLst/>
                <a:gdLst>
                  <a:gd name="connsiteX0" fmla="*/ 0 w 990600"/>
                  <a:gd name="connsiteY0" fmla="*/ 411509 h 823018"/>
                  <a:gd name="connsiteX1" fmla="*/ 495300 w 990600"/>
                  <a:gd name="connsiteY1" fmla="*/ 0 h 823018"/>
                  <a:gd name="connsiteX2" fmla="*/ 990600 w 990600"/>
                  <a:gd name="connsiteY2" fmla="*/ 411509 h 823018"/>
                  <a:gd name="connsiteX3" fmla="*/ 495300 w 990600"/>
                  <a:gd name="connsiteY3" fmla="*/ 823018 h 823018"/>
                  <a:gd name="connsiteX4" fmla="*/ 0 w 990600"/>
                  <a:gd name="connsiteY4" fmla="*/ 411509 h 823018"/>
                  <a:gd name="connsiteX0" fmla="*/ 0 w 990600"/>
                  <a:gd name="connsiteY0" fmla="*/ 411509 h 829292"/>
                  <a:gd name="connsiteX1" fmla="*/ 495300 w 990600"/>
                  <a:gd name="connsiteY1" fmla="*/ 0 h 829292"/>
                  <a:gd name="connsiteX2" fmla="*/ 990600 w 990600"/>
                  <a:gd name="connsiteY2" fmla="*/ 411509 h 829292"/>
                  <a:gd name="connsiteX3" fmla="*/ 495300 w 990600"/>
                  <a:gd name="connsiteY3" fmla="*/ 823018 h 829292"/>
                  <a:gd name="connsiteX4" fmla="*/ 0 w 990600"/>
                  <a:gd name="connsiteY4" fmla="*/ 411509 h 829292"/>
                  <a:gd name="connsiteX0" fmla="*/ 0 w 990600"/>
                  <a:gd name="connsiteY0" fmla="*/ 411509 h 823986"/>
                  <a:gd name="connsiteX1" fmla="*/ 495300 w 990600"/>
                  <a:gd name="connsiteY1" fmla="*/ 0 h 823986"/>
                  <a:gd name="connsiteX2" fmla="*/ 990600 w 990600"/>
                  <a:gd name="connsiteY2" fmla="*/ 411509 h 823986"/>
                  <a:gd name="connsiteX3" fmla="*/ 495300 w 990600"/>
                  <a:gd name="connsiteY3" fmla="*/ 823018 h 823986"/>
                  <a:gd name="connsiteX4" fmla="*/ 0 w 990600"/>
                  <a:gd name="connsiteY4" fmla="*/ 411509 h 823986"/>
                  <a:gd name="connsiteX0" fmla="*/ 0 w 990600"/>
                  <a:gd name="connsiteY0" fmla="*/ 411509 h 845332"/>
                  <a:gd name="connsiteX1" fmla="*/ 495300 w 990600"/>
                  <a:gd name="connsiteY1" fmla="*/ 0 h 845332"/>
                  <a:gd name="connsiteX2" fmla="*/ 990600 w 990600"/>
                  <a:gd name="connsiteY2" fmla="*/ 411509 h 845332"/>
                  <a:gd name="connsiteX3" fmla="*/ 495300 w 990600"/>
                  <a:gd name="connsiteY3" fmla="*/ 844450 h 845332"/>
                  <a:gd name="connsiteX4" fmla="*/ 0 w 990600"/>
                  <a:gd name="connsiteY4" fmla="*/ 411509 h 845332"/>
                  <a:gd name="connsiteX0" fmla="*/ 0 w 990600"/>
                  <a:gd name="connsiteY0" fmla="*/ 411509 h 844470"/>
                  <a:gd name="connsiteX1" fmla="*/ 495300 w 990600"/>
                  <a:gd name="connsiteY1" fmla="*/ 0 h 844470"/>
                  <a:gd name="connsiteX2" fmla="*/ 990600 w 990600"/>
                  <a:gd name="connsiteY2" fmla="*/ 411509 h 844470"/>
                  <a:gd name="connsiteX3" fmla="*/ 495300 w 990600"/>
                  <a:gd name="connsiteY3" fmla="*/ 844450 h 844470"/>
                  <a:gd name="connsiteX4" fmla="*/ 0 w 990600"/>
                  <a:gd name="connsiteY4" fmla="*/ 411509 h 844470"/>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68 h 851629"/>
                  <a:gd name="connsiteX1" fmla="*/ 497682 w 990601"/>
                  <a:gd name="connsiteY1" fmla="*/ 15 h 851629"/>
                  <a:gd name="connsiteX2" fmla="*/ 990601 w 990601"/>
                  <a:gd name="connsiteY2" fmla="*/ 418668 h 851629"/>
                  <a:gd name="connsiteX3" fmla="*/ 495301 w 990601"/>
                  <a:gd name="connsiteY3" fmla="*/ 851609 h 851629"/>
                  <a:gd name="connsiteX4" fmla="*/ 1 w 990601"/>
                  <a:gd name="connsiteY4" fmla="*/ 418668 h 851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1" h="851629">
                    <a:moveTo>
                      <a:pt x="1" y="418668"/>
                    </a:moveTo>
                    <a:cubicBezTo>
                      <a:pt x="398" y="276736"/>
                      <a:pt x="97929" y="-2366"/>
                      <a:pt x="497682" y="15"/>
                    </a:cubicBezTo>
                    <a:cubicBezTo>
                      <a:pt x="897435" y="2396"/>
                      <a:pt x="990601" y="191398"/>
                      <a:pt x="990601" y="418668"/>
                    </a:cubicBezTo>
                    <a:cubicBezTo>
                      <a:pt x="990601" y="645938"/>
                      <a:pt x="873623" y="853991"/>
                      <a:pt x="495301" y="851609"/>
                    </a:cubicBezTo>
                    <a:cubicBezTo>
                      <a:pt x="116979" y="849227"/>
                      <a:pt x="-396" y="560600"/>
                      <a:pt x="1" y="418668"/>
                    </a:cubicBezTo>
                    <a:close/>
                  </a:path>
                </a:pathLst>
              </a:custGeom>
              <a:solidFill>
                <a:srgbClr val="97663B"/>
              </a:solidFill>
              <a:ln w="6350" cap="flat" cmpd="sng" algn="ctr">
                <a:noFill/>
                <a:prstDash val="solid"/>
                <a:miter lim="800000"/>
              </a:ln>
              <a:effectLst>
                <a:outerShdw blurRad="25400" dist="25400" dir="5400000" algn="t" rotWithShape="0">
                  <a:srgbClr val="7E502C"/>
                </a:outerShdw>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grpSp>
          <p:nvGrpSpPr>
            <p:cNvPr id="96" name="Group 95">
              <a:extLst>
                <a:ext uri="{FF2B5EF4-FFF2-40B4-BE49-F238E27FC236}">
                  <a16:creationId xmlns:a16="http://schemas.microsoft.com/office/drawing/2014/main" id="{1E9140DF-594C-4FDA-9C92-B02648E78FB8}"/>
                </a:ext>
              </a:extLst>
            </p:cNvPr>
            <p:cNvGrpSpPr/>
            <p:nvPr/>
          </p:nvGrpSpPr>
          <p:grpSpPr>
            <a:xfrm>
              <a:off x="4346645" y="4784714"/>
              <a:ext cx="117302" cy="190794"/>
              <a:chOff x="5382449" y="4491694"/>
              <a:chExt cx="117302" cy="190794"/>
            </a:xfrm>
          </p:grpSpPr>
          <p:sp>
            <p:nvSpPr>
              <p:cNvPr id="121" name="Teardrop 120">
                <a:extLst>
                  <a:ext uri="{FF2B5EF4-FFF2-40B4-BE49-F238E27FC236}">
                    <a16:creationId xmlns:a16="http://schemas.microsoft.com/office/drawing/2014/main" id="{0EBA3243-5EE5-4CD9-A134-C9B4B73798B1}"/>
                  </a:ext>
                </a:extLst>
              </p:cNvPr>
              <p:cNvSpPr/>
              <p:nvPr/>
            </p:nvSpPr>
            <p:spPr>
              <a:xfrm rot="16200000">
                <a:off x="5432641" y="4498133"/>
                <a:ext cx="58597" cy="45719"/>
              </a:xfrm>
              <a:prstGeom prst="teardrop">
                <a:avLst/>
              </a:prstGeom>
              <a:solidFill>
                <a:srgbClr val="825532"/>
              </a:solidFill>
              <a:ln w="12700" cap="flat" cmpd="sng" algn="ctr">
                <a:noFill/>
                <a:prstDash val="solid"/>
                <a:miter lim="800000"/>
              </a:ln>
              <a:effectLst/>
            </p:spPr>
            <p:txBody>
              <a:bodyPr rtlCol="0" anchor="ctr"/>
              <a:lstStyle/>
              <a:p>
                <a:pPr algn="ctr" defTabSz="914400">
                  <a:defRPr/>
                </a:pPr>
                <a:endParaRPr lang="en-US" sz="1530" kern="0">
                  <a:solidFill>
                    <a:prstClr val="white"/>
                  </a:solidFill>
                </a:endParaRPr>
              </a:p>
            </p:txBody>
          </p:sp>
          <p:sp>
            <p:nvSpPr>
              <p:cNvPr id="122" name="Moon 121">
                <a:extLst>
                  <a:ext uri="{FF2B5EF4-FFF2-40B4-BE49-F238E27FC236}">
                    <a16:creationId xmlns:a16="http://schemas.microsoft.com/office/drawing/2014/main" id="{B34DB77D-BAEA-4B66-98FD-89684C84359E}"/>
                  </a:ext>
                </a:extLst>
              </p:cNvPr>
              <p:cNvSpPr/>
              <p:nvPr/>
            </p:nvSpPr>
            <p:spPr>
              <a:xfrm rot="16200000">
                <a:off x="5398451" y="4581189"/>
                <a:ext cx="85297" cy="117302"/>
              </a:xfrm>
              <a:prstGeom prst="moon">
                <a:avLst>
                  <a:gd name="adj" fmla="val 47096"/>
                </a:avLst>
              </a:prstGeom>
              <a:solidFill>
                <a:srgbClr val="824E1D"/>
              </a:solidFill>
              <a:ln w="12700" cap="flat" cmpd="sng" algn="ctr">
                <a:noFill/>
                <a:prstDash val="solid"/>
                <a:miter lim="800000"/>
              </a:ln>
              <a:effectLst/>
            </p:spPr>
            <p:txBody>
              <a:bodyPr rtlCol="0" anchor="ctr"/>
              <a:lstStyle/>
              <a:p>
                <a:pPr algn="ctr" defTabSz="914400">
                  <a:defRPr/>
                </a:pPr>
                <a:endParaRPr lang="en-US" sz="1530" kern="0">
                  <a:solidFill>
                    <a:prstClr val="white"/>
                  </a:solidFill>
                </a:endParaRPr>
              </a:p>
            </p:txBody>
          </p:sp>
        </p:grpSp>
        <p:grpSp>
          <p:nvGrpSpPr>
            <p:cNvPr id="97" name="Group 96">
              <a:extLst>
                <a:ext uri="{FF2B5EF4-FFF2-40B4-BE49-F238E27FC236}">
                  <a16:creationId xmlns:a16="http://schemas.microsoft.com/office/drawing/2014/main" id="{621910D5-89EF-4713-A240-FA3594C638B6}"/>
                </a:ext>
              </a:extLst>
            </p:cNvPr>
            <p:cNvGrpSpPr/>
            <p:nvPr/>
          </p:nvGrpSpPr>
          <p:grpSpPr>
            <a:xfrm>
              <a:off x="3627610" y="3924577"/>
              <a:ext cx="1475648" cy="762929"/>
              <a:chOff x="2879441" y="2846400"/>
              <a:chExt cx="1263913" cy="567773"/>
            </a:xfrm>
          </p:grpSpPr>
          <p:grpSp>
            <p:nvGrpSpPr>
              <p:cNvPr id="114" name="Group 113">
                <a:extLst>
                  <a:ext uri="{FF2B5EF4-FFF2-40B4-BE49-F238E27FC236}">
                    <a16:creationId xmlns:a16="http://schemas.microsoft.com/office/drawing/2014/main" id="{11DE7471-0861-43BA-AB19-9190A98C92A4}"/>
                  </a:ext>
                </a:extLst>
              </p:cNvPr>
              <p:cNvGrpSpPr/>
              <p:nvPr/>
            </p:nvGrpSpPr>
            <p:grpSpPr>
              <a:xfrm>
                <a:off x="2879441" y="2883574"/>
                <a:ext cx="311272" cy="311760"/>
                <a:chOff x="2543848" y="3369652"/>
                <a:chExt cx="311272" cy="311760"/>
              </a:xfrm>
            </p:grpSpPr>
            <p:sp>
              <p:nvSpPr>
                <p:cNvPr id="119" name="Cloud 118">
                  <a:extLst>
                    <a:ext uri="{FF2B5EF4-FFF2-40B4-BE49-F238E27FC236}">
                      <a16:creationId xmlns:a16="http://schemas.microsoft.com/office/drawing/2014/main" id="{D2DA5CB9-63C5-4D16-9363-064D183D48A7}"/>
                    </a:ext>
                  </a:extLst>
                </p:cNvPr>
                <p:cNvSpPr/>
                <p:nvPr/>
              </p:nvSpPr>
              <p:spPr>
                <a:xfrm>
                  <a:off x="2543848" y="3369652"/>
                  <a:ext cx="277312" cy="301840"/>
                </a:xfrm>
                <a:prstGeom prst="cloud">
                  <a:avLst/>
                </a:prstGeom>
                <a:solidFill>
                  <a:srgbClr val="472A18"/>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20" name="Freeform: Shape 119">
                  <a:extLst>
                    <a:ext uri="{FF2B5EF4-FFF2-40B4-BE49-F238E27FC236}">
                      <a16:creationId xmlns:a16="http://schemas.microsoft.com/office/drawing/2014/main" id="{679332D9-43B8-483A-B1D4-FEDC7ACB2C39}"/>
                    </a:ext>
                  </a:extLst>
                </p:cNvPr>
                <p:cNvSpPr/>
                <p:nvPr/>
              </p:nvSpPr>
              <p:spPr>
                <a:xfrm>
                  <a:off x="2696616" y="3509149"/>
                  <a:ext cx="158504" cy="172263"/>
                </a:xfrm>
                <a:custGeom>
                  <a:avLst/>
                  <a:gdLst>
                    <a:gd name="connsiteX0" fmla="*/ 0 w 145257"/>
                    <a:gd name="connsiteY0" fmla="*/ 142875 h 169068"/>
                    <a:gd name="connsiteX1" fmla="*/ 11907 w 145257"/>
                    <a:gd name="connsiteY1" fmla="*/ 35718 h 169068"/>
                    <a:gd name="connsiteX2" fmla="*/ 102394 w 145257"/>
                    <a:gd name="connsiteY2" fmla="*/ 0 h 169068"/>
                    <a:gd name="connsiteX3" fmla="*/ 145257 w 145257"/>
                    <a:gd name="connsiteY3" fmla="*/ 30956 h 169068"/>
                    <a:gd name="connsiteX4" fmla="*/ 42863 w 145257"/>
                    <a:gd name="connsiteY4" fmla="*/ 169068 h 169068"/>
                    <a:gd name="connsiteX5" fmla="*/ 0 w 145257"/>
                    <a:gd name="connsiteY5" fmla="*/ 142875 h 169068"/>
                    <a:gd name="connsiteX0" fmla="*/ 8093 w 153350"/>
                    <a:gd name="connsiteY0" fmla="*/ 142875 h 169068"/>
                    <a:gd name="connsiteX1" fmla="*/ 20000 w 153350"/>
                    <a:gd name="connsiteY1" fmla="*/ 35718 h 169068"/>
                    <a:gd name="connsiteX2" fmla="*/ 110487 w 153350"/>
                    <a:gd name="connsiteY2" fmla="*/ 0 h 169068"/>
                    <a:gd name="connsiteX3" fmla="*/ 153350 w 153350"/>
                    <a:gd name="connsiteY3" fmla="*/ 30956 h 169068"/>
                    <a:gd name="connsiteX4" fmla="*/ 50956 w 153350"/>
                    <a:gd name="connsiteY4" fmla="*/ 169068 h 169068"/>
                    <a:gd name="connsiteX5" fmla="*/ 8093 w 153350"/>
                    <a:gd name="connsiteY5" fmla="*/ 142875 h 169068"/>
                    <a:gd name="connsiteX0" fmla="*/ 8093 w 153350"/>
                    <a:gd name="connsiteY0" fmla="*/ 143405 h 169598"/>
                    <a:gd name="connsiteX1" fmla="*/ 20000 w 153350"/>
                    <a:gd name="connsiteY1" fmla="*/ 36248 h 169598"/>
                    <a:gd name="connsiteX2" fmla="*/ 110487 w 153350"/>
                    <a:gd name="connsiteY2" fmla="*/ 530 h 169598"/>
                    <a:gd name="connsiteX3" fmla="*/ 153350 w 153350"/>
                    <a:gd name="connsiteY3" fmla="*/ 31486 h 169598"/>
                    <a:gd name="connsiteX4" fmla="*/ 50956 w 153350"/>
                    <a:gd name="connsiteY4" fmla="*/ 169598 h 169598"/>
                    <a:gd name="connsiteX5" fmla="*/ 8093 w 153350"/>
                    <a:gd name="connsiteY5" fmla="*/ 143405 h 169598"/>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70019"/>
                    <a:gd name="connsiteY0" fmla="*/ 143689 h 169882"/>
                    <a:gd name="connsiteX1" fmla="*/ 20000 w 170019"/>
                    <a:gd name="connsiteY1" fmla="*/ 36532 h 169882"/>
                    <a:gd name="connsiteX2" fmla="*/ 110487 w 170019"/>
                    <a:gd name="connsiteY2" fmla="*/ 814 h 169882"/>
                    <a:gd name="connsiteX3" fmla="*/ 170019 w 170019"/>
                    <a:gd name="connsiteY3" fmla="*/ 24626 h 169882"/>
                    <a:gd name="connsiteX4" fmla="*/ 50956 w 170019"/>
                    <a:gd name="connsiteY4" fmla="*/ 169882 h 169882"/>
                    <a:gd name="connsiteX5" fmla="*/ 8093 w 170019"/>
                    <a:gd name="connsiteY5" fmla="*/ 143689 h 169882"/>
                    <a:gd name="connsiteX0" fmla="*/ 8093 w 155732"/>
                    <a:gd name="connsiteY0" fmla="*/ 143689 h 169882"/>
                    <a:gd name="connsiteX1" fmla="*/ 20000 w 155732"/>
                    <a:gd name="connsiteY1" fmla="*/ 36532 h 169882"/>
                    <a:gd name="connsiteX2" fmla="*/ 110487 w 155732"/>
                    <a:gd name="connsiteY2" fmla="*/ 814 h 169882"/>
                    <a:gd name="connsiteX3" fmla="*/ 155732 w 155732"/>
                    <a:gd name="connsiteY3" fmla="*/ 29389 h 169882"/>
                    <a:gd name="connsiteX4" fmla="*/ 50956 w 155732"/>
                    <a:gd name="connsiteY4" fmla="*/ 169882 h 169882"/>
                    <a:gd name="connsiteX5" fmla="*/ 8093 w 155732"/>
                    <a:gd name="connsiteY5" fmla="*/ 143689 h 169882"/>
                    <a:gd name="connsiteX0" fmla="*/ 8093 w 155732"/>
                    <a:gd name="connsiteY0" fmla="*/ 143689 h 172263"/>
                    <a:gd name="connsiteX1" fmla="*/ 20000 w 155732"/>
                    <a:gd name="connsiteY1" fmla="*/ 36532 h 172263"/>
                    <a:gd name="connsiteX2" fmla="*/ 110487 w 155732"/>
                    <a:gd name="connsiteY2" fmla="*/ 814 h 172263"/>
                    <a:gd name="connsiteX3" fmla="*/ 155732 w 155732"/>
                    <a:gd name="connsiteY3" fmla="*/ 29389 h 172263"/>
                    <a:gd name="connsiteX4" fmla="*/ 50956 w 155732"/>
                    <a:gd name="connsiteY4" fmla="*/ 172263 h 172263"/>
                    <a:gd name="connsiteX5" fmla="*/ 8093 w 155732"/>
                    <a:gd name="connsiteY5" fmla="*/ 143689 h 172263"/>
                    <a:gd name="connsiteX0" fmla="*/ 10865 w 158504"/>
                    <a:gd name="connsiteY0" fmla="*/ 143689 h 172263"/>
                    <a:gd name="connsiteX1" fmla="*/ 22772 w 158504"/>
                    <a:gd name="connsiteY1" fmla="*/ 36532 h 172263"/>
                    <a:gd name="connsiteX2" fmla="*/ 113259 w 158504"/>
                    <a:gd name="connsiteY2" fmla="*/ 814 h 172263"/>
                    <a:gd name="connsiteX3" fmla="*/ 158504 w 158504"/>
                    <a:gd name="connsiteY3" fmla="*/ 29389 h 172263"/>
                    <a:gd name="connsiteX4" fmla="*/ 53728 w 158504"/>
                    <a:gd name="connsiteY4" fmla="*/ 172263 h 172263"/>
                    <a:gd name="connsiteX5" fmla="*/ 10865 w 158504"/>
                    <a:gd name="connsiteY5" fmla="*/ 143689 h 17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504" h="172263">
                      <a:moveTo>
                        <a:pt x="10865" y="143689"/>
                      </a:moveTo>
                      <a:cubicBezTo>
                        <a:pt x="-11359" y="88920"/>
                        <a:pt x="4515" y="72251"/>
                        <a:pt x="22772" y="36532"/>
                      </a:cubicBezTo>
                      <a:cubicBezTo>
                        <a:pt x="45790" y="12720"/>
                        <a:pt x="83097" y="-3949"/>
                        <a:pt x="113259" y="814"/>
                      </a:cubicBezTo>
                      <a:lnTo>
                        <a:pt x="158504" y="29389"/>
                      </a:lnTo>
                      <a:lnTo>
                        <a:pt x="53728" y="172263"/>
                      </a:lnTo>
                      <a:lnTo>
                        <a:pt x="10865" y="143689"/>
                      </a:lnTo>
                      <a:close/>
                    </a:path>
                  </a:pathLst>
                </a:custGeom>
                <a:solidFill>
                  <a:srgbClr val="B961C7"/>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grpSp>
            <p:nvGrpSpPr>
              <p:cNvPr id="115" name="Group 114">
                <a:extLst>
                  <a:ext uri="{FF2B5EF4-FFF2-40B4-BE49-F238E27FC236}">
                    <a16:creationId xmlns:a16="http://schemas.microsoft.com/office/drawing/2014/main" id="{06493589-D249-4435-9F88-3F08B606CD29}"/>
                  </a:ext>
                </a:extLst>
              </p:cNvPr>
              <p:cNvGrpSpPr/>
              <p:nvPr/>
            </p:nvGrpSpPr>
            <p:grpSpPr>
              <a:xfrm flipH="1">
                <a:off x="3832082" y="2846400"/>
                <a:ext cx="311272" cy="311760"/>
                <a:chOff x="2543848" y="3369652"/>
                <a:chExt cx="311272" cy="311760"/>
              </a:xfrm>
            </p:grpSpPr>
            <p:sp>
              <p:nvSpPr>
                <p:cNvPr id="117" name="Cloud 116">
                  <a:extLst>
                    <a:ext uri="{FF2B5EF4-FFF2-40B4-BE49-F238E27FC236}">
                      <a16:creationId xmlns:a16="http://schemas.microsoft.com/office/drawing/2014/main" id="{A48EA7CA-DB6B-4871-A4B1-D537679CE569}"/>
                    </a:ext>
                  </a:extLst>
                </p:cNvPr>
                <p:cNvSpPr/>
                <p:nvPr/>
              </p:nvSpPr>
              <p:spPr>
                <a:xfrm>
                  <a:off x="2543848" y="3369652"/>
                  <a:ext cx="277312" cy="301840"/>
                </a:xfrm>
                <a:prstGeom prst="cloud">
                  <a:avLst/>
                </a:prstGeom>
                <a:solidFill>
                  <a:srgbClr val="472A18"/>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18" name="Freeform: Shape 117">
                  <a:extLst>
                    <a:ext uri="{FF2B5EF4-FFF2-40B4-BE49-F238E27FC236}">
                      <a16:creationId xmlns:a16="http://schemas.microsoft.com/office/drawing/2014/main" id="{D062DCD8-3381-46BC-818B-B811C344B92F}"/>
                    </a:ext>
                  </a:extLst>
                </p:cNvPr>
                <p:cNvSpPr/>
                <p:nvPr/>
              </p:nvSpPr>
              <p:spPr>
                <a:xfrm>
                  <a:off x="2696616" y="3509149"/>
                  <a:ext cx="158504" cy="172263"/>
                </a:xfrm>
                <a:custGeom>
                  <a:avLst/>
                  <a:gdLst>
                    <a:gd name="connsiteX0" fmla="*/ 0 w 145257"/>
                    <a:gd name="connsiteY0" fmla="*/ 142875 h 169068"/>
                    <a:gd name="connsiteX1" fmla="*/ 11907 w 145257"/>
                    <a:gd name="connsiteY1" fmla="*/ 35718 h 169068"/>
                    <a:gd name="connsiteX2" fmla="*/ 102394 w 145257"/>
                    <a:gd name="connsiteY2" fmla="*/ 0 h 169068"/>
                    <a:gd name="connsiteX3" fmla="*/ 145257 w 145257"/>
                    <a:gd name="connsiteY3" fmla="*/ 30956 h 169068"/>
                    <a:gd name="connsiteX4" fmla="*/ 42863 w 145257"/>
                    <a:gd name="connsiteY4" fmla="*/ 169068 h 169068"/>
                    <a:gd name="connsiteX5" fmla="*/ 0 w 145257"/>
                    <a:gd name="connsiteY5" fmla="*/ 142875 h 169068"/>
                    <a:gd name="connsiteX0" fmla="*/ 8093 w 153350"/>
                    <a:gd name="connsiteY0" fmla="*/ 142875 h 169068"/>
                    <a:gd name="connsiteX1" fmla="*/ 20000 w 153350"/>
                    <a:gd name="connsiteY1" fmla="*/ 35718 h 169068"/>
                    <a:gd name="connsiteX2" fmla="*/ 110487 w 153350"/>
                    <a:gd name="connsiteY2" fmla="*/ 0 h 169068"/>
                    <a:gd name="connsiteX3" fmla="*/ 153350 w 153350"/>
                    <a:gd name="connsiteY3" fmla="*/ 30956 h 169068"/>
                    <a:gd name="connsiteX4" fmla="*/ 50956 w 153350"/>
                    <a:gd name="connsiteY4" fmla="*/ 169068 h 169068"/>
                    <a:gd name="connsiteX5" fmla="*/ 8093 w 153350"/>
                    <a:gd name="connsiteY5" fmla="*/ 142875 h 169068"/>
                    <a:gd name="connsiteX0" fmla="*/ 8093 w 153350"/>
                    <a:gd name="connsiteY0" fmla="*/ 143405 h 169598"/>
                    <a:gd name="connsiteX1" fmla="*/ 20000 w 153350"/>
                    <a:gd name="connsiteY1" fmla="*/ 36248 h 169598"/>
                    <a:gd name="connsiteX2" fmla="*/ 110487 w 153350"/>
                    <a:gd name="connsiteY2" fmla="*/ 530 h 169598"/>
                    <a:gd name="connsiteX3" fmla="*/ 153350 w 153350"/>
                    <a:gd name="connsiteY3" fmla="*/ 31486 h 169598"/>
                    <a:gd name="connsiteX4" fmla="*/ 50956 w 153350"/>
                    <a:gd name="connsiteY4" fmla="*/ 169598 h 169598"/>
                    <a:gd name="connsiteX5" fmla="*/ 8093 w 153350"/>
                    <a:gd name="connsiteY5" fmla="*/ 143405 h 169598"/>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70019"/>
                    <a:gd name="connsiteY0" fmla="*/ 143689 h 169882"/>
                    <a:gd name="connsiteX1" fmla="*/ 20000 w 170019"/>
                    <a:gd name="connsiteY1" fmla="*/ 36532 h 169882"/>
                    <a:gd name="connsiteX2" fmla="*/ 110487 w 170019"/>
                    <a:gd name="connsiteY2" fmla="*/ 814 h 169882"/>
                    <a:gd name="connsiteX3" fmla="*/ 170019 w 170019"/>
                    <a:gd name="connsiteY3" fmla="*/ 24626 h 169882"/>
                    <a:gd name="connsiteX4" fmla="*/ 50956 w 170019"/>
                    <a:gd name="connsiteY4" fmla="*/ 169882 h 169882"/>
                    <a:gd name="connsiteX5" fmla="*/ 8093 w 170019"/>
                    <a:gd name="connsiteY5" fmla="*/ 143689 h 169882"/>
                    <a:gd name="connsiteX0" fmla="*/ 8093 w 155732"/>
                    <a:gd name="connsiteY0" fmla="*/ 143689 h 169882"/>
                    <a:gd name="connsiteX1" fmla="*/ 20000 w 155732"/>
                    <a:gd name="connsiteY1" fmla="*/ 36532 h 169882"/>
                    <a:gd name="connsiteX2" fmla="*/ 110487 w 155732"/>
                    <a:gd name="connsiteY2" fmla="*/ 814 h 169882"/>
                    <a:gd name="connsiteX3" fmla="*/ 155732 w 155732"/>
                    <a:gd name="connsiteY3" fmla="*/ 29389 h 169882"/>
                    <a:gd name="connsiteX4" fmla="*/ 50956 w 155732"/>
                    <a:gd name="connsiteY4" fmla="*/ 169882 h 169882"/>
                    <a:gd name="connsiteX5" fmla="*/ 8093 w 155732"/>
                    <a:gd name="connsiteY5" fmla="*/ 143689 h 169882"/>
                    <a:gd name="connsiteX0" fmla="*/ 8093 w 155732"/>
                    <a:gd name="connsiteY0" fmla="*/ 143689 h 172263"/>
                    <a:gd name="connsiteX1" fmla="*/ 20000 w 155732"/>
                    <a:gd name="connsiteY1" fmla="*/ 36532 h 172263"/>
                    <a:gd name="connsiteX2" fmla="*/ 110487 w 155732"/>
                    <a:gd name="connsiteY2" fmla="*/ 814 h 172263"/>
                    <a:gd name="connsiteX3" fmla="*/ 155732 w 155732"/>
                    <a:gd name="connsiteY3" fmla="*/ 29389 h 172263"/>
                    <a:gd name="connsiteX4" fmla="*/ 50956 w 155732"/>
                    <a:gd name="connsiteY4" fmla="*/ 172263 h 172263"/>
                    <a:gd name="connsiteX5" fmla="*/ 8093 w 155732"/>
                    <a:gd name="connsiteY5" fmla="*/ 143689 h 172263"/>
                    <a:gd name="connsiteX0" fmla="*/ 10865 w 158504"/>
                    <a:gd name="connsiteY0" fmla="*/ 143689 h 172263"/>
                    <a:gd name="connsiteX1" fmla="*/ 22772 w 158504"/>
                    <a:gd name="connsiteY1" fmla="*/ 36532 h 172263"/>
                    <a:gd name="connsiteX2" fmla="*/ 113259 w 158504"/>
                    <a:gd name="connsiteY2" fmla="*/ 814 h 172263"/>
                    <a:gd name="connsiteX3" fmla="*/ 158504 w 158504"/>
                    <a:gd name="connsiteY3" fmla="*/ 29389 h 172263"/>
                    <a:gd name="connsiteX4" fmla="*/ 53728 w 158504"/>
                    <a:gd name="connsiteY4" fmla="*/ 172263 h 172263"/>
                    <a:gd name="connsiteX5" fmla="*/ 10865 w 158504"/>
                    <a:gd name="connsiteY5" fmla="*/ 143689 h 17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504" h="172263">
                      <a:moveTo>
                        <a:pt x="10865" y="143689"/>
                      </a:moveTo>
                      <a:cubicBezTo>
                        <a:pt x="-11359" y="88920"/>
                        <a:pt x="4515" y="72251"/>
                        <a:pt x="22772" y="36532"/>
                      </a:cubicBezTo>
                      <a:cubicBezTo>
                        <a:pt x="45790" y="12720"/>
                        <a:pt x="83097" y="-3949"/>
                        <a:pt x="113259" y="814"/>
                      </a:cubicBezTo>
                      <a:lnTo>
                        <a:pt x="158504" y="29389"/>
                      </a:lnTo>
                      <a:lnTo>
                        <a:pt x="53728" y="172263"/>
                      </a:lnTo>
                      <a:lnTo>
                        <a:pt x="10865" y="143689"/>
                      </a:lnTo>
                      <a:close/>
                    </a:path>
                  </a:pathLst>
                </a:custGeom>
                <a:solidFill>
                  <a:srgbClr val="B961C7"/>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sp>
            <p:nvSpPr>
              <p:cNvPr id="116" name="Freeform: Shape 115">
                <a:extLst>
                  <a:ext uri="{FF2B5EF4-FFF2-40B4-BE49-F238E27FC236}">
                    <a16:creationId xmlns:a16="http://schemas.microsoft.com/office/drawing/2014/main" id="{292CF8F8-0CF7-458E-A679-FA3D12A73DE6}"/>
                  </a:ext>
                </a:extLst>
              </p:cNvPr>
              <p:cNvSpPr/>
              <p:nvPr/>
            </p:nvSpPr>
            <p:spPr>
              <a:xfrm>
                <a:off x="3066877" y="2923635"/>
                <a:ext cx="956402" cy="490538"/>
              </a:xfrm>
              <a:custGeom>
                <a:avLst/>
                <a:gdLst>
                  <a:gd name="connsiteX0" fmla="*/ 0 w 947737"/>
                  <a:gd name="connsiteY0" fmla="*/ 481013 h 481013"/>
                  <a:gd name="connsiteX1" fmla="*/ 80962 w 947737"/>
                  <a:gd name="connsiteY1" fmla="*/ 428625 h 481013"/>
                  <a:gd name="connsiteX2" fmla="*/ 71437 w 947737"/>
                  <a:gd name="connsiteY2" fmla="*/ 338138 h 481013"/>
                  <a:gd name="connsiteX3" fmla="*/ 161925 w 947737"/>
                  <a:gd name="connsiteY3" fmla="*/ 309563 h 481013"/>
                  <a:gd name="connsiteX4" fmla="*/ 219075 w 947737"/>
                  <a:gd name="connsiteY4" fmla="*/ 233363 h 481013"/>
                  <a:gd name="connsiteX5" fmla="*/ 319087 w 947737"/>
                  <a:gd name="connsiteY5" fmla="*/ 257175 h 481013"/>
                  <a:gd name="connsiteX6" fmla="*/ 404812 w 947737"/>
                  <a:gd name="connsiteY6" fmla="*/ 204788 h 481013"/>
                  <a:gd name="connsiteX7" fmla="*/ 461962 w 947737"/>
                  <a:gd name="connsiteY7" fmla="*/ 242888 h 481013"/>
                  <a:gd name="connsiteX8" fmla="*/ 581025 w 947737"/>
                  <a:gd name="connsiteY8" fmla="*/ 209550 h 481013"/>
                  <a:gd name="connsiteX9" fmla="*/ 657225 w 947737"/>
                  <a:gd name="connsiteY9" fmla="*/ 261938 h 481013"/>
                  <a:gd name="connsiteX10" fmla="*/ 738187 w 947737"/>
                  <a:gd name="connsiteY10" fmla="*/ 242888 h 481013"/>
                  <a:gd name="connsiteX11" fmla="*/ 790575 w 947737"/>
                  <a:gd name="connsiteY11" fmla="*/ 304800 h 481013"/>
                  <a:gd name="connsiteX12" fmla="*/ 852487 w 947737"/>
                  <a:gd name="connsiteY12" fmla="*/ 328613 h 481013"/>
                  <a:gd name="connsiteX13" fmla="*/ 881062 w 947737"/>
                  <a:gd name="connsiteY13" fmla="*/ 457200 h 481013"/>
                  <a:gd name="connsiteX14" fmla="*/ 947737 w 947737"/>
                  <a:gd name="connsiteY14" fmla="*/ 481013 h 481013"/>
                  <a:gd name="connsiteX15" fmla="*/ 885825 w 947737"/>
                  <a:gd name="connsiteY15" fmla="*/ 176213 h 481013"/>
                  <a:gd name="connsiteX16" fmla="*/ 519112 w 947737"/>
                  <a:gd name="connsiteY16" fmla="*/ 0 h 481013"/>
                  <a:gd name="connsiteX17" fmla="*/ 85725 w 947737"/>
                  <a:gd name="connsiteY17" fmla="*/ 123825 h 481013"/>
                  <a:gd name="connsiteX18" fmla="*/ 0 w 947737"/>
                  <a:gd name="connsiteY18" fmla="*/ 481013 h 481013"/>
                  <a:gd name="connsiteX0" fmla="*/ 923 w 948660"/>
                  <a:gd name="connsiteY0" fmla="*/ 481013 h 481013"/>
                  <a:gd name="connsiteX1" fmla="*/ 81885 w 948660"/>
                  <a:gd name="connsiteY1" fmla="*/ 428625 h 481013"/>
                  <a:gd name="connsiteX2" fmla="*/ 72360 w 948660"/>
                  <a:gd name="connsiteY2" fmla="*/ 338138 h 481013"/>
                  <a:gd name="connsiteX3" fmla="*/ 162848 w 948660"/>
                  <a:gd name="connsiteY3" fmla="*/ 309563 h 481013"/>
                  <a:gd name="connsiteX4" fmla="*/ 219998 w 948660"/>
                  <a:gd name="connsiteY4" fmla="*/ 233363 h 481013"/>
                  <a:gd name="connsiteX5" fmla="*/ 320010 w 948660"/>
                  <a:gd name="connsiteY5" fmla="*/ 257175 h 481013"/>
                  <a:gd name="connsiteX6" fmla="*/ 405735 w 948660"/>
                  <a:gd name="connsiteY6" fmla="*/ 204788 h 481013"/>
                  <a:gd name="connsiteX7" fmla="*/ 462885 w 948660"/>
                  <a:gd name="connsiteY7" fmla="*/ 242888 h 481013"/>
                  <a:gd name="connsiteX8" fmla="*/ 581948 w 948660"/>
                  <a:gd name="connsiteY8" fmla="*/ 209550 h 481013"/>
                  <a:gd name="connsiteX9" fmla="*/ 658148 w 948660"/>
                  <a:gd name="connsiteY9" fmla="*/ 261938 h 481013"/>
                  <a:gd name="connsiteX10" fmla="*/ 739110 w 948660"/>
                  <a:gd name="connsiteY10" fmla="*/ 242888 h 481013"/>
                  <a:gd name="connsiteX11" fmla="*/ 791498 w 948660"/>
                  <a:gd name="connsiteY11" fmla="*/ 304800 h 481013"/>
                  <a:gd name="connsiteX12" fmla="*/ 853410 w 948660"/>
                  <a:gd name="connsiteY12" fmla="*/ 328613 h 481013"/>
                  <a:gd name="connsiteX13" fmla="*/ 881985 w 948660"/>
                  <a:gd name="connsiteY13" fmla="*/ 457200 h 481013"/>
                  <a:gd name="connsiteX14" fmla="*/ 948660 w 948660"/>
                  <a:gd name="connsiteY14" fmla="*/ 481013 h 481013"/>
                  <a:gd name="connsiteX15" fmla="*/ 886748 w 948660"/>
                  <a:gd name="connsiteY15" fmla="*/ 176213 h 481013"/>
                  <a:gd name="connsiteX16" fmla="*/ 520035 w 948660"/>
                  <a:gd name="connsiteY16" fmla="*/ 0 h 481013"/>
                  <a:gd name="connsiteX17" fmla="*/ 86648 w 948660"/>
                  <a:gd name="connsiteY17" fmla="*/ 123825 h 481013"/>
                  <a:gd name="connsiteX18" fmla="*/ 923 w 94866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6402" h="490538">
                    <a:moveTo>
                      <a:pt x="1521" y="490538"/>
                    </a:moveTo>
                    <a:cubicBezTo>
                      <a:pt x="57084" y="479425"/>
                      <a:pt x="84071" y="463550"/>
                      <a:pt x="89627" y="428625"/>
                    </a:cubicBezTo>
                    <a:cubicBezTo>
                      <a:pt x="103120" y="398463"/>
                      <a:pt x="102327" y="370681"/>
                      <a:pt x="80102" y="338138"/>
                    </a:cubicBezTo>
                    <a:cubicBezTo>
                      <a:pt x="122172" y="338138"/>
                      <a:pt x="147570" y="326231"/>
                      <a:pt x="170590" y="309563"/>
                    </a:cubicBezTo>
                    <a:cubicBezTo>
                      <a:pt x="199165" y="296069"/>
                      <a:pt x="213452" y="273050"/>
                      <a:pt x="227740" y="233363"/>
                    </a:cubicBezTo>
                    <a:cubicBezTo>
                      <a:pt x="265839" y="255587"/>
                      <a:pt x="287271" y="256382"/>
                      <a:pt x="327752" y="257175"/>
                    </a:cubicBezTo>
                    <a:cubicBezTo>
                      <a:pt x="368233" y="251619"/>
                      <a:pt x="394427" y="227012"/>
                      <a:pt x="413477" y="204788"/>
                    </a:cubicBezTo>
                    <a:cubicBezTo>
                      <a:pt x="434908" y="243682"/>
                      <a:pt x="449196" y="242094"/>
                      <a:pt x="470627" y="242888"/>
                    </a:cubicBezTo>
                    <a:cubicBezTo>
                      <a:pt x="517458" y="236538"/>
                      <a:pt x="557146" y="232569"/>
                      <a:pt x="589690" y="209550"/>
                    </a:cubicBezTo>
                    <a:cubicBezTo>
                      <a:pt x="615090" y="241301"/>
                      <a:pt x="623821" y="256382"/>
                      <a:pt x="665890" y="261938"/>
                    </a:cubicBezTo>
                    <a:cubicBezTo>
                      <a:pt x="695258" y="262732"/>
                      <a:pt x="731771" y="261144"/>
                      <a:pt x="746852" y="242888"/>
                    </a:cubicBezTo>
                    <a:cubicBezTo>
                      <a:pt x="757172" y="275431"/>
                      <a:pt x="772252" y="286544"/>
                      <a:pt x="799240" y="304800"/>
                    </a:cubicBezTo>
                    <a:cubicBezTo>
                      <a:pt x="822258" y="324644"/>
                      <a:pt x="840515" y="327818"/>
                      <a:pt x="861152" y="328613"/>
                    </a:cubicBezTo>
                    <a:cubicBezTo>
                      <a:pt x="858770" y="371475"/>
                      <a:pt x="861152" y="414338"/>
                      <a:pt x="889727" y="457200"/>
                    </a:cubicBezTo>
                    <a:cubicBezTo>
                      <a:pt x="914333" y="479425"/>
                      <a:pt x="929415" y="484981"/>
                      <a:pt x="956402" y="481013"/>
                    </a:cubicBezTo>
                    <a:cubicBezTo>
                      <a:pt x="952434" y="367507"/>
                      <a:pt x="946083" y="275431"/>
                      <a:pt x="894490" y="176213"/>
                    </a:cubicBezTo>
                    <a:cubicBezTo>
                      <a:pt x="796064" y="84138"/>
                      <a:pt x="707165" y="13495"/>
                      <a:pt x="527777" y="0"/>
                    </a:cubicBezTo>
                    <a:cubicBezTo>
                      <a:pt x="366646" y="12700"/>
                      <a:pt x="269809" y="8731"/>
                      <a:pt x="94390" y="123825"/>
                    </a:cubicBezTo>
                    <a:cubicBezTo>
                      <a:pt x="27714" y="183357"/>
                      <a:pt x="-8004" y="214313"/>
                      <a:pt x="1521" y="490538"/>
                    </a:cubicBezTo>
                    <a:close/>
                  </a:path>
                </a:pathLst>
              </a:custGeom>
              <a:solidFill>
                <a:srgbClr val="472A18"/>
              </a:solidFill>
              <a:ln w="6350" cap="flat" cmpd="sng" algn="ctr">
                <a:noFill/>
                <a:prstDash val="solid"/>
                <a:miter lim="800000"/>
              </a:ln>
              <a:effectLst>
                <a:outerShdw dist="23000" dir="5400000" rotWithShape="0">
                  <a:srgbClr val="7E502E"/>
                </a:outerShdw>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grpSp>
          <p:nvGrpSpPr>
            <p:cNvPr id="98" name="Group 97">
              <a:extLst>
                <a:ext uri="{FF2B5EF4-FFF2-40B4-BE49-F238E27FC236}">
                  <a16:creationId xmlns:a16="http://schemas.microsoft.com/office/drawing/2014/main" id="{9B800D61-1B7E-44AB-AC3D-EE508031E8A9}"/>
                </a:ext>
              </a:extLst>
            </p:cNvPr>
            <p:cNvGrpSpPr/>
            <p:nvPr/>
          </p:nvGrpSpPr>
          <p:grpSpPr>
            <a:xfrm>
              <a:off x="4229286" y="4512189"/>
              <a:ext cx="131553" cy="206158"/>
              <a:chOff x="3678904" y="3206834"/>
              <a:chExt cx="131553" cy="206158"/>
            </a:xfrm>
          </p:grpSpPr>
          <p:sp>
            <p:nvSpPr>
              <p:cNvPr id="108" name="Freeform: Shape 107">
                <a:extLst>
                  <a:ext uri="{FF2B5EF4-FFF2-40B4-BE49-F238E27FC236}">
                    <a16:creationId xmlns:a16="http://schemas.microsoft.com/office/drawing/2014/main" id="{FCB3C300-ED86-4037-8689-6A846A3CD466}"/>
                  </a:ext>
                </a:extLst>
              </p:cNvPr>
              <p:cNvSpPr/>
              <p:nvPr/>
            </p:nvSpPr>
            <p:spPr>
              <a:xfrm rot="20668805">
                <a:off x="3678904" y="3206834"/>
                <a:ext cx="45719" cy="87313"/>
              </a:xfrm>
              <a:custGeom>
                <a:avLst/>
                <a:gdLst>
                  <a:gd name="connsiteX0" fmla="*/ 248271 w 248271"/>
                  <a:gd name="connsiteY0" fmla="*/ 132005 h 132005"/>
                  <a:gd name="connsiteX1" fmla="*/ 55390 w 248271"/>
                  <a:gd name="connsiteY1" fmla="*/ 46280 h 132005"/>
                  <a:gd name="connsiteX2" fmla="*/ 7765 w 248271"/>
                  <a:gd name="connsiteY2" fmla="*/ 3417 h 132005"/>
                  <a:gd name="connsiteX3" fmla="*/ 621 w 248271"/>
                  <a:gd name="connsiteY3" fmla="*/ 5798 h 132005"/>
                  <a:gd name="connsiteX0" fmla="*/ 240506 w 240506"/>
                  <a:gd name="connsiteY0" fmla="*/ 128588 h 128588"/>
                  <a:gd name="connsiteX1" fmla="*/ 47625 w 240506"/>
                  <a:gd name="connsiteY1" fmla="*/ 42863 h 128588"/>
                  <a:gd name="connsiteX2" fmla="*/ 0 w 240506"/>
                  <a:gd name="connsiteY2" fmla="*/ 0 h 128588"/>
                </a:gdLst>
                <a:ahLst/>
                <a:cxnLst>
                  <a:cxn ang="0">
                    <a:pos x="connsiteX0" y="connsiteY0"/>
                  </a:cxn>
                  <a:cxn ang="0">
                    <a:pos x="connsiteX1" y="connsiteY1"/>
                  </a:cxn>
                  <a:cxn ang="0">
                    <a:pos x="connsiteX2" y="connsiteY2"/>
                  </a:cxn>
                </a:cxnLst>
                <a:rect l="l" t="t" r="r" b="b"/>
                <a:pathLst>
                  <a:path w="240506" h="128588">
                    <a:moveTo>
                      <a:pt x="240506" y="128588"/>
                    </a:moveTo>
                    <a:cubicBezTo>
                      <a:pt x="164107" y="96441"/>
                      <a:pt x="87709" y="64294"/>
                      <a:pt x="47625" y="42863"/>
                    </a:cubicBezTo>
                    <a:cubicBezTo>
                      <a:pt x="7541" y="21432"/>
                      <a:pt x="9128" y="6747"/>
                      <a:pt x="0" y="0"/>
                    </a:cubicBezTo>
                  </a:path>
                </a:pathLst>
              </a:custGeom>
              <a:noFill/>
              <a:ln w="6350" cap="flat" cmpd="sng" algn="ctr">
                <a:solidFill>
                  <a:sysClr val="windowText" lastClr="000000"/>
                </a:solidFill>
                <a:prstDash val="solid"/>
                <a:miter lim="800000"/>
                <a:headEnd type="arrow" w="sm" len="med"/>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09" name="Oval 108">
                <a:extLst>
                  <a:ext uri="{FF2B5EF4-FFF2-40B4-BE49-F238E27FC236}">
                    <a16:creationId xmlns:a16="http://schemas.microsoft.com/office/drawing/2014/main" id="{B7ADB744-D120-4D57-BF53-54945927C48F}"/>
                  </a:ext>
                </a:extLst>
              </p:cNvPr>
              <p:cNvSpPr/>
              <p:nvPr/>
            </p:nvSpPr>
            <p:spPr>
              <a:xfrm rot="19031771">
                <a:off x="3692703" y="3248015"/>
                <a:ext cx="117754" cy="164977"/>
              </a:xfrm>
              <a:prstGeom prst="ellipse">
                <a:avLst/>
              </a:prstGeom>
              <a:solidFill>
                <a:sysClr val="window" lastClr="FFFFFF"/>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nvGrpSpPr>
              <p:cNvPr id="110" name="Group 109">
                <a:extLst>
                  <a:ext uri="{FF2B5EF4-FFF2-40B4-BE49-F238E27FC236}">
                    <a16:creationId xmlns:a16="http://schemas.microsoft.com/office/drawing/2014/main" id="{CA844709-0DB1-4404-86AD-5225AB1B564A}"/>
                  </a:ext>
                </a:extLst>
              </p:cNvPr>
              <p:cNvGrpSpPr/>
              <p:nvPr/>
            </p:nvGrpSpPr>
            <p:grpSpPr>
              <a:xfrm>
                <a:off x="3743032" y="3302798"/>
                <a:ext cx="62115" cy="62769"/>
                <a:chOff x="3444070" y="3278683"/>
                <a:chExt cx="62115" cy="62769"/>
              </a:xfrm>
            </p:grpSpPr>
            <p:sp>
              <p:nvSpPr>
                <p:cNvPr id="111" name="Oval 110">
                  <a:extLst>
                    <a:ext uri="{FF2B5EF4-FFF2-40B4-BE49-F238E27FC236}">
                      <a16:creationId xmlns:a16="http://schemas.microsoft.com/office/drawing/2014/main" id="{99756C03-5A2C-4A30-B7C8-615D4FFB0157}"/>
                    </a:ext>
                  </a:extLst>
                </p:cNvPr>
                <p:cNvSpPr/>
                <p:nvPr/>
              </p:nvSpPr>
              <p:spPr>
                <a:xfrm>
                  <a:off x="3444070" y="3278683"/>
                  <a:ext cx="62115" cy="62769"/>
                </a:xfrm>
                <a:prstGeom prst="ellipse">
                  <a:avLst/>
                </a:prstGeom>
                <a:solidFill>
                  <a:srgbClr val="4B1412"/>
                </a:solidFill>
                <a:ln w="12700" cap="flat" cmpd="sng" algn="ctr">
                  <a:noFill/>
                  <a:prstDash val="solid"/>
                  <a:miter lim="800000"/>
                </a:ln>
                <a:effectLst/>
              </p:spPr>
              <p:txBody>
                <a:bodyPr rtlCol="0" anchor="ctr"/>
                <a:lstStyle/>
                <a:p>
                  <a:pPr algn="ctr" defTabSz="914400">
                    <a:defRPr/>
                  </a:pPr>
                  <a:endParaRPr lang="en-US" sz="1530" kern="0" dirty="0">
                    <a:solidFill>
                      <a:prstClr val="white"/>
                    </a:solidFill>
                  </a:endParaRPr>
                </a:p>
              </p:txBody>
            </p:sp>
            <p:sp>
              <p:nvSpPr>
                <p:cNvPr id="112" name="Oval 111">
                  <a:extLst>
                    <a:ext uri="{FF2B5EF4-FFF2-40B4-BE49-F238E27FC236}">
                      <a16:creationId xmlns:a16="http://schemas.microsoft.com/office/drawing/2014/main" id="{F936F380-C751-4198-BCA0-6FFF9CAB75FA}"/>
                    </a:ext>
                  </a:extLst>
                </p:cNvPr>
                <p:cNvSpPr/>
                <p:nvPr/>
              </p:nvSpPr>
              <p:spPr>
                <a:xfrm>
                  <a:off x="3451176" y="3288677"/>
                  <a:ext cx="26948" cy="27231"/>
                </a:xfrm>
                <a:prstGeom prst="ellipse">
                  <a:avLst/>
                </a:prstGeom>
                <a:solidFill>
                  <a:sysClr val="window" lastClr="FFFFFF"/>
                </a:solidFill>
                <a:ln w="12700" cap="flat" cmpd="sng" algn="ctr">
                  <a:noFill/>
                  <a:prstDash val="solid"/>
                  <a:miter lim="800000"/>
                </a:ln>
                <a:effectLst/>
              </p:spPr>
              <p:txBody>
                <a:bodyPr rtlCol="0" anchor="ctr"/>
                <a:lstStyle/>
                <a:p>
                  <a:pPr algn="ctr" defTabSz="914400">
                    <a:defRPr/>
                  </a:pPr>
                  <a:endParaRPr lang="en-US" sz="1530" kern="0">
                    <a:solidFill>
                      <a:prstClr val="white"/>
                    </a:solidFill>
                  </a:endParaRPr>
                </a:p>
              </p:txBody>
            </p:sp>
            <p:sp>
              <p:nvSpPr>
                <p:cNvPr id="113" name="Oval 112">
                  <a:extLst>
                    <a:ext uri="{FF2B5EF4-FFF2-40B4-BE49-F238E27FC236}">
                      <a16:creationId xmlns:a16="http://schemas.microsoft.com/office/drawing/2014/main" id="{59758C39-1ABB-4DB3-80E0-61B02DBBEA79}"/>
                    </a:ext>
                  </a:extLst>
                </p:cNvPr>
                <p:cNvSpPr/>
                <p:nvPr/>
              </p:nvSpPr>
              <p:spPr>
                <a:xfrm>
                  <a:off x="3478120" y="3313925"/>
                  <a:ext cx="18688" cy="18885"/>
                </a:xfrm>
                <a:prstGeom prst="ellipse">
                  <a:avLst/>
                </a:prstGeom>
                <a:solidFill>
                  <a:sysClr val="window" lastClr="FFFFFF"/>
                </a:solidFill>
                <a:ln w="12700" cap="flat" cmpd="sng" algn="ctr">
                  <a:noFill/>
                  <a:prstDash val="solid"/>
                  <a:miter lim="800000"/>
                </a:ln>
                <a:effectLst/>
              </p:spPr>
              <p:txBody>
                <a:bodyPr rtlCol="0" anchor="ctr"/>
                <a:lstStyle/>
                <a:p>
                  <a:pPr algn="ctr" defTabSz="914400">
                    <a:defRPr/>
                  </a:pPr>
                  <a:endParaRPr lang="en-US" sz="1530" kern="0">
                    <a:solidFill>
                      <a:prstClr val="white"/>
                    </a:solidFill>
                  </a:endParaRPr>
                </a:p>
              </p:txBody>
            </p:sp>
          </p:grpSp>
        </p:grpSp>
        <p:grpSp>
          <p:nvGrpSpPr>
            <p:cNvPr id="99" name="Group 98">
              <a:extLst>
                <a:ext uri="{FF2B5EF4-FFF2-40B4-BE49-F238E27FC236}">
                  <a16:creationId xmlns:a16="http://schemas.microsoft.com/office/drawing/2014/main" id="{6F45A238-35E8-4E21-9871-67DDEA358732}"/>
                </a:ext>
              </a:extLst>
            </p:cNvPr>
            <p:cNvGrpSpPr/>
            <p:nvPr/>
          </p:nvGrpSpPr>
          <p:grpSpPr>
            <a:xfrm>
              <a:off x="4514108" y="4514755"/>
              <a:ext cx="131553" cy="206158"/>
              <a:chOff x="4361708" y="4362355"/>
              <a:chExt cx="131553" cy="206158"/>
            </a:xfrm>
          </p:grpSpPr>
          <p:sp>
            <p:nvSpPr>
              <p:cNvPr id="102" name="Freeform: Shape 101">
                <a:extLst>
                  <a:ext uri="{FF2B5EF4-FFF2-40B4-BE49-F238E27FC236}">
                    <a16:creationId xmlns:a16="http://schemas.microsoft.com/office/drawing/2014/main" id="{6B9995D1-3CF8-4D21-B0EF-C2B8694DA7A2}"/>
                  </a:ext>
                </a:extLst>
              </p:cNvPr>
              <p:cNvSpPr/>
              <p:nvPr/>
            </p:nvSpPr>
            <p:spPr>
              <a:xfrm rot="931195" flipH="1">
                <a:off x="4447542" y="4362355"/>
                <a:ext cx="45719" cy="87313"/>
              </a:xfrm>
              <a:custGeom>
                <a:avLst/>
                <a:gdLst>
                  <a:gd name="connsiteX0" fmla="*/ 248271 w 248271"/>
                  <a:gd name="connsiteY0" fmla="*/ 132005 h 132005"/>
                  <a:gd name="connsiteX1" fmla="*/ 55390 w 248271"/>
                  <a:gd name="connsiteY1" fmla="*/ 46280 h 132005"/>
                  <a:gd name="connsiteX2" fmla="*/ 7765 w 248271"/>
                  <a:gd name="connsiteY2" fmla="*/ 3417 h 132005"/>
                  <a:gd name="connsiteX3" fmla="*/ 621 w 248271"/>
                  <a:gd name="connsiteY3" fmla="*/ 5798 h 132005"/>
                  <a:gd name="connsiteX0" fmla="*/ 240506 w 240506"/>
                  <a:gd name="connsiteY0" fmla="*/ 128588 h 128588"/>
                  <a:gd name="connsiteX1" fmla="*/ 47625 w 240506"/>
                  <a:gd name="connsiteY1" fmla="*/ 42863 h 128588"/>
                  <a:gd name="connsiteX2" fmla="*/ 0 w 240506"/>
                  <a:gd name="connsiteY2" fmla="*/ 0 h 128588"/>
                </a:gdLst>
                <a:ahLst/>
                <a:cxnLst>
                  <a:cxn ang="0">
                    <a:pos x="connsiteX0" y="connsiteY0"/>
                  </a:cxn>
                  <a:cxn ang="0">
                    <a:pos x="connsiteX1" y="connsiteY1"/>
                  </a:cxn>
                  <a:cxn ang="0">
                    <a:pos x="connsiteX2" y="connsiteY2"/>
                  </a:cxn>
                </a:cxnLst>
                <a:rect l="l" t="t" r="r" b="b"/>
                <a:pathLst>
                  <a:path w="240506" h="128588">
                    <a:moveTo>
                      <a:pt x="240506" y="128588"/>
                    </a:moveTo>
                    <a:cubicBezTo>
                      <a:pt x="164107" y="96441"/>
                      <a:pt x="87709" y="64294"/>
                      <a:pt x="47625" y="42863"/>
                    </a:cubicBezTo>
                    <a:cubicBezTo>
                      <a:pt x="7541" y="21432"/>
                      <a:pt x="9128" y="6747"/>
                      <a:pt x="0" y="0"/>
                    </a:cubicBezTo>
                  </a:path>
                </a:pathLst>
              </a:custGeom>
              <a:noFill/>
              <a:ln w="6350" cap="flat" cmpd="sng" algn="ctr">
                <a:solidFill>
                  <a:sysClr val="windowText" lastClr="000000"/>
                </a:solidFill>
                <a:prstDash val="solid"/>
                <a:miter lim="800000"/>
                <a:headEnd type="arrow" w="sm" len="med"/>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03" name="Oval 102">
                <a:extLst>
                  <a:ext uri="{FF2B5EF4-FFF2-40B4-BE49-F238E27FC236}">
                    <a16:creationId xmlns:a16="http://schemas.microsoft.com/office/drawing/2014/main" id="{BD02D46E-D15E-45EC-9026-D04945AF7E2A}"/>
                  </a:ext>
                </a:extLst>
              </p:cNvPr>
              <p:cNvSpPr/>
              <p:nvPr/>
            </p:nvSpPr>
            <p:spPr>
              <a:xfrm rot="2568229" flipH="1">
                <a:off x="4361708" y="4403536"/>
                <a:ext cx="117754" cy="164977"/>
              </a:xfrm>
              <a:prstGeom prst="ellipse">
                <a:avLst/>
              </a:prstGeom>
              <a:solidFill>
                <a:sysClr val="window" lastClr="FFFFFF"/>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nvGrpSpPr>
              <p:cNvPr id="104" name="Group 103">
                <a:extLst>
                  <a:ext uri="{FF2B5EF4-FFF2-40B4-BE49-F238E27FC236}">
                    <a16:creationId xmlns:a16="http://schemas.microsoft.com/office/drawing/2014/main" id="{4A408E06-1978-40D8-8686-ADDD5AD38632}"/>
                  </a:ext>
                </a:extLst>
              </p:cNvPr>
              <p:cNvGrpSpPr/>
              <p:nvPr/>
            </p:nvGrpSpPr>
            <p:grpSpPr>
              <a:xfrm flipH="1">
                <a:off x="4405114" y="4463081"/>
                <a:ext cx="62115" cy="62769"/>
                <a:chOff x="3405974" y="3283445"/>
                <a:chExt cx="62115" cy="62769"/>
              </a:xfrm>
            </p:grpSpPr>
            <p:sp>
              <p:nvSpPr>
                <p:cNvPr id="105" name="Oval 104">
                  <a:extLst>
                    <a:ext uri="{FF2B5EF4-FFF2-40B4-BE49-F238E27FC236}">
                      <a16:creationId xmlns:a16="http://schemas.microsoft.com/office/drawing/2014/main" id="{E328DECC-C064-4AFB-84E7-01965D89A0C2}"/>
                    </a:ext>
                  </a:extLst>
                </p:cNvPr>
                <p:cNvSpPr/>
                <p:nvPr/>
              </p:nvSpPr>
              <p:spPr>
                <a:xfrm>
                  <a:off x="3405974" y="3283445"/>
                  <a:ext cx="62115" cy="62769"/>
                </a:xfrm>
                <a:prstGeom prst="ellipse">
                  <a:avLst/>
                </a:prstGeom>
                <a:solidFill>
                  <a:srgbClr val="4B1412"/>
                </a:solidFill>
                <a:ln w="12700" cap="flat" cmpd="sng" algn="ctr">
                  <a:noFill/>
                  <a:prstDash val="solid"/>
                  <a:miter lim="800000"/>
                </a:ln>
                <a:effectLst/>
              </p:spPr>
              <p:txBody>
                <a:bodyPr rtlCol="0" anchor="ctr"/>
                <a:lstStyle/>
                <a:p>
                  <a:pPr algn="ctr" defTabSz="914400">
                    <a:defRPr/>
                  </a:pPr>
                  <a:endParaRPr lang="en-US" sz="1530" kern="0" dirty="0">
                    <a:solidFill>
                      <a:prstClr val="white"/>
                    </a:solidFill>
                  </a:endParaRPr>
                </a:p>
              </p:txBody>
            </p:sp>
            <p:sp>
              <p:nvSpPr>
                <p:cNvPr id="106" name="Oval 105">
                  <a:extLst>
                    <a:ext uri="{FF2B5EF4-FFF2-40B4-BE49-F238E27FC236}">
                      <a16:creationId xmlns:a16="http://schemas.microsoft.com/office/drawing/2014/main" id="{23FB0DFE-55F4-498E-A04A-21DAAA56FC4B}"/>
                    </a:ext>
                  </a:extLst>
                </p:cNvPr>
                <p:cNvSpPr/>
                <p:nvPr/>
              </p:nvSpPr>
              <p:spPr>
                <a:xfrm>
                  <a:off x="3413080" y="3293439"/>
                  <a:ext cx="26948" cy="27231"/>
                </a:xfrm>
                <a:prstGeom prst="ellipse">
                  <a:avLst/>
                </a:prstGeom>
                <a:solidFill>
                  <a:sysClr val="window" lastClr="FFFFFF"/>
                </a:solidFill>
                <a:ln w="12700" cap="flat" cmpd="sng" algn="ctr">
                  <a:noFill/>
                  <a:prstDash val="solid"/>
                  <a:miter lim="800000"/>
                </a:ln>
                <a:effectLst/>
              </p:spPr>
              <p:txBody>
                <a:bodyPr rtlCol="0" anchor="ctr"/>
                <a:lstStyle/>
                <a:p>
                  <a:pPr algn="ctr" defTabSz="914400">
                    <a:defRPr/>
                  </a:pPr>
                  <a:endParaRPr lang="en-US" sz="1530" kern="0">
                    <a:solidFill>
                      <a:prstClr val="white"/>
                    </a:solidFill>
                  </a:endParaRPr>
                </a:p>
              </p:txBody>
            </p:sp>
            <p:sp>
              <p:nvSpPr>
                <p:cNvPr id="107" name="Oval 106">
                  <a:extLst>
                    <a:ext uri="{FF2B5EF4-FFF2-40B4-BE49-F238E27FC236}">
                      <a16:creationId xmlns:a16="http://schemas.microsoft.com/office/drawing/2014/main" id="{B95372E3-A7A9-4C68-B4C1-2EE4A82FA43E}"/>
                    </a:ext>
                  </a:extLst>
                </p:cNvPr>
                <p:cNvSpPr/>
                <p:nvPr/>
              </p:nvSpPr>
              <p:spPr>
                <a:xfrm>
                  <a:off x="3440024" y="3318687"/>
                  <a:ext cx="18688" cy="18885"/>
                </a:xfrm>
                <a:prstGeom prst="ellipse">
                  <a:avLst/>
                </a:prstGeom>
                <a:solidFill>
                  <a:sysClr val="window" lastClr="FFFFFF"/>
                </a:solidFill>
                <a:ln w="12700" cap="flat" cmpd="sng" algn="ctr">
                  <a:noFill/>
                  <a:prstDash val="solid"/>
                  <a:miter lim="800000"/>
                </a:ln>
                <a:effectLst/>
              </p:spPr>
              <p:txBody>
                <a:bodyPr rtlCol="0" anchor="ctr"/>
                <a:lstStyle/>
                <a:p>
                  <a:pPr algn="ctr" defTabSz="914400">
                    <a:defRPr/>
                  </a:pPr>
                  <a:endParaRPr lang="en-US" sz="1530" kern="0">
                    <a:solidFill>
                      <a:prstClr val="white"/>
                    </a:solidFill>
                  </a:endParaRPr>
                </a:p>
              </p:txBody>
            </p:sp>
          </p:grpSp>
        </p:grpSp>
        <p:pic>
          <p:nvPicPr>
            <p:cNvPr id="100" name="Picture 99">
              <a:extLst>
                <a:ext uri="{FF2B5EF4-FFF2-40B4-BE49-F238E27FC236}">
                  <a16:creationId xmlns:a16="http://schemas.microsoft.com/office/drawing/2014/main" id="{A5933BCF-80E3-4113-B20C-22CA78AE4845}"/>
                </a:ext>
              </a:extLst>
            </p:cNvPr>
            <p:cNvPicPr>
              <a:picLocks noChangeAspect="1"/>
            </p:cNvPicPr>
            <p:nvPr/>
          </p:nvPicPr>
          <p:blipFill>
            <a:blip r:embed="rId4"/>
            <a:stretch>
              <a:fillRect/>
            </a:stretch>
          </p:blipFill>
          <p:spPr>
            <a:xfrm rot="20463960">
              <a:off x="4182422" y="4472337"/>
              <a:ext cx="77928" cy="47623"/>
            </a:xfrm>
            <a:prstGeom prst="rect">
              <a:avLst/>
            </a:prstGeom>
          </p:spPr>
        </p:pic>
        <p:pic>
          <p:nvPicPr>
            <p:cNvPr id="101" name="Picture 100">
              <a:extLst>
                <a:ext uri="{FF2B5EF4-FFF2-40B4-BE49-F238E27FC236}">
                  <a16:creationId xmlns:a16="http://schemas.microsoft.com/office/drawing/2014/main" id="{084DC5BF-79CD-45F9-BA35-4DFC8C7013D4}"/>
                </a:ext>
              </a:extLst>
            </p:cNvPr>
            <p:cNvPicPr>
              <a:picLocks noChangeAspect="1"/>
            </p:cNvPicPr>
            <p:nvPr/>
          </p:nvPicPr>
          <p:blipFill>
            <a:blip r:embed="rId4"/>
            <a:stretch>
              <a:fillRect/>
            </a:stretch>
          </p:blipFill>
          <p:spPr>
            <a:xfrm rot="1136040" flipH="1">
              <a:off x="4611526" y="4472336"/>
              <a:ext cx="77928" cy="47623"/>
            </a:xfrm>
            <a:prstGeom prst="rect">
              <a:avLst/>
            </a:prstGeom>
          </p:spPr>
        </p:pic>
      </p:grpSp>
      <p:grpSp>
        <p:nvGrpSpPr>
          <p:cNvPr id="137" name="Group 136">
            <a:extLst>
              <a:ext uri="{FF2B5EF4-FFF2-40B4-BE49-F238E27FC236}">
                <a16:creationId xmlns:a16="http://schemas.microsoft.com/office/drawing/2014/main" id="{4AA04AAD-B56B-43A8-9337-46E779BC8F61}"/>
              </a:ext>
            </a:extLst>
          </p:cNvPr>
          <p:cNvGrpSpPr/>
          <p:nvPr/>
        </p:nvGrpSpPr>
        <p:grpSpPr>
          <a:xfrm>
            <a:off x="6277487" y="5954951"/>
            <a:ext cx="425534" cy="811588"/>
            <a:chOff x="4174222" y="3935068"/>
            <a:chExt cx="1167175" cy="1997461"/>
          </a:xfrm>
        </p:grpSpPr>
        <p:sp>
          <p:nvSpPr>
            <p:cNvPr id="138" name="Rectangle 19">
              <a:extLst>
                <a:ext uri="{FF2B5EF4-FFF2-40B4-BE49-F238E27FC236}">
                  <a16:creationId xmlns:a16="http://schemas.microsoft.com/office/drawing/2014/main" id="{D1ED72C9-11D0-42AF-A770-640C30EEA2BA}"/>
                </a:ext>
              </a:extLst>
            </p:cNvPr>
            <p:cNvSpPr/>
            <p:nvPr/>
          </p:nvSpPr>
          <p:spPr>
            <a:xfrm>
              <a:off x="4583735" y="5651214"/>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FFCC9A"/>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39" name="Rectangle 19">
              <a:extLst>
                <a:ext uri="{FF2B5EF4-FFF2-40B4-BE49-F238E27FC236}">
                  <a16:creationId xmlns:a16="http://schemas.microsoft.com/office/drawing/2014/main" id="{58F02C85-192D-4535-8A53-137E143F1849}"/>
                </a:ext>
              </a:extLst>
            </p:cNvPr>
            <p:cNvSpPr/>
            <p:nvPr/>
          </p:nvSpPr>
          <p:spPr>
            <a:xfrm flipH="1">
              <a:off x="4853503" y="5651213"/>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FFCC9A"/>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40" name="Rectangle 17">
              <a:extLst>
                <a:ext uri="{FF2B5EF4-FFF2-40B4-BE49-F238E27FC236}">
                  <a16:creationId xmlns:a16="http://schemas.microsoft.com/office/drawing/2014/main" id="{45CC3322-A784-477B-A810-D24BDFAB76C0}"/>
                </a:ext>
              </a:extLst>
            </p:cNvPr>
            <p:cNvSpPr/>
            <p:nvPr/>
          </p:nvSpPr>
          <p:spPr>
            <a:xfrm>
              <a:off x="4564213" y="5458554"/>
              <a:ext cx="459581" cy="244678"/>
            </a:xfrm>
            <a:custGeom>
              <a:avLst/>
              <a:gdLst>
                <a:gd name="connsiteX0" fmla="*/ 0 w 381000"/>
                <a:gd name="connsiteY0" fmla="*/ 0 h 228600"/>
                <a:gd name="connsiteX1" fmla="*/ 381000 w 381000"/>
                <a:gd name="connsiteY1" fmla="*/ 0 h 228600"/>
                <a:gd name="connsiteX2" fmla="*/ 381000 w 381000"/>
                <a:gd name="connsiteY2" fmla="*/ 228600 h 228600"/>
                <a:gd name="connsiteX3" fmla="*/ 0 w 381000"/>
                <a:gd name="connsiteY3" fmla="*/ 228600 h 228600"/>
                <a:gd name="connsiteX4" fmla="*/ 0 w 381000"/>
                <a:gd name="connsiteY4" fmla="*/ 0 h 228600"/>
                <a:gd name="connsiteX0" fmla="*/ 0 w 440531"/>
                <a:gd name="connsiteY0" fmla="*/ 2381 h 230981"/>
                <a:gd name="connsiteX1" fmla="*/ 440531 w 440531"/>
                <a:gd name="connsiteY1" fmla="*/ 0 h 230981"/>
                <a:gd name="connsiteX2" fmla="*/ 381000 w 440531"/>
                <a:gd name="connsiteY2" fmla="*/ 230981 h 230981"/>
                <a:gd name="connsiteX3" fmla="*/ 0 w 440531"/>
                <a:gd name="connsiteY3" fmla="*/ 230981 h 230981"/>
                <a:gd name="connsiteX4" fmla="*/ 0 w 440531"/>
                <a:gd name="connsiteY4" fmla="*/ 2381 h 230981"/>
                <a:gd name="connsiteX0" fmla="*/ 0 w 440531"/>
                <a:gd name="connsiteY0" fmla="*/ 2381 h 230981"/>
                <a:gd name="connsiteX1" fmla="*/ 440531 w 440531"/>
                <a:gd name="connsiteY1" fmla="*/ 0 h 230981"/>
                <a:gd name="connsiteX2" fmla="*/ 431007 w 440531"/>
                <a:gd name="connsiteY2" fmla="*/ 221456 h 230981"/>
                <a:gd name="connsiteX3" fmla="*/ 0 w 440531"/>
                <a:gd name="connsiteY3" fmla="*/ 230981 h 230981"/>
                <a:gd name="connsiteX4" fmla="*/ 0 w 440531"/>
                <a:gd name="connsiteY4" fmla="*/ 2381 h 230981"/>
                <a:gd name="connsiteX0" fmla="*/ 11906 w 452437"/>
                <a:gd name="connsiteY0" fmla="*/ 2381 h 221456"/>
                <a:gd name="connsiteX1" fmla="*/ 452437 w 452437"/>
                <a:gd name="connsiteY1" fmla="*/ 0 h 221456"/>
                <a:gd name="connsiteX2" fmla="*/ 442913 w 452437"/>
                <a:gd name="connsiteY2" fmla="*/ 221456 h 221456"/>
                <a:gd name="connsiteX3" fmla="*/ 0 w 452437"/>
                <a:gd name="connsiteY3" fmla="*/ 221456 h 221456"/>
                <a:gd name="connsiteX4" fmla="*/ 11906 w 452437"/>
                <a:gd name="connsiteY4" fmla="*/ 2381 h 221456"/>
                <a:gd name="connsiteX0" fmla="*/ 0 w 459581"/>
                <a:gd name="connsiteY0" fmla="*/ 2381 h 221456"/>
                <a:gd name="connsiteX1" fmla="*/ 459581 w 459581"/>
                <a:gd name="connsiteY1" fmla="*/ 0 h 221456"/>
                <a:gd name="connsiteX2" fmla="*/ 450057 w 459581"/>
                <a:gd name="connsiteY2" fmla="*/ 221456 h 221456"/>
                <a:gd name="connsiteX3" fmla="*/ 7144 w 459581"/>
                <a:gd name="connsiteY3" fmla="*/ 221456 h 221456"/>
                <a:gd name="connsiteX4" fmla="*/ 0 w 459581"/>
                <a:gd name="connsiteY4" fmla="*/ 2381 h 221456"/>
                <a:gd name="connsiteX0" fmla="*/ 0 w 459581"/>
                <a:gd name="connsiteY0" fmla="*/ 2381 h 221456"/>
                <a:gd name="connsiteX1" fmla="*/ 459581 w 459581"/>
                <a:gd name="connsiteY1" fmla="*/ 0 h 221456"/>
                <a:gd name="connsiteX2" fmla="*/ 450057 w 459581"/>
                <a:gd name="connsiteY2" fmla="*/ 221456 h 221456"/>
                <a:gd name="connsiteX3" fmla="*/ 183356 w 459581"/>
                <a:gd name="connsiteY3" fmla="*/ 123826 h 221456"/>
                <a:gd name="connsiteX4" fmla="*/ 7144 w 459581"/>
                <a:gd name="connsiteY4" fmla="*/ 221456 h 221456"/>
                <a:gd name="connsiteX5" fmla="*/ 0 w 459581"/>
                <a:gd name="connsiteY5" fmla="*/ 2381 h 221456"/>
                <a:gd name="connsiteX0" fmla="*/ 0 w 459581"/>
                <a:gd name="connsiteY0" fmla="*/ 2381 h 225216"/>
                <a:gd name="connsiteX1" fmla="*/ 459581 w 459581"/>
                <a:gd name="connsiteY1" fmla="*/ 0 h 225216"/>
                <a:gd name="connsiteX2" fmla="*/ 450057 w 459581"/>
                <a:gd name="connsiteY2" fmla="*/ 221456 h 225216"/>
                <a:gd name="connsiteX3" fmla="*/ 264319 w 459581"/>
                <a:gd name="connsiteY3" fmla="*/ 126207 h 225216"/>
                <a:gd name="connsiteX4" fmla="*/ 183356 w 459581"/>
                <a:gd name="connsiteY4" fmla="*/ 123826 h 225216"/>
                <a:gd name="connsiteX5" fmla="*/ 7144 w 459581"/>
                <a:gd name="connsiteY5" fmla="*/ 221456 h 225216"/>
                <a:gd name="connsiteX6" fmla="*/ 0 w 459581"/>
                <a:gd name="connsiteY6" fmla="*/ 2381 h 225216"/>
                <a:gd name="connsiteX0" fmla="*/ 0 w 459581"/>
                <a:gd name="connsiteY0" fmla="*/ 2381 h 225216"/>
                <a:gd name="connsiteX1" fmla="*/ 459581 w 459581"/>
                <a:gd name="connsiteY1" fmla="*/ 0 h 225216"/>
                <a:gd name="connsiteX2" fmla="*/ 450057 w 459581"/>
                <a:gd name="connsiteY2" fmla="*/ 221456 h 225216"/>
                <a:gd name="connsiteX3" fmla="*/ 264319 w 459581"/>
                <a:gd name="connsiteY3" fmla="*/ 126207 h 225216"/>
                <a:gd name="connsiteX4" fmla="*/ 183356 w 459581"/>
                <a:gd name="connsiteY4" fmla="*/ 123826 h 225216"/>
                <a:gd name="connsiteX5" fmla="*/ 195263 w 459581"/>
                <a:gd name="connsiteY5" fmla="*/ 219076 h 225216"/>
                <a:gd name="connsiteX6" fmla="*/ 7144 w 459581"/>
                <a:gd name="connsiteY6" fmla="*/ 221456 h 225216"/>
                <a:gd name="connsiteX7" fmla="*/ 0 w 459581"/>
                <a:gd name="connsiteY7" fmla="*/ 2381 h 225216"/>
                <a:gd name="connsiteX0" fmla="*/ 0 w 459581"/>
                <a:gd name="connsiteY0" fmla="*/ 2381 h 237791"/>
                <a:gd name="connsiteX1" fmla="*/ 459581 w 459581"/>
                <a:gd name="connsiteY1" fmla="*/ 0 h 237791"/>
                <a:gd name="connsiteX2" fmla="*/ 450057 w 459581"/>
                <a:gd name="connsiteY2" fmla="*/ 221456 h 237791"/>
                <a:gd name="connsiteX3" fmla="*/ 266700 w 459581"/>
                <a:gd name="connsiteY3" fmla="*/ 221457 h 237791"/>
                <a:gd name="connsiteX4" fmla="*/ 264319 w 459581"/>
                <a:gd name="connsiteY4" fmla="*/ 126207 h 237791"/>
                <a:gd name="connsiteX5" fmla="*/ 183356 w 459581"/>
                <a:gd name="connsiteY5" fmla="*/ 123826 h 237791"/>
                <a:gd name="connsiteX6" fmla="*/ 195263 w 459581"/>
                <a:gd name="connsiteY6" fmla="*/ 219076 h 237791"/>
                <a:gd name="connsiteX7" fmla="*/ 7144 w 459581"/>
                <a:gd name="connsiteY7" fmla="*/ 221456 h 237791"/>
                <a:gd name="connsiteX8" fmla="*/ 0 w 459581"/>
                <a:gd name="connsiteY8" fmla="*/ 2381 h 237791"/>
                <a:gd name="connsiteX0" fmla="*/ 0 w 481012"/>
                <a:gd name="connsiteY0" fmla="*/ 0 h 268747"/>
                <a:gd name="connsiteX1" fmla="*/ 481012 w 481012"/>
                <a:gd name="connsiteY1" fmla="*/ 30956 h 268747"/>
                <a:gd name="connsiteX2" fmla="*/ 471488 w 481012"/>
                <a:gd name="connsiteY2" fmla="*/ 252412 h 268747"/>
                <a:gd name="connsiteX3" fmla="*/ 288131 w 481012"/>
                <a:gd name="connsiteY3" fmla="*/ 252413 h 268747"/>
                <a:gd name="connsiteX4" fmla="*/ 285750 w 481012"/>
                <a:gd name="connsiteY4" fmla="*/ 157163 h 268747"/>
                <a:gd name="connsiteX5" fmla="*/ 204787 w 481012"/>
                <a:gd name="connsiteY5" fmla="*/ 154782 h 268747"/>
                <a:gd name="connsiteX6" fmla="*/ 216694 w 481012"/>
                <a:gd name="connsiteY6" fmla="*/ 250032 h 268747"/>
                <a:gd name="connsiteX7" fmla="*/ 28575 w 481012"/>
                <a:gd name="connsiteY7" fmla="*/ 252412 h 268747"/>
                <a:gd name="connsiteX8" fmla="*/ 0 w 481012"/>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216694 w 471488"/>
                <a:gd name="connsiteY6" fmla="*/ 250032 h 268747"/>
                <a:gd name="connsiteX7" fmla="*/ 28575 w 471488"/>
                <a:gd name="connsiteY7" fmla="*/ 252412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216694 w 471488"/>
                <a:gd name="connsiteY6" fmla="*/ 250032 h 268747"/>
                <a:gd name="connsiteX7" fmla="*/ 28575 w 471488"/>
                <a:gd name="connsiteY7" fmla="*/ 252412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216694 w 471488"/>
                <a:gd name="connsiteY6" fmla="*/ 250032 h 268747"/>
                <a:gd name="connsiteX7" fmla="*/ 28575 w 471488"/>
                <a:gd name="connsiteY7" fmla="*/ 252412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216694 w 471488"/>
                <a:gd name="connsiteY6" fmla="*/ 250032 h 268747"/>
                <a:gd name="connsiteX7" fmla="*/ 11906 w 471488"/>
                <a:gd name="connsiteY7" fmla="*/ 221456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173831 w 471488"/>
                <a:gd name="connsiteY6" fmla="*/ 228601 h 268747"/>
                <a:gd name="connsiteX7" fmla="*/ 11906 w 471488"/>
                <a:gd name="connsiteY7" fmla="*/ 221456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190500 w 471488"/>
                <a:gd name="connsiteY6" fmla="*/ 226219 h 268747"/>
                <a:gd name="connsiteX7" fmla="*/ 11906 w 471488"/>
                <a:gd name="connsiteY7" fmla="*/ 221456 h 268747"/>
                <a:gd name="connsiteX8" fmla="*/ 0 w 471488"/>
                <a:gd name="connsiteY8" fmla="*/ 0 h 268747"/>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85750 w 471488"/>
                <a:gd name="connsiteY4" fmla="*/ 157163 h 262755"/>
                <a:gd name="connsiteX5" fmla="*/ 204787 w 471488"/>
                <a:gd name="connsiteY5" fmla="*/ 154782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6700 w 471488"/>
                <a:gd name="connsiteY4" fmla="*/ 140494 h 262755"/>
                <a:gd name="connsiteX5" fmla="*/ 204787 w 471488"/>
                <a:gd name="connsiteY5" fmla="*/ 154782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7175 w 471488"/>
                <a:gd name="connsiteY4" fmla="*/ 147638 h 262755"/>
                <a:gd name="connsiteX5" fmla="*/ 204787 w 471488"/>
                <a:gd name="connsiteY5" fmla="*/ 154782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7175 w 471488"/>
                <a:gd name="connsiteY4" fmla="*/ 147638 h 262755"/>
                <a:gd name="connsiteX5" fmla="*/ 207169 w 471488"/>
                <a:gd name="connsiteY5" fmla="*/ 1309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0031 w 471488"/>
                <a:gd name="connsiteY4" fmla="*/ 116682 h 262755"/>
                <a:gd name="connsiteX5" fmla="*/ 207169 w 471488"/>
                <a:gd name="connsiteY5" fmla="*/ 1309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0031 w 471488"/>
                <a:gd name="connsiteY4" fmla="*/ 116682 h 262755"/>
                <a:gd name="connsiteX5" fmla="*/ 200025 w 471488"/>
                <a:gd name="connsiteY5" fmla="*/ 102395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4319 w 471488"/>
                <a:gd name="connsiteY4" fmla="*/ 80964 h 262755"/>
                <a:gd name="connsiteX5" fmla="*/ 200025 w 471488"/>
                <a:gd name="connsiteY5" fmla="*/ 102395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4319 w 471488"/>
                <a:gd name="connsiteY4" fmla="*/ 80964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2412 w 471488"/>
                <a:gd name="connsiteY4" fmla="*/ 97633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90489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90489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90489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111920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111920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111920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6700 w 471488"/>
                <a:gd name="connsiteY4" fmla="*/ 90489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59581"/>
                <a:gd name="connsiteY0" fmla="*/ 0 h 235459"/>
                <a:gd name="connsiteX1" fmla="*/ 459581 w 459581"/>
                <a:gd name="connsiteY1" fmla="*/ 4763 h 235459"/>
                <a:gd name="connsiteX2" fmla="*/ 397670 w 459581"/>
                <a:gd name="connsiteY2" fmla="*/ 190500 h 235459"/>
                <a:gd name="connsiteX3" fmla="*/ 271462 w 459581"/>
                <a:gd name="connsiteY3" fmla="*/ 230981 h 235459"/>
                <a:gd name="connsiteX4" fmla="*/ 261937 w 459581"/>
                <a:gd name="connsiteY4" fmla="*/ 97632 h 235459"/>
                <a:gd name="connsiteX5" fmla="*/ 209550 w 459581"/>
                <a:gd name="connsiteY5" fmla="*/ 92870 h 235459"/>
                <a:gd name="connsiteX6" fmla="*/ 190500 w 459581"/>
                <a:gd name="connsiteY6" fmla="*/ 226219 h 235459"/>
                <a:gd name="connsiteX7" fmla="*/ 11906 w 459581"/>
                <a:gd name="connsiteY7" fmla="*/ 221456 h 235459"/>
                <a:gd name="connsiteX8" fmla="*/ 0 w 459581"/>
                <a:gd name="connsiteY8" fmla="*/ 0 h 235459"/>
                <a:gd name="connsiteX0" fmla="*/ 0 w 459581"/>
                <a:gd name="connsiteY0" fmla="*/ 0 h 244678"/>
                <a:gd name="connsiteX1" fmla="*/ 459581 w 459581"/>
                <a:gd name="connsiteY1" fmla="*/ 4763 h 244678"/>
                <a:gd name="connsiteX2" fmla="*/ 452438 w 459581"/>
                <a:gd name="connsiteY2" fmla="*/ 226218 h 244678"/>
                <a:gd name="connsiteX3" fmla="*/ 271462 w 459581"/>
                <a:gd name="connsiteY3" fmla="*/ 230981 h 244678"/>
                <a:gd name="connsiteX4" fmla="*/ 261937 w 459581"/>
                <a:gd name="connsiteY4" fmla="*/ 97632 h 244678"/>
                <a:gd name="connsiteX5" fmla="*/ 209550 w 459581"/>
                <a:gd name="connsiteY5" fmla="*/ 92870 h 244678"/>
                <a:gd name="connsiteX6" fmla="*/ 190500 w 459581"/>
                <a:gd name="connsiteY6" fmla="*/ 226219 h 244678"/>
                <a:gd name="connsiteX7" fmla="*/ 11906 w 459581"/>
                <a:gd name="connsiteY7" fmla="*/ 221456 h 244678"/>
                <a:gd name="connsiteX8" fmla="*/ 0 w 459581"/>
                <a:gd name="connsiteY8" fmla="*/ 0 h 24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9581" h="244678">
                  <a:moveTo>
                    <a:pt x="0" y="0"/>
                  </a:moveTo>
                  <a:cubicBezTo>
                    <a:pt x="162719" y="20638"/>
                    <a:pt x="308769" y="17463"/>
                    <a:pt x="459581" y="4763"/>
                  </a:cubicBezTo>
                  <a:lnTo>
                    <a:pt x="452438" y="226218"/>
                  </a:lnTo>
                  <a:cubicBezTo>
                    <a:pt x="429419" y="253206"/>
                    <a:pt x="302418" y="246856"/>
                    <a:pt x="271462" y="230981"/>
                  </a:cubicBezTo>
                  <a:cubicBezTo>
                    <a:pt x="271462" y="179388"/>
                    <a:pt x="263525" y="120650"/>
                    <a:pt x="261937" y="97632"/>
                  </a:cubicBezTo>
                  <a:cubicBezTo>
                    <a:pt x="255586" y="93663"/>
                    <a:pt x="234156" y="101602"/>
                    <a:pt x="209550" y="92870"/>
                  </a:cubicBezTo>
                  <a:cubicBezTo>
                    <a:pt x="199231" y="111920"/>
                    <a:pt x="203200" y="190501"/>
                    <a:pt x="190500" y="226219"/>
                  </a:cubicBezTo>
                  <a:lnTo>
                    <a:pt x="11906" y="221456"/>
                  </a:lnTo>
                  <a:lnTo>
                    <a:pt x="0" y="0"/>
                  </a:lnTo>
                  <a:close/>
                </a:path>
              </a:pathLst>
            </a:custGeom>
            <a:solidFill>
              <a:srgbClr val="45413E"/>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41" name="Rectangle 19">
              <a:extLst>
                <a:ext uri="{FF2B5EF4-FFF2-40B4-BE49-F238E27FC236}">
                  <a16:creationId xmlns:a16="http://schemas.microsoft.com/office/drawing/2014/main" id="{769E339F-B531-4C08-BBDB-32F52558505E}"/>
                </a:ext>
              </a:extLst>
            </p:cNvPr>
            <p:cNvSpPr/>
            <p:nvPr/>
          </p:nvSpPr>
          <p:spPr>
            <a:xfrm flipH="1">
              <a:off x="4515900" y="5848583"/>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45413E"/>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42" name="Rectangle 19">
              <a:extLst>
                <a:ext uri="{FF2B5EF4-FFF2-40B4-BE49-F238E27FC236}">
                  <a16:creationId xmlns:a16="http://schemas.microsoft.com/office/drawing/2014/main" id="{3B85A2B1-25C0-40A5-906B-241F401FCEC5}"/>
                </a:ext>
              </a:extLst>
            </p:cNvPr>
            <p:cNvSpPr/>
            <p:nvPr/>
          </p:nvSpPr>
          <p:spPr>
            <a:xfrm>
              <a:off x="4855027" y="5848583"/>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45413E"/>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43" name="Freeform: Shape 142">
              <a:extLst>
                <a:ext uri="{FF2B5EF4-FFF2-40B4-BE49-F238E27FC236}">
                  <a16:creationId xmlns:a16="http://schemas.microsoft.com/office/drawing/2014/main" id="{3C5CCB31-C77A-4FFC-A52F-3B926385415C}"/>
                </a:ext>
              </a:extLst>
            </p:cNvPr>
            <p:cNvSpPr/>
            <p:nvPr/>
          </p:nvSpPr>
          <p:spPr>
            <a:xfrm>
              <a:off x="4351783" y="5171761"/>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solidFill>
              <a:srgbClr val="E0AB79"/>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44" name="Freeform: Shape 143">
              <a:extLst>
                <a:ext uri="{FF2B5EF4-FFF2-40B4-BE49-F238E27FC236}">
                  <a16:creationId xmlns:a16="http://schemas.microsoft.com/office/drawing/2014/main" id="{42E80D7B-FB37-4AC6-87AA-B81463E16F50}"/>
                </a:ext>
              </a:extLst>
            </p:cNvPr>
            <p:cNvSpPr/>
            <p:nvPr/>
          </p:nvSpPr>
          <p:spPr>
            <a:xfrm flipH="1">
              <a:off x="4994377" y="5163802"/>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solidFill>
              <a:srgbClr val="E0AB79"/>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nvGrpSpPr>
            <p:cNvPr id="145" name="Group 144">
              <a:extLst>
                <a:ext uri="{FF2B5EF4-FFF2-40B4-BE49-F238E27FC236}">
                  <a16:creationId xmlns:a16="http://schemas.microsoft.com/office/drawing/2014/main" id="{EEB690FF-1D3B-4F3D-9807-5F86DD2076B2}"/>
                </a:ext>
              </a:extLst>
            </p:cNvPr>
            <p:cNvGrpSpPr/>
            <p:nvPr/>
          </p:nvGrpSpPr>
          <p:grpSpPr>
            <a:xfrm>
              <a:off x="4438887" y="4959873"/>
              <a:ext cx="709613" cy="522520"/>
              <a:chOff x="1916909" y="3505263"/>
              <a:chExt cx="709613" cy="522520"/>
            </a:xfrm>
          </p:grpSpPr>
          <p:sp>
            <p:nvSpPr>
              <p:cNvPr id="164" name="Rectangle: Rounded Corners 20">
                <a:extLst>
                  <a:ext uri="{FF2B5EF4-FFF2-40B4-BE49-F238E27FC236}">
                    <a16:creationId xmlns:a16="http://schemas.microsoft.com/office/drawing/2014/main" id="{FC8F2F0A-C9E9-4316-AC4D-45EE6ED93F78}"/>
                  </a:ext>
                </a:extLst>
              </p:cNvPr>
              <p:cNvSpPr/>
              <p:nvPr/>
            </p:nvSpPr>
            <p:spPr>
              <a:xfrm>
                <a:off x="1997110" y="3512017"/>
                <a:ext cx="507384" cy="410268"/>
              </a:xfrm>
              <a:custGeom>
                <a:avLst/>
                <a:gdLst>
                  <a:gd name="connsiteX0" fmla="*/ 0 w 533400"/>
                  <a:gd name="connsiteY0" fmla="*/ 65846 h 395071"/>
                  <a:gd name="connsiteX1" fmla="*/ 65846 w 533400"/>
                  <a:gd name="connsiteY1" fmla="*/ 0 h 395071"/>
                  <a:gd name="connsiteX2" fmla="*/ 467554 w 533400"/>
                  <a:gd name="connsiteY2" fmla="*/ 0 h 395071"/>
                  <a:gd name="connsiteX3" fmla="*/ 533400 w 533400"/>
                  <a:gd name="connsiteY3" fmla="*/ 65846 h 395071"/>
                  <a:gd name="connsiteX4" fmla="*/ 533400 w 533400"/>
                  <a:gd name="connsiteY4" fmla="*/ 329225 h 395071"/>
                  <a:gd name="connsiteX5" fmla="*/ 467554 w 533400"/>
                  <a:gd name="connsiteY5" fmla="*/ 395071 h 395071"/>
                  <a:gd name="connsiteX6" fmla="*/ 65846 w 533400"/>
                  <a:gd name="connsiteY6" fmla="*/ 395071 h 395071"/>
                  <a:gd name="connsiteX7" fmla="*/ 0 w 533400"/>
                  <a:gd name="connsiteY7" fmla="*/ 329225 h 395071"/>
                  <a:gd name="connsiteX8" fmla="*/ 0 w 533400"/>
                  <a:gd name="connsiteY8" fmla="*/ 65846 h 395071"/>
                  <a:gd name="connsiteX0" fmla="*/ 16933 w 550333"/>
                  <a:gd name="connsiteY0" fmla="*/ 65846 h 395071"/>
                  <a:gd name="connsiteX1" fmla="*/ 82779 w 550333"/>
                  <a:gd name="connsiteY1" fmla="*/ 0 h 395071"/>
                  <a:gd name="connsiteX2" fmla="*/ 484487 w 550333"/>
                  <a:gd name="connsiteY2" fmla="*/ 0 h 395071"/>
                  <a:gd name="connsiteX3" fmla="*/ 550333 w 550333"/>
                  <a:gd name="connsiteY3" fmla="*/ 65846 h 395071"/>
                  <a:gd name="connsiteX4" fmla="*/ 550333 w 550333"/>
                  <a:gd name="connsiteY4" fmla="*/ 329225 h 395071"/>
                  <a:gd name="connsiteX5" fmla="*/ 484487 w 550333"/>
                  <a:gd name="connsiteY5" fmla="*/ 395071 h 395071"/>
                  <a:gd name="connsiteX6" fmla="*/ 82779 w 550333"/>
                  <a:gd name="connsiteY6" fmla="*/ 395071 h 395071"/>
                  <a:gd name="connsiteX7" fmla="*/ 16933 w 550333"/>
                  <a:gd name="connsiteY7" fmla="*/ 329225 h 395071"/>
                  <a:gd name="connsiteX8" fmla="*/ 16933 w 550333"/>
                  <a:gd name="connsiteY8" fmla="*/ 65846 h 395071"/>
                  <a:gd name="connsiteX0" fmla="*/ 16933 w 563033"/>
                  <a:gd name="connsiteY0" fmla="*/ 65846 h 395071"/>
                  <a:gd name="connsiteX1" fmla="*/ 82779 w 563033"/>
                  <a:gd name="connsiteY1" fmla="*/ 0 h 395071"/>
                  <a:gd name="connsiteX2" fmla="*/ 484487 w 563033"/>
                  <a:gd name="connsiteY2" fmla="*/ 0 h 395071"/>
                  <a:gd name="connsiteX3" fmla="*/ 550333 w 563033"/>
                  <a:gd name="connsiteY3" fmla="*/ 65846 h 395071"/>
                  <a:gd name="connsiteX4" fmla="*/ 550333 w 563033"/>
                  <a:gd name="connsiteY4" fmla="*/ 329225 h 395071"/>
                  <a:gd name="connsiteX5" fmla="*/ 484487 w 563033"/>
                  <a:gd name="connsiteY5" fmla="*/ 395071 h 395071"/>
                  <a:gd name="connsiteX6" fmla="*/ 82779 w 563033"/>
                  <a:gd name="connsiteY6" fmla="*/ 395071 h 395071"/>
                  <a:gd name="connsiteX7" fmla="*/ 16933 w 563033"/>
                  <a:gd name="connsiteY7" fmla="*/ 329225 h 395071"/>
                  <a:gd name="connsiteX8" fmla="*/ 16933 w 563033"/>
                  <a:gd name="connsiteY8" fmla="*/ 65846 h 395071"/>
                  <a:gd name="connsiteX0" fmla="*/ 16933 w 574443"/>
                  <a:gd name="connsiteY0" fmla="*/ 65846 h 395071"/>
                  <a:gd name="connsiteX1" fmla="*/ 82779 w 574443"/>
                  <a:gd name="connsiteY1" fmla="*/ 0 h 395071"/>
                  <a:gd name="connsiteX2" fmla="*/ 484487 w 574443"/>
                  <a:gd name="connsiteY2" fmla="*/ 0 h 395071"/>
                  <a:gd name="connsiteX3" fmla="*/ 564621 w 574443"/>
                  <a:gd name="connsiteY3" fmla="*/ 63465 h 395071"/>
                  <a:gd name="connsiteX4" fmla="*/ 550333 w 574443"/>
                  <a:gd name="connsiteY4" fmla="*/ 329225 h 395071"/>
                  <a:gd name="connsiteX5" fmla="*/ 484487 w 574443"/>
                  <a:gd name="connsiteY5" fmla="*/ 395071 h 395071"/>
                  <a:gd name="connsiteX6" fmla="*/ 82779 w 574443"/>
                  <a:gd name="connsiteY6" fmla="*/ 395071 h 395071"/>
                  <a:gd name="connsiteX7" fmla="*/ 16933 w 574443"/>
                  <a:gd name="connsiteY7" fmla="*/ 329225 h 395071"/>
                  <a:gd name="connsiteX8" fmla="*/ 16933 w 574443"/>
                  <a:gd name="connsiteY8" fmla="*/ 65846 h 395071"/>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2085"/>
                  <a:gd name="connsiteY0" fmla="*/ 72990 h 402215"/>
                  <a:gd name="connsiteX1" fmla="*/ 75209 w 562085"/>
                  <a:gd name="connsiteY1" fmla="*/ 7144 h 402215"/>
                  <a:gd name="connsiteX2" fmla="*/ 476917 w 562085"/>
                  <a:gd name="connsiteY2" fmla="*/ 0 h 402215"/>
                  <a:gd name="connsiteX3" fmla="*/ 557051 w 562085"/>
                  <a:gd name="connsiteY3" fmla="*/ 70609 h 402215"/>
                  <a:gd name="connsiteX4" fmla="*/ 483232 w 562085"/>
                  <a:gd name="connsiteY4" fmla="*/ 310176 h 402215"/>
                  <a:gd name="connsiteX5" fmla="*/ 476917 w 562085"/>
                  <a:gd name="connsiteY5" fmla="*/ 402215 h 402215"/>
                  <a:gd name="connsiteX6" fmla="*/ 75209 w 562085"/>
                  <a:gd name="connsiteY6" fmla="*/ 402215 h 402215"/>
                  <a:gd name="connsiteX7" fmla="*/ 61750 w 562085"/>
                  <a:gd name="connsiteY7" fmla="*/ 305413 h 402215"/>
                  <a:gd name="connsiteX8" fmla="*/ 9363 w 562085"/>
                  <a:gd name="connsiteY8" fmla="*/ 72990 h 402215"/>
                  <a:gd name="connsiteX0" fmla="*/ 9363 w 563017"/>
                  <a:gd name="connsiteY0" fmla="*/ 72990 h 402215"/>
                  <a:gd name="connsiteX1" fmla="*/ 75209 w 563017"/>
                  <a:gd name="connsiteY1" fmla="*/ 7144 h 402215"/>
                  <a:gd name="connsiteX2" fmla="*/ 476917 w 563017"/>
                  <a:gd name="connsiteY2" fmla="*/ 0 h 402215"/>
                  <a:gd name="connsiteX3" fmla="*/ 557051 w 563017"/>
                  <a:gd name="connsiteY3" fmla="*/ 70609 h 402215"/>
                  <a:gd name="connsiteX4" fmla="*/ 502282 w 563017"/>
                  <a:gd name="connsiteY4" fmla="*/ 317320 h 402215"/>
                  <a:gd name="connsiteX5" fmla="*/ 476917 w 563017"/>
                  <a:gd name="connsiteY5" fmla="*/ 402215 h 402215"/>
                  <a:gd name="connsiteX6" fmla="*/ 75209 w 563017"/>
                  <a:gd name="connsiteY6" fmla="*/ 402215 h 402215"/>
                  <a:gd name="connsiteX7" fmla="*/ 61750 w 563017"/>
                  <a:gd name="connsiteY7" fmla="*/ 305413 h 402215"/>
                  <a:gd name="connsiteX8" fmla="*/ 9363 w 563017"/>
                  <a:gd name="connsiteY8" fmla="*/ 72990 h 402215"/>
                  <a:gd name="connsiteX0" fmla="*/ 11086 w 564740"/>
                  <a:gd name="connsiteY0" fmla="*/ 72990 h 402215"/>
                  <a:gd name="connsiteX1" fmla="*/ 76932 w 564740"/>
                  <a:gd name="connsiteY1" fmla="*/ 7144 h 402215"/>
                  <a:gd name="connsiteX2" fmla="*/ 478640 w 564740"/>
                  <a:gd name="connsiteY2" fmla="*/ 0 h 402215"/>
                  <a:gd name="connsiteX3" fmla="*/ 558774 w 564740"/>
                  <a:gd name="connsiteY3" fmla="*/ 70609 h 402215"/>
                  <a:gd name="connsiteX4" fmla="*/ 504005 w 564740"/>
                  <a:gd name="connsiteY4" fmla="*/ 317320 h 402215"/>
                  <a:gd name="connsiteX5" fmla="*/ 478640 w 564740"/>
                  <a:gd name="connsiteY5" fmla="*/ 402215 h 402215"/>
                  <a:gd name="connsiteX6" fmla="*/ 76932 w 564740"/>
                  <a:gd name="connsiteY6" fmla="*/ 402215 h 402215"/>
                  <a:gd name="connsiteX7" fmla="*/ 63473 w 564740"/>
                  <a:gd name="connsiteY7" fmla="*/ 305413 h 402215"/>
                  <a:gd name="connsiteX8" fmla="*/ 11086 w 564740"/>
                  <a:gd name="connsiteY8" fmla="*/ 72990 h 402215"/>
                  <a:gd name="connsiteX0" fmla="*/ 10678 w 569094"/>
                  <a:gd name="connsiteY0" fmla="*/ 70609 h 402215"/>
                  <a:gd name="connsiteX1" fmla="*/ 81286 w 569094"/>
                  <a:gd name="connsiteY1" fmla="*/ 7144 h 402215"/>
                  <a:gd name="connsiteX2" fmla="*/ 482994 w 569094"/>
                  <a:gd name="connsiteY2" fmla="*/ 0 h 402215"/>
                  <a:gd name="connsiteX3" fmla="*/ 563128 w 569094"/>
                  <a:gd name="connsiteY3" fmla="*/ 70609 h 402215"/>
                  <a:gd name="connsiteX4" fmla="*/ 508359 w 569094"/>
                  <a:gd name="connsiteY4" fmla="*/ 317320 h 402215"/>
                  <a:gd name="connsiteX5" fmla="*/ 482994 w 569094"/>
                  <a:gd name="connsiteY5" fmla="*/ 402215 h 402215"/>
                  <a:gd name="connsiteX6" fmla="*/ 81286 w 569094"/>
                  <a:gd name="connsiteY6" fmla="*/ 402215 h 402215"/>
                  <a:gd name="connsiteX7" fmla="*/ 67827 w 569094"/>
                  <a:gd name="connsiteY7" fmla="*/ 305413 h 402215"/>
                  <a:gd name="connsiteX8" fmla="*/ 10678 w 569094"/>
                  <a:gd name="connsiteY8" fmla="*/ 70609 h 402215"/>
                  <a:gd name="connsiteX0" fmla="*/ 10120 w 575680"/>
                  <a:gd name="connsiteY0" fmla="*/ 82516 h 402215"/>
                  <a:gd name="connsiteX1" fmla="*/ 87872 w 575680"/>
                  <a:gd name="connsiteY1" fmla="*/ 7144 h 402215"/>
                  <a:gd name="connsiteX2" fmla="*/ 489580 w 575680"/>
                  <a:gd name="connsiteY2" fmla="*/ 0 h 402215"/>
                  <a:gd name="connsiteX3" fmla="*/ 569714 w 575680"/>
                  <a:gd name="connsiteY3" fmla="*/ 70609 h 402215"/>
                  <a:gd name="connsiteX4" fmla="*/ 514945 w 575680"/>
                  <a:gd name="connsiteY4" fmla="*/ 317320 h 402215"/>
                  <a:gd name="connsiteX5" fmla="*/ 489580 w 575680"/>
                  <a:gd name="connsiteY5" fmla="*/ 402215 h 402215"/>
                  <a:gd name="connsiteX6" fmla="*/ 87872 w 575680"/>
                  <a:gd name="connsiteY6" fmla="*/ 402215 h 402215"/>
                  <a:gd name="connsiteX7" fmla="*/ 74413 w 575680"/>
                  <a:gd name="connsiteY7" fmla="*/ 305413 h 402215"/>
                  <a:gd name="connsiteX8" fmla="*/ 10120 w 575680"/>
                  <a:gd name="connsiteY8" fmla="*/ 82516 h 402215"/>
                  <a:gd name="connsiteX0" fmla="*/ 10120 w 575680"/>
                  <a:gd name="connsiteY0" fmla="*/ 87489 h 407188"/>
                  <a:gd name="connsiteX1" fmla="*/ 87872 w 575680"/>
                  <a:gd name="connsiteY1" fmla="*/ 12117 h 407188"/>
                  <a:gd name="connsiteX2" fmla="*/ 489580 w 575680"/>
                  <a:gd name="connsiteY2" fmla="*/ 4973 h 407188"/>
                  <a:gd name="connsiteX3" fmla="*/ 569714 w 575680"/>
                  <a:gd name="connsiteY3" fmla="*/ 75582 h 407188"/>
                  <a:gd name="connsiteX4" fmla="*/ 514945 w 575680"/>
                  <a:gd name="connsiteY4" fmla="*/ 322293 h 407188"/>
                  <a:gd name="connsiteX5" fmla="*/ 489580 w 575680"/>
                  <a:gd name="connsiteY5" fmla="*/ 407188 h 407188"/>
                  <a:gd name="connsiteX6" fmla="*/ 87872 w 575680"/>
                  <a:gd name="connsiteY6" fmla="*/ 407188 h 407188"/>
                  <a:gd name="connsiteX7" fmla="*/ 74413 w 575680"/>
                  <a:gd name="connsiteY7" fmla="*/ 310386 h 407188"/>
                  <a:gd name="connsiteX8" fmla="*/ 10120 w 575680"/>
                  <a:gd name="connsiteY8" fmla="*/ 87489 h 407188"/>
                  <a:gd name="connsiteX0" fmla="*/ 10120 w 575680"/>
                  <a:gd name="connsiteY0" fmla="*/ 90569 h 410268"/>
                  <a:gd name="connsiteX1" fmla="*/ 87872 w 575680"/>
                  <a:gd name="connsiteY1" fmla="*/ 15197 h 410268"/>
                  <a:gd name="connsiteX2" fmla="*/ 489580 w 575680"/>
                  <a:gd name="connsiteY2" fmla="*/ 8053 h 410268"/>
                  <a:gd name="connsiteX3" fmla="*/ 569714 w 575680"/>
                  <a:gd name="connsiteY3" fmla="*/ 78662 h 410268"/>
                  <a:gd name="connsiteX4" fmla="*/ 514945 w 575680"/>
                  <a:gd name="connsiteY4" fmla="*/ 325373 h 410268"/>
                  <a:gd name="connsiteX5" fmla="*/ 489580 w 575680"/>
                  <a:gd name="connsiteY5" fmla="*/ 410268 h 410268"/>
                  <a:gd name="connsiteX6" fmla="*/ 87872 w 575680"/>
                  <a:gd name="connsiteY6" fmla="*/ 410268 h 410268"/>
                  <a:gd name="connsiteX7" fmla="*/ 74413 w 575680"/>
                  <a:gd name="connsiteY7" fmla="*/ 313466 h 410268"/>
                  <a:gd name="connsiteX8" fmla="*/ 10120 w 575680"/>
                  <a:gd name="connsiteY8" fmla="*/ 90569 h 41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680" h="410268">
                    <a:moveTo>
                      <a:pt x="10120" y="90569"/>
                    </a:moveTo>
                    <a:cubicBezTo>
                      <a:pt x="10120" y="54203"/>
                      <a:pt x="51506" y="15197"/>
                      <a:pt x="87872" y="15197"/>
                    </a:cubicBezTo>
                    <a:cubicBezTo>
                      <a:pt x="176531" y="-8615"/>
                      <a:pt x="360440" y="909"/>
                      <a:pt x="489580" y="8053"/>
                    </a:cubicBezTo>
                    <a:cubicBezTo>
                      <a:pt x="525946" y="8053"/>
                      <a:pt x="569714" y="42296"/>
                      <a:pt x="569714" y="78662"/>
                    </a:cubicBezTo>
                    <a:cubicBezTo>
                      <a:pt x="598289" y="161692"/>
                      <a:pt x="514945" y="237580"/>
                      <a:pt x="514945" y="325373"/>
                    </a:cubicBezTo>
                    <a:cubicBezTo>
                      <a:pt x="514945" y="361739"/>
                      <a:pt x="525946" y="410268"/>
                      <a:pt x="489580" y="410268"/>
                    </a:cubicBezTo>
                    <a:lnTo>
                      <a:pt x="87872" y="410268"/>
                    </a:lnTo>
                    <a:cubicBezTo>
                      <a:pt x="51506" y="410268"/>
                      <a:pt x="105369" y="337926"/>
                      <a:pt x="74413" y="313466"/>
                    </a:cubicBezTo>
                    <a:cubicBezTo>
                      <a:pt x="74413" y="225673"/>
                      <a:pt x="-32743" y="175981"/>
                      <a:pt x="10120" y="90569"/>
                    </a:cubicBezTo>
                    <a:close/>
                  </a:path>
                </a:pathLst>
              </a:custGeom>
              <a:solidFill>
                <a:srgbClr val="FF0000"/>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65" name="Freeform: Shape 164">
                <a:extLst>
                  <a:ext uri="{FF2B5EF4-FFF2-40B4-BE49-F238E27FC236}">
                    <a16:creationId xmlns:a16="http://schemas.microsoft.com/office/drawing/2014/main" id="{665F02DE-8393-4D21-AD4D-3871B80FB9D8}"/>
                  </a:ext>
                </a:extLst>
              </p:cNvPr>
              <p:cNvSpPr/>
              <p:nvPr/>
            </p:nvSpPr>
            <p:spPr>
              <a:xfrm>
                <a:off x="2174357" y="3505263"/>
                <a:ext cx="164305" cy="135245"/>
              </a:xfrm>
              <a:custGeom>
                <a:avLst/>
                <a:gdLst>
                  <a:gd name="connsiteX0" fmla="*/ 0 w 147638"/>
                  <a:gd name="connsiteY0" fmla="*/ 4762 h 57150"/>
                  <a:gd name="connsiteX1" fmla="*/ 147638 w 147638"/>
                  <a:gd name="connsiteY1" fmla="*/ 0 h 57150"/>
                  <a:gd name="connsiteX2" fmla="*/ 147638 w 147638"/>
                  <a:gd name="connsiteY2" fmla="*/ 54769 h 57150"/>
                  <a:gd name="connsiteX3" fmla="*/ 2382 w 147638"/>
                  <a:gd name="connsiteY3" fmla="*/ 57150 h 57150"/>
                  <a:gd name="connsiteX4" fmla="*/ 0 w 147638"/>
                  <a:gd name="connsiteY4" fmla="*/ 4762 h 57150"/>
                  <a:gd name="connsiteX0" fmla="*/ 0 w 147638"/>
                  <a:gd name="connsiteY0" fmla="*/ 4762 h 83359"/>
                  <a:gd name="connsiteX1" fmla="*/ 147638 w 147638"/>
                  <a:gd name="connsiteY1" fmla="*/ 0 h 83359"/>
                  <a:gd name="connsiteX2" fmla="*/ 147638 w 147638"/>
                  <a:gd name="connsiteY2" fmla="*/ 54769 h 83359"/>
                  <a:gd name="connsiteX3" fmla="*/ 73819 w 147638"/>
                  <a:gd name="connsiteY3" fmla="*/ 83344 h 83359"/>
                  <a:gd name="connsiteX4" fmla="*/ 2382 w 147638"/>
                  <a:gd name="connsiteY4" fmla="*/ 57150 h 83359"/>
                  <a:gd name="connsiteX5" fmla="*/ 0 w 147638"/>
                  <a:gd name="connsiteY5" fmla="*/ 4762 h 83359"/>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96296"/>
                  <a:gd name="connsiteX1" fmla="*/ 147638 w 147638"/>
                  <a:gd name="connsiteY1" fmla="*/ 0 h 96296"/>
                  <a:gd name="connsiteX2" fmla="*/ 147638 w 147638"/>
                  <a:gd name="connsiteY2" fmla="*/ 54769 h 96296"/>
                  <a:gd name="connsiteX3" fmla="*/ 73819 w 147638"/>
                  <a:gd name="connsiteY3" fmla="*/ 83344 h 96296"/>
                  <a:gd name="connsiteX4" fmla="*/ 2382 w 147638"/>
                  <a:gd name="connsiteY4" fmla="*/ 57150 h 96296"/>
                  <a:gd name="connsiteX5" fmla="*/ 0 w 147638"/>
                  <a:gd name="connsiteY5" fmla="*/ 4762 h 96296"/>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11905 w 159543"/>
                  <a:gd name="connsiteY0" fmla="*/ 4762 h 135245"/>
                  <a:gd name="connsiteX1" fmla="*/ 159543 w 159543"/>
                  <a:gd name="connsiteY1" fmla="*/ 0 h 135245"/>
                  <a:gd name="connsiteX2" fmla="*/ 159543 w 159543"/>
                  <a:gd name="connsiteY2" fmla="*/ 54769 h 135245"/>
                  <a:gd name="connsiteX3" fmla="*/ 78581 w 159543"/>
                  <a:gd name="connsiteY3" fmla="*/ 126206 h 135245"/>
                  <a:gd name="connsiteX4" fmla="*/ 0 w 159543"/>
                  <a:gd name="connsiteY4" fmla="*/ 57150 h 135245"/>
                  <a:gd name="connsiteX5" fmla="*/ 11905 w 159543"/>
                  <a:gd name="connsiteY5" fmla="*/ 4762 h 135245"/>
                  <a:gd name="connsiteX0" fmla="*/ 11905 w 164305"/>
                  <a:gd name="connsiteY0" fmla="*/ 4762 h 135245"/>
                  <a:gd name="connsiteX1" fmla="*/ 159543 w 164305"/>
                  <a:gd name="connsiteY1" fmla="*/ 0 h 135245"/>
                  <a:gd name="connsiteX2" fmla="*/ 164305 w 164305"/>
                  <a:gd name="connsiteY2" fmla="*/ 54769 h 135245"/>
                  <a:gd name="connsiteX3" fmla="*/ 78581 w 164305"/>
                  <a:gd name="connsiteY3" fmla="*/ 126206 h 135245"/>
                  <a:gd name="connsiteX4" fmla="*/ 0 w 164305"/>
                  <a:gd name="connsiteY4" fmla="*/ 57150 h 135245"/>
                  <a:gd name="connsiteX5" fmla="*/ 11905 w 164305"/>
                  <a:gd name="connsiteY5" fmla="*/ 4762 h 13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305" h="135245">
                    <a:moveTo>
                      <a:pt x="11905" y="4762"/>
                    </a:moveTo>
                    <a:cubicBezTo>
                      <a:pt x="65881" y="19844"/>
                      <a:pt x="115092" y="13493"/>
                      <a:pt x="159543" y="0"/>
                    </a:cubicBezTo>
                    <a:lnTo>
                      <a:pt x="164305" y="54769"/>
                    </a:lnTo>
                    <a:cubicBezTo>
                      <a:pt x="138905" y="53975"/>
                      <a:pt x="130175" y="167482"/>
                      <a:pt x="78581" y="126206"/>
                    </a:cubicBezTo>
                    <a:cubicBezTo>
                      <a:pt x="21432" y="141288"/>
                      <a:pt x="23812" y="65881"/>
                      <a:pt x="0" y="57150"/>
                    </a:cubicBezTo>
                    <a:lnTo>
                      <a:pt x="11905" y="4762"/>
                    </a:lnTo>
                    <a:close/>
                  </a:path>
                </a:pathLst>
              </a:custGeom>
              <a:solidFill>
                <a:srgbClr val="E0AB79"/>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66" name="Rectangle: Rounded Corners 2">
                <a:extLst>
                  <a:ext uri="{FF2B5EF4-FFF2-40B4-BE49-F238E27FC236}">
                    <a16:creationId xmlns:a16="http://schemas.microsoft.com/office/drawing/2014/main" id="{0411E6B8-E6B7-4A7E-9E6B-B5A58D481ABE}"/>
                  </a:ext>
                </a:extLst>
              </p:cNvPr>
              <p:cNvSpPr/>
              <p:nvPr/>
            </p:nvSpPr>
            <p:spPr>
              <a:xfrm>
                <a:off x="1916909" y="3556296"/>
                <a:ext cx="709613" cy="471487"/>
              </a:xfrm>
              <a:custGeom>
                <a:avLst/>
                <a:gdLst>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39703 w 838200"/>
                  <a:gd name="connsiteY6" fmla="*/ 990600 h 990600"/>
                  <a:gd name="connsiteX7" fmla="*/ 0 w 838200"/>
                  <a:gd name="connsiteY7" fmla="*/ 850897 h 990600"/>
                  <a:gd name="connsiteX8" fmla="*/ 0 w 838200"/>
                  <a:gd name="connsiteY8" fmla="*/ 139703 h 990600"/>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63516 w 838200"/>
                  <a:gd name="connsiteY6" fmla="*/ 338137 h 990600"/>
                  <a:gd name="connsiteX7" fmla="*/ 0 w 838200"/>
                  <a:gd name="connsiteY7" fmla="*/ 850897 h 990600"/>
                  <a:gd name="connsiteX8" fmla="*/ 0 w 838200"/>
                  <a:gd name="connsiteY8" fmla="*/ 139703 h 990600"/>
                  <a:gd name="connsiteX0" fmla="*/ 0 w 838200"/>
                  <a:gd name="connsiteY0" fmla="*/ 139703 h 859362"/>
                  <a:gd name="connsiteX1" fmla="*/ 139703 w 838200"/>
                  <a:gd name="connsiteY1" fmla="*/ 0 h 859362"/>
                  <a:gd name="connsiteX2" fmla="*/ 698497 w 838200"/>
                  <a:gd name="connsiteY2" fmla="*/ 0 h 859362"/>
                  <a:gd name="connsiteX3" fmla="*/ 838200 w 838200"/>
                  <a:gd name="connsiteY3" fmla="*/ 139703 h 859362"/>
                  <a:gd name="connsiteX4" fmla="*/ 838200 w 838200"/>
                  <a:gd name="connsiteY4" fmla="*/ 850897 h 859362"/>
                  <a:gd name="connsiteX5" fmla="*/ 579434 w 838200"/>
                  <a:gd name="connsiteY5" fmla="*/ 452438 h 859362"/>
                  <a:gd name="connsiteX6" fmla="*/ 163516 w 838200"/>
                  <a:gd name="connsiteY6" fmla="*/ 338137 h 859362"/>
                  <a:gd name="connsiteX7" fmla="*/ 0 w 838200"/>
                  <a:gd name="connsiteY7" fmla="*/ 850897 h 859362"/>
                  <a:gd name="connsiteX8" fmla="*/ 0 w 838200"/>
                  <a:gd name="connsiteY8" fmla="*/ 139703 h 859362"/>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579434 w 885825"/>
                  <a:gd name="connsiteY5" fmla="*/ 4524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688971 w 885825"/>
                  <a:gd name="connsiteY5" fmla="*/ 4905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9933"/>
                  <a:gd name="connsiteX1" fmla="*/ 139703 w 885825"/>
                  <a:gd name="connsiteY1" fmla="*/ 0 h 859933"/>
                  <a:gd name="connsiteX2" fmla="*/ 698497 w 885825"/>
                  <a:gd name="connsiteY2" fmla="*/ 0 h 859933"/>
                  <a:gd name="connsiteX3" fmla="*/ 838200 w 885825"/>
                  <a:gd name="connsiteY3" fmla="*/ 139703 h 859933"/>
                  <a:gd name="connsiteX4" fmla="*/ 885825 w 885825"/>
                  <a:gd name="connsiteY4" fmla="*/ 284159 h 859933"/>
                  <a:gd name="connsiteX5" fmla="*/ 688971 w 885825"/>
                  <a:gd name="connsiteY5" fmla="*/ 490538 h 859933"/>
                  <a:gd name="connsiteX6" fmla="*/ 220666 w 885825"/>
                  <a:gd name="connsiteY6" fmla="*/ 485775 h 859933"/>
                  <a:gd name="connsiteX7" fmla="*/ 0 w 885825"/>
                  <a:gd name="connsiteY7" fmla="*/ 850897 h 859933"/>
                  <a:gd name="connsiteX8" fmla="*/ 0 w 885825"/>
                  <a:gd name="connsiteY8" fmla="*/ 139703 h 859933"/>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180975 w 885825"/>
                  <a:gd name="connsiteY7" fmla="*/ 26510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95275 w 885825"/>
                  <a:gd name="connsiteY7" fmla="*/ 16985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09550 w 885825"/>
                  <a:gd name="connsiteY7" fmla="*/ 269872 h 490538"/>
                  <a:gd name="connsiteX8" fmla="*/ 0 w 885825"/>
                  <a:gd name="connsiteY8" fmla="*/ 139703 h 490538"/>
                  <a:gd name="connsiteX0" fmla="*/ 6884 w 797459"/>
                  <a:gd name="connsiteY0" fmla="*/ 215903 h 490538"/>
                  <a:gd name="connsiteX1" fmla="*/ 51337 w 797459"/>
                  <a:gd name="connsiteY1" fmla="*/ 0 h 490538"/>
                  <a:gd name="connsiteX2" fmla="*/ 610131 w 797459"/>
                  <a:gd name="connsiteY2" fmla="*/ 0 h 490538"/>
                  <a:gd name="connsiteX3" fmla="*/ 749834 w 797459"/>
                  <a:gd name="connsiteY3" fmla="*/ 139703 h 490538"/>
                  <a:gd name="connsiteX4" fmla="*/ 797459 w 797459"/>
                  <a:gd name="connsiteY4" fmla="*/ 284159 h 490538"/>
                  <a:gd name="connsiteX5" fmla="*/ 600605 w 797459"/>
                  <a:gd name="connsiteY5" fmla="*/ 490538 h 490538"/>
                  <a:gd name="connsiteX6" fmla="*/ 132300 w 797459"/>
                  <a:gd name="connsiteY6" fmla="*/ 485775 h 490538"/>
                  <a:gd name="connsiteX7" fmla="*/ 121184 w 797459"/>
                  <a:gd name="connsiteY7" fmla="*/ 269872 h 490538"/>
                  <a:gd name="connsiteX8" fmla="*/ 6884 w 797459"/>
                  <a:gd name="connsiteY8" fmla="*/ 215903 h 490538"/>
                  <a:gd name="connsiteX0" fmla="*/ 0 w 790575"/>
                  <a:gd name="connsiteY0" fmla="*/ 215903 h 490538"/>
                  <a:gd name="connsiteX1" fmla="*/ 111128 w 790575"/>
                  <a:gd name="connsiteY1" fmla="*/ 42863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215903 h 490538"/>
                  <a:gd name="connsiteX1" fmla="*/ 254003 w 790575"/>
                  <a:gd name="connsiteY1" fmla="*/ 19051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196852 h 471487"/>
                  <a:gd name="connsiteX1" fmla="*/ 254003 w 790575"/>
                  <a:gd name="connsiteY1" fmla="*/ 0 h 471487"/>
                  <a:gd name="connsiteX2" fmla="*/ 403222 w 790575"/>
                  <a:gd name="connsiteY2" fmla="*/ 90486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609938"/>
                  <a:gd name="connsiteY0" fmla="*/ 196852 h 471487"/>
                  <a:gd name="connsiteX1" fmla="*/ 254003 w 609938"/>
                  <a:gd name="connsiteY1" fmla="*/ 0 h 471487"/>
                  <a:gd name="connsiteX2" fmla="*/ 417510 w 609938"/>
                  <a:gd name="connsiteY2" fmla="*/ 4761 h 471487"/>
                  <a:gd name="connsiteX3" fmla="*/ 523875 w 609938"/>
                  <a:gd name="connsiteY3" fmla="*/ 68265 h 471487"/>
                  <a:gd name="connsiteX4" fmla="*/ 447675 w 609938"/>
                  <a:gd name="connsiteY4" fmla="*/ 260345 h 471487"/>
                  <a:gd name="connsiteX5" fmla="*/ 593721 w 609938"/>
                  <a:gd name="connsiteY5" fmla="*/ 471487 h 471487"/>
                  <a:gd name="connsiteX6" fmla="*/ 125416 w 609938"/>
                  <a:gd name="connsiteY6" fmla="*/ 466724 h 471487"/>
                  <a:gd name="connsiteX7" fmla="*/ 114300 w 609938"/>
                  <a:gd name="connsiteY7" fmla="*/ 250821 h 471487"/>
                  <a:gd name="connsiteX8" fmla="*/ 0 w 609938"/>
                  <a:gd name="connsiteY8" fmla="*/ 196852 h 471487"/>
                  <a:gd name="connsiteX0" fmla="*/ 0 w 707932"/>
                  <a:gd name="connsiteY0" fmla="*/ 196852 h 471487"/>
                  <a:gd name="connsiteX1" fmla="*/ 254003 w 707932"/>
                  <a:gd name="connsiteY1" fmla="*/ 0 h 471487"/>
                  <a:gd name="connsiteX2" fmla="*/ 417510 w 707932"/>
                  <a:gd name="connsiteY2" fmla="*/ 4761 h 471487"/>
                  <a:gd name="connsiteX3" fmla="*/ 676275 w 707932"/>
                  <a:gd name="connsiteY3" fmla="*/ 192090 h 471487"/>
                  <a:gd name="connsiteX4" fmla="*/ 447675 w 707932"/>
                  <a:gd name="connsiteY4" fmla="*/ 260345 h 471487"/>
                  <a:gd name="connsiteX5" fmla="*/ 593721 w 707932"/>
                  <a:gd name="connsiteY5" fmla="*/ 471487 h 471487"/>
                  <a:gd name="connsiteX6" fmla="*/ 125416 w 707932"/>
                  <a:gd name="connsiteY6" fmla="*/ 466724 h 471487"/>
                  <a:gd name="connsiteX7" fmla="*/ 114300 w 707932"/>
                  <a:gd name="connsiteY7" fmla="*/ 250821 h 471487"/>
                  <a:gd name="connsiteX8" fmla="*/ 0 w 707932"/>
                  <a:gd name="connsiteY8" fmla="*/ 196852 h 471487"/>
                  <a:gd name="connsiteX0" fmla="*/ 0 w 715906"/>
                  <a:gd name="connsiteY0" fmla="*/ 196852 h 471487"/>
                  <a:gd name="connsiteX1" fmla="*/ 254003 w 715906"/>
                  <a:gd name="connsiteY1" fmla="*/ 0 h 471487"/>
                  <a:gd name="connsiteX2" fmla="*/ 417510 w 715906"/>
                  <a:gd name="connsiteY2" fmla="*/ 4761 h 471487"/>
                  <a:gd name="connsiteX3" fmla="*/ 676275 w 715906"/>
                  <a:gd name="connsiteY3" fmla="*/ 192090 h 471487"/>
                  <a:gd name="connsiteX4" fmla="*/ 561975 w 715906"/>
                  <a:gd name="connsiteY4" fmla="*/ 236533 h 471487"/>
                  <a:gd name="connsiteX5" fmla="*/ 593721 w 715906"/>
                  <a:gd name="connsiteY5" fmla="*/ 471487 h 471487"/>
                  <a:gd name="connsiteX6" fmla="*/ 125416 w 715906"/>
                  <a:gd name="connsiteY6" fmla="*/ 466724 h 471487"/>
                  <a:gd name="connsiteX7" fmla="*/ 114300 w 715906"/>
                  <a:gd name="connsiteY7" fmla="*/ 250821 h 471487"/>
                  <a:gd name="connsiteX8" fmla="*/ 0 w 715906"/>
                  <a:gd name="connsiteY8" fmla="*/ 196852 h 471487"/>
                  <a:gd name="connsiteX0" fmla="*/ 0 w 728346"/>
                  <a:gd name="connsiteY0" fmla="*/ 196852 h 471487"/>
                  <a:gd name="connsiteX1" fmla="*/ 254003 w 728346"/>
                  <a:gd name="connsiteY1" fmla="*/ 0 h 471487"/>
                  <a:gd name="connsiteX2" fmla="*/ 417510 w 728346"/>
                  <a:gd name="connsiteY2" fmla="*/ 4761 h 471487"/>
                  <a:gd name="connsiteX3" fmla="*/ 676275 w 728346"/>
                  <a:gd name="connsiteY3" fmla="*/ 192090 h 471487"/>
                  <a:gd name="connsiteX4" fmla="*/ 561975 w 728346"/>
                  <a:gd name="connsiteY4" fmla="*/ 236533 h 471487"/>
                  <a:gd name="connsiteX5" fmla="*/ 593721 w 728346"/>
                  <a:gd name="connsiteY5" fmla="*/ 471487 h 471487"/>
                  <a:gd name="connsiteX6" fmla="*/ 125416 w 728346"/>
                  <a:gd name="connsiteY6" fmla="*/ 466724 h 471487"/>
                  <a:gd name="connsiteX7" fmla="*/ 114300 w 728346"/>
                  <a:gd name="connsiteY7" fmla="*/ 250821 h 471487"/>
                  <a:gd name="connsiteX8" fmla="*/ 0 w 728346"/>
                  <a:gd name="connsiteY8" fmla="*/ 196852 h 471487"/>
                  <a:gd name="connsiteX0" fmla="*/ 0 w 729053"/>
                  <a:gd name="connsiteY0" fmla="*/ 196852 h 471487"/>
                  <a:gd name="connsiteX1" fmla="*/ 254003 w 729053"/>
                  <a:gd name="connsiteY1" fmla="*/ 0 h 471487"/>
                  <a:gd name="connsiteX2" fmla="*/ 417510 w 729053"/>
                  <a:gd name="connsiteY2" fmla="*/ 4761 h 471487"/>
                  <a:gd name="connsiteX3" fmla="*/ 676275 w 729053"/>
                  <a:gd name="connsiteY3" fmla="*/ 192090 h 471487"/>
                  <a:gd name="connsiteX4" fmla="*/ 566738 w 729053"/>
                  <a:gd name="connsiteY4" fmla="*/ 269871 h 471487"/>
                  <a:gd name="connsiteX5" fmla="*/ 593721 w 729053"/>
                  <a:gd name="connsiteY5" fmla="*/ 471487 h 471487"/>
                  <a:gd name="connsiteX6" fmla="*/ 125416 w 729053"/>
                  <a:gd name="connsiteY6" fmla="*/ 466724 h 471487"/>
                  <a:gd name="connsiteX7" fmla="*/ 114300 w 729053"/>
                  <a:gd name="connsiteY7" fmla="*/ 250821 h 471487"/>
                  <a:gd name="connsiteX8" fmla="*/ 0 w 729053"/>
                  <a:gd name="connsiteY8" fmla="*/ 196852 h 471487"/>
                  <a:gd name="connsiteX0" fmla="*/ 0 w 676275"/>
                  <a:gd name="connsiteY0" fmla="*/ 196852 h 471487"/>
                  <a:gd name="connsiteX1" fmla="*/ 254003 w 676275"/>
                  <a:gd name="connsiteY1" fmla="*/ 0 h 471487"/>
                  <a:gd name="connsiteX2" fmla="*/ 417510 w 676275"/>
                  <a:gd name="connsiteY2" fmla="*/ 4761 h 471487"/>
                  <a:gd name="connsiteX3" fmla="*/ 676275 w 676275"/>
                  <a:gd name="connsiteY3" fmla="*/ 192090 h 471487"/>
                  <a:gd name="connsiteX4" fmla="*/ 566738 w 676275"/>
                  <a:gd name="connsiteY4" fmla="*/ 269871 h 471487"/>
                  <a:gd name="connsiteX5" fmla="*/ 593721 w 676275"/>
                  <a:gd name="connsiteY5" fmla="*/ 471487 h 471487"/>
                  <a:gd name="connsiteX6" fmla="*/ 125416 w 676275"/>
                  <a:gd name="connsiteY6" fmla="*/ 466724 h 471487"/>
                  <a:gd name="connsiteX7" fmla="*/ 114300 w 676275"/>
                  <a:gd name="connsiteY7" fmla="*/ 250821 h 471487"/>
                  <a:gd name="connsiteX8" fmla="*/ 0 w 676275"/>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9613" h="471487">
                    <a:moveTo>
                      <a:pt x="0" y="196852"/>
                    </a:moveTo>
                    <a:cubicBezTo>
                      <a:pt x="0" y="119696"/>
                      <a:pt x="176847" y="0"/>
                      <a:pt x="254003" y="0"/>
                    </a:cubicBezTo>
                    <a:cubicBezTo>
                      <a:pt x="313268" y="53974"/>
                      <a:pt x="363008" y="46037"/>
                      <a:pt x="417510" y="4761"/>
                    </a:cubicBezTo>
                    <a:cubicBezTo>
                      <a:pt x="494666" y="4761"/>
                      <a:pt x="657225" y="119697"/>
                      <a:pt x="709613" y="187328"/>
                    </a:cubicBezTo>
                    <a:cubicBezTo>
                      <a:pt x="622300" y="229130"/>
                      <a:pt x="596901" y="223307"/>
                      <a:pt x="566738" y="269871"/>
                    </a:cubicBezTo>
                    <a:cubicBezTo>
                      <a:pt x="566738" y="347027"/>
                      <a:pt x="670877" y="471487"/>
                      <a:pt x="593721" y="471487"/>
                    </a:cubicBezTo>
                    <a:cubicBezTo>
                      <a:pt x="407456" y="471487"/>
                      <a:pt x="311681" y="466724"/>
                      <a:pt x="125416" y="466724"/>
                    </a:cubicBezTo>
                    <a:cubicBezTo>
                      <a:pt x="48260" y="466724"/>
                      <a:pt x="114300" y="327977"/>
                      <a:pt x="114300" y="250821"/>
                    </a:cubicBezTo>
                    <a:lnTo>
                      <a:pt x="0" y="196852"/>
                    </a:lnTo>
                    <a:close/>
                  </a:path>
                </a:pathLst>
              </a:custGeom>
              <a:solidFill>
                <a:sysClr val="windowText" lastClr="000000"/>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67" name="Freeform: Shape 166">
                <a:extLst>
                  <a:ext uri="{FF2B5EF4-FFF2-40B4-BE49-F238E27FC236}">
                    <a16:creationId xmlns:a16="http://schemas.microsoft.com/office/drawing/2014/main" id="{C6CB6B3B-F87B-4508-B085-DECDE4AA6D9B}"/>
                  </a:ext>
                </a:extLst>
              </p:cNvPr>
              <p:cNvSpPr/>
              <p:nvPr/>
            </p:nvSpPr>
            <p:spPr>
              <a:xfrm>
                <a:off x="2014504" y="3553915"/>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D74664"/>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68" name="Freeform: Shape 167">
                <a:extLst>
                  <a:ext uri="{FF2B5EF4-FFF2-40B4-BE49-F238E27FC236}">
                    <a16:creationId xmlns:a16="http://schemas.microsoft.com/office/drawing/2014/main" id="{7C3E32CE-B398-4CD5-8953-B76243FCCAE7}"/>
                  </a:ext>
                </a:extLst>
              </p:cNvPr>
              <p:cNvSpPr/>
              <p:nvPr/>
            </p:nvSpPr>
            <p:spPr>
              <a:xfrm flipH="1">
                <a:off x="2383051" y="3553915"/>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D74664"/>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grpSp>
          <p:nvGrpSpPr>
            <p:cNvPr id="146" name="Group 145">
              <a:extLst>
                <a:ext uri="{FF2B5EF4-FFF2-40B4-BE49-F238E27FC236}">
                  <a16:creationId xmlns:a16="http://schemas.microsoft.com/office/drawing/2014/main" id="{5DF8CC3C-DE75-4FE9-A762-4F059E7E3C8F}"/>
                </a:ext>
              </a:extLst>
            </p:cNvPr>
            <p:cNvGrpSpPr/>
            <p:nvPr/>
          </p:nvGrpSpPr>
          <p:grpSpPr>
            <a:xfrm>
              <a:off x="4174222" y="4137137"/>
              <a:ext cx="1167175" cy="851629"/>
              <a:chOff x="8622854" y="2811790"/>
              <a:chExt cx="1167175" cy="851629"/>
            </a:xfrm>
          </p:grpSpPr>
          <p:sp>
            <p:nvSpPr>
              <p:cNvPr id="161" name="Oval 36">
                <a:extLst>
                  <a:ext uri="{FF2B5EF4-FFF2-40B4-BE49-F238E27FC236}">
                    <a16:creationId xmlns:a16="http://schemas.microsoft.com/office/drawing/2014/main" id="{5115362E-EE65-46BF-82F0-AEB4DF80C58A}"/>
                  </a:ext>
                </a:extLst>
              </p:cNvPr>
              <p:cNvSpPr/>
              <p:nvPr/>
            </p:nvSpPr>
            <p:spPr>
              <a:xfrm>
                <a:off x="8622854" y="3255041"/>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E0AB79"/>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62" name="Oval 36">
                <a:extLst>
                  <a:ext uri="{FF2B5EF4-FFF2-40B4-BE49-F238E27FC236}">
                    <a16:creationId xmlns:a16="http://schemas.microsoft.com/office/drawing/2014/main" id="{416D9E8D-5574-4B27-A960-3DCB6F25FBE1}"/>
                  </a:ext>
                </a:extLst>
              </p:cNvPr>
              <p:cNvSpPr/>
              <p:nvPr/>
            </p:nvSpPr>
            <p:spPr>
              <a:xfrm flipH="1">
                <a:off x="9619522" y="3236202"/>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E0AB79"/>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63" name="Oval 33">
                <a:extLst>
                  <a:ext uri="{FF2B5EF4-FFF2-40B4-BE49-F238E27FC236}">
                    <a16:creationId xmlns:a16="http://schemas.microsoft.com/office/drawing/2014/main" id="{62671561-B02A-44E9-A2D8-5D81C32831B6}"/>
                  </a:ext>
                </a:extLst>
              </p:cNvPr>
              <p:cNvSpPr/>
              <p:nvPr/>
            </p:nvSpPr>
            <p:spPr>
              <a:xfrm>
                <a:off x="8703886" y="2811790"/>
                <a:ext cx="990601" cy="851629"/>
              </a:xfrm>
              <a:custGeom>
                <a:avLst/>
                <a:gdLst>
                  <a:gd name="connsiteX0" fmla="*/ 0 w 990600"/>
                  <a:gd name="connsiteY0" fmla="*/ 411509 h 823018"/>
                  <a:gd name="connsiteX1" fmla="*/ 495300 w 990600"/>
                  <a:gd name="connsiteY1" fmla="*/ 0 h 823018"/>
                  <a:gd name="connsiteX2" fmla="*/ 990600 w 990600"/>
                  <a:gd name="connsiteY2" fmla="*/ 411509 h 823018"/>
                  <a:gd name="connsiteX3" fmla="*/ 495300 w 990600"/>
                  <a:gd name="connsiteY3" fmla="*/ 823018 h 823018"/>
                  <a:gd name="connsiteX4" fmla="*/ 0 w 990600"/>
                  <a:gd name="connsiteY4" fmla="*/ 411509 h 823018"/>
                  <a:gd name="connsiteX0" fmla="*/ 0 w 990600"/>
                  <a:gd name="connsiteY0" fmla="*/ 411509 h 829292"/>
                  <a:gd name="connsiteX1" fmla="*/ 495300 w 990600"/>
                  <a:gd name="connsiteY1" fmla="*/ 0 h 829292"/>
                  <a:gd name="connsiteX2" fmla="*/ 990600 w 990600"/>
                  <a:gd name="connsiteY2" fmla="*/ 411509 h 829292"/>
                  <a:gd name="connsiteX3" fmla="*/ 495300 w 990600"/>
                  <a:gd name="connsiteY3" fmla="*/ 823018 h 829292"/>
                  <a:gd name="connsiteX4" fmla="*/ 0 w 990600"/>
                  <a:gd name="connsiteY4" fmla="*/ 411509 h 829292"/>
                  <a:gd name="connsiteX0" fmla="*/ 0 w 990600"/>
                  <a:gd name="connsiteY0" fmla="*/ 411509 h 823986"/>
                  <a:gd name="connsiteX1" fmla="*/ 495300 w 990600"/>
                  <a:gd name="connsiteY1" fmla="*/ 0 h 823986"/>
                  <a:gd name="connsiteX2" fmla="*/ 990600 w 990600"/>
                  <a:gd name="connsiteY2" fmla="*/ 411509 h 823986"/>
                  <a:gd name="connsiteX3" fmla="*/ 495300 w 990600"/>
                  <a:gd name="connsiteY3" fmla="*/ 823018 h 823986"/>
                  <a:gd name="connsiteX4" fmla="*/ 0 w 990600"/>
                  <a:gd name="connsiteY4" fmla="*/ 411509 h 823986"/>
                  <a:gd name="connsiteX0" fmla="*/ 0 w 990600"/>
                  <a:gd name="connsiteY0" fmla="*/ 411509 h 845332"/>
                  <a:gd name="connsiteX1" fmla="*/ 495300 w 990600"/>
                  <a:gd name="connsiteY1" fmla="*/ 0 h 845332"/>
                  <a:gd name="connsiteX2" fmla="*/ 990600 w 990600"/>
                  <a:gd name="connsiteY2" fmla="*/ 411509 h 845332"/>
                  <a:gd name="connsiteX3" fmla="*/ 495300 w 990600"/>
                  <a:gd name="connsiteY3" fmla="*/ 844450 h 845332"/>
                  <a:gd name="connsiteX4" fmla="*/ 0 w 990600"/>
                  <a:gd name="connsiteY4" fmla="*/ 411509 h 845332"/>
                  <a:gd name="connsiteX0" fmla="*/ 0 w 990600"/>
                  <a:gd name="connsiteY0" fmla="*/ 411509 h 844470"/>
                  <a:gd name="connsiteX1" fmla="*/ 495300 w 990600"/>
                  <a:gd name="connsiteY1" fmla="*/ 0 h 844470"/>
                  <a:gd name="connsiteX2" fmla="*/ 990600 w 990600"/>
                  <a:gd name="connsiteY2" fmla="*/ 411509 h 844470"/>
                  <a:gd name="connsiteX3" fmla="*/ 495300 w 990600"/>
                  <a:gd name="connsiteY3" fmla="*/ 844450 h 844470"/>
                  <a:gd name="connsiteX4" fmla="*/ 0 w 990600"/>
                  <a:gd name="connsiteY4" fmla="*/ 411509 h 844470"/>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68 h 851629"/>
                  <a:gd name="connsiteX1" fmla="*/ 497682 w 990601"/>
                  <a:gd name="connsiteY1" fmla="*/ 15 h 851629"/>
                  <a:gd name="connsiteX2" fmla="*/ 990601 w 990601"/>
                  <a:gd name="connsiteY2" fmla="*/ 418668 h 851629"/>
                  <a:gd name="connsiteX3" fmla="*/ 495301 w 990601"/>
                  <a:gd name="connsiteY3" fmla="*/ 851609 h 851629"/>
                  <a:gd name="connsiteX4" fmla="*/ 1 w 990601"/>
                  <a:gd name="connsiteY4" fmla="*/ 418668 h 851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1" h="851629">
                    <a:moveTo>
                      <a:pt x="1" y="418668"/>
                    </a:moveTo>
                    <a:cubicBezTo>
                      <a:pt x="398" y="276736"/>
                      <a:pt x="97929" y="-2366"/>
                      <a:pt x="497682" y="15"/>
                    </a:cubicBezTo>
                    <a:cubicBezTo>
                      <a:pt x="897435" y="2396"/>
                      <a:pt x="990601" y="191398"/>
                      <a:pt x="990601" y="418668"/>
                    </a:cubicBezTo>
                    <a:cubicBezTo>
                      <a:pt x="990601" y="645938"/>
                      <a:pt x="873623" y="853991"/>
                      <a:pt x="495301" y="851609"/>
                    </a:cubicBezTo>
                    <a:cubicBezTo>
                      <a:pt x="116979" y="849227"/>
                      <a:pt x="-396" y="560600"/>
                      <a:pt x="1" y="418668"/>
                    </a:cubicBezTo>
                    <a:close/>
                  </a:path>
                </a:pathLst>
              </a:custGeom>
              <a:solidFill>
                <a:srgbClr val="E0AB79"/>
              </a:solidFill>
              <a:ln w="6350" cap="flat" cmpd="sng" algn="ctr">
                <a:noFill/>
                <a:prstDash val="solid"/>
                <a:miter lim="800000"/>
              </a:ln>
              <a:effectLst>
                <a:outerShdw blurRad="25400" dist="25400" dir="5400000" algn="t" rotWithShape="0">
                  <a:srgbClr val="DA9E6F">
                    <a:alpha val="56000"/>
                  </a:srgbClr>
                </a:outerShdw>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sp>
          <p:nvSpPr>
            <p:cNvPr id="147" name="Teardrop 146">
              <a:extLst>
                <a:ext uri="{FF2B5EF4-FFF2-40B4-BE49-F238E27FC236}">
                  <a16:creationId xmlns:a16="http://schemas.microsoft.com/office/drawing/2014/main" id="{4B4D21B4-E694-4ADF-8E01-BE16460F80C1}"/>
                </a:ext>
              </a:extLst>
            </p:cNvPr>
            <p:cNvSpPr/>
            <p:nvPr/>
          </p:nvSpPr>
          <p:spPr>
            <a:xfrm rot="16200000">
              <a:off x="4733694" y="4649215"/>
              <a:ext cx="58597" cy="45719"/>
            </a:xfrm>
            <a:prstGeom prst="teardrop">
              <a:avLst/>
            </a:prstGeom>
            <a:solidFill>
              <a:srgbClr val="F5AE73"/>
            </a:solidFill>
            <a:ln w="12700" cap="flat" cmpd="sng" algn="ctr">
              <a:noFill/>
              <a:prstDash val="solid"/>
              <a:miter lim="800000"/>
            </a:ln>
            <a:effectLst/>
          </p:spPr>
          <p:txBody>
            <a:bodyPr rtlCol="0" anchor="ctr"/>
            <a:lstStyle/>
            <a:p>
              <a:pPr algn="ctr" defTabSz="914400">
                <a:defRPr/>
              </a:pPr>
              <a:endParaRPr lang="en-US" sz="1530" kern="0">
                <a:solidFill>
                  <a:prstClr val="white"/>
                </a:solidFill>
              </a:endParaRPr>
            </a:p>
          </p:txBody>
        </p:sp>
        <p:sp>
          <p:nvSpPr>
            <p:cNvPr id="148" name="Moon 147">
              <a:extLst>
                <a:ext uri="{FF2B5EF4-FFF2-40B4-BE49-F238E27FC236}">
                  <a16:creationId xmlns:a16="http://schemas.microsoft.com/office/drawing/2014/main" id="{F10A860D-C547-4777-97FF-A99F5F157B36}"/>
                </a:ext>
              </a:extLst>
            </p:cNvPr>
            <p:cNvSpPr/>
            <p:nvPr/>
          </p:nvSpPr>
          <p:spPr>
            <a:xfrm rot="16200000">
              <a:off x="4699504" y="4732271"/>
              <a:ext cx="85297" cy="117302"/>
            </a:xfrm>
            <a:prstGeom prst="moon">
              <a:avLst>
                <a:gd name="adj" fmla="val 47096"/>
              </a:avLst>
            </a:prstGeom>
            <a:solidFill>
              <a:srgbClr val="824E1D"/>
            </a:solidFill>
            <a:ln w="12700" cap="flat" cmpd="sng" algn="ctr">
              <a:noFill/>
              <a:prstDash val="solid"/>
              <a:miter lim="800000"/>
            </a:ln>
            <a:effectLst/>
          </p:spPr>
          <p:txBody>
            <a:bodyPr rtlCol="0" anchor="ctr"/>
            <a:lstStyle/>
            <a:p>
              <a:pPr algn="ctr" defTabSz="914400">
                <a:defRPr/>
              </a:pPr>
              <a:endParaRPr lang="en-US" sz="1530" kern="0">
                <a:solidFill>
                  <a:prstClr val="white"/>
                </a:solidFill>
              </a:endParaRPr>
            </a:p>
          </p:txBody>
        </p:sp>
        <p:grpSp>
          <p:nvGrpSpPr>
            <p:cNvPr id="149" name="Group 148">
              <a:extLst>
                <a:ext uri="{FF2B5EF4-FFF2-40B4-BE49-F238E27FC236}">
                  <a16:creationId xmlns:a16="http://schemas.microsoft.com/office/drawing/2014/main" id="{D58AF0EC-F3DD-4BAD-8B11-554F4F073CFB}"/>
                </a:ext>
              </a:extLst>
            </p:cNvPr>
            <p:cNvGrpSpPr/>
            <p:nvPr/>
          </p:nvGrpSpPr>
          <p:grpSpPr>
            <a:xfrm>
              <a:off x="4544513" y="4415799"/>
              <a:ext cx="455745" cy="187081"/>
              <a:chOff x="7261929" y="1088663"/>
              <a:chExt cx="455745" cy="187081"/>
            </a:xfrm>
          </p:grpSpPr>
          <p:sp>
            <p:nvSpPr>
              <p:cNvPr id="151" name="Oval 150">
                <a:extLst>
                  <a:ext uri="{FF2B5EF4-FFF2-40B4-BE49-F238E27FC236}">
                    <a16:creationId xmlns:a16="http://schemas.microsoft.com/office/drawing/2014/main" id="{5116609A-261C-4088-BE65-5324BF0150FD}"/>
                  </a:ext>
                </a:extLst>
              </p:cNvPr>
              <p:cNvSpPr/>
              <p:nvPr/>
            </p:nvSpPr>
            <p:spPr>
              <a:xfrm>
                <a:off x="7282873" y="1122431"/>
                <a:ext cx="148651" cy="150216"/>
              </a:xfrm>
              <a:prstGeom prst="ellipse">
                <a:avLst/>
              </a:prstGeom>
              <a:solidFill>
                <a:sysClr val="window" lastClr="FFFFFF"/>
              </a:solidFill>
              <a:ln w="12700" cap="flat" cmpd="sng" algn="ctr">
                <a:noFill/>
                <a:prstDash val="solid"/>
                <a:miter lim="800000"/>
              </a:ln>
              <a:effectLst/>
            </p:spPr>
            <p:txBody>
              <a:bodyPr rtlCol="0" anchor="ctr"/>
              <a:lstStyle/>
              <a:p>
                <a:pPr algn="ctr" defTabSz="914400">
                  <a:defRPr/>
                </a:pPr>
                <a:endParaRPr lang="en-US" sz="1530" kern="0">
                  <a:solidFill>
                    <a:prstClr val="white"/>
                  </a:solidFill>
                </a:endParaRPr>
              </a:p>
            </p:txBody>
          </p:sp>
          <p:sp>
            <p:nvSpPr>
              <p:cNvPr id="152" name="Oval 151">
                <a:extLst>
                  <a:ext uri="{FF2B5EF4-FFF2-40B4-BE49-F238E27FC236}">
                    <a16:creationId xmlns:a16="http://schemas.microsoft.com/office/drawing/2014/main" id="{75D8414B-0CCF-4A5A-A4E9-48F40EFB687D}"/>
                  </a:ext>
                </a:extLst>
              </p:cNvPr>
              <p:cNvSpPr/>
              <p:nvPr/>
            </p:nvSpPr>
            <p:spPr>
              <a:xfrm>
                <a:off x="7323144" y="1159286"/>
                <a:ext cx="62116" cy="62769"/>
              </a:xfrm>
              <a:prstGeom prst="ellipse">
                <a:avLst/>
              </a:prstGeom>
              <a:solidFill>
                <a:srgbClr val="4B1412"/>
              </a:solidFill>
              <a:ln w="12700" cap="flat" cmpd="sng" algn="ctr">
                <a:noFill/>
                <a:prstDash val="solid"/>
                <a:miter lim="800000"/>
              </a:ln>
              <a:effectLst/>
            </p:spPr>
            <p:txBody>
              <a:bodyPr rtlCol="0" anchor="ctr"/>
              <a:lstStyle/>
              <a:p>
                <a:pPr algn="ctr" defTabSz="914400">
                  <a:defRPr/>
                </a:pPr>
                <a:endParaRPr lang="en-US" sz="1530" kern="0">
                  <a:solidFill>
                    <a:prstClr val="white"/>
                  </a:solidFill>
                </a:endParaRPr>
              </a:p>
            </p:txBody>
          </p:sp>
          <p:sp>
            <p:nvSpPr>
              <p:cNvPr id="153" name="Oval 152">
                <a:extLst>
                  <a:ext uri="{FF2B5EF4-FFF2-40B4-BE49-F238E27FC236}">
                    <a16:creationId xmlns:a16="http://schemas.microsoft.com/office/drawing/2014/main" id="{07529DEC-884F-4CFB-B4C4-B6EB4B2535B8}"/>
                  </a:ext>
                </a:extLst>
              </p:cNvPr>
              <p:cNvSpPr/>
              <p:nvPr/>
            </p:nvSpPr>
            <p:spPr>
              <a:xfrm>
                <a:off x="7330250" y="1169280"/>
                <a:ext cx="26948" cy="27231"/>
              </a:xfrm>
              <a:prstGeom prst="ellipse">
                <a:avLst/>
              </a:prstGeom>
              <a:solidFill>
                <a:sysClr val="window" lastClr="FFFFFF"/>
              </a:solidFill>
              <a:ln w="12700" cap="flat" cmpd="sng" algn="ctr">
                <a:noFill/>
                <a:prstDash val="solid"/>
                <a:miter lim="800000"/>
              </a:ln>
              <a:effectLst/>
            </p:spPr>
            <p:txBody>
              <a:bodyPr rtlCol="0" anchor="ctr"/>
              <a:lstStyle/>
              <a:p>
                <a:pPr algn="ctr" defTabSz="914400">
                  <a:defRPr/>
                </a:pPr>
                <a:endParaRPr lang="en-US" sz="1530" kern="0">
                  <a:solidFill>
                    <a:prstClr val="white"/>
                  </a:solidFill>
                </a:endParaRPr>
              </a:p>
            </p:txBody>
          </p:sp>
          <p:sp>
            <p:nvSpPr>
              <p:cNvPr id="154" name="Oval 153">
                <a:extLst>
                  <a:ext uri="{FF2B5EF4-FFF2-40B4-BE49-F238E27FC236}">
                    <a16:creationId xmlns:a16="http://schemas.microsoft.com/office/drawing/2014/main" id="{F0FE8059-B581-41D0-8B74-8C2423128B1F}"/>
                  </a:ext>
                </a:extLst>
              </p:cNvPr>
              <p:cNvSpPr/>
              <p:nvPr/>
            </p:nvSpPr>
            <p:spPr>
              <a:xfrm>
                <a:off x="7357198" y="1194529"/>
                <a:ext cx="18688" cy="18885"/>
              </a:xfrm>
              <a:prstGeom prst="ellipse">
                <a:avLst/>
              </a:prstGeom>
              <a:solidFill>
                <a:sysClr val="window" lastClr="FFFFFF"/>
              </a:solidFill>
              <a:ln w="12700" cap="flat" cmpd="sng" algn="ctr">
                <a:noFill/>
                <a:prstDash val="solid"/>
                <a:miter lim="800000"/>
              </a:ln>
              <a:effectLst/>
            </p:spPr>
            <p:txBody>
              <a:bodyPr rtlCol="0" anchor="ctr"/>
              <a:lstStyle/>
              <a:p>
                <a:pPr algn="ctr" defTabSz="914400">
                  <a:defRPr/>
                </a:pPr>
                <a:endParaRPr lang="en-US" sz="1530" kern="0">
                  <a:solidFill>
                    <a:prstClr val="white"/>
                  </a:solidFill>
                </a:endParaRPr>
              </a:p>
            </p:txBody>
          </p:sp>
          <p:pic>
            <p:nvPicPr>
              <p:cNvPr id="155" name="Picture 154">
                <a:extLst>
                  <a:ext uri="{FF2B5EF4-FFF2-40B4-BE49-F238E27FC236}">
                    <a16:creationId xmlns:a16="http://schemas.microsoft.com/office/drawing/2014/main" id="{CC497188-6DA2-47F2-8B9F-5723D24EC6B1}"/>
                  </a:ext>
                </a:extLst>
              </p:cNvPr>
              <p:cNvPicPr>
                <a:picLocks noChangeAspect="1"/>
              </p:cNvPicPr>
              <p:nvPr/>
            </p:nvPicPr>
            <p:blipFill>
              <a:blip r:embed="rId4"/>
              <a:stretch>
                <a:fillRect/>
              </a:stretch>
            </p:blipFill>
            <p:spPr>
              <a:xfrm rot="20463960">
                <a:off x="7261929" y="1088663"/>
                <a:ext cx="77928" cy="47623"/>
              </a:xfrm>
              <a:prstGeom prst="rect">
                <a:avLst/>
              </a:prstGeom>
            </p:spPr>
          </p:pic>
          <p:sp>
            <p:nvSpPr>
              <p:cNvPr id="156" name="Oval 155">
                <a:extLst>
                  <a:ext uri="{FF2B5EF4-FFF2-40B4-BE49-F238E27FC236}">
                    <a16:creationId xmlns:a16="http://schemas.microsoft.com/office/drawing/2014/main" id="{AD60038D-3972-442A-AD12-DF14690980E1}"/>
                  </a:ext>
                </a:extLst>
              </p:cNvPr>
              <p:cNvSpPr/>
              <p:nvPr/>
            </p:nvSpPr>
            <p:spPr>
              <a:xfrm flipH="1">
                <a:off x="7548079" y="1125528"/>
                <a:ext cx="148651" cy="150216"/>
              </a:xfrm>
              <a:prstGeom prst="ellipse">
                <a:avLst/>
              </a:prstGeom>
              <a:solidFill>
                <a:sysClr val="window" lastClr="FFFFFF"/>
              </a:solidFill>
              <a:ln w="12700" cap="flat" cmpd="sng" algn="ctr">
                <a:noFill/>
                <a:prstDash val="solid"/>
                <a:miter lim="800000"/>
              </a:ln>
              <a:effectLst/>
            </p:spPr>
            <p:txBody>
              <a:bodyPr rtlCol="0" anchor="ctr"/>
              <a:lstStyle/>
              <a:p>
                <a:pPr algn="ctr" defTabSz="914400">
                  <a:defRPr/>
                </a:pPr>
                <a:endParaRPr lang="en-US" sz="1530" kern="0">
                  <a:solidFill>
                    <a:prstClr val="white"/>
                  </a:solidFill>
                </a:endParaRPr>
              </a:p>
            </p:txBody>
          </p:sp>
          <p:sp>
            <p:nvSpPr>
              <p:cNvPr id="157" name="Oval 156">
                <a:extLst>
                  <a:ext uri="{FF2B5EF4-FFF2-40B4-BE49-F238E27FC236}">
                    <a16:creationId xmlns:a16="http://schemas.microsoft.com/office/drawing/2014/main" id="{50D6145D-8316-47FD-A054-E855BADA995E}"/>
                  </a:ext>
                </a:extLst>
              </p:cNvPr>
              <p:cNvSpPr/>
              <p:nvPr/>
            </p:nvSpPr>
            <p:spPr>
              <a:xfrm flipH="1">
                <a:off x="7594343" y="1162383"/>
                <a:ext cx="62116" cy="62769"/>
              </a:xfrm>
              <a:prstGeom prst="ellipse">
                <a:avLst/>
              </a:prstGeom>
              <a:solidFill>
                <a:srgbClr val="4B1412"/>
              </a:solidFill>
              <a:ln w="12700" cap="flat" cmpd="sng" algn="ctr">
                <a:noFill/>
                <a:prstDash val="solid"/>
                <a:miter lim="800000"/>
              </a:ln>
              <a:effectLst/>
            </p:spPr>
            <p:txBody>
              <a:bodyPr rtlCol="0" anchor="ctr"/>
              <a:lstStyle/>
              <a:p>
                <a:pPr algn="ctr" defTabSz="914400">
                  <a:defRPr/>
                </a:pPr>
                <a:endParaRPr lang="en-US" sz="1530" kern="0">
                  <a:solidFill>
                    <a:prstClr val="white"/>
                  </a:solidFill>
                </a:endParaRPr>
              </a:p>
            </p:txBody>
          </p:sp>
          <p:sp>
            <p:nvSpPr>
              <p:cNvPr id="158" name="Oval 157">
                <a:extLst>
                  <a:ext uri="{FF2B5EF4-FFF2-40B4-BE49-F238E27FC236}">
                    <a16:creationId xmlns:a16="http://schemas.microsoft.com/office/drawing/2014/main" id="{E33E6907-DF16-45B2-9FE0-16B8A72E0313}"/>
                  </a:ext>
                </a:extLst>
              </p:cNvPr>
              <p:cNvSpPr/>
              <p:nvPr/>
            </p:nvSpPr>
            <p:spPr>
              <a:xfrm flipH="1">
                <a:off x="7622405" y="1172377"/>
                <a:ext cx="26948" cy="27231"/>
              </a:xfrm>
              <a:prstGeom prst="ellipse">
                <a:avLst/>
              </a:prstGeom>
              <a:solidFill>
                <a:sysClr val="window" lastClr="FFFFFF"/>
              </a:solidFill>
              <a:ln w="12700" cap="flat" cmpd="sng" algn="ctr">
                <a:noFill/>
                <a:prstDash val="solid"/>
                <a:miter lim="800000"/>
              </a:ln>
              <a:effectLst/>
            </p:spPr>
            <p:txBody>
              <a:bodyPr rtlCol="0" anchor="ctr"/>
              <a:lstStyle/>
              <a:p>
                <a:pPr algn="ctr" defTabSz="914400">
                  <a:defRPr/>
                </a:pPr>
                <a:endParaRPr lang="en-US" sz="1530" kern="0">
                  <a:solidFill>
                    <a:prstClr val="white"/>
                  </a:solidFill>
                </a:endParaRPr>
              </a:p>
            </p:txBody>
          </p:sp>
          <p:sp>
            <p:nvSpPr>
              <p:cNvPr id="159" name="Oval 158">
                <a:extLst>
                  <a:ext uri="{FF2B5EF4-FFF2-40B4-BE49-F238E27FC236}">
                    <a16:creationId xmlns:a16="http://schemas.microsoft.com/office/drawing/2014/main" id="{245D985A-7024-417F-B62E-4B8F30EE83FA}"/>
                  </a:ext>
                </a:extLst>
              </p:cNvPr>
              <p:cNvSpPr/>
              <p:nvPr/>
            </p:nvSpPr>
            <p:spPr>
              <a:xfrm flipH="1">
                <a:off x="7603717" y="1197626"/>
                <a:ext cx="18688" cy="18885"/>
              </a:xfrm>
              <a:prstGeom prst="ellipse">
                <a:avLst/>
              </a:prstGeom>
              <a:solidFill>
                <a:sysClr val="window" lastClr="FFFFFF"/>
              </a:solidFill>
              <a:ln w="12700" cap="flat" cmpd="sng" algn="ctr">
                <a:noFill/>
                <a:prstDash val="solid"/>
                <a:miter lim="800000"/>
              </a:ln>
              <a:effectLst/>
            </p:spPr>
            <p:txBody>
              <a:bodyPr rtlCol="0" anchor="ctr"/>
              <a:lstStyle/>
              <a:p>
                <a:pPr algn="ctr" defTabSz="914400">
                  <a:defRPr/>
                </a:pPr>
                <a:endParaRPr lang="en-US" sz="1530" kern="0">
                  <a:solidFill>
                    <a:prstClr val="white"/>
                  </a:solidFill>
                </a:endParaRPr>
              </a:p>
            </p:txBody>
          </p:sp>
          <p:pic>
            <p:nvPicPr>
              <p:cNvPr id="160" name="Picture 159">
                <a:extLst>
                  <a:ext uri="{FF2B5EF4-FFF2-40B4-BE49-F238E27FC236}">
                    <a16:creationId xmlns:a16="http://schemas.microsoft.com/office/drawing/2014/main" id="{D0D7F34A-AA2A-4466-88B0-BCB0A94F931B}"/>
                  </a:ext>
                </a:extLst>
              </p:cNvPr>
              <p:cNvPicPr>
                <a:picLocks noChangeAspect="1"/>
              </p:cNvPicPr>
              <p:nvPr/>
            </p:nvPicPr>
            <p:blipFill>
              <a:blip r:embed="rId4"/>
              <a:stretch>
                <a:fillRect/>
              </a:stretch>
            </p:blipFill>
            <p:spPr>
              <a:xfrm rot="1136040" flipH="1">
                <a:off x="7639746" y="1091760"/>
                <a:ext cx="77928" cy="47623"/>
              </a:xfrm>
              <a:prstGeom prst="rect">
                <a:avLst/>
              </a:prstGeom>
            </p:spPr>
          </p:pic>
        </p:grpSp>
        <p:sp>
          <p:nvSpPr>
            <p:cNvPr id="150" name="Oval 1">
              <a:extLst>
                <a:ext uri="{FF2B5EF4-FFF2-40B4-BE49-F238E27FC236}">
                  <a16:creationId xmlns:a16="http://schemas.microsoft.com/office/drawing/2014/main" id="{0B5D2E44-3EDF-4722-B51B-12D2F9DF9948}"/>
                </a:ext>
              </a:extLst>
            </p:cNvPr>
            <p:cNvSpPr/>
            <p:nvPr/>
          </p:nvSpPr>
          <p:spPr>
            <a:xfrm>
              <a:off x="4219919" y="3935068"/>
              <a:ext cx="1051620" cy="613369"/>
            </a:xfrm>
            <a:custGeom>
              <a:avLst/>
              <a:gdLst>
                <a:gd name="connsiteX0" fmla="*/ 0 w 966374"/>
                <a:gd name="connsiteY0" fmla="*/ 266700 h 533400"/>
                <a:gd name="connsiteX1" fmla="*/ 483187 w 966374"/>
                <a:gd name="connsiteY1" fmla="*/ 0 h 533400"/>
                <a:gd name="connsiteX2" fmla="*/ 966374 w 966374"/>
                <a:gd name="connsiteY2" fmla="*/ 266700 h 533400"/>
                <a:gd name="connsiteX3" fmla="*/ 483187 w 966374"/>
                <a:gd name="connsiteY3" fmla="*/ 533400 h 533400"/>
                <a:gd name="connsiteX4" fmla="*/ 0 w 966374"/>
                <a:gd name="connsiteY4" fmla="*/ 266700 h 533400"/>
                <a:gd name="connsiteX0" fmla="*/ 119 w 966493"/>
                <a:gd name="connsiteY0" fmla="*/ 309562 h 576262"/>
                <a:gd name="connsiteX1" fmla="*/ 449968 w 966493"/>
                <a:gd name="connsiteY1" fmla="*/ 0 h 576262"/>
                <a:gd name="connsiteX2" fmla="*/ 966493 w 966493"/>
                <a:gd name="connsiteY2" fmla="*/ 309562 h 576262"/>
                <a:gd name="connsiteX3" fmla="*/ 483306 w 966493"/>
                <a:gd name="connsiteY3" fmla="*/ 576262 h 576262"/>
                <a:gd name="connsiteX4" fmla="*/ 119 w 966493"/>
                <a:gd name="connsiteY4" fmla="*/ 309562 h 576262"/>
                <a:gd name="connsiteX0" fmla="*/ 11 w 966385"/>
                <a:gd name="connsiteY0" fmla="*/ 309562 h 384946"/>
                <a:gd name="connsiteX1" fmla="*/ 449860 w 966385"/>
                <a:gd name="connsiteY1" fmla="*/ 0 h 384946"/>
                <a:gd name="connsiteX2" fmla="*/ 966385 w 966385"/>
                <a:gd name="connsiteY2" fmla="*/ 309562 h 384946"/>
                <a:gd name="connsiteX3" fmla="*/ 459385 w 966385"/>
                <a:gd name="connsiteY3" fmla="*/ 342899 h 384946"/>
                <a:gd name="connsiteX4" fmla="*/ 11 w 966385"/>
                <a:gd name="connsiteY4" fmla="*/ 309562 h 384946"/>
                <a:gd name="connsiteX0" fmla="*/ 22 w 966396"/>
                <a:gd name="connsiteY0" fmla="*/ 309562 h 390148"/>
                <a:gd name="connsiteX1" fmla="*/ 449871 w 966396"/>
                <a:gd name="connsiteY1" fmla="*/ 0 h 390148"/>
                <a:gd name="connsiteX2" fmla="*/ 966396 w 966396"/>
                <a:gd name="connsiteY2" fmla="*/ 309562 h 390148"/>
                <a:gd name="connsiteX3" fmla="*/ 464158 w 966396"/>
                <a:gd name="connsiteY3" fmla="*/ 357187 h 390148"/>
                <a:gd name="connsiteX4" fmla="*/ 22 w 966396"/>
                <a:gd name="connsiteY4" fmla="*/ 309562 h 390148"/>
                <a:gd name="connsiteX0" fmla="*/ 22 w 1007037"/>
                <a:gd name="connsiteY0" fmla="*/ 309562 h 389630"/>
                <a:gd name="connsiteX1" fmla="*/ 449871 w 1007037"/>
                <a:gd name="connsiteY1" fmla="*/ 0 h 389630"/>
                <a:gd name="connsiteX2" fmla="*/ 966396 w 1007037"/>
                <a:gd name="connsiteY2" fmla="*/ 309562 h 389630"/>
                <a:gd name="connsiteX3" fmla="*/ 940203 w 1007037"/>
                <a:gd name="connsiteY3" fmla="*/ 388143 h 389630"/>
                <a:gd name="connsiteX4" fmla="*/ 464158 w 1007037"/>
                <a:gd name="connsiteY4" fmla="*/ 357187 h 389630"/>
                <a:gd name="connsiteX5" fmla="*/ 22 w 1007037"/>
                <a:gd name="connsiteY5" fmla="*/ 309562 h 389630"/>
                <a:gd name="connsiteX0" fmla="*/ 14 w 968149"/>
                <a:gd name="connsiteY0" fmla="*/ 315583 h 395651"/>
                <a:gd name="connsiteX1" fmla="*/ 449863 w 968149"/>
                <a:gd name="connsiteY1" fmla="*/ 6021 h 395651"/>
                <a:gd name="connsiteX2" fmla="*/ 840182 w 968149"/>
                <a:gd name="connsiteY2" fmla="*/ 132227 h 395651"/>
                <a:gd name="connsiteX3" fmla="*/ 940195 w 968149"/>
                <a:gd name="connsiteY3" fmla="*/ 394164 h 395651"/>
                <a:gd name="connsiteX4" fmla="*/ 464150 w 968149"/>
                <a:gd name="connsiteY4" fmla="*/ 363208 h 395651"/>
                <a:gd name="connsiteX5" fmla="*/ 14 w 968149"/>
                <a:gd name="connsiteY5" fmla="*/ 315583 h 395651"/>
                <a:gd name="connsiteX0" fmla="*/ 8897 w 977032"/>
                <a:gd name="connsiteY0" fmla="*/ 311701 h 391769"/>
                <a:gd name="connsiteX1" fmla="*/ 189460 w 977032"/>
                <a:gd name="connsiteY1" fmla="*/ 68815 h 391769"/>
                <a:gd name="connsiteX2" fmla="*/ 458746 w 977032"/>
                <a:gd name="connsiteY2" fmla="*/ 2139 h 391769"/>
                <a:gd name="connsiteX3" fmla="*/ 849065 w 977032"/>
                <a:gd name="connsiteY3" fmla="*/ 128345 h 391769"/>
                <a:gd name="connsiteX4" fmla="*/ 949078 w 977032"/>
                <a:gd name="connsiteY4" fmla="*/ 390282 h 391769"/>
                <a:gd name="connsiteX5" fmla="*/ 473033 w 977032"/>
                <a:gd name="connsiteY5" fmla="*/ 359326 h 391769"/>
                <a:gd name="connsiteX6" fmla="*/ 8897 w 977032"/>
                <a:gd name="connsiteY6" fmla="*/ 311701 h 391769"/>
                <a:gd name="connsiteX0" fmla="*/ 8579 w 983857"/>
                <a:gd name="connsiteY0" fmla="*/ 399807 h 414416"/>
                <a:gd name="connsiteX1" fmla="*/ 196285 w 983857"/>
                <a:gd name="connsiteY1" fmla="*/ 68815 h 414416"/>
                <a:gd name="connsiteX2" fmla="*/ 465571 w 983857"/>
                <a:gd name="connsiteY2" fmla="*/ 2139 h 414416"/>
                <a:gd name="connsiteX3" fmla="*/ 855890 w 983857"/>
                <a:gd name="connsiteY3" fmla="*/ 128345 h 414416"/>
                <a:gd name="connsiteX4" fmla="*/ 955903 w 983857"/>
                <a:gd name="connsiteY4" fmla="*/ 390282 h 414416"/>
                <a:gd name="connsiteX5" fmla="*/ 479858 w 983857"/>
                <a:gd name="connsiteY5" fmla="*/ 359326 h 414416"/>
                <a:gd name="connsiteX6" fmla="*/ 8579 w 983857"/>
                <a:gd name="connsiteY6" fmla="*/ 399807 h 414416"/>
                <a:gd name="connsiteX0" fmla="*/ 9609 w 963455"/>
                <a:gd name="connsiteY0" fmla="*/ 380757 h 397615"/>
                <a:gd name="connsiteX1" fmla="*/ 175883 w 963455"/>
                <a:gd name="connsiteY1" fmla="*/ 68815 h 397615"/>
                <a:gd name="connsiteX2" fmla="*/ 445169 w 963455"/>
                <a:gd name="connsiteY2" fmla="*/ 2139 h 397615"/>
                <a:gd name="connsiteX3" fmla="*/ 835488 w 963455"/>
                <a:gd name="connsiteY3" fmla="*/ 128345 h 397615"/>
                <a:gd name="connsiteX4" fmla="*/ 935501 w 963455"/>
                <a:gd name="connsiteY4" fmla="*/ 390282 h 397615"/>
                <a:gd name="connsiteX5" fmla="*/ 459456 w 963455"/>
                <a:gd name="connsiteY5" fmla="*/ 359326 h 397615"/>
                <a:gd name="connsiteX6" fmla="*/ 9609 w 963455"/>
                <a:gd name="connsiteY6" fmla="*/ 380757 h 397615"/>
                <a:gd name="connsiteX0" fmla="*/ 629 w 954475"/>
                <a:gd name="connsiteY0" fmla="*/ 380757 h 392126"/>
                <a:gd name="connsiteX1" fmla="*/ 166903 w 954475"/>
                <a:gd name="connsiteY1" fmla="*/ 68815 h 392126"/>
                <a:gd name="connsiteX2" fmla="*/ 436189 w 954475"/>
                <a:gd name="connsiteY2" fmla="*/ 2139 h 392126"/>
                <a:gd name="connsiteX3" fmla="*/ 826508 w 954475"/>
                <a:gd name="connsiteY3" fmla="*/ 128345 h 392126"/>
                <a:gd name="connsiteX4" fmla="*/ 926521 w 954475"/>
                <a:gd name="connsiteY4" fmla="*/ 390282 h 392126"/>
                <a:gd name="connsiteX5" fmla="*/ 450476 w 954475"/>
                <a:gd name="connsiteY5" fmla="*/ 359326 h 392126"/>
                <a:gd name="connsiteX6" fmla="*/ 224054 w 954475"/>
                <a:gd name="connsiteY6" fmla="*/ 271221 h 392126"/>
                <a:gd name="connsiteX7" fmla="*/ 629 w 954475"/>
                <a:gd name="connsiteY7" fmla="*/ 380757 h 392126"/>
                <a:gd name="connsiteX0" fmla="*/ 1989 w 955835"/>
                <a:gd name="connsiteY0" fmla="*/ 380757 h 392053"/>
                <a:gd name="connsiteX1" fmla="*/ 168263 w 955835"/>
                <a:gd name="connsiteY1" fmla="*/ 68815 h 392053"/>
                <a:gd name="connsiteX2" fmla="*/ 437549 w 955835"/>
                <a:gd name="connsiteY2" fmla="*/ 2139 h 392053"/>
                <a:gd name="connsiteX3" fmla="*/ 827868 w 955835"/>
                <a:gd name="connsiteY3" fmla="*/ 128345 h 392053"/>
                <a:gd name="connsiteX4" fmla="*/ 927881 w 955835"/>
                <a:gd name="connsiteY4" fmla="*/ 390282 h 392053"/>
                <a:gd name="connsiteX5" fmla="*/ 451836 w 955835"/>
                <a:gd name="connsiteY5" fmla="*/ 359326 h 392053"/>
                <a:gd name="connsiteX6" fmla="*/ 101589 w 955835"/>
                <a:gd name="connsiteY6" fmla="*/ 278365 h 392053"/>
                <a:gd name="connsiteX7" fmla="*/ 1989 w 955835"/>
                <a:gd name="connsiteY7" fmla="*/ 380757 h 392053"/>
                <a:gd name="connsiteX0" fmla="*/ 340 w 954186"/>
                <a:gd name="connsiteY0" fmla="*/ 380757 h 392481"/>
                <a:gd name="connsiteX1" fmla="*/ 166614 w 954186"/>
                <a:gd name="connsiteY1" fmla="*/ 68815 h 392481"/>
                <a:gd name="connsiteX2" fmla="*/ 435900 w 954186"/>
                <a:gd name="connsiteY2" fmla="*/ 2139 h 392481"/>
                <a:gd name="connsiteX3" fmla="*/ 826219 w 954186"/>
                <a:gd name="connsiteY3" fmla="*/ 128345 h 392481"/>
                <a:gd name="connsiteX4" fmla="*/ 926232 w 954186"/>
                <a:gd name="connsiteY4" fmla="*/ 390282 h 392481"/>
                <a:gd name="connsiteX5" fmla="*/ 450187 w 954186"/>
                <a:gd name="connsiteY5" fmla="*/ 359326 h 392481"/>
                <a:gd name="connsiteX6" fmla="*/ 133278 w 954186"/>
                <a:gd name="connsiteY6" fmla="*/ 242646 h 392481"/>
                <a:gd name="connsiteX7" fmla="*/ 340 w 954186"/>
                <a:gd name="connsiteY7" fmla="*/ 380757 h 392481"/>
                <a:gd name="connsiteX0" fmla="*/ 8999 w 962845"/>
                <a:gd name="connsiteY0" fmla="*/ 380410 h 392134"/>
                <a:gd name="connsiteX1" fmla="*/ 30016 w 962845"/>
                <a:gd name="connsiteY1" fmla="*/ 228012 h 392134"/>
                <a:gd name="connsiteX2" fmla="*/ 175273 w 962845"/>
                <a:gd name="connsiteY2" fmla="*/ 68468 h 392134"/>
                <a:gd name="connsiteX3" fmla="*/ 444559 w 962845"/>
                <a:gd name="connsiteY3" fmla="*/ 1792 h 392134"/>
                <a:gd name="connsiteX4" fmla="*/ 834878 w 962845"/>
                <a:gd name="connsiteY4" fmla="*/ 127998 h 392134"/>
                <a:gd name="connsiteX5" fmla="*/ 934891 w 962845"/>
                <a:gd name="connsiteY5" fmla="*/ 389935 h 392134"/>
                <a:gd name="connsiteX6" fmla="*/ 458846 w 962845"/>
                <a:gd name="connsiteY6" fmla="*/ 358979 h 392134"/>
                <a:gd name="connsiteX7" fmla="*/ 141937 w 962845"/>
                <a:gd name="connsiteY7" fmla="*/ 242299 h 392134"/>
                <a:gd name="connsiteX8" fmla="*/ 8999 w 962845"/>
                <a:gd name="connsiteY8" fmla="*/ 380410 h 392134"/>
                <a:gd name="connsiteX0" fmla="*/ 6178 w 960024"/>
                <a:gd name="connsiteY0" fmla="*/ 380410 h 392437"/>
                <a:gd name="connsiteX1" fmla="*/ 27195 w 960024"/>
                <a:gd name="connsiteY1" fmla="*/ 228012 h 392437"/>
                <a:gd name="connsiteX2" fmla="*/ 172452 w 960024"/>
                <a:gd name="connsiteY2" fmla="*/ 68468 h 392437"/>
                <a:gd name="connsiteX3" fmla="*/ 441738 w 960024"/>
                <a:gd name="connsiteY3" fmla="*/ 1792 h 392437"/>
                <a:gd name="connsiteX4" fmla="*/ 832057 w 960024"/>
                <a:gd name="connsiteY4" fmla="*/ 127998 h 392437"/>
                <a:gd name="connsiteX5" fmla="*/ 932070 w 960024"/>
                <a:gd name="connsiteY5" fmla="*/ 389935 h 392437"/>
                <a:gd name="connsiteX6" fmla="*/ 456025 w 960024"/>
                <a:gd name="connsiteY6" fmla="*/ 358979 h 392437"/>
                <a:gd name="connsiteX7" fmla="*/ 101016 w 960024"/>
                <a:gd name="connsiteY7" fmla="*/ 223249 h 392437"/>
                <a:gd name="connsiteX8" fmla="*/ 6178 w 960024"/>
                <a:gd name="connsiteY8" fmla="*/ 380410 h 392437"/>
                <a:gd name="connsiteX0" fmla="*/ 6002 w 959848"/>
                <a:gd name="connsiteY0" fmla="*/ 380410 h 393080"/>
                <a:gd name="connsiteX1" fmla="*/ 27019 w 959848"/>
                <a:gd name="connsiteY1" fmla="*/ 228012 h 393080"/>
                <a:gd name="connsiteX2" fmla="*/ 172276 w 959848"/>
                <a:gd name="connsiteY2" fmla="*/ 68468 h 393080"/>
                <a:gd name="connsiteX3" fmla="*/ 441562 w 959848"/>
                <a:gd name="connsiteY3" fmla="*/ 1792 h 393080"/>
                <a:gd name="connsiteX4" fmla="*/ 831881 w 959848"/>
                <a:gd name="connsiteY4" fmla="*/ 127998 h 393080"/>
                <a:gd name="connsiteX5" fmla="*/ 931894 w 959848"/>
                <a:gd name="connsiteY5" fmla="*/ 389935 h 393080"/>
                <a:gd name="connsiteX6" fmla="*/ 455849 w 959848"/>
                <a:gd name="connsiteY6" fmla="*/ 358979 h 393080"/>
                <a:gd name="connsiteX7" fmla="*/ 98459 w 959848"/>
                <a:gd name="connsiteY7" fmla="*/ 192293 h 393080"/>
                <a:gd name="connsiteX8" fmla="*/ 6002 w 959848"/>
                <a:gd name="connsiteY8" fmla="*/ 380410 h 393080"/>
                <a:gd name="connsiteX0" fmla="*/ 5473 w 959319"/>
                <a:gd name="connsiteY0" fmla="*/ 380410 h 392568"/>
                <a:gd name="connsiteX1" fmla="*/ 26490 w 959319"/>
                <a:gd name="connsiteY1" fmla="*/ 228012 h 392568"/>
                <a:gd name="connsiteX2" fmla="*/ 171747 w 959319"/>
                <a:gd name="connsiteY2" fmla="*/ 68468 h 392568"/>
                <a:gd name="connsiteX3" fmla="*/ 441033 w 959319"/>
                <a:gd name="connsiteY3" fmla="*/ 1792 h 392568"/>
                <a:gd name="connsiteX4" fmla="*/ 831352 w 959319"/>
                <a:gd name="connsiteY4" fmla="*/ 127998 h 392568"/>
                <a:gd name="connsiteX5" fmla="*/ 931365 w 959319"/>
                <a:gd name="connsiteY5" fmla="*/ 389935 h 392568"/>
                <a:gd name="connsiteX6" fmla="*/ 455320 w 959319"/>
                <a:gd name="connsiteY6" fmla="*/ 358979 h 392568"/>
                <a:gd name="connsiteX7" fmla="*/ 90786 w 959319"/>
                <a:gd name="connsiteY7" fmla="*/ 216105 h 392568"/>
                <a:gd name="connsiteX8" fmla="*/ 5473 w 959319"/>
                <a:gd name="connsiteY8" fmla="*/ 380410 h 392568"/>
                <a:gd name="connsiteX0" fmla="*/ 5473 w 959319"/>
                <a:gd name="connsiteY0" fmla="*/ 380410 h 391325"/>
                <a:gd name="connsiteX1" fmla="*/ 26490 w 959319"/>
                <a:gd name="connsiteY1" fmla="*/ 228012 h 391325"/>
                <a:gd name="connsiteX2" fmla="*/ 171747 w 959319"/>
                <a:gd name="connsiteY2" fmla="*/ 68468 h 391325"/>
                <a:gd name="connsiteX3" fmla="*/ 441033 w 959319"/>
                <a:gd name="connsiteY3" fmla="*/ 1792 h 391325"/>
                <a:gd name="connsiteX4" fmla="*/ 831352 w 959319"/>
                <a:gd name="connsiteY4" fmla="*/ 127998 h 391325"/>
                <a:gd name="connsiteX5" fmla="*/ 931365 w 959319"/>
                <a:gd name="connsiteY5" fmla="*/ 389935 h 391325"/>
                <a:gd name="connsiteX6" fmla="*/ 455320 w 959319"/>
                <a:gd name="connsiteY6" fmla="*/ 358979 h 391325"/>
                <a:gd name="connsiteX7" fmla="*/ 240803 w 959319"/>
                <a:gd name="connsiteY7" fmla="*/ 325642 h 391325"/>
                <a:gd name="connsiteX8" fmla="*/ 90786 w 959319"/>
                <a:gd name="connsiteY8" fmla="*/ 216105 h 391325"/>
                <a:gd name="connsiteX9" fmla="*/ 5473 w 959319"/>
                <a:gd name="connsiteY9" fmla="*/ 380410 h 391325"/>
                <a:gd name="connsiteX0" fmla="*/ 5473 w 931868"/>
                <a:gd name="connsiteY0" fmla="*/ 380410 h 401695"/>
                <a:gd name="connsiteX1" fmla="*/ 26490 w 931868"/>
                <a:gd name="connsiteY1" fmla="*/ 228012 h 401695"/>
                <a:gd name="connsiteX2" fmla="*/ 171747 w 931868"/>
                <a:gd name="connsiteY2" fmla="*/ 68468 h 401695"/>
                <a:gd name="connsiteX3" fmla="*/ 441033 w 931868"/>
                <a:gd name="connsiteY3" fmla="*/ 1792 h 401695"/>
                <a:gd name="connsiteX4" fmla="*/ 831352 w 931868"/>
                <a:gd name="connsiteY4" fmla="*/ 127998 h 401695"/>
                <a:gd name="connsiteX5" fmla="*/ 931365 w 931868"/>
                <a:gd name="connsiteY5" fmla="*/ 389935 h 401695"/>
                <a:gd name="connsiteX6" fmla="*/ 786109 w 931868"/>
                <a:gd name="connsiteY6" fmla="*/ 339930 h 401695"/>
                <a:gd name="connsiteX7" fmla="*/ 455320 w 931868"/>
                <a:gd name="connsiteY7" fmla="*/ 358979 h 401695"/>
                <a:gd name="connsiteX8" fmla="*/ 240803 w 931868"/>
                <a:gd name="connsiteY8" fmla="*/ 325642 h 401695"/>
                <a:gd name="connsiteX9" fmla="*/ 90786 w 931868"/>
                <a:gd name="connsiteY9" fmla="*/ 216105 h 401695"/>
                <a:gd name="connsiteX10" fmla="*/ 5473 w 931868"/>
                <a:gd name="connsiteY10" fmla="*/ 380410 h 401695"/>
                <a:gd name="connsiteX0" fmla="*/ 5473 w 931868"/>
                <a:gd name="connsiteY0" fmla="*/ 380410 h 404291"/>
                <a:gd name="connsiteX1" fmla="*/ 26490 w 931868"/>
                <a:gd name="connsiteY1" fmla="*/ 228012 h 404291"/>
                <a:gd name="connsiteX2" fmla="*/ 171747 w 931868"/>
                <a:gd name="connsiteY2" fmla="*/ 68468 h 404291"/>
                <a:gd name="connsiteX3" fmla="*/ 441033 w 931868"/>
                <a:gd name="connsiteY3" fmla="*/ 1792 h 404291"/>
                <a:gd name="connsiteX4" fmla="*/ 831352 w 931868"/>
                <a:gd name="connsiteY4" fmla="*/ 127998 h 404291"/>
                <a:gd name="connsiteX5" fmla="*/ 931365 w 931868"/>
                <a:gd name="connsiteY5" fmla="*/ 389935 h 404291"/>
                <a:gd name="connsiteX6" fmla="*/ 800396 w 931868"/>
                <a:gd name="connsiteY6" fmla="*/ 361361 h 404291"/>
                <a:gd name="connsiteX7" fmla="*/ 455320 w 931868"/>
                <a:gd name="connsiteY7" fmla="*/ 358979 h 404291"/>
                <a:gd name="connsiteX8" fmla="*/ 240803 w 931868"/>
                <a:gd name="connsiteY8" fmla="*/ 325642 h 404291"/>
                <a:gd name="connsiteX9" fmla="*/ 90786 w 931868"/>
                <a:gd name="connsiteY9" fmla="*/ 216105 h 404291"/>
                <a:gd name="connsiteX10" fmla="*/ 5473 w 931868"/>
                <a:gd name="connsiteY10" fmla="*/ 380410 h 404291"/>
                <a:gd name="connsiteX0" fmla="*/ 5473 w 931868"/>
                <a:gd name="connsiteY0" fmla="*/ 380410 h 404291"/>
                <a:gd name="connsiteX1" fmla="*/ 26490 w 931868"/>
                <a:gd name="connsiteY1" fmla="*/ 228012 h 404291"/>
                <a:gd name="connsiteX2" fmla="*/ 171747 w 931868"/>
                <a:gd name="connsiteY2" fmla="*/ 68468 h 404291"/>
                <a:gd name="connsiteX3" fmla="*/ 441033 w 931868"/>
                <a:gd name="connsiteY3" fmla="*/ 1792 h 404291"/>
                <a:gd name="connsiteX4" fmla="*/ 831352 w 931868"/>
                <a:gd name="connsiteY4" fmla="*/ 127998 h 404291"/>
                <a:gd name="connsiteX5" fmla="*/ 931365 w 931868"/>
                <a:gd name="connsiteY5" fmla="*/ 389935 h 404291"/>
                <a:gd name="connsiteX6" fmla="*/ 800396 w 931868"/>
                <a:gd name="connsiteY6" fmla="*/ 361361 h 404291"/>
                <a:gd name="connsiteX7" fmla="*/ 455320 w 931868"/>
                <a:gd name="connsiteY7" fmla="*/ 358979 h 404291"/>
                <a:gd name="connsiteX8" fmla="*/ 240803 w 931868"/>
                <a:gd name="connsiteY8" fmla="*/ 325642 h 404291"/>
                <a:gd name="connsiteX9" fmla="*/ 90786 w 931868"/>
                <a:gd name="connsiteY9" fmla="*/ 216105 h 404291"/>
                <a:gd name="connsiteX10" fmla="*/ 5473 w 931868"/>
                <a:gd name="connsiteY10" fmla="*/ 380410 h 404291"/>
                <a:gd name="connsiteX0" fmla="*/ 2679 w 948124"/>
                <a:gd name="connsiteY0" fmla="*/ 404223 h 404291"/>
                <a:gd name="connsiteX1" fmla="*/ 42746 w 948124"/>
                <a:gd name="connsiteY1" fmla="*/ 228012 h 404291"/>
                <a:gd name="connsiteX2" fmla="*/ 188003 w 948124"/>
                <a:gd name="connsiteY2" fmla="*/ 68468 h 404291"/>
                <a:gd name="connsiteX3" fmla="*/ 457289 w 948124"/>
                <a:gd name="connsiteY3" fmla="*/ 1792 h 404291"/>
                <a:gd name="connsiteX4" fmla="*/ 847608 w 948124"/>
                <a:gd name="connsiteY4" fmla="*/ 127998 h 404291"/>
                <a:gd name="connsiteX5" fmla="*/ 947621 w 948124"/>
                <a:gd name="connsiteY5" fmla="*/ 389935 h 404291"/>
                <a:gd name="connsiteX6" fmla="*/ 816652 w 948124"/>
                <a:gd name="connsiteY6" fmla="*/ 361361 h 404291"/>
                <a:gd name="connsiteX7" fmla="*/ 471576 w 948124"/>
                <a:gd name="connsiteY7" fmla="*/ 358979 h 404291"/>
                <a:gd name="connsiteX8" fmla="*/ 257059 w 948124"/>
                <a:gd name="connsiteY8" fmla="*/ 325642 h 404291"/>
                <a:gd name="connsiteX9" fmla="*/ 107042 w 948124"/>
                <a:gd name="connsiteY9" fmla="*/ 216105 h 404291"/>
                <a:gd name="connsiteX10" fmla="*/ 2679 w 948124"/>
                <a:gd name="connsiteY10" fmla="*/ 404223 h 404291"/>
                <a:gd name="connsiteX0" fmla="*/ 2679 w 948124"/>
                <a:gd name="connsiteY0" fmla="*/ 404223 h 404291"/>
                <a:gd name="connsiteX1" fmla="*/ 42746 w 948124"/>
                <a:gd name="connsiteY1" fmla="*/ 228012 h 404291"/>
                <a:gd name="connsiteX2" fmla="*/ 188003 w 948124"/>
                <a:gd name="connsiteY2" fmla="*/ 68468 h 404291"/>
                <a:gd name="connsiteX3" fmla="*/ 457289 w 948124"/>
                <a:gd name="connsiteY3" fmla="*/ 1792 h 404291"/>
                <a:gd name="connsiteX4" fmla="*/ 847608 w 948124"/>
                <a:gd name="connsiteY4" fmla="*/ 127998 h 404291"/>
                <a:gd name="connsiteX5" fmla="*/ 947621 w 948124"/>
                <a:gd name="connsiteY5" fmla="*/ 389935 h 404291"/>
                <a:gd name="connsiteX6" fmla="*/ 816652 w 948124"/>
                <a:gd name="connsiteY6" fmla="*/ 361361 h 404291"/>
                <a:gd name="connsiteX7" fmla="*/ 471576 w 948124"/>
                <a:gd name="connsiteY7" fmla="*/ 358979 h 404291"/>
                <a:gd name="connsiteX8" fmla="*/ 257059 w 948124"/>
                <a:gd name="connsiteY8" fmla="*/ 325642 h 404291"/>
                <a:gd name="connsiteX9" fmla="*/ 107042 w 948124"/>
                <a:gd name="connsiteY9" fmla="*/ 216105 h 404291"/>
                <a:gd name="connsiteX10" fmla="*/ 2679 w 948124"/>
                <a:gd name="connsiteY10" fmla="*/ 404223 h 404291"/>
                <a:gd name="connsiteX0" fmla="*/ 2679 w 948124"/>
                <a:gd name="connsiteY0" fmla="*/ 404095 h 404163"/>
                <a:gd name="connsiteX1" fmla="*/ 42746 w 948124"/>
                <a:gd name="connsiteY1" fmla="*/ 227884 h 404163"/>
                <a:gd name="connsiteX2" fmla="*/ 188003 w 948124"/>
                <a:gd name="connsiteY2" fmla="*/ 68340 h 404163"/>
                <a:gd name="connsiteX3" fmla="*/ 457289 w 948124"/>
                <a:gd name="connsiteY3" fmla="*/ 1664 h 404163"/>
                <a:gd name="connsiteX4" fmla="*/ 847608 w 948124"/>
                <a:gd name="connsiteY4" fmla="*/ 127870 h 404163"/>
                <a:gd name="connsiteX5" fmla="*/ 947621 w 948124"/>
                <a:gd name="connsiteY5" fmla="*/ 389807 h 404163"/>
                <a:gd name="connsiteX6" fmla="*/ 816652 w 948124"/>
                <a:gd name="connsiteY6" fmla="*/ 361233 h 404163"/>
                <a:gd name="connsiteX7" fmla="*/ 471576 w 948124"/>
                <a:gd name="connsiteY7" fmla="*/ 358851 h 404163"/>
                <a:gd name="connsiteX8" fmla="*/ 257059 w 948124"/>
                <a:gd name="connsiteY8" fmla="*/ 325514 h 404163"/>
                <a:gd name="connsiteX9" fmla="*/ 107042 w 948124"/>
                <a:gd name="connsiteY9" fmla="*/ 215977 h 404163"/>
                <a:gd name="connsiteX10" fmla="*/ 2679 w 948124"/>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68376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49272"/>
                <a:gd name="connsiteY0" fmla="*/ 404095 h 404118"/>
                <a:gd name="connsiteX1" fmla="*/ 42746 w 949272"/>
                <a:gd name="connsiteY1" fmla="*/ 227884 h 404118"/>
                <a:gd name="connsiteX2" fmla="*/ 188003 w 949272"/>
                <a:gd name="connsiteY2" fmla="*/ 68340 h 404118"/>
                <a:gd name="connsiteX3" fmla="*/ 457289 w 949272"/>
                <a:gd name="connsiteY3" fmla="*/ 1664 h 404118"/>
                <a:gd name="connsiteX4" fmla="*/ 847608 w 949272"/>
                <a:gd name="connsiteY4" fmla="*/ 127870 h 404118"/>
                <a:gd name="connsiteX5" fmla="*/ 945239 w 949272"/>
                <a:gd name="connsiteY5" fmla="*/ 349326 h 404118"/>
                <a:gd name="connsiteX6" fmla="*/ 816652 w 949272"/>
                <a:gd name="connsiteY6" fmla="*/ 361233 h 404118"/>
                <a:gd name="connsiteX7" fmla="*/ 471576 w 949272"/>
                <a:gd name="connsiteY7" fmla="*/ 368376 h 404118"/>
                <a:gd name="connsiteX8" fmla="*/ 257059 w 949272"/>
                <a:gd name="connsiteY8" fmla="*/ 325514 h 404118"/>
                <a:gd name="connsiteX9" fmla="*/ 107042 w 949272"/>
                <a:gd name="connsiteY9" fmla="*/ 215977 h 404118"/>
                <a:gd name="connsiteX10" fmla="*/ 2679 w 94927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95318 h 495341"/>
                <a:gd name="connsiteX1" fmla="*/ 42746 w 960652"/>
                <a:gd name="connsiteY1" fmla="*/ 319107 h 495341"/>
                <a:gd name="connsiteX2" fmla="*/ 188003 w 960652"/>
                <a:gd name="connsiteY2" fmla="*/ 159563 h 495341"/>
                <a:gd name="connsiteX3" fmla="*/ 504914 w 960652"/>
                <a:gd name="connsiteY3" fmla="*/ 812 h 495341"/>
                <a:gd name="connsiteX4" fmla="*/ 847608 w 960652"/>
                <a:gd name="connsiteY4" fmla="*/ 219093 h 495341"/>
                <a:gd name="connsiteX5" fmla="*/ 957146 w 960652"/>
                <a:gd name="connsiteY5" fmla="*/ 476268 h 495341"/>
                <a:gd name="connsiteX6" fmla="*/ 816652 w 960652"/>
                <a:gd name="connsiteY6" fmla="*/ 452456 h 495341"/>
                <a:gd name="connsiteX7" fmla="*/ 471576 w 960652"/>
                <a:gd name="connsiteY7" fmla="*/ 459599 h 495341"/>
                <a:gd name="connsiteX8" fmla="*/ 257059 w 960652"/>
                <a:gd name="connsiteY8" fmla="*/ 416737 h 495341"/>
                <a:gd name="connsiteX9" fmla="*/ 107042 w 960652"/>
                <a:gd name="connsiteY9" fmla="*/ 307200 h 495341"/>
                <a:gd name="connsiteX10" fmla="*/ 2679 w 960652"/>
                <a:gd name="connsiteY10" fmla="*/ 495318 h 495341"/>
                <a:gd name="connsiteX0" fmla="*/ 2679 w 960652"/>
                <a:gd name="connsiteY0" fmla="*/ 500474 h 500497"/>
                <a:gd name="connsiteX1" fmla="*/ 42746 w 960652"/>
                <a:gd name="connsiteY1" fmla="*/ 324263 h 500497"/>
                <a:gd name="connsiteX2" fmla="*/ 188003 w 960652"/>
                <a:gd name="connsiteY2" fmla="*/ 164719 h 500497"/>
                <a:gd name="connsiteX3" fmla="*/ 504825 w 960652"/>
                <a:gd name="connsiteY3" fmla="*/ 70425 h 500497"/>
                <a:gd name="connsiteX4" fmla="*/ 504914 w 960652"/>
                <a:gd name="connsiteY4" fmla="*/ 5968 h 500497"/>
                <a:gd name="connsiteX5" fmla="*/ 847608 w 960652"/>
                <a:gd name="connsiteY5" fmla="*/ 224249 h 500497"/>
                <a:gd name="connsiteX6" fmla="*/ 957146 w 960652"/>
                <a:gd name="connsiteY6" fmla="*/ 481424 h 500497"/>
                <a:gd name="connsiteX7" fmla="*/ 816652 w 960652"/>
                <a:gd name="connsiteY7" fmla="*/ 457612 h 500497"/>
                <a:gd name="connsiteX8" fmla="*/ 471576 w 960652"/>
                <a:gd name="connsiteY8" fmla="*/ 464755 h 500497"/>
                <a:gd name="connsiteX9" fmla="*/ 257059 w 960652"/>
                <a:gd name="connsiteY9" fmla="*/ 421893 h 500497"/>
                <a:gd name="connsiteX10" fmla="*/ 107042 w 960652"/>
                <a:gd name="connsiteY10" fmla="*/ 312356 h 500497"/>
                <a:gd name="connsiteX11" fmla="*/ 2679 w 960652"/>
                <a:gd name="connsiteY11" fmla="*/ 500474 h 500497"/>
                <a:gd name="connsiteX0" fmla="*/ 2679 w 960652"/>
                <a:gd name="connsiteY0" fmla="*/ 500474 h 500497"/>
                <a:gd name="connsiteX1" fmla="*/ 42746 w 960652"/>
                <a:gd name="connsiteY1" fmla="*/ 324263 h 500497"/>
                <a:gd name="connsiteX2" fmla="*/ 38778 w 960652"/>
                <a:gd name="connsiteY2" fmla="*/ 28194 h 500497"/>
                <a:gd name="connsiteX3" fmla="*/ 504825 w 960652"/>
                <a:gd name="connsiteY3" fmla="*/ 70425 h 500497"/>
                <a:gd name="connsiteX4" fmla="*/ 504914 w 960652"/>
                <a:gd name="connsiteY4" fmla="*/ 5968 h 500497"/>
                <a:gd name="connsiteX5" fmla="*/ 847608 w 960652"/>
                <a:gd name="connsiteY5" fmla="*/ 224249 h 500497"/>
                <a:gd name="connsiteX6" fmla="*/ 957146 w 960652"/>
                <a:gd name="connsiteY6" fmla="*/ 481424 h 500497"/>
                <a:gd name="connsiteX7" fmla="*/ 816652 w 960652"/>
                <a:gd name="connsiteY7" fmla="*/ 457612 h 500497"/>
                <a:gd name="connsiteX8" fmla="*/ 471576 w 960652"/>
                <a:gd name="connsiteY8" fmla="*/ 464755 h 500497"/>
                <a:gd name="connsiteX9" fmla="*/ 257059 w 960652"/>
                <a:gd name="connsiteY9" fmla="*/ 421893 h 500497"/>
                <a:gd name="connsiteX10" fmla="*/ 107042 w 960652"/>
                <a:gd name="connsiteY10" fmla="*/ 312356 h 500497"/>
                <a:gd name="connsiteX11" fmla="*/ 2679 w 960652"/>
                <a:gd name="connsiteY11" fmla="*/ 500474 h 500497"/>
                <a:gd name="connsiteX0" fmla="*/ 2679 w 960652"/>
                <a:gd name="connsiteY0" fmla="*/ 500474 h 500497"/>
                <a:gd name="connsiteX1" fmla="*/ 42746 w 960652"/>
                <a:gd name="connsiteY1" fmla="*/ 324263 h 500497"/>
                <a:gd name="connsiteX2" fmla="*/ 114300 w 960652"/>
                <a:gd name="connsiteY2" fmla="*/ 140275 h 500497"/>
                <a:gd name="connsiteX3" fmla="*/ 38778 w 960652"/>
                <a:gd name="connsiteY3" fmla="*/ 28194 h 500497"/>
                <a:gd name="connsiteX4" fmla="*/ 504825 w 960652"/>
                <a:gd name="connsiteY4" fmla="*/ 70425 h 500497"/>
                <a:gd name="connsiteX5" fmla="*/ 504914 w 960652"/>
                <a:gd name="connsiteY5" fmla="*/ 5968 h 500497"/>
                <a:gd name="connsiteX6" fmla="*/ 847608 w 960652"/>
                <a:gd name="connsiteY6" fmla="*/ 224249 h 500497"/>
                <a:gd name="connsiteX7" fmla="*/ 957146 w 960652"/>
                <a:gd name="connsiteY7" fmla="*/ 481424 h 500497"/>
                <a:gd name="connsiteX8" fmla="*/ 816652 w 960652"/>
                <a:gd name="connsiteY8" fmla="*/ 457612 h 500497"/>
                <a:gd name="connsiteX9" fmla="*/ 471576 w 960652"/>
                <a:gd name="connsiteY9" fmla="*/ 464755 h 500497"/>
                <a:gd name="connsiteX10" fmla="*/ 257059 w 960652"/>
                <a:gd name="connsiteY10" fmla="*/ 421893 h 500497"/>
                <a:gd name="connsiteX11" fmla="*/ 107042 w 960652"/>
                <a:gd name="connsiteY11" fmla="*/ 312356 h 500497"/>
                <a:gd name="connsiteX12" fmla="*/ 2679 w 960652"/>
                <a:gd name="connsiteY12" fmla="*/ 500474 h 500497"/>
                <a:gd name="connsiteX0" fmla="*/ 17909 w 975882"/>
                <a:gd name="connsiteY0" fmla="*/ 500474 h 504534"/>
                <a:gd name="connsiteX1" fmla="*/ 16701 w 975882"/>
                <a:gd name="connsiteY1" fmla="*/ 140113 h 504534"/>
                <a:gd name="connsiteX2" fmla="*/ 129530 w 975882"/>
                <a:gd name="connsiteY2" fmla="*/ 140275 h 504534"/>
                <a:gd name="connsiteX3" fmla="*/ 54008 w 975882"/>
                <a:gd name="connsiteY3" fmla="*/ 28194 h 504534"/>
                <a:gd name="connsiteX4" fmla="*/ 520055 w 975882"/>
                <a:gd name="connsiteY4" fmla="*/ 70425 h 504534"/>
                <a:gd name="connsiteX5" fmla="*/ 520144 w 975882"/>
                <a:gd name="connsiteY5" fmla="*/ 5968 h 504534"/>
                <a:gd name="connsiteX6" fmla="*/ 862838 w 975882"/>
                <a:gd name="connsiteY6" fmla="*/ 224249 h 504534"/>
                <a:gd name="connsiteX7" fmla="*/ 972376 w 975882"/>
                <a:gd name="connsiteY7" fmla="*/ 481424 h 504534"/>
                <a:gd name="connsiteX8" fmla="*/ 831882 w 975882"/>
                <a:gd name="connsiteY8" fmla="*/ 457612 h 504534"/>
                <a:gd name="connsiteX9" fmla="*/ 486806 w 975882"/>
                <a:gd name="connsiteY9" fmla="*/ 464755 h 504534"/>
                <a:gd name="connsiteX10" fmla="*/ 272289 w 975882"/>
                <a:gd name="connsiteY10" fmla="*/ 421893 h 504534"/>
                <a:gd name="connsiteX11" fmla="*/ 122272 w 975882"/>
                <a:gd name="connsiteY11" fmla="*/ 312356 h 504534"/>
                <a:gd name="connsiteX12" fmla="*/ 17909 w 975882"/>
                <a:gd name="connsiteY12" fmla="*/ 500474 h 504534"/>
                <a:gd name="connsiteX0" fmla="*/ 17909 w 988647"/>
                <a:gd name="connsiteY0" fmla="*/ 499069 h 503129"/>
                <a:gd name="connsiteX1" fmla="*/ 16701 w 988647"/>
                <a:gd name="connsiteY1" fmla="*/ 138708 h 503129"/>
                <a:gd name="connsiteX2" fmla="*/ 129530 w 988647"/>
                <a:gd name="connsiteY2" fmla="*/ 138870 h 503129"/>
                <a:gd name="connsiteX3" fmla="*/ 54008 w 988647"/>
                <a:gd name="connsiteY3" fmla="*/ 26789 h 503129"/>
                <a:gd name="connsiteX4" fmla="*/ 520055 w 988647"/>
                <a:gd name="connsiteY4" fmla="*/ 69020 h 503129"/>
                <a:gd name="connsiteX5" fmla="*/ 520144 w 988647"/>
                <a:gd name="connsiteY5" fmla="*/ 4563 h 503129"/>
                <a:gd name="connsiteX6" fmla="*/ 945388 w 988647"/>
                <a:gd name="connsiteY6" fmla="*/ 197444 h 503129"/>
                <a:gd name="connsiteX7" fmla="*/ 972376 w 988647"/>
                <a:gd name="connsiteY7" fmla="*/ 480019 h 503129"/>
                <a:gd name="connsiteX8" fmla="*/ 831882 w 988647"/>
                <a:gd name="connsiteY8" fmla="*/ 456207 h 503129"/>
                <a:gd name="connsiteX9" fmla="*/ 486806 w 988647"/>
                <a:gd name="connsiteY9" fmla="*/ 463350 h 503129"/>
                <a:gd name="connsiteX10" fmla="*/ 272289 w 988647"/>
                <a:gd name="connsiteY10" fmla="*/ 420488 h 503129"/>
                <a:gd name="connsiteX11" fmla="*/ 122272 w 988647"/>
                <a:gd name="connsiteY11" fmla="*/ 310951 h 503129"/>
                <a:gd name="connsiteX12" fmla="*/ 17909 w 988647"/>
                <a:gd name="connsiteY12" fmla="*/ 499069 h 503129"/>
                <a:gd name="connsiteX0" fmla="*/ 17909 w 1017142"/>
                <a:gd name="connsiteY0" fmla="*/ 499069 h 594319"/>
                <a:gd name="connsiteX1" fmla="*/ 16701 w 1017142"/>
                <a:gd name="connsiteY1" fmla="*/ 138708 h 594319"/>
                <a:gd name="connsiteX2" fmla="*/ 129530 w 1017142"/>
                <a:gd name="connsiteY2" fmla="*/ 138870 h 594319"/>
                <a:gd name="connsiteX3" fmla="*/ 54008 w 1017142"/>
                <a:gd name="connsiteY3" fmla="*/ 26789 h 594319"/>
                <a:gd name="connsiteX4" fmla="*/ 520055 w 1017142"/>
                <a:gd name="connsiteY4" fmla="*/ 69020 h 594319"/>
                <a:gd name="connsiteX5" fmla="*/ 520144 w 1017142"/>
                <a:gd name="connsiteY5" fmla="*/ 4563 h 594319"/>
                <a:gd name="connsiteX6" fmla="*/ 945388 w 1017142"/>
                <a:gd name="connsiteY6" fmla="*/ 197444 h 594319"/>
                <a:gd name="connsiteX7" fmla="*/ 1010476 w 1017142"/>
                <a:gd name="connsiteY7" fmla="*/ 594319 h 594319"/>
                <a:gd name="connsiteX8" fmla="*/ 831882 w 1017142"/>
                <a:gd name="connsiteY8" fmla="*/ 456207 h 594319"/>
                <a:gd name="connsiteX9" fmla="*/ 486806 w 1017142"/>
                <a:gd name="connsiteY9" fmla="*/ 463350 h 594319"/>
                <a:gd name="connsiteX10" fmla="*/ 272289 w 1017142"/>
                <a:gd name="connsiteY10" fmla="*/ 420488 h 594319"/>
                <a:gd name="connsiteX11" fmla="*/ 122272 w 1017142"/>
                <a:gd name="connsiteY11" fmla="*/ 310951 h 594319"/>
                <a:gd name="connsiteX12" fmla="*/ 17909 w 1017142"/>
                <a:gd name="connsiteY12" fmla="*/ 499069 h 594319"/>
                <a:gd name="connsiteX0" fmla="*/ 17909 w 1017142"/>
                <a:gd name="connsiteY0" fmla="*/ 499069 h 594319"/>
                <a:gd name="connsiteX1" fmla="*/ 16701 w 1017142"/>
                <a:gd name="connsiteY1" fmla="*/ 138708 h 594319"/>
                <a:gd name="connsiteX2" fmla="*/ 129530 w 1017142"/>
                <a:gd name="connsiteY2" fmla="*/ 138870 h 594319"/>
                <a:gd name="connsiteX3" fmla="*/ 54008 w 1017142"/>
                <a:gd name="connsiteY3" fmla="*/ 26789 h 594319"/>
                <a:gd name="connsiteX4" fmla="*/ 520055 w 1017142"/>
                <a:gd name="connsiteY4" fmla="*/ 69020 h 594319"/>
                <a:gd name="connsiteX5" fmla="*/ 520144 w 1017142"/>
                <a:gd name="connsiteY5" fmla="*/ 4563 h 594319"/>
                <a:gd name="connsiteX6" fmla="*/ 945388 w 1017142"/>
                <a:gd name="connsiteY6" fmla="*/ 197444 h 594319"/>
                <a:gd name="connsiteX7" fmla="*/ 1010476 w 1017142"/>
                <a:gd name="connsiteY7" fmla="*/ 594319 h 594319"/>
                <a:gd name="connsiteX8" fmla="*/ 831882 w 1017142"/>
                <a:gd name="connsiteY8" fmla="*/ 456207 h 594319"/>
                <a:gd name="connsiteX9" fmla="*/ 486806 w 1017142"/>
                <a:gd name="connsiteY9" fmla="*/ 463350 h 594319"/>
                <a:gd name="connsiteX10" fmla="*/ 272289 w 1017142"/>
                <a:gd name="connsiteY10" fmla="*/ 420488 h 594319"/>
                <a:gd name="connsiteX11" fmla="*/ 122272 w 1017142"/>
                <a:gd name="connsiteY11" fmla="*/ 310951 h 594319"/>
                <a:gd name="connsiteX12" fmla="*/ 17909 w 1017142"/>
                <a:gd name="connsiteY12" fmla="*/ 499069 h 594319"/>
                <a:gd name="connsiteX0" fmla="*/ 17909 w 1006442"/>
                <a:gd name="connsiteY0" fmla="*/ 499069 h 613369"/>
                <a:gd name="connsiteX1" fmla="*/ 16701 w 1006442"/>
                <a:gd name="connsiteY1" fmla="*/ 138708 h 613369"/>
                <a:gd name="connsiteX2" fmla="*/ 129530 w 1006442"/>
                <a:gd name="connsiteY2" fmla="*/ 138870 h 613369"/>
                <a:gd name="connsiteX3" fmla="*/ 54008 w 1006442"/>
                <a:gd name="connsiteY3" fmla="*/ 26789 h 613369"/>
                <a:gd name="connsiteX4" fmla="*/ 520055 w 1006442"/>
                <a:gd name="connsiteY4" fmla="*/ 69020 h 613369"/>
                <a:gd name="connsiteX5" fmla="*/ 520144 w 1006442"/>
                <a:gd name="connsiteY5" fmla="*/ 4563 h 613369"/>
                <a:gd name="connsiteX6" fmla="*/ 945388 w 1006442"/>
                <a:gd name="connsiteY6" fmla="*/ 197444 h 613369"/>
                <a:gd name="connsiteX7" fmla="*/ 997776 w 1006442"/>
                <a:gd name="connsiteY7" fmla="*/ 613369 h 613369"/>
                <a:gd name="connsiteX8" fmla="*/ 831882 w 1006442"/>
                <a:gd name="connsiteY8" fmla="*/ 456207 h 613369"/>
                <a:gd name="connsiteX9" fmla="*/ 486806 w 1006442"/>
                <a:gd name="connsiteY9" fmla="*/ 463350 h 613369"/>
                <a:gd name="connsiteX10" fmla="*/ 272289 w 1006442"/>
                <a:gd name="connsiteY10" fmla="*/ 420488 h 613369"/>
                <a:gd name="connsiteX11" fmla="*/ 122272 w 1006442"/>
                <a:gd name="connsiteY11" fmla="*/ 310951 h 613369"/>
                <a:gd name="connsiteX12" fmla="*/ 17909 w 1006442"/>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31882 w 1016207"/>
                <a:gd name="connsiteY8" fmla="*/ 456207 h 613369"/>
                <a:gd name="connsiteX9" fmla="*/ 486806 w 1016207"/>
                <a:gd name="connsiteY9" fmla="*/ 46335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31882 w 1016207"/>
                <a:gd name="connsiteY8" fmla="*/ 440332 h 613369"/>
                <a:gd name="connsiteX9" fmla="*/ 486806 w 1016207"/>
                <a:gd name="connsiteY9" fmla="*/ 46335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31882 w 1016207"/>
                <a:gd name="connsiteY8" fmla="*/ 440332 h 613369"/>
                <a:gd name="connsiteX9" fmla="*/ 493156 w 1016207"/>
                <a:gd name="connsiteY9" fmla="*/ 441125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5532 w 1016207"/>
                <a:gd name="connsiteY8" fmla="*/ 408582 h 613369"/>
                <a:gd name="connsiteX9" fmla="*/ 493156 w 1016207"/>
                <a:gd name="connsiteY9" fmla="*/ 441125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5532 w 1016207"/>
                <a:gd name="connsiteY8" fmla="*/ 40858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8707 w 1016207"/>
                <a:gd name="connsiteY8" fmla="*/ 367307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12832 w 1016207"/>
                <a:gd name="connsiteY8" fmla="*/ 33238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8707 w 1016207"/>
                <a:gd name="connsiteY8" fmla="*/ 227607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946182 w 1016207"/>
                <a:gd name="connsiteY8" fmla="*/ 17363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524906 w 1016207"/>
                <a:gd name="connsiteY9" fmla="*/ 2919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524906 w 1016207"/>
                <a:gd name="connsiteY10" fmla="*/ 291900 h 613369"/>
                <a:gd name="connsiteX11" fmla="*/ 272289 w 1016207"/>
                <a:gd name="connsiteY11" fmla="*/ 420488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272289 w 1016207"/>
                <a:gd name="connsiteY11" fmla="*/ 420488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307214 w 1016207"/>
                <a:gd name="connsiteY11" fmla="*/ 331588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281814 w 1016207"/>
                <a:gd name="connsiteY11" fmla="*/ 404613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281814 w 1016207"/>
                <a:gd name="connsiteY11" fmla="*/ 404613 h 613369"/>
                <a:gd name="connsiteX12" fmla="*/ 122272 w 1016207"/>
                <a:gd name="connsiteY12" fmla="*/ 310951 h 613369"/>
                <a:gd name="connsiteX13" fmla="*/ 17909 w 1016207"/>
                <a:gd name="connsiteY13" fmla="*/ 499069 h 613369"/>
                <a:gd name="connsiteX0" fmla="*/ 53249 w 1007097"/>
                <a:gd name="connsiteY0" fmla="*/ 594319 h 613369"/>
                <a:gd name="connsiteX1" fmla="*/ 7591 w 1007097"/>
                <a:gd name="connsiteY1" fmla="*/ 138708 h 613369"/>
                <a:gd name="connsiteX2" fmla="*/ 120420 w 1007097"/>
                <a:gd name="connsiteY2" fmla="*/ 138870 h 613369"/>
                <a:gd name="connsiteX3" fmla="*/ 44898 w 1007097"/>
                <a:gd name="connsiteY3" fmla="*/ 26789 h 613369"/>
                <a:gd name="connsiteX4" fmla="*/ 510945 w 1007097"/>
                <a:gd name="connsiteY4" fmla="*/ 69020 h 613369"/>
                <a:gd name="connsiteX5" fmla="*/ 511034 w 1007097"/>
                <a:gd name="connsiteY5" fmla="*/ 4563 h 613369"/>
                <a:gd name="connsiteX6" fmla="*/ 936278 w 1007097"/>
                <a:gd name="connsiteY6" fmla="*/ 197444 h 613369"/>
                <a:gd name="connsiteX7" fmla="*/ 988666 w 1007097"/>
                <a:gd name="connsiteY7" fmla="*/ 613369 h 613369"/>
                <a:gd name="connsiteX8" fmla="*/ 864047 w 1007097"/>
                <a:gd name="connsiteY8" fmla="*/ 332382 h 613369"/>
                <a:gd name="connsiteX9" fmla="*/ 625244 w 1007097"/>
                <a:gd name="connsiteY9" fmla="*/ 399219 h 613369"/>
                <a:gd name="connsiteX10" fmla="*/ 633271 w 1007097"/>
                <a:gd name="connsiteY10" fmla="*/ 342700 h 613369"/>
                <a:gd name="connsiteX11" fmla="*/ 272704 w 1007097"/>
                <a:gd name="connsiteY11" fmla="*/ 404613 h 613369"/>
                <a:gd name="connsiteX12" fmla="*/ 113162 w 1007097"/>
                <a:gd name="connsiteY12" fmla="*/ 310951 h 613369"/>
                <a:gd name="connsiteX13" fmla="*/ 53249 w 1007097"/>
                <a:gd name="connsiteY13" fmla="*/ 594319 h 613369"/>
                <a:gd name="connsiteX0" fmla="*/ 53596 w 1007444"/>
                <a:gd name="connsiteY0" fmla="*/ 594319 h 613369"/>
                <a:gd name="connsiteX1" fmla="*/ 7938 w 1007444"/>
                <a:gd name="connsiteY1" fmla="*/ 138708 h 613369"/>
                <a:gd name="connsiteX2" fmla="*/ 120767 w 1007444"/>
                <a:gd name="connsiteY2" fmla="*/ 138870 h 613369"/>
                <a:gd name="connsiteX3" fmla="*/ 45245 w 1007444"/>
                <a:gd name="connsiteY3" fmla="*/ 26789 h 613369"/>
                <a:gd name="connsiteX4" fmla="*/ 511292 w 1007444"/>
                <a:gd name="connsiteY4" fmla="*/ 69020 h 613369"/>
                <a:gd name="connsiteX5" fmla="*/ 511381 w 1007444"/>
                <a:gd name="connsiteY5" fmla="*/ 4563 h 613369"/>
                <a:gd name="connsiteX6" fmla="*/ 936625 w 1007444"/>
                <a:gd name="connsiteY6" fmla="*/ 197444 h 613369"/>
                <a:gd name="connsiteX7" fmla="*/ 989013 w 1007444"/>
                <a:gd name="connsiteY7" fmla="*/ 613369 h 613369"/>
                <a:gd name="connsiteX8" fmla="*/ 864394 w 1007444"/>
                <a:gd name="connsiteY8" fmla="*/ 332382 h 613369"/>
                <a:gd name="connsiteX9" fmla="*/ 625591 w 1007444"/>
                <a:gd name="connsiteY9" fmla="*/ 399219 h 613369"/>
                <a:gd name="connsiteX10" fmla="*/ 633618 w 1007444"/>
                <a:gd name="connsiteY10" fmla="*/ 342700 h 613369"/>
                <a:gd name="connsiteX11" fmla="*/ 273051 w 1007444"/>
                <a:gd name="connsiteY11" fmla="*/ 404613 h 613369"/>
                <a:gd name="connsiteX12" fmla="*/ 135734 w 1007444"/>
                <a:gd name="connsiteY12" fmla="*/ 361751 h 613369"/>
                <a:gd name="connsiteX13" fmla="*/ 53596 w 1007444"/>
                <a:gd name="connsiteY13" fmla="*/ 594319 h 613369"/>
                <a:gd name="connsiteX0" fmla="*/ 49343 w 1003191"/>
                <a:gd name="connsiteY0" fmla="*/ 594319 h 613369"/>
                <a:gd name="connsiteX1" fmla="*/ 56188 w 1003191"/>
                <a:gd name="connsiteY1" fmla="*/ 291269 h 613369"/>
                <a:gd name="connsiteX2" fmla="*/ 3685 w 1003191"/>
                <a:gd name="connsiteY2" fmla="*/ 138708 h 613369"/>
                <a:gd name="connsiteX3" fmla="*/ 116514 w 1003191"/>
                <a:gd name="connsiteY3" fmla="*/ 138870 h 613369"/>
                <a:gd name="connsiteX4" fmla="*/ 40992 w 1003191"/>
                <a:gd name="connsiteY4" fmla="*/ 26789 h 613369"/>
                <a:gd name="connsiteX5" fmla="*/ 507039 w 1003191"/>
                <a:gd name="connsiteY5" fmla="*/ 69020 h 613369"/>
                <a:gd name="connsiteX6" fmla="*/ 507128 w 1003191"/>
                <a:gd name="connsiteY6" fmla="*/ 4563 h 613369"/>
                <a:gd name="connsiteX7" fmla="*/ 932372 w 1003191"/>
                <a:gd name="connsiteY7" fmla="*/ 197444 h 613369"/>
                <a:gd name="connsiteX8" fmla="*/ 984760 w 1003191"/>
                <a:gd name="connsiteY8" fmla="*/ 613369 h 613369"/>
                <a:gd name="connsiteX9" fmla="*/ 860141 w 1003191"/>
                <a:gd name="connsiteY9" fmla="*/ 332382 h 613369"/>
                <a:gd name="connsiteX10" fmla="*/ 621338 w 1003191"/>
                <a:gd name="connsiteY10" fmla="*/ 399219 h 613369"/>
                <a:gd name="connsiteX11" fmla="*/ 629365 w 1003191"/>
                <a:gd name="connsiteY11" fmla="*/ 342700 h 613369"/>
                <a:gd name="connsiteX12" fmla="*/ 268798 w 1003191"/>
                <a:gd name="connsiteY12" fmla="*/ 404613 h 613369"/>
                <a:gd name="connsiteX13" fmla="*/ 131481 w 1003191"/>
                <a:gd name="connsiteY13" fmla="*/ 361751 h 613369"/>
                <a:gd name="connsiteX14" fmla="*/ 49343 w 1003191"/>
                <a:gd name="connsiteY14" fmla="*/ 594319 h 613369"/>
                <a:gd name="connsiteX0" fmla="*/ 49343 w 1003191"/>
                <a:gd name="connsiteY0" fmla="*/ 594319 h 613369"/>
                <a:gd name="connsiteX1" fmla="*/ 56188 w 1003191"/>
                <a:gd name="connsiteY1" fmla="*/ 291269 h 613369"/>
                <a:gd name="connsiteX2" fmla="*/ 3685 w 1003191"/>
                <a:gd name="connsiteY2" fmla="*/ 138708 h 613369"/>
                <a:gd name="connsiteX3" fmla="*/ 116514 w 1003191"/>
                <a:gd name="connsiteY3" fmla="*/ 138870 h 613369"/>
                <a:gd name="connsiteX4" fmla="*/ 40992 w 1003191"/>
                <a:gd name="connsiteY4" fmla="*/ 26789 h 613369"/>
                <a:gd name="connsiteX5" fmla="*/ 507039 w 1003191"/>
                <a:gd name="connsiteY5" fmla="*/ 69020 h 613369"/>
                <a:gd name="connsiteX6" fmla="*/ 507128 w 1003191"/>
                <a:gd name="connsiteY6" fmla="*/ 4563 h 613369"/>
                <a:gd name="connsiteX7" fmla="*/ 932372 w 1003191"/>
                <a:gd name="connsiteY7" fmla="*/ 197444 h 613369"/>
                <a:gd name="connsiteX8" fmla="*/ 984760 w 1003191"/>
                <a:gd name="connsiteY8" fmla="*/ 613369 h 613369"/>
                <a:gd name="connsiteX9" fmla="*/ 860141 w 1003191"/>
                <a:gd name="connsiteY9" fmla="*/ 332382 h 613369"/>
                <a:gd name="connsiteX10" fmla="*/ 621338 w 1003191"/>
                <a:gd name="connsiteY10" fmla="*/ 399219 h 613369"/>
                <a:gd name="connsiteX11" fmla="*/ 629365 w 1003191"/>
                <a:gd name="connsiteY11" fmla="*/ 342700 h 613369"/>
                <a:gd name="connsiteX12" fmla="*/ 268798 w 1003191"/>
                <a:gd name="connsiteY12" fmla="*/ 404613 h 613369"/>
                <a:gd name="connsiteX13" fmla="*/ 131481 w 1003191"/>
                <a:gd name="connsiteY13" fmla="*/ 361751 h 613369"/>
                <a:gd name="connsiteX14" fmla="*/ 49343 w 1003191"/>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42841 w 1005040"/>
                <a:gd name="connsiteY4" fmla="*/ 2678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42841 w 1005040"/>
                <a:gd name="connsiteY4" fmla="*/ 5218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55541 w 1005040"/>
                <a:gd name="connsiteY4" fmla="*/ 3948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65066 w 1005040"/>
                <a:gd name="connsiteY4" fmla="*/ 3313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65066 w 1005040"/>
                <a:gd name="connsiteY4" fmla="*/ 3313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05040" h="613369">
                  <a:moveTo>
                    <a:pt x="51192" y="594319"/>
                  </a:moveTo>
                  <a:cubicBezTo>
                    <a:pt x="38643" y="582572"/>
                    <a:pt x="33897" y="364029"/>
                    <a:pt x="58037" y="291269"/>
                  </a:cubicBezTo>
                  <a:cubicBezTo>
                    <a:pt x="21852" y="231209"/>
                    <a:pt x="-14045" y="169400"/>
                    <a:pt x="5534" y="138708"/>
                  </a:cubicBezTo>
                  <a:cubicBezTo>
                    <a:pt x="7733" y="79204"/>
                    <a:pt x="119024" y="188215"/>
                    <a:pt x="118363" y="138870"/>
                  </a:cubicBezTo>
                  <a:cubicBezTo>
                    <a:pt x="117702" y="89525"/>
                    <a:pt x="-16426" y="45310"/>
                    <a:pt x="65066" y="33139"/>
                  </a:cubicBezTo>
                  <a:cubicBezTo>
                    <a:pt x="146558" y="20968"/>
                    <a:pt x="443370" y="38329"/>
                    <a:pt x="508888" y="69020"/>
                  </a:cubicBezTo>
                  <a:cubicBezTo>
                    <a:pt x="561707" y="42561"/>
                    <a:pt x="438088" y="-16841"/>
                    <a:pt x="508977" y="4563"/>
                  </a:cubicBezTo>
                  <a:cubicBezTo>
                    <a:pt x="579866" y="25967"/>
                    <a:pt x="875915" y="133150"/>
                    <a:pt x="934221" y="197444"/>
                  </a:cubicBezTo>
                  <a:cubicBezTo>
                    <a:pt x="992527" y="261738"/>
                    <a:pt x="1029074" y="480813"/>
                    <a:pt x="986609" y="613369"/>
                  </a:cubicBezTo>
                  <a:cubicBezTo>
                    <a:pt x="960019" y="516532"/>
                    <a:pt x="943713" y="339922"/>
                    <a:pt x="861990" y="332382"/>
                  </a:cubicBezTo>
                  <a:cubicBezTo>
                    <a:pt x="813591" y="282403"/>
                    <a:pt x="681229" y="405966"/>
                    <a:pt x="623187" y="399219"/>
                  </a:cubicBezTo>
                  <a:cubicBezTo>
                    <a:pt x="565145" y="392472"/>
                    <a:pt x="689971" y="341801"/>
                    <a:pt x="631214" y="342700"/>
                  </a:cubicBezTo>
                  <a:cubicBezTo>
                    <a:pt x="572457" y="343599"/>
                    <a:pt x="356803" y="403025"/>
                    <a:pt x="270647" y="404613"/>
                  </a:cubicBezTo>
                  <a:cubicBezTo>
                    <a:pt x="209891" y="380801"/>
                    <a:pt x="185648" y="405407"/>
                    <a:pt x="133330" y="361751"/>
                  </a:cubicBezTo>
                  <a:cubicBezTo>
                    <a:pt x="98838" y="448667"/>
                    <a:pt x="63741" y="606066"/>
                    <a:pt x="51192" y="594319"/>
                  </a:cubicBezTo>
                  <a:close/>
                </a:path>
              </a:pathLst>
            </a:custGeom>
            <a:solidFill>
              <a:srgbClr val="FFFFC1"/>
            </a:solidFill>
            <a:ln w="6350" cap="flat" cmpd="sng" algn="ctr">
              <a:noFill/>
              <a:prstDash val="solid"/>
              <a:miter lim="800000"/>
            </a:ln>
            <a:effectLst>
              <a:outerShdw dist="38100" dir="4200000" sx="96000" sy="96000" algn="t" rotWithShape="0">
                <a:srgbClr val="DA9E6F"/>
              </a:outerShdw>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grpSp>
        <p:nvGrpSpPr>
          <p:cNvPr id="169" name="Blk Boy">
            <a:extLst>
              <a:ext uri="{FF2B5EF4-FFF2-40B4-BE49-F238E27FC236}">
                <a16:creationId xmlns:a16="http://schemas.microsoft.com/office/drawing/2014/main" id="{02B92D85-3052-4E8E-806F-F88BAEA1E971}"/>
              </a:ext>
            </a:extLst>
          </p:cNvPr>
          <p:cNvGrpSpPr/>
          <p:nvPr/>
        </p:nvGrpSpPr>
        <p:grpSpPr>
          <a:xfrm>
            <a:off x="8966220" y="6013426"/>
            <a:ext cx="429239" cy="707373"/>
            <a:chOff x="5479687" y="4293783"/>
            <a:chExt cx="1167175" cy="1884582"/>
          </a:xfrm>
        </p:grpSpPr>
        <p:grpSp>
          <p:nvGrpSpPr>
            <p:cNvPr id="170" name="Group 169">
              <a:extLst>
                <a:ext uri="{FF2B5EF4-FFF2-40B4-BE49-F238E27FC236}">
                  <a16:creationId xmlns:a16="http://schemas.microsoft.com/office/drawing/2014/main" id="{450B62A7-6660-44F9-A158-6BABFC818152}"/>
                </a:ext>
              </a:extLst>
            </p:cNvPr>
            <p:cNvGrpSpPr/>
            <p:nvPr/>
          </p:nvGrpSpPr>
          <p:grpSpPr>
            <a:xfrm>
              <a:off x="5624937" y="5414299"/>
              <a:ext cx="861710" cy="444635"/>
              <a:chOff x="6783868" y="4995224"/>
              <a:chExt cx="861710" cy="444635"/>
            </a:xfrm>
            <a:solidFill>
              <a:srgbClr val="97663B"/>
            </a:solidFill>
          </p:grpSpPr>
          <p:sp>
            <p:nvSpPr>
              <p:cNvPr id="202" name="Freeform: Shape 201">
                <a:extLst>
                  <a:ext uri="{FF2B5EF4-FFF2-40B4-BE49-F238E27FC236}">
                    <a16:creationId xmlns:a16="http://schemas.microsoft.com/office/drawing/2014/main" id="{5A1F91CD-5982-4259-83FC-11A8B9ECABAE}"/>
                  </a:ext>
                </a:extLst>
              </p:cNvPr>
              <p:cNvSpPr/>
              <p:nvPr/>
            </p:nvSpPr>
            <p:spPr>
              <a:xfrm>
                <a:off x="6783868" y="4999747"/>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grp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203" name="Freeform: Shape 202">
                <a:extLst>
                  <a:ext uri="{FF2B5EF4-FFF2-40B4-BE49-F238E27FC236}">
                    <a16:creationId xmlns:a16="http://schemas.microsoft.com/office/drawing/2014/main" id="{908CA53F-34AE-45F9-9DBA-8DC06BE5FB84}"/>
                  </a:ext>
                </a:extLst>
              </p:cNvPr>
              <p:cNvSpPr/>
              <p:nvPr/>
            </p:nvSpPr>
            <p:spPr>
              <a:xfrm flipH="1">
                <a:off x="7433995" y="4995224"/>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grp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grpSp>
          <p:nvGrpSpPr>
            <p:cNvPr id="171" name="Group 170">
              <a:extLst>
                <a:ext uri="{FF2B5EF4-FFF2-40B4-BE49-F238E27FC236}">
                  <a16:creationId xmlns:a16="http://schemas.microsoft.com/office/drawing/2014/main" id="{DF2DBDA9-B69F-4DFF-B294-490AD38E6696}"/>
                </a:ext>
              </a:extLst>
            </p:cNvPr>
            <p:cNvGrpSpPr/>
            <p:nvPr/>
          </p:nvGrpSpPr>
          <p:grpSpPr>
            <a:xfrm>
              <a:off x="5782186" y="5897049"/>
              <a:ext cx="570707" cy="281316"/>
              <a:chOff x="8321137" y="5334839"/>
              <a:chExt cx="570707" cy="281316"/>
            </a:xfrm>
          </p:grpSpPr>
          <p:sp>
            <p:nvSpPr>
              <p:cNvPr id="198" name="Rectangle 19">
                <a:extLst>
                  <a:ext uri="{FF2B5EF4-FFF2-40B4-BE49-F238E27FC236}">
                    <a16:creationId xmlns:a16="http://schemas.microsoft.com/office/drawing/2014/main" id="{1C57BF9D-5426-4ECD-8ED1-03B60AE15CE1}"/>
                  </a:ext>
                </a:extLst>
              </p:cNvPr>
              <p:cNvSpPr/>
              <p:nvPr/>
            </p:nvSpPr>
            <p:spPr>
              <a:xfrm>
                <a:off x="8388972" y="5334840"/>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99" name="Rectangle 19">
                <a:extLst>
                  <a:ext uri="{FF2B5EF4-FFF2-40B4-BE49-F238E27FC236}">
                    <a16:creationId xmlns:a16="http://schemas.microsoft.com/office/drawing/2014/main" id="{AB51C12C-DC96-4B09-B1C1-CA62A6F8939C}"/>
                  </a:ext>
                </a:extLst>
              </p:cNvPr>
              <p:cNvSpPr/>
              <p:nvPr/>
            </p:nvSpPr>
            <p:spPr>
              <a:xfrm flipH="1">
                <a:off x="8658740" y="5334839"/>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200" name="Rectangle 19">
                <a:extLst>
                  <a:ext uri="{FF2B5EF4-FFF2-40B4-BE49-F238E27FC236}">
                    <a16:creationId xmlns:a16="http://schemas.microsoft.com/office/drawing/2014/main" id="{5AD5EA2A-1C9E-4D97-9A02-11E06F4A790F}"/>
                  </a:ext>
                </a:extLst>
              </p:cNvPr>
              <p:cNvSpPr/>
              <p:nvPr/>
            </p:nvSpPr>
            <p:spPr>
              <a:xfrm flipH="1">
                <a:off x="8321137" y="5532209"/>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45413E"/>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201" name="Rectangle 19">
                <a:extLst>
                  <a:ext uri="{FF2B5EF4-FFF2-40B4-BE49-F238E27FC236}">
                    <a16:creationId xmlns:a16="http://schemas.microsoft.com/office/drawing/2014/main" id="{7F6D964B-2BA3-46CC-980B-9C1A66C9F029}"/>
                  </a:ext>
                </a:extLst>
              </p:cNvPr>
              <p:cNvSpPr/>
              <p:nvPr/>
            </p:nvSpPr>
            <p:spPr>
              <a:xfrm>
                <a:off x="8660264" y="5532209"/>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45413E"/>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sp>
          <p:nvSpPr>
            <p:cNvPr id="172" name="Rectangle 17">
              <a:extLst>
                <a:ext uri="{FF2B5EF4-FFF2-40B4-BE49-F238E27FC236}">
                  <a16:creationId xmlns:a16="http://schemas.microsoft.com/office/drawing/2014/main" id="{C7B965A3-3774-4F63-849D-0CEB3565AA78}"/>
                </a:ext>
              </a:extLst>
            </p:cNvPr>
            <p:cNvSpPr/>
            <p:nvPr/>
          </p:nvSpPr>
          <p:spPr>
            <a:xfrm>
              <a:off x="5838667" y="5712295"/>
              <a:ext cx="439737" cy="244678"/>
            </a:xfrm>
            <a:custGeom>
              <a:avLst/>
              <a:gdLst>
                <a:gd name="connsiteX0" fmla="*/ 0 w 381000"/>
                <a:gd name="connsiteY0" fmla="*/ 0 h 228600"/>
                <a:gd name="connsiteX1" fmla="*/ 381000 w 381000"/>
                <a:gd name="connsiteY1" fmla="*/ 0 h 228600"/>
                <a:gd name="connsiteX2" fmla="*/ 381000 w 381000"/>
                <a:gd name="connsiteY2" fmla="*/ 228600 h 228600"/>
                <a:gd name="connsiteX3" fmla="*/ 0 w 381000"/>
                <a:gd name="connsiteY3" fmla="*/ 228600 h 228600"/>
                <a:gd name="connsiteX4" fmla="*/ 0 w 381000"/>
                <a:gd name="connsiteY4" fmla="*/ 0 h 228600"/>
                <a:gd name="connsiteX0" fmla="*/ 0 w 440531"/>
                <a:gd name="connsiteY0" fmla="*/ 2381 h 230981"/>
                <a:gd name="connsiteX1" fmla="*/ 440531 w 440531"/>
                <a:gd name="connsiteY1" fmla="*/ 0 h 230981"/>
                <a:gd name="connsiteX2" fmla="*/ 381000 w 440531"/>
                <a:gd name="connsiteY2" fmla="*/ 230981 h 230981"/>
                <a:gd name="connsiteX3" fmla="*/ 0 w 440531"/>
                <a:gd name="connsiteY3" fmla="*/ 230981 h 230981"/>
                <a:gd name="connsiteX4" fmla="*/ 0 w 440531"/>
                <a:gd name="connsiteY4" fmla="*/ 2381 h 230981"/>
                <a:gd name="connsiteX0" fmla="*/ 0 w 440531"/>
                <a:gd name="connsiteY0" fmla="*/ 2381 h 230981"/>
                <a:gd name="connsiteX1" fmla="*/ 440531 w 440531"/>
                <a:gd name="connsiteY1" fmla="*/ 0 h 230981"/>
                <a:gd name="connsiteX2" fmla="*/ 431007 w 440531"/>
                <a:gd name="connsiteY2" fmla="*/ 221456 h 230981"/>
                <a:gd name="connsiteX3" fmla="*/ 0 w 440531"/>
                <a:gd name="connsiteY3" fmla="*/ 230981 h 230981"/>
                <a:gd name="connsiteX4" fmla="*/ 0 w 440531"/>
                <a:gd name="connsiteY4" fmla="*/ 2381 h 230981"/>
                <a:gd name="connsiteX0" fmla="*/ 11906 w 452437"/>
                <a:gd name="connsiteY0" fmla="*/ 2381 h 221456"/>
                <a:gd name="connsiteX1" fmla="*/ 452437 w 452437"/>
                <a:gd name="connsiteY1" fmla="*/ 0 h 221456"/>
                <a:gd name="connsiteX2" fmla="*/ 442913 w 452437"/>
                <a:gd name="connsiteY2" fmla="*/ 221456 h 221456"/>
                <a:gd name="connsiteX3" fmla="*/ 0 w 452437"/>
                <a:gd name="connsiteY3" fmla="*/ 221456 h 221456"/>
                <a:gd name="connsiteX4" fmla="*/ 11906 w 452437"/>
                <a:gd name="connsiteY4" fmla="*/ 2381 h 221456"/>
                <a:gd name="connsiteX0" fmla="*/ 0 w 459581"/>
                <a:gd name="connsiteY0" fmla="*/ 2381 h 221456"/>
                <a:gd name="connsiteX1" fmla="*/ 459581 w 459581"/>
                <a:gd name="connsiteY1" fmla="*/ 0 h 221456"/>
                <a:gd name="connsiteX2" fmla="*/ 450057 w 459581"/>
                <a:gd name="connsiteY2" fmla="*/ 221456 h 221456"/>
                <a:gd name="connsiteX3" fmla="*/ 7144 w 459581"/>
                <a:gd name="connsiteY3" fmla="*/ 221456 h 221456"/>
                <a:gd name="connsiteX4" fmla="*/ 0 w 459581"/>
                <a:gd name="connsiteY4" fmla="*/ 2381 h 221456"/>
                <a:gd name="connsiteX0" fmla="*/ 0 w 459581"/>
                <a:gd name="connsiteY0" fmla="*/ 2381 h 221456"/>
                <a:gd name="connsiteX1" fmla="*/ 459581 w 459581"/>
                <a:gd name="connsiteY1" fmla="*/ 0 h 221456"/>
                <a:gd name="connsiteX2" fmla="*/ 450057 w 459581"/>
                <a:gd name="connsiteY2" fmla="*/ 221456 h 221456"/>
                <a:gd name="connsiteX3" fmla="*/ 183356 w 459581"/>
                <a:gd name="connsiteY3" fmla="*/ 123826 h 221456"/>
                <a:gd name="connsiteX4" fmla="*/ 7144 w 459581"/>
                <a:gd name="connsiteY4" fmla="*/ 221456 h 221456"/>
                <a:gd name="connsiteX5" fmla="*/ 0 w 459581"/>
                <a:gd name="connsiteY5" fmla="*/ 2381 h 221456"/>
                <a:gd name="connsiteX0" fmla="*/ 0 w 459581"/>
                <a:gd name="connsiteY0" fmla="*/ 2381 h 225216"/>
                <a:gd name="connsiteX1" fmla="*/ 459581 w 459581"/>
                <a:gd name="connsiteY1" fmla="*/ 0 h 225216"/>
                <a:gd name="connsiteX2" fmla="*/ 450057 w 459581"/>
                <a:gd name="connsiteY2" fmla="*/ 221456 h 225216"/>
                <a:gd name="connsiteX3" fmla="*/ 264319 w 459581"/>
                <a:gd name="connsiteY3" fmla="*/ 126207 h 225216"/>
                <a:gd name="connsiteX4" fmla="*/ 183356 w 459581"/>
                <a:gd name="connsiteY4" fmla="*/ 123826 h 225216"/>
                <a:gd name="connsiteX5" fmla="*/ 7144 w 459581"/>
                <a:gd name="connsiteY5" fmla="*/ 221456 h 225216"/>
                <a:gd name="connsiteX6" fmla="*/ 0 w 459581"/>
                <a:gd name="connsiteY6" fmla="*/ 2381 h 225216"/>
                <a:gd name="connsiteX0" fmla="*/ 0 w 459581"/>
                <a:gd name="connsiteY0" fmla="*/ 2381 h 225216"/>
                <a:gd name="connsiteX1" fmla="*/ 459581 w 459581"/>
                <a:gd name="connsiteY1" fmla="*/ 0 h 225216"/>
                <a:gd name="connsiteX2" fmla="*/ 450057 w 459581"/>
                <a:gd name="connsiteY2" fmla="*/ 221456 h 225216"/>
                <a:gd name="connsiteX3" fmla="*/ 264319 w 459581"/>
                <a:gd name="connsiteY3" fmla="*/ 126207 h 225216"/>
                <a:gd name="connsiteX4" fmla="*/ 183356 w 459581"/>
                <a:gd name="connsiteY4" fmla="*/ 123826 h 225216"/>
                <a:gd name="connsiteX5" fmla="*/ 195263 w 459581"/>
                <a:gd name="connsiteY5" fmla="*/ 219076 h 225216"/>
                <a:gd name="connsiteX6" fmla="*/ 7144 w 459581"/>
                <a:gd name="connsiteY6" fmla="*/ 221456 h 225216"/>
                <a:gd name="connsiteX7" fmla="*/ 0 w 459581"/>
                <a:gd name="connsiteY7" fmla="*/ 2381 h 225216"/>
                <a:gd name="connsiteX0" fmla="*/ 0 w 459581"/>
                <a:gd name="connsiteY0" fmla="*/ 2381 h 237791"/>
                <a:gd name="connsiteX1" fmla="*/ 459581 w 459581"/>
                <a:gd name="connsiteY1" fmla="*/ 0 h 237791"/>
                <a:gd name="connsiteX2" fmla="*/ 450057 w 459581"/>
                <a:gd name="connsiteY2" fmla="*/ 221456 h 237791"/>
                <a:gd name="connsiteX3" fmla="*/ 266700 w 459581"/>
                <a:gd name="connsiteY3" fmla="*/ 221457 h 237791"/>
                <a:gd name="connsiteX4" fmla="*/ 264319 w 459581"/>
                <a:gd name="connsiteY4" fmla="*/ 126207 h 237791"/>
                <a:gd name="connsiteX5" fmla="*/ 183356 w 459581"/>
                <a:gd name="connsiteY5" fmla="*/ 123826 h 237791"/>
                <a:gd name="connsiteX6" fmla="*/ 195263 w 459581"/>
                <a:gd name="connsiteY6" fmla="*/ 219076 h 237791"/>
                <a:gd name="connsiteX7" fmla="*/ 7144 w 459581"/>
                <a:gd name="connsiteY7" fmla="*/ 221456 h 237791"/>
                <a:gd name="connsiteX8" fmla="*/ 0 w 459581"/>
                <a:gd name="connsiteY8" fmla="*/ 2381 h 237791"/>
                <a:gd name="connsiteX0" fmla="*/ 0 w 481012"/>
                <a:gd name="connsiteY0" fmla="*/ 0 h 268747"/>
                <a:gd name="connsiteX1" fmla="*/ 481012 w 481012"/>
                <a:gd name="connsiteY1" fmla="*/ 30956 h 268747"/>
                <a:gd name="connsiteX2" fmla="*/ 471488 w 481012"/>
                <a:gd name="connsiteY2" fmla="*/ 252412 h 268747"/>
                <a:gd name="connsiteX3" fmla="*/ 288131 w 481012"/>
                <a:gd name="connsiteY3" fmla="*/ 252413 h 268747"/>
                <a:gd name="connsiteX4" fmla="*/ 285750 w 481012"/>
                <a:gd name="connsiteY4" fmla="*/ 157163 h 268747"/>
                <a:gd name="connsiteX5" fmla="*/ 204787 w 481012"/>
                <a:gd name="connsiteY5" fmla="*/ 154782 h 268747"/>
                <a:gd name="connsiteX6" fmla="*/ 216694 w 481012"/>
                <a:gd name="connsiteY6" fmla="*/ 250032 h 268747"/>
                <a:gd name="connsiteX7" fmla="*/ 28575 w 481012"/>
                <a:gd name="connsiteY7" fmla="*/ 252412 h 268747"/>
                <a:gd name="connsiteX8" fmla="*/ 0 w 481012"/>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216694 w 471488"/>
                <a:gd name="connsiteY6" fmla="*/ 250032 h 268747"/>
                <a:gd name="connsiteX7" fmla="*/ 28575 w 471488"/>
                <a:gd name="connsiteY7" fmla="*/ 252412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216694 w 471488"/>
                <a:gd name="connsiteY6" fmla="*/ 250032 h 268747"/>
                <a:gd name="connsiteX7" fmla="*/ 28575 w 471488"/>
                <a:gd name="connsiteY7" fmla="*/ 252412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216694 w 471488"/>
                <a:gd name="connsiteY6" fmla="*/ 250032 h 268747"/>
                <a:gd name="connsiteX7" fmla="*/ 28575 w 471488"/>
                <a:gd name="connsiteY7" fmla="*/ 252412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216694 w 471488"/>
                <a:gd name="connsiteY6" fmla="*/ 250032 h 268747"/>
                <a:gd name="connsiteX7" fmla="*/ 11906 w 471488"/>
                <a:gd name="connsiteY7" fmla="*/ 221456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173831 w 471488"/>
                <a:gd name="connsiteY6" fmla="*/ 228601 h 268747"/>
                <a:gd name="connsiteX7" fmla="*/ 11906 w 471488"/>
                <a:gd name="connsiteY7" fmla="*/ 221456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190500 w 471488"/>
                <a:gd name="connsiteY6" fmla="*/ 226219 h 268747"/>
                <a:gd name="connsiteX7" fmla="*/ 11906 w 471488"/>
                <a:gd name="connsiteY7" fmla="*/ 221456 h 268747"/>
                <a:gd name="connsiteX8" fmla="*/ 0 w 471488"/>
                <a:gd name="connsiteY8" fmla="*/ 0 h 268747"/>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85750 w 471488"/>
                <a:gd name="connsiteY4" fmla="*/ 157163 h 262755"/>
                <a:gd name="connsiteX5" fmla="*/ 204787 w 471488"/>
                <a:gd name="connsiteY5" fmla="*/ 154782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6700 w 471488"/>
                <a:gd name="connsiteY4" fmla="*/ 140494 h 262755"/>
                <a:gd name="connsiteX5" fmla="*/ 204787 w 471488"/>
                <a:gd name="connsiteY5" fmla="*/ 154782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7175 w 471488"/>
                <a:gd name="connsiteY4" fmla="*/ 147638 h 262755"/>
                <a:gd name="connsiteX5" fmla="*/ 204787 w 471488"/>
                <a:gd name="connsiteY5" fmla="*/ 154782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7175 w 471488"/>
                <a:gd name="connsiteY4" fmla="*/ 147638 h 262755"/>
                <a:gd name="connsiteX5" fmla="*/ 207169 w 471488"/>
                <a:gd name="connsiteY5" fmla="*/ 1309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0031 w 471488"/>
                <a:gd name="connsiteY4" fmla="*/ 116682 h 262755"/>
                <a:gd name="connsiteX5" fmla="*/ 207169 w 471488"/>
                <a:gd name="connsiteY5" fmla="*/ 1309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0031 w 471488"/>
                <a:gd name="connsiteY4" fmla="*/ 116682 h 262755"/>
                <a:gd name="connsiteX5" fmla="*/ 200025 w 471488"/>
                <a:gd name="connsiteY5" fmla="*/ 102395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4319 w 471488"/>
                <a:gd name="connsiteY4" fmla="*/ 80964 h 262755"/>
                <a:gd name="connsiteX5" fmla="*/ 200025 w 471488"/>
                <a:gd name="connsiteY5" fmla="*/ 102395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4319 w 471488"/>
                <a:gd name="connsiteY4" fmla="*/ 80964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2412 w 471488"/>
                <a:gd name="connsiteY4" fmla="*/ 97633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90489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90489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90489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111920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111920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111920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6700 w 471488"/>
                <a:gd name="connsiteY4" fmla="*/ 90489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59581"/>
                <a:gd name="connsiteY0" fmla="*/ 0 h 235459"/>
                <a:gd name="connsiteX1" fmla="*/ 459581 w 459581"/>
                <a:gd name="connsiteY1" fmla="*/ 4763 h 235459"/>
                <a:gd name="connsiteX2" fmla="*/ 397670 w 459581"/>
                <a:gd name="connsiteY2" fmla="*/ 190500 h 235459"/>
                <a:gd name="connsiteX3" fmla="*/ 271462 w 459581"/>
                <a:gd name="connsiteY3" fmla="*/ 230981 h 235459"/>
                <a:gd name="connsiteX4" fmla="*/ 261937 w 459581"/>
                <a:gd name="connsiteY4" fmla="*/ 97632 h 235459"/>
                <a:gd name="connsiteX5" fmla="*/ 209550 w 459581"/>
                <a:gd name="connsiteY5" fmla="*/ 92870 h 235459"/>
                <a:gd name="connsiteX6" fmla="*/ 190500 w 459581"/>
                <a:gd name="connsiteY6" fmla="*/ 226219 h 235459"/>
                <a:gd name="connsiteX7" fmla="*/ 11906 w 459581"/>
                <a:gd name="connsiteY7" fmla="*/ 221456 h 235459"/>
                <a:gd name="connsiteX8" fmla="*/ 0 w 459581"/>
                <a:gd name="connsiteY8" fmla="*/ 0 h 235459"/>
                <a:gd name="connsiteX0" fmla="*/ 0 w 459581"/>
                <a:gd name="connsiteY0" fmla="*/ 0 h 244678"/>
                <a:gd name="connsiteX1" fmla="*/ 459581 w 459581"/>
                <a:gd name="connsiteY1" fmla="*/ 4763 h 244678"/>
                <a:gd name="connsiteX2" fmla="*/ 452438 w 459581"/>
                <a:gd name="connsiteY2" fmla="*/ 226218 h 244678"/>
                <a:gd name="connsiteX3" fmla="*/ 271462 w 459581"/>
                <a:gd name="connsiteY3" fmla="*/ 230981 h 244678"/>
                <a:gd name="connsiteX4" fmla="*/ 261937 w 459581"/>
                <a:gd name="connsiteY4" fmla="*/ 97632 h 244678"/>
                <a:gd name="connsiteX5" fmla="*/ 209550 w 459581"/>
                <a:gd name="connsiteY5" fmla="*/ 92870 h 244678"/>
                <a:gd name="connsiteX6" fmla="*/ 190500 w 459581"/>
                <a:gd name="connsiteY6" fmla="*/ 226219 h 244678"/>
                <a:gd name="connsiteX7" fmla="*/ 11906 w 459581"/>
                <a:gd name="connsiteY7" fmla="*/ 221456 h 244678"/>
                <a:gd name="connsiteX8" fmla="*/ 0 w 459581"/>
                <a:gd name="connsiteY8" fmla="*/ 0 h 24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9581" h="244678">
                  <a:moveTo>
                    <a:pt x="0" y="0"/>
                  </a:moveTo>
                  <a:cubicBezTo>
                    <a:pt x="162719" y="20638"/>
                    <a:pt x="308769" y="17463"/>
                    <a:pt x="459581" y="4763"/>
                  </a:cubicBezTo>
                  <a:lnTo>
                    <a:pt x="452438" y="226218"/>
                  </a:lnTo>
                  <a:cubicBezTo>
                    <a:pt x="429419" y="253206"/>
                    <a:pt x="302418" y="246856"/>
                    <a:pt x="271462" y="230981"/>
                  </a:cubicBezTo>
                  <a:cubicBezTo>
                    <a:pt x="271462" y="179388"/>
                    <a:pt x="263525" y="120650"/>
                    <a:pt x="261937" y="97632"/>
                  </a:cubicBezTo>
                  <a:cubicBezTo>
                    <a:pt x="255586" y="93663"/>
                    <a:pt x="234156" y="101602"/>
                    <a:pt x="209550" y="92870"/>
                  </a:cubicBezTo>
                  <a:cubicBezTo>
                    <a:pt x="199231" y="111920"/>
                    <a:pt x="203200" y="190501"/>
                    <a:pt x="190500" y="226219"/>
                  </a:cubicBezTo>
                  <a:lnTo>
                    <a:pt x="11906" y="221456"/>
                  </a:lnTo>
                  <a:lnTo>
                    <a:pt x="0" y="0"/>
                  </a:lnTo>
                  <a:close/>
                </a:path>
              </a:pathLst>
            </a:custGeom>
            <a:solidFill>
              <a:srgbClr val="45413E"/>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nvGrpSpPr>
            <p:cNvPr id="173" name="Group 172">
              <a:extLst>
                <a:ext uri="{FF2B5EF4-FFF2-40B4-BE49-F238E27FC236}">
                  <a16:creationId xmlns:a16="http://schemas.microsoft.com/office/drawing/2014/main" id="{A6907DB8-6381-4D1C-B171-6B4870F44164}"/>
                </a:ext>
              </a:extLst>
            </p:cNvPr>
            <p:cNvGrpSpPr/>
            <p:nvPr/>
          </p:nvGrpSpPr>
          <p:grpSpPr>
            <a:xfrm>
              <a:off x="5719083" y="5212358"/>
              <a:ext cx="709613" cy="522520"/>
              <a:chOff x="1916909" y="3505263"/>
              <a:chExt cx="709613" cy="522520"/>
            </a:xfrm>
          </p:grpSpPr>
          <p:sp>
            <p:nvSpPr>
              <p:cNvPr id="193" name="Rectangle: Rounded Corners 20">
                <a:extLst>
                  <a:ext uri="{FF2B5EF4-FFF2-40B4-BE49-F238E27FC236}">
                    <a16:creationId xmlns:a16="http://schemas.microsoft.com/office/drawing/2014/main" id="{E4C6E9CD-712A-47F0-8B53-54AD3E00D95A}"/>
                  </a:ext>
                </a:extLst>
              </p:cNvPr>
              <p:cNvSpPr/>
              <p:nvPr/>
            </p:nvSpPr>
            <p:spPr>
              <a:xfrm>
                <a:off x="1997110" y="3512017"/>
                <a:ext cx="507384" cy="410268"/>
              </a:xfrm>
              <a:custGeom>
                <a:avLst/>
                <a:gdLst>
                  <a:gd name="connsiteX0" fmla="*/ 0 w 533400"/>
                  <a:gd name="connsiteY0" fmla="*/ 65846 h 395071"/>
                  <a:gd name="connsiteX1" fmla="*/ 65846 w 533400"/>
                  <a:gd name="connsiteY1" fmla="*/ 0 h 395071"/>
                  <a:gd name="connsiteX2" fmla="*/ 467554 w 533400"/>
                  <a:gd name="connsiteY2" fmla="*/ 0 h 395071"/>
                  <a:gd name="connsiteX3" fmla="*/ 533400 w 533400"/>
                  <a:gd name="connsiteY3" fmla="*/ 65846 h 395071"/>
                  <a:gd name="connsiteX4" fmla="*/ 533400 w 533400"/>
                  <a:gd name="connsiteY4" fmla="*/ 329225 h 395071"/>
                  <a:gd name="connsiteX5" fmla="*/ 467554 w 533400"/>
                  <a:gd name="connsiteY5" fmla="*/ 395071 h 395071"/>
                  <a:gd name="connsiteX6" fmla="*/ 65846 w 533400"/>
                  <a:gd name="connsiteY6" fmla="*/ 395071 h 395071"/>
                  <a:gd name="connsiteX7" fmla="*/ 0 w 533400"/>
                  <a:gd name="connsiteY7" fmla="*/ 329225 h 395071"/>
                  <a:gd name="connsiteX8" fmla="*/ 0 w 533400"/>
                  <a:gd name="connsiteY8" fmla="*/ 65846 h 395071"/>
                  <a:gd name="connsiteX0" fmla="*/ 16933 w 550333"/>
                  <a:gd name="connsiteY0" fmla="*/ 65846 h 395071"/>
                  <a:gd name="connsiteX1" fmla="*/ 82779 w 550333"/>
                  <a:gd name="connsiteY1" fmla="*/ 0 h 395071"/>
                  <a:gd name="connsiteX2" fmla="*/ 484487 w 550333"/>
                  <a:gd name="connsiteY2" fmla="*/ 0 h 395071"/>
                  <a:gd name="connsiteX3" fmla="*/ 550333 w 550333"/>
                  <a:gd name="connsiteY3" fmla="*/ 65846 h 395071"/>
                  <a:gd name="connsiteX4" fmla="*/ 550333 w 550333"/>
                  <a:gd name="connsiteY4" fmla="*/ 329225 h 395071"/>
                  <a:gd name="connsiteX5" fmla="*/ 484487 w 550333"/>
                  <a:gd name="connsiteY5" fmla="*/ 395071 h 395071"/>
                  <a:gd name="connsiteX6" fmla="*/ 82779 w 550333"/>
                  <a:gd name="connsiteY6" fmla="*/ 395071 h 395071"/>
                  <a:gd name="connsiteX7" fmla="*/ 16933 w 550333"/>
                  <a:gd name="connsiteY7" fmla="*/ 329225 h 395071"/>
                  <a:gd name="connsiteX8" fmla="*/ 16933 w 550333"/>
                  <a:gd name="connsiteY8" fmla="*/ 65846 h 395071"/>
                  <a:gd name="connsiteX0" fmla="*/ 16933 w 563033"/>
                  <a:gd name="connsiteY0" fmla="*/ 65846 h 395071"/>
                  <a:gd name="connsiteX1" fmla="*/ 82779 w 563033"/>
                  <a:gd name="connsiteY1" fmla="*/ 0 h 395071"/>
                  <a:gd name="connsiteX2" fmla="*/ 484487 w 563033"/>
                  <a:gd name="connsiteY2" fmla="*/ 0 h 395071"/>
                  <a:gd name="connsiteX3" fmla="*/ 550333 w 563033"/>
                  <a:gd name="connsiteY3" fmla="*/ 65846 h 395071"/>
                  <a:gd name="connsiteX4" fmla="*/ 550333 w 563033"/>
                  <a:gd name="connsiteY4" fmla="*/ 329225 h 395071"/>
                  <a:gd name="connsiteX5" fmla="*/ 484487 w 563033"/>
                  <a:gd name="connsiteY5" fmla="*/ 395071 h 395071"/>
                  <a:gd name="connsiteX6" fmla="*/ 82779 w 563033"/>
                  <a:gd name="connsiteY6" fmla="*/ 395071 h 395071"/>
                  <a:gd name="connsiteX7" fmla="*/ 16933 w 563033"/>
                  <a:gd name="connsiteY7" fmla="*/ 329225 h 395071"/>
                  <a:gd name="connsiteX8" fmla="*/ 16933 w 563033"/>
                  <a:gd name="connsiteY8" fmla="*/ 65846 h 395071"/>
                  <a:gd name="connsiteX0" fmla="*/ 16933 w 574443"/>
                  <a:gd name="connsiteY0" fmla="*/ 65846 h 395071"/>
                  <a:gd name="connsiteX1" fmla="*/ 82779 w 574443"/>
                  <a:gd name="connsiteY1" fmla="*/ 0 h 395071"/>
                  <a:gd name="connsiteX2" fmla="*/ 484487 w 574443"/>
                  <a:gd name="connsiteY2" fmla="*/ 0 h 395071"/>
                  <a:gd name="connsiteX3" fmla="*/ 564621 w 574443"/>
                  <a:gd name="connsiteY3" fmla="*/ 63465 h 395071"/>
                  <a:gd name="connsiteX4" fmla="*/ 550333 w 574443"/>
                  <a:gd name="connsiteY4" fmla="*/ 329225 h 395071"/>
                  <a:gd name="connsiteX5" fmla="*/ 484487 w 574443"/>
                  <a:gd name="connsiteY5" fmla="*/ 395071 h 395071"/>
                  <a:gd name="connsiteX6" fmla="*/ 82779 w 574443"/>
                  <a:gd name="connsiteY6" fmla="*/ 395071 h 395071"/>
                  <a:gd name="connsiteX7" fmla="*/ 16933 w 574443"/>
                  <a:gd name="connsiteY7" fmla="*/ 329225 h 395071"/>
                  <a:gd name="connsiteX8" fmla="*/ 16933 w 574443"/>
                  <a:gd name="connsiteY8" fmla="*/ 65846 h 395071"/>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2085"/>
                  <a:gd name="connsiteY0" fmla="*/ 72990 h 402215"/>
                  <a:gd name="connsiteX1" fmla="*/ 75209 w 562085"/>
                  <a:gd name="connsiteY1" fmla="*/ 7144 h 402215"/>
                  <a:gd name="connsiteX2" fmla="*/ 476917 w 562085"/>
                  <a:gd name="connsiteY2" fmla="*/ 0 h 402215"/>
                  <a:gd name="connsiteX3" fmla="*/ 557051 w 562085"/>
                  <a:gd name="connsiteY3" fmla="*/ 70609 h 402215"/>
                  <a:gd name="connsiteX4" fmla="*/ 483232 w 562085"/>
                  <a:gd name="connsiteY4" fmla="*/ 310176 h 402215"/>
                  <a:gd name="connsiteX5" fmla="*/ 476917 w 562085"/>
                  <a:gd name="connsiteY5" fmla="*/ 402215 h 402215"/>
                  <a:gd name="connsiteX6" fmla="*/ 75209 w 562085"/>
                  <a:gd name="connsiteY6" fmla="*/ 402215 h 402215"/>
                  <a:gd name="connsiteX7" fmla="*/ 61750 w 562085"/>
                  <a:gd name="connsiteY7" fmla="*/ 305413 h 402215"/>
                  <a:gd name="connsiteX8" fmla="*/ 9363 w 562085"/>
                  <a:gd name="connsiteY8" fmla="*/ 72990 h 402215"/>
                  <a:gd name="connsiteX0" fmla="*/ 9363 w 563017"/>
                  <a:gd name="connsiteY0" fmla="*/ 72990 h 402215"/>
                  <a:gd name="connsiteX1" fmla="*/ 75209 w 563017"/>
                  <a:gd name="connsiteY1" fmla="*/ 7144 h 402215"/>
                  <a:gd name="connsiteX2" fmla="*/ 476917 w 563017"/>
                  <a:gd name="connsiteY2" fmla="*/ 0 h 402215"/>
                  <a:gd name="connsiteX3" fmla="*/ 557051 w 563017"/>
                  <a:gd name="connsiteY3" fmla="*/ 70609 h 402215"/>
                  <a:gd name="connsiteX4" fmla="*/ 502282 w 563017"/>
                  <a:gd name="connsiteY4" fmla="*/ 317320 h 402215"/>
                  <a:gd name="connsiteX5" fmla="*/ 476917 w 563017"/>
                  <a:gd name="connsiteY5" fmla="*/ 402215 h 402215"/>
                  <a:gd name="connsiteX6" fmla="*/ 75209 w 563017"/>
                  <a:gd name="connsiteY6" fmla="*/ 402215 h 402215"/>
                  <a:gd name="connsiteX7" fmla="*/ 61750 w 563017"/>
                  <a:gd name="connsiteY7" fmla="*/ 305413 h 402215"/>
                  <a:gd name="connsiteX8" fmla="*/ 9363 w 563017"/>
                  <a:gd name="connsiteY8" fmla="*/ 72990 h 402215"/>
                  <a:gd name="connsiteX0" fmla="*/ 11086 w 564740"/>
                  <a:gd name="connsiteY0" fmla="*/ 72990 h 402215"/>
                  <a:gd name="connsiteX1" fmla="*/ 76932 w 564740"/>
                  <a:gd name="connsiteY1" fmla="*/ 7144 h 402215"/>
                  <a:gd name="connsiteX2" fmla="*/ 478640 w 564740"/>
                  <a:gd name="connsiteY2" fmla="*/ 0 h 402215"/>
                  <a:gd name="connsiteX3" fmla="*/ 558774 w 564740"/>
                  <a:gd name="connsiteY3" fmla="*/ 70609 h 402215"/>
                  <a:gd name="connsiteX4" fmla="*/ 504005 w 564740"/>
                  <a:gd name="connsiteY4" fmla="*/ 317320 h 402215"/>
                  <a:gd name="connsiteX5" fmla="*/ 478640 w 564740"/>
                  <a:gd name="connsiteY5" fmla="*/ 402215 h 402215"/>
                  <a:gd name="connsiteX6" fmla="*/ 76932 w 564740"/>
                  <a:gd name="connsiteY6" fmla="*/ 402215 h 402215"/>
                  <a:gd name="connsiteX7" fmla="*/ 63473 w 564740"/>
                  <a:gd name="connsiteY7" fmla="*/ 305413 h 402215"/>
                  <a:gd name="connsiteX8" fmla="*/ 11086 w 564740"/>
                  <a:gd name="connsiteY8" fmla="*/ 72990 h 402215"/>
                  <a:gd name="connsiteX0" fmla="*/ 10678 w 569094"/>
                  <a:gd name="connsiteY0" fmla="*/ 70609 h 402215"/>
                  <a:gd name="connsiteX1" fmla="*/ 81286 w 569094"/>
                  <a:gd name="connsiteY1" fmla="*/ 7144 h 402215"/>
                  <a:gd name="connsiteX2" fmla="*/ 482994 w 569094"/>
                  <a:gd name="connsiteY2" fmla="*/ 0 h 402215"/>
                  <a:gd name="connsiteX3" fmla="*/ 563128 w 569094"/>
                  <a:gd name="connsiteY3" fmla="*/ 70609 h 402215"/>
                  <a:gd name="connsiteX4" fmla="*/ 508359 w 569094"/>
                  <a:gd name="connsiteY4" fmla="*/ 317320 h 402215"/>
                  <a:gd name="connsiteX5" fmla="*/ 482994 w 569094"/>
                  <a:gd name="connsiteY5" fmla="*/ 402215 h 402215"/>
                  <a:gd name="connsiteX6" fmla="*/ 81286 w 569094"/>
                  <a:gd name="connsiteY6" fmla="*/ 402215 h 402215"/>
                  <a:gd name="connsiteX7" fmla="*/ 67827 w 569094"/>
                  <a:gd name="connsiteY7" fmla="*/ 305413 h 402215"/>
                  <a:gd name="connsiteX8" fmla="*/ 10678 w 569094"/>
                  <a:gd name="connsiteY8" fmla="*/ 70609 h 402215"/>
                  <a:gd name="connsiteX0" fmla="*/ 10120 w 575680"/>
                  <a:gd name="connsiteY0" fmla="*/ 82516 h 402215"/>
                  <a:gd name="connsiteX1" fmla="*/ 87872 w 575680"/>
                  <a:gd name="connsiteY1" fmla="*/ 7144 h 402215"/>
                  <a:gd name="connsiteX2" fmla="*/ 489580 w 575680"/>
                  <a:gd name="connsiteY2" fmla="*/ 0 h 402215"/>
                  <a:gd name="connsiteX3" fmla="*/ 569714 w 575680"/>
                  <a:gd name="connsiteY3" fmla="*/ 70609 h 402215"/>
                  <a:gd name="connsiteX4" fmla="*/ 514945 w 575680"/>
                  <a:gd name="connsiteY4" fmla="*/ 317320 h 402215"/>
                  <a:gd name="connsiteX5" fmla="*/ 489580 w 575680"/>
                  <a:gd name="connsiteY5" fmla="*/ 402215 h 402215"/>
                  <a:gd name="connsiteX6" fmla="*/ 87872 w 575680"/>
                  <a:gd name="connsiteY6" fmla="*/ 402215 h 402215"/>
                  <a:gd name="connsiteX7" fmla="*/ 74413 w 575680"/>
                  <a:gd name="connsiteY7" fmla="*/ 305413 h 402215"/>
                  <a:gd name="connsiteX8" fmla="*/ 10120 w 575680"/>
                  <a:gd name="connsiteY8" fmla="*/ 82516 h 402215"/>
                  <a:gd name="connsiteX0" fmla="*/ 10120 w 575680"/>
                  <a:gd name="connsiteY0" fmla="*/ 87489 h 407188"/>
                  <a:gd name="connsiteX1" fmla="*/ 87872 w 575680"/>
                  <a:gd name="connsiteY1" fmla="*/ 12117 h 407188"/>
                  <a:gd name="connsiteX2" fmla="*/ 489580 w 575680"/>
                  <a:gd name="connsiteY2" fmla="*/ 4973 h 407188"/>
                  <a:gd name="connsiteX3" fmla="*/ 569714 w 575680"/>
                  <a:gd name="connsiteY3" fmla="*/ 75582 h 407188"/>
                  <a:gd name="connsiteX4" fmla="*/ 514945 w 575680"/>
                  <a:gd name="connsiteY4" fmla="*/ 322293 h 407188"/>
                  <a:gd name="connsiteX5" fmla="*/ 489580 w 575680"/>
                  <a:gd name="connsiteY5" fmla="*/ 407188 h 407188"/>
                  <a:gd name="connsiteX6" fmla="*/ 87872 w 575680"/>
                  <a:gd name="connsiteY6" fmla="*/ 407188 h 407188"/>
                  <a:gd name="connsiteX7" fmla="*/ 74413 w 575680"/>
                  <a:gd name="connsiteY7" fmla="*/ 310386 h 407188"/>
                  <a:gd name="connsiteX8" fmla="*/ 10120 w 575680"/>
                  <a:gd name="connsiteY8" fmla="*/ 87489 h 407188"/>
                  <a:gd name="connsiteX0" fmla="*/ 10120 w 575680"/>
                  <a:gd name="connsiteY0" fmla="*/ 90569 h 410268"/>
                  <a:gd name="connsiteX1" fmla="*/ 87872 w 575680"/>
                  <a:gd name="connsiteY1" fmla="*/ 15197 h 410268"/>
                  <a:gd name="connsiteX2" fmla="*/ 489580 w 575680"/>
                  <a:gd name="connsiteY2" fmla="*/ 8053 h 410268"/>
                  <a:gd name="connsiteX3" fmla="*/ 569714 w 575680"/>
                  <a:gd name="connsiteY3" fmla="*/ 78662 h 410268"/>
                  <a:gd name="connsiteX4" fmla="*/ 514945 w 575680"/>
                  <a:gd name="connsiteY4" fmla="*/ 325373 h 410268"/>
                  <a:gd name="connsiteX5" fmla="*/ 489580 w 575680"/>
                  <a:gd name="connsiteY5" fmla="*/ 410268 h 410268"/>
                  <a:gd name="connsiteX6" fmla="*/ 87872 w 575680"/>
                  <a:gd name="connsiteY6" fmla="*/ 410268 h 410268"/>
                  <a:gd name="connsiteX7" fmla="*/ 74413 w 575680"/>
                  <a:gd name="connsiteY7" fmla="*/ 313466 h 410268"/>
                  <a:gd name="connsiteX8" fmla="*/ 10120 w 575680"/>
                  <a:gd name="connsiteY8" fmla="*/ 90569 h 41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680" h="410268">
                    <a:moveTo>
                      <a:pt x="10120" y="90569"/>
                    </a:moveTo>
                    <a:cubicBezTo>
                      <a:pt x="10120" y="54203"/>
                      <a:pt x="51506" y="15197"/>
                      <a:pt x="87872" y="15197"/>
                    </a:cubicBezTo>
                    <a:cubicBezTo>
                      <a:pt x="176531" y="-8615"/>
                      <a:pt x="360440" y="909"/>
                      <a:pt x="489580" y="8053"/>
                    </a:cubicBezTo>
                    <a:cubicBezTo>
                      <a:pt x="525946" y="8053"/>
                      <a:pt x="569714" y="42296"/>
                      <a:pt x="569714" y="78662"/>
                    </a:cubicBezTo>
                    <a:cubicBezTo>
                      <a:pt x="598289" y="161692"/>
                      <a:pt x="514945" y="237580"/>
                      <a:pt x="514945" y="325373"/>
                    </a:cubicBezTo>
                    <a:cubicBezTo>
                      <a:pt x="514945" y="361739"/>
                      <a:pt x="525946" y="410268"/>
                      <a:pt x="489580" y="410268"/>
                    </a:cubicBezTo>
                    <a:lnTo>
                      <a:pt x="87872" y="410268"/>
                    </a:lnTo>
                    <a:cubicBezTo>
                      <a:pt x="51506" y="410268"/>
                      <a:pt x="105369" y="337926"/>
                      <a:pt x="74413" y="313466"/>
                    </a:cubicBezTo>
                    <a:cubicBezTo>
                      <a:pt x="74413" y="225673"/>
                      <a:pt x="-32743" y="175981"/>
                      <a:pt x="10120" y="90569"/>
                    </a:cubicBezTo>
                    <a:close/>
                  </a:path>
                </a:pathLst>
              </a:custGeom>
              <a:solidFill>
                <a:srgbClr val="608A15"/>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94" name="Freeform: Shape 193">
                <a:extLst>
                  <a:ext uri="{FF2B5EF4-FFF2-40B4-BE49-F238E27FC236}">
                    <a16:creationId xmlns:a16="http://schemas.microsoft.com/office/drawing/2014/main" id="{D521EF3B-21A4-4DAC-8DE9-C617D478FF26}"/>
                  </a:ext>
                </a:extLst>
              </p:cNvPr>
              <p:cNvSpPr/>
              <p:nvPr/>
            </p:nvSpPr>
            <p:spPr>
              <a:xfrm>
                <a:off x="2174357" y="3505263"/>
                <a:ext cx="164305" cy="135245"/>
              </a:xfrm>
              <a:custGeom>
                <a:avLst/>
                <a:gdLst>
                  <a:gd name="connsiteX0" fmla="*/ 0 w 147638"/>
                  <a:gd name="connsiteY0" fmla="*/ 4762 h 57150"/>
                  <a:gd name="connsiteX1" fmla="*/ 147638 w 147638"/>
                  <a:gd name="connsiteY1" fmla="*/ 0 h 57150"/>
                  <a:gd name="connsiteX2" fmla="*/ 147638 w 147638"/>
                  <a:gd name="connsiteY2" fmla="*/ 54769 h 57150"/>
                  <a:gd name="connsiteX3" fmla="*/ 2382 w 147638"/>
                  <a:gd name="connsiteY3" fmla="*/ 57150 h 57150"/>
                  <a:gd name="connsiteX4" fmla="*/ 0 w 147638"/>
                  <a:gd name="connsiteY4" fmla="*/ 4762 h 57150"/>
                  <a:gd name="connsiteX0" fmla="*/ 0 w 147638"/>
                  <a:gd name="connsiteY0" fmla="*/ 4762 h 83359"/>
                  <a:gd name="connsiteX1" fmla="*/ 147638 w 147638"/>
                  <a:gd name="connsiteY1" fmla="*/ 0 h 83359"/>
                  <a:gd name="connsiteX2" fmla="*/ 147638 w 147638"/>
                  <a:gd name="connsiteY2" fmla="*/ 54769 h 83359"/>
                  <a:gd name="connsiteX3" fmla="*/ 73819 w 147638"/>
                  <a:gd name="connsiteY3" fmla="*/ 83344 h 83359"/>
                  <a:gd name="connsiteX4" fmla="*/ 2382 w 147638"/>
                  <a:gd name="connsiteY4" fmla="*/ 57150 h 83359"/>
                  <a:gd name="connsiteX5" fmla="*/ 0 w 147638"/>
                  <a:gd name="connsiteY5" fmla="*/ 4762 h 83359"/>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96296"/>
                  <a:gd name="connsiteX1" fmla="*/ 147638 w 147638"/>
                  <a:gd name="connsiteY1" fmla="*/ 0 h 96296"/>
                  <a:gd name="connsiteX2" fmla="*/ 147638 w 147638"/>
                  <a:gd name="connsiteY2" fmla="*/ 54769 h 96296"/>
                  <a:gd name="connsiteX3" fmla="*/ 73819 w 147638"/>
                  <a:gd name="connsiteY3" fmla="*/ 83344 h 96296"/>
                  <a:gd name="connsiteX4" fmla="*/ 2382 w 147638"/>
                  <a:gd name="connsiteY4" fmla="*/ 57150 h 96296"/>
                  <a:gd name="connsiteX5" fmla="*/ 0 w 147638"/>
                  <a:gd name="connsiteY5" fmla="*/ 4762 h 96296"/>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11905 w 159543"/>
                  <a:gd name="connsiteY0" fmla="*/ 4762 h 135245"/>
                  <a:gd name="connsiteX1" fmla="*/ 159543 w 159543"/>
                  <a:gd name="connsiteY1" fmla="*/ 0 h 135245"/>
                  <a:gd name="connsiteX2" fmla="*/ 159543 w 159543"/>
                  <a:gd name="connsiteY2" fmla="*/ 54769 h 135245"/>
                  <a:gd name="connsiteX3" fmla="*/ 78581 w 159543"/>
                  <a:gd name="connsiteY3" fmla="*/ 126206 h 135245"/>
                  <a:gd name="connsiteX4" fmla="*/ 0 w 159543"/>
                  <a:gd name="connsiteY4" fmla="*/ 57150 h 135245"/>
                  <a:gd name="connsiteX5" fmla="*/ 11905 w 159543"/>
                  <a:gd name="connsiteY5" fmla="*/ 4762 h 135245"/>
                  <a:gd name="connsiteX0" fmla="*/ 11905 w 164305"/>
                  <a:gd name="connsiteY0" fmla="*/ 4762 h 135245"/>
                  <a:gd name="connsiteX1" fmla="*/ 159543 w 164305"/>
                  <a:gd name="connsiteY1" fmla="*/ 0 h 135245"/>
                  <a:gd name="connsiteX2" fmla="*/ 164305 w 164305"/>
                  <a:gd name="connsiteY2" fmla="*/ 54769 h 135245"/>
                  <a:gd name="connsiteX3" fmla="*/ 78581 w 164305"/>
                  <a:gd name="connsiteY3" fmla="*/ 126206 h 135245"/>
                  <a:gd name="connsiteX4" fmla="*/ 0 w 164305"/>
                  <a:gd name="connsiteY4" fmla="*/ 57150 h 135245"/>
                  <a:gd name="connsiteX5" fmla="*/ 11905 w 164305"/>
                  <a:gd name="connsiteY5" fmla="*/ 4762 h 13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305" h="135245">
                    <a:moveTo>
                      <a:pt x="11905" y="4762"/>
                    </a:moveTo>
                    <a:cubicBezTo>
                      <a:pt x="65881" y="19844"/>
                      <a:pt x="115092" y="13493"/>
                      <a:pt x="159543" y="0"/>
                    </a:cubicBezTo>
                    <a:lnTo>
                      <a:pt x="164305" y="54769"/>
                    </a:lnTo>
                    <a:cubicBezTo>
                      <a:pt x="138905" y="53975"/>
                      <a:pt x="130175" y="167482"/>
                      <a:pt x="78581" y="126206"/>
                    </a:cubicBezTo>
                    <a:cubicBezTo>
                      <a:pt x="21432" y="141288"/>
                      <a:pt x="23812" y="65881"/>
                      <a:pt x="0" y="57150"/>
                    </a:cubicBezTo>
                    <a:lnTo>
                      <a:pt x="11905" y="4762"/>
                    </a:ln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95" name="Rectangle: Rounded Corners 2">
                <a:extLst>
                  <a:ext uri="{FF2B5EF4-FFF2-40B4-BE49-F238E27FC236}">
                    <a16:creationId xmlns:a16="http://schemas.microsoft.com/office/drawing/2014/main" id="{5EC94D1E-F492-47B1-95C2-7CD3D233291D}"/>
                  </a:ext>
                </a:extLst>
              </p:cNvPr>
              <p:cNvSpPr/>
              <p:nvPr/>
            </p:nvSpPr>
            <p:spPr>
              <a:xfrm>
                <a:off x="1916909" y="3556296"/>
                <a:ext cx="709613" cy="471487"/>
              </a:xfrm>
              <a:custGeom>
                <a:avLst/>
                <a:gdLst>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39703 w 838200"/>
                  <a:gd name="connsiteY6" fmla="*/ 990600 h 990600"/>
                  <a:gd name="connsiteX7" fmla="*/ 0 w 838200"/>
                  <a:gd name="connsiteY7" fmla="*/ 850897 h 990600"/>
                  <a:gd name="connsiteX8" fmla="*/ 0 w 838200"/>
                  <a:gd name="connsiteY8" fmla="*/ 139703 h 990600"/>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63516 w 838200"/>
                  <a:gd name="connsiteY6" fmla="*/ 338137 h 990600"/>
                  <a:gd name="connsiteX7" fmla="*/ 0 w 838200"/>
                  <a:gd name="connsiteY7" fmla="*/ 850897 h 990600"/>
                  <a:gd name="connsiteX8" fmla="*/ 0 w 838200"/>
                  <a:gd name="connsiteY8" fmla="*/ 139703 h 990600"/>
                  <a:gd name="connsiteX0" fmla="*/ 0 w 838200"/>
                  <a:gd name="connsiteY0" fmla="*/ 139703 h 859362"/>
                  <a:gd name="connsiteX1" fmla="*/ 139703 w 838200"/>
                  <a:gd name="connsiteY1" fmla="*/ 0 h 859362"/>
                  <a:gd name="connsiteX2" fmla="*/ 698497 w 838200"/>
                  <a:gd name="connsiteY2" fmla="*/ 0 h 859362"/>
                  <a:gd name="connsiteX3" fmla="*/ 838200 w 838200"/>
                  <a:gd name="connsiteY3" fmla="*/ 139703 h 859362"/>
                  <a:gd name="connsiteX4" fmla="*/ 838200 w 838200"/>
                  <a:gd name="connsiteY4" fmla="*/ 850897 h 859362"/>
                  <a:gd name="connsiteX5" fmla="*/ 579434 w 838200"/>
                  <a:gd name="connsiteY5" fmla="*/ 452438 h 859362"/>
                  <a:gd name="connsiteX6" fmla="*/ 163516 w 838200"/>
                  <a:gd name="connsiteY6" fmla="*/ 338137 h 859362"/>
                  <a:gd name="connsiteX7" fmla="*/ 0 w 838200"/>
                  <a:gd name="connsiteY7" fmla="*/ 850897 h 859362"/>
                  <a:gd name="connsiteX8" fmla="*/ 0 w 838200"/>
                  <a:gd name="connsiteY8" fmla="*/ 139703 h 859362"/>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579434 w 885825"/>
                  <a:gd name="connsiteY5" fmla="*/ 4524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688971 w 885825"/>
                  <a:gd name="connsiteY5" fmla="*/ 4905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9933"/>
                  <a:gd name="connsiteX1" fmla="*/ 139703 w 885825"/>
                  <a:gd name="connsiteY1" fmla="*/ 0 h 859933"/>
                  <a:gd name="connsiteX2" fmla="*/ 698497 w 885825"/>
                  <a:gd name="connsiteY2" fmla="*/ 0 h 859933"/>
                  <a:gd name="connsiteX3" fmla="*/ 838200 w 885825"/>
                  <a:gd name="connsiteY3" fmla="*/ 139703 h 859933"/>
                  <a:gd name="connsiteX4" fmla="*/ 885825 w 885825"/>
                  <a:gd name="connsiteY4" fmla="*/ 284159 h 859933"/>
                  <a:gd name="connsiteX5" fmla="*/ 688971 w 885825"/>
                  <a:gd name="connsiteY5" fmla="*/ 490538 h 859933"/>
                  <a:gd name="connsiteX6" fmla="*/ 220666 w 885825"/>
                  <a:gd name="connsiteY6" fmla="*/ 485775 h 859933"/>
                  <a:gd name="connsiteX7" fmla="*/ 0 w 885825"/>
                  <a:gd name="connsiteY7" fmla="*/ 850897 h 859933"/>
                  <a:gd name="connsiteX8" fmla="*/ 0 w 885825"/>
                  <a:gd name="connsiteY8" fmla="*/ 139703 h 859933"/>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180975 w 885825"/>
                  <a:gd name="connsiteY7" fmla="*/ 26510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95275 w 885825"/>
                  <a:gd name="connsiteY7" fmla="*/ 16985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09550 w 885825"/>
                  <a:gd name="connsiteY7" fmla="*/ 269872 h 490538"/>
                  <a:gd name="connsiteX8" fmla="*/ 0 w 885825"/>
                  <a:gd name="connsiteY8" fmla="*/ 139703 h 490538"/>
                  <a:gd name="connsiteX0" fmla="*/ 6884 w 797459"/>
                  <a:gd name="connsiteY0" fmla="*/ 215903 h 490538"/>
                  <a:gd name="connsiteX1" fmla="*/ 51337 w 797459"/>
                  <a:gd name="connsiteY1" fmla="*/ 0 h 490538"/>
                  <a:gd name="connsiteX2" fmla="*/ 610131 w 797459"/>
                  <a:gd name="connsiteY2" fmla="*/ 0 h 490538"/>
                  <a:gd name="connsiteX3" fmla="*/ 749834 w 797459"/>
                  <a:gd name="connsiteY3" fmla="*/ 139703 h 490538"/>
                  <a:gd name="connsiteX4" fmla="*/ 797459 w 797459"/>
                  <a:gd name="connsiteY4" fmla="*/ 284159 h 490538"/>
                  <a:gd name="connsiteX5" fmla="*/ 600605 w 797459"/>
                  <a:gd name="connsiteY5" fmla="*/ 490538 h 490538"/>
                  <a:gd name="connsiteX6" fmla="*/ 132300 w 797459"/>
                  <a:gd name="connsiteY6" fmla="*/ 485775 h 490538"/>
                  <a:gd name="connsiteX7" fmla="*/ 121184 w 797459"/>
                  <a:gd name="connsiteY7" fmla="*/ 269872 h 490538"/>
                  <a:gd name="connsiteX8" fmla="*/ 6884 w 797459"/>
                  <a:gd name="connsiteY8" fmla="*/ 215903 h 490538"/>
                  <a:gd name="connsiteX0" fmla="*/ 0 w 790575"/>
                  <a:gd name="connsiteY0" fmla="*/ 215903 h 490538"/>
                  <a:gd name="connsiteX1" fmla="*/ 111128 w 790575"/>
                  <a:gd name="connsiteY1" fmla="*/ 42863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215903 h 490538"/>
                  <a:gd name="connsiteX1" fmla="*/ 254003 w 790575"/>
                  <a:gd name="connsiteY1" fmla="*/ 19051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196852 h 471487"/>
                  <a:gd name="connsiteX1" fmla="*/ 254003 w 790575"/>
                  <a:gd name="connsiteY1" fmla="*/ 0 h 471487"/>
                  <a:gd name="connsiteX2" fmla="*/ 403222 w 790575"/>
                  <a:gd name="connsiteY2" fmla="*/ 90486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609938"/>
                  <a:gd name="connsiteY0" fmla="*/ 196852 h 471487"/>
                  <a:gd name="connsiteX1" fmla="*/ 254003 w 609938"/>
                  <a:gd name="connsiteY1" fmla="*/ 0 h 471487"/>
                  <a:gd name="connsiteX2" fmla="*/ 417510 w 609938"/>
                  <a:gd name="connsiteY2" fmla="*/ 4761 h 471487"/>
                  <a:gd name="connsiteX3" fmla="*/ 523875 w 609938"/>
                  <a:gd name="connsiteY3" fmla="*/ 68265 h 471487"/>
                  <a:gd name="connsiteX4" fmla="*/ 447675 w 609938"/>
                  <a:gd name="connsiteY4" fmla="*/ 260345 h 471487"/>
                  <a:gd name="connsiteX5" fmla="*/ 593721 w 609938"/>
                  <a:gd name="connsiteY5" fmla="*/ 471487 h 471487"/>
                  <a:gd name="connsiteX6" fmla="*/ 125416 w 609938"/>
                  <a:gd name="connsiteY6" fmla="*/ 466724 h 471487"/>
                  <a:gd name="connsiteX7" fmla="*/ 114300 w 609938"/>
                  <a:gd name="connsiteY7" fmla="*/ 250821 h 471487"/>
                  <a:gd name="connsiteX8" fmla="*/ 0 w 609938"/>
                  <a:gd name="connsiteY8" fmla="*/ 196852 h 471487"/>
                  <a:gd name="connsiteX0" fmla="*/ 0 w 707932"/>
                  <a:gd name="connsiteY0" fmla="*/ 196852 h 471487"/>
                  <a:gd name="connsiteX1" fmla="*/ 254003 w 707932"/>
                  <a:gd name="connsiteY1" fmla="*/ 0 h 471487"/>
                  <a:gd name="connsiteX2" fmla="*/ 417510 w 707932"/>
                  <a:gd name="connsiteY2" fmla="*/ 4761 h 471487"/>
                  <a:gd name="connsiteX3" fmla="*/ 676275 w 707932"/>
                  <a:gd name="connsiteY3" fmla="*/ 192090 h 471487"/>
                  <a:gd name="connsiteX4" fmla="*/ 447675 w 707932"/>
                  <a:gd name="connsiteY4" fmla="*/ 260345 h 471487"/>
                  <a:gd name="connsiteX5" fmla="*/ 593721 w 707932"/>
                  <a:gd name="connsiteY5" fmla="*/ 471487 h 471487"/>
                  <a:gd name="connsiteX6" fmla="*/ 125416 w 707932"/>
                  <a:gd name="connsiteY6" fmla="*/ 466724 h 471487"/>
                  <a:gd name="connsiteX7" fmla="*/ 114300 w 707932"/>
                  <a:gd name="connsiteY7" fmla="*/ 250821 h 471487"/>
                  <a:gd name="connsiteX8" fmla="*/ 0 w 707932"/>
                  <a:gd name="connsiteY8" fmla="*/ 196852 h 471487"/>
                  <a:gd name="connsiteX0" fmla="*/ 0 w 715906"/>
                  <a:gd name="connsiteY0" fmla="*/ 196852 h 471487"/>
                  <a:gd name="connsiteX1" fmla="*/ 254003 w 715906"/>
                  <a:gd name="connsiteY1" fmla="*/ 0 h 471487"/>
                  <a:gd name="connsiteX2" fmla="*/ 417510 w 715906"/>
                  <a:gd name="connsiteY2" fmla="*/ 4761 h 471487"/>
                  <a:gd name="connsiteX3" fmla="*/ 676275 w 715906"/>
                  <a:gd name="connsiteY3" fmla="*/ 192090 h 471487"/>
                  <a:gd name="connsiteX4" fmla="*/ 561975 w 715906"/>
                  <a:gd name="connsiteY4" fmla="*/ 236533 h 471487"/>
                  <a:gd name="connsiteX5" fmla="*/ 593721 w 715906"/>
                  <a:gd name="connsiteY5" fmla="*/ 471487 h 471487"/>
                  <a:gd name="connsiteX6" fmla="*/ 125416 w 715906"/>
                  <a:gd name="connsiteY6" fmla="*/ 466724 h 471487"/>
                  <a:gd name="connsiteX7" fmla="*/ 114300 w 715906"/>
                  <a:gd name="connsiteY7" fmla="*/ 250821 h 471487"/>
                  <a:gd name="connsiteX8" fmla="*/ 0 w 715906"/>
                  <a:gd name="connsiteY8" fmla="*/ 196852 h 471487"/>
                  <a:gd name="connsiteX0" fmla="*/ 0 w 728346"/>
                  <a:gd name="connsiteY0" fmla="*/ 196852 h 471487"/>
                  <a:gd name="connsiteX1" fmla="*/ 254003 w 728346"/>
                  <a:gd name="connsiteY1" fmla="*/ 0 h 471487"/>
                  <a:gd name="connsiteX2" fmla="*/ 417510 w 728346"/>
                  <a:gd name="connsiteY2" fmla="*/ 4761 h 471487"/>
                  <a:gd name="connsiteX3" fmla="*/ 676275 w 728346"/>
                  <a:gd name="connsiteY3" fmla="*/ 192090 h 471487"/>
                  <a:gd name="connsiteX4" fmla="*/ 561975 w 728346"/>
                  <a:gd name="connsiteY4" fmla="*/ 236533 h 471487"/>
                  <a:gd name="connsiteX5" fmla="*/ 593721 w 728346"/>
                  <a:gd name="connsiteY5" fmla="*/ 471487 h 471487"/>
                  <a:gd name="connsiteX6" fmla="*/ 125416 w 728346"/>
                  <a:gd name="connsiteY6" fmla="*/ 466724 h 471487"/>
                  <a:gd name="connsiteX7" fmla="*/ 114300 w 728346"/>
                  <a:gd name="connsiteY7" fmla="*/ 250821 h 471487"/>
                  <a:gd name="connsiteX8" fmla="*/ 0 w 728346"/>
                  <a:gd name="connsiteY8" fmla="*/ 196852 h 471487"/>
                  <a:gd name="connsiteX0" fmla="*/ 0 w 729053"/>
                  <a:gd name="connsiteY0" fmla="*/ 196852 h 471487"/>
                  <a:gd name="connsiteX1" fmla="*/ 254003 w 729053"/>
                  <a:gd name="connsiteY1" fmla="*/ 0 h 471487"/>
                  <a:gd name="connsiteX2" fmla="*/ 417510 w 729053"/>
                  <a:gd name="connsiteY2" fmla="*/ 4761 h 471487"/>
                  <a:gd name="connsiteX3" fmla="*/ 676275 w 729053"/>
                  <a:gd name="connsiteY3" fmla="*/ 192090 h 471487"/>
                  <a:gd name="connsiteX4" fmla="*/ 566738 w 729053"/>
                  <a:gd name="connsiteY4" fmla="*/ 269871 h 471487"/>
                  <a:gd name="connsiteX5" fmla="*/ 593721 w 729053"/>
                  <a:gd name="connsiteY5" fmla="*/ 471487 h 471487"/>
                  <a:gd name="connsiteX6" fmla="*/ 125416 w 729053"/>
                  <a:gd name="connsiteY6" fmla="*/ 466724 h 471487"/>
                  <a:gd name="connsiteX7" fmla="*/ 114300 w 729053"/>
                  <a:gd name="connsiteY7" fmla="*/ 250821 h 471487"/>
                  <a:gd name="connsiteX8" fmla="*/ 0 w 729053"/>
                  <a:gd name="connsiteY8" fmla="*/ 196852 h 471487"/>
                  <a:gd name="connsiteX0" fmla="*/ 0 w 676275"/>
                  <a:gd name="connsiteY0" fmla="*/ 196852 h 471487"/>
                  <a:gd name="connsiteX1" fmla="*/ 254003 w 676275"/>
                  <a:gd name="connsiteY1" fmla="*/ 0 h 471487"/>
                  <a:gd name="connsiteX2" fmla="*/ 417510 w 676275"/>
                  <a:gd name="connsiteY2" fmla="*/ 4761 h 471487"/>
                  <a:gd name="connsiteX3" fmla="*/ 676275 w 676275"/>
                  <a:gd name="connsiteY3" fmla="*/ 192090 h 471487"/>
                  <a:gd name="connsiteX4" fmla="*/ 566738 w 676275"/>
                  <a:gd name="connsiteY4" fmla="*/ 269871 h 471487"/>
                  <a:gd name="connsiteX5" fmla="*/ 593721 w 676275"/>
                  <a:gd name="connsiteY5" fmla="*/ 471487 h 471487"/>
                  <a:gd name="connsiteX6" fmla="*/ 125416 w 676275"/>
                  <a:gd name="connsiteY6" fmla="*/ 466724 h 471487"/>
                  <a:gd name="connsiteX7" fmla="*/ 114300 w 676275"/>
                  <a:gd name="connsiteY7" fmla="*/ 250821 h 471487"/>
                  <a:gd name="connsiteX8" fmla="*/ 0 w 676275"/>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9613" h="471487">
                    <a:moveTo>
                      <a:pt x="0" y="196852"/>
                    </a:moveTo>
                    <a:cubicBezTo>
                      <a:pt x="0" y="119696"/>
                      <a:pt x="176847" y="0"/>
                      <a:pt x="254003" y="0"/>
                    </a:cubicBezTo>
                    <a:cubicBezTo>
                      <a:pt x="313268" y="53974"/>
                      <a:pt x="363008" y="46037"/>
                      <a:pt x="417510" y="4761"/>
                    </a:cubicBezTo>
                    <a:cubicBezTo>
                      <a:pt x="494666" y="4761"/>
                      <a:pt x="657225" y="119697"/>
                      <a:pt x="709613" y="187328"/>
                    </a:cubicBezTo>
                    <a:cubicBezTo>
                      <a:pt x="622300" y="229130"/>
                      <a:pt x="596901" y="223307"/>
                      <a:pt x="566738" y="269871"/>
                    </a:cubicBezTo>
                    <a:cubicBezTo>
                      <a:pt x="566738" y="347027"/>
                      <a:pt x="670877" y="471487"/>
                      <a:pt x="593721" y="471487"/>
                    </a:cubicBezTo>
                    <a:cubicBezTo>
                      <a:pt x="407456" y="471487"/>
                      <a:pt x="311681" y="466724"/>
                      <a:pt x="125416" y="466724"/>
                    </a:cubicBezTo>
                    <a:cubicBezTo>
                      <a:pt x="48260" y="466724"/>
                      <a:pt x="114300" y="327977"/>
                      <a:pt x="114300" y="250821"/>
                    </a:cubicBezTo>
                    <a:lnTo>
                      <a:pt x="0" y="196852"/>
                    </a:lnTo>
                    <a:close/>
                  </a:path>
                </a:pathLst>
              </a:custGeom>
              <a:solidFill>
                <a:srgbClr val="4472C4">
                  <a:lumMod val="75000"/>
                </a:srgbClr>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dirty="0">
                  <a:solidFill>
                    <a:prstClr val="white"/>
                  </a:solidFill>
                </a:endParaRPr>
              </a:p>
            </p:txBody>
          </p:sp>
          <p:sp>
            <p:nvSpPr>
              <p:cNvPr id="196" name="Freeform: Shape 195">
                <a:extLst>
                  <a:ext uri="{FF2B5EF4-FFF2-40B4-BE49-F238E27FC236}">
                    <a16:creationId xmlns:a16="http://schemas.microsoft.com/office/drawing/2014/main" id="{04D0A34F-50CC-4CC4-8270-6EF83D2465B0}"/>
                  </a:ext>
                </a:extLst>
              </p:cNvPr>
              <p:cNvSpPr/>
              <p:nvPr/>
            </p:nvSpPr>
            <p:spPr>
              <a:xfrm>
                <a:off x="2014504" y="3553915"/>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699A16"/>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97" name="Freeform: Shape 196">
                <a:extLst>
                  <a:ext uri="{FF2B5EF4-FFF2-40B4-BE49-F238E27FC236}">
                    <a16:creationId xmlns:a16="http://schemas.microsoft.com/office/drawing/2014/main" id="{9D95F3F3-A62F-46EC-811C-F7233D6BF9D9}"/>
                  </a:ext>
                </a:extLst>
              </p:cNvPr>
              <p:cNvSpPr/>
              <p:nvPr/>
            </p:nvSpPr>
            <p:spPr>
              <a:xfrm flipH="1">
                <a:off x="2383051" y="3553915"/>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699A16"/>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grpSp>
          <p:nvGrpSpPr>
            <p:cNvPr id="174" name="Group 173">
              <a:extLst>
                <a:ext uri="{FF2B5EF4-FFF2-40B4-BE49-F238E27FC236}">
                  <a16:creationId xmlns:a16="http://schemas.microsoft.com/office/drawing/2014/main" id="{DD5EBB6D-F948-474A-AF9D-7174F6AF6F30}"/>
                </a:ext>
              </a:extLst>
            </p:cNvPr>
            <p:cNvGrpSpPr/>
            <p:nvPr/>
          </p:nvGrpSpPr>
          <p:grpSpPr>
            <a:xfrm>
              <a:off x="5479687" y="4407012"/>
              <a:ext cx="1167175" cy="851629"/>
              <a:chOff x="7389463" y="2893265"/>
              <a:chExt cx="1167175" cy="851629"/>
            </a:xfrm>
          </p:grpSpPr>
          <p:sp>
            <p:nvSpPr>
              <p:cNvPr id="190" name="Oval 36">
                <a:extLst>
                  <a:ext uri="{FF2B5EF4-FFF2-40B4-BE49-F238E27FC236}">
                    <a16:creationId xmlns:a16="http://schemas.microsoft.com/office/drawing/2014/main" id="{E6AA09DC-3224-40CD-AB1B-B023D1E113B6}"/>
                  </a:ext>
                </a:extLst>
              </p:cNvPr>
              <p:cNvSpPr/>
              <p:nvPr/>
            </p:nvSpPr>
            <p:spPr>
              <a:xfrm>
                <a:off x="7389463" y="3336516"/>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91" name="Oval 36">
                <a:extLst>
                  <a:ext uri="{FF2B5EF4-FFF2-40B4-BE49-F238E27FC236}">
                    <a16:creationId xmlns:a16="http://schemas.microsoft.com/office/drawing/2014/main" id="{31AF482A-2BAF-40CF-AAC1-DA06FE607021}"/>
                  </a:ext>
                </a:extLst>
              </p:cNvPr>
              <p:cNvSpPr/>
              <p:nvPr/>
            </p:nvSpPr>
            <p:spPr>
              <a:xfrm flipH="1">
                <a:off x="8386131" y="3317677"/>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92" name="Oval 33">
                <a:extLst>
                  <a:ext uri="{FF2B5EF4-FFF2-40B4-BE49-F238E27FC236}">
                    <a16:creationId xmlns:a16="http://schemas.microsoft.com/office/drawing/2014/main" id="{DA2EAA16-0159-43EE-B0F6-D9E50DC747BF}"/>
                  </a:ext>
                </a:extLst>
              </p:cNvPr>
              <p:cNvSpPr/>
              <p:nvPr/>
            </p:nvSpPr>
            <p:spPr>
              <a:xfrm>
                <a:off x="7470495" y="2893265"/>
                <a:ext cx="990601" cy="851629"/>
              </a:xfrm>
              <a:custGeom>
                <a:avLst/>
                <a:gdLst>
                  <a:gd name="connsiteX0" fmla="*/ 0 w 990600"/>
                  <a:gd name="connsiteY0" fmla="*/ 411509 h 823018"/>
                  <a:gd name="connsiteX1" fmla="*/ 495300 w 990600"/>
                  <a:gd name="connsiteY1" fmla="*/ 0 h 823018"/>
                  <a:gd name="connsiteX2" fmla="*/ 990600 w 990600"/>
                  <a:gd name="connsiteY2" fmla="*/ 411509 h 823018"/>
                  <a:gd name="connsiteX3" fmla="*/ 495300 w 990600"/>
                  <a:gd name="connsiteY3" fmla="*/ 823018 h 823018"/>
                  <a:gd name="connsiteX4" fmla="*/ 0 w 990600"/>
                  <a:gd name="connsiteY4" fmla="*/ 411509 h 823018"/>
                  <a:gd name="connsiteX0" fmla="*/ 0 w 990600"/>
                  <a:gd name="connsiteY0" fmla="*/ 411509 h 829292"/>
                  <a:gd name="connsiteX1" fmla="*/ 495300 w 990600"/>
                  <a:gd name="connsiteY1" fmla="*/ 0 h 829292"/>
                  <a:gd name="connsiteX2" fmla="*/ 990600 w 990600"/>
                  <a:gd name="connsiteY2" fmla="*/ 411509 h 829292"/>
                  <a:gd name="connsiteX3" fmla="*/ 495300 w 990600"/>
                  <a:gd name="connsiteY3" fmla="*/ 823018 h 829292"/>
                  <a:gd name="connsiteX4" fmla="*/ 0 w 990600"/>
                  <a:gd name="connsiteY4" fmla="*/ 411509 h 829292"/>
                  <a:gd name="connsiteX0" fmla="*/ 0 w 990600"/>
                  <a:gd name="connsiteY0" fmla="*/ 411509 h 823986"/>
                  <a:gd name="connsiteX1" fmla="*/ 495300 w 990600"/>
                  <a:gd name="connsiteY1" fmla="*/ 0 h 823986"/>
                  <a:gd name="connsiteX2" fmla="*/ 990600 w 990600"/>
                  <a:gd name="connsiteY2" fmla="*/ 411509 h 823986"/>
                  <a:gd name="connsiteX3" fmla="*/ 495300 w 990600"/>
                  <a:gd name="connsiteY3" fmla="*/ 823018 h 823986"/>
                  <a:gd name="connsiteX4" fmla="*/ 0 w 990600"/>
                  <a:gd name="connsiteY4" fmla="*/ 411509 h 823986"/>
                  <a:gd name="connsiteX0" fmla="*/ 0 w 990600"/>
                  <a:gd name="connsiteY0" fmla="*/ 411509 h 845332"/>
                  <a:gd name="connsiteX1" fmla="*/ 495300 w 990600"/>
                  <a:gd name="connsiteY1" fmla="*/ 0 h 845332"/>
                  <a:gd name="connsiteX2" fmla="*/ 990600 w 990600"/>
                  <a:gd name="connsiteY2" fmla="*/ 411509 h 845332"/>
                  <a:gd name="connsiteX3" fmla="*/ 495300 w 990600"/>
                  <a:gd name="connsiteY3" fmla="*/ 844450 h 845332"/>
                  <a:gd name="connsiteX4" fmla="*/ 0 w 990600"/>
                  <a:gd name="connsiteY4" fmla="*/ 411509 h 845332"/>
                  <a:gd name="connsiteX0" fmla="*/ 0 w 990600"/>
                  <a:gd name="connsiteY0" fmla="*/ 411509 h 844470"/>
                  <a:gd name="connsiteX1" fmla="*/ 495300 w 990600"/>
                  <a:gd name="connsiteY1" fmla="*/ 0 h 844470"/>
                  <a:gd name="connsiteX2" fmla="*/ 990600 w 990600"/>
                  <a:gd name="connsiteY2" fmla="*/ 411509 h 844470"/>
                  <a:gd name="connsiteX3" fmla="*/ 495300 w 990600"/>
                  <a:gd name="connsiteY3" fmla="*/ 844450 h 844470"/>
                  <a:gd name="connsiteX4" fmla="*/ 0 w 990600"/>
                  <a:gd name="connsiteY4" fmla="*/ 411509 h 844470"/>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68 h 851629"/>
                  <a:gd name="connsiteX1" fmla="*/ 497682 w 990601"/>
                  <a:gd name="connsiteY1" fmla="*/ 15 h 851629"/>
                  <a:gd name="connsiteX2" fmla="*/ 990601 w 990601"/>
                  <a:gd name="connsiteY2" fmla="*/ 418668 h 851629"/>
                  <a:gd name="connsiteX3" fmla="*/ 495301 w 990601"/>
                  <a:gd name="connsiteY3" fmla="*/ 851609 h 851629"/>
                  <a:gd name="connsiteX4" fmla="*/ 1 w 990601"/>
                  <a:gd name="connsiteY4" fmla="*/ 418668 h 851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1" h="851629">
                    <a:moveTo>
                      <a:pt x="1" y="418668"/>
                    </a:moveTo>
                    <a:cubicBezTo>
                      <a:pt x="398" y="276736"/>
                      <a:pt x="97929" y="-2366"/>
                      <a:pt x="497682" y="15"/>
                    </a:cubicBezTo>
                    <a:cubicBezTo>
                      <a:pt x="897435" y="2396"/>
                      <a:pt x="990601" y="191398"/>
                      <a:pt x="990601" y="418668"/>
                    </a:cubicBezTo>
                    <a:cubicBezTo>
                      <a:pt x="990601" y="645938"/>
                      <a:pt x="873623" y="853991"/>
                      <a:pt x="495301" y="851609"/>
                    </a:cubicBezTo>
                    <a:cubicBezTo>
                      <a:pt x="116979" y="849227"/>
                      <a:pt x="-396" y="560600"/>
                      <a:pt x="1" y="418668"/>
                    </a:cubicBezTo>
                    <a:close/>
                  </a:path>
                </a:pathLst>
              </a:custGeom>
              <a:solidFill>
                <a:srgbClr val="97663B"/>
              </a:solidFill>
              <a:ln w="6350" cap="flat" cmpd="sng" algn="ctr">
                <a:noFill/>
                <a:prstDash val="solid"/>
                <a:miter lim="800000"/>
              </a:ln>
              <a:effectLst>
                <a:outerShdw blurRad="25400" dist="25400" dir="5400000" algn="t" rotWithShape="0">
                  <a:srgbClr val="7E502C"/>
                </a:outerShdw>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dirty="0">
                  <a:solidFill>
                    <a:prstClr val="white"/>
                  </a:solidFill>
                </a:endParaRPr>
              </a:p>
            </p:txBody>
          </p:sp>
        </p:grpSp>
        <p:sp>
          <p:nvSpPr>
            <p:cNvPr id="175" name="Freeform: Shape 174">
              <a:extLst>
                <a:ext uri="{FF2B5EF4-FFF2-40B4-BE49-F238E27FC236}">
                  <a16:creationId xmlns:a16="http://schemas.microsoft.com/office/drawing/2014/main" id="{79E757FA-F725-4ACF-91F8-2625E80053E1}"/>
                </a:ext>
              </a:extLst>
            </p:cNvPr>
            <p:cNvSpPr/>
            <p:nvPr/>
          </p:nvSpPr>
          <p:spPr>
            <a:xfrm>
              <a:off x="5552447" y="4293783"/>
              <a:ext cx="999945" cy="490538"/>
            </a:xfrm>
            <a:custGeom>
              <a:avLst/>
              <a:gdLst>
                <a:gd name="connsiteX0" fmla="*/ 0 w 947737"/>
                <a:gd name="connsiteY0" fmla="*/ 481013 h 481013"/>
                <a:gd name="connsiteX1" fmla="*/ 80962 w 947737"/>
                <a:gd name="connsiteY1" fmla="*/ 428625 h 481013"/>
                <a:gd name="connsiteX2" fmla="*/ 71437 w 947737"/>
                <a:gd name="connsiteY2" fmla="*/ 338138 h 481013"/>
                <a:gd name="connsiteX3" fmla="*/ 161925 w 947737"/>
                <a:gd name="connsiteY3" fmla="*/ 309563 h 481013"/>
                <a:gd name="connsiteX4" fmla="*/ 219075 w 947737"/>
                <a:gd name="connsiteY4" fmla="*/ 233363 h 481013"/>
                <a:gd name="connsiteX5" fmla="*/ 319087 w 947737"/>
                <a:gd name="connsiteY5" fmla="*/ 257175 h 481013"/>
                <a:gd name="connsiteX6" fmla="*/ 404812 w 947737"/>
                <a:gd name="connsiteY6" fmla="*/ 204788 h 481013"/>
                <a:gd name="connsiteX7" fmla="*/ 461962 w 947737"/>
                <a:gd name="connsiteY7" fmla="*/ 242888 h 481013"/>
                <a:gd name="connsiteX8" fmla="*/ 581025 w 947737"/>
                <a:gd name="connsiteY8" fmla="*/ 209550 h 481013"/>
                <a:gd name="connsiteX9" fmla="*/ 657225 w 947737"/>
                <a:gd name="connsiteY9" fmla="*/ 261938 h 481013"/>
                <a:gd name="connsiteX10" fmla="*/ 738187 w 947737"/>
                <a:gd name="connsiteY10" fmla="*/ 242888 h 481013"/>
                <a:gd name="connsiteX11" fmla="*/ 790575 w 947737"/>
                <a:gd name="connsiteY11" fmla="*/ 304800 h 481013"/>
                <a:gd name="connsiteX12" fmla="*/ 852487 w 947737"/>
                <a:gd name="connsiteY12" fmla="*/ 328613 h 481013"/>
                <a:gd name="connsiteX13" fmla="*/ 881062 w 947737"/>
                <a:gd name="connsiteY13" fmla="*/ 457200 h 481013"/>
                <a:gd name="connsiteX14" fmla="*/ 947737 w 947737"/>
                <a:gd name="connsiteY14" fmla="*/ 481013 h 481013"/>
                <a:gd name="connsiteX15" fmla="*/ 885825 w 947737"/>
                <a:gd name="connsiteY15" fmla="*/ 176213 h 481013"/>
                <a:gd name="connsiteX16" fmla="*/ 519112 w 947737"/>
                <a:gd name="connsiteY16" fmla="*/ 0 h 481013"/>
                <a:gd name="connsiteX17" fmla="*/ 85725 w 947737"/>
                <a:gd name="connsiteY17" fmla="*/ 123825 h 481013"/>
                <a:gd name="connsiteX18" fmla="*/ 0 w 947737"/>
                <a:gd name="connsiteY18" fmla="*/ 481013 h 481013"/>
                <a:gd name="connsiteX0" fmla="*/ 923 w 948660"/>
                <a:gd name="connsiteY0" fmla="*/ 481013 h 481013"/>
                <a:gd name="connsiteX1" fmla="*/ 81885 w 948660"/>
                <a:gd name="connsiteY1" fmla="*/ 428625 h 481013"/>
                <a:gd name="connsiteX2" fmla="*/ 72360 w 948660"/>
                <a:gd name="connsiteY2" fmla="*/ 338138 h 481013"/>
                <a:gd name="connsiteX3" fmla="*/ 162848 w 948660"/>
                <a:gd name="connsiteY3" fmla="*/ 309563 h 481013"/>
                <a:gd name="connsiteX4" fmla="*/ 219998 w 948660"/>
                <a:gd name="connsiteY4" fmla="*/ 233363 h 481013"/>
                <a:gd name="connsiteX5" fmla="*/ 320010 w 948660"/>
                <a:gd name="connsiteY5" fmla="*/ 257175 h 481013"/>
                <a:gd name="connsiteX6" fmla="*/ 405735 w 948660"/>
                <a:gd name="connsiteY6" fmla="*/ 204788 h 481013"/>
                <a:gd name="connsiteX7" fmla="*/ 462885 w 948660"/>
                <a:gd name="connsiteY7" fmla="*/ 242888 h 481013"/>
                <a:gd name="connsiteX8" fmla="*/ 581948 w 948660"/>
                <a:gd name="connsiteY8" fmla="*/ 209550 h 481013"/>
                <a:gd name="connsiteX9" fmla="*/ 658148 w 948660"/>
                <a:gd name="connsiteY9" fmla="*/ 261938 h 481013"/>
                <a:gd name="connsiteX10" fmla="*/ 739110 w 948660"/>
                <a:gd name="connsiteY10" fmla="*/ 242888 h 481013"/>
                <a:gd name="connsiteX11" fmla="*/ 791498 w 948660"/>
                <a:gd name="connsiteY11" fmla="*/ 304800 h 481013"/>
                <a:gd name="connsiteX12" fmla="*/ 853410 w 948660"/>
                <a:gd name="connsiteY12" fmla="*/ 328613 h 481013"/>
                <a:gd name="connsiteX13" fmla="*/ 881985 w 948660"/>
                <a:gd name="connsiteY13" fmla="*/ 457200 h 481013"/>
                <a:gd name="connsiteX14" fmla="*/ 948660 w 948660"/>
                <a:gd name="connsiteY14" fmla="*/ 481013 h 481013"/>
                <a:gd name="connsiteX15" fmla="*/ 886748 w 948660"/>
                <a:gd name="connsiteY15" fmla="*/ 176213 h 481013"/>
                <a:gd name="connsiteX16" fmla="*/ 520035 w 948660"/>
                <a:gd name="connsiteY16" fmla="*/ 0 h 481013"/>
                <a:gd name="connsiteX17" fmla="*/ 86648 w 948660"/>
                <a:gd name="connsiteY17" fmla="*/ 123825 h 481013"/>
                <a:gd name="connsiteX18" fmla="*/ 923 w 94866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6402" h="490538">
                  <a:moveTo>
                    <a:pt x="1521" y="490538"/>
                  </a:moveTo>
                  <a:cubicBezTo>
                    <a:pt x="57084" y="479425"/>
                    <a:pt x="84071" y="463550"/>
                    <a:pt x="89627" y="428625"/>
                  </a:cubicBezTo>
                  <a:cubicBezTo>
                    <a:pt x="103120" y="398463"/>
                    <a:pt x="102327" y="370681"/>
                    <a:pt x="80102" y="338138"/>
                  </a:cubicBezTo>
                  <a:cubicBezTo>
                    <a:pt x="122172" y="338138"/>
                    <a:pt x="147570" y="326231"/>
                    <a:pt x="170590" y="309563"/>
                  </a:cubicBezTo>
                  <a:cubicBezTo>
                    <a:pt x="199165" y="296069"/>
                    <a:pt x="213452" y="273050"/>
                    <a:pt x="227740" y="233363"/>
                  </a:cubicBezTo>
                  <a:cubicBezTo>
                    <a:pt x="265839" y="255587"/>
                    <a:pt x="287271" y="256382"/>
                    <a:pt x="327752" y="257175"/>
                  </a:cubicBezTo>
                  <a:cubicBezTo>
                    <a:pt x="368233" y="251619"/>
                    <a:pt x="394427" y="227012"/>
                    <a:pt x="413477" y="204788"/>
                  </a:cubicBezTo>
                  <a:cubicBezTo>
                    <a:pt x="434908" y="243682"/>
                    <a:pt x="449196" y="242094"/>
                    <a:pt x="470627" y="242888"/>
                  </a:cubicBezTo>
                  <a:cubicBezTo>
                    <a:pt x="517458" y="236538"/>
                    <a:pt x="557146" y="232569"/>
                    <a:pt x="589690" y="209550"/>
                  </a:cubicBezTo>
                  <a:cubicBezTo>
                    <a:pt x="615090" y="241301"/>
                    <a:pt x="623821" y="256382"/>
                    <a:pt x="665890" y="261938"/>
                  </a:cubicBezTo>
                  <a:cubicBezTo>
                    <a:pt x="695258" y="262732"/>
                    <a:pt x="731771" y="261144"/>
                    <a:pt x="746852" y="242888"/>
                  </a:cubicBezTo>
                  <a:cubicBezTo>
                    <a:pt x="757172" y="275431"/>
                    <a:pt x="772252" y="286544"/>
                    <a:pt x="799240" y="304800"/>
                  </a:cubicBezTo>
                  <a:cubicBezTo>
                    <a:pt x="822258" y="324644"/>
                    <a:pt x="840515" y="327818"/>
                    <a:pt x="861152" y="328613"/>
                  </a:cubicBezTo>
                  <a:cubicBezTo>
                    <a:pt x="858770" y="371475"/>
                    <a:pt x="861152" y="414338"/>
                    <a:pt x="889727" y="457200"/>
                  </a:cubicBezTo>
                  <a:cubicBezTo>
                    <a:pt x="914333" y="479425"/>
                    <a:pt x="929415" y="484981"/>
                    <a:pt x="956402" y="481013"/>
                  </a:cubicBezTo>
                  <a:cubicBezTo>
                    <a:pt x="952434" y="367507"/>
                    <a:pt x="946083" y="275431"/>
                    <a:pt x="894490" y="176213"/>
                  </a:cubicBezTo>
                  <a:cubicBezTo>
                    <a:pt x="796064" y="84138"/>
                    <a:pt x="707165" y="13495"/>
                    <a:pt x="527777" y="0"/>
                  </a:cubicBezTo>
                  <a:cubicBezTo>
                    <a:pt x="366646" y="12700"/>
                    <a:pt x="269809" y="8731"/>
                    <a:pt x="94390" y="123825"/>
                  </a:cubicBezTo>
                  <a:cubicBezTo>
                    <a:pt x="27714" y="183357"/>
                    <a:pt x="-8004" y="214313"/>
                    <a:pt x="1521" y="490538"/>
                  </a:cubicBezTo>
                  <a:close/>
                </a:path>
              </a:pathLst>
            </a:custGeom>
            <a:solidFill>
              <a:srgbClr val="472A18"/>
            </a:solidFill>
            <a:ln w="6350" cap="flat" cmpd="sng" algn="ctr">
              <a:noFill/>
              <a:prstDash val="solid"/>
              <a:miter lim="800000"/>
            </a:ln>
            <a:effectLst>
              <a:outerShdw dist="23000" dir="5400000" rotWithShape="0">
                <a:srgbClr val="7E502E"/>
              </a:outerShdw>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nvGrpSpPr>
            <p:cNvPr id="176" name="Group 175">
              <a:extLst>
                <a:ext uri="{FF2B5EF4-FFF2-40B4-BE49-F238E27FC236}">
                  <a16:creationId xmlns:a16="http://schemas.microsoft.com/office/drawing/2014/main" id="{4614A5CD-6D13-413B-8537-7322A69E9AFF}"/>
                </a:ext>
              </a:extLst>
            </p:cNvPr>
            <p:cNvGrpSpPr/>
            <p:nvPr/>
          </p:nvGrpSpPr>
          <p:grpSpPr>
            <a:xfrm>
              <a:off x="5845884" y="4728862"/>
              <a:ext cx="455745" cy="187081"/>
              <a:chOff x="7261929" y="1088663"/>
              <a:chExt cx="455745" cy="187081"/>
            </a:xfrm>
          </p:grpSpPr>
          <p:sp>
            <p:nvSpPr>
              <p:cNvPr id="180" name="Oval 179">
                <a:extLst>
                  <a:ext uri="{FF2B5EF4-FFF2-40B4-BE49-F238E27FC236}">
                    <a16:creationId xmlns:a16="http://schemas.microsoft.com/office/drawing/2014/main" id="{FBBA32E1-75EA-402E-B990-F65A68D8135C}"/>
                  </a:ext>
                </a:extLst>
              </p:cNvPr>
              <p:cNvSpPr/>
              <p:nvPr/>
            </p:nvSpPr>
            <p:spPr>
              <a:xfrm>
                <a:off x="7282873" y="1122431"/>
                <a:ext cx="148651" cy="150216"/>
              </a:xfrm>
              <a:prstGeom prst="ellipse">
                <a:avLst/>
              </a:prstGeom>
              <a:solidFill>
                <a:sysClr val="window" lastClr="FFFFFF"/>
              </a:solidFill>
              <a:ln w="12700" cap="flat" cmpd="sng" algn="ctr">
                <a:noFill/>
                <a:prstDash val="solid"/>
                <a:miter lim="800000"/>
              </a:ln>
              <a:effectLst/>
            </p:spPr>
            <p:txBody>
              <a:bodyPr rtlCol="0" anchor="ctr"/>
              <a:lstStyle/>
              <a:p>
                <a:pPr algn="ctr" defTabSz="914400">
                  <a:defRPr/>
                </a:pPr>
                <a:endParaRPr lang="en-US" sz="1530" kern="0">
                  <a:solidFill>
                    <a:prstClr val="white"/>
                  </a:solidFill>
                </a:endParaRPr>
              </a:p>
            </p:txBody>
          </p:sp>
          <p:sp>
            <p:nvSpPr>
              <p:cNvPr id="181" name="Oval 180">
                <a:extLst>
                  <a:ext uri="{FF2B5EF4-FFF2-40B4-BE49-F238E27FC236}">
                    <a16:creationId xmlns:a16="http://schemas.microsoft.com/office/drawing/2014/main" id="{1C06C420-925B-462F-8FEB-9A5E75553D52}"/>
                  </a:ext>
                </a:extLst>
              </p:cNvPr>
              <p:cNvSpPr/>
              <p:nvPr/>
            </p:nvSpPr>
            <p:spPr>
              <a:xfrm>
                <a:off x="7323144" y="1159286"/>
                <a:ext cx="62116" cy="62769"/>
              </a:xfrm>
              <a:prstGeom prst="ellipse">
                <a:avLst/>
              </a:prstGeom>
              <a:solidFill>
                <a:srgbClr val="4B1412"/>
              </a:solidFill>
              <a:ln w="12700" cap="flat" cmpd="sng" algn="ctr">
                <a:noFill/>
                <a:prstDash val="solid"/>
                <a:miter lim="800000"/>
              </a:ln>
              <a:effectLst/>
            </p:spPr>
            <p:txBody>
              <a:bodyPr rtlCol="0" anchor="ctr"/>
              <a:lstStyle/>
              <a:p>
                <a:pPr algn="ctr" defTabSz="914400">
                  <a:defRPr/>
                </a:pPr>
                <a:endParaRPr lang="en-US" sz="1530" kern="0">
                  <a:solidFill>
                    <a:prstClr val="white"/>
                  </a:solidFill>
                </a:endParaRPr>
              </a:p>
            </p:txBody>
          </p:sp>
          <p:sp>
            <p:nvSpPr>
              <p:cNvPr id="182" name="Oval 181">
                <a:extLst>
                  <a:ext uri="{FF2B5EF4-FFF2-40B4-BE49-F238E27FC236}">
                    <a16:creationId xmlns:a16="http://schemas.microsoft.com/office/drawing/2014/main" id="{5E532B89-663E-42CF-9722-2C9C77787D89}"/>
                  </a:ext>
                </a:extLst>
              </p:cNvPr>
              <p:cNvSpPr/>
              <p:nvPr/>
            </p:nvSpPr>
            <p:spPr>
              <a:xfrm>
                <a:off x="7330250" y="1169280"/>
                <a:ext cx="26948" cy="27231"/>
              </a:xfrm>
              <a:prstGeom prst="ellipse">
                <a:avLst/>
              </a:prstGeom>
              <a:solidFill>
                <a:sysClr val="window" lastClr="FFFFFF"/>
              </a:solidFill>
              <a:ln w="12700" cap="flat" cmpd="sng" algn="ctr">
                <a:noFill/>
                <a:prstDash val="solid"/>
                <a:miter lim="800000"/>
              </a:ln>
              <a:effectLst/>
            </p:spPr>
            <p:txBody>
              <a:bodyPr rtlCol="0" anchor="ctr"/>
              <a:lstStyle/>
              <a:p>
                <a:pPr algn="ctr" defTabSz="914400">
                  <a:defRPr/>
                </a:pPr>
                <a:endParaRPr lang="en-US" sz="1530" kern="0">
                  <a:solidFill>
                    <a:prstClr val="white"/>
                  </a:solidFill>
                </a:endParaRPr>
              </a:p>
            </p:txBody>
          </p:sp>
          <p:sp>
            <p:nvSpPr>
              <p:cNvPr id="183" name="Oval 182">
                <a:extLst>
                  <a:ext uri="{FF2B5EF4-FFF2-40B4-BE49-F238E27FC236}">
                    <a16:creationId xmlns:a16="http://schemas.microsoft.com/office/drawing/2014/main" id="{4F1F95DD-52AD-4270-BCF6-CDD1C1B37885}"/>
                  </a:ext>
                </a:extLst>
              </p:cNvPr>
              <p:cNvSpPr/>
              <p:nvPr/>
            </p:nvSpPr>
            <p:spPr>
              <a:xfrm>
                <a:off x="7357198" y="1194529"/>
                <a:ext cx="18688" cy="18885"/>
              </a:xfrm>
              <a:prstGeom prst="ellipse">
                <a:avLst/>
              </a:prstGeom>
              <a:solidFill>
                <a:sysClr val="window" lastClr="FFFFFF"/>
              </a:solidFill>
              <a:ln w="12700" cap="flat" cmpd="sng" algn="ctr">
                <a:noFill/>
                <a:prstDash val="solid"/>
                <a:miter lim="800000"/>
              </a:ln>
              <a:effectLst/>
            </p:spPr>
            <p:txBody>
              <a:bodyPr rtlCol="0" anchor="ctr"/>
              <a:lstStyle/>
              <a:p>
                <a:pPr algn="ctr" defTabSz="914400">
                  <a:defRPr/>
                </a:pPr>
                <a:endParaRPr lang="en-US" sz="1530" kern="0">
                  <a:solidFill>
                    <a:prstClr val="white"/>
                  </a:solidFill>
                </a:endParaRPr>
              </a:p>
            </p:txBody>
          </p:sp>
          <p:pic>
            <p:nvPicPr>
              <p:cNvPr id="184" name="Picture 183">
                <a:extLst>
                  <a:ext uri="{FF2B5EF4-FFF2-40B4-BE49-F238E27FC236}">
                    <a16:creationId xmlns:a16="http://schemas.microsoft.com/office/drawing/2014/main" id="{9B6FFB2E-CD89-40EE-9E34-A42CD051BB90}"/>
                  </a:ext>
                </a:extLst>
              </p:cNvPr>
              <p:cNvPicPr>
                <a:picLocks noChangeAspect="1"/>
              </p:cNvPicPr>
              <p:nvPr/>
            </p:nvPicPr>
            <p:blipFill>
              <a:blip r:embed="rId4"/>
              <a:stretch>
                <a:fillRect/>
              </a:stretch>
            </p:blipFill>
            <p:spPr>
              <a:xfrm rot="20463960">
                <a:off x="7261929" y="1088663"/>
                <a:ext cx="77928" cy="47623"/>
              </a:xfrm>
              <a:prstGeom prst="rect">
                <a:avLst/>
              </a:prstGeom>
            </p:spPr>
          </p:pic>
          <p:sp>
            <p:nvSpPr>
              <p:cNvPr id="185" name="Oval 184">
                <a:extLst>
                  <a:ext uri="{FF2B5EF4-FFF2-40B4-BE49-F238E27FC236}">
                    <a16:creationId xmlns:a16="http://schemas.microsoft.com/office/drawing/2014/main" id="{DAB0040B-A212-4ED2-8F4F-BEF01FD7DA38}"/>
                  </a:ext>
                </a:extLst>
              </p:cNvPr>
              <p:cNvSpPr/>
              <p:nvPr/>
            </p:nvSpPr>
            <p:spPr>
              <a:xfrm flipH="1">
                <a:off x="7548079" y="1125528"/>
                <a:ext cx="148651" cy="150216"/>
              </a:xfrm>
              <a:prstGeom prst="ellipse">
                <a:avLst/>
              </a:prstGeom>
              <a:solidFill>
                <a:sysClr val="window" lastClr="FFFFFF"/>
              </a:solidFill>
              <a:ln w="12700" cap="flat" cmpd="sng" algn="ctr">
                <a:noFill/>
                <a:prstDash val="solid"/>
                <a:miter lim="800000"/>
              </a:ln>
              <a:effectLst/>
            </p:spPr>
            <p:txBody>
              <a:bodyPr rtlCol="0" anchor="ctr"/>
              <a:lstStyle/>
              <a:p>
                <a:pPr algn="ctr" defTabSz="914400">
                  <a:defRPr/>
                </a:pPr>
                <a:endParaRPr lang="en-US" sz="1530" kern="0">
                  <a:solidFill>
                    <a:prstClr val="white"/>
                  </a:solidFill>
                </a:endParaRPr>
              </a:p>
            </p:txBody>
          </p:sp>
          <p:sp>
            <p:nvSpPr>
              <p:cNvPr id="186" name="Oval 185">
                <a:extLst>
                  <a:ext uri="{FF2B5EF4-FFF2-40B4-BE49-F238E27FC236}">
                    <a16:creationId xmlns:a16="http://schemas.microsoft.com/office/drawing/2014/main" id="{22E055D4-6AD5-4C7F-80B9-4F55AF3E1B5C}"/>
                  </a:ext>
                </a:extLst>
              </p:cNvPr>
              <p:cNvSpPr/>
              <p:nvPr/>
            </p:nvSpPr>
            <p:spPr>
              <a:xfrm flipH="1">
                <a:off x="7594343" y="1162383"/>
                <a:ext cx="62116" cy="62769"/>
              </a:xfrm>
              <a:prstGeom prst="ellipse">
                <a:avLst/>
              </a:prstGeom>
              <a:solidFill>
                <a:srgbClr val="4B1412"/>
              </a:solidFill>
              <a:ln w="12700" cap="flat" cmpd="sng" algn="ctr">
                <a:noFill/>
                <a:prstDash val="solid"/>
                <a:miter lim="800000"/>
              </a:ln>
              <a:effectLst/>
            </p:spPr>
            <p:txBody>
              <a:bodyPr rtlCol="0" anchor="ctr"/>
              <a:lstStyle/>
              <a:p>
                <a:pPr algn="ctr" defTabSz="914400">
                  <a:defRPr/>
                </a:pPr>
                <a:endParaRPr lang="en-US" sz="1530" kern="0">
                  <a:solidFill>
                    <a:prstClr val="white"/>
                  </a:solidFill>
                </a:endParaRPr>
              </a:p>
            </p:txBody>
          </p:sp>
          <p:sp>
            <p:nvSpPr>
              <p:cNvPr id="187" name="Oval 186">
                <a:extLst>
                  <a:ext uri="{FF2B5EF4-FFF2-40B4-BE49-F238E27FC236}">
                    <a16:creationId xmlns:a16="http://schemas.microsoft.com/office/drawing/2014/main" id="{2FF78EA4-FB7E-4D07-9036-263C5AFC1FC8}"/>
                  </a:ext>
                </a:extLst>
              </p:cNvPr>
              <p:cNvSpPr/>
              <p:nvPr/>
            </p:nvSpPr>
            <p:spPr>
              <a:xfrm flipH="1">
                <a:off x="7622405" y="1172377"/>
                <a:ext cx="26948" cy="27231"/>
              </a:xfrm>
              <a:prstGeom prst="ellipse">
                <a:avLst/>
              </a:prstGeom>
              <a:solidFill>
                <a:sysClr val="window" lastClr="FFFFFF"/>
              </a:solidFill>
              <a:ln w="12700" cap="flat" cmpd="sng" algn="ctr">
                <a:noFill/>
                <a:prstDash val="solid"/>
                <a:miter lim="800000"/>
              </a:ln>
              <a:effectLst/>
            </p:spPr>
            <p:txBody>
              <a:bodyPr rtlCol="0" anchor="ctr"/>
              <a:lstStyle/>
              <a:p>
                <a:pPr algn="ctr" defTabSz="914400">
                  <a:defRPr/>
                </a:pPr>
                <a:endParaRPr lang="en-US" sz="1530" kern="0">
                  <a:solidFill>
                    <a:prstClr val="white"/>
                  </a:solidFill>
                </a:endParaRPr>
              </a:p>
            </p:txBody>
          </p:sp>
          <p:sp>
            <p:nvSpPr>
              <p:cNvPr id="188" name="Oval 187">
                <a:extLst>
                  <a:ext uri="{FF2B5EF4-FFF2-40B4-BE49-F238E27FC236}">
                    <a16:creationId xmlns:a16="http://schemas.microsoft.com/office/drawing/2014/main" id="{30976C10-F1FD-41C0-A776-CAB5C44999DC}"/>
                  </a:ext>
                </a:extLst>
              </p:cNvPr>
              <p:cNvSpPr/>
              <p:nvPr/>
            </p:nvSpPr>
            <p:spPr>
              <a:xfrm flipH="1">
                <a:off x="7603717" y="1197626"/>
                <a:ext cx="18688" cy="18885"/>
              </a:xfrm>
              <a:prstGeom prst="ellipse">
                <a:avLst/>
              </a:prstGeom>
              <a:solidFill>
                <a:sysClr val="window" lastClr="FFFFFF"/>
              </a:solidFill>
              <a:ln w="12700" cap="flat" cmpd="sng" algn="ctr">
                <a:noFill/>
                <a:prstDash val="solid"/>
                <a:miter lim="800000"/>
              </a:ln>
              <a:effectLst/>
            </p:spPr>
            <p:txBody>
              <a:bodyPr rtlCol="0" anchor="ctr"/>
              <a:lstStyle/>
              <a:p>
                <a:pPr algn="ctr" defTabSz="914400">
                  <a:defRPr/>
                </a:pPr>
                <a:endParaRPr lang="en-US" sz="1530" kern="0">
                  <a:solidFill>
                    <a:prstClr val="white"/>
                  </a:solidFill>
                </a:endParaRPr>
              </a:p>
            </p:txBody>
          </p:sp>
          <p:pic>
            <p:nvPicPr>
              <p:cNvPr id="189" name="Picture 188">
                <a:extLst>
                  <a:ext uri="{FF2B5EF4-FFF2-40B4-BE49-F238E27FC236}">
                    <a16:creationId xmlns:a16="http://schemas.microsoft.com/office/drawing/2014/main" id="{7FF98FE8-980D-40E9-B4F8-33B4A1F41C51}"/>
                  </a:ext>
                </a:extLst>
              </p:cNvPr>
              <p:cNvPicPr>
                <a:picLocks noChangeAspect="1"/>
              </p:cNvPicPr>
              <p:nvPr/>
            </p:nvPicPr>
            <p:blipFill>
              <a:blip r:embed="rId4"/>
              <a:stretch>
                <a:fillRect/>
              </a:stretch>
            </p:blipFill>
            <p:spPr>
              <a:xfrm rot="1136040" flipH="1">
                <a:off x="7639746" y="1091760"/>
                <a:ext cx="77928" cy="47623"/>
              </a:xfrm>
              <a:prstGeom prst="rect">
                <a:avLst/>
              </a:prstGeom>
            </p:spPr>
          </p:pic>
        </p:grpSp>
        <p:grpSp>
          <p:nvGrpSpPr>
            <p:cNvPr id="177" name="Group 176">
              <a:extLst>
                <a:ext uri="{FF2B5EF4-FFF2-40B4-BE49-F238E27FC236}">
                  <a16:creationId xmlns:a16="http://schemas.microsoft.com/office/drawing/2014/main" id="{A4E97126-FE3C-41C7-B614-149F7684F699}"/>
                </a:ext>
              </a:extLst>
            </p:cNvPr>
            <p:cNvGrpSpPr/>
            <p:nvPr/>
          </p:nvGrpSpPr>
          <p:grpSpPr>
            <a:xfrm>
              <a:off x="6004623" y="4964934"/>
              <a:ext cx="117302" cy="190794"/>
              <a:chOff x="5382449" y="4491694"/>
              <a:chExt cx="117302" cy="190794"/>
            </a:xfrm>
          </p:grpSpPr>
          <p:sp>
            <p:nvSpPr>
              <p:cNvPr id="178" name="Teardrop 177">
                <a:extLst>
                  <a:ext uri="{FF2B5EF4-FFF2-40B4-BE49-F238E27FC236}">
                    <a16:creationId xmlns:a16="http://schemas.microsoft.com/office/drawing/2014/main" id="{0B48557A-3330-4BC3-B454-131DA7470E0F}"/>
                  </a:ext>
                </a:extLst>
              </p:cNvPr>
              <p:cNvSpPr/>
              <p:nvPr/>
            </p:nvSpPr>
            <p:spPr>
              <a:xfrm rot="16200000">
                <a:off x="5432641" y="4498133"/>
                <a:ext cx="58597" cy="45719"/>
              </a:xfrm>
              <a:prstGeom prst="teardrop">
                <a:avLst/>
              </a:prstGeom>
              <a:solidFill>
                <a:srgbClr val="825532"/>
              </a:solidFill>
              <a:ln w="12700" cap="flat" cmpd="sng" algn="ctr">
                <a:noFill/>
                <a:prstDash val="solid"/>
                <a:miter lim="800000"/>
              </a:ln>
              <a:effectLst/>
            </p:spPr>
            <p:txBody>
              <a:bodyPr rtlCol="0" anchor="ctr"/>
              <a:lstStyle/>
              <a:p>
                <a:pPr algn="ctr" defTabSz="914400">
                  <a:defRPr/>
                </a:pPr>
                <a:endParaRPr lang="en-US" sz="1530" kern="0">
                  <a:solidFill>
                    <a:prstClr val="white"/>
                  </a:solidFill>
                </a:endParaRPr>
              </a:p>
            </p:txBody>
          </p:sp>
          <p:sp>
            <p:nvSpPr>
              <p:cNvPr id="179" name="Moon 178">
                <a:extLst>
                  <a:ext uri="{FF2B5EF4-FFF2-40B4-BE49-F238E27FC236}">
                    <a16:creationId xmlns:a16="http://schemas.microsoft.com/office/drawing/2014/main" id="{8670B527-4071-4BE6-A20F-AC0DFBD12ED0}"/>
                  </a:ext>
                </a:extLst>
              </p:cNvPr>
              <p:cNvSpPr/>
              <p:nvPr/>
            </p:nvSpPr>
            <p:spPr>
              <a:xfrm rot="16200000">
                <a:off x="5398451" y="4581189"/>
                <a:ext cx="85297" cy="117302"/>
              </a:xfrm>
              <a:prstGeom prst="moon">
                <a:avLst>
                  <a:gd name="adj" fmla="val 47096"/>
                </a:avLst>
              </a:prstGeom>
              <a:solidFill>
                <a:srgbClr val="824E1D"/>
              </a:solidFill>
              <a:ln w="12700" cap="flat" cmpd="sng" algn="ctr">
                <a:noFill/>
                <a:prstDash val="solid"/>
                <a:miter lim="800000"/>
              </a:ln>
              <a:effectLst/>
            </p:spPr>
            <p:txBody>
              <a:bodyPr rtlCol="0" anchor="ctr"/>
              <a:lstStyle/>
              <a:p>
                <a:pPr algn="ctr" defTabSz="914400">
                  <a:defRPr/>
                </a:pPr>
                <a:endParaRPr lang="en-US" sz="1530" kern="0">
                  <a:solidFill>
                    <a:prstClr val="white"/>
                  </a:solidFill>
                </a:endParaRPr>
              </a:p>
            </p:txBody>
          </p:sp>
        </p:grpSp>
      </p:grpSp>
    </p:spTree>
    <p:extLst>
      <p:ext uri="{BB962C8B-B14F-4D97-AF65-F5344CB8AC3E}">
        <p14:creationId xmlns:p14="http://schemas.microsoft.com/office/powerpoint/2010/main" val="2258930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500"/>
                                  </p:stCondLst>
                                  <p:childTnLst>
                                    <p:set>
                                      <p:cBhvr>
                                        <p:cTn id="9" dur="1" fill="hold">
                                          <p:stCondLst>
                                            <p:cond delay="0"/>
                                          </p:stCondLst>
                                        </p:cTn>
                                        <p:tgtEl>
                                          <p:spTgt spid="90"/>
                                        </p:tgtEl>
                                        <p:attrNameLst>
                                          <p:attrName>style.visibility</p:attrName>
                                        </p:attrNameLst>
                                      </p:cBhvr>
                                      <p:to>
                                        <p:strVal val="visible"/>
                                      </p:to>
                                    </p:set>
                                    <p:animEffect transition="in" filter="fade">
                                      <p:cBhvr>
                                        <p:cTn id="10" dur="500"/>
                                        <p:tgtEl>
                                          <p:spTgt spid="90"/>
                                        </p:tgtEl>
                                      </p:cBhvr>
                                    </p:animEffect>
                                  </p:childTnLst>
                                </p:cTn>
                              </p:par>
                              <p:par>
                                <p:cTn id="11" presetID="10" presetClass="entr" presetSubtype="0" fill="hold" nodeType="withEffect">
                                  <p:stCondLst>
                                    <p:cond delay="1000"/>
                                  </p:stCondLst>
                                  <p:childTnLst>
                                    <p:set>
                                      <p:cBhvr>
                                        <p:cTn id="12" dur="1" fill="hold">
                                          <p:stCondLst>
                                            <p:cond delay="0"/>
                                          </p:stCondLst>
                                        </p:cTn>
                                        <p:tgtEl>
                                          <p:spTgt spid="60"/>
                                        </p:tgtEl>
                                        <p:attrNameLst>
                                          <p:attrName>style.visibility</p:attrName>
                                        </p:attrNameLst>
                                      </p:cBhvr>
                                      <p:to>
                                        <p:strVal val="visible"/>
                                      </p:to>
                                    </p:set>
                                    <p:animEffect transition="in" filter="fade">
                                      <p:cBhvr>
                                        <p:cTn id="13" dur="500"/>
                                        <p:tgtEl>
                                          <p:spTgt spid="60"/>
                                        </p:tgtEl>
                                      </p:cBhvr>
                                    </p:animEffect>
                                  </p:childTnLst>
                                </p:cTn>
                              </p:par>
                              <p:par>
                                <p:cTn id="14" presetID="10" presetClass="entr" presetSubtype="0" fill="hold" nodeType="withEffect">
                                  <p:stCondLst>
                                    <p:cond delay="1500"/>
                                  </p:stCondLst>
                                  <p:childTnLst>
                                    <p:set>
                                      <p:cBhvr>
                                        <p:cTn id="15" dur="1" fill="hold">
                                          <p:stCondLst>
                                            <p:cond delay="0"/>
                                          </p:stCondLst>
                                        </p:cTn>
                                        <p:tgtEl>
                                          <p:spTgt spid="169"/>
                                        </p:tgtEl>
                                        <p:attrNameLst>
                                          <p:attrName>style.visibility</p:attrName>
                                        </p:attrNameLst>
                                      </p:cBhvr>
                                      <p:to>
                                        <p:strVal val="visible"/>
                                      </p:to>
                                    </p:set>
                                    <p:animEffect transition="in" filter="fade">
                                      <p:cBhvr>
                                        <p:cTn id="16" dur="500"/>
                                        <p:tgtEl>
                                          <p:spTgt spid="169"/>
                                        </p:tgtEl>
                                      </p:cBhvr>
                                    </p:animEffect>
                                  </p:childTnLst>
                                </p:cTn>
                              </p:par>
                              <p:par>
                                <p:cTn id="17" presetID="10" presetClass="entr" presetSubtype="0" fill="hold" nodeType="withEffect">
                                  <p:stCondLst>
                                    <p:cond delay="2000"/>
                                  </p:stCondLst>
                                  <p:childTnLst>
                                    <p:set>
                                      <p:cBhvr>
                                        <p:cTn id="18" dur="1" fill="hold">
                                          <p:stCondLst>
                                            <p:cond delay="0"/>
                                          </p:stCondLst>
                                        </p:cTn>
                                        <p:tgtEl>
                                          <p:spTgt spid="137"/>
                                        </p:tgtEl>
                                        <p:attrNameLst>
                                          <p:attrName>style.visibility</p:attrName>
                                        </p:attrNameLst>
                                      </p:cBhvr>
                                      <p:to>
                                        <p:strVal val="visible"/>
                                      </p:to>
                                    </p:set>
                                    <p:animEffect transition="in" filter="fade">
                                      <p:cBhvr>
                                        <p:cTn id="19" dur="500"/>
                                        <p:tgtEl>
                                          <p:spTgt spid="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14376" y="-70534"/>
            <a:ext cx="9144000" cy="1097280"/>
          </a:xfrm>
          <a:solidFill>
            <a:srgbClr val="B7DEE8"/>
          </a:solidFill>
          <a:ln>
            <a:solidFill>
              <a:srgbClr val="B7DEE8"/>
            </a:solidFill>
          </a:ln>
        </p:spPr>
        <p:txBody>
          <a:bodyPr/>
          <a:lstStyle/>
          <a:p>
            <a:r>
              <a:rPr lang="en-US" dirty="0">
                <a:latin typeface="Gotham SSm A"/>
              </a:rPr>
              <a:t> </a:t>
            </a:r>
          </a:p>
        </p:txBody>
      </p:sp>
      <p:sp>
        <p:nvSpPr>
          <p:cNvPr id="3" name="Content Placeholder 2"/>
          <p:cNvSpPr>
            <a:spLocks noGrp="1"/>
          </p:cNvSpPr>
          <p:nvPr>
            <p:ph idx="1"/>
          </p:nvPr>
        </p:nvSpPr>
        <p:spPr>
          <a:xfrm>
            <a:off x="1981200" y="1333501"/>
            <a:ext cx="8229600" cy="4525963"/>
          </a:xfrm>
        </p:spPr>
        <p:txBody>
          <a:bodyPr>
            <a:normAutofit/>
          </a:bodyPr>
          <a:lstStyle/>
          <a:p>
            <a:endParaRPr lang="en-US" dirty="0"/>
          </a:p>
          <a:p>
            <a:pPr lvl="1" indent="0">
              <a:buNone/>
            </a:pPr>
            <a:endParaRPr lang="en-US" sz="2400" dirty="0"/>
          </a:p>
        </p:txBody>
      </p:sp>
      <p:sp>
        <p:nvSpPr>
          <p:cNvPr id="4" name="Content Placeholder 2">
            <a:extLst>
              <a:ext uri="{FF2B5EF4-FFF2-40B4-BE49-F238E27FC236}">
                <a16:creationId xmlns:a16="http://schemas.microsoft.com/office/drawing/2014/main" id="{E982543D-98C8-4807-BEB9-505879B79EDC}"/>
              </a:ext>
            </a:extLst>
          </p:cNvPr>
          <p:cNvSpPr txBox="1">
            <a:spLocks/>
          </p:cNvSpPr>
          <p:nvPr/>
        </p:nvSpPr>
        <p:spPr bwMode="auto">
          <a:xfrm>
            <a:off x="2222401" y="6041888"/>
            <a:ext cx="7727949" cy="599895"/>
          </a:xfrm>
          <a:prstGeom prst="roundRect">
            <a:avLst/>
          </a:prstGeom>
          <a:solidFill>
            <a:schemeClr val="bg2">
              <a:lumMod val="75000"/>
            </a:schemeClr>
          </a:solidFill>
          <a:ln w="28575">
            <a:noFill/>
          </a:ln>
        </p:spPr>
        <p:style>
          <a:lnRef idx="2">
            <a:schemeClr val="accent6"/>
          </a:lnRef>
          <a:fillRef idx="1">
            <a:schemeClr val="lt1"/>
          </a:fillRef>
          <a:effectRef idx="0">
            <a:schemeClr val="accent6"/>
          </a:effectRef>
          <a:fontRef idx="minor">
            <a:schemeClr val="dk1"/>
          </a:fontRef>
        </p:style>
        <p:txBody>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spcBef>
                <a:spcPts val="1200"/>
              </a:spcBef>
            </a:pPr>
            <a:r>
              <a:rPr lang="en-US" sz="2800" dirty="0">
                <a:solidFill>
                  <a:srgbClr val="000000"/>
                </a:solidFill>
              </a:rPr>
              <a:t>   Report pest activity in the cafeteria immediately!</a:t>
            </a:r>
          </a:p>
        </p:txBody>
      </p:sp>
      <p:sp>
        <p:nvSpPr>
          <p:cNvPr id="6" name="Content Placeholder 2">
            <a:extLst>
              <a:ext uri="{FF2B5EF4-FFF2-40B4-BE49-F238E27FC236}">
                <a16:creationId xmlns:a16="http://schemas.microsoft.com/office/drawing/2014/main" id="{026D5C67-0DFE-4E88-B6F2-722A8D198111}"/>
              </a:ext>
            </a:extLst>
          </p:cNvPr>
          <p:cNvSpPr txBox="1">
            <a:spLocks/>
          </p:cNvSpPr>
          <p:nvPr/>
        </p:nvSpPr>
        <p:spPr bwMode="auto">
          <a:xfrm>
            <a:off x="3884859" y="2805939"/>
            <a:ext cx="2651760" cy="2925763"/>
          </a:xfrm>
          <a:prstGeom prst="roundRect">
            <a:avLst/>
          </a:prstGeom>
          <a:ln w="28575">
            <a:solidFill>
              <a:srgbClr val="F6B906"/>
            </a:solidFill>
          </a:ln>
        </p:spPr>
        <p:style>
          <a:lnRef idx="2">
            <a:schemeClr val="accent6"/>
          </a:lnRef>
          <a:fillRef idx="1">
            <a:schemeClr val="lt1"/>
          </a:fillRef>
          <a:effectRef idx="0">
            <a:schemeClr val="accent6"/>
          </a:effectRef>
          <a:fontRef idx="minor">
            <a:schemeClr val="dk1"/>
          </a:fontRef>
        </p:style>
        <p:txBody>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ctr"/>
            <a:r>
              <a:rPr lang="en-US" sz="4000" dirty="0">
                <a:solidFill>
                  <a:srgbClr val="000000"/>
                </a:solidFill>
              </a:rPr>
              <a:t>Roaches</a:t>
            </a:r>
          </a:p>
        </p:txBody>
      </p:sp>
      <p:sp>
        <p:nvSpPr>
          <p:cNvPr id="7" name="Content Placeholder 2">
            <a:extLst>
              <a:ext uri="{FF2B5EF4-FFF2-40B4-BE49-F238E27FC236}">
                <a16:creationId xmlns:a16="http://schemas.microsoft.com/office/drawing/2014/main" id="{8AD001E2-90C7-4EF6-8BC9-13D88723493D}"/>
              </a:ext>
            </a:extLst>
          </p:cNvPr>
          <p:cNvSpPr txBox="1">
            <a:spLocks/>
          </p:cNvSpPr>
          <p:nvPr/>
        </p:nvSpPr>
        <p:spPr bwMode="auto">
          <a:xfrm>
            <a:off x="7182856" y="2785990"/>
            <a:ext cx="2651760" cy="2925763"/>
          </a:xfrm>
          <a:prstGeom prst="roundRect">
            <a:avLst/>
          </a:prstGeom>
          <a:ln w="28575">
            <a:solidFill>
              <a:srgbClr val="F6B906"/>
            </a:solidFill>
          </a:ln>
        </p:spPr>
        <p:style>
          <a:lnRef idx="2">
            <a:schemeClr val="accent6"/>
          </a:lnRef>
          <a:fillRef idx="1">
            <a:schemeClr val="lt1"/>
          </a:fillRef>
          <a:effectRef idx="0">
            <a:schemeClr val="accent6"/>
          </a:effectRef>
          <a:fontRef idx="minor">
            <a:schemeClr val="dk1"/>
          </a:fontRef>
        </p:style>
        <p:txBody>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ctr"/>
            <a:r>
              <a:rPr lang="en-US" sz="4000" dirty="0">
                <a:solidFill>
                  <a:srgbClr val="000000"/>
                </a:solidFill>
              </a:rPr>
              <a:t>Ants</a:t>
            </a:r>
          </a:p>
        </p:txBody>
      </p:sp>
      <p:sp>
        <p:nvSpPr>
          <p:cNvPr id="5" name="Content Placeholder 2">
            <a:extLst>
              <a:ext uri="{FF2B5EF4-FFF2-40B4-BE49-F238E27FC236}">
                <a16:creationId xmlns:a16="http://schemas.microsoft.com/office/drawing/2014/main" id="{1E35F34F-17AB-4908-8355-AF3DFAC203FC}"/>
              </a:ext>
            </a:extLst>
          </p:cNvPr>
          <p:cNvSpPr txBox="1">
            <a:spLocks/>
          </p:cNvSpPr>
          <p:nvPr/>
        </p:nvSpPr>
        <p:spPr bwMode="auto">
          <a:xfrm>
            <a:off x="586863" y="2801539"/>
            <a:ext cx="2651760" cy="2925763"/>
          </a:xfrm>
          <a:prstGeom prst="roundRect">
            <a:avLst/>
          </a:prstGeom>
          <a:ln w="28575">
            <a:solidFill>
              <a:srgbClr val="F6B906"/>
            </a:solidFill>
          </a:ln>
        </p:spPr>
        <p:style>
          <a:lnRef idx="2">
            <a:schemeClr val="accent6"/>
          </a:lnRef>
          <a:fillRef idx="1">
            <a:schemeClr val="lt1"/>
          </a:fillRef>
          <a:effectRef idx="0">
            <a:schemeClr val="accent6"/>
          </a:effectRef>
          <a:fontRef idx="minor">
            <a:schemeClr val="dk1"/>
          </a:fontRef>
        </p:style>
        <p:txBody>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ctr"/>
            <a:r>
              <a:rPr lang="en-US" sz="4000" dirty="0">
                <a:solidFill>
                  <a:srgbClr val="000000"/>
                </a:solidFill>
              </a:rPr>
              <a:t>Rodents</a:t>
            </a:r>
          </a:p>
        </p:txBody>
      </p:sp>
      <p:sp>
        <p:nvSpPr>
          <p:cNvPr id="16" name="Content Placeholder 2">
            <a:extLst>
              <a:ext uri="{FF2B5EF4-FFF2-40B4-BE49-F238E27FC236}">
                <a16:creationId xmlns:a16="http://schemas.microsoft.com/office/drawing/2014/main" id="{D825D6E9-F66F-4614-987B-F693F6233096}"/>
              </a:ext>
            </a:extLst>
          </p:cNvPr>
          <p:cNvSpPr txBox="1">
            <a:spLocks/>
          </p:cNvSpPr>
          <p:nvPr/>
        </p:nvSpPr>
        <p:spPr bwMode="auto">
          <a:xfrm>
            <a:off x="482601" y="1381957"/>
            <a:ext cx="7234540" cy="1097279"/>
          </a:xfrm>
          <a:prstGeom prst="roundRect">
            <a:avLst/>
          </a:prstGeom>
          <a:noFill/>
          <a:ln w="28575">
            <a:noFill/>
          </a:ln>
        </p:spPr>
        <p:style>
          <a:lnRef idx="2">
            <a:schemeClr val="accent6"/>
          </a:lnRef>
          <a:fillRef idx="1">
            <a:schemeClr val="lt1"/>
          </a:fillRef>
          <a:effectRef idx="0">
            <a:schemeClr val="accent6"/>
          </a:effectRef>
          <a:fontRef idx="minor">
            <a:schemeClr val="dk1"/>
          </a:fontRef>
        </p:style>
        <p:txBody>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spcBef>
                <a:spcPts val="1200"/>
              </a:spcBef>
            </a:pPr>
            <a:r>
              <a:rPr lang="en-US" sz="2800" dirty="0">
                <a:solidFill>
                  <a:srgbClr val="000000"/>
                </a:solidFill>
              </a:rPr>
              <a:t>Pest activity from rodents, roaches, and ants is classified as </a:t>
            </a:r>
            <a:r>
              <a:rPr lang="en-US" b="1" dirty="0">
                <a:solidFill>
                  <a:srgbClr val="000000"/>
                </a:solidFill>
              </a:rPr>
              <a:t>urgent</a:t>
            </a:r>
            <a:r>
              <a:rPr lang="en-US" sz="2800" dirty="0">
                <a:solidFill>
                  <a:srgbClr val="000000"/>
                </a:solidFill>
              </a:rPr>
              <a:t>. </a:t>
            </a:r>
          </a:p>
        </p:txBody>
      </p:sp>
      <p:sp>
        <p:nvSpPr>
          <p:cNvPr id="17" name="Title 1"/>
          <p:cNvSpPr txBox="1">
            <a:spLocks/>
          </p:cNvSpPr>
          <p:nvPr/>
        </p:nvSpPr>
        <p:spPr>
          <a:xfrm>
            <a:off x="0" y="-70534"/>
            <a:ext cx="12192000" cy="1097280"/>
          </a:xfrm>
          <a:prstGeom prst="rect">
            <a:avLst/>
          </a:prstGeom>
          <a:solidFill>
            <a:srgbClr val="712766"/>
          </a:solidFill>
        </p:spPr>
        <p:txBody>
          <a:bodyPr vert="horz" lIns="91440" tIns="45720" rIns="91440" bIns="45720" rtlCol="0" anchor="ctr">
            <a:norm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pPr marL="457200" algn="l">
              <a:spcBef>
                <a:spcPts val="0"/>
              </a:spcBef>
            </a:pPr>
            <a:r>
              <a:rPr lang="en-US" sz="4800" b="1" dirty="0">
                <a:solidFill>
                  <a:schemeClr val="bg1"/>
                </a:solidFill>
                <a:latin typeface="Juice ITC" panose="04040403040A02020202" pitchFamily="82" charset="0"/>
                <a:ea typeface="+mn-ea"/>
                <a:cs typeface="+mn-cs"/>
              </a:rPr>
              <a:t>Keep Pests Out Of The Cafeteria</a:t>
            </a:r>
            <a:endParaRPr lang="en-US" sz="5400" dirty="0">
              <a:solidFill>
                <a:schemeClr val="bg1"/>
              </a:solidFill>
              <a:latin typeface="Juice ITC" panose="04040403040A02020202" pitchFamily="82" charset="0"/>
            </a:endParaRPr>
          </a:p>
        </p:txBody>
      </p:sp>
      <p:pic>
        <p:nvPicPr>
          <p:cNvPr id="10" name="Picture 9">
            <a:extLst>
              <a:ext uri="{FF2B5EF4-FFF2-40B4-BE49-F238E27FC236}">
                <a16:creationId xmlns:a16="http://schemas.microsoft.com/office/drawing/2014/main" id="{93A233A8-22A6-4101-AFB2-29F431FA192C}"/>
              </a:ext>
            </a:extLst>
          </p:cNvPr>
          <p:cNvPicPr>
            <a:picLocks noChangeAspect="1"/>
          </p:cNvPicPr>
          <p:nvPr/>
        </p:nvPicPr>
        <p:blipFill>
          <a:blip r:embed="rId3"/>
          <a:stretch>
            <a:fillRect/>
          </a:stretch>
        </p:blipFill>
        <p:spPr>
          <a:xfrm>
            <a:off x="897636" y="3884090"/>
            <a:ext cx="2094556" cy="948782"/>
          </a:xfrm>
          <a:prstGeom prst="rect">
            <a:avLst/>
          </a:prstGeom>
        </p:spPr>
      </p:pic>
      <p:pic>
        <p:nvPicPr>
          <p:cNvPr id="13" name="Picture 12" descr="A picture containing sky, insect&#10;&#10;Description automatically generated">
            <a:extLst>
              <a:ext uri="{FF2B5EF4-FFF2-40B4-BE49-F238E27FC236}">
                <a16:creationId xmlns:a16="http://schemas.microsoft.com/office/drawing/2014/main" id="{D339E4CA-F4C5-4184-AA2A-136625634F0C}"/>
              </a:ext>
            </a:extLst>
          </p:cNvPr>
          <p:cNvPicPr>
            <a:picLocks noChangeAspect="1"/>
          </p:cNvPicPr>
          <p:nvPr/>
        </p:nvPicPr>
        <p:blipFill>
          <a:blip r:embed="rId4"/>
          <a:stretch>
            <a:fillRect/>
          </a:stretch>
        </p:blipFill>
        <p:spPr>
          <a:xfrm>
            <a:off x="4348089" y="3609184"/>
            <a:ext cx="1865376" cy="1770888"/>
          </a:xfrm>
          <a:prstGeom prst="rect">
            <a:avLst/>
          </a:prstGeom>
        </p:spPr>
      </p:pic>
      <p:pic>
        <p:nvPicPr>
          <p:cNvPr id="19" name="Picture 18" descr="A group of black ants&#10;&#10;Description automatically generated with medium confidence">
            <a:extLst>
              <a:ext uri="{FF2B5EF4-FFF2-40B4-BE49-F238E27FC236}">
                <a16:creationId xmlns:a16="http://schemas.microsoft.com/office/drawing/2014/main" id="{CAFF67C9-5AD9-4FA2-B50B-D10210937743}"/>
              </a:ext>
            </a:extLst>
          </p:cNvPr>
          <p:cNvPicPr>
            <a:picLocks noChangeAspect="1"/>
          </p:cNvPicPr>
          <p:nvPr/>
        </p:nvPicPr>
        <p:blipFill>
          <a:blip r:embed="rId5"/>
          <a:stretch>
            <a:fillRect/>
          </a:stretch>
        </p:blipFill>
        <p:spPr>
          <a:xfrm rot="4023004">
            <a:off x="7777022" y="3784277"/>
            <a:ext cx="1775746" cy="1417637"/>
          </a:xfrm>
          <a:prstGeom prst="rect">
            <a:avLst/>
          </a:prstGeom>
        </p:spPr>
      </p:pic>
      <p:sp>
        <p:nvSpPr>
          <p:cNvPr id="12" name="Rectangle 11">
            <a:extLst>
              <a:ext uri="{FF2B5EF4-FFF2-40B4-BE49-F238E27FC236}">
                <a16:creationId xmlns:a16="http://schemas.microsoft.com/office/drawing/2014/main" id="{C51264AA-AF09-48AA-9940-50150996D2CC}"/>
              </a:ext>
            </a:extLst>
          </p:cNvPr>
          <p:cNvSpPr/>
          <p:nvPr/>
        </p:nvSpPr>
        <p:spPr>
          <a:xfrm rot="20716740">
            <a:off x="2151980" y="3238325"/>
            <a:ext cx="6013325" cy="1862048"/>
          </a:xfrm>
          <a:prstGeom prst="rect">
            <a:avLst/>
          </a:prstGeom>
          <a:noFill/>
        </p:spPr>
        <p:txBody>
          <a:bodyPr wrap="square" lIns="91440" tIns="45720" rIns="91440" bIns="45720">
            <a:spAutoFit/>
          </a:bodyPr>
          <a:lstStyle/>
          <a:p>
            <a:pPr algn="ctr"/>
            <a:r>
              <a:rPr lang="en-US" sz="11500" b="1" dirty="0">
                <a:ln w="22225">
                  <a:solidFill>
                    <a:schemeClr val="accent2"/>
                  </a:solidFill>
                  <a:prstDash val="solid"/>
                </a:ln>
                <a:solidFill>
                  <a:srgbClr val="EE4037"/>
                </a:solidFill>
              </a:rPr>
              <a:t>URGENT</a:t>
            </a:r>
          </a:p>
        </p:txBody>
      </p:sp>
      <p:grpSp>
        <p:nvGrpSpPr>
          <p:cNvPr id="21" name="Group 20">
            <a:extLst>
              <a:ext uri="{FF2B5EF4-FFF2-40B4-BE49-F238E27FC236}">
                <a16:creationId xmlns:a16="http://schemas.microsoft.com/office/drawing/2014/main" id="{C6C58966-EBFA-896B-957F-179EC0B0061C}"/>
              </a:ext>
            </a:extLst>
          </p:cNvPr>
          <p:cNvGrpSpPr/>
          <p:nvPr/>
        </p:nvGrpSpPr>
        <p:grpSpPr>
          <a:xfrm>
            <a:off x="10247086" y="1327829"/>
            <a:ext cx="1736205" cy="1891011"/>
            <a:chOff x="-1291755" y="2720076"/>
            <a:chExt cx="2982307" cy="3699774"/>
          </a:xfrm>
        </p:grpSpPr>
        <p:sp>
          <p:nvSpPr>
            <p:cNvPr id="99" name="Oval 98">
              <a:extLst>
                <a:ext uri="{FF2B5EF4-FFF2-40B4-BE49-F238E27FC236}">
                  <a16:creationId xmlns:a16="http://schemas.microsoft.com/office/drawing/2014/main" id="{40350B1B-F78E-25CD-16A6-76C1C6E4893F}"/>
                </a:ext>
              </a:extLst>
            </p:cNvPr>
            <p:cNvSpPr/>
            <p:nvPr/>
          </p:nvSpPr>
          <p:spPr>
            <a:xfrm>
              <a:off x="-1162050" y="3524250"/>
              <a:ext cx="2743200" cy="2800350"/>
            </a:xfrm>
            <a:prstGeom prst="ellipse">
              <a:avLst/>
            </a:prstGeom>
            <a:solidFill>
              <a:srgbClr val="FDE9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8DBFF632-2EEA-B02D-7B9F-967DB8935830}"/>
                </a:ext>
              </a:extLst>
            </p:cNvPr>
            <p:cNvSpPr/>
            <p:nvPr/>
          </p:nvSpPr>
          <p:spPr>
            <a:xfrm>
              <a:off x="-1291755" y="3429000"/>
              <a:ext cx="2982307" cy="2990850"/>
            </a:xfrm>
            <a:prstGeom prst="ellipse">
              <a:avLst/>
            </a:prstGeom>
            <a:noFill/>
            <a:ln w="38100">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a16="http://schemas.microsoft.com/office/drawing/2014/main" id="{FC185F04-C421-98D1-82C2-DB7ADD4DD202}"/>
                </a:ext>
              </a:extLst>
            </p:cNvPr>
            <p:cNvGrpSpPr/>
            <p:nvPr/>
          </p:nvGrpSpPr>
          <p:grpSpPr>
            <a:xfrm flipH="1">
              <a:off x="-1205954" y="2720076"/>
              <a:ext cx="2290770" cy="3649875"/>
              <a:chOff x="720551" y="1573392"/>
              <a:chExt cx="2290770" cy="3649875"/>
            </a:xfrm>
          </p:grpSpPr>
          <p:sp>
            <p:nvSpPr>
              <p:cNvPr id="102" name="Freeform: Shape 101">
                <a:extLst>
                  <a:ext uri="{FF2B5EF4-FFF2-40B4-BE49-F238E27FC236}">
                    <a16:creationId xmlns:a16="http://schemas.microsoft.com/office/drawing/2014/main" id="{974B8DE5-7D37-054E-1D5E-61E7B2A3EE35}"/>
                  </a:ext>
                </a:extLst>
              </p:cNvPr>
              <p:cNvSpPr>
                <a:spLocks noChangeAspect="1"/>
              </p:cNvSpPr>
              <p:nvPr/>
            </p:nvSpPr>
            <p:spPr>
              <a:xfrm rot="20010427">
                <a:off x="2111959" y="3476407"/>
                <a:ext cx="899362" cy="802571"/>
              </a:xfrm>
              <a:custGeom>
                <a:avLst/>
                <a:gdLst>
                  <a:gd name="connsiteX0" fmla="*/ 727777 w 977309"/>
                  <a:gd name="connsiteY0" fmla="*/ 193137 h 872129"/>
                  <a:gd name="connsiteX1" fmla="*/ 727785 w 977309"/>
                  <a:gd name="connsiteY1" fmla="*/ 193288 h 872129"/>
                  <a:gd name="connsiteX2" fmla="*/ 727863 w 977309"/>
                  <a:gd name="connsiteY2" fmla="*/ 193369 h 872129"/>
                  <a:gd name="connsiteX3" fmla="*/ 859327 w 977309"/>
                  <a:gd name="connsiteY3" fmla="*/ 1992 h 872129"/>
                  <a:gd name="connsiteX4" fmla="*/ 867099 w 977309"/>
                  <a:gd name="connsiteY4" fmla="*/ 7451 h 872129"/>
                  <a:gd name="connsiteX5" fmla="*/ 874336 w 977309"/>
                  <a:gd name="connsiteY5" fmla="*/ 15073 h 872129"/>
                  <a:gd name="connsiteX6" fmla="*/ 873456 w 977309"/>
                  <a:gd name="connsiteY6" fmla="*/ 48886 h 872129"/>
                  <a:gd name="connsiteX7" fmla="*/ 738232 w 977309"/>
                  <a:gd name="connsiteY7" fmla="*/ 180451 h 872129"/>
                  <a:gd name="connsiteX8" fmla="*/ 734701 w 977309"/>
                  <a:gd name="connsiteY8" fmla="*/ 186577 h 872129"/>
                  <a:gd name="connsiteX9" fmla="*/ 734792 w 977309"/>
                  <a:gd name="connsiteY9" fmla="*/ 187865 h 872129"/>
                  <a:gd name="connsiteX10" fmla="*/ 736765 w 977309"/>
                  <a:gd name="connsiteY10" fmla="*/ 188259 h 872129"/>
                  <a:gd name="connsiteX11" fmla="*/ 740521 w 977309"/>
                  <a:gd name="connsiteY11" fmla="*/ 186910 h 872129"/>
                  <a:gd name="connsiteX12" fmla="*/ 741372 w 977309"/>
                  <a:gd name="connsiteY12" fmla="*/ 186398 h 872129"/>
                  <a:gd name="connsiteX13" fmla="*/ 744464 w 977309"/>
                  <a:gd name="connsiteY13" fmla="*/ 183942 h 872129"/>
                  <a:gd name="connsiteX14" fmla="*/ 902899 w 977309"/>
                  <a:gd name="connsiteY14" fmla="*/ 45136 h 872129"/>
                  <a:gd name="connsiteX15" fmla="*/ 953514 w 977309"/>
                  <a:gd name="connsiteY15" fmla="*/ 47775 h 872129"/>
                  <a:gd name="connsiteX16" fmla="*/ 953716 w 977309"/>
                  <a:gd name="connsiteY16" fmla="*/ 47999 h 872129"/>
                  <a:gd name="connsiteX17" fmla="*/ 951358 w 977309"/>
                  <a:gd name="connsiteY17" fmla="*/ 92284 h 872129"/>
                  <a:gd name="connsiteX18" fmla="*/ 828310 w 977309"/>
                  <a:gd name="connsiteY18" fmla="*/ 202893 h 872129"/>
                  <a:gd name="connsiteX19" fmla="*/ 785758 w 977309"/>
                  <a:gd name="connsiteY19" fmla="*/ 240432 h 872129"/>
                  <a:gd name="connsiteX20" fmla="*/ 891421 w 977309"/>
                  <a:gd name="connsiteY20" fmla="*/ 153002 h 872129"/>
                  <a:gd name="connsiteX21" fmla="*/ 931233 w 977309"/>
                  <a:gd name="connsiteY21" fmla="*/ 121399 h 872129"/>
                  <a:gd name="connsiteX22" fmla="*/ 957473 w 977309"/>
                  <a:gd name="connsiteY22" fmla="*/ 116563 h 872129"/>
                  <a:gd name="connsiteX23" fmla="*/ 971150 w 977309"/>
                  <a:gd name="connsiteY23" fmla="*/ 125988 h 872129"/>
                  <a:gd name="connsiteX24" fmla="*/ 966562 w 977309"/>
                  <a:gd name="connsiteY24" fmla="*/ 165907 h 872129"/>
                  <a:gd name="connsiteX25" fmla="*/ 821575 w 977309"/>
                  <a:gd name="connsiteY25" fmla="*/ 291671 h 872129"/>
                  <a:gd name="connsiteX26" fmla="*/ 818242 w 977309"/>
                  <a:gd name="connsiteY26" fmla="*/ 304146 h 872129"/>
                  <a:gd name="connsiteX27" fmla="*/ 824030 w 977309"/>
                  <a:gd name="connsiteY27" fmla="*/ 301801 h 872129"/>
                  <a:gd name="connsiteX28" fmla="*/ 830191 w 977309"/>
                  <a:gd name="connsiteY28" fmla="*/ 296872 h 872129"/>
                  <a:gd name="connsiteX29" fmla="*/ 908526 w 977309"/>
                  <a:gd name="connsiteY29" fmla="*/ 238712 h 872129"/>
                  <a:gd name="connsiteX30" fmla="*/ 948444 w 977309"/>
                  <a:gd name="connsiteY30" fmla="*/ 243299 h 872129"/>
                  <a:gd name="connsiteX31" fmla="*/ 943855 w 977309"/>
                  <a:gd name="connsiteY31" fmla="*/ 283218 h 872129"/>
                  <a:gd name="connsiteX32" fmla="*/ 863136 w 977309"/>
                  <a:gd name="connsiteY32" fmla="*/ 348342 h 872129"/>
                  <a:gd name="connsiteX33" fmla="*/ 817278 w 977309"/>
                  <a:gd name="connsiteY33" fmla="*/ 378305 h 872129"/>
                  <a:gd name="connsiteX34" fmla="*/ 814780 w 977309"/>
                  <a:gd name="connsiteY34" fmla="*/ 379576 h 872129"/>
                  <a:gd name="connsiteX35" fmla="*/ 810574 w 977309"/>
                  <a:gd name="connsiteY35" fmla="*/ 382319 h 872129"/>
                  <a:gd name="connsiteX36" fmla="*/ 749973 w 977309"/>
                  <a:gd name="connsiteY36" fmla="*/ 423501 h 872129"/>
                  <a:gd name="connsiteX37" fmla="*/ 670631 w 977309"/>
                  <a:gd name="connsiteY37" fmla="*/ 457344 h 872129"/>
                  <a:gd name="connsiteX38" fmla="*/ 628565 w 977309"/>
                  <a:gd name="connsiteY38" fmla="*/ 448617 h 872129"/>
                  <a:gd name="connsiteX39" fmla="*/ 624642 w 977309"/>
                  <a:gd name="connsiteY39" fmla="*/ 456078 h 872129"/>
                  <a:gd name="connsiteX40" fmla="*/ 426470 w 977309"/>
                  <a:gd name="connsiteY40" fmla="*/ 674023 h 872129"/>
                  <a:gd name="connsiteX41" fmla="*/ 173316 w 977309"/>
                  <a:gd name="connsiteY41" fmla="*/ 870821 h 872129"/>
                  <a:gd name="connsiteX42" fmla="*/ 171003 w 977309"/>
                  <a:gd name="connsiteY42" fmla="*/ 868408 h 872129"/>
                  <a:gd name="connsiteX43" fmla="*/ 34129 w 977309"/>
                  <a:gd name="connsiteY43" fmla="*/ 868408 h 872129"/>
                  <a:gd name="connsiteX44" fmla="*/ 0 w 977309"/>
                  <a:gd name="connsiteY44" fmla="*/ 493901 h 872129"/>
                  <a:gd name="connsiteX45" fmla="*/ 34129 w 977309"/>
                  <a:gd name="connsiteY45" fmla="*/ 119394 h 872129"/>
                  <a:gd name="connsiteX46" fmla="*/ 178009 w 977309"/>
                  <a:gd name="connsiteY46" fmla="*/ 119394 h 872129"/>
                  <a:gd name="connsiteX47" fmla="*/ 212138 w 977309"/>
                  <a:gd name="connsiteY47" fmla="*/ 493901 h 872129"/>
                  <a:gd name="connsiteX48" fmla="*/ 210197 w 977309"/>
                  <a:gd name="connsiteY48" fmla="*/ 599380 h 872129"/>
                  <a:gd name="connsiteX49" fmla="*/ 284115 w 977309"/>
                  <a:gd name="connsiteY49" fmla="*/ 525499 h 872129"/>
                  <a:gd name="connsiteX50" fmla="*/ 510262 w 977309"/>
                  <a:gd name="connsiteY50" fmla="*/ 336742 h 872129"/>
                  <a:gd name="connsiteX51" fmla="*/ 512320 w 977309"/>
                  <a:gd name="connsiteY51" fmla="*/ 335770 h 872129"/>
                  <a:gd name="connsiteX52" fmla="*/ 511936 w 977309"/>
                  <a:gd name="connsiteY52" fmla="*/ 335211 h 872129"/>
                  <a:gd name="connsiteX53" fmla="*/ 528156 w 977309"/>
                  <a:gd name="connsiteY53" fmla="*/ 206729 h 872129"/>
                  <a:gd name="connsiteX54" fmla="*/ 555621 w 977309"/>
                  <a:gd name="connsiteY54" fmla="*/ 123388 h 872129"/>
                  <a:gd name="connsiteX55" fmla="*/ 530007 w 977309"/>
                  <a:gd name="connsiteY55" fmla="*/ 54194 h 872129"/>
                  <a:gd name="connsiteX56" fmla="*/ 530103 w 977309"/>
                  <a:gd name="connsiteY56" fmla="*/ 51496 h 872129"/>
                  <a:gd name="connsiteX57" fmla="*/ 529687 w 977309"/>
                  <a:gd name="connsiteY57" fmla="*/ 47333 h 872129"/>
                  <a:gd name="connsiteX58" fmla="*/ 537432 w 977309"/>
                  <a:gd name="connsiteY58" fmla="*/ 27564 h 872129"/>
                  <a:gd name="connsiteX59" fmla="*/ 600705 w 977309"/>
                  <a:gd name="connsiteY59" fmla="*/ 49307 h 872129"/>
                  <a:gd name="connsiteX60" fmla="*/ 615680 w 977309"/>
                  <a:gd name="connsiteY60" fmla="*/ 72812 h 872129"/>
                  <a:gd name="connsiteX61" fmla="*/ 618946 w 977309"/>
                  <a:gd name="connsiteY61" fmla="*/ 82609 h 872129"/>
                  <a:gd name="connsiteX62" fmla="*/ 619132 w 977309"/>
                  <a:gd name="connsiteY62" fmla="*/ 84159 h 872129"/>
                  <a:gd name="connsiteX63" fmla="*/ 614698 w 977309"/>
                  <a:gd name="connsiteY63" fmla="*/ 122712 h 872129"/>
                  <a:gd name="connsiteX64" fmla="*/ 614987 w 977309"/>
                  <a:gd name="connsiteY64" fmla="*/ 122593 h 872129"/>
                  <a:gd name="connsiteX65" fmla="*/ 614002 w 977309"/>
                  <a:gd name="connsiteY65" fmla="*/ 127552 h 872129"/>
                  <a:gd name="connsiteX66" fmla="*/ 620471 w 977309"/>
                  <a:gd name="connsiteY66" fmla="*/ 148663 h 872129"/>
                  <a:gd name="connsiteX67" fmla="*/ 623009 w 977309"/>
                  <a:gd name="connsiteY67" fmla="*/ 151359 h 872129"/>
                  <a:gd name="connsiteX68" fmla="*/ 623025 w 977309"/>
                  <a:gd name="connsiteY68" fmla="*/ 152349 h 872129"/>
                  <a:gd name="connsiteX69" fmla="*/ 624018 w 977309"/>
                  <a:gd name="connsiteY69" fmla="*/ 152432 h 872129"/>
                  <a:gd name="connsiteX70" fmla="*/ 624613 w 977309"/>
                  <a:gd name="connsiteY70" fmla="*/ 153062 h 872129"/>
                  <a:gd name="connsiteX71" fmla="*/ 635408 w 977309"/>
                  <a:gd name="connsiteY71" fmla="*/ 159243 h 872129"/>
                  <a:gd name="connsiteX72" fmla="*/ 638892 w 977309"/>
                  <a:gd name="connsiteY72" fmla="*/ 159943 h 872129"/>
                  <a:gd name="connsiteX73" fmla="*/ 641177 w 977309"/>
                  <a:gd name="connsiteY73" fmla="*/ 161064 h 872129"/>
                  <a:gd name="connsiteX74" fmla="*/ 664717 w 977309"/>
                  <a:gd name="connsiteY74" fmla="*/ 158508 h 872129"/>
                  <a:gd name="connsiteX75" fmla="*/ 669261 w 977309"/>
                  <a:gd name="connsiteY75" fmla="*/ 155656 h 872129"/>
                  <a:gd name="connsiteX76" fmla="*/ 671431 w 977309"/>
                  <a:gd name="connsiteY76" fmla="*/ 153780 h 872129"/>
                  <a:gd name="connsiteX77" fmla="*/ 671523 w 977309"/>
                  <a:gd name="connsiteY77" fmla="*/ 153804 h 872129"/>
                  <a:gd name="connsiteX78" fmla="*/ 674725 w 977309"/>
                  <a:gd name="connsiteY78" fmla="*/ 150837 h 872129"/>
                  <a:gd name="connsiteX79" fmla="*/ 833285 w 977309"/>
                  <a:gd name="connsiteY79" fmla="*/ 6571 h 872129"/>
                  <a:gd name="connsiteX80" fmla="*/ 859327 w 977309"/>
                  <a:gd name="connsiteY80" fmla="*/ 1992 h 87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77309" h="872129">
                    <a:moveTo>
                      <a:pt x="727777" y="193137"/>
                    </a:moveTo>
                    <a:lnTo>
                      <a:pt x="727785" y="193288"/>
                    </a:lnTo>
                    <a:lnTo>
                      <a:pt x="727863" y="193369"/>
                    </a:lnTo>
                    <a:close/>
                    <a:moveTo>
                      <a:pt x="859327" y="1992"/>
                    </a:moveTo>
                    <a:cubicBezTo>
                      <a:pt x="862174" y="3234"/>
                      <a:pt x="864826" y="5055"/>
                      <a:pt x="867099" y="7451"/>
                    </a:cubicBezTo>
                    <a:lnTo>
                      <a:pt x="874336" y="15073"/>
                    </a:lnTo>
                    <a:cubicBezTo>
                      <a:pt x="883430" y="24653"/>
                      <a:pt x="883036" y="39791"/>
                      <a:pt x="873456" y="48886"/>
                    </a:cubicBezTo>
                    <a:lnTo>
                      <a:pt x="738232" y="180451"/>
                    </a:lnTo>
                    <a:cubicBezTo>
                      <a:pt x="735838" y="182725"/>
                      <a:pt x="734901" y="184836"/>
                      <a:pt x="734701" y="186577"/>
                    </a:cubicBezTo>
                    <a:lnTo>
                      <a:pt x="734792" y="187865"/>
                    </a:lnTo>
                    <a:lnTo>
                      <a:pt x="736765" y="188259"/>
                    </a:lnTo>
                    <a:cubicBezTo>
                      <a:pt x="737784" y="188092"/>
                      <a:pt x="739065" y="187629"/>
                      <a:pt x="740521" y="186910"/>
                    </a:cubicBezTo>
                    <a:lnTo>
                      <a:pt x="741372" y="186398"/>
                    </a:lnTo>
                    <a:lnTo>
                      <a:pt x="744464" y="183942"/>
                    </a:lnTo>
                    <a:cubicBezTo>
                      <a:pt x="766266" y="166246"/>
                      <a:pt x="812711" y="123904"/>
                      <a:pt x="902899" y="45136"/>
                    </a:cubicBezTo>
                    <a:cubicBezTo>
                      <a:pt x="915779" y="33558"/>
                      <a:pt x="941937" y="34894"/>
                      <a:pt x="953514" y="47775"/>
                    </a:cubicBezTo>
                    <a:lnTo>
                      <a:pt x="953716" y="47999"/>
                    </a:lnTo>
                    <a:cubicBezTo>
                      <a:pt x="965295" y="60879"/>
                      <a:pt x="964238" y="80706"/>
                      <a:pt x="951358" y="92284"/>
                    </a:cubicBezTo>
                    <a:lnTo>
                      <a:pt x="828310" y="202893"/>
                    </a:lnTo>
                    <a:lnTo>
                      <a:pt x="785758" y="240432"/>
                    </a:lnTo>
                    <a:lnTo>
                      <a:pt x="891421" y="153002"/>
                    </a:lnTo>
                    <a:lnTo>
                      <a:pt x="931233" y="121399"/>
                    </a:lnTo>
                    <a:cubicBezTo>
                      <a:pt x="938913" y="115302"/>
                      <a:pt x="948775" y="113819"/>
                      <a:pt x="957473" y="116563"/>
                    </a:cubicBezTo>
                    <a:cubicBezTo>
                      <a:pt x="962691" y="118210"/>
                      <a:pt x="967492" y="121380"/>
                      <a:pt x="971150" y="125988"/>
                    </a:cubicBezTo>
                    <a:cubicBezTo>
                      <a:pt x="980906" y="138279"/>
                      <a:pt x="978851" y="156150"/>
                      <a:pt x="966562" y="165907"/>
                    </a:cubicBezTo>
                    <a:cubicBezTo>
                      <a:pt x="910304" y="210741"/>
                      <a:pt x="877833" y="246835"/>
                      <a:pt x="821575" y="291671"/>
                    </a:cubicBezTo>
                    <a:cubicBezTo>
                      <a:pt x="799070" y="309889"/>
                      <a:pt x="806855" y="308502"/>
                      <a:pt x="818242" y="304146"/>
                    </a:cubicBezTo>
                    <a:lnTo>
                      <a:pt x="824030" y="301801"/>
                    </a:lnTo>
                    <a:lnTo>
                      <a:pt x="830191" y="296872"/>
                    </a:lnTo>
                    <a:cubicBezTo>
                      <a:pt x="859693" y="273255"/>
                      <a:pt x="891280" y="248171"/>
                      <a:pt x="908526" y="238712"/>
                    </a:cubicBezTo>
                    <a:cubicBezTo>
                      <a:pt x="936119" y="223576"/>
                      <a:pt x="938688" y="231009"/>
                      <a:pt x="948444" y="243299"/>
                    </a:cubicBezTo>
                    <a:cubicBezTo>
                      <a:pt x="958200" y="255589"/>
                      <a:pt x="956145" y="273462"/>
                      <a:pt x="943855" y="283218"/>
                    </a:cubicBezTo>
                    <a:cubicBezTo>
                      <a:pt x="929691" y="300047"/>
                      <a:pt x="884232" y="332494"/>
                      <a:pt x="863136" y="348342"/>
                    </a:cubicBezTo>
                    <a:cubicBezTo>
                      <a:pt x="842040" y="364189"/>
                      <a:pt x="832094" y="375641"/>
                      <a:pt x="817278" y="378305"/>
                    </a:cubicBezTo>
                    <a:lnTo>
                      <a:pt x="814780" y="379576"/>
                    </a:lnTo>
                    <a:lnTo>
                      <a:pt x="810574" y="382319"/>
                    </a:lnTo>
                    <a:cubicBezTo>
                      <a:pt x="761352" y="414676"/>
                      <a:pt x="775069" y="409399"/>
                      <a:pt x="749973" y="423501"/>
                    </a:cubicBezTo>
                    <a:cubicBezTo>
                      <a:pt x="719086" y="440858"/>
                      <a:pt x="699610" y="458388"/>
                      <a:pt x="670631" y="457344"/>
                    </a:cubicBezTo>
                    <a:lnTo>
                      <a:pt x="628565" y="448617"/>
                    </a:lnTo>
                    <a:lnTo>
                      <a:pt x="624642" y="456078"/>
                    </a:lnTo>
                    <a:cubicBezTo>
                      <a:pt x="597909" y="498155"/>
                      <a:pt x="521850" y="582604"/>
                      <a:pt x="426470" y="674023"/>
                    </a:cubicBezTo>
                    <a:cubicBezTo>
                      <a:pt x="299299" y="795914"/>
                      <a:pt x="185963" y="884016"/>
                      <a:pt x="173316" y="870821"/>
                    </a:cubicBezTo>
                    <a:lnTo>
                      <a:pt x="171003" y="868408"/>
                    </a:lnTo>
                    <a:lnTo>
                      <a:pt x="34129" y="868408"/>
                    </a:lnTo>
                    <a:cubicBezTo>
                      <a:pt x="15282" y="868408"/>
                      <a:pt x="0" y="700747"/>
                      <a:pt x="0" y="493901"/>
                    </a:cubicBezTo>
                    <a:cubicBezTo>
                      <a:pt x="0" y="287055"/>
                      <a:pt x="15282" y="119394"/>
                      <a:pt x="34129" y="119394"/>
                    </a:cubicBezTo>
                    <a:lnTo>
                      <a:pt x="178009" y="119394"/>
                    </a:lnTo>
                    <a:cubicBezTo>
                      <a:pt x="196856" y="119394"/>
                      <a:pt x="212138" y="287055"/>
                      <a:pt x="212138" y="493901"/>
                    </a:cubicBezTo>
                    <a:lnTo>
                      <a:pt x="210197" y="599380"/>
                    </a:lnTo>
                    <a:lnTo>
                      <a:pt x="284115" y="525499"/>
                    </a:lnTo>
                    <a:cubicBezTo>
                      <a:pt x="379493" y="434080"/>
                      <a:pt x="467090" y="361669"/>
                      <a:pt x="510262" y="336742"/>
                    </a:cubicBezTo>
                    <a:lnTo>
                      <a:pt x="512320" y="335770"/>
                    </a:lnTo>
                    <a:lnTo>
                      <a:pt x="511936" y="335211"/>
                    </a:lnTo>
                    <a:cubicBezTo>
                      <a:pt x="492898" y="296201"/>
                      <a:pt x="497341" y="256382"/>
                      <a:pt x="528156" y="206729"/>
                    </a:cubicBezTo>
                    <a:cubicBezTo>
                      <a:pt x="557695" y="142644"/>
                      <a:pt x="556398" y="150539"/>
                      <a:pt x="555621" y="123388"/>
                    </a:cubicBezTo>
                    <a:cubicBezTo>
                      <a:pt x="544928" y="98266"/>
                      <a:pt x="530676" y="69602"/>
                      <a:pt x="530007" y="54194"/>
                    </a:cubicBezTo>
                    <a:lnTo>
                      <a:pt x="530103" y="51496"/>
                    </a:lnTo>
                    <a:lnTo>
                      <a:pt x="529687" y="47333"/>
                    </a:lnTo>
                    <a:cubicBezTo>
                      <a:pt x="529662" y="39106"/>
                      <a:pt x="532169" y="32120"/>
                      <a:pt x="537432" y="27564"/>
                    </a:cubicBezTo>
                    <a:cubicBezTo>
                      <a:pt x="551470" y="15415"/>
                      <a:pt x="579798" y="25150"/>
                      <a:pt x="600705" y="49307"/>
                    </a:cubicBezTo>
                    <a:cubicBezTo>
                      <a:pt x="607238" y="56855"/>
                      <a:pt x="612273" y="64920"/>
                      <a:pt x="615680" y="72812"/>
                    </a:cubicBezTo>
                    <a:lnTo>
                      <a:pt x="618946" y="82609"/>
                    </a:lnTo>
                    <a:lnTo>
                      <a:pt x="619132" y="84159"/>
                    </a:lnTo>
                    <a:cubicBezTo>
                      <a:pt x="620102" y="98938"/>
                      <a:pt x="618581" y="112630"/>
                      <a:pt x="614698" y="122712"/>
                    </a:cubicBezTo>
                    <a:lnTo>
                      <a:pt x="614987" y="122593"/>
                    </a:lnTo>
                    <a:lnTo>
                      <a:pt x="614002" y="127552"/>
                    </a:lnTo>
                    <a:cubicBezTo>
                      <a:pt x="613476" y="135214"/>
                      <a:pt x="615868" y="142716"/>
                      <a:pt x="620471" y="148663"/>
                    </a:cubicBezTo>
                    <a:lnTo>
                      <a:pt x="623009" y="151359"/>
                    </a:lnTo>
                    <a:lnTo>
                      <a:pt x="623025" y="152349"/>
                    </a:lnTo>
                    <a:lnTo>
                      <a:pt x="624018" y="152432"/>
                    </a:lnTo>
                    <a:lnTo>
                      <a:pt x="624613" y="153062"/>
                    </a:lnTo>
                    <a:cubicBezTo>
                      <a:pt x="627671" y="155740"/>
                      <a:pt x="631305" y="157871"/>
                      <a:pt x="635408" y="159243"/>
                    </a:cubicBezTo>
                    <a:lnTo>
                      <a:pt x="638892" y="159943"/>
                    </a:lnTo>
                    <a:lnTo>
                      <a:pt x="641177" y="161064"/>
                    </a:lnTo>
                    <a:cubicBezTo>
                      <a:pt x="647852" y="163494"/>
                      <a:pt x="656612" y="162785"/>
                      <a:pt x="664717" y="158508"/>
                    </a:cubicBezTo>
                    <a:cubicBezTo>
                      <a:pt x="666337" y="157654"/>
                      <a:pt x="667855" y="156696"/>
                      <a:pt x="669261" y="155656"/>
                    </a:cubicBezTo>
                    <a:lnTo>
                      <a:pt x="671431" y="153780"/>
                    </a:lnTo>
                    <a:lnTo>
                      <a:pt x="671523" y="153804"/>
                    </a:lnTo>
                    <a:lnTo>
                      <a:pt x="674725" y="150837"/>
                    </a:lnTo>
                    <a:cubicBezTo>
                      <a:pt x="727578" y="102748"/>
                      <a:pt x="782058" y="55202"/>
                      <a:pt x="833285" y="6571"/>
                    </a:cubicBezTo>
                    <a:cubicBezTo>
                      <a:pt x="840471" y="-250"/>
                      <a:pt x="850783" y="-1734"/>
                      <a:pt x="859327" y="1992"/>
                    </a:cubicBezTo>
                    <a:close/>
                  </a:path>
                </a:pathLst>
              </a:custGeom>
              <a:solidFill>
                <a:srgbClr val="EACC82"/>
              </a:solidFill>
              <a:ln w="9525" cap="flat" cmpd="sng" algn="ctr">
                <a:noFill/>
                <a:prstDash val="solid"/>
              </a:ln>
              <a:effectLst/>
            </p:spPr>
            <p:txBody>
              <a:bodyPr wrap="square" rtlCol="0" anchor="ctr">
                <a:noAutofit/>
              </a:bodyPr>
              <a:lstStyle/>
              <a:p>
                <a:pPr algn="ctr" defTabSz="914400" fontAlgn="base">
                  <a:spcBef>
                    <a:spcPct val="0"/>
                  </a:spcBef>
                  <a:spcAft>
                    <a:spcPct val="0"/>
                  </a:spcAft>
                  <a:defRPr/>
                </a:pPr>
                <a:endParaRPr lang="en-US" sz="1530" kern="0">
                  <a:solidFill>
                    <a:prstClr val="white"/>
                  </a:solidFill>
                  <a:latin typeface="Calibri"/>
                </a:endParaRPr>
              </a:p>
            </p:txBody>
          </p:sp>
          <p:sp>
            <p:nvSpPr>
              <p:cNvPr id="103" name="Flowchart: Terminator 102">
                <a:extLst>
                  <a:ext uri="{FF2B5EF4-FFF2-40B4-BE49-F238E27FC236}">
                    <a16:creationId xmlns:a16="http://schemas.microsoft.com/office/drawing/2014/main" id="{ECFD8F25-F15A-B6BF-D5E7-8285862D1868}"/>
                  </a:ext>
                </a:extLst>
              </p:cNvPr>
              <p:cNvSpPr/>
              <p:nvPr/>
            </p:nvSpPr>
            <p:spPr>
              <a:xfrm rot="19999634" flipH="1">
                <a:off x="2143969" y="3710176"/>
                <a:ext cx="225594" cy="711363"/>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04" name="Flowchart: Delay 103">
                <a:extLst>
                  <a:ext uri="{FF2B5EF4-FFF2-40B4-BE49-F238E27FC236}">
                    <a16:creationId xmlns:a16="http://schemas.microsoft.com/office/drawing/2014/main" id="{A98D041A-3939-3FF6-2248-44B9281475FD}"/>
                  </a:ext>
                </a:extLst>
              </p:cNvPr>
              <p:cNvSpPr/>
              <p:nvPr/>
            </p:nvSpPr>
            <p:spPr>
              <a:xfrm rot="19976169">
                <a:off x="1918211" y="3358086"/>
                <a:ext cx="320445" cy="657015"/>
              </a:xfrm>
              <a:prstGeom prst="flowChartDelay">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grpSp>
            <p:nvGrpSpPr>
              <p:cNvPr id="105" name="Group 104">
                <a:extLst>
                  <a:ext uri="{FF2B5EF4-FFF2-40B4-BE49-F238E27FC236}">
                    <a16:creationId xmlns:a16="http://schemas.microsoft.com/office/drawing/2014/main" id="{C407DBC2-B8E5-438A-64C8-43E023BCD82D}"/>
                  </a:ext>
                </a:extLst>
              </p:cNvPr>
              <p:cNvGrpSpPr/>
              <p:nvPr/>
            </p:nvGrpSpPr>
            <p:grpSpPr>
              <a:xfrm>
                <a:off x="720551" y="1574772"/>
                <a:ext cx="1581557" cy="3648495"/>
                <a:chOff x="701501" y="393208"/>
                <a:chExt cx="1581557" cy="3648495"/>
              </a:xfrm>
            </p:grpSpPr>
            <p:sp>
              <p:nvSpPr>
                <p:cNvPr id="153" name="Flowchart: Manual Operation 26">
                  <a:extLst>
                    <a:ext uri="{FF2B5EF4-FFF2-40B4-BE49-F238E27FC236}">
                      <a16:creationId xmlns:a16="http://schemas.microsoft.com/office/drawing/2014/main" id="{615B9E53-67F6-5DBE-9832-8825A149EDDE}"/>
                    </a:ext>
                  </a:extLst>
                </p:cNvPr>
                <p:cNvSpPr/>
                <p:nvPr/>
              </p:nvSpPr>
              <p:spPr>
                <a:xfrm rot="21326916" flipV="1">
                  <a:off x="1578450" y="3445054"/>
                  <a:ext cx="414978" cy="591391"/>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54" name="Rectangle: Single Corner Snipped 29">
                  <a:extLst>
                    <a:ext uri="{FF2B5EF4-FFF2-40B4-BE49-F238E27FC236}">
                      <a16:creationId xmlns:a16="http://schemas.microsoft.com/office/drawing/2014/main" id="{0DB57433-2A51-0884-E84F-FB1043727FB8}"/>
                    </a:ext>
                  </a:extLst>
                </p:cNvPr>
                <p:cNvSpPr/>
                <p:nvPr/>
              </p:nvSpPr>
              <p:spPr>
                <a:xfrm flipH="1">
                  <a:off x="1159132" y="2229839"/>
                  <a:ext cx="844823" cy="1228724"/>
                </a:xfrm>
                <a:prstGeom prst="snip1Rect">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55" name="Oval 154">
                  <a:extLst>
                    <a:ext uri="{FF2B5EF4-FFF2-40B4-BE49-F238E27FC236}">
                      <a16:creationId xmlns:a16="http://schemas.microsoft.com/office/drawing/2014/main" id="{0864A645-4E19-0599-C3F4-0DF7DC167768}"/>
                    </a:ext>
                  </a:extLst>
                </p:cNvPr>
                <p:cNvSpPr/>
                <p:nvPr/>
              </p:nvSpPr>
              <p:spPr>
                <a:xfrm>
                  <a:off x="946431" y="1241108"/>
                  <a:ext cx="184756" cy="409920"/>
                </a:xfrm>
                <a:prstGeom prst="ellipse">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156" name="Oval 155">
                  <a:extLst>
                    <a:ext uri="{FF2B5EF4-FFF2-40B4-BE49-F238E27FC236}">
                      <a16:creationId xmlns:a16="http://schemas.microsoft.com/office/drawing/2014/main" id="{918F7F3A-213B-4741-F960-1BAD0EC0E1DA}"/>
                    </a:ext>
                  </a:extLst>
                </p:cNvPr>
                <p:cNvSpPr/>
                <p:nvPr/>
              </p:nvSpPr>
              <p:spPr>
                <a:xfrm>
                  <a:off x="2098302" y="1228459"/>
                  <a:ext cx="184756" cy="409920"/>
                </a:xfrm>
                <a:prstGeom prst="ellipse">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57" name="Flowchart: Off-page Connector 156">
                  <a:extLst>
                    <a:ext uri="{FF2B5EF4-FFF2-40B4-BE49-F238E27FC236}">
                      <a16:creationId xmlns:a16="http://schemas.microsoft.com/office/drawing/2014/main" id="{42AD65DF-0B93-AE2E-4662-4933E9E6677F}"/>
                    </a:ext>
                  </a:extLst>
                </p:cNvPr>
                <p:cNvSpPr/>
                <p:nvPr/>
              </p:nvSpPr>
              <p:spPr>
                <a:xfrm>
                  <a:off x="1451631" y="1940779"/>
                  <a:ext cx="331997" cy="436406"/>
                </a:xfrm>
                <a:prstGeom prst="flowChartOffpageConnector">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58" name="Oval 157">
                  <a:extLst>
                    <a:ext uri="{FF2B5EF4-FFF2-40B4-BE49-F238E27FC236}">
                      <a16:creationId xmlns:a16="http://schemas.microsoft.com/office/drawing/2014/main" id="{AC8EED5F-E333-334F-5F07-95587D3E72CD}"/>
                    </a:ext>
                  </a:extLst>
                </p:cNvPr>
                <p:cNvSpPr/>
                <p:nvPr/>
              </p:nvSpPr>
              <p:spPr>
                <a:xfrm>
                  <a:off x="1027261" y="631560"/>
                  <a:ext cx="1154760" cy="1454687"/>
                </a:xfrm>
                <a:prstGeom prst="ellipse">
                  <a:avLst/>
                </a:prstGeom>
                <a:solidFill>
                  <a:srgbClr val="EED69D"/>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59" name="Flowchart: Terminator 158">
                  <a:extLst>
                    <a:ext uri="{FF2B5EF4-FFF2-40B4-BE49-F238E27FC236}">
                      <a16:creationId xmlns:a16="http://schemas.microsoft.com/office/drawing/2014/main" id="{FEE8721A-14F7-4CA1-7090-E5CA4A367746}"/>
                    </a:ext>
                  </a:extLst>
                </p:cNvPr>
                <p:cNvSpPr/>
                <p:nvPr/>
              </p:nvSpPr>
              <p:spPr>
                <a:xfrm rot="1600366">
                  <a:off x="828384" y="2510724"/>
                  <a:ext cx="225594" cy="711363"/>
                </a:xfrm>
                <a:prstGeom prst="flowChartTerminator">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60" name="Flowchart: Delay 159">
                  <a:extLst>
                    <a:ext uri="{FF2B5EF4-FFF2-40B4-BE49-F238E27FC236}">
                      <a16:creationId xmlns:a16="http://schemas.microsoft.com/office/drawing/2014/main" id="{4B3B8619-D089-4AF5-F6C6-57F72C367D54}"/>
                    </a:ext>
                  </a:extLst>
                </p:cNvPr>
                <p:cNvSpPr/>
                <p:nvPr/>
              </p:nvSpPr>
              <p:spPr>
                <a:xfrm rot="2022916" flipH="1">
                  <a:off x="957936" y="2194263"/>
                  <a:ext cx="320445" cy="657015"/>
                </a:xfrm>
                <a:prstGeom prst="flowChartDelay">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161" name="Isosceles Triangle 160">
                  <a:extLst>
                    <a:ext uri="{FF2B5EF4-FFF2-40B4-BE49-F238E27FC236}">
                      <a16:creationId xmlns:a16="http://schemas.microsoft.com/office/drawing/2014/main" id="{428EE79F-7765-657B-2F52-8983DC73C02E}"/>
                    </a:ext>
                  </a:extLst>
                </p:cNvPr>
                <p:cNvSpPr/>
                <p:nvPr/>
              </p:nvSpPr>
              <p:spPr>
                <a:xfrm rot="10800000">
                  <a:off x="1436956" y="1744344"/>
                  <a:ext cx="389712" cy="191484"/>
                </a:xfrm>
                <a:prstGeom prst="triangle">
                  <a:avLst/>
                </a:prstGeom>
                <a:solidFill>
                  <a:sysClr val="window" lastClr="FFFFFF"/>
                </a:solidFill>
                <a:ln w="19050" cap="flat" cmpd="sng" algn="ctr">
                  <a:solidFill>
                    <a:srgbClr val="FF0000">
                      <a:lumMod val="40000"/>
                      <a:lumOff val="60000"/>
                    </a:srgbClr>
                  </a:solid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62" name="Oval 161">
                  <a:extLst>
                    <a:ext uri="{FF2B5EF4-FFF2-40B4-BE49-F238E27FC236}">
                      <a16:creationId xmlns:a16="http://schemas.microsoft.com/office/drawing/2014/main" id="{1F04983D-3B02-73E9-CF86-5D9BAAF59E8D}"/>
                    </a:ext>
                  </a:extLst>
                </p:cNvPr>
                <p:cNvSpPr/>
                <p:nvPr/>
              </p:nvSpPr>
              <p:spPr>
                <a:xfrm rot="21284756">
                  <a:off x="1230140" y="1281950"/>
                  <a:ext cx="254008" cy="362574"/>
                </a:xfrm>
                <a:prstGeom prst="ellipse">
                  <a:avLst/>
                </a:prstGeom>
                <a:solidFill>
                  <a:sysClr val="window" lastClr="FFFFFF"/>
                </a:solidFill>
                <a:ln w="12700"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63" name="Oval 162">
                  <a:extLst>
                    <a:ext uri="{FF2B5EF4-FFF2-40B4-BE49-F238E27FC236}">
                      <a16:creationId xmlns:a16="http://schemas.microsoft.com/office/drawing/2014/main" id="{2F226EA8-5DA7-A388-9E23-4C20AF8A4BB2}"/>
                    </a:ext>
                  </a:extLst>
                </p:cNvPr>
                <p:cNvSpPr/>
                <p:nvPr/>
              </p:nvSpPr>
              <p:spPr>
                <a:xfrm>
                  <a:off x="1310144" y="1370110"/>
                  <a:ext cx="79677" cy="134263"/>
                </a:xfrm>
                <a:prstGeom prst="ellipse">
                  <a:avLst/>
                </a:prstGeom>
                <a:solidFill>
                  <a:srgbClr val="000000"/>
                </a:solidFill>
                <a:ln w="9525" cap="flat" cmpd="sng" algn="ctr">
                  <a:solidFill>
                    <a:srgbClr val="000000"/>
                  </a:solid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64" name="Oval 163">
                  <a:extLst>
                    <a:ext uri="{FF2B5EF4-FFF2-40B4-BE49-F238E27FC236}">
                      <a16:creationId xmlns:a16="http://schemas.microsoft.com/office/drawing/2014/main" id="{71C45994-194D-6345-BA15-CD8DFAE47BC0}"/>
                    </a:ext>
                  </a:extLst>
                </p:cNvPr>
                <p:cNvSpPr/>
                <p:nvPr/>
              </p:nvSpPr>
              <p:spPr>
                <a:xfrm rot="315244" flipH="1">
                  <a:off x="1757916" y="1268799"/>
                  <a:ext cx="254008" cy="362574"/>
                </a:xfrm>
                <a:prstGeom prst="ellipse">
                  <a:avLst/>
                </a:prstGeom>
                <a:solidFill>
                  <a:sysClr val="window" lastClr="FFFFFF"/>
                </a:solidFill>
                <a:ln w="12700"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65" name="Oval 164">
                  <a:extLst>
                    <a:ext uri="{FF2B5EF4-FFF2-40B4-BE49-F238E27FC236}">
                      <a16:creationId xmlns:a16="http://schemas.microsoft.com/office/drawing/2014/main" id="{CE082B7A-18BE-A9CF-397A-173753F2E8A4}"/>
                    </a:ext>
                  </a:extLst>
                </p:cNvPr>
                <p:cNvSpPr/>
                <p:nvPr/>
              </p:nvSpPr>
              <p:spPr>
                <a:xfrm>
                  <a:off x="1835910" y="1370110"/>
                  <a:ext cx="79677" cy="134263"/>
                </a:xfrm>
                <a:prstGeom prst="ellipse">
                  <a:avLst/>
                </a:prstGeom>
                <a:solidFill>
                  <a:srgbClr val="000000"/>
                </a:solidFill>
                <a:ln w="9525" cap="flat" cmpd="sng" algn="ctr">
                  <a:solidFill>
                    <a:srgbClr val="000000"/>
                  </a:solid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66" name="Flowchart: Terminator 165">
                  <a:extLst>
                    <a:ext uri="{FF2B5EF4-FFF2-40B4-BE49-F238E27FC236}">
                      <a16:creationId xmlns:a16="http://schemas.microsoft.com/office/drawing/2014/main" id="{95E15BED-1EA7-609C-68BC-473147B121FA}"/>
                    </a:ext>
                  </a:extLst>
                </p:cNvPr>
                <p:cNvSpPr/>
                <p:nvPr/>
              </p:nvSpPr>
              <p:spPr>
                <a:xfrm rot="21216315">
                  <a:off x="1212017" y="1176810"/>
                  <a:ext cx="239614" cy="87279"/>
                </a:xfrm>
                <a:prstGeom prst="flowChartTerminator">
                  <a:avLst/>
                </a:prstGeom>
                <a:solidFill>
                  <a:srgbClr val="843F06"/>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67" name="Flowchart: Terminator 166">
                  <a:extLst>
                    <a:ext uri="{FF2B5EF4-FFF2-40B4-BE49-F238E27FC236}">
                      <a16:creationId xmlns:a16="http://schemas.microsoft.com/office/drawing/2014/main" id="{7D785B31-8AD5-F01F-3B22-D6EA65FCA491}"/>
                    </a:ext>
                  </a:extLst>
                </p:cNvPr>
                <p:cNvSpPr/>
                <p:nvPr/>
              </p:nvSpPr>
              <p:spPr>
                <a:xfrm rot="174846">
                  <a:off x="1790356" y="1183986"/>
                  <a:ext cx="239614" cy="87279"/>
                </a:xfrm>
                <a:prstGeom prst="flowChartTerminator">
                  <a:avLst/>
                </a:prstGeom>
                <a:solidFill>
                  <a:srgbClr val="843F06"/>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68" name="Moon 167">
                  <a:extLst>
                    <a:ext uri="{FF2B5EF4-FFF2-40B4-BE49-F238E27FC236}">
                      <a16:creationId xmlns:a16="http://schemas.microsoft.com/office/drawing/2014/main" id="{3701B13C-21AB-1236-A7C0-D1A8A67259E6}"/>
                    </a:ext>
                  </a:extLst>
                </p:cNvPr>
                <p:cNvSpPr/>
                <p:nvPr/>
              </p:nvSpPr>
              <p:spPr>
                <a:xfrm rot="5400000">
                  <a:off x="1178315" y="226418"/>
                  <a:ext cx="852651" cy="1186231"/>
                </a:xfrm>
                <a:prstGeom prst="moon">
                  <a:avLst>
                    <a:gd name="adj" fmla="val 65258"/>
                  </a:avLst>
                </a:prstGeom>
                <a:pattFill prst="openDmnd">
                  <a:fgClr>
                    <a:srgbClr val="000000"/>
                  </a:fgClr>
                  <a:bgClr>
                    <a:sysClr val="window" lastClr="FFFFFF"/>
                  </a:bgClr>
                </a:pattFill>
                <a:ln w="3175" cap="flat" cmpd="sng" algn="ctr">
                  <a:solidFill>
                    <a:srgbClr val="000000"/>
                  </a:solidFill>
                  <a:prstDash val="solid"/>
                </a:ln>
                <a:effectLst/>
              </p:spPr>
              <p:txBody>
                <a:bodyPr rtlCol="0" anchor="ctr"/>
                <a:lstStyle/>
                <a:p>
                  <a:pPr algn="ctr" defTabSz="914400">
                    <a:defRPr/>
                  </a:pPr>
                  <a:endParaRPr lang="en-US" sz="1530" kern="0">
                    <a:solidFill>
                      <a:prstClr val="white"/>
                    </a:solidFill>
                    <a:latin typeface="Calibri"/>
                  </a:endParaRPr>
                </a:p>
              </p:txBody>
            </p:sp>
            <p:sp>
              <p:nvSpPr>
                <p:cNvPr id="169" name="Moon 168">
                  <a:extLst>
                    <a:ext uri="{FF2B5EF4-FFF2-40B4-BE49-F238E27FC236}">
                      <a16:creationId xmlns:a16="http://schemas.microsoft.com/office/drawing/2014/main" id="{A807B6B3-38F1-046D-4DA4-137531AF9016}"/>
                    </a:ext>
                  </a:extLst>
                </p:cNvPr>
                <p:cNvSpPr/>
                <p:nvPr/>
              </p:nvSpPr>
              <p:spPr>
                <a:xfrm rot="5400000">
                  <a:off x="1299359" y="359462"/>
                  <a:ext cx="613097" cy="1157294"/>
                </a:xfrm>
                <a:prstGeom prst="moon">
                  <a:avLst>
                    <a:gd name="adj" fmla="val 52142"/>
                  </a:avLst>
                </a:prstGeom>
                <a:pattFill prst="dotDmnd">
                  <a:fgClr>
                    <a:srgbClr val="000000"/>
                  </a:fgClr>
                  <a:bgClr>
                    <a:srgbClr val="C28446"/>
                  </a:bgClr>
                </a:pattFill>
                <a:ln w="3175" cap="flat" cmpd="sng" algn="ctr">
                  <a:noFill/>
                  <a:prstDash val="solid"/>
                </a:ln>
                <a:effectLst/>
              </p:spPr>
              <p:txBody>
                <a:bodyPr rtlCol="0" anchor="ctr"/>
                <a:lstStyle/>
                <a:p>
                  <a:pPr algn="ctr" defTabSz="914400">
                    <a:defRPr/>
                  </a:pPr>
                  <a:endParaRPr lang="en-US" sz="1530" kern="0">
                    <a:solidFill>
                      <a:prstClr val="white"/>
                    </a:solidFill>
                    <a:latin typeface="Calibri"/>
                  </a:endParaRPr>
                </a:p>
              </p:txBody>
            </p:sp>
            <p:sp>
              <p:nvSpPr>
                <p:cNvPr id="170" name="Oval 169">
                  <a:extLst>
                    <a:ext uri="{FF2B5EF4-FFF2-40B4-BE49-F238E27FC236}">
                      <a16:creationId xmlns:a16="http://schemas.microsoft.com/office/drawing/2014/main" id="{7CAB9B3D-78D0-E93E-33A1-A40A843E1687}"/>
                    </a:ext>
                  </a:extLst>
                </p:cNvPr>
                <p:cNvSpPr/>
                <p:nvPr/>
              </p:nvSpPr>
              <p:spPr>
                <a:xfrm>
                  <a:off x="1385349" y="474517"/>
                  <a:ext cx="458284" cy="195232"/>
                </a:xfrm>
                <a:prstGeom prst="ellipse">
                  <a:avLst/>
                </a:prstGeom>
                <a:pattFill prst="dotDmnd">
                  <a:fgClr>
                    <a:srgbClr val="F79646">
                      <a:lumMod val="50000"/>
                    </a:srgbClr>
                  </a:fgClr>
                  <a:bgClr>
                    <a:srgbClr val="C28446"/>
                  </a:bgClr>
                </a:patt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171" name="Flowchart: Delay 170">
                  <a:extLst>
                    <a:ext uri="{FF2B5EF4-FFF2-40B4-BE49-F238E27FC236}">
                      <a16:creationId xmlns:a16="http://schemas.microsoft.com/office/drawing/2014/main" id="{4602D2EC-1210-6FAB-B7FE-EC8E44033DFC}"/>
                    </a:ext>
                  </a:extLst>
                </p:cNvPr>
                <p:cNvSpPr/>
                <p:nvPr/>
              </p:nvSpPr>
              <p:spPr>
                <a:xfrm rot="19976169">
                  <a:off x="1902815" y="2179716"/>
                  <a:ext cx="320445" cy="657015"/>
                </a:xfrm>
                <a:prstGeom prst="flowChartDelay">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172" name="Right Triangle 171">
                  <a:extLst>
                    <a:ext uri="{FF2B5EF4-FFF2-40B4-BE49-F238E27FC236}">
                      <a16:creationId xmlns:a16="http://schemas.microsoft.com/office/drawing/2014/main" id="{AA002F1F-0316-C865-5349-CBACF474D372}"/>
                    </a:ext>
                  </a:extLst>
                </p:cNvPr>
                <p:cNvSpPr/>
                <p:nvPr/>
              </p:nvSpPr>
              <p:spPr>
                <a:xfrm rot="8699319">
                  <a:off x="1289249" y="2189645"/>
                  <a:ext cx="247965" cy="291800"/>
                </a:xfrm>
                <a:prstGeom prst="rtTriangle">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73" name="Right Triangle 172">
                  <a:extLst>
                    <a:ext uri="{FF2B5EF4-FFF2-40B4-BE49-F238E27FC236}">
                      <a16:creationId xmlns:a16="http://schemas.microsoft.com/office/drawing/2014/main" id="{30AEBEFC-A483-0BD3-0296-785024761E19}"/>
                    </a:ext>
                  </a:extLst>
                </p:cNvPr>
                <p:cNvSpPr/>
                <p:nvPr/>
              </p:nvSpPr>
              <p:spPr>
                <a:xfrm rot="12900681" flipH="1">
                  <a:off x="1705827" y="2189645"/>
                  <a:ext cx="247965" cy="291800"/>
                </a:xfrm>
                <a:prstGeom prst="rtTriangle">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74" name="Flowchart: Manual Operation 26">
                  <a:extLst>
                    <a:ext uri="{FF2B5EF4-FFF2-40B4-BE49-F238E27FC236}">
                      <a16:creationId xmlns:a16="http://schemas.microsoft.com/office/drawing/2014/main" id="{1A021B25-A55A-DC56-683F-04042B3D35D5}"/>
                    </a:ext>
                  </a:extLst>
                </p:cNvPr>
                <p:cNvSpPr/>
                <p:nvPr/>
              </p:nvSpPr>
              <p:spPr>
                <a:xfrm rot="230863" flipV="1">
                  <a:off x="1198365" y="3450312"/>
                  <a:ext cx="414978" cy="591391"/>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75" name="Flowchart: Terminator 174">
                  <a:extLst>
                    <a:ext uri="{FF2B5EF4-FFF2-40B4-BE49-F238E27FC236}">
                      <a16:creationId xmlns:a16="http://schemas.microsoft.com/office/drawing/2014/main" id="{48D1846A-7C9B-D3CA-BE23-BCA450B17011}"/>
                    </a:ext>
                  </a:extLst>
                </p:cNvPr>
                <p:cNvSpPr/>
                <p:nvPr/>
              </p:nvSpPr>
              <p:spPr>
                <a:xfrm rot="18705810" flipH="1">
                  <a:off x="838818" y="3059249"/>
                  <a:ext cx="141402" cy="416035"/>
                </a:xfrm>
                <a:prstGeom prst="flowChartTerminator">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176" name="Flowchart: Connector 175">
                  <a:extLst>
                    <a:ext uri="{FF2B5EF4-FFF2-40B4-BE49-F238E27FC236}">
                      <a16:creationId xmlns:a16="http://schemas.microsoft.com/office/drawing/2014/main" id="{4BE40AB1-535E-6B3F-2676-050191F3A724}"/>
                    </a:ext>
                  </a:extLst>
                </p:cNvPr>
                <p:cNvSpPr/>
                <p:nvPr/>
              </p:nvSpPr>
              <p:spPr>
                <a:xfrm>
                  <a:off x="1566067" y="2441565"/>
                  <a:ext cx="79677" cy="87279"/>
                </a:xfrm>
                <a:prstGeom prst="flowChartConnector">
                  <a:avLst/>
                </a:prstGeom>
                <a:solidFill>
                  <a:srgbClr val="008000"/>
                </a:solidFill>
                <a:ln w="25400" cap="flat" cmpd="sng" algn="ctr">
                  <a:noFill/>
                  <a:prstDash val="solid"/>
                </a:ln>
                <a:effectLst/>
              </p:spPr>
              <p:txBody>
                <a:bodyPr rtlCol="0" anchor="ctr"/>
                <a:lstStyle/>
                <a:p>
                  <a:pPr algn="ctr" defTabSz="914400">
                    <a:defRPr/>
                  </a:pPr>
                  <a:endParaRPr lang="en-US" sz="1530" kern="0">
                    <a:solidFill>
                      <a:prstClr val="white"/>
                    </a:solidFill>
                    <a:latin typeface="Calibri"/>
                  </a:endParaRPr>
                </a:p>
              </p:txBody>
            </p:sp>
            <p:sp>
              <p:nvSpPr>
                <p:cNvPr id="177" name="Flowchart: Connector 176">
                  <a:extLst>
                    <a:ext uri="{FF2B5EF4-FFF2-40B4-BE49-F238E27FC236}">
                      <a16:creationId xmlns:a16="http://schemas.microsoft.com/office/drawing/2014/main" id="{7CF6E5E5-91C3-8174-D61B-FB8F25A9DB08}"/>
                    </a:ext>
                  </a:extLst>
                </p:cNvPr>
                <p:cNvSpPr/>
                <p:nvPr/>
              </p:nvSpPr>
              <p:spPr>
                <a:xfrm>
                  <a:off x="1566067" y="2567989"/>
                  <a:ext cx="79677" cy="87279"/>
                </a:xfrm>
                <a:prstGeom prst="flowChartConnector">
                  <a:avLst/>
                </a:prstGeom>
                <a:solidFill>
                  <a:srgbClr val="008000"/>
                </a:solidFill>
                <a:ln w="25400" cap="flat" cmpd="sng" algn="ctr">
                  <a:noFill/>
                  <a:prstDash val="solid"/>
                </a:ln>
                <a:effectLst/>
              </p:spPr>
              <p:txBody>
                <a:bodyPr rtlCol="0" anchor="ctr"/>
                <a:lstStyle/>
                <a:p>
                  <a:pPr algn="ctr" defTabSz="914400">
                    <a:defRPr/>
                  </a:pPr>
                  <a:endParaRPr lang="en-US" sz="1530" kern="0">
                    <a:solidFill>
                      <a:prstClr val="white"/>
                    </a:solidFill>
                    <a:latin typeface="Calibri"/>
                  </a:endParaRPr>
                </a:p>
              </p:txBody>
            </p:sp>
            <p:grpSp>
              <p:nvGrpSpPr>
                <p:cNvPr id="178" name="Group 177">
                  <a:extLst>
                    <a:ext uri="{FF2B5EF4-FFF2-40B4-BE49-F238E27FC236}">
                      <a16:creationId xmlns:a16="http://schemas.microsoft.com/office/drawing/2014/main" id="{285D42BC-84A4-D0A6-EBF3-25BC568CADE6}"/>
                    </a:ext>
                  </a:extLst>
                </p:cNvPr>
                <p:cNvGrpSpPr/>
                <p:nvPr/>
              </p:nvGrpSpPr>
              <p:grpSpPr>
                <a:xfrm>
                  <a:off x="1717423" y="2352216"/>
                  <a:ext cx="325110" cy="522802"/>
                  <a:chOff x="859632" y="2338402"/>
                  <a:chExt cx="571500" cy="788345"/>
                </a:xfrm>
              </p:grpSpPr>
              <p:sp>
                <p:nvSpPr>
                  <p:cNvPr id="180" name="Rectangle 179">
                    <a:extLst>
                      <a:ext uri="{FF2B5EF4-FFF2-40B4-BE49-F238E27FC236}">
                        <a16:creationId xmlns:a16="http://schemas.microsoft.com/office/drawing/2014/main" id="{12EF3E42-9DEE-43F2-5AE0-A0C278C5922F}"/>
                      </a:ext>
                    </a:extLst>
                  </p:cNvPr>
                  <p:cNvSpPr/>
                  <p:nvPr/>
                </p:nvSpPr>
                <p:spPr>
                  <a:xfrm>
                    <a:off x="977900" y="2707482"/>
                    <a:ext cx="342900" cy="85080"/>
                  </a:xfrm>
                  <a:prstGeom prst="rect">
                    <a:avLst/>
                  </a:prstGeom>
                  <a:solidFill>
                    <a:sysClr val="window" lastClr="FFFFFF"/>
                  </a:solidFill>
                  <a:ln w="25400" cap="flat" cmpd="sng" algn="ctr">
                    <a:noFill/>
                    <a:prstDash val="solid"/>
                  </a:ln>
                  <a:effectLst/>
                </p:spPr>
                <p:txBody>
                  <a:bodyPr rtlCol="0" anchor="ctr"/>
                  <a:lstStyle/>
                  <a:p>
                    <a:pPr algn="ctr" defTabSz="914400">
                      <a:defRPr/>
                    </a:pPr>
                    <a:endParaRPr lang="en-US" sz="1530" kern="0">
                      <a:solidFill>
                        <a:prstClr val="white"/>
                      </a:solidFill>
                      <a:latin typeface="Calibri"/>
                    </a:endParaRPr>
                  </a:p>
                </p:txBody>
              </p:sp>
              <p:pic>
                <p:nvPicPr>
                  <p:cNvPr id="181" name="Picture 180">
                    <a:extLst>
                      <a:ext uri="{FF2B5EF4-FFF2-40B4-BE49-F238E27FC236}">
                        <a16:creationId xmlns:a16="http://schemas.microsoft.com/office/drawing/2014/main" id="{56CE8639-3FA6-B0AD-9C6B-5D36A01E2CF1}"/>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31560" y1="31877" x2="31560" y2="31877"/>
                                <a14:foregroundMark x1="46454" y1="11054" x2="46454" y2="11054"/>
                                <a14:foregroundMark x1="42553" y1="9512" x2="42553" y2="9512"/>
                                <a14:foregroundMark x1="39362" y1="8997" x2="39362" y2="8997"/>
                                <a14:foregroundMark x1="59929" y1="8997" x2="59929" y2="8997"/>
                                <a14:foregroundMark x1="29787" y1="26735" x2="29787" y2="26735"/>
                                <a14:foregroundMark x1="71631" y1="12339" x2="71631" y2="12339"/>
                                <a14:foregroundMark x1="77660" y1="21337" x2="77660" y2="21337"/>
                                <a14:foregroundMark x1="73050" y1="30077" x2="73050" y2="30077"/>
                                <a14:foregroundMark x1="61702" y1="33162" x2="61702" y2="33162"/>
                                <a14:foregroundMark x1="37234" y1="29306" x2="37234" y2="29306"/>
                                <a14:foregroundMark x1="53546" y1="61697" x2="53546" y2="61697"/>
                                <a14:foregroundMark x1="67021" y1="64010" x2="67021" y2="64010"/>
                                <a14:foregroundMark x1="33688" y1="62468" x2="33688" y2="62468"/>
                                <a14:foregroundMark x1="28369" y1="80463" x2="28369" y2="80463"/>
                                <a14:foregroundMark x1="48227" y1="79949" x2="48227" y2="79949"/>
                                <a14:foregroundMark x1="33688" y1="34447" x2="33688" y2="34447"/>
                                <a14:foregroundMark x1="49645" y1="76864" x2="49645" y2="76864"/>
                                <a14:foregroundMark x1="26596" y1="50643" x2="26596" y2="50643"/>
                                <a14:foregroundMark x1="44326" y1="49871" x2="44326" y2="49871"/>
                                <a14:foregroundMark x1="56738" y1="51928" x2="56738" y2="51928"/>
                                <a14:foregroundMark x1="70567" y1="52185" x2="70567" y2="52185"/>
                                <a14:foregroundMark x1="24113" y1="27249" x2="24113" y2="27249"/>
                                <a14:backgroundMark x1="36879" y1="22365" x2="36879" y2="22365"/>
                                <a14:backgroundMark x1="43262" y1="30591" x2="43262" y2="30591"/>
                              </a14:backgroundRemoval>
                            </a14:imgEffect>
                          </a14:imgLayer>
                        </a14:imgProps>
                      </a:ext>
                      <a:ext uri="{28A0092B-C50C-407E-A947-70E740481C1C}">
                        <a14:useLocalDpi xmlns:a14="http://schemas.microsoft.com/office/drawing/2010/main" val="0"/>
                      </a:ext>
                    </a:extLst>
                  </a:blip>
                  <a:stretch>
                    <a:fillRect/>
                  </a:stretch>
                </p:blipFill>
                <p:spPr>
                  <a:xfrm>
                    <a:off x="859632" y="2338402"/>
                    <a:ext cx="571500" cy="788345"/>
                  </a:xfrm>
                  <a:prstGeom prst="rect">
                    <a:avLst/>
                  </a:prstGeom>
                  <a:ln>
                    <a:noFill/>
                  </a:ln>
                </p:spPr>
              </p:pic>
            </p:grpSp>
            <p:sp>
              <p:nvSpPr>
                <p:cNvPr id="179" name="Freeform: Shape 178">
                  <a:extLst>
                    <a:ext uri="{FF2B5EF4-FFF2-40B4-BE49-F238E27FC236}">
                      <a16:creationId xmlns:a16="http://schemas.microsoft.com/office/drawing/2014/main" id="{80B1E695-9B68-6E40-C399-D9C9285CA0F6}"/>
                    </a:ext>
                  </a:extLst>
                </p:cNvPr>
                <p:cNvSpPr/>
                <p:nvPr/>
              </p:nvSpPr>
              <p:spPr>
                <a:xfrm rot="14816196">
                  <a:off x="1000545" y="3298367"/>
                  <a:ext cx="274312" cy="262954"/>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E9CD87"/>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defRPr/>
                  </a:pPr>
                  <a:endParaRPr lang="en-US" kern="0">
                    <a:solidFill>
                      <a:prstClr val="white"/>
                    </a:solidFill>
                    <a:latin typeface="Calibri"/>
                  </a:endParaRPr>
                </a:p>
              </p:txBody>
            </p:sp>
          </p:grpSp>
          <p:sp>
            <p:nvSpPr>
              <p:cNvPr id="106" name="Rectangle: Single Corner Snipped 29">
                <a:extLst>
                  <a:ext uri="{FF2B5EF4-FFF2-40B4-BE49-F238E27FC236}">
                    <a16:creationId xmlns:a16="http://schemas.microsoft.com/office/drawing/2014/main" id="{106E552C-C189-928A-3362-F4C1C81365E7}"/>
                  </a:ext>
                </a:extLst>
              </p:cNvPr>
              <p:cNvSpPr/>
              <p:nvPr/>
            </p:nvSpPr>
            <p:spPr>
              <a:xfrm flipH="1">
                <a:off x="1178412" y="3410023"/>
                <a:ext cx="844823" cy="1228724"/>
              </a:xfrm>
              <a:prstGeom prst="snip1Rect">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07" name="Oval 106">
                <a:extLst>
                  <a:ext uri="{FF2B5EF4-FFF2-40B4-BE49-F238E27FC236}">
                    <a16:creationId xmlns:a16="http://schemas.microsoft.com/office/drawing/2014/main" id="{FA9DAD3F-FB2D-B04E-F80B-5BAB30CE9CFD}"/>
                  </a:ext>
                </a:extLst>
              </p:cNvPr>
              <p:cNvSpPr/>
              <p:nvPr/>
            </p:nvSpPr>
            <p:spPr>
              <a:xfrm>
                <a:off x="965711" y="2421292"/>
                <a:ext cx="184756" cy="409920"/>
              </a:xfrm>
              <a:prstGeom prst="ellipse">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108" name="Oval 107">
                <a:extLst>
                  <a:ext uri="{FF2B5EF4-FFF2-40B4-BE49-F238E27FC236}">
                    <a16:creationId xmlns:a16="http://schemas.microsoft.com/office/drawing/2014/main" id="{87696E61-A664-0258-8874-5ABEC35FDAAC}"/>
                  </a:ext>
                </a:extLst>
              </p:cNvPr>
              <p:cNvSpPr/>
              <p:nvPr/>
            </p:nvSpPr>
            <p:spPr>
              <a:xfrm>
                <a:off x="2117582" y="2408643"/>
                <a:ext cx="184756" cy="409920"/>
              </a:xfrm>
              <a:prstGeom prst="ellipse">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09" name="Flowchart: Off-page Connector 108">
                <a:extLst>
                  <a:ext uri="{FF2B5EF4-FFF2-40B4-BE49-F238E27FC236}">
                    <a16:creationId xmlns:a16="http://schemas.microsoft.com/office/drawing/2014/main" id="{0C5904BB-4815-B1AD-F215-EE71B7479E98}"/>
                  </a:ext>
                </a:extLst>
              </p:cNvPr>
              <p:cNvSpPr/>
              <p:nvPr/>
            </p:nvSpPr>
            <p:spPr>
              <a:xfrm>
                <a:off x="1470911" y="3120963"/>
                <a:ext cx="331997" cy="436406"/>
              </a:xfrm>
              <a:prstGeom prst="flowChartOffpageConnec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10" name="Oval 109">
                <a:extLst>
                  <a:ext uri="{FF2B5EF4-FFF2-40B4-BE49-F238E27FC236}">
                    <a16:creationId xmlns:a16="http://schemas.microsoft.com/office/drawing/2014/main" id="{CD51AC28-4193-5063-2BB8-483CFD400B1C}"/>
                  </a:ext>
                </a:extLst>
              </p:cNvPr>
              <p:cNvSpPr/>
              <p:nvPr/>
            </p:nvSpPr>
            <p:spPr>
              <a:xfrm>
                <a:off x="1046541" y="1811744"/>
                <a:ext cx="1154760" cy="1454687"/>
              </a:xfrm>
              <a:prstGeom prst="ellipse">
                <a:avLst/>
              </a:prstGeom>
              <a:solidFill>
                <a:srgbClr val="EED69D"/>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11" name="Flowchart: Terminator 110">
                <a:extLst>
                  <a:ext uri="{FF2B5EF4-FFF2-40B4-BE49-F238E27FC236}">
                    <a16:creationId xmlns:a16="http://schemas.microsoft.com/office/drawing/2014/main" id="{7543F339-0A87-C53D-A388-066920712472}"/>
                  </a:ext>
                </a:extLst>
              </p:cNvPr>
              <p:cNvSpPr/>
              <p:nvPr/>
            </p:nvSpPr>
            <p:spPr>
              <a:xfrm rot="1600366">
                <a:off x="847664" y="3690908"/>
                <a:ext cx="225594" cy="711363"/>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12" name="Flowchart: Delay 111">
                <a:extLst>
                  <a:ext uri="{FF2B5EF4-FFF2-40B4-BE49-F238E27FC236}">
                    <a16:creationId xmlns:a16="http://schemas.microsoft.com/office/drawing/2014/main" id="{F12E7D32-DAB8-7520-8558-633E04BCF109}"/>
                  </a:ext>
                </a:extLst>
              </p:cNvPr>
              <p:cNvSpPr/>
              <p:nvPr/>
            </p:nvSpPr>
            <p:spPr>
              <a:xfrm rot="2022916" flipH="1">
                <a:off x="977216" y="3374447"/>
                <a:ext cx="320445" cy="657015"/>
              </a:xfrm>
              <a:prstGeom prst="flowChartDelay">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113" name="Moon 112">
                <a:extLst>
                  <a:ext uri="{FF2B5EF4-FFF2-40B4-BE49-F238E27FC236}">
                    <a16:creationId xmlns:a16="http://schemas.microsoft.com/office/drawing/2014/main" id="{9AC6C753-7E5B-9A99-CD37-A6B2555C064D}"/>
                  </a:ext>
                </a:extLst>
              </p:cNvPr>
              <p:cNvSpPr/>
              <p:nvPr/>
            </p:nvSpPr>
            <p:spPr>
              <a:xfrm rot="5400000">
                <a:off x="1197595" y="1406602"/>
                <a:ext cx="852651" cy="1186231"/>
              </a:xfrm>
              <a:prstGeom prst="moon">
                <a:avLst>
                  <a:gd name="adj" fmla="val 65258"/>
                </a:avLst>
              </a:prstGeom>
              <a:pattFill prst="openDmnd">
                <a:fgClr>
                  <a:srgbClr val="000000"/>
                </a:fgClr>
                <a:bgClr>
                  <a:sysClr val="window" lastClr="FFFFFF"/>
                </a:bgClr>
              </a:pattFill>
              <a:ln w="3175" cap="flat" cmpd="sng" algn="ctr">
                <a:solidFill>
                  <a:srgbClr val="000000"/>
                </a:solidFill>
                <a:prstDash val="solid"/>
              </a:ln>
              <a:effectLst/>
            </p:spPr>
            <p:txBody>
              <a:bodyPr rtlCol="0" anchor="ctr"/>
              <a:lstStyle/>
              <a:p>
                <a:pPr algn="ctr">
                  <a:defRPr/>
                </a:pPr>
                <a:endParaRPr lang="en-US" sz="1530" kern="0">
                  <a:solidFill>
                    <a:prstClr val="white"/>
                  </a:solidFill>
                  <a:latin typeface="Calibri"/>
                </a:endParaRPr>
              </a:p>
            </p:txBody>
          </p:sp>
          <p:sp>
            <p:nvSpPr>
              <p:cNvPr id="114" name="Moon 113">
                <a:extLst>
                  <a:ext uri="{FF2B5EF4-FFF2-40B4-BE49-F238E27FC236}">
                    <a16:creationId xmlns:a16="http://schemas.microsoft.com/office/drawing/2014/main" id="{B06C5CF3-68C6-7028-6F3A-1282E8AF4C6B}"/>
                  </a:ext>
                </a:extLst>
              </p:cNvPr>
              <p:cNvSpPr/>
              <p:nvPr/>
            </p:nvSpPr>
            <p:spPr>
              <a:xfrm rot="5400000">
                <a:off x="1318639" y="1539646"/>
                <a:ext cx="613097" cy="1157294"/>
              </a:xfrm>
              <a:prstGeom prst="moon">
                <a:avLst>
                  <a:gd name="adj" fmla="val 52142"/>
                </a:avLst>
              </a:prstGeom>
              <a:pattFill prst="dotDmnd">
                <a:fgClr>
                  <a:srgbClr val="000000"/>
                </a:fgClr>
                <a:bgClr>
                  <a:srgbClr val="C28446"/>
                </a:bgClr>
              </a:pattFill>
              <a:ln w="3175" cap="flat" cmpd="sng" algn="ctr">
                <a:noFill/>
                <a:prstDash val="solid"/>
              </a:ln>
              <a:effectLst/>
            </p:spPr>
            <p:txBody>
              <a:bodyPr rtlCol="0" anchor="ctr"/>
              <a:lstStyle/>
              <a:p>
                <a:pPr algn="ctr">
                  <a:defRPr/>
                </a:pPr>
                <a:endParaRPr lang="en-US" sz="1530" kern="0">
                  <a:solidFill>
                    <a:prstClr val="white"/>
                  </a:solidFill>
                  <a:latin typeface="Calibri"/>
                </a:endParaRPr>
              </a:p>
            </p:txBody>
          </p:sp>
          <p:sp>
            <p:nvSpPr>
              <p:cNvPr id="115" name="Oval 114">
                <a:extLst>
                  <a:ext uri="{FF2B5EF4-FFF2-40B4-BE49-F238E27FC236}">
                    <a16:creationId xmlns:a16="http://schemas.microsoft.com/office/drawing/2014/main" id="{3410665E-8728-C0E0-17C4-54E6B17932CC}"/>
                  </a:ext>
                </a:extLst>
              </p:cNvPr>
              <p:cNvSpPr/>
              <p:nvPr/>
            </p:nvSpPr>
            <p:spPr>
              <a:xfrm>
                <a:off x="1404629" y="1654701"/>
                <a:ext cx="458284" cy="195232"/>
              </a:xfrm>
              <a:prstGeom prst="ellipse">
                <a:avLst/>
              </a:prstGeom>
              <a:pattFill prst="dotDmnd">
                <a:fgClr>
                  <a:srgbClr val="F79646">
                    <a:lumMod val="50000"/>
                  </a:srgbClr>
                </a:fgClr>
                <a:bgClr>
                  <a:srgbClr val="C28446"/>
                </a:bgClr>
              </a:patt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116" name="Right Triangle 115">
                <a:extLst>
                  <a:ext uri="{FF2B5EF4-FFF2-40B4-BE49-F238E27FC236}">
                    <a16:creationId xmlns:a16="http://schemas.microsoft.com/office/drawing/2014/main" id="{A036C3AB-A260-8BD4-7710-D175DDDD0448}"/>
                  </a:ext>
                </a:extLst>
              </p:cNvPr>
              <p:cNvSpPr/>
              <p:nvPr/>
            </p:nvSpPr>
            <p:spPr>
              <a:xfrm rot="8699319">
                <a:off x="1308529" y="3369829"/>
                <a:ext cx="247965" cy="291800"/>
              </a:xfrm>
              <a:prstGeom prst="rtTriangle">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17" name="Right Triangle 116">
                <a:extLst>
                  <a:ext uri="{FF2B5EF4-FFF2-40B4-BE49-F238E27FC236}">
                    <a16:creationId xmlns:a16="http://schemas.microsoft.com/office/drawing/2014/main" id="{B4819AA9-D1F7-1E9C-26E7-F5B53EAC4B26}"/>
                  </a:ext>
                </a:extLst>
              </p:cNvPr>
              <p:cNvSpPr/>
              <p:nvPr/>
            </p:nvSpPr>
            <p:spPr>
              <a:xfrm rot="12900681" flipH="1">
                <a:off x="1725107" y="3369829"/>
                <a:ext cx="247965" cy="291800"/>
              </a:xfrm>
              <a:prstGeom prst="rtTriangle">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18" name="Flowchart: Terminator 117">
                <a:extLst>
                  <a:ext uri="{FF2B5EF4-FFF2-40B4-BE49-F238E27FC236}">
                    <a16:creationId xmlns:a16="http://schemas.microsoft.com/office/drawing/2014/main" id="{33686575-F7CB-A4B7-E897-A6F576E2B441}"/>
                  </a:ext>
                </a:extLst>
              </p:cNvPr>
              <p:cNvSpPr/>
              <p:nvPr/>
            </p:nvSpPr>
            <p:spPr>
              <a:xfrm rot="18705810" flipH="1">
                <a:off x="858098" y="4239433"/>
                <a:ext cx="141402" cy="416035"/>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119" name="Flowchart: Connector 118">
                <a:extLst>
                  <a:ext uri="{FF2B5EF4-FFF2-40B4-BE49-F238E27FC236}">
                    <a16:creationId xmlns:a16="http://schemas.microsoft.com/office/drawing/2014/main" id="{6304A12D-A9BB-5ED8-163D-17A5D75CA9D8}"/>
                  </a:ext>
                </a:extLst>
              </p:cNvPr>
              <p:cNvSpPr/>
              <p:nvPr/>
            </p:nvSpPr>
            <p:spPr>
              <a:xfrm>
                <a:off x="1585347" y="3621749"/>
                <a:ext cx="79677" cy="87279"/>
              </a:xfrm>
              <a:prstGeom prst="flowChartConnector">
                <a:avLst/>
              </a:prstGeom>
              <a:solidFill>
                <a:srgbClr val="008000"/>
              </a:solidFill>
              <a:ln w="25400" cap="flat" cmpd="sng" algn="ctr">
                <a:noFill/>
                <a:prstDash val="solid"/>
              </a:ln>
              <a:effectLst/>
            </p:spPr>
            <p:txBody>
              <a:bodyPr rtlCol="0" anchor="ctr"/>
              <a:lstStyle/>
              <a:p>
                <a:pPr algn="ctr">
                  <a:defRPr/>
                </a:pPr>
                <a:endParaRPr lang="en-US" sz="1530" kern="0">
                  <a:solidFill>
                    <a:prstClr val="white"/>
                  </a:solidFill>
                  <a:latin typeface="Calibri"/>
                </a:endParaRPr>
              </a:p>
            </p:txBody>
          </p:sp>
          <p:sp>
            <p:nvSpPr>
              <p:cNvPr id="120" name="Flowchart: Connector 119">
                <a:extLst>
                  <a:ext uri="{FF2B5EF4-FFF2-40B4-BE49-F238E27FC236}">
                    <a16:creationId xmlns:a16="http://schemas.microsoft.com/office/drawing/2014/main" id="{21ED54A0-3994-957C-1A84-6FCEA8A524AA}"/>
                  </a:ext>
                </a:extLst>
              </p:cNvPr>
              <p:cNvSpPr/>
              <p:nvPr/>
            </p:nvSpPr>
            <p:spPr>
              <a:xfrm>
                <a:off x="1585347" y="3748173"/>
                <a:ext cx="79677" cy="87279"/>
              </a:xfrm>
              <a:prstGeom prst="flowChartConnector">
                <a:avLst/>
              </a:prstGeom>
              <a:solidFill>
                <a:srgbClr val="008000"/>
              </a:solidFill>
              <a:ln w="25400" cap="flat" cmpd="sng" algn="ctr">
                <a:noFill/>
                <a:prstDash val="solid"/>
              </a:ln>
              <a:effectLst/>
            </p:spPr>
            <p:txBody>
              <a:bodyPr rtlCol="0" anchor="ctr"/>
              <a:lstStyle/>
              <a:p>
                <a:pPr algn="ctr">
                  <a:defRPr/>
                </a:pPr>
                <a:endParaRPr lang="en-US" sz="1530" kern="0">
                  <a:solidFill>
                    <a:prstClr val="white"/>
                  </a:solidFill>
                  <a:latin typeface="Calibri"/>
                </a:endParaRPr>
              </a:p>
            </p:txBody>
          </p:sp>
          <p:sp>
            <p:nvSpPr>
              <p:cNvPr id="121" name="Freeform: Shape 120">
                <a:extLst>
                  <a:ext uri="{FF2B5EF4-FFF2-40B4-BE49-F238E27FC236}">
                    <a16:creationId xmlns:a16="http://schemas.microsoft.com/office/drawing/2014/main" id="{CD963DE5-9BC7-E7C7-8C6F-51EF45189D54}"/>
                  </a:ext>
                </a:extLst>
              </p:cNvPr>
              <p:cNvSpPr/>
              <p:nvPr/>
            </p:nvSpPr>
            <p:spPr>
              <a:xfrm rot="14816196">
                <a:off x="1019825" y="4478551"/>
                <a:ext cx="274312" cy="262954"/>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E9CD87"/>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grpSp>
            <p:nvGrpSpPr>
              <p:cNvPr id="122" name="Group 121">
                <a:extLst>
                  <a:ext uri="{FF2B5EF4-FFF2-40B4-BE49-F238E27FC236}">
                    <a16:creationId xmlns:a16="http://schemas.microsoft.com/office/drawing/2014/main" id="{3BAA7A7F-0B8C-D37D-6894-81509FA3895E}"/>
                  </a:ext>
                </a:extLst>
              </p:cNvPr>
              <p:cNvGrpSpPr/>
              <p:nvPr/>
            </p:nvGrpSpPr>
            <p:grpSpPr>
              <a:xfrm>
                <a:off x="1736703" y="3532400"/>
                <a:ext cx="325110" cy="522802"/>
                <a:chOff x="859632" y="2338402"/>
                <a:chExt cx="571500" cy="788345"/>
              </a:xfrm>
            </p:grpSpPr>
            <p:sp>
              <p:nvSpPr>
                <p:cNvPr id="151" name="Rectangle 150">
                  <a:extLst>
                    <a:ext uri="{FF2B5EF4-FFF2-40B4-BE49-F238E27FC236}">
                      <a16:creationId xmlns:a16="http://schemas.microsoft.com/office/drawing/2014/main" id="{0CF063D9-903D-01E8-BD26-9E1EB1337B89}"/>
                    </a:ext>
                  </a:extLst>
                </p:cNvPr>
                <p:cNvSpPr/>
                <p:nvPr/>
              </p:nvSpPr>
              <p:spPr>
                <a:xfrm>
                  <a:off x="977900" y="2707482"/>
                  <a:ext cx="342900" cy="85080"/>
                </a:xfrm>
                <a:prstGeom prst="rect">
                  <a:avLst/>
                </a:prstGeom>
                <a:solidFill>
                  <a:sysClr val="window" lastClr="FFFFFF"/>
                </a:solidFill>
                <a:ln w="25400" cap="flat" cmpd="sng" algn="ctr">
                  <a:noFill/>
                  <a:prstDash val="solid"/>
                </a:ln>
                <a:effectLst/>
              </p:spPr>
              <p:txBody>
                <a:bodyPr rtlCol="0" anchor="ctr"/>
                <a:lstStyle/>
                <a:p>
                  <a:pPr algn="ctr">
                    <a:defRPr/>
                  </a:pPr>
                  <a:endParaRPr lang="en-US" sz="1530" kern="0">
                    <a:solidFill>
                      <a:prstClr val="white"/>
                    </a:solidFill>
                    <a:latin typeface="Calibri"/>
                  </a:endParaRPr>
                </a:p>
              </p:txBody>
            </p:sp>
            <p:pic>
              <p:nvPicPr>
                <p:cNvPr id="152" name="Picture 151">
                  <a:extLst>
                    <a:ext uri="{FF2B5EF4-FFF2-40B4-BE49-F238E27FC236}">
                      <a16:creationId xmlns:a16="http://schemas.microsoft.com/office/drawing/2014/main" id="{46B81885-1677-5D84-07EF-45D3268D5AF4}"/>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31560" y1="31877" x2="31560" y2="31877"/>
                              <a14:foregroundMark x1="46454" y1="11054" x2="46454" y2="11054"/>
                              <a14:foregroundMark x1="42553" y1="9512" x2="42553" y2="9512"/>
                              <a14:foregroundMark x1="39362" y1="8997" x2="39362" y2="8997"/>
                              <a14:foregroundMark x1="59929" y1="8997" x2="59929" y2="8997"/>
                              <a14:foregroundMark x1="29787" y1="26735" x2="29787" y2="26735"/>
                              <a14:foregroundMark x1="71631" y1="12339" x2="71631" y2="12339"/>
                              <a14:foregroundMark x1="77660" y1="21337" x2="77660" y2="21337"/>
                              <a14:foregroundMark x1="73050" y1="30077" x2="73050" y2="30077"/>
                              <a14:foregroundMark x1="61702" y1="33162" x2="61702" y2="33162"/>
                              <a14:foregroundMark x1="37234" y1="29306" x2="37234" y2="29306"/>
                              <a14:foregroundMark x1="53546" y1="61697" x2="53546" y2="61697"/>
                              <a14:foregroundMark x1="67021" y1="64010" x2="67021" y2="64010"/>
                              <a14:foregroundMark x1="33688" y1="62468" x2="33688" y2="62468"/>
                              <a14:foregroundMark x1="28369" y1="80463" x2="28369" y2="80463"/>
                              <a14:foregroundMark x1="48227" y1="79949" x2="48227" y2="79949"/>
                              <a14:foregroundMark x1="33688" y1="34447" x2="33688" y2="34447"/>
                              <a14:foregroundMark x1="49645" y1="76864" x2="49645" y2="76864"/>
                              <a14:foregroundMark x1="26596" y1="50643" x2="26596" y2="50643"/>
                              <a14:foregroundMark x1="44326" y1="49871" x2="44326" y2="49871"/>
                              <a14:foregroundMark x1="56738" y1="51928" x2="56738" y2="51928"/>
                              <a14:foregroundMark x1="70567" y1="52185" x2="70567" y2="52185"/>
                              <a14:foregroundMark x1="24113" y1="27249" x2="24113" y2="27249"/>
                              <a14:backgroundMark x1="36879" y1="22365" x2="36879" y2="22365"/>
                              <a14:backgroundMark x1="43262" y1="30591" x2="43262" y2="30591"/>
                            </a14:backgroundRemoval>
                          </a14:imgEffect>
                        </a14:imgLayer>
                      </a14:imgProps>
                    </a:ext>
                    <a:ext uri="{28A0092B-C50C-407E-A947-70E740481C1C}">
                      <a14:useLocalDpi xmlns:a14="http://schemas.microsoft.com/office/drawing/2010/main" val="0"/>
                    </a:ext>
                  </a:extLst>
                </a:blip>
                <a:stretch>
                  <a:fillRect/>
                </a:stretch>
              </p:blipFill>
              <p:spPr>
                <a:xfrm>
                  <a:off x="859632" y="2338402"/>
                  <a:ext cx="571500" cy="788345"/>
                </a:xfrm>
                <a:prstGeom prst="rect">
                  <a:avLst/>
                </a:prstGeom>
                <a:ln>
                  <a:noFill/>
                </a:ln>
              </p:spPr>
            </p:pic>
          </p:grpSp>
          <p:grpSp>
            <p:nvGrpSpPr>
              <p:cNvPr id="123" name="Group 122">
                <a:extLst>
                  <a:ext uri="{FF2B5EF4-FFF2-40B4-BE49-F238E27FC236}">
                    <a16:creationId xmlns:a16="http://schemas.microsoft.com/office/drawing/2014/main" id="{AC831D0C-7922-BB03-788D-08A18876451A}"/>
                  </a:ext>
                </a:extLst>
              </p:cNvPr>
              <p:cNvGrpSpPr/>
              <p:nvPr/>
            </p:nvGrpSpPr>
            <p:grpSpPr>
              <a:xfrm rot="19720146">
                <a:off x="1182580" y="2371883"/>
                <a:ext cx="386764" cy="226743"/>
                <a:chOff x="5136060" y="1710152"/>
                <a:chExt cx="538831" cy="347248"/>
              </a:xfrm>
            </p:grpSpPr>
            <p:sp>
              <p:nvSpPr>
                <p:cNvPr id="141" name="Oval 5">
                  <a:extLst>
                    <a:ext uri="{FF2B5EF4-FFF2-40B4-BE49-F238E27FC236}">
                      <a16:creationId xmlns:a16="http://schemas.microsoft.com/office/drawing/2014/main" id="{7AC51DD2-5304-3DFE-B63E-A9E04731956C}"/>
                    </a:ext>
                  </a:extLst>
                </p:cNvPr>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nvGrpSpPr>
                <p:cNvPr id="142" name="Group 141">
                  <a:extLst>
                    <a:ext uri="{FF2B5EF4-FFF2-40B4-BE49-F238E27FC236}">
                      <a16:creationId xmlns:a16="http://schemas.microsoft.com/office/drawing/2014/main" id="{1AFB71A4-4061-0F00-086F-7838C759C1F2}"/>
                    </a:ext>
                  </a:extLst>
                </p:cNvPr>
                <p:cNvGrpSpPr/>
                <p:nvPr/>
              </p:nvGrpSpPr>
              <p:grpSpPr>
                <a:xfrm rot="20545732">
                  <a:off x="5242936" y="1710152"/>
                  <a:ext cx="85726" cy="45719"/>
                  <a:chOff x="5293988" y="1700325"/>
                  <a:chExt cx="85726" cy="42639"/>
                </a:xfrm>
              </p:grpSpPr>
              <p:cxnSp>
                <p:nvCxnSpPr>
                  <p:cNvPr id="148" name="Straight Connector 147">
                    <a:extLst>
                      <a:ext uri="{FF2B5EF4-FFF2-40B4-BE49-F238E27FC236}">
                        <a16:creationId xmlns:a16="http://schemas.microsoft.com/office/drawing/2014/main" id="{B661E56E-4390-CD99-EA1C-DDB2F3FE39C2}"/>
                      </a:ext>
                    </a:extLst>
                  </p:cNvPr>
                  <p:cNvCxnSpPr/>
                  <p:nvPr/>
                </p:nvCxnSpPr>
                <p:spPr>
                  <a:xfrm>
                    <a:off x="5293988"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149" name="Straight Connector 148">
                    <a:extLst>
                      <a:ext uri="{FF2B5EF4-FFF2-40B4-BE49-F238E27FC236}">
                        <a16:creationId xmlns:a16="http://schemas.microsoft.com/office/drawing/2014/main" id="{7461DEE3-7660-AE72-274A-A42D6174AC96}"/>
                      </a:ext>
                    </a:extLst>
                  </p:cNvPr>
                  <p:cNvCxnSpPr/>
                  <p:nvPr/>
                </p:nvCxnSpPr>
                <p:spPr>
                  <a:xfrm>
                    <a:off x="5336850"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150" name="Straight Connector 149">
                    <a:extLst>
                      <a:ext uri="{FF2B5EF4-FFF2-40B4-BE49-F238E27FC236}">
                        <a16:creationId xmlns:a16="http://schemas.microsoft.com/office/drawing/2014/main" id="{6BAA90BB-F516-C42D-4E94-327AB39E4F9E}"/>
                      </a:ext>
                    </a:extLst>
                  </p:cNvPr>
                  <p:cNvCxnSpPr/>
                  <p:nvPr/>
                </p:nvCxnSpPr>
                <p:spPr>
                  <a:xfrm>
                    <a:off x="5379714" y="1700325"/>
                    <a:ext cx="0" cy="42639"/>
                  </a:xfrm>
                  <a:prstGeom prst="line">
                    <a:avLst/>
                  </a:prstGeom>
                  <a:noFill/>
                  <a:ln w="31750" cap="sq" cmpd="dbl" algn="ctr">
                    <a:solidFill>
                      <a:sysClr val="windowText" lastClr="000000"/>
                    </a:solidFill>
                    <a:prstDash val="dashDot"/>
                    <a:round/>
                    <a:headEnd type="none" w="med" len="sm"/>
                    <a:tailEnd type="none"/>
                  </a:ln>
                  <a:effectLst/>
                </p:spPr>
              </p:cxnSp>
            </p:grpSp>
            <p:sp>
              <p:nvSpPr>
                <p:cNvPr id="143" name="Oval 4">
                  <a:extLst>
                    <a:ext uri="{FF2B5EF4-FFF2-40B4-BE49-F238E27FC236}">
                      <a16:creationId xmlns:a16="http://schemas.microsoft.com/office/drawing/2014/main" id="{D1E52094-CD3C-F082-B605-F2A5369A6F20}"/>
                    </a:ext>
                  </a:extLst>
                </p:cNvPr>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44" name="Oval 143">
                  <a:extLst>
                    <a:ext uri="{FF2B5EF4-FFF2-40B4-BE49-F238E27FC236}">
                      <a16:creationId xmlns:a16="http://schemas.microsoft.com/office/drawing/2014/main" id="{519BF9E7-1E17-5BC1-9CB8-F4FA24450362}"/>
                    </a:ext>
                  </a:extLst>
                </p:cNvPr>
                <p:cNvSpPr/>
                <p:nvPr/>
              </p:nvSpPr>
              <p:spPr>
                <a:xfrm>
                  <a:off x="5275412" y="1778000"/>
                  <a:ext cx="279400" cy="279400"/>
                </a:xfrm>
                <a:prstGeom prst="ellipse">
                  <a:avLst/>
                </a:prstGeom>
                <a:solidFill>
                  <a:srgbClr val="864826"/>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45" name="Oval 144">
                  <a:extLst>
                    <a:ext uri="{FF2B5EF4-FFF2-40B4-BE49-F238E27FC236}">
                      <a16:creationId xmlns:a16="http://schemas.microsoft.com/office/drawing/2014/main" id="{C2BA97B5-168E-B292-A8F3-97DE1ADE3B51}"/>
                    </a:ext>
                  </a:extLst>
                </p:cNvPr>
                <p:cNvSpPr/>
                <p:nvPr/>
              </p:nvSpPr>
              <p:spPr>
                <a:xfrm>
                  <a:off x="5331124" y="1833712"/>
                  <a:ext cx="223688" cy="223688"/>
                </a:xfrm>
                <a:prstGeom prst="ellipse">
                  <a:avLst/>
                </a:prstGeom>
                <a:solidFill>
                  <a:srgbClr val="33030D"/>
                </a:solidFill>
                <a:ln w="12700" cap="flat" cmpd="sng" algn="ctr">
                  <a:noFill/>
                  <a:prstDash val="solid"/>
                  <a:miter lim="800000"/>
                </a:ln>
                <a:effectLst/>
              </p:spPr>
              <p:txBody>
                <a:bodyPr rtlCol="0" anchor="ctr"/>
                <a:lstStyle/>
                <a:p>
                  <a:pPr algn="ctr">
                    <a:defRPr/>
                  </a:pPr>
                  <a:endParaRPr lang="en-US" sz="1530" kern="0" dirty="0">
                    <a:solidFill>
                      <a:prstClr val="white"/>
                    </a:solidFill>
                    <a:latin typeface="Calibri"/>
                  </a:endParaRPr>
                </a:p>
              </p:txBody>
            </p:sp>
            <p:sp>
              <p:nvSpPr>
                <p:cNvPr id="146" name="Oval 145">
                  <a:extLst>
                    <a:ext uri="{FF2B5EF4-FFF2-40B4-BE49-F238E27FC236}">
                      <a16:creationId xmlns:a16="http://schemas.microsoft.com/office/drawing/2014/main" id="{A45F86E0-2262-5765-56E2-401E310B3CF8}"/>
                    </a:ext>
                  </a:extLst>
                </p:cNvPr>
                <p:cNvSpPr/>
                <p:nvPr/>
              </p:nvSpPr>
              <p:spPr>
                <a:xfrm>
                  <a:off x="5404868" y="1846412"/>
                  <a:ext cx="127000" cy="127000"/>
                </a:xfrm>
                <a:prstGeom prst="ellipse">
                  <a:avLst/>
                </a:prstGeom>
                <a:solidFill>
                  <a:srgbClr val="B46004"/>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47" name="Oval 146">
                  <a:extLst>
                    <a:ext uri="{FF2B5EF4-FFF2-40B4-BE49-F238E27FC236}">
                      <a16:creationId xmlns:a16="http://schemas.microsoft.com/office/drawing/2014/main" id="{D2191C69-9809-B4C3-C64C-DC4E0C977323}"/>
                    </a:ext>
                  </a:extLst>
                </p:cNvPr>
                <p:cNvSpPr/>
                <p:nvPr/>
              </p:nvSpPr>
              <p:spPr>
                <a:xfrm>
                  <a:off x="5442970" y="1903413"/>
                  <a:ext cx="88898" cy="82699"/>
                </a:xfrm>
                <a:prstGeom prst="ellipse">
                  <a:avLst/>
                </a:pr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grpSp>
            <p:nvGrpSpPr>
              <p:cNvPr id="124" name="Group 123">
                <a:extLst>
                  <a:ext uri="{FF2B5EF4-FFF2-40B4-BE49-F238E27FC236}">
                    <a16:creationId xmlns:a16="http://schemas.microsoft.com/office/drawing/2014/main" id="{9B0988C6-E8CE-1E76-7920-F2DD83B144DF}"/>
                  </a:ext>
                </a:extLst>
              </p:cNvPr>
              <p:cNvGrpSpPr/>
              <p:nvPr/>
            </p:nvGrpSpPr>
            <p:grpSpPr>
              <a:xfrm rot="1705800" flipH="1">
                <a:off x="1678571" y="2367738"/>
                <a:ext cx="386764" cy="226743"/>
                <a:chOff x="5136060" y="1710152"/>
                <a:chExt cx="538831" cy="347248"/>
              </a:xfrm>
            </p:grpSpPr>
            <p:sp>
              <p:nvSpPr>
                <p:cNvPr id="131" name="Oval 5">
                  <a:extLst>
                    <a:ext uri="{FF2B5EF4-FFF2-40B4-BE49-F238E27FC236}">
                      <a16:creationId xmlns:a16="http://schemas.microsoft.com/office/drawing/2014/main" id="{98154058-6364-611D-8527-99AF03E2EE2A}"/>
                    </a:ext>
                  </a:extLst>
                </p:cNvPr>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nvGrpSpPr>
                <p:cNvPr id="132" name="Group 131">
                  <a:extLst>
                    <a:ext uri="{FF2B5EF4-FFF2-40B4-BE49-F238E27FC236}">
                      <a16:creationId xmlns:a16="http://schemas.microsoft.com/office/drawing/2014/main" id="{584EFB85-E356-802F-CAE4-07C88DB22C71}"/>
                    </a:ext>
                  </a:extLst>
                </p:cNvPr>
                <p:cNvGrpSpPr/>
                <p:nvPr/>
              </p:nvGrpSpPr>
              <p:grpSpPr>
                <a:xfrm rot="20545732">
                  <a:off x="5242936" y="1710152"/>
                  <a:ext cx="85726" cy="45719"/>
                  <a:chOff x="5293988" y="1700325"/>
                  <a:chExt cx="85726" cy="42639"/>
                </a:xfrm>
              </p:grpSpPr>
              <p:cxnSp>
                <p:nvCxnSpPr>
                  <p:cNvPr id="138" name="Straight Connector 137">
                    <a:extLst>
                      <a:ext uri="{FF2B5EF4-FFF2-40B4-BE49-F238E27FC236}">
                        <a16:creationId xmlns:a16="http://schemas.microsoft.com/office/drawing/2014/main" id="{FEBDC790-C5F0-0E25-C804-36285366D4DF}"/>
                      </a:ext>
                    </a:extLst>
                  </p:cNvPr>
                  <p:cNvCxnSpPr/>
                  <p:nvPr/>
                </p:nvCxnSpPr>
                <p:spPr>
                  <a:xfrm>
                    <a:off x="5293988"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139" name="Straight Connector 138">
                    <a:extLst>
                      <a:ext uri="{FF2B5EF4-FFF2-40B4-BE49-F238E27FC236}">
                        <a16:creationId xmlns:a16="http://schemas.microsoft.com/office/drawing/2014/main" id="{0D24A5E7-A8F7-9E3A-B881-8BC4F9654BA8}"/>
                      </a:ext>
                    </a:extLst>
                  </p:cNvPr>
                  <p:cNvCxnSpPr/>
                  <p:nvPr/>
                </p:nvCxnSpPr>
                <p:spPr>
                  <a:xfrm>
                    <a:off x="5336850"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140" name="Straight Connector 139">
                    <a:extLst>
                      <a:ext uri="{FF2B5EF4-FFF2-40B4-BE49-F238E27FC236}">
                        <a16:creationId xmlns:a16="http://schemas.microsoft.com/office/drawing/2014/main" id="{34C531F7-C4D4-5C49-DF96-65498CAD8B5B}"/>
                      </a:ext>
                    </a:extLst>
                  </p:cNvPr>
                  <p:cNvCxnSpPr/>
                  <p:nvPr/>
                </p:nvCxnSpPr>
                <p:spPr>
                  <a:xfrm>
                    <a:off x="5379714" y="1700325"/>
                    <a:ext cx="0" cy="42639"/>
                  </a:xfrm>
                  <a:prstGeom prst="line">
                    <a:avLst/>
                  </a:prstGeom>
                  <a:noFill/>
                  <a:ln w="31750" cap="sq" cmpd="dbl" algn="ctr">
                    <a:solidFill>
                      <a:sysClr val="windowText" lastClr="000000"/>
                    </a:solidFill>
                    <a:prstDash val="dashDot"/>
                    <a:round/>
                    <a:headEnd type="none" w="med" len="sm"/>
                    <a:tailEnd type="none"/>
                  </a:ln>
                  <a:effectLst/>
                </p:spPr>
              </p:cxnSp>
            </p:grpSp>
            <p:sp>
              <p:nvSpPr>
                <p:cNvPr id="133" name="Oval 4">
                  <a:extLst>
                    <a:ext uri="{FF2B5EF4-FFF2-40B4-BE49-F238E27FC236}">
                      <a16:creationId xmlns:a16="http://schemas.microsoft.com/office/drawing/2014/main" id="{BCE2789F-CDAB-50AB-9246-69153B87E9B4}"/>
                    </a:ext>
                  </a:extLst>
                </p:cNvPr>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34" name="Oval 133">
                  <a:extLst>
                    <a:ext uri="{FF2B5EF4-FFF2-40B4-BE49-F238E27FC236}">
                      <a16:creationId xmlns:a16="http://schemas.microsoft.com/office/drawing/2014/main" id="{1A9A4F23-C4AE-8A29-A9D2-33E3B6195C24}"/>
                    </a:ext>
                  </a:extLst>
                </p:cNvPr>
                <p:cNvSpPr/>
                <p:nvPr/>
              </p:nvSpPr>
              <p:spPr>
                <a:xfrm>
                  <a:off x="5275412" y="1778000"/>
                  <a:ext cx="279400" cy="279400"/>
                </a:xfrm>
                <a:prstGeom prst="ellipse">
                  <a:avLst/>
                </a:prstGeom>
                <a:solidFill>
                  <a:srgbClr val="864826"/>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35" name="Oval 134">
                  <a:extLst>
                    <a:ext uri="{FF2B5EF4-FFF2-40B4-BE49-F238E27FC236}">
                      <a16:creationId xmlns:a16="http://schemas.microsoft.com/office/drawing/2014/main" id="{1FC73ACC-60E4-068D-C39D-5CBEC4C9C487}"/>
                    </a:ext>
                  </a:extLst>
                </p:cNvPr>
                <p:cNvSpPr/>
                <p:nvPr/>
              </p:nvSpPr>
              <p:spPr>
                <a:xfrm>
                  <a:off x="5331124" y="1833712"/>
                  <a:ext cx="223688" cy="223688"/>
                </a:xfrm>
                <a:prstGeom prst="ellipse">
                  <a:avLst/>
                </a:prstGeom>
                <a:solidFill>
                  <a:srgbClr val="33030D"/>
                </a:solidFill>
                <a:ln w="12700" cap="flat" cmpd="sng" algn="ctr">
                  <a:noFill/>
                  <a:prstDash val="solid"/>
                  <a:miter lim="800000"/>
                </a:ln>
                <a:effectLst/>
              </p:spPr>
              <p:txBody>
                <a:bodyPr rtlCol="0" anchor="ctr"/>
                <a:lstStyle/>
                <a:p>
                  <a:pPr algn="ctr">
                    <a:defRPr/>
                  </a:pPr>
                  <a:endParaRPr lang="en-US" sz="1530" kern="0" dirty="0">
                    <a:solidFill>
                      <a:prstClr val="white"/>
                    </a:solidFill>
                    <a:latin typeface="Calibri"/>
                  </a:endParaRPr>
                </a:p>
              </p:txBody>
            </p:sp>
            <p:sp>
              <p:nvSpPr>
                <p:cNvPr id="136" name="Oval 135">
                  <a:extLst>
                    <a:ext uri="{FF2B5EF4-FFF2-40B4-BE49-F238E27FC236}">
                      <a16:creationId xmlns:a16="http://schemas.microsoft.com/office/drawing/2014/main" id="{4117127B-E68E-976D-1634-089C7F44C440}"/>
                    </a:ext>
                  </a:extLst>
                </p:cNvPr>
                <p:cNvSpPr/>
                <p:nvPr/>
              </p:nvSpPr>
              <p:spPr>
                <a:xfrm>
                  <a:off x="5404868" y="1846412"/>
                  <a:ext cx="127000" cy="127000"/>
                </a:xfrm>
                <a:prstGeom prst="ellipse">
                  <a:avLst/>
                </a:prstGeom>
                <a:solidFill>
                  <a:srgbClr val="B46004"/>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37" name="Oval 136">
                  <a:extLst>
                    <a:ext uri="{FF2B5EF4-FFF2-40B4-BE49-F238E27FC236}">
                      <a16:creationId xmlns:a16="http://schemas.microsoft.com/office/drawing/2014/main" id="{BDF59666-811C-69DA-57C5-3362D9D2D490}"/>
                    </a:ext>
                  </a:extLst>
                </p:cNvPr>
                <p:cNvSpPr/>
                <p:nvPr/>
              </p:nvSpPr>
              <p:spPr>
                <a:xfrm>
                  <a:off x="5442970" y="1903413"/>
                  <a:ext cx="88898" cy="82699"/>
                </a:xfrm>
                <a:prstGeom prst="ellipse">
                  <a:avLst/>
                </a:pr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sp>
            <p:nvSpPr>
              <p:cNvPr id="125" name="Freeform: Shape 124">
                <a:extLst>
                  <a:ext uri="{FF2B5EF4-FFF2-40B4-BE49-F238E27FC236}">
                    <a16:creationId xmlns:a16="http://schemas.microsoft.com/office/drawing/2014/main" id="{494F0764-EEAB-B1A3-7947-8AC47030447D}"/>
                  </a:ext>
                </a:extLst>
              </p:cNvPr>
              <p:cNvSpPr/>
              <p:nvPr/>
            </p:nvSpPr>
            <p:spPr>
              <a:xfrm>
                <a:off x="1520913" y="2715274"/>
                <a:ext cx="126565" cy="99681"/>
              </a:xfrm>
              <a:custGeom>
                <a:avLst/>
                <a:gdLst>
                  <a:gd name="connsiteX0" fmla="*/ 52387 w 133350"/>
                  <a:gd name="connsiteY0" fmla="*/ 0 h 104775"/>
                  <a:gd name="connsiteX1" fmla="*/ 0 w 133350"/>
                  <a:gd name="connsiteY1" fmla="*/ 95250 h 104775"/>
                  <a:gd name="connsiteX2" fmla="*/ 133350 w 133350"/>
                  <a:gd name="connsiteY2" fmla="*/ 104775 h 104775"/>
                  <a:gd name="connsiteX0" fmla="*/ 52387 w 122112"/>
                  <a:gd name="connsiteY0" fmla="*/ 0 h 95250"/>
                  <a:gd name="connsiteX1" fmla="*/ 0 w 122112"/>
                  <a:gd name="connsiteY1" fmla="*/ 95250 h 95250"/>
                  <a:gd name="connsiteX2" fmla="*/ 122112 w 122112"/>
                  <a:gd name="connsiteY2" fmla="*/ 78059 h 95250"/>
                  <a:gd name="connsiteX0" fmla="*/ 54226 w 123951"/>
                  <a:gd name="connsiteY0" fmla="*/ 0 h 99010"/>
                  <a:gd name="connsiteX1" fmla="*/ 1839 w 123951"/>
                  <a:gd name="connsiteY1" fmla="*/ 95250 h 99010"/>
                  <a:gd name="connsiteX2" fmla="*/ 123951 w 123951"/>
                  <a:gd name="connsiteY2" fmla="*/ 78059 h 99010"/>
                  <a:gd name="connsiteX0" fmla="*/ 46040 w 124756"/>
                  <a:gd name="connsiteY0" fmla="*/ 0 h 121163"/>
                  <a:gd name="connsiteX1" fmla="*/ 2644 w 124756"/>
                  <a:gd name="connsiteY1" fmla="*/ 116029 h 121163"/>
                  <a:gd name="connsiteX2" fmla="*/ 124756 w 124756"/>
                  <a:gd name="connsiteY2" fmla="*/ 98838 h 121163"/>
                  <a:gd name="connsiteX0" fmla="*/ 44629 w 93376"/>
                  <a:gd name="connsiteY0" fmla="*/ 0 h 129127"/>
                  <a:gd name="connsiteX1" fmla="*/ 1233 w 93376"/>
                  <a:gd name="connsiteY1" fmla="*/ 116029 h 129127"/>
                  <a:gd name="connsiteX2" fmla="*/ 93376 w 93376"/>
                  <a:gd name="connsiteY2" fmla="*/ 122587 h 129127"/>
                  <a:gd name="connsiteX0" fmla="*/ 33810 w 94544"/>
                  <a:gd name="connsiteY0" fmla="*/ 0 h 108102"/>
                  <a:gd name="connsiteX1" fmla="*/ 2401 w 94544"/>
                  <a:gd name="connsiteY1" fmla="*/ 96239 h 108102"/>
                  <a:gd name="connsiteX2" fmla="*/ 94544 w 94544"/>
                  <a:gd name="connsiteY2" fmla="*/ 102797 h 108102"/>
                </a:gdLst>
                <a:ahLst/>
                <a:cxnLst>
                  <a:cxn ang="0">
                    <a:pos x="connsiteX0" y="connsiteY0"/>
                  </a:cxn>
                  <a:cxn ang="0">
                    <a:pos x="connsiteX1" y="connsiteY1"/>
                  </a:cxn>
                  <a:cxn ang="0">
                    <a:pos x="connsiteX2" y="connsiteY2"/>
                  </a:cxn>
                </a:cxnLst>
                <a:rect l="l" t="t" r="r" b="b"/>
                <a:pathLst>
                  <a:path w="94544" h="108102">
                    <a:moveTo>
                      <a:pt x="33810" y="0"/>
                    </a:moveTo>
                    <a:cubicBezTo>
                      <a:pt x="16348" y="31750"/>
                      <a:pt x="-7721" y="79106"/>
                      <a:pt x="2401" y="96239"/>
                    </a:cubicBezTo>
                    <a:cubicBezTo>
                      <a:pt x="12523" y="113372"/>
                      <a:pt x="53840" y="108527"/>
                      <a:pt x="94544" y="102797"/>
                    </a:cubicBezTo>
                  </a:path>
                </a:pathLst>
              </a:custGeom>
              <a:noFill/>
              <a:ln w="12700" cap="flat" cmpd="sng" algn="ctr">
                <a:solidFill>
                  <a:srgbClr val="A75809"/>
                </a:solid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26" name="Oval 125">
                <a:extLst>
                  <a:ext uri="{FF2B5EF4-FFF2-40B4-BE49-F238E27FC236}">
                    <a16:creationId xmlns:a16="http://schemas.microsoft.com/office/drawing/2014/main" id="{EE8AE658-29EC-7A85-D44B-011DAF327684}"/>
                  </a:ext>
                </a:extLst>
              </p:cNvPr>
              <p:cNvSpPr/>
              <p:nvPr/>
            </p:nvSpPr>
            <p:spPr>
              <a:xfrm>
                <a:off x="1169129" y="2668732"/>
                <a:ext cx="247569" cy="200609"/>
              </a:xfrm>
              <a:prstGeom prst="ellipse">
                <a:avLst/>
              </a:prstGeom>
              <a:solidFill>
                <a:srgbClr val="FF0000">
                  <a:alpha val="8000"/>
                </a:srgbClr>
              </a:solidFill>
              <a:ln w="12700" cap="flat" cmpd="sng" algn="ctr">
                <a:noFill/>
                <a:prstDash val="solid"/>
                <a:miter lim="800000"/>
              </a:ln>
              <a:effectLst/>
            </p:spPr>
            <p:txBody>
              <a:bodyPr rtlCol="0" anchor="ctr"/>
              <a:lstStyle/>
              <a:p>
                <a:pPr algn="ctr">
                  <a:defRPr/>
                </a:pPr>
                <a:endParaRPr lang="en-US" kern="0">
                  <a:solidFill>
                    <a:prstClr val="white"/>
                  </a:solidFill>
                  <a:latin typeface="Calibri"/>
                </a:endParaRPr>
              </a:p>
            </p:txBody>
          </p:sp>
          <p:sp>
            <p:nvSpPr>
              <p:cNvPr id="127" name="Oval 126">
                <a:extLst>
                  <a:ext uri="{FF2B5EF4-FFF2-40B4-BE49-F238E27FC236}">
                    <a16:creationId xmlns:a16="http://schemas.microsoft.com/office/drawing/2014/main" id="{CD0DE9B9-08A6-0FC0-3095-6504CD7ECEE1}"/>
                  </a:ext>
                </a:extLst>
              </p:cNvPr>
              <p:cNvSpPr/>
              <p:nvPr/>
            </p:nvSpPr>
            <p:spPr>
              <a:xfrm>
                <a:off x="1798886" y="2670190"/>
                <a:ext cx="247569" cy="200609"/>
              </a:xfrm>
              <a:prstGeom prst="ellipse">
                <a:avLst/>
              </a:prstGeom>
              <a:solidFill>
                <a:srgbClr val="FF0000">
                  <a:alpha val="8000"/>
                </a:srgbClr>
              </a:solidFill>
              <a:ln w="12700" cap="flat" cmpd="sng" algn="ctr">
                <a:noFill/>
                <a:prstDash val="solid"/>
                <a:miter lim="800000"/>
              </a:ln>
              <a:effectLst/>
            </p:spPr>
            <p:txBody>
              <a:bodyPr rtlCol="0" anchor="ctr"/>
              <a:lstStyle/>
              <a:p>
                <a:pPr algn="ctr">
                  <a:defRPr/>
                </a:pPr>
                <a:endParaRPr lang="en-US" kern="0">
                  <a:solidFill>
                    <a:prstClr val="white"/>
                  </a:solidFill>
                  <a:latin typeface="Calibri"/>
                </a:endParaRPr>
              </a:p>
            </p:txBody>
          </p:sp>
          <p:sp>
            <p:nvSpPr>
              <p:cNvPr id="128" name="Diagonal Stripe 127">
                <a:extLst>
                  <a:ext uri="{FF2B5EF4-FFF2-40B4-BE49-F238E27FC236}">
                    <a16:creationId xmlns:a16="http://schemas.microsoft.com/office/drawing/2014/main" id="{70BBA32B-C6E1-4A89-F2A5-7EBE9F8FAEE0}"/>
                  </a:ext>
                </a:extLst>
              </p:cNvPr>
              <p:cNvSpPr/>
              <p:nvPr/>
            </p:nvSpPr>
            <p:spPr>
              <a:xfrm rot="20990782" flipH="1">
                <a:off x="1198942" y="2296279"/>
                <a:ext cx="370838" cy="88647"/>
              </a:xfrm>
              <a:prstGeom prst="diagStripe">
                <a:avLst/>
              </a:prstGeom>
              <a:solidFill>
                <a:srgbClr val="843C0C"/>
              </a:solidFill>
              <a:ln w="12700" cap="flat" cmpd="sng" algn="ctr">
                <a:noFill/>
                <a:prstDash val="solid"/>
                <a:miter lim="800000"/>
              </a:ln>
              <a:effectLst/>
            </p:spPr>
            <p:txBody>
              <a:bodyPr rtlCol="0" anchor="ctr"/>
              <a:lstStyle/>
              <a:p>
                <a:pPr algn="ctr">
                  <a:defRPr/>
                </a:pPr>
                <a:endParaRPr lang="en-US" kern="0">
                  <a:solidFill>
                    <a:prstClr val="white"/>
                  </a:solidFill>
                  <a:latin typeface="Corbel" panose="020B0503020204020204"/>
                </a:endParaRPr>
              </a:p>
            </p:txBody>
          </p:sp>
          <p:sp>
            <p:nvSpPr>
              <p:cNvPr id="129" name="Diagonal Stripe 128">
                <a:extLst>
                  <a:ext uri="{FF2B5EF4-FFF2-40B4-BE49-F238E27FC236}">
                    <a16:creationId xmlns:a16="http://schemas.microsoft.com/office/drawing/2014/main" id="{3E7D927B-8475-08E0-2BF0-6A1E6C117826}"/>
                  </a:ext>
                </a:extLst>
              </p:cNvPr>
              <p:cNvSpPr/>
              <p:nvPr/>
            </p:nvSpPr>
            <p:spPr>
              <a:xfrm rot="609218">
                <a:off x="1688061" y="2288356"/>
                <a:ext cx="370838" cy="98674"/>
              </a:xfrm>
              <a:prstGeom prst="diagStripe">
                <a:avLst/>
              </a:prstGeom>
              <a:solidFill>
                <a:srgbClr val="843C0C"/>
              </a:solidFill>
              <a:ln w="12700" cap="flat" cmpd="sng" algn="ctr">
                <a:noFill/>
                <a:prstDash val="solid"/>
                <a:miter lim="800000"/>
              </a:ln>
              <a:effectLst/>
            </p:spPr>
            <p:txBody>
              <a:bodyPr rtlCol="0" anchor="ctr"/>
              <a:lstStyle/>
              <a:p>
                <a:pPr algn="ctr">
                  <a:defRPr/>
                </a:pPr>
                <a:endParaRPr lang="en-US" kern="0">
                  <a:solidFill>
                    <a:prstClr val="white"/>
                  </a:solidFill>
                  <a:latin typeface="Corbel" panose="020B0503020204020204"/>
                </a:endParaRPr>
              </a:p>
            </p:txBody>
          </p:sp>
          <p:sp>
            <p:nvSpPr>
              <p:cNvPr id="130" name="Isosceles Triangle 129">
                <a:extLst>
                  <a:ext uri="{FF2B5EF4-FFF2-40B4-BE49-F238E27FC236}">
                    <a16:creationId xmlns:a16="http://schemas.microsoft.com/office/drawing/2014/main" id="{F8B5A943-F965-0F09-4ACC-F7F7C0285228}"/>
                  </a:ext>
                </a:extLst>
              </p:cNvPr>
              <p:cNvSpPr/>
              <p:nvPr/>
            </p:nvSpPr>
            <p:spPr>
              <a:xfrm rot="10800000">
                <a:off x="1440270" y="2989332"/>
                <a:ext cx="343536" cy="163911"/>
              </a:xfrm>
              <a:prstGeom prst="triangle">
                <a:avLst/>
              </a:prstGeom>
              <a:solidFill>
                <a:sysClr val="window" lastClr="FFFFFF"/>
              </a:solidFill>
              <a:ln w="19050" cap="flat" cmpd="sng" algn="ctr">
                <a:solidFill>
                  <a:srgbClr val="FF0000">
                    <a:lumMod val="40000"/>
                    <a:lumOff val="60000"/>
                  </a:srgbClr>
                </a:solid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grpSp>
      </p:grpSp>
    </p:spTree>
    <p:extLst>
      <p:ext uri="{BB962C8B-B14F-4D97-AF65-F5344CB8AC3E}">
        <p14:creationId xmlns:p14="http://schemas.microsoft.com/office/powerpoint/2010/main" val="2135242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12"/>
                                        </p:tgtEl>
                                        <p:attrNameLst>
                                          <p:attrName>style.visibility</p:attrName>
                                        </p:attrNameLst>
                                      </p:cBhvr>
                                      <p:to>
                                        <p:strVal val="visible"/>
                                      </p:to>
                                    </p:set>
                                    <p:anim calcmode="lin" valueType="num">
                                      <p:cBhvr>
                                        <p:cTn id="7" dur="1250" fill="hold"/>
                                        <p:tgtEl>
                                          <p:spTgt spid="12"/>
                                        </p:tgtEl>
                                        <p:attrNameLst>
                                          <p:attrName>ppt_w</p:attrName>
                                        </p:attrNameLst>
                                      </p:cBhvr>
                                      <p:tavLst>
                                        <p:tav tm="0">
                                          <p:val>
                                            <p:fltVal val="0"/>
                                          </p:val>
                                        </p:tav>
                                        <p:tav tm="100000">
                                          <p:val>
                                            <p:strVal val="#ppt_w"/>
                                          </p:val>
                                        </p:tav>
                                      </p:tavLst>
                                    </p:anim>
                                    <p:anim calcmode="lin" valueType="num">
                                      <p:cBhvr>
                                        <p:cTn id="8" dur="1250" fill="hold"/>
                                        <p:tgtEl>
                                          <p:spTgt spid="12"/>
                                        </p:tgtEl>
                                        <p:attrNameLst>
                                          <p:attrName>ppt_h</p:attrName>
                                        </p:attrNameLst>
                                      </p:cBhvr>
                                      <p:tavLst>
                                        <p:tav tm="0">
                                          <p:val>
                                            <p:fltVal val="0"/>
                                          </p:val>
                                        </p:tav>
                                        <p:tav tm="100000">
                                          <p:val>
                                            <p:strVal val="#ppt_h"/>
                                          </p:val>
                                        </p:tav>
                                      </p:tavLst>
                                    </p:anim>
                                    <p:animEffect transition="in" filter="fade">
                                      <p:cBhvr>
                                        <p:cTn id="9" dur="1250"/>
                                        <p:tgtEl>
                                          <p:spTgt spid="12"/>
                                        </p:tgtEl>
                                      </p:cBhvr>
                                    </p:animEffect>
                                  </p:childTnLst>
                                </p:cTn>
                              </p:par>
                            </p:childTnLst>
                          </p:cTn>
                        </p:par>
                        <p:par>
                          <p:cTn id="10" fill="hold">
                            <p:stCondLst>
                              <p:cond delay="1750"/>
                            </p:stCondLst>
                            <p:childTnLst>
                              <p:par>
                                <p:cTn id="11" presetID="6" presetClass="emph" presetSubtype="0" fill="hold" grpId="1" nodeType="afterEffect">
                                  <p:stCondLst>
                                    <p:cond delay="0"/>
                                  </p:stCondLst>
                                  <p:childTnLst>
                                    <p:animScale>
                                      <p:cBhvr>
                                        <p:cTn id="12" dur="2000" fill="hold"/>
                                        <p:tgtEl>
                                          <p:spTgt spid="1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14376" y="-70534"/>
            <a:ext cx="9144000" cy="1097280"/>
          </a:xfrm>
          <a:solidFill>
            <a:srgbClr val="B7DEE8"/>
          </a:solidFill>
          <a:ln>
            <a:solidFill>
              <a:srgbClr val="B7DEE8"/>
            </a:solidFill>
          </a:ln>
        </p:spPr>
        <p:txBody>
          <a:bodyPr/>
          <a:lstStyle/>
          <a:p>
            <a:r>
              <a:rPr lang="en-US" dirty="0">
                <a:latin typeface="Gotham SSm A"/>
              </a:rPr>
              <a:t> </a:t>
            </a:r>
          </a:p>
        </p:txBody>
      </p:sp>
      <p:sp>
        <p:nvSpPr>
          <p:cNvPr id="3" name="Content Placeholder 2"/>
          <p:cNvSpPr>
            <a:spLocks noGrp="1"/>
          </p:cNvSpPr>
          <p:nvPr>
            <p:ph idx="1"/>
          </p:nvPr>
        </p:nvSpPr>
        <p:spPr>
          <a:xfrm>
            <a:off x="1981200" y="1333501"/>
            <a:ext cx="8229600" cy="4525963"/>
          </a:xfrm>
        </p:spPr>
        <p:txBody>
          <a:bodyPr>
            <a:normAutofit/>
          </a:bodyPr>
          <a:lstStyle/>
          <a:p>
            <a:endParaRPr lang="en-US" dirty="0"/>
          </a:p>
          <a:p>
            <a:pPr lvl="1" indent="0">
              <a:buNone/>
            </a:pPr>
            <a:endParaRPr lang="en-US" sz="2400" dirty="0"/>
          </a:p>
        </p:txBody>
      </p:sp>
      <p:sp>
        <p:nvSpPr>
          <p:cNvPr id="16" name="Content Placeholder 2">
            <a:extLst>
              <a:ext uri="{FF2B5EF4-FFF2-40B4-BE49-F238E27FC236}">
                <a16:creationId xmlns:a16="http://schemas.microsoft.com/office/drawing/2014/main" id="{D825D6E9-F66F-4614-987B-F693F6233096}"/>
              </a:ext>
            </a:extLst>
          </p:cNvPr>
          <p:cNvSpPr txBox="1">
            <a:spLocks/>
          </p:cNvSpPr>
          <p:nvPr/>
        </p:nvSpPr>
        <p:spPr bwMode="auto">
          <a:xfrm>
            <a:off x="336644" y="1834310"/>
            <a:ext cx="4687469" cy="4318687"/>
          </a:xfrm>
          <a:prstGeom prst="roundRect">
            <a:avLst/>
          </a:prstGeom>
          <a:noFill/>
          <a:ln w="28575">
            <a:noFill/>
          </a:ln>
        </p:spPr>
        <p:style>
          <a:lnRef idx="2">
            <a:schemeClr val="accent6"/>
          </a:lnRef>
          <a:fillRef idx="1">
            <a:schemeClr val="lt1"/>
          </a:fillRef>
          <a:effectRef idx="0">
            <a:schemeClr val="accent6"/>
          </a:effectRef>
          <a:fontRef idx="minor">
            <a:schemeClr val="dk1"/>
          </a:fontRef>
        </p:style>
        <p:txBody>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spcBef>
                <a:spcPts val="1200"/>
              </a:spcBef>
            </a:pPr>
            <a:r>
              <a:rPr lang="en-US" sz="2800" dirty="0">
                <a:solidFill>
                  <a:srgbClr val="000000"/>
                </a:solidFill>
              </a:rPr>
              <a:t>Report pest activity immediately by placing an M&amp;O Service request. Use the Pest Control Inspection Log to document ALL service requests. </a:t>
            </a:r>
          </a:p>
        </p:txBody>
      </p:sp>
      <p:sp>
        <p:nvSpPr>
          <p:cNvPr id="17" name="Title 1"/>
          <p:cNvSpPr txBox="1">
            <a:spLocks/>
          </p:cNvSpPr>
          <p:nvPr/>
        </p:nvSpPr>
        <p:spPr>
          <a:xfrm>
            <a:off x="0" y="-70534"/>
            <a:ext cx="12192000" cy="1097280"/>
          </a:xfrm>
          <a:prstGeom prst="rect">
            <a:avLst/>
          </a:prstGeom>
          <a:solidFill>
            <a:srgbClr val="712766"/>
          </a:solidFill>
        </p:spPr>
        <p:txBody>
          <a:bodyPr vert="horz" lIns="91440" tIns="45720" rIns="91440" bIns="45720" rtlCol="0" anchor="ctr">
            <a:norm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pPr marL="457200" algn="l">
              <a:spcBef>
                <a:spcPts val="0"/>
              </a:spcBef>
            </a:pPr>
            <a:r>
              <a:rPr lang="en-US" sz="4800" b="1" dirty="0">
                <a:solidFill>
                  <a:schemeClr val="bg1"/>
                </a:solidFill>
                <a:latin typeface="Juice ITC" panose="04040403040A02020202" pitchFamily="82" charset="0"/>
                <a:ea typeface="+mn-ea"/>
                <a:cs typeface="+mn-cs"/>
              </a:rPr>
              <a:t>Pest Control Inspection Log</a:t>
            </a:r>
            <a:endParaRPr lang="en-US" sz="5400" dirty="0">
              <a:solidFill>
                <a:schemeClr val="bg1"/>
              </a:solidFill>
              <a:latin typeface="Juice ITC" panose="04040403040A02020202" pitchFamily="82" charset="0"/>
            </a:endParaRPr>
          </a:p>
        </p:txBody>
      </p:sp>
      <p:grpSp>
        <p:nvGrpSpPr>
          <p:cNvPr id="21" name="Group 20">
            <a:extLst>
              <a:ext uri="{FF2B5EF4-FFF2-40B4-BE49-F238E27FC236}">
                <a16:creationId xmlns:a16="http://schemas.microsoft.com/office/drawing/2014/main" id="{C6C58966-EBFA-896B-957F-179EC0B0061C}"/>
              </a:ext>
            </a:extLst>
          </p:cNvPr>
          <p:cNvGrpSpPr/>
          <p:nvPr/>
        </p:nvGrpSpPr>
        <p:grpSpPr>
          <a:xfrm>
            <a:off x="10247086" y="1327829"/>
            <a:ext cx="1736205" cy="1891011"/>
            <a:chOff x="-1291755" y="2720076"/>
            <a:chExt cx="2982307" cy="3699774"/>
          </a:xfrm>
        </p:grpSpPr>
        <p:sp>
          <p:nvSpPr>
            <p:cNvPr id="99" name="Oval 98">
              <a:extLst>
                <a:ext uri="{FF2B5EF4-FFF2-40B4-BE49-F238E27FC236}">
                  <a16:creationId xmlns:a16="http://schemas.microsoft.com/office/drawing/2014/main" id="{40350B1B-F78E-25CD-16A6-76C1C6E4893F}"/>
                </a:ext>
              </a:extLst>
            </p:cNvPr>
            <p:cNvSpPr/>
            <p:nvPr/>
          </p:nvSpPr>
          <p:spPr>
            <a:xfrm>
              <a:off x="-1162050" y="3524250"/>
              <a:ext cx="2743200" cy="2800350"/>
            </a:xfrm>
            <a:prstGeom prst="ellipse">
              <a:avLst/>
            </a:prstGeom>
            <a:solidFill>
              <a:srgbClr val="FDE9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8DBFF632-2EEA-B02D-7B9F-967DB8935830}"/>
                </a:ext>
              </a:extLst>
            </p:cNvPr>
            <p:cNvSpPr/>
            <p:nvPr/>
          </p:nvSpPr>
          <p:spPr>
            <a:xfrm>
              <a:off x="-1291755" y="3429000"/>
              <a:ext cx="2982307" cy="2990850"/>
            </a:xfrm>
            <a:prstGeom prst="ellipse">
              <a:avLst/>
            </a:prstGeom>
            <a:noFill/>
            <a:ln w="38100">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a16="http://schemas.microsoft.com/office/drawing/2014/main" id="{FC185F04-C421-98D1-82C2-DB7ADD4DD202}"/>
                </a:ext>
              </a:extLst>
            </p:cNvPr>
            <p:cNvGrpSpPr/>
            <p:nvPr/>
          </p:nvGrpSpPr>
          <p:grpSpPr>
            <a:xfrm flipH="1">
              <a:off x="-1205954" y="2720076"/>
              <a:ext cx="2290770" cy="3649875"/>
              <a:chOff x="720551" y="1573392"/>
              <a:chExt cx="2290770" cy="3649875"/>
            </a:xfrm>
          </p:grpSpPr>
          <p:sp>
            <p:nvSpPr>
              <p:cNvPr id="102" name="Freeform: Shape 101">
                <a:extLst>
                  <a:ext uri="{FF2B5EF4-FFF2-40B4-BE49-F238E27FC236}">
                    <a16:creationId xmlns:a16="http://schemas.microsoft.com/office/drawing/2014/main" id="{974B8DE5-7D37-054E-1D5E-61E7B2A3EE35}"/>
                  </a:ext>
                </a:extLst>
              </p:cNvPr>
              <p:cNvSpPr>
                <a:spLocks noChangeAspect="1"/>
              </p:cNvSpPr>
              <p:nvPr/>
            </p:nvSpPr>
            <p:spPr>
              <a:xfrm rot="20010427">
                <a:off x="2111959" y="3476407"/>
                <a:ext cx="899362" cy="802571"/>
              </a:xfrm>
              <a:custGeom>
                <a:avLst/>
                <a:gdLst>
                  <a:gd name="connsiteX0" fmla="*/ 727777 w 977309"/>
                  <a:gd name="connsiteY0" fmla="*/ 193137 h 872129"/>
                  <a:gd name="connsiteX1" fmla="*/ 727785 w 977309"/>
                  <a:gd name="connsiteY1" fmla="*/ 193288 h 872129"/>
                  <a:gd name="connsiteX2" fmla="*/ 727863 w 977309"/>
                  <a:gd name="connsiteY2" fmla="*/ 193369 h 872129"/>
                  <a:gd name="connsiteX3" fmla="*/ 859327 w 977309"/>
                  <a:gd name="connsiteY3" fmla="*/ 1992 h 872129"/>
                  <a:gd name="connsiteX4" fmla="*/ 867099 w 977309"/>
                  <a:gd name="connsiteY4" fmla="*/ 7451 h 872129"/>
                  <a:gd name="connsiteX5" fmla="*/ 874336 w 977309"/>
                  <a:gd name="connsiteY5" fmla="*/ 15073 h 872129"/>
                  <a:gd name="connsiteX6" fmla="*/ 873456 w 977309"/>
                  <a:gd name="connsiteY6" fmla="*/ 48886 h 872129"/>
                  <a:gd name="connsiteX7" fmla="*/ 738232 w 977309"/>
                  <a:gd name="connsiteY7" fmla="*/ 180451 h 872129"/>
                  <a:gd name="connsiteX8" fmla="*/ 734701 w 977309"/>
                  <a:gd name="connsiteY8" fmla="*/ 186577 h 872129"/>
                  <a:gd name="connsiteX9" fmla="*/ 734792 w 977309"/>
                  <a:gd name="connsiteY9" fmla="*/ 187865 h 872129"/>
                  <a:gd name="connsiteX10" fmla="*/ 736765 w 977309"/>
                  <a:gd name="connsiteY10" fmla="*/ 188259 h 872129"/>
                  <a:gd name="connsiteX11" fmla="*/ 740521 w 977309"/>
                  <a:gd name="connsiteY11" fmla="*/ 186910 h 872129"/>
                  <a:gd name="connsiteX12" fmla="*/ 741372 w 977309"/>
                  <a:gd name="connsiteY12" fmla="*/ 186398 h 872129"/>
                  <a:gd name="connsiteX13" fmla="*/ 744464 w 977309"/>
                  <a:gd name="connsiteY13" fmla="*/ 183942 h 872129"/>
                  <a:gd name="connsiteX14" fmla="*/ 902899 w 977309"/>
                  <a:gd name="connsiteY14" fmla="*/ 45136 h 872129"/>
                  <a:gd name="connsiteX15" fmla="*/ 953514 w 977309"/>
                  <a:gd name="connsiteY15" fmla="*/ 47775 h 872129"/>
                  <a:gd name="connsiteX16" fmla="*/ 953716 w 977309"/>
                  <a:gd name="connsiteY16" fmla="*/ 47999 h 872129"/>
                  <a:gd name="connsiteX17" fmla="*/ 951358 w 977309"/>
                  <a:gd name="connsiteY17" fmla="*/ 92284 h 872129"/>
                  <a:gd name="connsiteX18" fmla="*/ 828310 w 977309"/>
                  <a:gd name="connsiteY18" fmla="*/ 202893 h 872129"/>
                  <a:gd name="connsiteX19" fmla="*/ 785758 w 977309"/>
                  <a:gd name="connsiteY19" fmla="*/ 240432 h 872129"/>
                  <a:gd name="connsiteX20" fmla="*/ 891421 w 977309"/>
                  <a:gd name="connsiteY20" fmla="*/ 153002 h 872129"/>
                  <a:gd name="connsiteX21" fmla="*/ 931233 w 977309"/>
                  <a:gd name="connsiteY21" fmla="*/ 121399 h 872129"/>
                  <a:gd name="connsiteX22" fmla="*/ 957473 w 977309"/>
                  <a:gd name="connsiteY22" fmla="*/ 116563 h 872129"/>
                  <a:gd name="connsiteX23" fmla="*/ 971150 w 977309"/>
                  <a:gd name="connsiteY23" fmla="*/ 125988 h 872129"/>
                  <a:gd name="connsiteX24" fmla="*/ 966562 w 977309"/>
                  <a:gd name="connsiteY24" fmla="*/ 165907 h 872129"/>
                  <a:gd name="connsiteX25" fmla="*/ 821575 w 977309"/>
                  <a:gd name="connsiteY25" fmla="*/ 291671 h 872129"/>
                  <a:gd name="connsiteX26" fmla="*/ 818242 w 977309"/>
                  <a:gd name="connsiteY26" fmla="*/ 304146 h 872129"/>
                  <a:gd name="connsiteX27" fmla="*/ 824030 w 977309"/>
                  <a:gd name="connsiteY27" fmla="*/ 301801 h 872129"/>
                  <a:gd name="connsiteX28" fmla="*/ 830191 w 977309"/>
                  <a:gd name="connsiteY28" fmla="*/ 296872 h 872129"/>
                  <a:gd name="connsiteX29" fmla="*/ 908526 w 977309"/>
                  <a:gd name="connsiteY29" fmla="*/ 238712 h 872129"/>
                  <a:gd name="connsiteX30" fmla="*/ 948444 w 977309"/>
                  <a:gd name="connsiteY30" fmla="*/ 243299 h 872129"/>
                  <a:gd name="connsiteX31" fmla="*/ 943855 w 977309"/>
                  <a:gd name="connsiteY31" fmla="*/ 283218 h 872129"/>
                  <a:gd name="connsiteX32" fmla="*/ 863136 w 977309"/>
                  <a:gd name="connsiteY32" fmla="*/ 348342 h 872129"/>
                  <a:gd name="connsiteX33" fmla="*/ 817278 w 977309"/>
                  <a:gd name="connsiteY33" fmla="*/ 378305 h 872129"/>
                  <a:gd name="connsiteX34" fmla="*/ 814780 w 977309"/>
                  <a:gd name="connsiteY34" fmla="*/ 379576 h 872129"/>
                  <a:gd name="connsiteX35" fmla="*/ 810574 w 977309"/>
                  <a:gd name="connsiteY35" fmla="*/ 382319 h 872129"/>
                  <a:gd name="connsiteX36" fmla="*/ 749973 w 977309"/>
                  <a:gd name="connsiteY36" fmla="*/ 423501 h 872129"/>
                  <a:gd name="connsiteX37" fmla="*/ 670631 w 977309"/>
                  <a:gd name="connsiteY37" fmla="*/ 457344 h 872129"/>
                  <a:gd name="connsiteX38" fmla="*/ 628565 w 977309"/>
                  <a:gd name="connsiteY38" fmla="*/ 448617 h 872129"/>
                  <a:gd name="connsiteX39" fmla="*/ 624642 w 977309"/>
                  <a:gd name="connsiteY39" fmla="*/ 456078 h 872129"/>
                  <a:gd name="connsiteX40" fmla="*/ 426470 w 977309"/>
                  <a:gd name="connsiteY40" fmla="*/ 674023 h 872129"/>
                  <a:gd name="connsiteX41" fmla="*/ 173316 w 977309"/>
                  <a:gd name="connsiteY41" fmla="*/ 870821 h 872129"/>
                  <a:gd name="connsiteX42" fmla="*/ 171003 w 977309"/>
                  <a:gd name="connsiteY42" fmla="*/ 868408 h 872129"/>
                  <a:gd name="connsiteX43" fmla="*/ 34129 w 977309"/>
                  <a:gd name="connsiteY43" fmla="*/ 868408 h 872129"/>
                  <a:gd name="connsiteX44" fmla="*/ 0 w 977309"/>
                  <a:gd name="connsiteY44" fmla="*/ 493901 h 872129"/>
                  <a:gd name="connsiteX45" fmla="*/ 34129 w 977309"/>
                  <a:gd name="connsiteY45" fmla="*/ 119394 h 872129"/>
                  <a:gd name="connsiteX46" fmla="*/ 178009 w 977309"/>
                  <a:gd name="connsiteY46" fmla="*/ 119394 h 872129"/>
                  <a:gd name="connsiteX47" fmla="*/ 212138 w 977309"/>
                  <a:gd name="connsiteY47" fmla="*/ 493901 h 872129"/>
                  <a:gd name="connsiteX48" fmla="*/ 210197 w 977309"/>
                  <a:gd name="connsiteY48" fmla="*/ 599380 h 872129"/>
                  <a:gd name="connsiteX49" fmla="*/ 284115 w 977309"/>
                  <a:gd name="connsiteY49" fmla="*/ 525499 h 872129"/>
                  <a:gd name="connsiteX50" fmla="*/ 510262 w 977309"/>
                  <a:gd name="connsiteY50" fmla="*/ 336742 h 872129"/>
                  <a:gd name="connsiteX51" fmla="*/ 512320 w 977309"/>
                  <a:gd name="connsiteY51" fmla="*/ 335770 h 872129"/>
                  <a:gd name="connsiteX52" fmla="*/ 511936 w 977309"/>
                  <a:gd name="connsiteY52" fmla="*/ 335211 h 872129"/>
                  <a:gd name="connsiteX53" fmla="*/ 528156 w 977309"/>
                  <a:gd name="connsiteY53" fmla="*/ 206729 h 872129"/>
                  <a:gd name="connsiteX54" fmla="*/ 555621 w 977309"/>
                  <a:gd name="connsiteY54" fmla="*/ 123388 h 872129"/>
                  <a:gd name="connsiteX55" fmla="*/ 530007 w 977309"/>
                  <a:gd name="connsiteY55" fmla="*/ 54194 h 872129"/>
                  <a:gd name="connsiteX56" fmla="*/ 530103 w 977309"/>
                  <a:gd name="connsiteY56" fmla="*/ 51496 h 872129"/>
                  <a:gd name="connsiteX57" fmla="*/ 529687 w 977309"/>
                  <a:gd name="connsiteY57" fmla="*/ 47333 h 872129"/>
                  <a:gd name="connsiteX58" fmla="*/ 537432 w 977309"/>
                  <a:gd name="connsiteY58" fmla="*/ 27564 h 872129"/>
                  <a:gd name="connsiteX59" fmla="*/ 600705 w 977309"/>
                  <a:gd name="connsiteY59" fmla="*/ 49307 h 872129"/>
                  <a:gd name="connsiteX60" fmla="*/ 615680 w 977309"/>
                  <a:gd name="connsiteY60" fmla="*/ 72812 h 872129"/>
                  <a:gd name="connsiteX61" fmla="*/ 618946 w 977309"/>
                  <a:gd name="connsiteY61" fmla="*/ 82609 h 872129"/>
                  <a:gd name="connsiteX62" fmla="*/ 619132 w 977309"/>
                  <a:gd name="connsiteY62" fmla="*/ 84159 h 872129"/>
                  <a:gd name="connsiteX63" fmla="*/ 614698 w 977309"/>
                  <a:gd name="connsiteY63" fmla="*/ 122712 h 872129"/>
                  <a:gd name="connsiteX64" fmla="*/ 614987 w 977309"/>
                  <a:gd name="connsiteY64" fmla="*/ 122593 h 872129"/>
                  <a:gd name="connsiteX65" fmla="*/ 614002 w 977309"/>
                  <a:gd name="connsiteY65" fmla="*/ 127552 h 872129"/>
                  <a:gd name="connsiteX66" fmla="*/ 620471 w 977309"/>
                  <a:gd name="connsiteY66" fmla="*/ 148663 h 872129"/>
                  <a:gd name="connsiteX67" fmla="*/ 623009 w 977309"/>
                  <a:gd name="connsiteY67" fmla="*/ 151359 h 872129"/>
                  <a:gd name="connsiteX68" fmla="*/ 623025 w 977309"/>
                  <a:gd name="connsiteY68" fmla="*/ 152349 h 872129"/>
                  <a:gd name="connsiteX69" fmla="*/ 624018 w 977309"/>
                  <a:gd name="connsiteY69" fmla="*/ 152432 h 872129"/>
                  <a:gd name="connsiteX70" fmla="*/ 624613 w 977309"/>
                  <a:gd name="connsiteY70" fmla="*/ 153062 h 872129"/>
                  <a:gd name="connsiteX71" fmla="*/ 635408 w 977309"/>
                  <a:gd name="connsiteY71" fmla="*/ 159243 h 872129"/>
                  <a:gd name="connsiteX72" fmla="*/ 638892 w 977309"/>
                  <a:gd name="connsiteY72" fmla="*/ 159943 h 872129"/>
                  <a:gd name="connsiteX73" fmla="*/ 641177 w 977309"/>
                  <a:gd name="connsiteY73" fmla="*/ 161064 h 872129"/>
                  <a:gd name="connsiteX74" fmla="*/ 664717 w 977309"/>
                  <a:gd name="connsiteY74" fmla="*/ 158508 h 872129"/>
                  <a:gd name="connsiteX75" fmla="*/ 669261 w 977309"/>
                  <a:gd name="connsiteY75" fmla="*/ 155656 h 872129"/>
                  <a:gd name="connsiteX76" fmla="*/ 671431 w 977309"/>
                  <a:gd name="connsiteY76" fmla="*/ 153780 h 872129"/>
                  <a:gd name="connsiteX77" fmla="*/ 671523 w 977309"/>
                  <a:gd name="connsiteY77" fmla="*/ 153804 h 872129"/>
                  <a:gd name="connsiteX78" fmla="*/ 674725 w 977309"/>
                  <a:gd name="connsiteY78" fmla="*/ 150837 h 872129"/>
                  <a:gd name="connsiteX79" fmla="*/ 833285 w 977309"/>
                  <a:gd name="connsiteY79" fmla="*/ 6571 h 872129"/>
                  <a:gd name="connsiteX80" fmla="*/ 859327 w 977309"/>
                  <a:gd name="connsiteY80" fmla="*/ 1992 h 87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77309" h="872129">
                    <a:moveTo>
                      <a:pt x="727777" y="193137"/>
                    </a:moveTo>
                    <a:lnTo>
                      <a:pt x="727785" y="193288"/>
                    </a:lnTo>
                    <a:lnTo>
                      <a:pt x="727863" y="193369"/>
                    </a:lnTo>
                    <a:close/>
                    <a:moveTo>
                      <a:pt x="859327" y="1992"/>
                    </a:moveTo>
                    <a:cubicBezTo>
                      <a:pt x="862174" y="3234"/>
                      <a:pt x="864826" y="5055"/>
                      <a:pt x="867099" y="7451"/>
                    </a:cubicBezTo>
                    <a:lnTo>
                      <a:pt x="874336" y="15073"/>
                    </a:lnTo>
                    <a:cubicBezTo>
                      <a:pt x="883430" y="24653"/>
                      <a:pt x="883036" y="39791"/>
                      <a:pt x="873456" y="48886"/>
                    </a:cubicBezTo>
                    <a:lnTo>
                      <a:pt x="738232" y="180451"/>
                    </a:lnTo>
                    <a:cubicBezTo>
                      <a:pt x="735838" y="182725"/>
                      <a:pt x="734901" y="184836"/>
                      <a:pt x="734701" y="186577"/>
                    </a:cubicBezTo>
                    <a:lnTo>
                      <a:pt x="734792" y="187865"/>
                    </a:lnTo>
                    <a:lnTo>
                      <a:pt x="736765" y="188259"/>
                    </a:lnTo>
                    <a:cubicBezTo>
                      <a:pt x="737784" y="188092"/>
                      <a:pt x="739065" y="187629"/>
                      <a:pt x="740521" y="186910"/>
                    </a:cubicBezTo>
                    <a:lnTo>
                      <a:pt x="741372" y="186398"/>
                    </a:lnTo>
                    <a:lnTo>
                      <a:pt x="744464" y="183942"/>
                    </a:lnTo>
                    <a:cubicBezTo>
                      <a:pt x="766266" y="166246"/>
                      <a:pt x="812711" y="123904"/>
                      <a:pt x="902899" y="45136"/>
                    </a:cubicBezTo>
                    <a:cubicBezTo>
                      <a:pt x="915779" y="33558"/>
                      <a:pt x="941937" y="34894"/>
                      <a:pt x="953514" y="47775"/>
                    </a:cubicBezTo>
                    <a:lnTo>
                      <a:pt x="953716" y="47999"/>
                    </a:lnTo>
                    <a:cubicBezTo>
                      <a:pt x="965295" y="60879"/>
                      <a:pt x="964238" y="80706"/>
                      <a:pt x="951358" y="92284"/>
                    </a:cubicBezTo>
                    <a:lnTo>
                      <a:pt x="828310" y="202893"/>
                    </a:lnTo>
                    <a:lnTo>
                      <a:pt x="785758" y="240432"/>
                    </a:lnTo>
                    <a:lnTo>
                      <a:pt x="891421" y="153002"/>
                    </a:lnTo>
                    <a:lnTo>
                      <a:pt x="931233" y="121399"/>
                    </a:lnTo>
                    <a:cubicBezTo>
                      <a:pt x="938913" y="115302"/>
                      <a:pt x="948775" y="113819"/>
                      <a:pt x="957473" y="116563"/>
                    </a:cubicBezTo>
                    <a:cubicBezTo>
                      <a:pt x="962691" y="118210"/>
                      <a:pt x="967492" y="121380"/>
                      <a:pt x="971150" y="125988"/>
                    </a:cubicBezTo>
                    <a:cubicBezTo>
                      <a:pt x="980906" y="138279"/>
                      <a:pt x="978851" y="156150"/>
                      <a:pt x="966562" y="165907"/>
                    </a:cubicBezTo>
                    <a:cubicBezTo>
                      <a:pt x="910304" y="210741"/>
                      <a:pt x="877833" y="246835"/>
                      <a:pt x="821575" y="291671"/>
                    </a:cubicBezTo>
                    <a:cubicBezTo>
                      <a:pt x="799070" y="309889"/>
                      <a:pt x="806855" y="308502"/>
                      <a:pt x="818242" y="304146"/>
                    </a:cubicBezTo>
                    <a:lnTo>
                      <a:pt x="824030" y="301801"/>
                    </a:lnTo>
                    <a:lnTo>
                      <a:pt x="830191" y="296872"/>
                    </a:lnTo>
                    <a:cubicBezTo>
                      <a:pt x="859693" y="273255"/>
                      <a:pt x="891280" y="248171"/>
                      <a:pt x="908526" y="238712"/>
                    </a:cubicBezTo>
                    <a:cubicBezTo>
                      <a:pt x="936119" y="223576"/>
                      <a:pt x="938688" y="231009"/>
                      <a:pt x="948444" y="243299"/>
                    </a:cubicBezTo>
                    <a:cubicBezTo>
                      <a:pt x="958200" y="255589"/>
                      <a:pt x="956145" y="273462"/>
                      <a:pt x="943855" y="283218"/>
                    </a:cubicBezTo>
                    <a:cubicBezTo>
                      <a:pt x="929691" y="300047"/>
                      <a:pt x="884232" y="332494"/>
                      <a:pt x="863136" y="348342"/>
                    </a:cubicBezTo>
                    <a:cubicBezTo>
                      <a:pt x="842040" y="364189"/>
                      <a:pt x="832094" y="375641"/>
                      <a:pt x="817278" y="378305"/>
                    </a:cubicBezTo>
                    <a:lnTo>
                      <a:pt x="814780" y="379576"/>
                    </a:lnTo>
                    <a:lnTo>
                      <a:pt x="810574" y="382319"/>
                    </a:lnTo>
                    <a:cubicBezTo>
                      <a:pt x="761352" y="414676"/>
                      <a:pt x="775069" y="409399"/>
                      <a:pt x="749973" y="423501"/>
                    </a:cubicBezTo>
                    <a:cubicBezTo>
                      <a:pt x="719086" y="440858"/>
                      <a:pt x="699610" y="458388"/>
                      <a:pt x="670631" y="457344"/>
                    </a:cubicBezTo>
                    <a:lnTo>
                      <a:pt x="628565" y="448617"/>
                    </a:lnTo>
                    <a:lnTo>
                      <a:pt x="624642" y="456078"/>
                    </a:lnTo>
                    <a:cubicBezTo>
                      <a:pt x="597909" y="498155"/>
                      <a:pt x="521850" y="582604"/>
                      <a:pt x="426470" y="674023"/>
                    </a:cubicBezTo>
                    <a:cubicBezTo>
                      <a:pt x="299299" y="795914"/>
                      <a:pt x="185963" y="884016"/>
                      <a:pt x="173316" y="870821"/>
                    </a:cubicBezTo>
                    <a:lnTo>
                      <a:pt x="171003" y="868408"/>
                    </a:lnTo>
                    <a:lnTo>
                      <a:pt x="34129" y="868408"/>
                    </a:lnTo>
                    <a:cubicBezTo>
                      <a:pt x="15282" y="868408"/>
                      <a:pt x="0" y="700747"/>
                      <a:pt x="0" y="493901"/>
                    </a:cubicBezTo>
                    <a:cubicBezTo>
                      <a:pt x="0" y="287055"/>
                      <a:pt x="15282" y="119394"/>
                      <a:pt x="34129" y="119394"/>
                    </a:cubicBezTo>
                    <a:lnTo>
                      <a:pt x="178009" y="119394"/>
                    </a:lnTo>
                    <a:cubicBezTo>
                      <a:pt x="196856" y="119394"/>
                      <a:pt x="212138" y="287055"/>
                      <a:pt x="212138" y="493901"/>
                    </a:cubicBezTo>
                    <a:lnTo>
                      <a:pt x="210197" y="599380"/>
                    </a:lnTo>
                    <a:lnTo>
                      <a:pt x="284115" y="525499"/>
                    </a:lnTo>
                    <a:cubicBezTo>
                      <a:pt x="379493" y="434080"/>
                      <a:pt x="467090" y="361669"/>
                      <a:pt x="510262" y="336742"/>
                    </a:cubicBezTo>
                    <a:lnTo>
                      <a:pt x="512320" y="335770"/>
                    </a:lnTo>
                    <a:lnTo>
                      <a:pt x="511936" y="335211"/>
                    </a:lnTo>
                    <a:cubicBezTo>
                      <a:pt x="492898" y="296201"/>
                      <a:pt x="497341" y="256382"/>
                      <a:pt x="528156" y="206729"/>
                    </a:cubicBezTo>
                    <a:cubicBezTo>
                      <a:pt x="557695" y="142644"/>
                      <a:pt x="556398" y="150539"/>
                      <a:pt x="555621" y="123388"/>
                    </a:cubicBezTo>
                    <a:cubicBezTo>
                      <a:pt x="544928" y="98266"/>
                      <a:pt x="530676" y="69602"/>
                      <a:pt x="530007" y="54194"/>
                    </a:cubicBezTo>
                    <a:lnTo>
                      <a:pt x="530103" y="51496"/>
                    </a:lnTo>
                    <a:lnTo>
                      <a:pt x="529687" y="47333"/>
                    </a:lnTo>
                    <a:cubicBezTo>
                      <a:pt x="529662" y="39106"/>
                      <a:pt x="532169" y="32120"/>
                      <a:pt x="537432" y="27564"/>
                    </a:cubicBezTo>
                    <a:cubicBezTo>
                      <a:pt x="551470" y="15415"/>
                      <a:pt x="579798" y="25150"/>
                      <a:pt x="600705" y="49307"/>
                    </a:cubicBezTo>
                    <a:cubicBezTo>
                      <a:pt x="607238" y="56855"/>
                      <a:pt x="612273" y="64920"/>
                      <a:pt x="615680" y="72812"/>
                    </a:cubicBezTo>
                    <a:lnTo>
                      <a:pt x="618946" y="82609"/>
                    </a:lnTo>
                    <a:lnTo>
                      <a:pt x="619132" y="84159"/>
                    </a:lnTo>
                    <a:cubicBezTo>
                      <a:pt x="620102" y="98938"/>
                      <a:pt x="618581" y="112630"/>
                      <a:pt x="614698" y="122712"/>
                    </a:cubicBezTo>
                    <a:lnTo>
                      <a:pt x="614987" y="122593"/>
                    </a:lnTo>
                    <a:lnTo>
                      <a:pt x="614002" y="127552"/>
                    </a:lnTo>
                    <a:cubicBezTo>
                      <a:pt x="613476" y="135214"/>
                      <a:pt x="615868" y="142716"/>
                      <a:pt x="620471" y="148663"/>
                    </a:cubicBezTo>
                    <a:lnTo>
                      <a:pt x="623009" y="151359"/>
                    </a:lnTo>
                    <a:lnTo>
                      <a:pt x="623025" y="152349"/>
                    </a:lnTo>
                    <a:lnTo>
                      <a:pt x="624018" y="152432"/>
                    </a:lnTo>
                    <a:lnTo>
                      <a:pt x="624613" y="153062"/>
                    </a:lnTo>
                    <a:cubicBezTo>
                      <a:pt x="627671" y="155740"/>
                      <a:pt x="631305" y="157871"/>
                      <a:pt x="635408" y="159243"/>
                    </a:cubicBezTo>
                    <a:lnTo>
                      <a:pt x="638892" y="159943"/>
                    </a:lnTo>
                    <a:lnTo>
                      <a:pt x="641177" y="161064"/>
                    </a:lnTo>
                    <a:cubicBezTo>
                      <a:pt x="647852" y="163494"/>
                      <a:pt x="656612" y="162785"/>
                      <a:pt x="664717" y="158508"/>
                    </a:cubicBezTo>
                    <a:cubicBezTo>
                      <a:pt x="666337" y="157654"/>
                      <a:pt x="667855" y="156696"/>
                      <a:pt x="669261" y="155656"/>
                    </a:cubicBezTo>
                    <a:lnTo>
                      <a:pt x="671431" y="153780"/>
                    </a:lnTo>
                    <a:lnTo>
                      <a:pt x="671523" y="153804"/>
                    </a:lnTo>
                    <a:lnTo>
                      <a:pt x="674725" y="150837"/>
                    </a:lnTo>
                    <a:cubicBezTo>
                      <a:pt x="727578" y="102748"/>
                      <a:pt x="782058" y="55202"/>
                      <a:pt x="833285" y="6571"/>
                    </a:cubicBezTo>
                    <a:cubicBezTo>
                      <a:pt x="840471" y="-250"/>
                      <a:pt x="850783" y="-1734"/>
                      <a:pt x="859327" y="1992"/>
                    </a:cubicBezTo>
                    <a:close/>
                  </a:path>
                </a:pathLst>
              </a:custGeom>
              <a:solidFill>
                <a:srgbClr val="EACC82"/>
              </a:solidFill>
              <a:ln w="9525" cap="flat" cmpd="sng" algn="ctr">
                <a:noFill/>
                <a:prstDash val="solid"/>
              </a:ln>
              <a:effectLst/>
            </p:spPr>
            <p:txBody>
              <a:bodyPr wrap="square" rtlCol="0" anchor="ctr">
                <a:noAutofit/>
              </a:bodyPr>
              <a:lstStyle/>
              <a:p>
                <a:pPr algn="ctr" defTabSz="914400" fontAlgn="base">
                  <a:spcBef>
                    <a:spcPct val="0"/>
                  </a:spcBef>
                  <a:spcAft>
                    <a:spcPct val="0"/>
                  </a:spcAft>
                  <a:defRPr/>
                </a:pPr>
                <a:endParaRPr lang="en-US" sz="1530" kern="0">
                  <a:solidFill>
                    <a:prstClr val="white"/>
                  </a:solidFill>
                  <a:latin typeface="Calibri"/>
                </a:endParaRPr>
              </a:p>
            </p:txBody>
          </p:sp>
          <p:sp>
            <p:nvSpPr>
              <p:cNvPr id="103" name="Flowchart: Terminator 102">
                <a:extLst>
                  <a:ext uri="{FF2B5EF4-FFF2-40B4-BE49-F238E27FC236}">
                    <a16:creationId xmlns:a16="http://schemas.microsoft.com/office/drawing/2014/main" id="{ECFD8F25-F15A-B6BF-D5E7-8285862D1868}"/>
                  </a:ext>
                </a:extLst>
              </p:cNvPr>
              <p:cNvSpPr/>
              <p:nvPr/>
            </p:nvSpPr>
            <p:spPr>
              <a:xfrm rot="19999634" flipH="1">
                <a:off x="2143969" y="3710176"/>
                <a:ext cx="225594" cy="711363"/>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04" name="Flowchart: Delay 103">
                <a:extLst>
                  <a:ext uri="{FF2B5EF4-FFF2-40B4-BE49-F238E27FC236}">
                    <a16:creationId xmlns:a16="http://schemas.microsoft.com/office/drawing/2014/main" id="{A98D041A-3939-3FF6-2248-44B9281475FD}"/>
                  </a:ext>
                </a:extLst>
              </p:cNvPr>
              <p:cNvSpPr/>
              <p:nvPr/>
            </p:nvSpPr>
            <p:spPr>
              <a:xfrm rot="19976169">
                <a:off x="1918211" y="3358086"/>
                <a:ext cx="320445" cy="657015"/>
              </a:xfrm>
              <a:prstGeom prst="flowChartDelay">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grpSp>
            <p:nvGrpSpPr>
              <p:cNvPr id="105" name="Group 104">
                <a:extLst>
                  <a:ext uri="{FF2B5EF4-FFF2-40B4-BE49-F238E27FC236}">
                    <a16:creationId xmlns:a16="http://schemas.microsoft.com/office/drawing/2014/main" id="{C407DBC2-B8E5-438A-64C8-43E023BCD82D}"/>
                  </a:ext>
                </a:extLst>
              </p:cNvPr>
              <p:cNvGrpSpPr/>
              <p:nvPr/>
            </p:nvGrpSpPr>
            <p:grpSpPr>
              <a:xfrm>
                <a:off x="720551" y="1574772"/>
                <a:ext cx="1581557" cy="3648495"/>
                <a:chOff x="701501" y="393208"/>
                <a:chExt cx="1581557" cy="3648495"/>
              </a:xfrm>
            </p:grpSpPr>
            <p:sp>
              <p:nvSpPr>
                <p:cNvPr id="153" name="Flowchart: Manual Operation 26">
                  <a:extLst>
                    <a:ext uri="{FF2B5EF4-FFF2-40B4-BE49-F238E27FC236}">
                      <a16:creationId xmlns:a16="http://schemas.microsoft.com/office/drawing/2014/main" id="{615B9E53-67F6-5DBE-9832-8825A149EDDE}"/>
                    </a:ext>
                  </a:extLst>
                </p:cNvPr>
                <p:cNvSpPr/>
                <p:nvPr/>
              </p:nvSpPr>
              <p:spPr>
                <a:xfrm rot="21326916" flipV="1">
                  <a:off x="1578450" y="3445054"/>
                  <a:ext cx="414978" cy="591391"/>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54" name="Rectangle: Single Corner Snipped 29">
                  <a:extLst>
                    <a:ext uri="{FF2B5EF4-FFF2-40B4-BE49-F238E27FC236}">
                      <a16:creationId xmlns:a16="http://schemas.microsoft.com/office/drawing/2014/main" id="{0DB57433-2A51-0884-E84F-FB1043727FB8}"/>
                    </a:ext>
                  </a:extLst>
                </p:cNvPr>
                <p:cNvSpPr/>
                <p:nvPr/>
              </p:nvSpPr>
              <p:spPr>
                <a:xfrm flipH="1">
                  <a:off x="1159132" y="2229839"/>
                  <a:ext cx="844823" cy="1228724"/>
                </a:xfrm>
                <a:prstGeom prst="snip1Rect">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55" name="Oval 154">
                  <a:extLst>
                    <a:ext uri="{FF2B5EF4-FFF2-40B4-BE49-F238E27FC236}">
                      <a16:creationId xmlns:a16="http://schemas.microsoft.com/office/drawing/2014/main" id="{0864A645-4E19-0599-C3F4-0DF7DC167768}"/>
                    </a:ext>
                  </a:extLst>
                </p:cNvPr>
                <p:cNvSpPr/>
                <p:nvPr/>
              </p:nvSpPr>
              <p:spPr>
                <a:xfrm>
                  <a:off x="946431" y="1241108"/>
                  <a:ext cx="184756" cy="409920"/>
                </a:xfrm>
                <a:prstGeom prst="ellipse">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156" name="Oval 155">
                  <a:extLst>
                    <a:ext uri="{FF2B5EF4-FFF2-40B4-BE49-F238E27FC236}">
                      <a16:creationId xmlns:a16="http://schemas.microsoft.com/office/drawing/2014/main" id="{918F7F3A-213B-4741-F960-1BAD0EC0E1DA}"/>
                    </a:ext>
                  </a:extLst>
                </p:cNvPr>
                <p:cNvSpPr/>
                <p:nvPr/>
              </p:nvSpPr>
              <p:spPr>
                <a:xfrm>
                  <a:off x="2098302" y="1228459"/>
                  <a:ext cx="184756" cy="409920"/>
                </a:xfrm>
                <a:prstGeom prst="ellipse">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57" name="Flowchart: Off-page Connector 156">
                  <a:extLst>
                    <a:ext uri="{FF2B5EF4-FFF2-40B4-BE49-F238E27FC236}">
                      <a16:creationId xmlns:a16="http://schemas.microsoft.com/office/drawing/2014/main" id="{42AD65DF-0B93-AE2E-4662-4933E9E6677F}"/>
                    </a:ext>
                  </a:extLst>
                </p:cNvPr>
                <p:cNvSpPr/>
                <p:nvPr/>
              </p:nvSpPr>
              <p:spPr>
                <a:xfrm>
                  <a:off x="1451631" y="1940779"/>
                  <a:ext cx="331997" cy="436406"/>
                </a:xfrm>
                <a:prstGeom prst="flowChartOffpageConnector">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58" name="Oval 157">
                  <a:extLst>
                    <a:ext uri="{FF2B5EF4-FFF2-40B4-BE49-F238E27FC236}">
                      <a16:creationId xmlns:a16="http://schemas.microsoft.com/office/drawing/2014/main" id="{AC8EED5F-E333-334F-5F07-95587D3E72CD}"/>
                    </a:ext>
                  </a:extLst>
                </p:cNvPr>
                <p:cNvSpPr/>
                <p:nvPr/>
              </p:nvSpPr>
              <p:spPr>
                <a:xfrm>
                  <a:off x="1027261" y="631560"/>
                  <a:ext cx="1154760" cy="1454687"/>
                </a:xfrm>
                <a:prstGeom prst="ellipse">
                  <a:avLst/>
                </a:prstGeom>
                <a:solidFill>
                  <a:srgbClr val="EED69D"/>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59" name="Flowchart: Terminator 158">
                  <a:extLst>
                    <a:ext uri="{FF2B5EF4-FFF2-40B4-BE49-F238E27FC236}">
                      <a16:creationId xmlns:a16="http://schemas.microsoft.com/office/drawing/2014/main" id="{FEE8721A-14F7-4CA1-7090-E5CA4A367746}"/>
                    </a:ext>
                  </a:extLst>
                </p:cNvPr>
                <p:cNvSpPr/>
                <p:nvPr/>
              </p:nvSpPr>
              <p:spPr>
                <a:xfrm rot="1600366">
                  <a:off x="828384" y="2510724"/>
                  <a:ext cx="225594" cy="711363"/>
                </a:xfrm>
                <a:prstGeom prst="flowChartTerminator">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60" name="Flowchart: Delay 159">
                  <a:extLst>
                    <a:ext uri="{FF2B5EF4-FFF2-40B4-BE49-F238E27FC236}">
                      <a16:creationId xmlns:a16="http://schemas.microsoft.com/office/drawing/2014/main" id="{4B3B8619-D089-4AF5-F6C6-57F72C367D54}"/>
                    </a:ext>
                  </a:extLst>
                </p:cNvPr>
                <p:cNvSpPr/>
                <p:nvPr/>
              </p:nvSpPr>
              <p:spPr>
                <a:xfrm rot="2022916" flipH="1">
                  <a:off x="957936" y="2194263"/>
                  <a:ext cx="320445" cy="657015"/>
                </a:xfrm>
                <a:prstGeom prst="flowChartDelay">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161" name="Isosceles Triangle 160">
                  <a:extLst>
                    <a:ext uri="{FF2B5EF4-FFF2-40B4-BE49-F238E27FC236}">
                      <a16:creationId xmlns:a16="http://schemas.microsoft.com/office/drawing/2014/main" id="{428EE79F-7765-657B-2F52-8983DC73C02E}"/>
                    </a:ext>
                  </a:extLst>
                </p:cNvPr>
                <p:cNvSpPr/>
                <p:nvPr/>
              </p:nvSpPr>
              <p:spPr>
                <a:xfrm rot="10800000">
                  <a:off x="1436956" y="1744344"/>
                  <a:ext cx="389712" cy="191484"/>
                </a:xfrm>
                <a:prstGeom prst="triangle">
                  <a:avLst/>
                </a:prstGeom>
                <a:solidFill>
                  <a:sysClr val="window" lastClr="FFFFFF"/>
                </a:solidFill>
                <a:ln w="19050" cap="flat" cmpd="sng" algn="ctr">
                  <a:solidFill>
                    <a:srgbClr val="FF0000">
                      <a:lumMod val="40000"/>
                      <a:lumOff val="60000"/>
                    </a:srgbClr>
                  </a:solid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62" name="Oval 161">
                  <a:extLst>
                    <a:ext uri="{FF2B5EF4-FFF2-40B4-BE49-F238E27FC236}">
                      <a16:creationId xmlns:a16="http://schemas.microsoft.com/office/drawing/2014/main" id="{1F04983D-3B02-73E9-CF86-5D9BAAF59E8D}"/>
                    </a:ext>
                  </a:extLst>
                </p:cNvPr>
                <p:cNvSpPr/>
                <p:nvPr/>
              </p:nvSpPr>
              <p:spPr>
                <a:xfrm rot="21284756">
                  <a:off x="1230140" y="1281950"/>
                  <a:ext cx="254008" cy="362574"/>
                </a:xfrm>
                <a:prstGeom prst="ellipse">
                  <a:avLst/>
                </a:prstGeom>
                <a:solidFill>
                  <a:sysClr val="window" lastClr="FFFFFF"/>
                </a:solidFill>
                <a:ln w="12700"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63" name="Oval 162">
                  <a:extLst>
                    <a:ext uri="{FF2B5EF4-FFF2-40B4-BE49-F238E27FC236}">
                      <a16:creationId xmlns:a16="http://schemas.microsoft.com/office/drawing/2014/main" id="{2F226EA8-5DA7-A388-9E23-4C20AF8A4BB2}"/>
                    </a:ext>
                  </a:extLst>
                </p:cNvPr>
                <p:cNvSpPr/>
                <p:nvPr/>
              </p:nvSpPr>
              <p:spPr>
                <a:xfrm>
                  <a:off x="1310144" y="1370110"/>
                  <a:ext cx="79677" cy="134263"/>
                </a:xfrm>
                <a:prstGeom prst="ellipse">
                  <a:avLst/>
                </a:prstGeom>
                <a:solidFill>
                  <a:srgbClr val="000000"/>
                </a:solidFill>
                <a:ln w="9525" cap="flat" cmpd="sng" algn="ctr">
                  <a:solidFill>
                    <a:srgbClr val="000000"/>
                  </a:solid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64" name="Oval 163">
                  <a:extLst>
                    <a:ext uri="{FF2B5EF4-FFF2-40B4-BE49-F238E27FC236}">
                      <a16:creationId xmlns:a16="http://schemas.microsoft.com/office/drawing/2014/main" id="{71C45994-194D-6345-BA15-CD8DFAE47BC0}"/>
                    </a:ext>
                  </a:extLst>
                </p:cNvPr>
                <p:cNvSpPr/>
                <p:nvPr/>
              </p:nvSpPr>
              <p:spPr>
                <a:xfrm rot="315244" flipH="1">
                  <a:off x="1757916" y="1268799"/>
                  <a:ext cx="254008" cy="362574"/>
                </a:xfrm>
                <a:prstGeom prst="ellipse">
                  <a:avLst/>
                </a:prstGeom>
                <a:solidFill>
                  <a:sysClr val="window" lastClr="FFFFFF"/>
                </a:solidFill>
                <a:ln w="12700"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65" name="Oval 164">
                  <a:extLst>
                    <a:ext uri="{FF2B5EF4-FFF2-40B4-BE49-F238E27FC236}">
                      <a16:creationId xmlns:a16="http://schemas.microsoft.com/office/drawing/2014/main" id="{CE082B7A-18BE-A9CF-397A-173753F2E8A4}"/>
                    </a:ext>
                  </a:extLst>
                </p:cNvPr>
                <p:cNvSpPr/>
                <p:nvPr/>
              </p:nvSpPr>
              <p:spPr>
                <a:xfrm>
                  <a:off x="1835910" y="1370110"/>
                  <a:ext cx="79677" cy="134263"/>
                </a:xfrm>
                <a:prstGeom prst="ellipse">
                  <a:avLst/>
                </a:prstGeom>
                <a:solidFill>
                  <a:srgbClr val="000000"/>
                </a:solidFill>
                <a:ln w="9525" cap="flat" cmpd="sng" algn="ctr">
                  <a:solidFill>
                    <a:srgbClr val="000000"/>
                  </a:solid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66" name="Flowchart: Terminator 165">
                  <a:extLst>
                    <a:ext uri="{FF2B5EF4-FFF2-40B4-BE49-F238E27FC236}">
                      <a16:creationId xmlns:a16="http://schemas.microsoft.com/office/drawing/2014/main" id="{95E15BED-1EA7-609C-68BC-473147B121FA}"/>
                    </a:ext>
                  </a:extLst>
                </p:cNvPr>
                <p:cNvSpPr/>
                <p:nvPr/>
              </p:nvSpPr>
              <p:spPr>
                <a:xfrm rot="21216315">
                  <a:off x="1212017" y="1176810"/>
                  <a:ext cx="239614" cy="87279"/>
                </a:xfrm>
                <a:prstGeom prst="flowChartTerminator">
                  <a:avLst/>
                </a:prstGeom>
                <a:solidFill>
                  <a:srgbClr val="843F06"/>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67" name="Flowchart: Terminator 166">
                  <a:extLst>
                    <a:ext uri="{FF2B5EF4-FFF2-40B4-BE49-F238E27FC236}">
                      <a16:creationId xmlns:a16="http://schemas.microsoft.com/office/drawing/2014/main" id="{7D785B31-8AD5-F01F-3B22-D6EA65FCA491}"/>
                    </a:ext>
                  </a:extLst>
                </p:cNvPr>
                <p:cNvSpPr/>
                <p:nvPr/>
              </p:nvSpPr>
              <p:spPr>
                <a:xfrm rot="174846">
                  <a:off x="1790356" y="1183986"/>
                  <a:ext cx="239614" cy="87279"/>
                </a:xfrm>
                <a:prstGeom prst="flowChartTerminator">
                  <a:avLst/>
                </a:prstGeom>
                <a:solidFill>
                  <a:srgbClr val="843F06"/>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68" name="Moon 167">
                  <a:extLst>
                    <a:ext uri="{FF2B5EF4-FFF2-40B4-BE49-F238E27FC236}">
                      <a16:creationId xmlns:a16="http://schemas.microsoft.com/office/drawing/2014/main" id="{3701B13C-21AB-1236-A7C0-D1A8A67259E6}"/>
                    </a:ext>
                  </a:extLst>
                </p:cNvPr>
                <p:cNvSpPr/>
                <p:nvPr/>
              </p:nvSpPr>
              <p:spPr>
                <a:xfrm rot="5400000">
                  <a:off x="1178315" y="226418"/>
                  <a:ext cx="852651" cy="1186231"/>
                </a:xfrm>
                <a:prstGeom prst="moon">
                  <a:avLst>
                    <a:gd name="adj" fmla="val 65258"/>
                  </a:avLst>
                </a:prstGeom>
                <a:pattFill prst="openDmnd">
                  <a:fgClr>
                    <a:srgbClr val="000000"/>
                  </a:fgClr>
                  <a:bgClr>
                    <a:sysClr val="window" lastClr="FFFFFF"/>
                  </a:bgClr>
                </a:pattFill>
                <a:ln w="3175" cap="flat" cmpd="sng" algn="ctr">
                  <a:solidFill>
                    <a:srgbClr val="000000"/>
                  </a:solidFill>
                  <a:prstDash val="solid"/>
                </a:ln>
                <a:effectLst/>
              </p:spPr>
              <p:txBody>
                <a:bodyPr rtlCol="0" anchor="ctr"/>
                <a:lstStyle/>
                <a:p>
                  <a:pPr algn="ctr" defTabSz="914400">
                    <a:defRPr/>
                  </a:pPr>
                  <a:endParaRPr lang="en-US" sz="1530" kern="0">
                    <a:solidFill>
                      <a:prstClr val="white"/>
                    </a:solidFill>
                    <a:latin typeface="Calibri"/>
                  </a:endParaRPr>
                </a:p>
              </p:txBody>
            </p:sp>
            <p:sp>
              <p:nvSpPr>
                <p:cNvPr id="169" name="Moon 168">
                  <a:extLst>
                    <a:ext uri="{FF2B5EF4-FFF2-40B4-BE49-F238E27FC236}">
                      <a16:creationId xmlns:a16="http://schemas.microsoft.com/office/drawing/2014/main" id="{A807B6B3-38F1-046D-4DA4-137531AF9016}"/>
                    </a:ext>
                  </a:extLst>
                </p:cNvPr>
                <p:cNvSpPr/>
                <p:nvPr/>
              </p:nvSpPr>
              <p:spPr>
                <a:xfrm rot="5400000">
                  <a:off x="1299359" y="359462"/>
                  <a:ext cx="613097" cy="1157294"/>
                </a:xfrm>
                <a:prstGeom prst="moon">
                  <a:avLst>
                    <a:gd name="adj" fmla="val 52142"/>
                  </a:avLst>
                </a:prstGeom>
                <a:pattFill prst="dotDmnd">
                  <a:fgClr>
                    <a:srgbClr val="000000"/>
                  </a:fgClr>
                  <a:bgClr>
                    <a:srgbClr val="C28446"/>
                  </a:bgClr>
                </a:pattFill>
                <a:ln w="3175" cap="flat" cmpd="sng" algn="ctr">
                  <a:noFill/>
                  <a:prstDash val="solid"/>
                </a:ln>
                <a:effectLst/>
              </p:spPr>
              <p:txBody>
                <a:bodyPr rtlCol="0" anchor="ctr"/>
                <a:lstStyle/>
                <a:p>
                  <a:pPr algn="ctr" defTabSz="914400">
                    <a:defRPr/>
                  </a:pPr>
                  <a:endParaRPr lang="en-US" sz="1530" kern="0">
                    <a:solidFill>
                      <a:prstClr val="white"/>
                    </a:solidFill>
                    <a:latin typeface="Calibri"/>
                  </a:endParaRPr>
                </a:p>
              </p:txBody>
            </p:sp>
            <p:sp>
              <p:nvSpPr>
                <p:cNvPr id="170" name="Oval 169">
                  <a:extLst>
                    <a:ext uri="{FF2B5EF4-FFF2-40B4-BE49-F238E27FC236}">
                      <a16:creationId xmlns:a16="http://schemas.microsoft.com/office/drawing/2014/main" id="{7CAB9B3D-78D0-E93E-33A1-A40A843E1687}"/>
                    </a:ext>
                  </a:extLst>
                </p:cNvPr>
                <p:cNvSpPr/>
                <p:nvPr/>
              </p:nvSpPr>
              <p:spPr>
                <a:xfrm>
                  <a:off x="1385349" y="474517"/>
                  <a:ext cx="458284" cy="195232"/>
                </a:xfrm>
                <a:prstGeom prst="ellipse">
                  <a:avLst/>
                </a:prstGeom>
                <a:pattFill prst="dotDmnd">
                  <a:fgClr>
                    <a:srgbClr val="F79646">
                      <a:lumMod val="50000"/>
                    </a:srgbClr>
                  </a:fgClr>
                  <a:bgClr>
                    <a:srgbClr val="C28446"/>
                  </a:bgClr>
                </a:patt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171" name="Flowchart: Delay 170">
                  <a:extLst>
                    <a:ext uri="{FF2B5EF4-FFF2-40B4-BE49-F238E27FC236}">
                      <a16:creationId xmlns:a16="http://schemas.microsoft.com/office/drawing/2014/main" id="{4602D2EC-1210-6FAB-B7FE-EC8E44033DFC}"/>
                    </a:ext>
                  </a:extLst>
                </p:cNvPr>
                <p:cNvSpPr/>
                <p:nvPr/>
              </p:nvSpPr>
              <p:spPr>
                <a:xfrm rot="19976169">
                  <a:off x="1902815" y="2179716"/>
                  <a:ext cx="320445" cy="657015"/>
                </a:xfrm>
                <a:prstGeom prst="flowChartDelay">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172" name="Right Triangle 171">
                  <a:extLst>
                    <a:ext uri="{FF2B5EF4-FFF2-40B4-BE49-F238E27FC236}">
                      <a16:creationId xmlns:a16="http://schemas.microsoft.com/office/drawing/2014/main" id="{AA002F1F-0316-C865-5349-CBACF474D372}"/>
                    </a:ext>
                  </a:extLst>
                </p:cNvPr>
                <p:cNvSpPr/>
                <p:nvPr/>
              </p:nvSpPr>
              <p:spPr>
                <a:xfrm rot="8699319">
                  <a:off x="1289249" y="2189645"/>
                  <a:ext cx="247965" cy="291800"/>
                </a:xfrm>
                <a:prstGeom prst="rtTriangle">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73" name="Right Triangle 172">
                  <a:extLst>
                    <a:ext uri="{FF2B5EF4-FFF2-40B4-BE49-F238E27FC236}">
                      <a16:creationId xmlns:a16="http://schemas.microsoft.com/office/drawing/2014/main" id="{30AEBEFC-A483-0BD3-0296-785024761E19}"/>
                    </a:ext>
                  </a:extLst>
                </p:cNvPr>
                <p:cNvSpPr/>
                <p:nvPr/>
              </p:nvSpPr>
              <p:spPr>
                <a:xfrm rot="12900681" flipH="1">
                  <a:off x="1705827" y="2189645"/>
                  <a:ext cx="247965" cy="291800"/>
                </a:xfrm>
                <a:prstGeom prst="rtTriangle">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74" name="Flowchart: Manual Operation 26">
                  <a:extLst>
                    <a:ext uri="{FF2B5EF4-FFF2-40B4-BE49-F238E27FC236}">
                      <a16:creationId xmlns:a16="http://schemas.microsoft.com/office/drawing/2014/main" id="{1A021B25-A55A-DC56-683F-04042B3D35D5}"/>
                    </a:ext>
                  </a:extLst>
                </p:cNvPr>
                <p:cNvSpPr/>
                <p:nvPr/>
              </p:nvSpPr>
              <p:spPr>
                <a:xfrm rot="230863" flipV="1">
                  <a:off x="1198365" y="3450312"/>
                  <a:ext cx="414978" cy="591391"/>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75" name="Flowchart: Terminator 174">
                  <a:extLst>
                    <a:ext uri="{FF2B5EF4-FFF2-40B4-BE49-F238E27FC236}">
                      <a16:creationId xmlns:a16="http://schemas.microsoft.com/office/drawing/2014/main" id="{48D1846A-7C9B-D3CA-BE23-BCA450B17011}"/>
                    </a:ext>
                  </a:extLst>
                </p:cNvPr>
                <p:cNvSpPr/>
                <p:nvPr/>
              </p:nvSpPr>
              <p:spPr>
                <a:xfrm rot="18705810" flipH="1">
                  <a:off x="838818" y="3059249"/>
                  <a:ext cx="141402" cy="416035"/>
                </a:xfrm>
                <a:prstGeom prst="flowChartTerminator">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176" name="Flowchart: Connector 175">
                  <a:extLst>
                    <a:ext uri="{FF2B5EF4-FFF2-40B4-BE49-F238E27FC236}">
                      <a16:creationId xmlns:a16="http://schemas.microsoft.com/office/drawing/2014/main" id="{4BE40AB1-535E-6B3F-2676-050191F3A724}"/>
                    </a:ext>
                  </a:extLst>
                </p:cNvPr>
                <p:cNvSpPr/>
                <p:nvPr/>
              </p:nvSpPr>
              <p:spPr>
                <a:xfrm>
                  <a:off x="1566067" y="2441565"/>
                  <a:ext cx="79677" cy="87279"/>
                </a:xfrm>
                <a:prstGeom prst="flowChartConnector">
                  <a:avLst/>
                </a:prstGeom>
                <a:solidFill>
                  <a:srgbClr val="008000"/>
                </a:solidFill>
                <a:ln w="25400" cap="flat" cmpd="sng" algn="ctr">
                  <a:noFill/>
                  <a:prstDash val="solid"/>
                </a:ln>
                <a:effectLst/>
              </p:spPr>
              <p:txBody>
                <a:bodyPr rtlCol="0" anchor="ctr"/>
                <a:lstStyle/>
                <a:p>
                  <a:pPr algn="ctr" defTabSz="914400">
                    <a:defRPr/>
                  </a:pPr>
                  <a:endParaRPr lang="en-US" sz="1530" kern="0">
                    <a:solidFill>
                      <a:prstClr val="white"/>
                    </a:solidFill>
                    <a:latin typeface="Calibri"/>
                  </a:endParaRPr>
                </a:p>
              </p:txBody>
            </p:sp>
            <p:sp>
              <p:nvSpPr>
                <p:cNvPr id="177" name="Flowchart: Connector 176">
                  <a:extLst>
                    <a:ext uri="{FF2B5EF4-FFF2-40B4-BE49-F238E27FC236}">
                      <a16:creationId xmlns:a16="http://schemas.microsoft.com/office/drawing/2014/main" id="{7CF6E5E5-91C3-8174-D61B-FB8F25A9DB08}"/>
                    </a:ext>
                  </a:extLst>
                </p:cNvPr>
                <p:cNvSpPr/>
                <p:nvPr/>
              </p:nvSpPr>
              <p:spPr>
                <a:xfrm>
                  <a:off x="1566067" y="2567989"/>
                  <a:ext cx="79677" cy="87279"/>
                </a:xfrm>
                <a:prstGeom prst="flowChartConnector">
                  <a:avLst/>
                </a:prstGeom>
                <a:solidFill>
                  <a:srgbClr val="008000"/>
                </a:solidFill>
                <a:ln w="25400" cap="flat" cmpd="sng" algn="ctr">
                  <a:noFill/>
                  <a:prstDash val="solid"/>
                </a:ln>
                <a:effectLst/>
              </p:spPr>
              <p:txBody>
                <a:bodyPr rtlCol="0" anchor="ctr"/>
                <a:lstStyle/>
                <a:p>
                  <a:pPr algn="ctr" defTabSz="914400">
                    <a:defRPr/>
                  </a:pPr>
                  <a:endParaRPr lang="en-US" sz="1530" kern="0">
                    <a:solidFill>
                      <a:prstClr val="white"/>
                    </a:solidFill>
                    <a:latin typeface="Calibri"/>
                  </a:endParaRPr>
                </a:p>
              </p:txBody>
            </p:sp>
            <p:grpSp>
              <p:nvGrpSpPr>
                <p:cNvPr id="178" name="Group 177">
                  <a:extLst>
                    <a:ext uri="{FF2B5EF4-FFF2-40B4-BE49-F238E27FC236}">
                      <a16:creationId xmlns:a16="http://schemas.microsoft.com/office/drawing/2014/main" id="{285D42BC-84A4-D0A6-EBF3-25BC568CADE6}"/>
                    </a:ext>
                  </a:extLst>
                </p:cNvPr>
                <p:cNvGrpSpPr/>
                <p:nvPr/>
              </p:nvGrpSpPr>
              <p:grpSpPr>
                <a:xfrm>
                  <a:off x="1717423" y="2352216"/>
                  <a:ext cx="325110" cy="522802"/>
                  <a:chOff x="859632" y="2338402"/>
                  <a:chExt cx="571500" cy="788345"/>
                </a:xfrm>
              </p:grpSpPr>
              <p:sp>
                <p:nvSpPr>
                  <p:cNvPr id="180" name="Rectangle 179">
                    <a:extLst>
                      <a:ext uri="{FF2B5EF4-FFF2-40B4-BE49-F238E27FC236}">
                        <a16:creationId xmlns:a16="http://schemas.microsoft.com/office/drawing/2014/main" id="{12EF3E42-9DEE-43F2-5AE0-A0C278C5922F}"/>
                      </a:ext>
                    </a:extLst>
                  </p:cNvPr>
                  <p:cNvSpPr/>
                  <p:nvPr/>
                </p:nvSpPr>
                <p:spPr>
                  <a:xfrm>
                    <a:off x="977900" y="2707482"/>
                    <a:ext cx="342900" cy="85080"/>
                  </a:xfrm>
                  <a:prstGeom prst="rect">
                    <a:avLst/>
                  </a:prstGeom>
                  <a:solidFill>
                    <a:sysClr val="window" lastClr="FFFFFF"/>
                  </a:solidFill>
                  <a:ln w="25400" cap="flat" cmpd="sng" algn="ctr">
                    <a:noFill/>
                    <a:prstDash val="solid"/>
                  </a:ln>
                  <a:effectLst/>
                </p:spPr>
                <p:txBody>
                  <a:bodyPr rtlCol="0" anchor="ctr"/>
                  <a:lstStyle/>
                  <a:p>
                    <a:pPr algn="ctr" defTabSz="914400">
                      <a:defRPr/>
                    </a:pPr>
                    <a:endParaRPr lang="en-US" sz="1530" kern="0">
                      <a:solidFill>
                        <a:prstClr val="white"/>
                      </a:solidFill>
                      <a:latin typeface="Calibri"/>
                    </a:endParaRPr>
                  </a:p>
                </p:txBody>
              </p:sp>
              <p:pic>
                <p:nvPicPr>
                  <p:cNvPr id="181" name="Picture 180">
                    <a:extLst>
                      <a:ext uri="{FF2B5EF4-FFF2-40B4-BE49-F238E27FC236}">
                        <a16:creationId xmlns:a16="http://schemas.microsoft.com/office/drawing/2014/main" id="{56CE8639-3FA6-B0AD-9C6B-5D36A01E2CF1}"/>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31560" y1="31877" x2="31560" y2="31877"/>
                                <a14:foregroundMark x1="46454" y1="11054" x2="46454" y2="11054"/>
                                <a14:foregroundMark x1="42553" y1="9512" x2="42553" y2="9512"/>
                                <a14:foregroundMark x1="39362" y1="8997" x2="39362" y2="8997"/>
                                <a14:foregroundMark x1="59929" y1="8997" x2="59929" y2="8997"/>
                                <a14:foregroundMark x1="29787" y1="26735" x2="29787" y2="26735"/>
                                <a14:foregroundMark x1="71631" y1="12339" x2="71631" y2="12339"/>
                                <a14:foregroundMark x1="77660" y1="21337" x2="77660" y2="21337"/>
                                <a14:foregroundMark x1="73050" y1="30077" x2="73050" y2="30077"/>
                                <a14:foregroundMark x1="61702" y1="33162" x2="61702" y2="33162"/>
                                <a14:foregroundMark x1="37234" y1="29306" x2="37234" y2="29306"/>
                                <a14:foregroundMark x1="53546" y1="61697" x2="53546" y2="61697"/>
                                <a14:foregroundMark x1="67021" y1="64010" x2="67021" y2="64010"/>
                                <a14:foregroundMark x1="33688" y1="62468" x2="33688" y2="62468"/>
                                <a14:foregroundMark x1="28369" y1="80463" x2="28369" y2="80463"/>
                                <a14:foregroundMark x1="48227" y1="79949" x2="48227" y2="79949"/>
                                <a14:foregroundMark x1="33688" y1="34447" x2="33688" y2="34447"/>
                                <a14:foregroundMark x1="49645" y1="76864" x2="49645" y2="76864"/>
                                <a14:foregroundMark x1="26596" y1="50643" x2="26596" y2="50643"/>
                                <a14:foregroundMark x1="44326" y1="49871" x2="44326" y2="49871"/>
                                <a14:foregroundMark x1="56738" y1="51928" x2="56738" y2="51928"/>
                                <a14:foregroundMark x1="70567" y1="52185" x2="70567" y2="52185"/>
                                <a14:foregroundMark x1="24113" y1="27249" x2="24113" y2="27249"/>
                                <a14:backgroundMark x1="36879" y1="22365" x2="36879" y2="22365"/>
                                <a14:backgroundMark x1="43262" y1="30591" x2="43262" y2="30591"/>
                              </a14:backgroundRemoval>
                            </a14:imgEffect>
                          </a14:imgLayer>
                        </a14:imgProps>
                      </a:ext>
                      <a:ext uri="{28A0092B-C50C-407E-A947-70E740481C1C}">
                        <a14:useLocalDpi xmlns:a14="http://schemas.microsoft.com/office/drawing/2010/main" val="0"/>
                      </a:ext>
                    </a:extLst>
                  </a:blip>
                  <a:stretch>
                    <a:fillRect/>
                  </a:stretch>
                </p:blipFill>
                <p:spPr>
                  <a:xfrm>
                    <a:off x="859632" y="2338402"/>
                    <a:ext cx="571500" cy="788345"/>
                  </a:xfrm>
                  <a:prstGeom prst="rect">
                    <a:avLst/>
                  </a:prstGeom>
                  <a:ln>
                    <a:noFill/>
                  </a:ln>
                </p:spPr>
              </p:pic>
            </p:grpSp>
            <p:sp>
              <p:nvSpPr>
                <p:cNvPr id="179" name="Freeform: Shape 178">
                  <a:extLst>
                    <a:ext uri="{FF2B5EF4-FFF2-40B4-BE49-F238E27FC236}">
                      <a16:creationId xmlns:a16="http://schemas.microsoft.com/office/drawing/2014/main" id="{80B1E695-9B68-6E40-C399-D9C9285CA0F6}"/>
                    </a:ext>
                  </a:extLst>
                </p:cNvPr>
                <p:cNvSpPr/>
                <p:nvPr/>
              </p:nvSpPr>
              <p:spPr>
                <a:xfrm rot="14816196">
                  <a:off x="1000545" y="3298367"/>
                  <a:ext cx="274312" cy="262954"/>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E9CD87"/>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defRPr/>
                  </a:pPr>
                  <a:endParaRPr lang="en-US" kern="0">
                    <a:solidFill>
                      <a:prstClr val="white"/>
                    </a:solidFill>
                    <a:latin typeface="Calibri"/>
                  </a:endParaRPr>
                </a:p>
              </p:txBody>
            </p:sp>
          </p:grpSp>
          <p:sp>
            <p:nvSpPr>
              <p:cNvPr id="106" name="Rectangle: Single Corner Snipped 29">
                <a:extLst>
                  <a:ext uri="{FF2B5EF4-FFF2-40B4-BE49-F238E27FC236}">
                    <a16:creationId xmlns:a16="http://schemas.microsoft.com/office/drawing/2014/main" id="{106E552C-C189-928A-3362-F4C1C81365E7}"/>
                  </a:ext>
                </a:extLst>
              </p:cNvPr>
              <p:cNvSpPr/>
              <p:nvPr/>
            </p:nvSpPr>
            <p:spPr>
              <a:xfrm flipH="1">
                <a:off x="1178412" y="3410023"/>
                <a:ext cx="844823" cy="1228724"/>
              </a:xfrm>
              <a:prstGeom prst="snip1Rect">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07" name="Oval 106">
                <a:extLst>
                  <a:ext uri="{FF2B5EF4-FFF2-40B4-BE49-F238E27FC236}">
                    <a16:creationId xmlns:a16="http://schemas.microsoft.com/office/drawing/2014/main" id="{FA9DAD3F-FB2D-B04E-F80B-5BAB30CE9CFD}"/>
                  </a:ext>
                </a:extLst>
              </p:cNvPr>
              <p:cNvSpPr/>
              <p:nvPr/>
            </p:nvSpPr>
            <p:spPr>
              <a:xfrm>
                <a:off x="965711" y="2421292"/>
                <a:ext cx="184756" cy="409920"/>
              </a:xfrm>
              <a:prstGeom prst="ellipse">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108" name="Oval 107">
                <a:extLst>
                  <a:ext uri="{FF2B5EF4-FFF2-40B4-BE49-F238E27FC236}">
                    <a16:creationId xmlns:a16="http://schemas.microsoft.com/office/drawing/2014/main" id="{87696E61-A664-0258-8874-5ABEC35FDAAC}"/>
                  </a:ext>
                </a:extLst>
              </p:cNvPr>
              <p:cNvSpPr/>
              <p:nvPr/>
            </p:nvSpPr>
            <p:spPr>
              <a:xfrm>
                <a:off x="2117582" y="2408643"/>
                <a:ext cx="184756" cy="409920"/>
              </a:xfrm>
              <a:prstGeom prst="ellipse">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09" name="Flowchart: Off-page Connector 108">
                <a:extLst>
                  <a:ext uri="{FF2B5EF4-FFF2-40B4-BE49-F238E27FC236}">
                    <a16:creationId xmlns:a16="http://schemas.microsoft.com/office/drawing/2014/main" id="{0C5904BB-4815-B1AD-F215-EE71B7479E98}"/>
                  </a:ext>
                </a:extLst>
              </p:cNvPr>
              <p:cNvSpPr/>
              <p:nvPr/>
            </p:nvSpPr>
            <p:spPr>
              <a:xfrm>
                <a:off x="1470911" y="3120963"/>
                <a:ext cx="331997" cy="436406"/>
              </a:xfrm>
              <a:prstGeom prst="flowChartOffpageConnec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10" name="Oval 109">
                <a:extLst>
                  <a:ext uri="{FF2B5EF4-FFF2-40B4-BE49-F238E27FC236}">
                    <a16:creationId xmlns:a16="http://schemas.microsoft.com/office/drawing/2014/main" id="{CD51AC28-4193-5063-2BB8-483CFD400B1C}"/>
                  </a:ext>
                </a:extLst>
              </p:cNvPr>
              <p:cNvSpPr/>
              <p:nvPr/>
            </p:nvSpPr>
            <p:spPr>
              <a:xfrm>
                <a:off x="1046541" y="1811744"/>
                <a:ext cx="1154760" cy="1454687"/>
              </a:xfrm>
              <a:prstGeom prst="ellipse">
                <a:avLst/>
              </a:prstGeom>
              <a:solidFill>
                <a:srgbClr val="EED69D"/>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11" name="Flowchart: Terminator 110">
                <a:extLst>
                  <a:ext uri="{FF2B5EF4-FFF2-40B4-BE49-F238E27FC236}">
                    <a16:creationId xmlns:a16="http://schemas.microsoft.com/office/drawing/2014/main" id="{7543F339-0A87-C53D-A388-066920712472}"/>
                  </a:ext>
                </a:extLst>
              </p:cNvPr>
              <p:cNvSpPr/>
              <p:nvPr/>
            </p:nvSpPr>
            <p:spPr>
              <a:xfrm rot="1600366">
                <a:off x="847664" y="3690908"/>
                <a:ext cx="225594" cy="711363"/>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12" name="Flowchart: Delay 111">
                <a:extLst>
                  <a:ext uri="{FF2B5EF4-FFF2-40B4-BE49-F238E27FC236}">
                    <a16:creationId xmlns:a16="http://schemas.microsoft.com/office/drawing/2014/main" id="{F12E7D32-DAB8-7520-8558-633E04BCF109}"/>
                  </a:ext>
                </a:extLst>
              </p:cNvPr>
              <p:cNvSpPr/>
              <p:nvPr/>
            </p:nvSpPr>
            <p:spPr>
              <a:xfrm rot="2022916" flipH="1">
                <a:off x="977216" y="3374447"/>
                <a:ext cx="320445" cy="657015"/>
              </a:xfrm>
              <a:prstGeom prst="flowChartDelay">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113" name="Moon 112">
                <a:extLst>
                  <a:ext uri="{FF2B5EF4-FFF2-40B4-BE49-F238E27FC236}">
                    <a16:creationId xmlns:a16="http://schemas.microsoft.com/office/drawing/2014/main" id="{9AC6C753-7E5B-9A99-CD37-A6B2555C064D}"/>
                  </a:ext>
                </a:extLst>
              </p:cNvPr>
              <p:cNvSpPr/>
              <p:nvPr/>
            </p:nvSpPr>
            <p:spPr>
              <a:xfrm rot="5400000">
                <a:off x="1197595" y="1406602"/>
                <a:ext cx="852651" cy="1186231"/>
              </a:xfrm>
              <a:prstGeom prst="moon">
                <a:avLst>
                  <a:gd name="adj" fmla="val 65258"/>
                </a:avLst>
              </a:prstGeom>
              <a:pattFill prst="openDmnd">
                <a:fgClr>
                  <a:srgbClr val="000000"/>
                </a:fgClr>
                <a:bgClr>
                  <a:sysClr val="window" lastClr="FFFFFF"/>
                </a:bgClr>
              </a:pattFill>
              <a:ln w="3175" cap="flat" cmpd="sng" algn="ctr">
                <a:solidFill>
                  <a:srgbClr val="000000"/>
                </a:solidFill>
                <a:prstDash val="solid"/>
              </a:ln>
              <a:effectLst/>
            </p:spPr>
            <p:txBody>
              <a:bodyPr rtlCol="0" anchor="ctr"/>
              <a:lstStyle/>
              <a:p>
                <a:pPr algn="ctr">
                  <a:defRPr/>
                </a:pPr>
                <a:endParaRPr lang="en-US" sz="1530" kern="0">
                  <a:solidFill>
                    <a:prstClr val="white"/>
                  </a:solidFill>
                  <a:latin typeface="Calibri"/>
                </a:endParaRPr>
              </a:p>
            </p:txBody>
          </p:sp>
          <p:sp>
            <p:nvSpPr>
              <p:cNvPr id="114" name="Moon 113">
                <a:extLst>
                  <a:ext uri="{FF2B5EF4-FFF2-40B4-BE49-F238E27FC236}">
                    <a16:creationId xmlns:a16="http://schemas.microsoft.com/office/drawing/2014/main" id="{B06C5CF3-68C6-7028-6F3A-1282E8AF4C6B}"/>
                  </a:ext>
                </a:extLst>
              </p:cNvPr>
              <p:cNvSpPr/>
              <p:nvPr/>
            </p:nvSpPr>
            <p:spPr>
              <a:xfrm rot="5400000">
                <a:off x="1318639" y="1539646"/>
                <a:ext cx="613097" cy="1157294"/>
              </a:xfrm>
              <a:prstGeom prst="moon">
                <a:avLst>
                  <a:gd name="adj" fmla="val 52142"/>
                </a:avLst>
              </a:prstGeom>
              <a:pattFill prst="dotDmnd">
                <a:fgClr>
                  <a:srgbClr val="000000"/>
                </a:fgClr>
                <a:bgClr>
                  <a:srgbClr val="C28446"/>
                </a:bgClr>
              </a:pattFill>
              <a:ln w="3175" cap="flat" cmpd="sng" algn="ctr">
                <a:noFill/>
                <a:prstDash val="solid"/>
              </a:ln>
              <a:effectLst/>
            </p:spPr>
            <p:txBody>
              <a:bodyPr rtlCol="0" anchor="ctr"/>
              <a:lstStyle/>
              <a:p>
                <a:pPr algn="ctr">
                  <a:defRPr/>
                </a:pPr>
                <a:endParaRPr lang="en-US" sz="1530" kern="0">
                  <a:solidFill>
                    <a:prstClr val="white"/>
                  </a:solidFill>
                  <a:latin typeface="Calibri"/>
                </a:endParaRPr>
              </a:p>
            </p:txBody>
          </p:sp>
          <p:sp>
            <p:nvSpPr>
              <p:cNvPr id="115" name="Oval 114">
                <a:extLst>
                  <a:ext uri="{FF2B5EF4-FFF2-40B4-BE49-F238E27FC236}">
                    <a16:creationId xmlns:a16="http://schemas.microsoft.com/office/drawing/2014/main" id="{3410665E-8728-C0E0-17C4-54E6B17932CC}"/>
                  </a:ext>
                </a:extLst>
              </p:cNvPr>
              <p:cNvSpPr/>
              <p:nvPr/>
            </p:nvSpPr>
            <p:spPr>
              <a:xfrm>
                <a:off x="1404629" y="1654701"/>
                <a:ext cx="458284" cy="195232"/>
              </a:xfrm>
              <a:prstGeom prst="ellipse">
                <a:avLst/>
              </a:prstGeom>
              <a:pattFill prst="dotDmnd">
                <a:fgClr>
                  <a:srgbClr val="F79646">
                    <a:lumMod val="50000"/>
                  </a:srgbClr>
                </a:fgClr>
                <a:bgClr>
                  <a:srgbClr val="C28446"/>
                </a:bgClr>
              </a:patt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116" name="Right Triangle 115">
                <a:extLst>
                  <a:ext uri="{FF2B5EF4-FFF2-40B4-BE49-F238E27FC236}">
                    <a16:creationId xmlns:a16="http://schemas.microsoft.com/office/drawing/2014/main" id="{A036C3AB-A260-8BD4-7710-D175DDDD0448}"/>
                  </a:ext>
                </a:extLst>
              </p:cNvPr>
              <p:cNvSpPr/>
              <p:nvPr/>
            </p:nvSpPr>
            <p:spPr>
              <a:xfrm rot="8699319">
                <a:off x="1308529" y="3369829"/>
                <a:ext cx="247965" cy="291800"/>
              </a:xfrm>
              <a:prstGeom prst="rtTriangle">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17" name="Right Triangle 116">
                <a:extLst>
                  <a:ext uri="{FF2B5EF4-FFF2-40B4-BE49-F238E27FC236}">
                    <a16:creationId xmlns:a16="http://schemas.microsoft.com/office/drawing/2014/main" id="{B4819AA9-D1F7-1E9C-26E7-F5B53EAC4B26}"/>
                  </a:ext>
                </a:extLst>
              </p:cNvPr>
              <p:cNvSpPr/>
              <p:nvPr/>
            </p:nvSpPr>
            <p:spPr>
              <a:xfrm rot="12900681" flipH="1">
                <a:off x="1725107" y="3369829"/>
                <a:ext cx="247965" cy="291800"/>
              </a:xfrm>
              <a:prstGeom prst="rtTriangle">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18" name="Flowchart: Terminator 117">
                <a:extLst>
                  <a:ext uri="{FF2B5EF4-FFF2-40B4-BE49-F238E27FC236}">
                    <a16:creationId xmlns:a16="http://schemas.microsoft.com/office/drawing/2014/main" id="{33686575-F7CB-A4B7-E897-A6F576E2B441}"/>
                  </a:ext>
                </a:extLst>
              </p:cNvPr>
              <p:cNvSpPr/>
              <p:nvPr/>
            </p:nvSpPr>
            <p:spPr>
              <a:xfrm rot="18705810" flipH="1">
                <a:off x="858098" y="4239433"/>
                <a:ext cx="141402" cy="416035"/>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119" name="Flowchart: Connector 118">
                <a:extLst>
                  <a:ext uri="{FF2B5EF4-FFF2-40B4-BE49-F238E27FC236}">
                    <a16:creationId xmlns:a16="http://schemas.microsoft.com/office/drawing/2014/main" id="{6304A12D-A9BB-5ED8-163D-17A5D75CA9D8}"/>
                  </a:ext>
                </a:extLst>
              </p:cNvPr>
              <p:cNvSpPr/>
              <p:nvPr/>
            </p:nvSpPr>
            <p:spPr>
              <a:xfrm>
                <a:off x="1585347" y="3621749"/>
                <a:ext cx="79677" cy="87279"/>
              </a:xfrm>
              <a:prstGeom prst="flowChartConnector">
                <a:avLst/>
              </a:prstGeom>
              <a:solidFill>
                <a:srgbClr val="008000"/>
              </a:solidFill>
              <a:ln w="25400" cap="flat" cmpd="sng" algn="ctr">
                <a:noFill/>
                <a:prstDash val="solid"/>
              </a:ln>
              <a:effectLst/>
            </p:spPr>
            <p:txBody>
              <a:bodyPr rtlCol="0" anchor="ctr"/>
              <a:lstStyle/>
              <a:p>
                <a:pPr algn="ctr">
                  <a:defRPr/>
                </a:pPr>
                <a:endParaRPr lang="en-US" sz="1530" kern="0">
                  <a:solidFill>
                    <a:prstClr val="white"/>
                  </a:solidFill>
                  <a:latin typeface="Calibri"/>
                </a:endParaRPr>
              </a:p>
            </p:txBody>
          </p:sp>
          <p:sp>
            <p:nvSpPr>
              <p:cNvPr id="120" name="Flowchart: Connector 119">
                <a:extLst>
                  <a:ext uri="{FF2B5EF4-FFF2-40B4-BE49-F238E27FC236}">
                    <a16:creationId xmlns:a16="http://schemas.microsoft.com/office/drawing/2014/main" id="{21ED54A0-3994-957C-1A84-6FCEA8A524AA}"/>
                  </a:ext>
                </a:extLst>
              </p:cNvPr>
              <p:cNvSpPr/>
              <p:nvPr/>
            </p:nvSpPr>
            <p:spPr>
              <a:xfrm>
                <a:off x="1585347" y="3748173"/>
                <a:ext cx="79677" cy="87279"/>
              </a:xfrm>
              <a:prstGeom prst="flowChartConnector">
                <a:avLst/>
              </a:prstGeom>
              <a:solidFill>
                <a:srgbClr val="008000"/>
              </a:solidFill>
              <a:ln w="25400" cap="flat" cmpd="sng" algn="ctr">
                <a:noFill/>
                <a:prstDash val="solid"/>
              </a:ln>
              <a:effectLst/>
            </p:spPr>
            <p:txBody>
              <a:bodyPr rtlCol="0" anchor="ctr"/>
              <a:lstStyle/>
              <a:p>
                <a:pPr algn="ctr">
                  <a:defRPr/>
                </a:pPr>
                <a:endParaRPr lang="en-US" sz="1530" kern="0">
                  <a:solidFill>
                    <a:prstClr val="white"/>
                  </a:solidFill>
                  <a:latin typeface="Calibri"/>
                </a:endParaRPr>
              </a:p>
            </p:txBody>
          </p:sp>
          <p:sp>
            <p:nvSpPr>
              <p:cNvPr id="121" name="Freeform: Shape 120">
                <a:extLst>
                  <a:ext uri="{FF2B5EF4-FFF2-40B4-BE49-F238E27FC236}">
                    <a16:creationId xmlns:a16="http://schemas.microsoft.com/office/drawing/2014/main" id="{CD963DE5-9BC7-E7C7-8C6F-51EF45189D54}"/>
                  </a:ext>
                </a:extLst>
              </p:cNvPr>
              <p:cNvSpPr/>
              <p:nvPr/>
            </p:nvSpPr>
            <p:spPr>
              <a:xfrm rot="14816196">
                <a:off x="1019825" y="4478551"/>
                <a:ext cx="274312" cy="262954"/>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E9CD87"/>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grpSp>
            <p:nvGrpSpPr>
              <p:cNvPr id="122" name="Group 121">
                <a:extLst>
                  <a:ext uri="{FF2B5EF4-FFF2-40B4-BE49-F238E27FC236}">
                    <a16:creationId xmlns:a16="http://schemas.microsoft.com/office/drawing/2014/main" id="{3BAA7A7F-0B8C-D37D-6894-81509FA3895E}"/>
                  </a:ext>
                </a:extLst>
              </p:cNvPr>
              <p:cNvGrpSpPr/>
              <p:nvPr/>
            </p:nvGrpSpPr>
            <p:grpSpPr>
              <a:xfrm>
                <a:off x="1736703" y="3532400"/>
                <a:ext cx="325110" cy="522802"/>
                <a:chOff x="859632" y="2338402"/>
                <a:chExt cx="571500" cy="788345"/>
              </a:xfrm>
            </p:grpSpPr>
            <p:sp>
              <p:nvSpPr>
                <p:cNvPr id="151" name="Rectangle 150">
                  <a:extLst>
                    <a:ext uri="{FF2B5EF4-FFF2-40B4-BE49-F238E27FC236}">
                      <a16:creationId xmlns:a16="http://schemas.microsoft.com/office/drawing/2014/main" id="{0CF063D9-903D-01E8-BD26-9E1EB1337B89}"/>
                    </a:ext>
                  </a:extLst>
                </p:cNvPr>
                <p:cNvSpPr/>
                <p:nvPr/>
              </p:nvSpPr>
              <p:spPr>
                <a:xfrm>
                  <a:off x="977900" y="2707482"/>
                  <a:ext cx="342900" cy="85080"/>
                </a:xfrm>
                <a:prstGeom prst="rect">
                  <a:avLst/>
                </a:prstGeom>
                <a:solidFill>
                  <a:sysClr val="window" lastClr="FFFFFF"/>
                </a:solidFill>
                <a:ln w="25400" cap="flat" cmpd="sng" algn="ctr">
                  <a:noFill/>
                  <a:prstDash val="solid"/>
                </a:ln>
                <a:effectLst/>
              </p:spPr>
              <p:txBody>
                <a:bodyPr rtlCol="0" anchor="ctr"/>
                <a:lstStyle/>
                <a:p>
                  <a:pPr algn="ctr">
                    <a:defRPr/>
                  </a:pPr>
                  <a:endParaRPr lang="en-US" sz="1530" kern="0">
                    <a:solidFill>
                      <a:prstClr val="white"/>
                    </a:solidFill>
                    <a:latin typeface="Calibri"/>
                  </a:endParaRPr>
                </a:p>
              </p:txBody>
            </p:sp>
            <p:pic>
              <p:nvPicPr>
                <p:cNvPr id="152" name="Picture 151">
                  <a:extLst>
                    <a:ext uri="{FF2B5EF4-FFF2-40B4-BE49-F238E27FC236}">
                      <a16:creationId xmlns:a16="http://schemas.microsoft.com/office/drawing/2014/main" id="{46B81885-1677-5D84-07EF-45D3268D5AF4}"/>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31560" y1="31877" x2="31560" y2="31877"/>
                              <a14:foregroundMark x1="46454" y1="11054" x2="46454" y2="11054"/>
                              <a14:foregroundMark x1="42553" y1="9512" x2="42553" y2="9512"/>
                              <a14:foregroundMark x1="39362" y1="8997" x2="39362" y2="8997"/>
                              <a14:foregroundMark x1="59929" y1="8997" x2="59929" y2="8997"/>
                              <a14:foregroundMark x1="29787" y1="26735" x2="29787" y2="26735"/>
                              <a14:foregroundMark x1="71631" y1="12339" x2="71631" y2="12339"/>
                              <a14:foregroundMark x1="77660" y1="21337" x2="77660" y2="21337"/>
                              <a14:foregroundMark x1="73050" y1="30077" x2="73050" y2="30077"/>
                              <a14:foregroundMark x1="61702" y1="33162" x2="61702" y2="33162"/>
                              <a14:foregroundMark x1="37234" y1="29306" x2="37234" y2="29306"/>
                              <a14:foregroundMark x1="53546" y1="61697" x2="53546" y2="61697"/>
                              <a14:foregroundMark x1="67021" y1="64010" x2="67021" y2="64010"/>
                              <a14:foregroundMark x1="33688" y1="62468" x2="33688" y2="62468"/>
                              <a14:foregroundMark x1="28369" y1="80463" x2="28369" y2="80463"/>
                              <a14:foregroundMark x1="48227" y1="79949" x2="48227" y2="79949"/>
                              <a14:foregroundMark x1="33688" y1="34447" x2="33688" y2="34447"/>
                              <a14:foregroundMark x1="49645" y1="76864" x2="49645" y2="76864"/>
                              <a14:foregroundMark x1="26596" y1="50643" x2="26596" y2="50643"/>
                              <a14:foregroundMark x1="44326" y1="49871" x2="44326" y2="49871"/>
                              <a14:foregroundMark x1="56738" y1="51928" x2="56738" y2="51928"/>
                              <a14:foregroundMark x1="70567" y1="52185" x2="70567" y2="52185"/>
                              <a14:foregroundMark x1="24113" y1="27249" x2="24113" y2="27249"/>
                              <a14:backgroundMark x1="36879" y1="22365" x2="36879" y2="22365"/>
                              <a14:backgroundMark x1="43262" y1="30591" x2="43262" y2="30591"/>
                            </a14:backgroundRemoval>
                          </a14:imgEffect>
                        </a14:imgLayer>
                      </a14:imgProps>
                    </a:ext>
                    <a:ext uri="{28A0092B-C50C-407E-A947-70E740481C1C}">
                      <a14:useLocalDpi xmlns:a14="http://schemas.microsoft.com/office/drawing/2010/main" val="0"/>
                    </a:ext>
                  </a:extLst>
                </a:blip>
                <a:stretch>
                  <a:fillRect/>
                </a:stretch>
              </p:blipFill>
              <p:spPr>
                <a:xfrm>
                  <a:off x="859632" y="2338402"/>
                  <a:ext cx="571500" cy="788345"/>
                </a:xfrm>
                <a:prstGeom prst="rect">
                  <a:avLst/>
                </a:prstGeom>
                <a:ln>
                  <a:noFill/>
                </a:ln>
              </p:spPr>
            </p:pic>
          </p:grpSp>
          <p:grpSp>
            <p:nvGrpSpPr>
              <p:cNvPr id="123" name="Group 122">
                <a:extLst>
                  <a:ext uri="{FF2B5EF4-FFF2-40B4-BE49-F238E27FC236}">
                    <a16:creationId xmlns:a16="http://schemas.microsoft.com/office/drawing/2014/main" id="{AC831D0C-7922-BB03-788D-08A18876451A}"/>
                  </a:ext>
                </a:extLst>
              </p:cNvPr>
              <p:cNvGrpSpPr/>
              <p:nvPr/>
            </p:nvGrpSpPr>
            <p:grpSpPr>
              <a:xfrm rot="19720146">
                <a:off x="1182580" y="2371883"/>
                <a:ext cx="386764" cy="226743"/>
                <a:chOff x="5136060" y="1710152"/>
                <a:chExt cx="538831" cy="347248"/>
              </a:xfrm>
            </p:grpSpPr>
            <p:sp>
              <p:nvSpPr>
                <p:cNvPr id="141" name="Oval 5">
                  <a:extLst>
                    <a:ext uri="{FF2B5EF4-FFF2-40B4-BE49-F238E27FC236}">
                      <a16:creationId xmlns:a16="http://schemas.microsoft.com/office/drawing/2014/main" id="{7AC51DD2-5304-3DFE-B63E-A9E04731956C}"/>
                    </a:ext>
                  </a:extLst>
                </p:cNvPr>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nvGrpSpPr>
                <p:cNvPr id="142" name="Group 141">
                  <a:extLst>
                    <a:ext uri="{FF2B5EF4-FFF2-40B4-BE49-F238E27FC236}">
                      <a16:creationId xmlns:a16="http://schemas.microsoft.com/office/drawing/2014/main" id="{1AFB71A4-4061-0F00-086F-7838C759C1F2}"/>
                    </a:ext>
                  </a:extLst>
                </p:cNvPr>
                <p:cNvGrpSpPr/>
                <p:nvPr/>
              </p:nvGrpSpPr>
              <p:grpSpPr>
                <a:xfrm rot="20545732">
                  <a:off x="5242936" y="1710152"/>
                  <a:ext cx="85726" cy="45719"/>
                  <a:chOff x="5293988" y="1700325"/>
                  <a:chExt cx="85726" cy="42639"/>
                </a:xfrm>
              </p:grpSpPr>
              <p:cxnSp>
                <p:nvCxnSpPr>
                  <p:cNvPr id="148" name="Straight Connector 147">
                    <a:extLst>
                      <a:ext uri="{FF2B5EF4-FFF2-40B4-BE49-F238E27FC236}">
                        <a16:creationId xmlns:a16="http://schemas.microsoft.com/office/drawing/2014/main" id="{B661E56E-4390-CD99-EA1C-DDB2F3FE39C2}"/>
                      </a:ext>
                    </a:extLst>
                  </p:cNvPr>
                  <p:cNvCxnSpPr/>
                  <p:nvPr/>
                </p:nvCxnSpPr>
                <p:spPr>
                  <a:xfrm>
                    <a:off x="5293988"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149" name="Straight Connector 148">
                    <a:extLst>
                      <a:ext uri="{FF2B5EF4-FFF2-40B4-BE49-F238E27FC236}">
                        <a16:creationId xmlns:a16="http://schemas.microsoft.com/office/drawing/2014/main" id="{7461DEE3-7660-AE72-274A-A42D6174AC96}"/>
                      </a:ext>
                    </a:extLst>
                  </p:cNvPr>
                  <p:cNvCxnSpPr/>
                  <p:nvPr/>
                </p:nvCxnSpPr>
                <p:spPr>
                  <a:xfrm>
                    <a:off x="5336850"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150" name="Straight Connector 149">
                    <a:extLst>
                      <a:ext uri="{FF2B5EF4-FFF2-40B4-BE49-F238E27FC236}">
                        <a16:creationId xmlns:a16="http://schemas.microsoft.com/office/drawing/2014/main" id="{6BAA90BB-F516-C42D-4E94-327AB39E4F9E}"/>
                      </a:ext>
                    </a:extLst>
                  </p:cNvPr>
                  <p:cNvCxnSpPr/>
                  <p:nvPr/>
                </p:nvCxnSpPr>
                <p:spPr>
                  <a:xfrm>
                    <a:off x="5379714" y="1700325"/>
                    <a:ext cx="0" cy="42639"/>
                  </a:xfrm>
                  <a:prstGeom prst="line">
                    <a:avLst/>
                  </a:prstGeom>
                  <a:noFill/>
                  <a:ln w="31750" cap="sq" cmpd="dbl" algn="ctr">
                    <a:solidFill>
                      <a:sysClr val="windowText" lastClr="000000"/>
                    </a:solidFill>
                    <a:prstDash val="dashDot"/>
                    <a:round/>
                    <a:headEnd type="none" w="med" len="sm"/>
                    <a:tailEnd type="none"/>
                  </a:ln>
                  <a:effectLst/>
                </p:spPr>
              </p:cxnSp>
            </p:grpSp>
            <p:sp>
              <p:nvSpPr>
                <p:cNvPr id="143" name="Oval 4">
                  <a:extLst>
                    <a:ext uri="{FF2B5EF4-FFF2-40B4-BE49-F238E27FC236}">
                      <a16:creationId xmlns:a16="http://schemas.microsoft.com/office/drawing/2014/main" id="{D1E52094-CD3C-F082-B605-F2A5369A6F20}"/>
                    </a:ext>
                  </a:extLst>
                </p:cNvPr>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44" name="Oval 143">
                  <a:extLst>
                    <a:ext uri="{FF2B5EF4-FFF2-40B4-BE49-F238E27FC236}">
                      <a16:creationId xmlns:a16="http://schemas.microsoft.com/office/drawing/2014/main" id="{519BF9E7-1E17-5BC1-9CB8-F4FA24450362}"/>
                    </a:ext>
                  </a:extLst>
                </p:cNvPr>
                <p:cNvSpPr/>
                <p:nvPr/>
              </p:nvSpPr>
              <p:spPr>
                <a:xfrm>
                  <a:off x="5275412" y="1778000"/>
                  <a:ext cx="279400" cy="279400"/>
                </a:xfrm>
                <a:prstGeom prst="ellipse">
                  <a:avLst/>
                </a:prstGeom>
                <a:solidFill>
                  <a:srgbClr val="864826"/>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45" name="Oval 144">
                  <a:extLst>
                    <a:ext uri="{FF2B5EF4-FFF2-40B4-BE49-F238E27FC236}">
                      <a16:creationId xmlns:a16="http://schemas.microsoft.com/office/drawing/2014/main" id="{C2BA97B5-168E-B292-A8F3-97DE1ADE3B51}"/>
                    </a:ext>
                  </a:extLst>
                </p:cNvPr>
                <p:cNvSpPr/>
                <p:nvPr/>
              </p:nvSpPr>
              <p:spPr>
                <a:xfrm>
                  <a:off x="5331124" y="1833712"/>
                  <a:ext cx="223688" cy="223688"/>
                </a:xfrm>
                <a:prstGeom prst="ellipse">
                  <a:avLst/>
                </a:prstGeom>
                <a:solidFill>
                  <a:srgbClr val="33030D"/>
                </a:solidFill>
                <a:ln w="12700" cap="flat" cmpd="sng" algn="ctr">
                  <a:noFill/>
                  <a:prstDash val="solid"/>
                  <a:miter lim="800000"/>
                </a:ln>
                <a:effectLst/>
              </p:spPr>
              <p:txBody>
                <a:bodyPr rtlCol="0" anchor="ctr"/>
                <a:lstStyle/>
                <a:p>
                  <a:pPr algn="ctr">
                    <a:defRPr/>
                  </a:pPr>
                  <a:endParaRPr lang="en-US" sz="1530" kern="0" dirty="0">
                    <a:solidFill>
                      <a:prstClr val="white"/>
                    </a:solidFill>
                    <a:latin typeface="Calibri"/>
                  </a:endParaRPr>
                </a:p>
              </p:txBody>
            </p:sp>
            <p:sp>
              <p:nvSpPr>
                <p:cNvPr id="146" name="Oval 145">
                  <a:extLst>
                    <a:ext uri="{FF2B5EF4-FFF2-40B4-BE49-F238E27FC236}">
                      <a16:creationId xmlns:a16="http://schemas.microsoft.com/office/drawing/2014/main" id="{A45F86E0-2262-5765-56E2-401E310B3CF8}"/>
                    </a:ext>
                  </a:extLst>
                </p:cNvPr>
                <p:cNvSpPr/>
                <p:nvPr/>
              </p:nvSpPr>
              <p:spPr>
                <a:xfrm>
                  <a:off x="5404868" y="1846412"/>
                  <a:ext cx="127000" cy="127000"/>
                </a:xfrm>
                <a:prstGeom prst="ellipse">
                  <a:avLst/>
                </a:prstGeom>
                <a:solidFill>
                  <a:srgbClr val="B46004"/>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47" name="Oval 146">
                  <a:extLst>
                    <a:ext uri="{FF2B5EF4-FFF2-40B4-BE49-F238E27FC236}">
                      <a16:creationId xmlns:a16="http://schemas.microsoft.com/office/drawing/2014/main" id="{D2191C69-9809-B4C3-C64C-DC4E0C977323}"/>
                    </a:ext>
                  </a:extLst>
                </p:cNvPr>
                <p:cNvSpPr/>
                <p:nvPr/>
              </p:nvSpPr>
              <p:spPr>
                <a:xfrm>
                  <a:off x="5442970" y="1903413"/>
                  <a:ext cx="88898" cy="82699"/>
                </a:xfrm>
                <a:prstGeom prst="ellipse">
                  <a:avLst/>
                </a:pr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grpSp>
            <p:nvGrpSpPr>
              <p:cNvPr id="124" name="Group 123">
                <a:extLst>
                  <a:ext uri="{FF2B5EF4-FFF2-40B4-BE49-F238E27FC236}">
                    <a16:creationId xmlns:a16="http://schemas.microsoft.com/office/drawing/2014/main" id="{9B0988C6-E8CE-1E76-7920-F2DD83B144DF}"/>
                  </a:ext>
                </a:extLst>
              </p:cNvPr>
              <p:cNvGrpSpPr/>
              <p:nvPr/>
            </p:nvGrpSpPr>
            <p:grpSpPr>
              <a:xfrm rot="1705800" flipH="1">
                <a:off x="1678571" y="2367738"/>
                <a:ext cx="386764" cy="226743"/>
                <a:chOff x="5136060" y="1710152"/>
                <a:chExt cx="538831" cy="347248"/>
              </a:xfrm>
            </p:grpSpPr>
            <p:sp>
              <p:nvSpPr>
                <p:cNvPr id="131" name="Oval 5">
                  <a:extLst>
                    <a:ext uri="{FF2B5EF4-FFF2-40B4-BE49-F238E27FC236}">
                      <a16:creationId xmlns:a16="http://schemas.microsoft.com/office/drawing/2014/main" id="{98154058-6364-611D-8527-99AF03E2EE2A}"/>
                    </a:ext>
                  </a:extLst>
                </p:cNvPr>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nvGrpSpPr>
                <p:cNvPr id="132" name="Group 131">
                  <a:extLst>
                    <a:ext uri="{FF2B5EF4-FFF2-40B4-BE49-F238E27FC236}">
                      <a16:creationId xmlns:a16="http://schemas.microsoft.com/office/drawing/2014/main" id="{584EFB85-E356-802F-CAE4-07C88DB22C71}"/>
                    </a:ext>
                  </a:extLst>
                </p:cNvPr>
                <p:cNvGrpSpPr/>
                <p:nvPr/>
              </p:nvGrpSpPr>
              <p:grpSpPr>
                <a:xfrm rot="20545732">
                  <a:off x="5242936" y="1710152"/>
                  <a:ext cx="85726" cy="45719"/>
                  <a:chOff x="5293988" y="1700325"/>
                  <a:chExt cx="85726" cy="42639"/>
                </a:xfrm>
              </p:grpSpPr>
              <p:cxnSp>
                <p:nvCxnSpPr>
                  <p:cNvPr id="138" name="Straight Connector 137">
                    <a:extLst>
                      <a:ext uri="{FF2B5EF4-FFF2-40B4-BE49-F238E27FC236}">
                        <a16:creationId xmlns:a16="http://schemas.microsoft.com/office/drawing/2014/main" id="{FEBDC790-C5F0-0E25-C804-36285366D4DF}"/>
                      </a:ext>
                    </a:extLst>
                  </p:cNvPr>
                  <p:cNvCxnSpPr/>
                  <p:nvPr/>
                </p:nvCxnSpPr>
                <p:spPr>
                  <a:xfrm>
                    <a:off x="5293988"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139" name="Straight Connector 138">
                    <a:extLst>
                      <a:ext uri="{FF2B5EF4-FFF2-40B4-BE49-F238E27FC236}">
                        <a16:creationId xmlns:a16="http://schemas.microsoft.com/office/drawing/2014/main" id="{0D24A5E7-A8F7-9E3A-B881-8BC4F9654BA8}"/>
                      </a:ext>
                    </a:extLst>
                  </p:cNvPr>
                  <p:cNvCxnSpPr/>
                  <p:nvPr/>
                </p:nvCxnSpPr>
                <p:spPr>
                  <a:xfrm>
                    <a:off x="5336850"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140" name="Straight Connector 139">
                    <a:extLst>
                      <a:ext uri="{FF2B5EF4-FFF2-40B4-BE49-F238E27FC236}">
                        <a16:creationId xmlns:a16="http://schemas.microsoft.com/office/drawing/2014/main" id="{34C531F7-C4D4-5C49-DF96-65498CAD8B5B}"/>
                      </a:ext>
                    </a:extLst>
                  </p:cNvPr>
                  <p:cNvCxnSpPr/>
                  <p:nvPr/>
                </p:nvCxnSpPr>
                <p:spPr>
                  <a:xfrm>
                    <a:off x="5379714" y="1700325"/>
                    <a:ext cx="0" cy="42639"/>
                  </a:xfrm>
                  <a:prstGeom prst="line">
                    <a:avLst/>
                  </a:prstGeom>
                  <a:noFill/>
                  <a:ln w="31750" cap="sq" cmpd="dbl" algn="ctr">
                    <a:solidFill>
                      <a:sysClr val="windowText" lastClr="000000"/>
                    </a:solidFill>
                    <a:prstDash val="dashDot"/>
                    <a:round/>
                    <a:headEnd type="none" w="med" len="sm"/>
                    <a:tailEnd type="none"/>
                  </a:ln>
                  <a:effectLst/>
                </p:spPr>
              </p:cxnSp>
            </p:grpSp>
            <p:sp>
              <p:nvSpPr>
                <p:cNvPr id="133" name="Oval 4">
                  <a:extLst>
                    <a:ext uri="{FF2B5EF4-FFF2-40B4-BE49-F238E27FC236}">
                      <a16:creationId xmlns:a16="http://schemas.microsoft.com/office/drawing/2014/main" id="{BCE2789F-CDAB-50AB-9246-69153B87E9B4}"/>
                    </a:ext>
                  </a:extLst>
                </p:cNvPr>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34" name="Oval 133">
                  <a:extLst>
                    <a:ext uri="{FF2B5EF4-FFF2-40B4-BE49-F238E27FC236}">
                      <a16:creationId xmlns:a16="http://schemas.microsoft.com/office/drawing/2014/main" id="{1A9A4F23-C4AE-8A29-A9D2-33E3B6195C24}"/>
                    </a:ext>
                  </a:extLst>
                </p:cNvPr>
                <p:cNvSpPr/>
                <p:nvPr/>
              </p:nvSpPr>
              <p:spPr>
                <a:xfrm>
                  <a:off x="5275412" y="1778000"/>
                  <a:ext cx="279400" cy="279400"/>
                </a:xfrm>
                <a:prstGeom prst="ellipse">
                  <a:avLst/>
                </a:prstGeom>
                <a:solidFill>
                  <a:srgbClr val="864826"/>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35" name="Oval 134">
                  <a:extLst>
                    <a:ext uri="{FF2B5EF4-FFF2-40B4-BE49-F238E27FC236}">
                      <a16:creationId xmlns:a16="http://schemas.microsoft.com/office/drawing/2014/main" id="{1FC73ACC-60E4-068D-C39D-5CBEC4C9C487}"/>
                    </a:ext>
                  </a:extLst>
                </p:cNvPr>
                <p:cNvSpPr/>
                <p:nvPr/>
              </p:nvSpPr>
              <p:spPr>
                <a:xfrm>
                  <a:off x="5331124" y="1833712"/>
                  <a:ext cx="223688" cy="223688"/>
                </a:xfrm>
                <a:prstGeom prst="ellipse">
                  <a:avLst/>
                </a:prstGeom>
                <a:solidFill>
                  <a:srgbClr val="33030D"/>
                </a:solidFill>
                <a:ln w="12700" cap="flat" cmpd="sng" algn="ctr">
                  <a:noFill/>
                  <a:prstDash val="solid"/>
                  <a:miter lim="800000"/>
                </a:ln>
                <a:effectLst/>
              </p:spPr>
              <p:txBody>
                <a:bodyPr rtlCol="0" anchor="ctr"/>
                <a:lstStyle/>
                <a:p>
                  <a:pPr algn="ctr">
                    <a:defRPr/>
                  </a:pPr>
                  <a:endParaRPr lang="en-US" sz="1530" kern="0" dirty="0">
                    <a:solidFill>
                      <a:prstClr val="white"/>
                    </a:solidFill>
                    <a:latin typeface="Calibri"/>
                  </a:endParaRPr>
                </a:p>
              </p:txBody>
            </p:sp>
            <p:sp>
              <p:nvSpPr>
                <p:cNvPr id="136" name="Oval 135">
                  <a:extLst>
                    <a:ext uri="{FF2B5EF4-FFF2-40B4-BE49-F238E27FC236}">
                      <a16:creationId xmlns:a16="http://schemas.microsoft.com/office/drawing/2014/main" id="{4117127B-E68E-976D-1634-089C7F44C440}"/>
                    </a:ext>
                  </a:extLst>
                </p:cNvPr>
                <p:cNvSpPr/>
                <p:nvPr/>
              </p:nvSpPr>
              <p:spPr>
                <a:xfrm>
                  <a:off x="5404868" y="1846412"/>
                  <a:ext cx="127000" cy="127000"/>
                </a:xfrm>
                <a:prstGeom prst="ellipse">
                  <a:avLst/>
                </a:prstGeom>
                <a:solidFill>
                  <a:srgbClr val="B46004"/>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37" name="Oval 136">
                  <a:extLst>
                    <a:ext uri="{FF2B5EF4-FFF2-40B4-BE49-F238E27FC236}">
                      <a16:creationId xmlns:a16="http://schemas.microsoft.com/office/drawing/2014/main" id="{BDF59666-811C-69DA-57C5-3362D9D2D490}"/>
                    </a:ext>
                  </a:extLst>
                </p:cNvPr>
                <p:cNvSpPr/>
                <p:nvPr/>
              </p:nvSpPr>
              <p:spPr>
                <a:xfrm>
                  <a:off x="5442970" y="1903413"/>
                  <a:ext cx="88898" cy="82699"/>
                </a:xfrm>
                <a:prstGeom prst="ellipse">
                  <a:avLst/>
                </a:pr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sp>
            <p:nvSpPr>
              <p:cNvPr id="125" name="Freeform: Shape 124">
                <a:extLst>
                  <a:ext uri="{FF2B5EF4-FFF2-40B4-BE49-F238E27FC236}">
                    <a16:creationId xmlns:a16="http://schemas.microsoft.com/office/drawing/2014/main" id="{494F0764-EEAB-B1A3-7947-8AC47030447D}"/>
                  </a:ext>
                </a:extLst>
              </p:cNvPr>
              <p:cNvSpPr/>
              <p:nvPr/>
            </p:nvSpPr>
            <p:spPr>
              <a:xfrm>
                <a:off x="1520913" y="2715274"/>
                <a:ext cx="126565" cy="99681"/>
              </a:xfrm>
              <a:custGeom>
                <a:avLst/>
                <a:gdLst>
                  <a:gd name="connsiteX0" fmla="*/ 52387 w 133350"/>
                  <a:gd name="connsiteY0" fmla="*/ 0 h 104775"/>
                  <a:gd name="connsiteX1" fmla="*/ 0 w 133350"/>
                  <a:gd name="connsiteY1" fmla="*/ 95250 h 104775"/>
                  <a:gd name="connsiteX2" fmla="*/ 133350 w 133350"/>
                  <a:gd name="connsiteY2" fmla="*/ 104775 h 104775"/>
                  <a:gd name="connsiteX0" fmla="*/ 52387 w 122112"/>
                  <a:gd name="connsiteY0" fmla="*/ 0 h 95250"/>
                  <a:gd name="connsiteX1" fmla="*/ 0 w 122112"/>
                  <a:gd name="connsiteY1" fmla="*/ 95250 h 95250"/>
                  <a:gd name="connsiteX2" fmla="*/ 122112 w 122112"/>
                  <a:gd name="connsiteY2" fmla="*/ 78059 h 95250"/>
                  <a:gd name="connsiteX0" fmla="*/ 54226 w 123951"/>
                  <a:gd name="connsiteY0" fmla="*/ 0 h 99010"/>
                  <a:gd name="connsiteX1" fmla="*/ 1839 w 123951"/>
                  <a:gd name="connsiteY1" fmla="*/ 95250 h 99010"/>
                  <a:gd name="connsiteX2" fmla="*/ 123951 w 123951"/>
                  <a:gd name="connsiteY2" fmla="*/ 78059 h 99010"/>
                  <a:gd name="connsiteX0" fmla="*/ 46040 w 124756"/>
                  <a:gd name="connsiteY0" fmla="*/ 0 h 121163"/>
                  <a:gd name="connsiteX1" fmla="*/ 2644 w 124756"/>
                  <a:gd name="connsiteY1" fmla="*/ 116029 h 121163"/>
                  <a:gd name="connsiteX2" fmla="*/ 124756 w 124756"/>
                  <a:gd name="connsiteY2" fmla="*/ 98838 h 121163"/>
                  <a:gd name="connsiteX0" fmla="*/ 44629 w 93376"/>
                  <a:gd name="connsiteY0" fmla="*/ 0 h 129127"/>
                  <a:gd name="connsiteX1" fmla="*/ 1233 w 93376"/>
                  <a:gd name="connsiteY1" fmla="*/ 116029 h 129127"/>
                  <a:gd name="connsiteX2" fmla="*/ 93376 w 93376"/>
                  <a:gd name="connsiteY2" fmla="*/ 122587 h 129127"/>
                  <a:gd name="connsiteX0" fmla="*/ 33810 w 94544"/>
                  <a:gd name="connsiteY0" fmla="*/ 0 h 108102"/>
                  <a:gd name="connsiteX1" fmla="*/ 2401 w 94544"/>
                  <a:gd name="connsiteY1" fmla="*/ 96239 h 108102"/>
                  <a:gd name="connsiteX2" fmla="*/ 94544 w 94544"/>
                  <a:gd name="connsiteY2" fmla="*/ 102797 h 108102"/>
                </a:gdLst>
                <a:ahLst/>
                <a:cxnLst>
                  <a:cxn ang="0">
                    <a:pos x="connsiteX0" y="connsiteY0"/>
                  </a:cxn>
                  <a:cxn ang="0">
                    <a:pos x="connsiteX1" y="connsiteY1"/>
                  </a:cxn>
                  <a:cxn ang="0">
                    <a:pos x="connsiteX2" y="connsiteY2"/>
                  </a:cxn>
                </a:cxnLst>
                <a:rect l="l" t="t" r="r" b="b"/>
                <a:pathLst>
                  <a:path w="94544" h="108102">
                    <a:moveTo>
                      <a:pt x="33810" y="0"/>
                    </a:moveTo>
                    <a:cubicBezTo>
                      <a:pt x="16348" y="31750"/>
                      <a:pt x="-7721" y="79106"/>
                      <a:pt x="2401" y="96239"/>
                    </a:cubicBezTo>
                    <a:cubicBezTo>
                      <a:pt x="12523" y="113372"/>
                      <a:pt x="53840" y="108527"/>
                      <a:pt x="94544" y="102797"/>
                    </a:cubicBezTo>
                  </a:path>
                </a:pathLst>
              </a:custGeom>
              <a:noFill/>
              <a:ln w="12700" cap="flat" cmpd="sng" algn="ctr">
                <a:solidFill>
                  <a:srgbClr val="A75809"/>
                </a:solid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26" name="Oval 125">
                <a:extLst>
                  <a:ext uri="{FF2B5EF4-FFF2-40B4-BE49-F238E27FC236}">
                    <a16:creationId xmlns:a16="http://schemas.microsoft.com/office/drawing/2014/main" id="{EE8AE658-29EC-7A85-D44B-011DAF327684}"/>
                  </a:ext>
                </a:extLst>
              </p:cNvPr>
              <p:cNvSpPr/>
              <p:nvPr/>
            </p:nvSpPr>
            <p:spPr>
              <a:xfrm>
                <a:off x="1169129" y="2668732"/>
                <a:ext cx="247569" cy="200609"/>
              </a:xfrm>
              <a:prstGeom prst="ellipse">
                <a:avLst/>
              </a:prstGeom>
              <a:solidFill>
                <a:srgbClr val="FF0000">
                  <a:alpha val="8000"/>
                </a:srgbClr>
              </a:solidFill>
              <a:ln w="12700" cap="flat" cmpd="sng" algn="ctr">
                <a:noFill/>
                <a:prstDash val="solid"/>
                <a:miter lim="800000"/>
              </a:ln>
              <a:effectLst/>
            </p:spPr>
            <p:txBody>
              <a:bodyPr rtlCol="0" anchor="ctr"/>
              <a:lstStyle/>
              <a:p>
                <a:pPr algn="ctr">
                  <a:defRPr/>
                </a:pPr>
                <a:endParaRPr lang="en-US" kern="0">
                  <a:solidFill>
                    <a:prstClr val="white"/>
                  </a:solidFill>
                  <a:latin typeface="Calibri"/>
                </a:endParaRPr>
              </a:p>
            </p:txBody>
          </p:sp>
          <p:sp>
            <p:nvSpPr>
              <p:cNvPr id="127" name="Oval 126">
                <a:extLst>
                  <a:ext uri="{FF2B5EF4-FFF2-40B4-BE49-F238E27FC236}">
                    <a16:creationId xmlns:a16="http://schemas.microsoft.com/office/drawing/2014/main" id="{CD0DE9B9-08A6-0FC0-3095-6504CD7ECEE1}"/>
                  </a:ext>
                </a:extLst>
              </p:cNvPr>
              <p:cNvSpPr/>
              <p:nvPr/>
            </p:nvSpPr>
            <p:spPr>
              <a:xfrm>
                <a:off x="1798886" y="2670190"/>
                <a:ext cx="247569" cy="200609"/>
              </a:xfrm>
              <a:prstGeom prst="ellipse">
                <a:avLst/>
              </a:prstGeom>
              <a:solidFill>
                <a:srgbClr val="FF0000">
                  <a:alpha val="8000"/>
                </a:srgbClr>
              </a:solidFill>
              <a:ln w="12700" cap="flat" cmpd="sng" algn="ctr">
                <a:noFill/>
                <a:prstDash val="solid"/>
                <a:miter lim="800000"/>
              </a:ln>
              <a:effectLst/>
            </p:spPr>
            <p:txBody>
              <a:bodyPr rtlCol="0" anchor="ctr"/>
              <a:lstStyle/>
              <a:p>
                <a:pPr algn="ctr">
                  <a:defRPr/>
                </a:pPr>
                <a:endParaRPr lang="en-US" kern="0">
                  <a:solidFill>
                    <a:prstClr val="white"/>
                  </a:solidFill>
                  <a:latin typeface="Calibri"/>
                </a:endParaRPr>
              </a:p>
            </p:txBody>
          </p:sp>
          <p:sp>
            <p:nvSpPr>
              <p:cNvPr id="128" name="Diagonal Stripe 127">
                <a:extLst>
                  <a:ext uri="{FF2B5EF4-FFF2-40B4-BE49-F238E27FC236}">
                    <a16:creationId xmlns:a16="http://schemas.microsoft.com/office/drawing/2014/main" id="{70BBA32B-C6E1-4A89-F2A5-7EBE9F8FAEE0}"/>
                  </a:ext>
                </a:extLst>
              </p:cNvPr>
              <p:cNvSpPr/>
              <p:nvPr/>
            </p:nvSpPr>
            <p:spPr>
              <a:xfrm rot="20990782" flipH="1">
                <a:off x="1198942" y="2296279"/>
                <a:ext cx="370838" cy="88647"/>
              </a:xfrm>
              <a:prstGeom prst="diagStripe">
                <a:avLst/>
              </a:prstGeom>
              <a:solidFill>
                <a:srgbClr val="843C0C"/>
              </a:solidFill>
              <a:ln w="12700" cap="flat" cmpd="sng" algn="ctr">
                <a:noFill/>
                <a:prstDash val="solid"/>
                <a:miter lim="800000"/>
              </a:ln>
              <a:effectLst/>
            </p:spPr>
            <p:txBody>
              <a:bodyPr rtlCol="0" anchor="ctr"/>
              <a:lstStyle/>
              <a:p>
                <a:pPr algn="ctr">
                  <a:defRPr/>
                </a:pPr>
                <a:endParaRPr lang="en-US" kern="0">
                  <a:solidFill>
                    <a:prstClr val="white"/>
                  </a:solidFill>
                  <a:latin typeface="Corbel" panose="020B0503020204020204"/>
                </a:endParaRPr>
              </a:p>
            </p:txBody>
          </p:sp>
          <p:sp>
            <p:nvSpPr>
              <p:cNvPr id="129" name="Diagonal Stripe 128">
                <a:extLst>
                  <a:ext uri="{FF2B5EF4-FFF2-40B4-BE49-F238E27FC236}">
                    <a16:creationId xmlns:a16="http://schemas.microsoft.com/office/drawing/2014/main" id="{3E7D927B-8475-08E0-2BF0-6A1E6C117826}"/>
                  </a:ext>
                </a:extLst>
              </p:cNvPr>
              <p:cNvSpPr/>
              <p:nvPr/>
            </p:nvSpPr>
            <p:spPr>
              <a:xfrm rot="609218">
                <a:off x="1688061" y="2288356"/>
                <a:ext cx="370838" cy="98674"/>
              </a:xfrm>
              <a:prstGeom prst="diagStripe">
                <a:avLst/>
              </a:prstGeom>
              <a:solidFill>
                <a:srgbClr val="843C0C"/>
              </a:solidFill>
              <a:ln w="12700" cap="flat" cmpd="sng" algn="ctr">
                <a:noFill/>
                <a:prstDash val="solid"/>
                <a:miter lim="800000"/>
              </a:ln>
              <a:effectLst/>
            </p:spPr>
            <p:txBody>
              <a:bodyPr rtlCol="0" anchor="ctr"/>
              <a:lstStyle/>
              <a:p>
                <a:pPr algn="ctr">
                  <a:defRPr/>
                </a:pPr>
                <a:endParaRPr lang="en-US" kern="0">
                  <a:solidFill>
                    <a:prstClr val="white"/>
                  </a:solidFill>
                  <a:latin typeface="Corbel" panose="020B0503020204020204"/>
                </a:endParaRPr>
              </a:p>
            </p:txBody>
          </p:sp>
          <p:sp>
            <p:nvSpPr>
              <p:cNvPr id="130" name="Isosceles Triangle 129">
                <a:extLst>
                  <a:ext uri="{FF2B5EF4-FFF2-40B4-BE49-F238E27FC236}">
                    <a16:creationId xmlns:a16="http://schemas.microsoft.com/office/drawing/2014/main" id="{F8B5A943-F965-0F09-4ACC-F7F7C0285228}"/>
                  </a:ext>
                </a:extLst>
              </p:cNvPr>
              <p:cNvSpPr/>
              <p:nvPr/>
            </p:nvSpPr>
            <p:spPr>
              <a:xfrm rot="10800000">
                <a:off x="1440270" y="2989332"/>
                <a:ext cx="343536" cy="163911"/>
              </a:xfrm>
              <a:prstGeom prst="triangle">
                <a:avLst/>
              </a:prstGeom>
              <a:solidFill>
                <a:sysClr val="window" lastClr="FFFFFF"/>
              </a:solidFill>
              <a:ln w="19050" cap="flat" cmpd="sng" algn="ctr">
                <a:solidFill>
                  <a:srgbClr val="FF0000">
                    <a:lumMod val="40000"/>
                    <a:lumOff val="60000"/>
                  </a:srgbClr>
                </a:solid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grpSp>
      </p:grpSp>
      <p:pic>
        <p:nvPicPr>
          <p:cNvPr id="4" name="Picture 3">
            <a:extLst>
              <a:ext uri="{FF2B5EF4-FFF2-40B4-BE49-F238E27FC236}">
                <a16:creationId xmlns:a16="http://schemas.microsoft.com/office/drawing/2014/main" id="{8550E8E3-BB43-9B3E-1FBC-72DF19DCD77C}"/>
              </a:ext>
            </a:extLst>
          </p:cNvPr>
          <p:cNvPicPr>
            <a:picLocks noChangeAspect="1"/>
          </p:cNvPicPr>
          <p:nvPr/>
        </p:nvPicPr>
        <p:blipFill>
          <a:blip r:embed="rId5"/>
          <a:stretch>
            <a:fillRect/>
          </a:stretch>
        </p:blipFill>
        <p:spPr>
          <a:xfrm>
            <a:off x="5227256" y="1753153"/>
            <a:ext cx="4814223" cy="3707066"/>
          </a:xfrm>
          <a:prstGeom prst="rect">
            <a:avLst/>
          </a:prstGeom>
          <a:ln>
            <a:solidFill>
              <a:srgbClr val="000000"/>
            </a:solidFill>
          </a:ln>
        </p:spPr>
      </p:pic>
      <p:sp>
        <p:nvSpPr>
          <p:cNvPr id="5" name="Content Placeholder 2">
            <a:extLst>
              <a:ext uri="{FF2B5EF4-FFF2-40B4-BE49-F238E27FC236}">
                <a16:creationId xmlns:a16="http://schemas.microsoft.com/office/drawing/2014/main" id="{8528BFF5-C638-06F8-DF63-891C868148B0}"/>
              </a:ext>
            </a:extLst>
          </p:cNvPr>
          <p:cNvSpPr txBox="1">
            <a:spLocks/>
          </p:cNvSpPr>
          <p:nvPr/>
        </p:nvSpPr>
        <p:spPr bwMode="auto">
          <a:xfrm>
            <a:off x="0" y="6076486"/>
            <a:ext cx="12192000" cy="600695"/>
          </a:xfrm>
          <a:prstGeom prst="roundRect">
            <a:avLst/>
          </a:prstGeom>
          <a:noFill/>
          <a:ln w="28575">
            <a:noFill/>
          </a:ln>
        </p:spPr>
        <p:style>
          <a:lnRef idx="2">
            <a:schemeClr val="accent6"/>
          </a:lnRef>
          <a:fillRef idx="1">
            <a:schemeClr val="lt1"/>
          </a:fillRef>
          <a:effectRef idx="0">
            <a:schemeClr val="accent6"/>
          </a:effectRef>
          <a:fontRef idx="minor">
            <a:schemeClr val="dk1"/>
          </a:fontRef>
        </p:style>
        <p:txBody>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ctr">
              <a:spcBef>
                <a:spcPts val="1200"/>
              </a:spcBef>
            </a:pPr>
            <a:r>
              <a:rPr lang="en-US" sz="2800" dirty="0">
                <a:solidFill>
                  <a:srgbClr val="000000"/>
                </a:solidFill>
              </a:rPr>
              <a:t>Review HACCP SOP Integrated Pest Management for additional guidance.</a:t>
            </a:r>
          </a:p>
        </p:txBody>
      </p:sp>
    </p:spTree>
    <p:extLst>
      <p:ext uri="{BB962C8B-B14F-4D97-AF65-F5344CB8AC3E}">
        <p14:creationId xmlns:p14="http://schemas.microsoft.com/office/powerpoint/2010/main" val="29984557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097280"/>
          </a:xfrm>
          <a:solidFill>
            <a:srgbClr val="712766"/>
          </a:solidFill>
        </p:spPr>
        <p:txBody>
          <a:bodyPr>
            <a:normAutofit/>
          </a:bodyPr>
          <a:lstStyle/>
          <a:p>
            <a:pPr marL="457200" algn="l"/>
            <a:r>
              <a:rPr lang="en-US" sz="4800" b="1" dirty="0">
                <a:solidFill>
                  <a:schemeClr val="bg1"/>
                </a:solidFill>
                <a:latin typeface="Juice ITC" panose="04040403040A02020202" pitchFamily="82" charset="0"/>
              </a:rPr>
              <a:t>Clean and Sanitize</a:t>
            </a:r>
            <a:endParaRPr lang="en-US" sz="4800" dirty="0">
              <a:solidFill>
                <a:schemeClr val="bg1"/>
              </a:solidFill>
              <a:latin typeface="Juice ITC" panose="04040403040A02020202" pitchFamily="82" charset="0"/>
            </a:endParaRPr>
          </a:p>
        </p:txBody>
      </p:sp>
      <p:sp>
        <p:nvSpPr>
          <p:cNvPr id="5" name="TextBox 4"/>
          <p:cNvSpPr txBox="1"/>
          <p:nvPr/>
        </p:nvSpPr>
        <p:spPr>
          <a:xfrm>
            <a:off x="431800" y="1278689"/>
            <a:ext cx="5941003" cy="1815882"/>
          </a:xfrm>
          <a:prstGeom prst="rect">
            <a:avLst/>
          </a:prstGeom>
          <a:noFill/>
        </p:spPr>
        <p:txBody>
          <a:bodyPr wrap="square" rtlCol="0">
            <a:spAutoFit/>
          </a:bodyPr>
          <a:lstStyle/>
          <a:p>
            <a:pPr>
              <a:spcBef>
                <a:spcPts val="400"/>
              </a:spcBef>
              <a:spcAft>
                <a:spcPts val="800"/>
              </a:spcAft>
            </a:pPr>
            <a:r>
              <a:rPr lang="en-US" sz="2800" dirty="0">
                <a:solidFill>
                  <a:srgbClr val="000000"/>
                </a:solidFill>
              </a:rPr>
              <a:t>Cafeteria work areas are not always in the same condition they were the day before. Clean and sanitize surfaces prior to use.      </a:t>
            </a:r>
            <a:endParaRPr lang="en-US" sz="2400" dirty="0">
              <a:solidFill>
                <a:srgbClr val="000000"/>
              </a:solidFill>
            </a:endParaRPr>
          </a:p>
        </p:txBody>
      </p:sp>
      <p:grpSp>
        <p:nvGrpSpPr>
          <p:cNvPr id="7" name="Group 6"/>
          <p:cNvGrpSpPr/>
          <p:nvPr/>
        </p:nvGrpSpPr>
        <p:grpSpPr>
          <a:xfrm>
            <a:off x="7304689" y="6069089"/>
            <a:ext cx="330708" cy="403321"/>
            <a:chOff x="3312043" y="4084938"/>
            <a:chExt cx="189762" cy="211269"/>
          </a:xfrm>
        </p:grpSpPr>
        <p:sp>
          <p:nvSpPr>
            <p:cNvPr id="8" name="Chord 7"/>
            <p:cNvSpPr/>
            <p:nvPr/>
          </p:nvSpPr>
          <p:spPr>
            <a:xfrm rot="17516835">
              <a:off x="3301289" y="4095692"/>
              <a:ext cx="211269" cy="189762"/>
            </a:xfrm>
            <a:prstGeom prst="chord">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sp>
          <p:nvSpPr>
            <p:cNvPr id="9" name="Chord 8"/>
            <p:cNvSpPr/>
            <p:nvPr/>
          </p:nvSpPr>
          <p:spPr>
            <a:xfrm rot="17516835">
              <a:off x="3322124" y="4115676"/>
              <a:ext cx="172341" cy="154797"/>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grpSp>
      <p:grpSp>
        <p:nvGrpSpPr>
          <p:cNvPr id="10" name="Group 9"/>
          <p:cNvGrpSpPr/>
          <p:nvPr/>
        </p:nvGrpSpPr>
        <p:grpSpPr>
          <a:xfrm>
            <a:off x="6790393" y="6058168"/>
            <a:ext cx="330708" cy="403321"/>
            <a:chOff x="3312043" y="4084938"/>
            <a:chExt cx="189762" cy="211269"/>
          </a:xfrm>
        </p:grpSpPr>
        <p:sp>
          <p:nvSpPr>
            <p:cNvPr id="11" name="Chord 10"/>
            <p:cNvSpPr/>
            <p:nvPr/>
          </p:nvSpPr>
          <p:spPr>
            <a:xfrm rot="17516835">
              <a:off x="3301289" y="4095692"/>
              <a:ext cx="211269" cy="189762"/>
            </a:xfrm>
            <a:prstGeom prst="chord">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sp>
          <p:nvSpPr>
            <p:cNvPr id="12" name="Chord 11"/>
            <p:cNvSpPr/>
            <p:nvPr/>
          </p:nvSpPr>
          <p:spPr>
            <a:xfrm rot="17516835">
              <a:off x="3322124" y="4115676"/>
              <a:ext cx="172341" cy="154797"/>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grpSp>
      <p:sp>
        <p:nvSpPr>
          <p:cNvPr id="13" name="Flowchart: Manual Operation 26"/>
          <p:cNvSpPr/>
          <p:nvPr/>
        </p:nvSpPr>
        <p:spPr>
          <a:xfrm rot="230863" flipV="1">
            <a:off x="6785069" y="4996164"/>
            <a:ext cx="414978" cy="125148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14" name="Flowchart: Manual Operation 26"/>
          <p:cNvSpPr/>
          <p:nvPr/>
        </p:nvSpPr>
        <p:spPr>
          <a:xfrm rot="21326916" flipV="1">
            <a:off x="7213491" y="4990609"/>
            <a:ext cx="414978" cy="125148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15" name="Freeform: Shape 3"/>
          <p:cNvSpPr/>
          <p:nvPr/>
        </p:nvSpPr>
        <p:spPr>
          <a:xfrm>
            <a:off x="4827988" y="4981133"/>
            <a:ext cx="7364012" cy="1905443"/>
          </a:xfrm>
          <a:custGeom>
            <a:avLst/>
            <a:gdLst>
              <a:gd name="connsiteX0" fmla="*/ 1240972 w 6643396"/>
              <a:gd name="connsiteY0" fmla="*/ 0 h 1212980"/>
              <a:gd name="connsiteX1" fmla="*/ 6624735 w 6643396"/>
              <a:gd name="connsiteY1" fmla="*/ 9331 h 1212980"/>
              <a:gd name="connsiteX2" fmla="*/ 6643396 w 6643396"/>
              <a:gd name="connsiteY2" fmla="*/ 1203649 h 1212980"/>
              <a:gd name="connsiteX3" fmla="*/ 0 w 6643396"/>
              <a:gd name="connsiteY3" fmla="*/ 1212980 h 1212980"/>
              <a:gd name="connsiteX4" fmla="*/ 1240972 w 6643396"/>
              <a:gd name="connsiteY4" fmla="*/ 0 h 1212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3396" h="1212980">
                <a:moveTo>
                  <a:pt x="1240972" y="0"/>
                </a:moveTo>
                <a:lnTo>
                  <a:pt x="6624735" y="9331"/>
                </a:lnTo>
                <a:lnTo>
                  <a:pt x="6643396" y="1203649"/>
                </a:lnTo>
                <a:lnTo>
                  <a:pt x="0" y="1212980"/>
                </a:lnTo>
                <a:lnTo>
                  <a:pt x="1240972" y="0"/>
                </a:lnTo>
                <a:close/>
              </a:path>
            </a:pathLst>
          </a:custGeom>
          <a:blipFill>
            <a:blip r:embed="rId3"/>
            <a:srcRect/>
            <a:stretch>
              <a:fillRect r="-1294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grpSp>
        <p:nvGrpSpPr>
          <p:cNvPr id="16" name="Group 15"/>
          <p:cNvGrpSpPr/>
          <p:nvPr/>
        </p:nvGrpSpPr>
        <p:grpSpPr>
          <a:xfrm>
            <a:off x="7661788" y="4183534"/>
            <a:ext cx="896030" cy="1622348"/>
            <a:chOff x="6326061" y="3471343"/>
            <a:chExt cx="896030" cy="1622348"/>
          </a:xfrm>
        </p:grpSpPr>
        <p:sp>
          <p:nvSpPr>
            <p:cNvPr id="17" name="Flowchart: Terminator 16"/>
            <p:cNvSpPr/>
            <p:nvPr/>
          </p:nvSpPr>
          <p:spPr>
            <a:xfrm rot="20542917">
              <a:off x="6326061" y="3471343"/>
              <a:ext cx="186265" cy="709466"/>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grpSp>
          <p:nvGrpSpPr>
            <p:cNvPr id="18" name="Group 17"/>
            <p:cNvGrpSpPr/>
            <p:nvPr/>
          </p:nvGrpSpPr>
          <p:grpSpPr>
            <a:xfrm>
              <a:off x="6539478" y="3986013"/>
              <a:ext cx="682613" cy="1107678"/>
              <a:chOff x="6457590" y="4013309"/>
              <a:chExt cx="682613" cy="1107678"/>
            </a:xfrm>
          </p:grpSpPr>
          <p:sp>
            <p:nvSpPr>
              <p:cNvPr id="19" name="Flowchart: Terminator 18"/>
              <p:cNvSpPr/>
              <p:nvPr/>
            </p:nvSpPr>
            <p:spPr>
              <a:xfrm rot="8776591">
                <a:off x="6457590" y="4013309"/>
                <a:ext cx="180638" cy="604197"/>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pic>
            <p:nvPicPr>
              <p:cNvPr id="20" name="Picture 19"/>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20616" t="12225" r="14013" b="14835"/>
              <a:stretch/>
            </p:blipFill>
            <p:spPr>
              <a:xfrm>
                <a:off x="6491933" y="4397656"/>
                <a:ext cx="648270" cy="723331"/>
              </a:xfrm>
              <a:prstGeom prst="rect">
                <a:avLst/>
              </a:prstGeom>
              <a:effectLst>
                <a:softEdge rad="12700"/>
              </a:effectLst>
              <a:scene3d>
                <a:camera prst="isometricOffAxis1Top"/>
                <a:lightRig rig="threePt" dir="t"/>
              </a:scene3d>
              <a:sp3d>
                <a:bevelT w="114300" prst="artDeco"/>
              </a:sp3d>
            </p:spPr>
          </p:pic>
          <p:pic>
            <p:nvPicPr>
              <p:cNvPr id="21" name="Picture 20"/>
              <p:cNvPicPr>
                <a:picLocks noChangeAspect="1"/>
              </p:cNvPicPr>
              <p:nvPr/>
            </p:nvPicPr>
            <p:blipFill>
              <a:blip r:embed="rId6"/>
              <a:stretch>
                <a:fillRect/>
              </a:stretch>
            </p:blipFill>
            <p:spPr>
              <a:xfrm rot="9664885">
                <a:off x="6586582" y="4454884"/>
                <a:ext cx="305455" cy="408457"/>
              </a:xfrm>
              <a:prstGeom prst="rect">
                <a:avLst/>
              </a:prstGeom>
            </p:spPr>
          </p:pic>
        </p:grpSp>
      </p:grpSp>
      <p:grpSp>
        <p:nvGrpSpPr>
          <p:cNvPr id="22" name="Group 21"/>
          <p:cNvGrpSpPr/>
          <p:nvPr/>
        </p:nvGrpSpPr>
        <p:grpSpPr>
          <a:xfrm>
            <a:off x="6648333" y="5367249"/>
            <a:ext cx="1540487" cy="1540487"/>
            <a:chOff x="4479815" y="4508073"/>
            <a:chExt cx="1540487" cy="1540487"/>
          </a:xfrm>
        </p:grpSpPr>
        <p:pic>
          <p:nvPicPr>
            <p:cNvPr id="23" name="Picture 22"/>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479815" y="4508073"/>
              <a:ext cx="1540487" cy="1540487"/>
            </a:xfrm>
            <a:prstGeom prst="rect">
              <a:avLst/>
            </a:prstGeom>
          </p:spPr>
        </p:pic>
        <p:sp>
          <p:nvSpPr>
            <p:cNvPr id="24" name="Flowchart: Data 23"/>
            <p:cNvSpPr/>
            <p:nvPr/>
          </p:nvSpPr>
          <p:spPr>
            <a:xfrm rot="21042963">
              <a:off x="5104366" y="5199100"/>
              <a:ext cx="610279" cy="549318"/>
            </a:xfrm>
            <a:prstGeom prst="flowChartInputOutput">
              <a:avLst/>
            </a:prstGeom>
            <a:solidFill>
              <a:srgbClr val="219C4C"/>
            </a:solidFill>
            <a:ln>
              <a:noFill/>
            </a:ln>
            <a:effectLst>
              <a:glow rad="127000">
                <a:srgbClr val="1C944B"/>
              </a:glow>
              <a:softEdge rad="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rot="21427765">
              <a:off x="5008029" y="5320013"/>
              <a:ext cx="851612" cy="307777"/>
            </a:xfrm>
            <a:prstGeom prst="rect">
              <a:avLst/>
            </a:prstGeom>
            <a:noFill/>
          </p:spPr>
          <p:txBody>
            <a:bodyPr wrap="square" rtlCol="0">
              <a:spAutoFit/>
              <a:scene3d>
                <a:camera prst="isometricRightUp"/>
                <a:lightRig rig="threePt" dir="t"/>
              </a:scene3d>
            </a:bodyPr>
            <a:lstStyle/>
            <a:p>
              <a:r>
                <a:rPr lang="en-US" sz="1400" dirty="0">
                  <a:solidFill>
                    <a:srgbClr val="000000"/>
                  </a:solidFill>
                </a:rPr>
                <a:t>Sanitizer</a:t>
              </a:r>
            </a:p>
          </p:txBody>
        </p:sp>
      </p:grpSp>
      <p:sp>
        <p:nvSpPr>
          <p:cNvPr id="26" name="Flowchart: Delay 25"/>
          <p:cNvSpPr/>
          <p:nvPr/>
        </p:nvSpPr>
        <p:spPr>
          <a:xfrm rot="20480802">
            <a:off x="7483092" y="3726310"/>
            <a:ext cx="320445" cy="657015"/>
          </a:xfrm>
          <a:prstGeom prst="flowChartDelay">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pic>
        <p:nvPicPr>
          <p:cNvPr id="27" name="Picture 2" descr="Image result for workers comp poster california">
            <a:extLst>
              <a:ext uri="{FF2B5EF4-FFF2-40B4-BE49-F238E27FC236}">
                <a16:creationId xmlns:a16="http://schemas.microsoft.com/office/drawing/2014/main" id="{7809A920-98A9-48FC-B68C-41B27390273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490410" y="1745529"/>
            <a:ext cx="1107634" cy="177820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CE49DDC5-0983-47A4-A396-139893B0785B}"/>
              </a:ext>
            </a:extLst>
          </p:cNvPr>
          <p:cNvPicPr>
            <a:picLocks noChangeAspect="1"/>
          </p:cNvPicPr>
          <p:nvPr/>
        </p:nvPicPr>
        <p:blipFill>
          <a:blip r:embed="rId10"/>
          <a:stretch>
            <a:fillRect/>
          </a:stretch>
        </p:blipFill>
        <p:spPr>
          <a:xfrm>
            <a:off x="10282529" y="1737550"/>
            <a:ext cx="1477671" cy="1762523"/>
          </a:xfrm>
          <a:prstGeom prst="rect">
            <a:avLst/>
          </a:prstGeom>
          <a:ln>
            <a:solidFill>
              <a:srgbClr val="000000"/>
            </a:solidFill>
          </a:ln>
        </p:spPr>
      </p:pic>
      <p:grpSp>
        <p:nvGrpSpPr>
          <p:cNvPr id="29" name="Group 28">
            <a:extLst>
              <a:ext uri="{FF2B5EF4-FFF2-40B4-BE49-F238E27FC236}">
                <a16:creationId xmlns:a16="http://schemas.microsoft.com/office/drawing/2014/main" id="{717A8E33-2F29-48AD-9C49-6C8E5FBA7C9C}"/>
              </a:ext>
            </a:extLst>
          </p:cNvPr>
          <p:cNvGrpSpPr/>
          <p:nvPr/>
        </p:nvGrpSpPr>
        <p:grpSpPr>
          <a:xfrm>
            <a:off x="6529042" y="1939802"/>
            <a:ext cx="1353342" cy="3707987"/>
            <a:chOff x="5189192" y="1207138"/>
            <a:chExt cx="1353342" cy="3707987"/>
          </a:xfrm>
        </p:grpSpPr>
        <p:sp>
          <p:nvSpPr>
            <p:cNvPr id="30" name="Rectangle: Single Corner Snipped 29"/>
            <p:cNvSpPr/>
            <p:nvPr/>
          </p:nvSpPr>
          <p:spPr>
            <a:xfrm flipH="1">
              <a:off x="5418608" y="3043769"/>
              <a:ext cx="844823" cy="1228724"/>
            </a:xfrm>
            <a:prstGeom prst="snip1Rect">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31" name="Oval 30"/>
            <p:cNvSpPr/>
            <p:nvPr/>
          </p:nvSpPr>
          <p:spPr>
            <a:xfrm>
              <a:off x="5205907" y="2055038"/>
              <a:ext cx="184756" cy="409920"/>
            </a:xfrm>
            <a:prstGeom prst="ellipse">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32" name="Oval 31"/>
            <p:cNvSpPr/>
            <p:nvPr/>
          </p:nvSpPr>
          <p:spPr>
            <a:xfrm>
              <a:off x="6357778" y="2042389"/>
              <a:ext cx="184756" cy="409920"/>
            </a:xfrm>
            <a:prstGeom prst="ellipse">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33" name="Flowchart: Off-page Connector 32"/>
            <p:cNvSpPr/>
            <p:nvPr/>
          </p:nvSpPr>
          <p:spPr>
            <a:xfrm>
              <a:off x="5711107" y="2754709"/>
              <a:ext cx="331997" cy="436406"/>
            </a:xfrm>
            <a:prstGeom prst="flowChartOffpageConnec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34" name="Oval 33"/>
            <p:cNvSpPr/>
            <p:nvPr/>
          </p:nvSpPr>
          <p:spPr>
            <a:xfrm>
              <a:off x="5286737" y="1445490"/>
              <a:ext cx="1154760" cy="1454687"/>
            </a:xfrm>
            <a:prstGeom prst="ellipse">
              <a:avLst/>
            </a:prstGeom>
            <a:solidFill>
              <a:srgbClr val="EED69D"/>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35" name="Flowchart: Terminator 34"/>
            <p:cNvSpPr/>
            <p:nvPr/>
          </p:nvSpPr>
          <p:spPr>
            <a:xfrm>
              <a:off x="5189192" y="3480632"/>
              <a:ext cx="225594" cy="711363"/>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36" name="Flowchart: Delay 35"/>
            <p:cNvSpPr/>
            <p:nvPr/>
          </p:nvSpPr>
          <p:spPr>
            <a:xfrm rot="1119198" flipH="1">
              <a:off x="5217412" y="3008193"/>
              <a:ext cx="320445" cy="657015"/>
            </a:xfrm>
            <a:prstGeom prst="flowChartDelay">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37" name="Isosceles Triangle 36"/>
            <p:cNvSpPr/>
            <p:nvPr/>
          </p:nvSpPr>
          <p:spPr>
            <a:xfrm rot="10800000">
              <a:off x="5696432" y="2558274"/>
              <a:ext cx="389712" cy="191484"/>
            </a:xfrm>
            <a:prstGeom prst="triangle">
              <a:avLst/>
            </a:prstGeom>
            <a:solidFill>
              <a:sysClr val="window" lastClr="FFFFFF"/>
            </a:solidFill>
            <a:ln w="19050" cap="flat" cmpd="sng" algn="ctr">
              <a:solidFill>
                <a:srgbClr val="FF0000">
                  <a:lumMod val="40000"/>
                  <a:lumOff val="60000"/>
                </a:srgbClr>
              </a:solid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38" name="Oval 37"/>
            <p:cNvSpPr/>
            <p:nvPr/>
          </p:nvSpPr>
          <p:spPr>
            <a:xfrm rot="21284756">
              <a:off x="5489616" y="2095880"/>
              <a:ext cx="254008" cy="362574"/>
            </a:xfrm>
            <a:prstGeom prst="ellipse">
              <a:avLst/>
            </a:prstGeom>
            <a:solidFill>
              <a:sysClr val="window" lastClr="FFFFFF"/>
            </a:solidFill>
            <a:ln w="12700"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39" name="Oval 38"/>
            <p:cNvSpPr/>
            <p:nvPr/>
          </p:nvSpPr>
          <p:spPr>
            <a:xfrm>
              <a:off x="5569620" y="2184040"/>
              <a:ext cx="79677" cy="134263"/>
            </a:xfrm>
            <a:prstGeom prst="ellipse">
              <a:avLst/>
            </a:prstGeom>
            <a:solidFill>
              <a:srgbClr val="000000"/>
            </a:solidFill>
            <a:ln w="9525" cap="flat" cmpd="sng" algn="ctr">
              <a:solidFill>
                <a:srgbClr val="000000"/>
              </a:solid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40" name="Oval 39"/>
            <p:cNvSpPr/>
            <p:nvPr/>
          </p:nvSpPr>
          <p:spPr>
            <a:xfrm rot="315244" flipH="1">
              <a:off x="6017392" y="2082729"/>
              <a:ext cx="254008" cy="362574"/>
            </a:xfrm>
            <a:prstGeom prst="ellipse">
              <a:avLst/>
            </a:prstGeom>
            <a:solidFill>
              <a:sysClr val="window" lastClr="FFFFFF"/>
            </a:solidFill>
            <a:ln w="12700"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41" name="Oval 40"/>
            <p:cNvSpPr/>
            <p:nvPr/>
          </p:nvSpPr>
          <p:spPr>
            <a:xfrm>
              <a:off x="6095386" y="2184040"/>
              <a:ext cx="79677" cy="134263"/>
            </a:xfrm>
            <a:prstGeom prst="ellipse">
              <a:avLst/>
            </a:prstGeom>
            <a:solidFill>
              <a:srgbClr val="000000"/>
            </a:solidFill>
            <a:ln w="9525" cap="flat" cmpd="sng" algn="ctr">
              <a:solidFill>
                <a:srgbClr val="000000"/>
              </a:solid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42" name="Flowchart: Terminator 41"/>
            <p:cNvSpPr/>
            <p:nvPr/>
          </p:nvSpPr>
          <p:spPr>
            <a:xfrm rot="21216315">
              <a:off x="5471493" y="1990740"/>
              <a:ext cx="239614" cy="87279"/>
            </a:xfrm>
            <a:prstGeom prst="flowChartTerminator">
              <a:avLst/>
            </a:prstGeom>
            <a:solidFill>
              <a:srgbClr val="843F06"/>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43" name="Flowchart: Terminator 42"/>
            <p:cNvSpPr/>
            <p:nvPr/>
          </p:nvSpPr>
          <p:spPr>
            <a:xfrm rot="174846">
              <a:off x="6049832" y="1997916"/>
              <a:ext cx="239614" cy="87279"/>
            </a:xfrm>
            <a:prstGeom prst="flowChartTerminator">
              <a:avLst/>
            </a:prstGeom>
            <a:solidFill>
              <a:srgbClr val="843F06"/>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44" name="Moon 43"/>
            <p:cNvSpPr/>
            <p:nvPr/>
          </p:nvSpPr>
          <p:spPr>
            <a:xfrm rot="5400000">
              <a:off x="5437791" y="1040348"/>
              <a:ext cx="852651" cy="1186231"/>
            </a:xfrm>
            <a:prstGeom prst="moon">
              <a:avLst>
                <a:gd name="adj" fmla="val 65258"/>
              </a:avLst>
            </a:prstGeom>
            <a:pattFill prst="openDmnd">
              <a:fgClr>
                <a:srgbClr val="000000"/>
              </a:fgClr>
              <a:bgClr>
                <a:schemeClr val="bg1"/>
              </a:bgClr>
            </a:patt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sp>
          <p:nvSpPr>
            <p:cNvPr id="45" name="Moon 44"/>
            <p:cNvSpPr/>
            <p:nvPr/>
          </p:nvSpPr>
          <p:spPr>
            <a:xfrm rot="5400000">
              <a:off x="5558835" y="1173392"/>
              <a:ext cx="613097" cy="1157294"/>
            </a:xfrm>
            <a:prstGeom prst="moon">
              <a:avLst>
                <a:gd name="adj" fmla="val 52142"/>
              </a:avLst>
            </a:prstGeom>
            <a:pattFill prst="dotDmnd">
              <a:fgClr>
                <a:srgbClr val="000000"/>
              </a:fgClr>
              <a:bgClr>
                <a:srgbClr val="C28446"/>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sp>
          <p:nvSpPr>
            <p:cNvPr id="46" name="Oval 45"/>
            <p:cNvSpPr/>
            <p:nvPr/>
          </p:nvSpPr>
          <p:spPr>
            <a:xfrm>
              <a:off x="5644825" y="1288447"/>
              <a:ext cx="458284" cy="195232"/>
            </a:xfrm>
            <a:prstGeom prst="ellipse">
              <a:avLst/>
            </a:prstGeom>
            <a:pattFill prst="dotDmnd">
              <a:fgClr>
                <a:srgbClr val="F79646">
                  <a:lumMod val="50000"/>
                </a:srgbClr>
              </a:fgClr>
              <a:bgClr>
                <a:srgbClr val="C28446"/>
              </a:bgClr>
            </a:patt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47" name="Right Triangle 46"/>
            <p:cNvSpPr/>
            <p:nvPr/>
          </p:nvSpPr>
          <p:spPr>
            <a:xfrm rot="8699319">
              <a:off x="5548725" y="3003575"/>
              <a:ext cx="247965" cy="291800"/>
            </a:xfrm>
            <a:prstGeom prst="rtTriangle">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48" name="Right Triangle 47"/>
            <p:cNvSpPr/>
            <p:nvPr/>
          </p:nvSpPr>
          <p:spPr>
            <a:xfrm rot="12900681" flipH="1">
              <a:off x="5965303" y="3003575"/>
              <a:ext cx="247965" cy="291800"/>
            </a:xfrm>
            <a:prstGeom prst="rtTriangle">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49" name="Flowchart: Connector 48"/>
            <p:cNvSpPr/>
            <p:nvPr/>
          </p:nvSpPr>
          <p:spPr>
            <a:xfrm>
              <a:off x="5825543" y="3255495"/>
              <a:ext cx="79677" cy="8727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sp>
          <p:nvSpPr>
            <p:cNvPr id="50" name="Flowchart: Connector 49"/>
            <p:cNvSpPr/>
            <p:nvPr/>
          </p:nvSpPr>
          <p:spPr>
            <a:xfrm>
              <a:off x="5825543" y="3381919"/>
              <a:ext cx="79677" cy="8727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pic>
          <p:nvPicPr>
            <p:cNvPr id="51" name="Picture 50"/>
            <p:cNvPicPr>
              <a:picLocks noChangeAspect="1"/>
            </p:cNvPicPr>
            <p:nvPr/>
          </p:nvPicPr>
          <p:blipFill>
            <a:blip r:embed="rId6"/>
            <a:stretch>
              <a:fillRect/>
            </a:stretch>
          </p:blipFill>
          <p:spPr>
            <a:xfrm rot="8243966" flipH="1">
              <a:off x="5435485" y="4481106"/>
              <a:ext cx="324570" cy="434019"/>
            </a:xfrm>
            <a:prstGeom prst="rect">
              <a:avLst/>
            </a:prstGeom>
          </p:spPr>
        </p:pic>
        <p:sp>
          <p:nvSpPr>
            <p:cNvPr id="52" name="Flowchart: Terminator 51"/>
            <p:cNvSpPr/>
            <p:nvPr/>
          </p:nvSpPr>
          <p:spPr>
            <a:xfrm rot="20153823" flipH="1">
              <a:off x="5291190" y="4135241"/>
              <a:ext cx="171350" cy="444778"/>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grpSp>
          <p:nvGrpSpPr>
            <p:cNvPr id="53" name="Group 52"/>
            <p:cNvGrpSpPr/>
            <p:nvPr/>
          </p:nvGrpSpPr>
          <p:grpSpPr>
            <a:xfrm>
              <a:off x="5976899" y="3166146"/>
              <a:ext cx="325110" cy="522802"/>
              <a:chOff x="859632" y="2338402"/>
              <a:chExt cx="571500" cy="788345"/>
            </a:xfrm>
          </p:grpSpPr>
          <p:sp>
            <p:nvSpPr>
              <p:cNvPr id="54" name="Rectangle 53"/>
              <p:cNvSpPr/>
              <p:nvPr/>
            </p:nvSpPr>
            <p:spPr>
              <a:xfrm>
                <a:off x="977900" y="2707482"/>
                <a:ext cx="342900" cy="85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pic>
            <p:nvPicPr>
              <p:cNvPr id="55" name="Picture 5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59632" y="2338402"/>
                <a:ext cx="571500" cy="788345"/>
              </a:xfrm>
              <a:prstGeom prst="rect">
                <a:avLst/>
              </a:prstGeom>
              <a:ln>
                <a:noFill/>
              </a:ln>
            </p:spPr>
          </p:pic>
        </p:grpSp>
      </p:grpSp>
      <p:sp>
        <p:nvSpPr>
          <p:cNvPr id="56" name="TextBox 55"/>
          <p:cNvSpPr txBox="1"/>
          <p:nvPr/>
        </p:nvSpPr>
        <p:spPr>
          <a:xfrm>
            <a:off x="464718" y="3501973"/>
            <a:ext cx="4948148" cy="2303195"/>
          </a:xfrm>
          <a:prstGeom prst="rect">
            <a:avLst/>
          </a:prstGeom>
          <a:noFill/>
        </p:spPr>
        <p:txBody>
          <a:bodyPr wrap="square" rtlCol="0">
            <a:spAutoFit/>
          </a:bodyPr>
          <a:lstStyle/>
          <a:p>
            <a:pPr>
              <a:spcBef>
                <a:spcPts val="400"/>
              </a:spcBef>
              <a:spcAft>
                <a:spcPts val="800"/>
              </a:spcAft>
            </a:pPr>
            <a:r>
              <a:rPr lang="en-US" sz="2800" dirty="0">
                <a:solidFill>
                  <a:srgbClr val="000000"/>
                </a:solidFill>
              </a:rPr>
              <a:t>Overnight visitors can include:</a:t>
            </a:r>
          </a:p>
          <a:p>
            <a:pPr marL="731520" indent="-457200">
              <a:spcAft>
                <a:spcPts val="400"/>
              </a:spcAft>
              <a:buFont typeface="Wingdings" panose="05000000000000000000" pitchFamily="2" charset="2"/>
              <a:buChar char="Ø"/>
            </a:pPr>
            <a:r>
              <a:rPr lang="en-US" sz="2500" dirty="0">
                <a:solidFill>
                  <a:srgbClr val="000000"/>
                </a:solidFill>
              </a:rPr>
              <a:t>Pest activity</a:t>
            </a:r>
          </a:p>
          <a:p>
            <a:pPr marL="731520" indent="-457200">
              <a:spcAft>
                <a:spcPts val="400"/>
              </a:spcAft>
              <a:buFont typeface="Wingdings" panose="05000000000000000000" pitchFamily="2" charset="2"/>
              <a:buChar char="Ø"/>
            </a:pPr>
            <a:r>
              <a:rPr lang="en-US" sz="2500" dirty="0">
                <a:solidFill>
                  <a:srgbClr val="000000"/>
                </a:solidFill>
              </a:rPr>
              <a:t>School staff   </a:t>
            </a:r>
          </a:p>
          <a:p>
            <a:pPr marL="731520" indent="-457200">
              <a:spcAft>
                <a:spcPts val="400"/>
              </a:spcAft>
              <a:buFont typeface="Wingdings" panose="05000000000000000000" pitchFamily="2" charset="2"/>
              <a:buChar char="Ø"/>
            </a:pPr>
            <a:r>
              <a:rPr lang="en-US" sz="2500" dirty="0">
                <a:solidFill>
                  <a:srgbClr val="000000"/>
                </a:solidFill>
              </a:rPr>
              <a:t>Delivery people</a:t>
            </a:r>
            <a:endParaRPr lang="en-US" sz="2500" dirty="0"/>
          </a:p>
          <a:p>
            <a:endParaRPr lang="en-US" sz="2400" dirty="0">
              <a:solidFill>
                <a:srgbClr val="000000"/>
              </a:solidFill>
            </a:endParaRPr>
          </a:p>
        </p:txBody>
      </p:sp>
    </p:spTree>
    <p:extLst>
      <p:ext uri="{BB962C8B-B14F-4D97-AF65-F5344CB8AC3E}">
        <p14:creationId xmlns:p14="http://schemas.microsoft.com/office/powerpoint/2010/main" val="1728453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autoRev="1" fill="hold" nodeType="withEffect">
                                  <p:stCondLst>
                                    <p:cond delay="0"/>
                                  </p:stCondLst>
                                  <p:childTnLst>
                                    <p:animMotion origin="layout" path="M -4.16667E-6 -7.40741E-7 L 0.25 -7.40741E-7 " pathEditMode="relative" rAng="0" ptsTypes="AA">
                                      <p:cBhvr>
                                        <p:cTn id="6" dur="2000" fill="hold"/>
                                        <p:tgtEl>
                                          <p:spTgt spid="16"/>
                                        </p:tgtEl>
                                        <p:attrNameLst>
                                          <p:attrName>ppt_x</p:attrName>
                                          <p:attrName>ppt_y</p:attrName>
                                        </p:attrNameLst>
                                      </p:cBhvr>
                                      <p:rCtr x="12500" y="0"/>
                                    </p:animMotion>
                                  </p:childTnLst>
                                </p:cTn>
                              </p:par>
                              <p:par>
                                <p:cTn id="7" presetID="63" presetClass="path" presetSubtype="0" accel="50000" decel="50000" autoRev="1" fill="hold" grpId="1" nodeType="withEffect">
                                  <p:stCondLst>
                                    <p:cond delay="0"/>
                                  </p:stCondLst>
                                  <p:childTnLst>
                                    <p:animMotion origin="layout" path="M -3.125E-6 -3.7037E-6 L 0.25 -3.7037E-6 " pathEditMode="relative" rAng="0" ptsTypes="AA">
                                      <p:cBhvr>
                                        <p:cTn id="8" dur="2000" fill="hold"/>
                                        <p:tgtEl>
                                          <p:spTgt spid="26"/>
                                        </p:tgtEl>
                                        <p:attrNameLst>
                                          <p:attrName>ppt_x</p:attrName>
                                          <p:attrName>ppt_y</p:attrName>
                                        </p:attrNameLst>
                                      </p:cBhvr>
                                      <p:rCtr x="12500" y="0"/>
                                    </p:animMotion>
                                  </p:childTnLst>
                                </p:cTn>
                              </p:par>
                              <p:par>
                                <p:cTn id="9" presetID="63" presetClass="path" presetSubtype="0" accel="50000" decel="50000" autoRev="1" fill="hold" nodeType="withEffect">
                                  <p:stCondLst>
                                    <p:cond delay="0"/>
                                  </p:stCondLst>
                                  <p:childTnLst>
                                    <p:animMotion origin="layout" path="M -2.08333E-7 -1.85185E-6 L 0.25 -1.85185E-6 " pathEditMode="relative" rAng="0" ptsTypes="AA">
                                      <p:cBhvr>
                                        <p:cTn id="10" dur="2000" fill="hold"/>
                                        <p:tgtEl>
                                          <p:spTgt spid="7"/>
                                        </p:tgtEl>
                                        <p:attrNameLst>
                                          <p:attrName>ppt_x</p:attrName>
                                          <p:attrName>ppt_y</p:attrName>
                                        </p:attrNameLst>
                                      </p:cBhvr>
                                      <p:rCtr x="12500" y="0"/>
                                    </p:animMotion>
                                  </p:childTnLst>
                                </p:cTn>
                              </p:par>
                              <p:par>
                                <p:cTn id="11" presetID="63" presetClass="path" presetSubtype="0" accel="50000" decel="50000" autoRev="1" fill="hold" nodeType="withEffect">
                                  <p:stCondLst>
                                    <p:cond delay="0"/>
                                  </p:stCondLst>
                                  <p:childTnLst>
                                    <p:animMotion origin="layout" path="M -2.70833E-6 -1.48148E-6 L 0.25 -1.48148E-6 " pathEditMode="relative" rAng="0" ptsTypes="AA">
                                      <p:cBhvr>
                                        <p:cTn id="12" dur="2000" fill="hold"/>
                                        <p:tgtEl>
                                          <p:spTgt spid="10"/>
                                        </p:tgtEl>
                                        <p:attrNameLst>
                                          <p:attrName>ppt_x</p:attrName>
                                          <p:attrName>ppt_y</p:attrName>
                                        </p:attrNameLst>
                                      </p:cBhvr>
                                      <p:rCtr x="12500" y="0"/>
                                    </p:animMotion>
                                  </p:childTnLst>
                                </p:cTn>
                              </p:par>
                              <p:par>
                                <p:cTn id="13" presetID="63" presetClass="path" presetSubtype="0" accel="50000" decel="50000" autoRev="1" fill="hold" grpId="0" nodeType="withEffect">
                                  <p:stCondLst>
                                    <p:cond delay="0"/>
                                  </p:stCondLst>
                                  <p:childTnLst>
                                    <p:animMotion origin="layout" path="M 2.5E-6 4.07407E-6 L 0.25 4.07407E-6 " pathEditMode="relative" rAng="0" ptsTypes="AA">
                                      <p:cBhvr>
                                        <p:cTn id="14" dur="2000" fill="hold"/>
                                        <p:tgtEl>
                                          <p:spTgt spid="13"/>
                                        </p:tgtEl>
                                        <p:attrNameLst>
                                          <p:attrName>ppt_x</p:attrName>
                                          <p:attrName>ppt_y</p:attrName>
                                        </p:attrNameLst>
                                      </p:cBhvr>
                                      <p:rCtr x="12500" y="0"/>
                                    </p:animMotion>
                                  </p:childTnLst>
                                </p:cTn>
                              </p:par>
                              <p:par>
                                <p:cTn id="15" presetID="63" presetClass="path" presetSubtype="0" accel="50000" decel="50000" autoRev="1" fill="hold" grpId="0" nodeType="withEffect">
                                  <p:stCondLst>
                                    <p:cond delay="0"/>
                                  </p:stCondLst>
                                  <p:childTnLst>
                                    <p:animMotion origin="layout" path="M -3.75E-6 -1.48148E-6 L 0.25 -1.48148E-6 " pathEditMode="relative" rAng="0" ptsTypes="AA">
                                      <p:cBhvr>
                                        <p:cTn id="16" dur="2000" fill="hold"/>
                                        <p:tgtEl>
                                          <p:spTgt spid="14"/>
                                        </p:tgtEl>
                                        <p:attrNameLst>
                                          <p:attrName>ppt_x</p:attrName>
                                          <p:attrName>ppt_y</p:attrName>
                                        </p:attrNameLst>
                                      </p:cBhvr>
                                      <p:rCtr x="12500" y="0"/>
                                    </p:animMotion>
                                  </p:childTnLst>
                                </p:cTn>
                              </p:par>
                              <p:par>
                                <p:cTn id="17" presetID="63" presetClass="path" presetSubtype="0" accel="50000" decel="50000" autoRev="1" fill="hold" nodeType="withEffect">
                                  <p:stCondLst>
                                    <p:cond delay="0"/>
                                  </p:stCondLst>
                                  <p:childTnLst>
                                    <p:animMotion origin="layout" path="M 4.375E-6 -7.40741E-7 L 0.25 -7.40741E-7 " pathEditMode="relative" rAng="0" ptsTypes="AA">
                                      <p:cBhvr>
                                        <p:cTn id="18" dur="2000" fill="hold"/>
                                        <p:tgtEl>
                                          <p:spTgt spid="29"/>
                                        </p:tgtEl>
                                        <p:attrNameLst>
                                          <p:attrName>ppt_x</p:attrName>
                                          <p:attrName>ppt_y</p:attrName>
                                        </p:attrNameLst>
                                      </p:cBhvr>
                                      <p:rCtr x="12500" y="0"/>
                                    </p:animMotion>
                                  </p:childTnLst>
                                </p:cTn>
                              </p:par>
                              <p:par>
                                <p:cTn id="19" presetID="32" presetClass="emph" presetSubtype="0" repeatCount="4000" fill="remove" nodeType="withEffect">
                                  <p:stCondLst>
                                    <p:cond delay="0"/>
                                  </p:stCondLst>
                                  <p:childTnLst>
                                    <p:animRot by="120000">
                                      <p:cBhvr>
                                        <p:cTn id="20" dur="100" fill="hold">
                                          <p:stCondLst>
                                            <p:cond delay="0"/>
                                          </p:stCondLst>
                                        </p:cTn>
                                        <p:tgtEl>
                                          <p:spTgt spid="16"/>
                                        </p:tgtEl>
                                        <p:attrNameLst>
                                          <p:attrName>r</p:attrName>
                                        </p:attrNameLst>
                                      </p:cBhvr>
                                    </p:animRot>
                                    <p:animRot by="-240000">
                                      <p:cBhvr>
                                        <p:cTn id="21" dur="200" fill="hold">
                                          <p:stCondLst>
                                            <p:cond delay="200"/>
                                          </p:stCondLst>
                                        </p:cTn>
                                        <p:tgtEl>
                                          <p:spTgt spid="16"/>
                                        </p:tgtEl>
                                        <p:attrNameLst>
                                          <p:attrName>r</p:attrName>
                                        </p:attrNameLst>
                                      </p:cBhvr>
                                    </p:animRot>
                                    <p:animRot by="240000">
                                      <p:cBhvr>
                                        <p:cTn id="22" dur="200" fill="hold">
                                          <p:stCondLst>
                                            <p:cond delay="400"/>
                                          </p:stCondLst>
                                        </p:cTn>
                                        <p:tgtEl>
                                          <p:spTgt spid="16"/>
                                        </p:tgtEl>
                                        <p:attrNameLst>
                                          <p:attrName>r</p:attrName>
                                        </p:attrNameLst>
                                      </p:cBhvr>
                                    </p:animRot>
                                    <p:animRot by="-240000">
                                      <p:cBhvr>
                                        <p:cTn id="23" dur="200" fill="hold">
                                          <p:stCondLst>
                                            <p:cond delay="600"/>
                                          </p:stCondLst>
                                        </p:cTn>
                                        <p:tgtEl>
                                          <p:spTgt spid="16"/>
                                        </p:tgtEl>
                                        <p:attrNameLst>
                                          <p:attrName>r</p:attrName>
                                        </p:attrNameLst>
                                      </p:cBhvr>
                                    </p:animRot>
                                    <p:animRot by="120000">
                                      <p:cBhvr>
                                        <p:cTn id="24" dur="200" fill="hold">
                                          <p:stCondLst>
                                            <p:cond delay="800"/>
                                          </p:stCondLst>
                                        </p:cTn>
                                        <p:tgtEl>
                                          <p:spTgt spid="16"/>
                                        </p:tgtEl>
                                        <p:attrNameLst>
                                          <p:attrName>r</p:attrName>
                                        </p:attrNameLst>
                                      </p:cBhvr>
                                    </p:animRot>
                                  </p:childTnLst>
                                </p:cTn>
                              </p:par>
                              <p:par>
                                <p:cTn id="25" presetID="32" presetClass="emph" presetSubtype="0" repeatCount="4000" fill="remove" grpId="0" nodeType="withEffect">
                                  <p:stCondLst>
                                    <p:cond delay="0"/>
                                  </p:stCondLst>
                                  <p:childTnLst>
                                    <p:animRot by="120000">
                                      <p:cBhvr>
                                        <p:cTn id="26" dur="100" fill="hold">
                                          <p:stCondLst>
                                            <p:cond delay="0"/>
                                          </p:stCondLst>
                                        </p:cTn>
                                        <p:tgtEl>
                                          <p:spTgt spid="26"/>
                                        </p:tgtEl>
                                        <p:attrNameLst>
                                          <p:attrName>r</p:attrName>
                                        </p:attrNameLst>
                                      </p:cBhvr>
                                    </p:animRot>
                                    <p:animRot by="-240000">
                                      <p:cBhvr>
                                        <p:cTn id="27" dur="200" fill="hold">
                                          <p:stCondLst>
                                            <p:cond delay="200"/>
                                          </p:stCondLst>
                                        </p:cTn>
                                        <p:tgtEl>
                                          <p:spTgt spid="26"/>
                                        </p:tgtEl>
                                        <p:attrNameLst>
                                          <p:attrName>r</p:attrName>
                                        </p:attrNameLst>
                                      </p:cBhvr>
                                    </p:animRot>
                                    <p:animRot by="240000">
                                      <p:cBhvr>
                                        <p:cTn id="28" dur="200" fill="hold">
                                          <p:stCondLst>
                                            <p:cond delay="400"/>
                                          </p:stCondLst>
                                        </p:cTn>
                                        <p:tgtEl>
                                          <p:spTgt spid="26"/>
                                        </p:tgtEl>
                                        <p:attrNameLst>
                                          <p:attrName>r</p:attrName>
                                        </p:attrNameLst>
                                      </p:cBhvr>
                                    </p:animRot>
                                    <p:animRot by="-240000">
                                      <p:cBhvr>
                                        <p:cTn id="29" dur="200" fill="hold">
                                          <p:stCondLst>
                                            <p:cond delay="600"/>
                                          </p:stCondLst>
                                        </p:cTn>
                                        <p:tgtEl>
                                          <p:spTgt spid="26"/>
                                        </p:tgtEl>
                                        <p:attrNameLst>
                                          <p:attrName>r</p:attrName>
                                        </p:attrNameLst>
                                      </p:cBhvr>
                                    </p:animRot>
                                    <p:animRot by="120000">
                                      <p:cBhvr>
                                        <p:cTn id="30" dur="200" fill="hold">
                                          <p:stCondLst>
                                            <p:cond delay="80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26" grpId="0" animBg="1"/>
      <p:bldP spid="26" grpId="1"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1"/>
          <p:cNvSpPr>
            <a:spLocks noGrp="1"/>
          </p:cNvSpPr>
          <p:nvPr>
            <p:ph type="title"/>
          </p:nvPr>
        </p:nvSpPr>
        <p:spPr>
          <a:xfrm>
            <a:off x="0" y="0"/>
            <a:ext cx="12192000" cy="1097280"/>
          </a:xfrm>
          <a:solidFill>
            <a:srgbClr val="712766"/>
          </a:solidFill>
        </p:spPr>
        <p:txBody>
          <a:bodyPr>
            <a:normAutofit/>
          </a:bodyPr>
          <a:lstStyle/>
          <a:p>
            <a:pPr marL="457200" algn="l">
              <a:spcBef>
                <a:spcPts val="0"/>
              </a:spcBef>
            </a:pPr>
            <a:r>
              <a:rPr lang="en-US" sz="4800" b="1" dirty="0">
                <a:solidFill>
                  <a:schemeClr val="bg1"/>
                </a:solidFill>
                <a:latin typeface="Juice ITC" panose="04040403040A02020202" pitchFamily="82" charset="0"/>
                <a:ea typeface="+mn-ea"/>
                <a:cs typeface="+mn-cs"/>
              </a:rPr>
              <a:t>Hand Wash Sink</a:t>
            </a:r>
            <a:endParaRPr lang="en-US" sz="5400" dirty="0">
              <a:solidFill>
                <a:schemeClr val="bg1"/>
              </a:solidFill>
              <a:latin typeface="Juice ITC" panose="04040403040A02020202" pitchFamily="82" charset="0"/>
            </a:endParaRPr>
          </a:p>
        </p:txBody>
      </p:sp>
      <p:sp>
        <p:nvSpPr>
          <p:cNvPr id="2" name="AutoShape 2" descr="Image result for commercial refrigerator pn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dirty="0">
              <a:solidFill>
                <a:srgbClr val="008000"/>
              </a:solidFill>
              <a:latin typeface="Calibri"/>
            </a:endParaRPr>
          </a:p>
        </p:txBody>
      </p:sp>
      <p:sp>
        <p:nvSpPr>
          <p:cNvPr id="3" name="AutoShape 4" descr="Image result for commercial refrigerator png"/>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dirty="0">
              <a:solidFill>
                <a:srgbClr val="008000"/>
              </a:solidFill>
              <a:latin typeface="Calibri"/>
            </a:endParaRPr>
          </a:p>
        </p:txBody>
      </p:sp>
      <p:sp>
        <p:nvSpPr>
          <p:cNvPr id="5" name="Rectangle 4"/>
          <p:cNvSpPr/>
          <p:nvPr/>
        </p:nvSpPr>
        <p:spPr>
          <a:xfrm>
            <a:off x="520700" y="1444476"/>
            <a:ext cx="8826500" cy="954107"/>
          </a:xfrm>
          <a:prstGeom prst="rect">
            <a:avLst/>
          </a:prstGeom>
        </p:spPr>
        <p:txBody>
          <a:bodyPr wrap="square">
            <a:spAutoFit/>
          </a:bodyPr>
          <a:lstStyle/>
          <a:p>
            <a:pPr marL="0" lvl="1" defTabSz="914400">
              <a:spcAft>
                <a:spcPts val="800"/>
              </a:spcAft>
              <a:defRPr/>
            </a:pPr>
            <a:r>
              <a:rPr lang="en-US" sz="2800" dirty="0">
                <a:solidFill>
                  <a:srgbClr val="000000"/>
                </a:solidFill>
                <a:latin typeface="Calibri"/>
              </a:rPr>
              <a:t>Work with the site custodian to ensure the hand wash sink is always stocked with the following:</a:t>
            </a:r>
            <a:endParaRPr lang="en-US" sz="2800" dirty="0">
              <a:solidFill>
                <a:srgbClr val="008000">
                  <a:lumMod val="75000"/>
                </a:srgbClr>
              </a:solidFill>
              <a:latin typeface="Calibri"/>
            </a:endParaRPr>
          </a:p>
        </p:txBody>
      </p:sp>
      <p:grpSp>
        <p:nvGrpSpPr>
          <p:cNvPr id="7" name="Group 6"/>
          <p:cNvGrpSpPr/>
          <p:nvPr/>
        </p:nvGrpSpPr>
        <p:grpSpPr>
          <a:xfrm>
            <a:off x="2906236" y="2653211"/>
            <a:ext cx="3929231" cy="4290663"/>
            <a:chOff x="456718" y="164543"/>
            <a:chExt cx="5167905" cy="5840145"/>
          </a:xfrm>
        </p:grpSpPr>
        <p:grpSp>
          <p:nvGrpSpPr>
            <p:cNvPr id="9" name="Group 8"/>
            <p:cNvGrpSpPr/>
            <p:nvPr/>
          </p:nvGrpSpPr>
          <p:grpSpPr>
            <a:xfrm>
              <a:off x="456718" y="164543"/>
              <a:ext cx="5167905" cy="5840145"/>
              <a:chOff x="456718" y="329697"/>
              <a:chExt cx="5167905" cy="5840145"/>
            </a:xfrm>
          </p:grpSpPr>
          <p:pic>
            <p:nvPicPr>
              <p:cNvPr id="10" name="Picture 12" descr="Image result for mirror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5319" y="329697"/>
                <a:ext cx="2853877" cy="356734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Image result for SOAP SINK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95362" y="1902902"/>
                <a:ext cx="1445343" cy="107062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Image result for paper towel dispenser pn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170" b="90000" l="10000" r="90000">
                            <a14:foregroundMark x1="30556" y1="15745" x2="30556" y2="15745"/>
                            <a14:foregroundMark x1="50444" y1="17340" x2="50444" y2="17340"/>
                          </a14:backgroundRemoval>
                        </a14:imgEffect>
                      </a14:imgLayer>
                    </a14:imgProps>
                  </a:ext>
                  <a:ext uri="{28A0092B-C50C-407E-A947-70E740481C1C}">
                    <a14:useLocalDpi xmlns:a14="http://schemas.microsoft.com/office/drawing/2010/main" val="0"/>
                  </a:ext>
                </a:extLst>
              </a:blip>
              <a:srcRect/>
              <a:stretch>
                <a:fillRect/>
              </a:stretch>
            </p:blipFill>
            <p:spPr bwMode="auto">
              <a:xfrm>
                <a:off x="456718" y="679765"/>
                <a:ext cx="2552966" cy="266643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Image result for EMPLOYEES MUST WASH Hands 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08592" y="888878"/>
                <a:ext cx="1316031" cy="825467"/>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14" name="Picture 14" descr="Image result for trash bin pn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176" b="92285" l="10000" r="90000">
                            <a14:foregroundMark x1="38516" y1="24316" x2="38516" y2="24316"/>
                            <a14:foregroundMark x1="45234" y1="23340" x2="45234" y2="23340"/>
                            <a14:foregroundMark x1="52812" y1="24609" x2="52812" y2="24609"/>
                            <a14:foregroundMark x1="41563" y1="27734" x2="41563" y2="27734"/>
                            <a14:foregroundMark x1="35234" y1="27734" x2="35234" y2="27734"/>
                            <a14:foregroundMark x1="38516" y1="32031" x2="38516" y2="32031"/>
                            <a14:foregroundMark x1="35625" y1="37305" x2="35625" y2="37305"/>
                            <a14:foregroundMark x1="39063" y1="40430" x2="39063" y2="40430"/>
                            <a14:foregroundMark x1="41406" y1="53516" x2="41406" y2="53516"/>
                            <a14:foregroundMark x1="36172" y1="51758" x2="36172" y2="51758"/>
                            <a14:foregroundMark x1="36797" y1="60742" x2="36797" y2="60742"/>
                            <a14:foregroundMark x1="36797" y1="67969" x2="36797" y2="67969"/>
                            <a14:foregroundMark x1="39688" y1="70605" x2="39688" y2="70605"/>
                            <a14:foregroundMark x1="37344" y1="73926" x2="37344" y2="73926"/>
                          </a14:backgroundRemoval>
                        </a14:imgEffect>
                      </a14:imgLayer>
                    </a14:imgProps>
                  </a:ext>
                  <a:ext uri="{28A0092B-C50C-407E-A947-70E740481C1C}">
                    <a14:useLocalDpi xmlns:a14="http://schemas.microsoft.com/office/drawing/2010/main" val="0"/>
                  </a:ext>
                </a:extLst>
              </a:blip>
              <a:srcRect/>
              <a:stretch>
                <a:fillRect/>
              </a:stretch>
            </p:blipFill>
            <p:spPr bwMode="auto">
              <a:xfrm>
                <a:off x="3634818" y="4577998"/>
                <a:ext cx="1989805" cy="1591844"/>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4" descr="Image result for  HAND WASHING SINK PN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54" b="99923" l="0" r="100000"/>
                      </a14:imgEffect>
                    </a14:imgLayer>
                  </a14:imgProps>
                </a:ext>
                <a:ext uri="{28A0092B-C50C-407E-A947-70E740481C1C}">
                  <a14:useLocalDpi xmlns:a14="http://schemas.microsoft.com/office/drawing/2010/main" val="0"/>
                </a:ext>
              </a:extLst>
            </a:blip>
            <a:srcRect/>
            <a:stretch>
              <a:fillRect/>
            </a:stretch>
          </p:blipFill>
          <p:spPr bwMode="auto">
            <a:xfrm>
              <a:off x="2370703" y="2808372"/>
              <a:ext cx="2145173" cy="3098582"/>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TextBox 19"/>
          <p:cNvSpPr txBox="1"/>
          <p:nvPr/>
        </p:nvSpPr>
        <p:spPr>
          <a:xfrm>
            <a:off x="1199474" y="2685307"/>
            <a:ext cx="1974527" cy="1123712"/>
          </a:xfrm>
          <a:prstGeom prst="roundRect">
            <a:avLst/>
          </a:prstGeom>
          <a:solidFill>
            <a:srgbClr val="712766"/>
          </a:solidFill>
          <a:ln>
            <a:noFill/>
          </a:ln>
        </p:spPr>
        <p:txBody>
          <a:bodyPr wrap="square" rtlCol="0" anchor="ctr">
            <a:spAutoFit/>
          </a:bodyPr>
          <a:lstStyle/>
          <a:p>
            <a:pPr algn="ctr">
              <a:defRPr/>
            </a:pPr>
            <a:r>
              <a:rPr lang="en-US" sz="3000" dirty="0">
                <a:ln w="0"/>
                <a:solidFill>
                  <a:schemeClr val="bg1"/>
                </a:solidFill>
                <a:effectLst>
                  <a:outerShdw blurRad="38100" dist="19050" dir="2700000" algn="tl" rotWithShape="0">
                    <a:srgbClr val="008000">
                      <a:alpha val="40000"/>
                    </a:srgbClr>
                  </a:outerShdw>
                </a:effectLst>
                <a:latin typeface="Juice ITC" panose="04040403040A02020202" pitchFamily="82" charset="0"/>
                <a:cs typeface="Calibri" panose="020F0502020204030204" pitchFamily="34" charset="0"/>
              </a:rPr>
              <a:t>Single-Use Paper T</a:t>
            </a:r>
            <a:r>
              <a:rPr lang="en-US" sz="3000" dirty="0" err="1">
                <a:ln w="0"/>
                <a:solidFill>
                  <a:schemeClr val="bg1"/>
                </a:solidFill>
                <a:effectLst>
                  <a:outerShdw blurRad="38100" dist="19050" dir="2700000" algn="tl" rotWithShape="0">
                    <a:srgbClr val="008000">
                      <a:alpha val="40000"/>
                    </a:srgbClr>
                  </a:outerShdw>
                </a:effectLst>
                <a:latin typeface="Juice ITC" panose="04040403040A02020202" pitchFamily="82" charset="0"/>
                <a:cs typeface="Calibri" panose="020F0502020204030204" pitchFamily="34" charset="0"/>
              </a:rPr>
              <a:t>owels</a:t>
            </a:r>
            <a:r>
              <a:rPr lang="en-US" sz="3000" dirty="0">
                <a:ln w="0"/>
                <a:solidFill>
                  <a:schemeClr val="bg1"/>
                </a:solidFill>
                <a:effectLst>
                  <a:outerShdw blurRad="38100" dist="19050" dir="2700000" algn="tl" rotWithShape="0">
                    <a:srgbClr val="008000">
                      <a:alpha val="40000"/>
                    </a:srgbClr>
                  </a:outerShdw>
                </a:effectLst>
                <a:latin typeface="Juice ITC" panose="04040403040A02020202" pitchFamily="82" charset="0"/>
                <a:cs typeface="Calibri" panose="020F0502020204030204" pitchFamily="34" charset="0"/>
              </a:rPr>
              <a:t>  </a:t>
            </a:r>
          </a:p>
        </p:txBody>
      </p:sp>
      <p:sp>
        <p:nvSpPr>
          <p:cNvPr id="21" name="TextBox 20"/>
          <p:cNvSpPr txBox="1"/>
          <p:nvPr/>
        </p:nvSpPr>
        <p:spPr>
          <a:xfrm>
            <a:off x="6711669" y="5518842"/>
            <a:ext cx="2169843" cy="1123712"/>
          </a:xfrm>
          <a:prstGeom prst="roundRect">
            <a:avLst/>
          </a:prstGeom>
          <a:solidFill>
            <a:srgbClr val="712766"/>
          </a:solidFill>
          <a:ln>
            <a:noFill/>
          </a:ln>
        </p:spPr>
        <p:txBody>
          <a:bodyPr wrap="square" rtlCol="0" anchor="ctr">
            <a:spAutoFit/>
          </a:bodyPr>
          <a:lstStyle/>
          <a:p>
            <a:pPr algn="ctr">
              <a:defRPr/>
            </a:pPr>
            <a:r>
              <a:rPr lang="en-US" sz="3000" dirty="0">
                <a:ln w="0"/>
                <a:solidFill>
                  <a:schemeClr val="bg1"/>
                </a:solidFill>
                <a:effectLst>
                  <a:outerShdw blurRad="38100" dist="19050" dir="2700000" algn="tl" rotWithShape="0">
                    <a:srgbClr val="008000">
                      <a:alpha val="40000"/>
                    </a:srgbClr>
                  </a:outerShdw>
                </a:effectLst>
                <a:latin typeface="Juice ITC" panose="04040403040A02020202" pitchFamily="82" charset="0"/>
                <a:cs typeface="Calibri" panose="020F0502020204030204" pitchFamily="34" charset="0"/>
              </a:rPr>
              <a:t>Garbage </a:t>
            </a:r>
          </a:p>
          <a:p>
            <a:pPr algn="ctr">
              <a:defRPr/>
            </a:pPr>
            <a:r>
              <a:rPr lang="en-US" sz="3000" dirty="0">
                <a:ln w="0"/>
                <a:solidFill>
                  <a:schemeClr val="bg1"/>
                </a:solidFill>
                <a:effectLst>
                  <a:outerShdw blurRad="38100" dist="19050" dir="2700000" algn="tl" rotWithShape="0">
                    <a:srgbClr val="008000">
                      <a:alpha val="40000"/>
                    </a:srgbClr>
                  </a:outerShdw>
                </a:effectLst>
                <a:latin typeface="Juice ITC" panose="04040403040A02020202" pitchFamily="82" charset="0"/>
                <a:cs typeface="Calibri" panose="020F0502020204030204" pitchFamily="34" charset="0"/>
              </a:rPr>
              <a:t>C</a:t>
            </a:r>
            <a:r>
              <a:rPr lang="en-US" sz="3000" dirty="0" err="1">
                <a:ln w="0"/>
                <a:solidFill>
                  <a:schemeClr val="bg1"/>
                </a:solidFill>
                <a:effectLst>
                  <a:outerShdw blurRad="38100" dist="19050" dir="2700000" algn="tl" rotWithShape="0">
                    <a:srgbClr val="008000">
                      <a:alpha val="40000"/>
                    </a:srgbClr>
                  </a:outerShdw>
                </a:effectLst>
                <a:latin typeface="Juice ITC" panose="04040403040A02020202" pitchFamily="82" charset="0"/>
                <a:cs typeface="Calibri" panose="020F0502020204030204" pitchFamily="34" charset="0"/>
              </a:rPr>
              <a:t>ontainer</a:t>
            </a:r>
            <a:endParaRPr lang="en-US" sz="3000" dirty="0">
              <a:ln w="0"/>
              <a:solidFill>
                <a:schemeClr val="bg1"/>
              </a:solidFill>
              <a:effectLst>
                <a:outerShdw blurRad="38100" dist="19050" dir="2700000" algn="tl" rotWithShape="0">
                  <a:srgbClr val="008000">
                    <a:alpha val="40000"/>
                  </a:srgbClr>
                </a:outerShdw>
              </a:effectLst>
              <a:latin typeface="Juice ITC" panose="04040403040A02020202" pitchFamily="82" charset="0"/>
              <a:cs typeface="Calibri" panose="020F0502020204030204" pitchFamily="34" charset="0"/>
            </a:endParaRPr>
          </a:p>
        </p:txBody>
      </p:sp>
      <p:sp>
        <p:nvSpPr>
          <p:cNvPr id="22" name="TextBox 21"/>
          <p:cNvSpPr txBox="1"/>
          <p:nvPr/>
        </p:nvSpPr>
        <p:spPr>
          <a:xfrm>
            <a:off x="1711426" y="4921549"/>
            <a:ext cx="2502865" cy="1123712"/>
          </a:xfrm>
          <a:prstGeom prst="roundRect">
            <a:avLst/>
          </a:prstGeom>
          <a:solidFill>
            <a:srgbClr val="712766"/>
          </a:solidFill>
        </p:spPr>
        <p:txBody>
          <a:bodyPr wrap="square" rtlCol="0" anchor="ctr">
            <a:spAutoFit/>
          </a:bodyPr>
          <a:lstStyle/>
          <a:p>
            <a:pPr algn="ctr">
              <a:defRPr/>
            </a:pPr>
            <a:r>
              <a:rPr lang="en-US" sz="3000" dirty="0">
                <a:ln w="0"/>
                <a:solidFill>
                  <a:schemeClr val="bg1"/>
                </a:solidFill>
                <a:effectLst>
                  <a:outerShdw blurRad="38100" dist="19050" dir="2700000" algn="tl" rotWithShape="0">
                    <a:srgbClr val="008000">
                      <a:alpha val="40000"/>
                    </a:srgbClr>
                  </a:outerShdw>
                </a:effectLst>
                <a:latin typeface="Juice ITC" panose="04040403040A02020202" pitchFamily="82" charset="0"/>
                <a:cs typeface="Calibri" panose="020F0502020204030204" pitchFamily="34" charset="0"/>
              </a:rPr>
              <a:t>Hot and Cold </a:t>
            </a:r>
          </a:p>
          <a:p>
            <a:pPr algn="ctr">
              <a:defRPr/>
            </a:pPr>
            <a:r>
              <a:rPr lang="en-US" sz="3000" dirty="0">
                <a:ln w="0"/>
                <a:solidFill>
                  <a:schemeClr val="bg1"/>
                </a:solidFill>
                <a:effectLst>
                  <a:outerShdw blurRad="38100" dist="19050" dir="2700000" algn="tl" rotWithShape="0">
                    <a:srgbClr val="008000">
                      <a:alpha val="40000"/>
                    </a:srgbClr>
                  </a:outerShdw>
                </a:effectLst>
                <a:latin typeface="Juice ITC" panose="04040403040A02020202" pitchFamily="82" charset="0"/>
                <a:cs typeface="Calibri" panose="020F0502020204030204" pitchFamily="34" charset="0"/>
              </a:rPr>
              <a:t>R</a:t>
            </a:r>
            <a:r>
              <a:rPr lang="en-US" sz="3000" dirty="0" err="1">
                <a:ln w="0"/>
                <a:solidFill>
                  <a:schemeClr val="bg1"/>
                </a:solidFill>
                <a:effectLst>
                  <a:outerShdw blurRad="38100" dist="19050" dir="2700000" algn="tl" rotWithShape="0">
                    <a:srgbClr val="008000">
                      <a:alpha val="40000"/>
                    </a:srgbClr>
                  </a:outerShdw>
                </a:effectLst>
                <a:latin typeface="Juice ITC" panose="04040403040A02020202" pitchFamily="82" charset="0"/>
                <a:cs typeface="Calibri" panose="020F0502020204030204" pitchFamily="34" charset="0"/>
              </a:rPr>
              <a:t>unning</a:t>
            </a:r>
            <a:r>
              <a:rPr lang="en-US" sz="3000" dirty="0">
                <a:ln w="0"/>
                <a:solidFill>
                  <a:schemeClr val="bg1"/>
                </a:solidFill>
                <a:effectLst>
                  <a:outerShdw blurRad="38100" dist="19050" dir="2700000" algn="tl" rotWithShape="0">
                    <a:srgbClr val="008000">
                      <a:alpha val="40000"/>
                    </a:srgbClr>
                  </a:outerShdw>
                </a:effectLst>
                <a:latin typeface="Juice ITC" panose="04040403040A02020202" pitchFamily="82" charset="0"/>
                <a:cs typeface="Calibri" panose="020F0502020204030204" pitchFamily="34" charset="0"/>
              </a:rPr>
              <a:t> Water </a:t>
            </a:r>
          </a:p>
        </p:txBody>
      </p:sp>
      <p:sp>
        <p:nvSpPr>
          <p:cNvPr id="23" name="TextBox 22"/>
          <p:cNvSpPr txBox="1"/>
          <p:nvPr/>
        </p:nvSpPr>
        <p:spPr>
          <a:xfrm>
            <a:off x="7039332" y="2569016"/>
            <a:ext cx="2505456" cy="612934"/>
          </a:xfrm>
          <a:prstGeom prst="roundRect">
            <a:avLst/>
          </a:prstGeom>
          <a:solidFill>
            <a:srgbClr val="712766"/>
          </a:solidFill>
          <a:ln>
            <a:noFill/>
          </a:ln>
        </p:spPr>
        <p:txBody>
          <a:bodyPr wrap="square" rtlCol="0" anchor="ctr">
            <a:spAutoFit/>
          </a:bodyPr>
          <a:lstStyle/>
          <a:p>
            <a:pPr algn="ctr">
              <a:defRPr/>
            </a:pPr>
            <a:r>
              <a:rPr lang="en-US" sz="3000" dirty="0">
                <a:ln w="0"/>
                <a:solidFill>
                  <a:schemeClr val="bg1"/>
                </a:solidFill>
                <a:effectLst>
                  <a:outerShdw blurRad="38100" dist="19050" dir="2700000" algn="tl" rotWithShape="0">
                    <a:srgbClr val="008000">
                      <a:alpha val="40000"/>
                    </a:srgbClr>
                  </a:outerShdw>
                </a:effectLst>
                <a:latin typeface="Juice ITC" panose="04040403040A02020202" pitchFamily="82" charset="0"/>
                <a:cs typeface="Calibri" panose="020F0502020204030204" pitchFamily="34" charset="0"/>
              </a:rPr>
              <a:t>Signage </a:t>
            </a:r>
            <a:endParaRPr lang="en-US" sz="3000" dirty="0">
              <a:solidFill>
                <a:schemeClr val="bg1"/>
              </a:solidFill>
              <a:latin typeface="Juice ITC" panose="04040403040A02020202" pitchFamily="82" charset="0"/>
            </a:endParaRPr>
          </a:p>
        </p:txBody>
      </p:sp>
      <p:sp>
        <p:nvSpPr>
          <p:cNvPr id="24" name="TextBox 23"/>
          <p:cNvSpPr txBox="1"/>
          <p:nvPr/>
        </p:nvSpPr>
        <p:spPr>
          <a:xfrm>
            <a:off x="6835466" y="4082132"/>
            <a:ext cx="2505456" cy="612934"/>
          </a:xfrm>
          <a:prstGeom prst="roundRect">
            <a:avLst/>
          </a:prstGeom>
          <a:solidFill>
            <a:srgbClr val="712766"/>
          </a:solidFill>
          <a:ln>
            <a:noFill/>
          </a:ln>
        </p:spPr>
        <p:txBody>
          <a:bodyPr wrap="square" rtlCol="0" anchor="ctr">
            <a:spAutoFit/>
          </a:bodyPr>
          <a:lstStyle/>
          <a:p>
            <a:pPr algn="ctr">
              <a:defRPr/>
            </a:pPr>
            <a:r>
              <a:rPr lang="en-US" sz="3000" dirty="0">
                <a:ln w="0"/>
                <a:solidFill>
                  <a:schemeClr val="bg1"/>
                </a:solidFill>
                <a:effectLst>
                  <a:outerShdw blurRad="38100" dist="19050" dir="2700000" algn="tl" rotWithShape="0">
                    <a:srgbClr val="008000">
                      <a:alpha val="40000"/>
                    </a:srgbClr>
                  </a:outerShdw>
                </a:effectLst>
                <a:latin typeface="Juice ITC" panose="04040403040A02020202" pitchFamily="82" charset="0"/>
                <a:cs typeface="Calibri" panose="020F0502020204030204" pitchFamily="34" charset="0"/>
              </a:rPr>
              <a:t>Soap </a:t>
            </a:r>
          </a:p>
        </p:txBody>
      </p:sp>
      <p:grpSp>
        <p:nvGrpSpPr>
          <p:cNvPr id="4" name="Group 3">
            <a:extLst>
              <a:ext uri="{FF2B5EF4-FFF2-40B4-BE49-F238E27FC236}">
                <a16:creationId xmlns:a16="http://schemas.microsoft.com/office/drawing/2014/main" id="{7B675CD2-5FD5-D89D-07B5-1533D9EBC7F7}"/>
              </a:ext>
            </a:extLst>
          </p:cNvPr>
          <p:cNvGrpSpPr/>
          <p:nvPr/>
        </p:nvGrpSpPr>
        <p:grpSpPr>
          <a:xfrm>
            <a:off x="10247086" y="1327829"/>
            <a:ext cx="1736205" cy="1891011"/>
            <a:chOff x="-1291755" y="2720076"/>
            <a:chExt cx="2982307" cy="3699774"/>
          </a:xfrm>
        </p:grpSpPr>
        <p:sp>
          <p:nvSpPr>
            <p:cNvPr id="15" name="Oval 14">
              <a:extLst>
                <a:ext uri="{FF2B5EF4-FFF2-40B4-BE49-F238E27FC236}">
                  <a16:creationId xmlns:a16="http://schemas.microsoft.com/office/drawing/2014/main" id="{6F8BBE6F-107A-B9BE-7986-535A5DF0EBB8}"/>
                </a:ext>
              </a:extLst>
            </p:cNvPr>
            <p:cNvSpPr/>
            <p:nvPr/>
          </p:nvSpPr>
          <p:spPr>
            <a:xfrm>
              <a:off x="-1162050" y="3524250"/>
              <a:ext cx="2743200" cy="2800350"/>
            </a:xfrm>
            <a:prstGeom prst="ellipse">
              <a:avLst/>
            </a:prstGeom>
            <a:solidFill>
              <a:srgbClr val="FDE9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6013016-0BF7-EF26-5140-E5F78363E41A}"/>
                </a:ext>
              </a:extLst>
            </p:cNvPr>
            <p:cNvSpPr/>
            <p:nvPr/>
          </p:nvSpPr>
          <p:spPr>
            <a:xfrm>
              <a:off x="-1291755" y="3429000"/>
              <a:ext cx="2982307" cy="2990850"/>
            </a:xfrm>
            <a:prstGeom prst="ellipse">
              <a:avLst/>
            </a:prstGeom>
            <a:noFill/>
            <a:ln w="38100">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3255DE85-B04D-5947-B9D3-5D2CA4D293FD}"/>
                </a:ext>
              </a:extLst>
            </p:cNvPr>
            <p:cNvGrpSpPr/>
            <p:nvPr/>
          </p:nvGrpSpPr>
          <p:grpSpPr>
            <a:xfrm flipH="1">
              <a:off x="-1205954" y="2720076"/>
              <a:ext cx="2290770" cy="3649875"/>
              <a:chOff x="720551" y="1573392"/>
              <a:chExt cx="2290770" cy="3649875"/>
            </a:xfrm>
          </p:grpSpPr>
          <p:sp>
            <p:nvSpPr>
              <p:cNvPr id="18" name="Freeform: Shape 17">
                <a:extLst>
                  <a:ext uri="{FF2B5EF4-FFF2-40B4-BE49-F238E27FC236}">
                    <a16:creationId xmlns:a16="http://schemas.microsoft.com/office/drawing/2014/main" id="{A00FE0BD-3791-6B67-6DBB-6B8ECEDE8E18}"/>
                  </a:ext>
                </a:extLst>
              </p:cNvPr>
              <p:cNvSpPr>
                <a:spLocks noChangeAspect="1"/>
              </p:cNvSpPr>
              <p:nvPr/>
            </p:nvSpPr>
            <p:spPr>
              <a:xfrm rot="20010427">
                <a:off x="2111959" y="3476407"/>
                <a:ext cx="899362" cy="802571"/>
              </a:xfrm>
              <a:custGeom>
                <a:avLst/>
                <a:gdLst>
                  <a:gd name="connsiteX0" fmla="*/ 727777 w 977309"/>
                  <a:gd name="connsiteY0" fmla="*/ 193137 h 872129"/>
                  <a:gd name="connsiteX1" fmla="*/ 727785 w 977309"/>
                  <a:gd name="connsiteY1" fmla="*/ 193288 h 872129"/>
                  <a:gd name="connsiteX2" fmla="*/ 727863 w 977309"/>
                  <a:gd name="connsiteY2" fmla="*/ 193369 h 872129"/>
                  <a:gd name="connsiteX3" fmla="*/ 859327 w 977309"/>
                  <a:gd name="connsiteY3" fmla="*/ 1992 h 872129"/>
                  <a:gd name="connsiteX4" fmla="*/ 867099 w 977309"/>
                  <a:gd name="connsiteY4" fmla="*/ 7451 h 872129"/>
                  <a:gd name="connsiteX5" fmla="*/ 874336 w 977309"/>
                  <a:gd name="connsiteY5" fmla="*/ 15073 h 872129"/>
                  <a:gd name="connsiteX6" fmla="*/ 873456 w 977309"/>
                  <a:gd name="connsiteY6" fmla="*/ 48886 h 872129"/>
                  <a:gd name="connsiteX7" fmla="*/ 738232 w 977309"/>
                  <a:gd name="connsiteY7" fmla="*/ 180451 h 872129"/>
                  <a:gd name="connsiteX8" fmla="*/ 734701 w 977309"/>
                  <a:gd name="connsiteY8" fmla="*/ 186577 h 872129"/>
                  <a:gd name="connsiteX9" fmla="*/ 734792 w 977309"/>
                  <a:gd name="connsiteY9" fmla="*/ 187865 h 872129"/>
                  <a:gd name="connsiteX10" fmla="*/ 736765 w 977309"/>
                  <a:gd name="connsiteY10" fmla="*/ 188259 h 872129"/>
                  <a:gd name="connsiteX11" fmla="*/ 740521 w 977309"/>
                  <a:gd name="connsiteY11" fmla="*/ 186910 h 872129"/>
                  <a:gd name="connsiteX12" fmla="*/ 741372 w 977309"/>
                  <a:gd name="connsiteY12" fmla="*/ 186398 h 872129"/>
                  <a:gd name="connsiteX13" fmla="*/ 744464 w 977309"/>
                  <a:gd name="connsiteY13" fmla="*/ 183942 h 872129"/>
                  <a:gd name="connsiteX14" fmla="*/ 902899 w 977309"/>
                  <a:gd name="connsiteY14" fmla="*/ 45136 h 872129"/>
                  <a:gd name="connsiteX15" fmla="*/ 953514 w 977309"/>
                  <a:gd name="connsiteY15" fmla="*/ 47775 h 872129"/>
                  <a:gd name="connsiteX16" fmla="*/ 953716 w 977309"/>
                  <a:gd name="connsiteY16" fmla="*/ 47999 h 872129"/>
                  <a:gd name="connsiteX17" fmla="*/ 951358 w 977309"/>
                  <a:gd name="connsiteY17" fmla="*/ 92284 h 872129"/>
                  <a:gd name="connsiteX18" fmla="*/ 828310 w 977309"/>
                  <a:gd name="connsiteY18" fmla="*/ 202893 h 872129"/>
                  <a:gd name="connsiteX19" fmla="*/ 785758 w 977309"/>
                  <a:gd name="connsiteY19" fmla="*/ 240432 h 872129"/>
                  <a:gd name="connsiteX20" fmla="*/ 891421 w 977309"/>
                  <a:gd name="connsiteY20" fmla="*/ 153002 h 872129"/>
                  <a:gd name="connsiteX21" fmla="*/ 931233 w 977309"/>
                  <a:gd name="connsiteY21" fmla="*/ 121399 h 872129"/>
                  <a:gd name="connsiteX22" fmla="*/ 957473 w 977309"/>
                  <a:gd name="connsiteY22" fmla="*/ 116563 h 872129"/>
                  <a:gd name="connsiteX23" fmla="*/ 971150 w 977309"/>
                  <a:gd name="connsiteY23" fmla="*/ 125988 h 872129"/>
                  <a:gd name="connsiteX24" fmla="*/ 966562 w 977309"/>
                  <a:gd name="connsiteY24" fmla="*/ 165907 h 872129"/>
                  <a:gd name="connsiteX25" fmla="*/ 821575 w 977309"/>
                  <a:gd name="connsiteY25" fmla="*/ 291671 h 872129"/>
                  <a:gd name="connsiteX26" fmla="*/ 818242 w 977309"/>
                  <a:gd name="connsiteY26" fmla="*/ 304146 h 872129"/>
                  <a:gd name="connsiteX27" fmla="*/ 824030 w 977309"/>
                  <a:gd name="connsiteY27" fmla="*/ 301801 h 872129"/>
                  <a:gd name="connsiteX28" fmla="*/ 830191 w 977309"/>
                  <a:gd name="connsiteY28" fmla="*/ 296872 h 872129"/>
                  <a:gd name="connsiteX29" fmla="*/ 908526 w 977309"/>
                  <a:gd name="connsiteY29" fmla="*/ 238712 h 872129"/>
                  <a:gd name="connsiteX30" fmla="*/ 948444 w 977309"/>
                  <a:gd name="connsiteY30" fmla="*/ 243299 h 872129"/>
                  <a:gd name="connsiteX31" fmla="*/ 943855 w 977309"/>
                  <a:gd name="connsiteY31" fmla="*/ 283218 h 872129"/>
                  <a:gd name="connsiteX32" fmla="*/ 863136 w 977309"/>
                  <a:gd name="connsiteY32" fmla="*/ 348342 h 872129"/>
                  <a:gd name="connsiteX33" fmla="*/ 817278 w 977309"/>
                  <a:gd name="connsiteY33" fmla="*/ 378305 h 872129"/>
                  <a:gd name="connsiteX34" fmla="*/ 814780 w 977309"/>
                  <a:gd name="connsiteY34" fmla="*/ 379576 h 872129"/>
                  <a:gd name="connsiteX35" fmla="*/ 810574 w 977309"/>
                  <a:gd name="connsiteY35" fmla="*/ 382319 h 872129"/>
                  <a:gd name="connsiteX36" fmla="*/ 749973 w 977309"/>
                  <a:gd name="connsiteY36" fmla="*/ 423501 h 872129"/>
                  <a:gd name="connsiteX37" fmla="*/ 670631 w 977309"/>
                  <a:gd name="connsiteY37" fmla="*/ 457344 h 872129"/>
                  <a:gd name="connsiteX38" fmla="*/ 628565 w 977309"/>
                  <a:gd name="connsiteY38" fmla="*/ 448617 h 872129"/>
                  <a:gd name="connsiteX39" fmla="*/ 624642 w 977309"/>
                  <a:gd name="connsiteY39" fmla="*/ 456078 h 872129"/>
                  <a:gd name="connsiteX40" fmla="*/ 426470 w 977309"/>
                  <a:gd name="connsiteY40" fmla="*/ 674023 h 872129"/>
                  <a:gd name="connsiteX41" fmla="*/ 173316 w 977309"/>
                  <a:gd name="connsiteY41" fmla="*/ 870821 h 872129"/>
                  <a:gd name="connsiteX42" fmla="*/ 171003 w 977309"/>
                  <a:gd name="connsiteY42" fmla="*/ 868408 h 872129"/>
                  <a:gd name="connsiteX43" fmla="*/ 34129 w 977309"/>
                  <a:gd name="connsiteY43" fmla="*/ 868408 h 872129"/>
                  <a:gd name="connsiteX44" fmla="*/ 0 w 977309"/>
                  <a:gd name="connsiteY44" fmla="*/ 493901 h 872129"/>
                  <a:gd name="connsiteX45" fmla="*/ 34129 w 977309"/>
                  <a:gd name="connsiteY45" fmla="*/ 119394 h 872129"/>
                  <a:gd name="connsiteX46" fmla="*/ 178009 w 977309"/>
                  <a:gd name="connsiteY46" fmla="*/ 119394 h 872129"/>
                  <a:gd name="connsiteX47" fmla="*/ 212138 w 977309"/>
                  <a:gd name="connsiteY47" fmla="*/ 493901 h 872129"/>
                  <a:gd name="connsiteX48" fmla="*/ 210197 w 977309"/>
                  <a:gd name="connsiteY48" fmla="*/ 599380 h 872129"/>
                  <a:gd name="connsiteX49" fmla="*/ 284115 w 977309"/>
                  <a:gd name="connsiteY49" fmla="*/ 525499 h 872129"/>
                  <a:gd name="connsiteX50" fmla="*/ 510262 w 977309"/>
                  <a:gd name="connsiteY50" fmla="*/ 336742 h 872129"/>
                  <a:gd name="connsiteX51" fmla="*/ 512320 w 977309"/>
                  <a:gd name="connsiteY51" fmla="*/ 335770 h 872129"/>
                  <a:gd name="connsiteX52" fmla="*/ 511936 w 977309"/>
                  <a:gd name="connsiteY52" fmla="*/ 335211 h 872129"/>
                  <a:gd name="connsiteX53" fmla="*/ 528156 w 977309"/>
                  <a:gd name="connsiteY53" fmla="*/ 206729 h 872129"/>
                  <a:gd name="connsiteX54" fmla="*/ 555621 w 977309"/>
                  <a:gd name="connsiteY54" fmla="*/ 123388 h 872129"/>
                  <a:gd name="connsiteX55" fmla="*/ 530007 w 977309"/>
                  <a:gd name="connsiteY55" fmla="*/ 54194 h 872129"/>
                  <a:gd name="connsiteX56" fmla="*/ 530103 w 977309"/>
                  <a:gd name="connsiteY56" fmla="*/ 51496 h 872129"/>
                  <a:gd name="connsiteX57" fmla="*/ 529687 w 977309"/>
                  <a:gd name="connsiteY57" fmla="*/ 47333 h 872129"/>
                  <a:gd name="connsiteX58" fmla="*/ 537432 w 977309"/>
                  <a:gd name="connsiteY58" fmla="*/ 27564 h 872129"/>
                  <a:gd name="connsiteX59" fmla="*/ 600705 w 977309"/>
                  <a:gd name="connsiteY59" fmla="*/ 49307 h 872129"/>
                  <a:gd name="connsiteX60" fmla="*/ 615680 w 977309"/>
                  <a:gd name="connsiteY60" fmla="*/ 72812 h 872129"/>
                  <a:gd name="connsiteX61" fmla="*/ 618946 w 977309"/>
                  <a:gd name="connsiteY61" fmla="*/ 82609 h 872129"/>
                  <a:gd name="connsiteX62" fmla="*/ 619132 w 977309"/>
                  <a:gd name="connsiteY62" fmla="*/ 84159 h 872129"/>
                  <a:gd name="connsiteX63" fmla="*/ 614698 w 977309"/>
                  <a:gd name="connsiteY63" fmla="*/ 122712 h 872129"/>
                  <a:gd name="connsiteX64" fmla="*/ 614987 w 977309"/>
                  <a:gd name="connsiteY64" fmla="*/ 122593 h 872129"/>
                  <a:gd name="connsiteX65" fmla="*/ 614002 w 977309"/>
                  <a:gd name="connsiteY65" fmla="*/ 127552 h 872129"/>
                  <a:gd name="connsiteX66" fmla="*/ 620471 w 977309"/>
                  <a:gd name="connsiteY66" fmla="*/ 148663 h 872129"/>
                  <a:gd name="connsiteX67" fmla="*/ 623009 w 977309"/>
                  <a:gd name="connsiteY67" fmla="*/ 151359 h 872129"/>
                  <a:gd name="connsiteX68" fmla="*/ 623025 w 977309"/>
                  <a:gd name="connsiteY68" fmla="*/ 152349 h 872129"/>
                  <a:gd name="connsiteX69" fmla="*/ 624018 w 977309"/>
                  <a:gd name="connsiteY69" fmla="*/ 152432 h 872129"/>
                  <a:gd name="connsiteX70" fmla="*/ 624613 w 977309"/>
                  <a:gd name="connsiteY70" fmla="*/ 153062 h 872129"/>
                  <a:gd name="connsiteX71" fmla="*/ 635408 w 977309"/>
                  <a:gd name="connsiteY71" fmla="*/ 159243 h 872129"/>
                  <a:gd name="connsiteX72" fmla="*/ 638892 w 977309"/>
                  <a:gd name="connsiteY72" fmla="*/ 159943 h 872129"/>
                  <a:gd name="connsiteX73" fmla="*/ 641177 w 977309"/>
                  <a:gd name="connsiteY73" fmla="*/ 161064 h 872129"/>
                  <a:gd name="connsiteX74" fmla="*/ 664717 w 977309"/>
                  <a:gd name="connsiteY74" fmla="*/ 158508 h 872129"/>
                  <a:gd name="connsiteX75" fmla="*/ 669261 w 977309"/>
                  <a:gd name="connsiteY75" fmla="*/ 155656 h 872129"/>
                  <a:gd name="connsiteX76" fmla="*/ 671431 w 977309"/>
                  <a:gd name="connsiteY76" fmla="*/ 153780 h 872129"/>
                  <a:gd name="connsiteX77" fmla="*/ 671523 w 977309"/>
                  <a:gd name="connsiteY77" fmla="*/ 153804 h 872129"/>
                  <a:gd name="connsiteX78" fmla="*/ 674725 w 977309"/>
                  <a:gd name="connsiteY78" fmla="*/ 150837 h 872129"/>
                  <a:gd name="connsiteX79" fmla="*/ 833285 w 977309"/>
                  <a:gd name="connsiteY79" fmla="*/ 6571 h 872129"/>
                  <a:gd name="connsiteX80" fmla="*/ 859327 w 977309"/>
                  <a:gd name="connsiteY80" fmla="*/ 1992 h 87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77309" h="872129">
                    <a:moveTo>
                      <a:pt x="727777" y="193137"/>
                    </a:moveTo>
                    <a:lnTo>
                      <a:pt x="727785" y="193288"/>
                    </a:lnTo>
                    <a:lnTo>
                      <a:pt x="727863" y="193369"/>
                    </a:lnTo>
                    <a:close/>
                    <a:moveTo>
                      <a:pt x="859327" y="1992"/>
                    </a:moveTo>
                    <a:cubicBezTo>
                      <a:pt x="862174" y="3234"/>
                      <a:pt x="864826" y="5055"/>
                      <a:pt x="867099" y="7451"/>
                    </a:cubicBezTo>
                    <a:lnTo>
                      <a:pt x="874336" y="15073"/>
                    </a:lnTo>
                    <a:cubicBezTo>
                      <a:pt x="883430" y="24653"/>
                      <a:pt x="883036" y="39791"/>
                      <a:pt x="873456" y="48886"/>
                    </a:cubicBezTo>
                    <a:lnTo>
                      <a:pt x="738232" y="180451"/>
                    </a:lnTo>
                    <a:cubicBezTo>
                      <a:pt x="735838" y="182725"/>
                      <a:pt x="734901" y="184836"/>
                      <a:pt x="734701" y="186577"/>
                    </a:cubicBezTo>
                    <a:lnTo>
                      <a:pt x="734792" y="187865"/>
                    </a:lnTo>
                    <a:lnTo>
                      <a:pt x="736765" y="188259"/>
                    </a:lnTo>
                    <a:cubicBezTo>
                      <a:pt x="737784" y="188092"/>
                      <a:pt x="739065" y="187629"/>
                      <a:pt x="740521" y="186910"/>
                    </a:cubicBezTo>
                    <a:lnTo>
                      <a:pt x="741372" y="186398"/>
                    </a:lnTo>
                    <a:lnTo>
                      <a:pt x="744464" y="183942"/>
                    </a:lnTo>
                    <a:cubicBezTo>
                      <a:pt x="766266" y="166246"/>
                      <a:pt x="812711" y="123904"/>
                      <a:pt x="902899" y="45136"/>
                    </a:cubicBezTo>
                    <a:cubicBezTo>
                      <a:pt x="915779" y="33558"/>
                      <a:pt x="941937" y="34894"/>
                      <a:pt x="953514" y="47775"/>
                    </a:cubicBezTo>
                    <a:lnTo>
                      <a:pt x="953716" y="47999"/>
                    </a:lnTo>
                    <a:cubicBezTo>
                      <a:pt x="965295" y="60879"/>
                      <a:pt x="964238" y="80706"/>
                      <a:pt x="951358" y="92284"/>
                    </a:cubicBezTo>
                    <a:lnTo>
                      <a:pt x="828310" y="202893"/>
                    </a:lnTo>
                    <a:lnTo>
                      <a:pt x="785758" y="240432"/>
                    </a:lnTo>
                    <a:lnTo>
                      <a:pt x="891421" y="153002"/>
                    </a:lnTo>
                    <a:lnTo>
                      <a:pt x="931233" y="121399"/>
                    </a:lnTo>
                    <a:cubicBezTo>
                      <a:pt x="938913" y="115302"/>
                      <a:pt x="948775" y="113819"/>
                      <a:pt x="957473" y="116563"/>
                    </a:cubicBezTo>
                    <a:cubicBezTo>
                      <a:pt x="962691" y="118210"/>
                      <a:pt x="967492" y="121380"/>
                      <a:pt x="971150" y="125988"/>
                    </a:cubicBezTo>
                    <a:cubicBezTo>
                      <a:pt x="980906" y="138279"/>
                      <a:pt x="978851" y="156150"/>
                      <a:pt x="966562" y="165907"/>
                    </a:cubicBezTo>
                    <a:cubicBezTo>
                      <a:pt x="910304" y="210741"/>
                      <a:pt x="877833" y="246835"/>
                      <a:pt x="821575" y="291671"/>
                    </a:cubicBezTo>
                    <a:cubicBezTo>
                      <a:pt x="799070" y="309889"/>
                      <a:pt x="806855" y="308502"/>
                      <a:pt x="818242" y="304146"/>
                    </a:cubicBezTo>
                    <a:lnTo>
                      <a:pt x="824030" y="301801"/>
                    </a:lnTo>
                    <a:lnTo>
                      <a:pt x="830191" y="296872"/>
                    </a:lnTo>
                    <a:cubicBezTo>
                      <a:pt x="859693" y="273255"/>
                      <a:pt x="891280" y="248171"/>
                      <a:pt x="908526" y="238712"/>
                    </a:cubicBezTo>
                    <a:cubicBezTo>
                      <a:pt x="936119" y="223576"/>
                      <a:pt x="938688" y="231009"/>
                      <a:pt x="948444" y="243299"/>
                    </a:cubicBezTo>
                    <a:cubicBezTo>
                      <a:pt x="958200" y="255589"/>
                      <a:pt x="956145" y="273462"/>
                      <a:pt x="943855" y="283218"/>
                    </a:cubicBezTo>
                    <a:cubicBezTo>
                      <a:pt x="929691" y="300047"/>
                      <a:pt x="884232" y="332494"/>
                      <a:pt x="863136" y="348342"/>
                    </a:cubicBezTo>
                    <a:cubicBezTo>
                      <a:pt x="842040" y="364189"/>
                      <a:pt x="832094" y="375641"/>
                      <a:pt x="817278" y="378305"/>
                    </a:cubicBezTo>
                    <a:lnTo>
                      <a:pt x="814780" y="379576"/>
                    </a:lnTo>
                    <a:lnTo>
                      <a:pt x="810574" y="382319"/>
                    </a:lnTo>
                    <a:cubicBezTo>
                      <a:pt x="761352" y="414676"/>
                      <a:pt x="775069" y="409399"/>
                      <a:pt x="749973" y="423501"/>
                    </a:cubicBezTo>
                    <a:cubicBezTo>
                      <a:pt x="719086" y="440858"/>
                      <a:pt x="699610" y="458388"/>
                      <a:pt x="670631" y="457344"/>
                    </a:cubicBezTo>
                    <a:lnTo>
                      <a:pt x="628565" y="448617"/>
                    </a:lnTo>
                    <a:lnTo>
                      <a:pt x="624642" y="456078"/>
                    </a:lnTo>
                    <a:cubicBezTo>
                      <a:pt x="597909" y="498155"/>
                      <a:pt x="521850" y="582604"/>
                      <a:pt x="426470" y="674023"/>
                    </a:cubicBezTo>
                    <a:cubicBezTo>
                      <a:pt x="299299" y="795914"/>
                      <a:pt x="185963" y="884016"/>
                      <a:pt x="173316" y="870821"/>
                    </a:cubicBezTo>
                    <a:lnTo>
                      <a:pt x="171003" y="868408"/>
                    </a:lnTo>
                    <a:lnTo>
                      <a:pt x="34129" y="868408"/>
                    </a:lnTo>
                    <a:cubicBezTo>
                      <a:pt x="15282" y="868408"/>
                      <a:pt x="0" y="700747"/>
                      <a:pt x="0" y="493901"/>
                    </a:cubicBezTo>
                    <a:cubicBezTo>
                      <a:pt x="0" y="287055"/>
                      <a:pt x="15282" y="119394"/>
                      <a:pt x="34129" y="119394"/>
                    </a:cubicBezTo>
                    <a:lnTo>
                      <a:pt x="178009" y="119394"/>
                    </a:lnTo>
                    <a:cubicBezTo>
                      <a:pt x="196856" y="119394"/>
                      <a:pt x="212138" y="287055"/>
                      <a:pt x="212138" y="493901"/>
                    </a:cubicBezTo>
                    <a:lnTo>
                      <a:pt x="210197" y="599380"/>
                    </a:lnTo>
                    <a:lnTo>
                      <a:pt x="284115" y="525499"/>
                    </a:lnTo>
                    <a:cubicBezTo>
                      <a:pt x="379493" y="434080"/>
                      <a:pt x="467090" y="361669"/>
                      <a:pt x="510262" y="336742"/>
                    </a:cubicBezTo>
                    <a:lnTo>
                      <a:pt x="512320" y="335770"/>
                    </a:lnTo>
                    <a:lnTo>
                      <a:pt x="511936" y="335211"/>
                    </a:lnTo>
                    <a:cubicBezTo>
                      <a:pt x="492898" y="296201"/>
                      <a:pt x="497341" y="256382"/>
                      <a:pt x="528156" y="206729"/>
                    </a:cubicBezTo>
                    <a:cubicBezTo>
                      <a:pt x="557695" y="142644"/>
                      <a:pt x="556398" y="150539"/>
                      <a:pt x="555621" y="123388"/>
                    </a:cubicBezTo>
                    <a:cubicBezTo>
                      <a:pt x="544928" y="98266"/>
                      <a:pt x="530676" y="69602"/>
                      <a:pt x="530007" y="54194"/>
                    </a:cubicBezTo>
                    <a:lnTo>
                      <a:pt x="530103" y="51496"/>
                    </a:lnTo>
                    <a:lnTo>
                      <a:pt x="529687" y="47333"/>
                    </a:lnTo>
                    <a:cubicBezTo>
                      <a:pt x="529662" y="39106"/>
                      <a:pt x="532169" y="32120"/>
                      <a:pt x="537432" y="27564"/>
                    </a:cubicBezTo>
                    <a:cubicBezTo>
                      <a:pt x="551470" y="15415"/>
                      <a:pt x="579798" y="25150"/>
                      <a:pt x="600705" y="49307"/>
                    </a:cubicBezTo>
                    <a:cubicBezTo>
                      <a:pt x="607238" y="56855"/>
                      <a:pt x="612273" y="64920"/>
                      <a:pt x="615680" y="72812"/>
                    </a:cubicBezTo>
                    <a:lnTo>
                      <a:pt x="618946" y="82609"/>
                    </a:lnTo>
                    <a:lnTo>
                      <a:pt x="619132" y="84159"/>
                    </a:lnTo>
                    <a:cubicBezTo>
                      <a:pt x="620102" y="98938"/>
                      <a:pt x="618581" y="112630"/>
                      <a:pt x="614698" y="122712"/>
                    </a:cubicBezTo>
                    <a:lnTo>
                      <a:pt x="614987" y="122593"/>
                    </a:lnTo>
                    <a:lnTo>
                      <a:pt x="614002" y="127552"/>
                    </a:lnTo>
                    <a:cubicBezTo>
                      <a:pt x="613476" y="135214"/>
                      <a:pt x="615868" y="142716"/>
                      <a:pt x="620471" y="148663"/>
                    </a:cubicBezTo>
                    <a:lnTo>
                      <a:pt x="623009" y="151359"/>
                    </a:lnTo>
                    <a:lnTo>
                      <a:pt x="623025" y="152349"/>
                    </a:lnTo>
                    <a:lnTo>
                      <a:pt x="624018" y="152432"/>
                    </a:lnTo>
                    <a:lnTo>
                      <a:pt x="624613" y="153062"/>
                    </a:lnTo>
                    <a:cubicBezTo>
                      <a:pt x="627671" y="155740"/>
                      <a:pt x="631305" y="157871"/>
                      <a:pt x="635408" y="159243"/>
                    </a:cubicBezTo>
                    <a:lnTo>
                      <a:pt x="638892" y="159943"/>
                    </a:lnTo>
                    <a:lnTo>
                      <a:pt x="641177" y="161064"/>
                    </a:lnTo>
                    <a:cubicBezTo>
                      <a:pt x="647852" y="163494"/>
                      <a:pt x="656612" y="162785"/>
                      <a:pt x="664717" y="158508"/>
                    </a:cubicBezTo>
                    <a:cubicBezTo>
                      <a:pt x="666337" y="157654"/>
                      <a:pt x="667855" y="156696"/>
                      <a:pt x="669261" y="155656"/>
                    </a:cubicBezTo>
                    <a:lnTo>
                      <a:pt x="671431" y="153780"/>
                    </a:lnTo>
                    <a:lnTo>
                      <a:pt x="671523" y="153804"/>
                    </a:lnTo>
                    <a:lnTo>
                      <a:pt x="674725" y="150837"/>
                    </a:lnTo>
                    <a:cubicBezTo>
                      <a:pt x="727578" y="102748"/>
                      <a:pt x="782058" y="55202"/>
                      <a:pt x="833285" y="6571"/>
                    </a:cubicBezTo>
                    <a:cubicBezTo>
                      <a:pt x="840471" y="-250"/>
                      <a:pt x="850783" y="-1734"/>
                      <a:pt x="859327" y="1992"/>
                    </a:cubicBezTo>
                    <a:close/>
                  </a:path>
                </a:pathLst>
              </a:custGeom>
              <a:solidFill>
                <a:srgbClr val="EACC82"/>
              </a:solidFill>
              <a:ln w="9525" cap="flat" cmpd="sng" algn="ctr">
                <a:noFill/>
                <a:prstDash val="solid"/>
              </a:ln>
              <a:effectLst/>
            </p:spPr>
            <p:txBody>
              <a:bodyPr wrap="square" rtlCol="0" anchor="ctr">
                <a:noAutofit/>
              </a:bodyPr>
              <a:lstStyle/>
              <a:p>
                <a:pPr algn="ctr" defTabSz="914400" fontAlgn="base">
                  <a:spcBef>
                    <a:spcPct val="0"/>
                  </a:spcBef>
                  <a:spcAft>
                    <a:spcPct val="0"/>
                  </a:spcAft>
                  <a:defRPr/>
                </a:pPr>
                <a:endParaRPr lang="en-US" sz="1530" kern="0">
                  <a:solidFill>
                    <a:prstClr val="white"/>
                  </a:solidFill>
                  <a:latin typeface="Calibri"/>
                </a:endParaRPr>
              </a:p>
            </p:txBody>
          </p:sp>
          <p:sp>
            <p:nvSpPr>
              <p:cNvPr id="19" name="Flowchart: Terminator 18">
                <a:extLst>
                  <a:ext uri="{FF2B5EF4-FFF2-40B4-BE49-F238E27FC236}">
                    <a16:creationId xmlns:a16="http://schemas.microsoft.com/office/drawing/2014/main" id="{899AA9F4-3111-26D5-B1E3-23A88AD75558}"/>
                  </a:ext>
                </a:extLst>
              </p:cNvPr>
              <p:cNvSpPr/>
              <p:nvPr/>
            </p:nvSpPr>
            <p:spPr>
              <a:xfrm rot="19999634" flipH="1">
                <a:off x="2143969" y="3710176"/>
                <a:ext cx="225594" cy="711363"/>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25" name="Flowchart: Delay 24">
                <a:extLst>
                  <a:ext uri="{FF2B5EF4-FFF2-40B4-BE49-F238E27FC236}">
                    <a16:creationId xmlns:a16="http://schemas.microsoft.com/office/drawing/2014/main" id="{7176FF73-0141-F05F-D31B-53F48A5AB07D}"/>
                  </a:ext>
                </a:extLst>
              </p:cNvPr>
              <p:cNvSpPr/>
              <p:nvPr/>
            </p:nvSpPr>
            <p:spPr>
              <a:xfrm rot="19976169">
                <a:off x="1918211" y="3358086"/>
                <a:ext cx="320445" cy="657015"/>
              </a:xfrm>
              <a:prstGeom prst="flowChartDelay">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grpSp>
            <p:nvGrpSpPr>
              <p:cNvPr id="26" name="Group 25">
                <a:extLst>
                  <a:ext uri="{FF2B5EF4-FFF2-40B4-BE49-F238E27FC236}">
                    <a16:creationId xmlns:a16="http://schemas.microsoft.com/office/drawing/2014/main" id="{9925D766-0B44-3891-AFC0-EF53EC6ADD5E}"/>
                  </a:ext>
                </a:extLst>
              </p:cNvPr>
              <p:cNvGrpSpPr/>
              <p:nvPr/>
            </p:nvGrpSpPr>
            <p:grpSpPr>
              <a:xfrm>
                <a:off x="720551" y="1574772"/>
                <a:ext cx="1581557" cy="3648495"/>
                <a:chOff x="701501" y="393208"/>
                <a:chExt cx="1581557" cy="3648495"/>
              </a:xfrm>
            </p:grpSpPr>
            <p:sp>
              <p:nvSpPr>
                <p:cNvPr id="74" name="Flowchart: Manual Operation 26">
                  <a:extLst>
                    <a:ext uri="{FF2B5EF4-FFF2-40B4-BE49-F238E27FC236}">
                      <a16:creationId xmlns:a16="http://schemas.microsoft.com/office/drawing/2014/main" id="{E1D7F54D-5152-D101-5B9E-2B2D3B9B7341}"/>
                    </a:ext>
                  </a:extLst>
                </p:cNvPr>
                <p:cNvSpPr/>
                <p:nvPr/>
              </p:nvSpPr>
              <p:spPr>
                <a:xfrm rot="21326916" flipV="1">
                  <a:off x="1578450" y="3445054"/>
                  <a:ext cx="414978" cy="591391"/>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75" name="Rectangle: Single Corner Snipped 29">
                  <a:extLst>
                    <a:ext uri="{FF2B5EF4-FFF2-40B4-BE49-F238E27FC236}">
                      <a16:creationId xmlns:a16="http://schemas.microsoft.com/office/drawing/2014/main" id="{4B6F4A8F-87B6-703D-38FD-8A1D2F6FE12F}"/>
                    </a:ext>
                  </a:extLst>
                </p:cNvPr>
                <p:cNvSpPr/>
                <p:nvPr/>
              </p:nvSpPr>
              <p:spPr>
                <a:xfrm flipH="1">
                  <a:off x="1159132" y="2229839"/>
                  <a:ext cx="844823" cy="1228724"/>
                </a:xfrm>
                <a:prstGeom prst="snip1Rect">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76" name="Oval 75">
                  <a:extLst>
                    <a:ext uri="{FF2B5EF4-FFF2-40B4-BE49-F238E27FC236}">
                      <a16:creationId xmlns:a16="http://schemas.microsoft.com/office/drawing/2014/main" id="{74DFCE3D-85F7-9BCC-7FA6-B7EAF8EC6188}"/>
                    </a:ext>
                  </a:extLst>
                </p:cNvPr>
                <p:cNvSpPr/>
                <p:nvPr/>
              </p:nvSpPr>
              <p:spPr>
                <a:xfrm>
                  <a:off x="946431" y="1241108"/>
                  <a:ext cx="184756" cy="409920"/>
                </a:xfrm>
                <a:prstGeom prst="ellipse">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77" name="Oval 76">
                  <a:extLst>
                    <a:ext uri="{FF2B5EF4-FFF2-40B4-BE49-F238E27FC236}">
                      <a16:creationId xmlns:a16="http://schemas.microsoft.com/office/drawing/2014/main" id="{5DE34EA7-4AFF-38FA-325C-13A2F6FE136C}"/>
                    </a:ext>
                  </a:extLst>
                </p:cNvPr>
                <p:cNvSpPr/>
                <p:nvPr/>
              </p:nvSpPr>
              <p:spPr>
                <a:xfrm>
                  <a:off x="2098302" y="1228459"/>
                  <a:ext cx="184756" cy="409920"/>
                </a:xfrm>
                <a:prstGeom prst="ellipse">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78" name="Flowchart: Off-page Connector 77">
                  <a:extLst>
                    <a:ext uri="{FF2B5EF4-FFF2-40B4-BE49-F238E27FC236}">
                      <a16:creationId xmlns:a16="http://schemas.microsoft.com/office/drawing/2014/main" id="{0DFC567C-6D54-B7EF-0299-D5966F99E872}"/>
                    </a:ext>
                  </a:extLst>
                </p:cNvPr>
                <p:cNvSpPr/>
                <p:nvPr/>
              </p:nvSpPr>
              <p:spPr>
                <a:xfrm>
                  <a:off x="1451631" y="1940779"/>
                  <a:ext cx="331997" cy="436406"/>
                </a:xfrm>
                <a:prstGeom prst="flowChartOffpageConnector">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79" name="Oval 78">
                  <a:extLst>
                    <a:ext uri="{FF2B5EF4-FFF2-40B4-BE49-F238E27FC236}">
                      <a16:creationId xmlns:a16="http://schemas.microsoft.com/office/drawing/2014/main" id="{DE67C5E3-59DC-A77E-0B9E-7B77D6360163}"/>
                    </a:ext>
                  </a:extLst>
                </p:cNvPr>
                <p:cNvSpPr/>
                <p:nvPr/>
              </p:nvSpPr>
              <p:spPr>
                <a:xfrm>
                  <a:off x="1027261" y="631560"/>
                  <a:ext cx="1154760" cy="1454687"/>
                </a:xfrm>
                <a:prstGeom prst="ellipse">
                  <a:avLst/>
                </a:prstGeom>
                <a:solidFill>
                  <a:srgbClr val="EED69D"/>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80" name="Flowchart: Terminator 79">
                  <a:extLst>
                    <a:ext uri="{FF2B5EF4-FFF2-40B4-BE49-F238E27FC236}">
                      <a16:creationId xmlns:a16="http://schemas.microsoft.com/office/drawing/2014/main" id="{E7C882C1-9101-8EB8-AD41-BBC2D18365D2}"/>
                    </a:ext>
                  </a:extLst>
                </p:cNvPr>
                <p:cNvSpPr/>
                <p:nvPr/>
              </p:nvSpPr>
              <p:spPr>
                <a:xfrm rot="1600366">
                  <a:off x="828384" y="2510724"/>
                  <a:ext cx="225594" cy="711363"/>
                </a:xfrm>
                <a:prstGeom prst="flowChartTerminator">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81" name="Flowchart: Delay 80">
                  <a:extLst>
                    <a:ext uri="{FF2B5EF4-FFF2-40B4-BE49-F238E27FC236}">
                      <a16:creationId xmlns:a16="http://schemas.microsoft.com/office/drawing/2014/main" id="{D0F969E0-AED8-641D-07BE-27D5FAC4E4D0}"/>
                    </a:ext>
                  </a:extLst>
                </p:cNvPr>
                <p:cNvSpPr/>
                <p:nvPr/>
              </p:nvSpPr>
              <p:spPr>
                <a:xfrm rot="2022916" flipH="1">
                  <a:off x="957936" y="2194263"/>
                  <a:ext cx="320445" cy="657015"/>
                </a:xfrm>
                <a:prstGeom prst="flowChartDelay">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82" name="Isosceles Triangle 81">
                  <a:extLst>
                    <a:ext uri="{FF2B5EF4-FFF2-40B4-BE49-F238E27FC236}">
                      <a16:creationId xmlns:a16="http://schemas.microsoft.com/office/drawing/2014/main" id="{3AD0C650-EA6E-1E17-DED0-821C7EF37C08}"/>
                    </a:ext>
                  </a:extLst>
                </p:cNvPr>
                <p:cNvSpPr/>
                <p:nvPr/>
              </p:nvSpPr>
              <p:spPr>
                <a:xfrm rot="10800000">
                  <a:off x="1436956" y="1744344"/>
                  <a:ext cx="389712" cy="191484"/>
                </a:xfrm>
                <a:prstGeom prst="triangle">
                  <a:avLst/>
                </a:prstGeom>
                <a:solidFill>
                  <a:sysClr val="window" lastClr="FFFFFF"/>
                </a:solidFill>
                <a:ln w="19050" cap="flat" cmpd="sng" algn="ctr">
                  <a:solidFill>
                    <a:srgbClr val="FF0000">
                      <a:lumMod val="40000"/>
                      <a:lumOff val="60000"/>
                    </a:srgbClr>
                  </a:solid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83" name="Oval 82">
                  <a:extLst>
                    <a:ext uri="{FF2B5EF4-FFF2-40B4-BE49-F238E27FC236}">
                      <a16:creationId xmlns:a16="http://schemas.microsoft.com/office/drawing/2014/main" id="{DD348BE6-8C52-14A6-C80F-856576F8AB1F}"/>
                    </a:ext>
                  </a:extLst>
                </p:cNvPr>
                <p:cNvSpPr/>
                <p:nvPr/>
              </p:nvSpPr>
              <p:spPr>
                <a:xfrm rot="21284756">
                  <a:off x="1230140" y="1281950"/>
                  <a:ext cx="254008" cy="362574"/>
                </a:xfrm>
                <a:prstGeom prst="ellipse">
                  <a:avLst/>
                </a:prstGeom>
                <a:solidFill>
                  <a:sysClr val="window" lastClr="FFFFFF"/>
                </a:solidFill>
                <a:ln w="12700"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84" name="Oval 83">
                  <a:extLst>
                    <a:ext uri="{FF2B5EF4-FFF2-40B4-BE49-F238E27FC236}">
                      <a16:creationId xmlns:a16="http://schemas.microsoft.com/office/drawing/2014/main" id="{2BA93F12-7A80-D36F-05A5-7FE8C2298828}"/>
                    </a:ext>
                  </a:extLst>
                </p:cNvPr>
                <p:cNvSpPr/>
                <p:nvPr/>
              </p:nvSpPr>
              <p:spPr>
                <a:xfrm>
                  <a:off x="1310144" y="1370110"/>
                  <a:ext cx="79677" cy="134263"/>
                </a:xfrm>
                <a:prstGeom prst="ellipse">
                  <a:avLst/>
                </a:prstGeom>
                <a:solidFill>
                  <a:srgbClr val="000000"/>
                </a:solidFill>
                <a:ln w="9525" cap="flat" cmpd="sng" algn="ctr">
                  <a:solidFill>
                    <a:srgbClr val="000000"/>
                  </a:solid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85" name="Oval 84">
                  <a:extLst>
                    <a:ext uri="{FF2B5EF4-FFF2-40B4-BE49-F238E27FC236}">
                      <a16:creationId xmlns:a16="http://schemas.microsoft.com/office/drawing/2014/main" id="{85A4E12A-51DE-BBDF-39CB-02DFBEB97E9A}"/>
                    </a:ext>
                  </a:extLst>
                </p:cNvPr>
                <p:cNvSpPr/>
                <p:nvPr/>
              </p:nvSpPr>
              <p:spPr>
                <a:xfrm rot="315244" flipH="1">
                  <a:off x="1757916" y="1268799"/>
                  <a:ext cx="254008" cy="362574"/>
                </a:xfrm>
                <a:prstGeom prst="ellipse">
                  <a:avLst/>
                </a:prstGeom>
                <a:solidFill>
                  <a:sysClr val="window" lastClr="FFFFFF"/>
                </a:solidFill>
                <a:ln w="12700"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86" name="Oval 85">
                  <a:extLst>
                    <a:ext uri="{FF2B5EF4-FFF2-40B4-BE49-F238E27FC236}">
                      <a16:creationId xmlns:a16="http://schemas.microsoft.com/office/drawing/2014/main" id="{458F28B5-C42F-7C56-E83A-3EB269C98E0A}"/>
                    </a:ext>
                  </a:extLst>
                </p:cNvPr>
                <p:cNvSpPr/>
                <p:nvPr/>
              </p:nvSpPr>
              <p:spPr>
                <a:xfrm>
                  <a:off x="1835910" y="1370110"/>
                  <a:ext cx="79677" cy="134263"/>
                </a:xfrm>
                <a:prstGeom prst="ellipse">
                  <a:avLst/>
                </a:prstGeom>
                <a:solidFill>
                  <a:srgbClr val="000000"/>
                </a:solidFill>
                <a:ln w="9525" cap="flat" cmpd="sng" algn="ctr">
                  <a:solidFill>
                    <a:srgbClr val="000000"/>
                  </a:solid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87" name="Flowchart: Terminator 86">
                  <a:extLst>
                    <a:ext uri="{FF2B5EF4-FFF2-40B4-BE49-F238E27FC236}">
                      <a16:creationId xmlns:a16="http://schemas.microsoft.com/office/drawing/2014/main" id="{1BF98236-C010-45D1-C62C-5248A637CA87}"/>
                    </a:ext>
                  </a:extLst>
                </p:cNvPr>
                <p:cNvSpPr/>
                <p:nvPr/>
              </p:nvSpPr>
              <p:spPr>
                <a:xfrm rot="21216315">
                  <a:off x="1212017" y="1176810"/>
                  <a:ext cx="239614" cy="87279"/>
                </a:xfrm>
                <a:prstGeom prst="flowChartTerminator">
                  <a:avLst/>
                </a:prstGeom>
                <a:solidFill>
                  <a:srgbClr val="843F06"/>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88" name="Flowchart: Terminator 87">
                  <a:extLst>
                    <a:ext uri="{FF2B5EF4-FFF2-40B4-BE49-F238E27FC236}">
                      <a16:creationId xmlns:a16="http://schemas.microsoft.com/office/drawing/2014/main" id="{03EE2314-87FA-3170-3566-48B78E45C070}"/>
                    </a:ext>
                  </a:extLst>
                </p:cNvPr>
                <p:cNvSpPr/>
                <p:nvPr/>
              </p:nvSpPr>
              <p:spPr>
                <a:xfrm rot="174846">
                  <a:off x="1790356" y="1183986"/>
                  <a:ext cx="239614" cy="87279"/>
                </a:xfrm>
                <a:prstGeom prst="flowChartTerminator">
                  <a:avLst/>
                </a:prstGeom>
                <a:solidFill>
                  <a:srgbClr val="843F06"/>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89" name="Moon 88">
                  <a:extLst>
                    <a:ext uri="{FF2B5EF4-FFF2-40B4-BE49-F238E27FC236}">
                      <a16:creationId xmlns:a16="http://schemas.microsoft.com/office/drawing/2014/main" id="{AEC48083-53C8-8613-8CAB-9BD42D136842}"/>
                    </a:ext>
                  </a:extLst>
                </p:cNvPr>
                <p:cNvSpPr/>
                <p:nvPr/>
              </p:nvSpPr>
              <p:spPr>
                <a:xfrm rot="5400000">
                  <a:off x="1178315" y="226418"/>
                  <a:ext cx="852651" cy="1186231"/>
                </a:xfrm>
                <a:prstGeom prst="moon">
                  <a:avLst>
                    <a:gd name="adj" fmla="val 65258"/>
                  </a:avLst>
                </a:prstGeom>
                <a:pattFill prst="openDmnd">
                  <a:fgClr>
                    <a:srgbClr val="000000"/>
                  </a:fgClr>
                  <a:bgClr>
                    <a:sysClr val="window" lastClr="FFFFFF"/>
                  </a:bgClr>
                </a:pattFill>
                <a:ln w="3175" cap="flat" cmpd="sng" algn="ctr">
                  <a:solidFill>
                    <a:srgbClr val="000000"/>
                  </a:solidFill>
                  <a:prstDash val="solid"/>
                </a:ln>
                <a:effectLst/>
              </p:spPr>
              <p:txBody>
                <a:bodyPr rtlCol="0" anchor="ctr"/>
                <a:lstStyle/>
                <a:p>
                  <a:pPr algn="ctr" defTabSz="914400">
                    <a:defRPr/>
                  </a:pPr>
                  <a:endParaRPr lang="en-US" sz="1530" kern="0">
                    <a:solidFill>
                      <a:prstClr val="white"/>
                    </a:solidFill>
                    <a:latin typeface="Calibri"/>
                  </a:endParaRPr>
                </a:p>
              </p:txBody>
            </p:sp>
            <p:sp>
              <p:nvSpPr>
                <p:cNvPr id="90" name="Moon 89">
                  <a:extLst>
                    <a:ext uri="{FF2B5EF4-FFF2-40B4-BE49-F238E27FC236}">
                      <a16:creationId xmlns:a16="http://schemas.microsoft.com/office/drawing/2014/main" id="{D4DC9338-A802-3CFB-24AB-64023EA39E2A}"/>
                    </a:ext>
                  </a:extLst>
                </p:cNvPr>
                <p:cNvSpPr/>
                <p:nvPr/>
              </p:nvSpPr>
              <p:spPr>
                <a:xfrm rot="5400000">
                  <a:off x="1299359" y="359462"/>
                  <a:ext cx="613097" cy="1157294"/>
                </a:xfrm>
                <a:prstGeom prst="moon">
                  <a:avLst>
                    <a:gd name="adj" fmla="val 52142"/>
                  </a:avLst>
                </a:prstGeom>
                <a:pattFill prst="dotDmnd">
                  <a:fgClr>
                    <a:srgbClr val="000000"/>
                  </a:fgClr>
                  <a:bgClr>
                    <a:srgbClr val="C28446"/>
                  </a:bgClr>
                </a:pattFill>
                <a:ln w="3175" cap="flat" cmpd="sng" algn="ctr">
                  <a:noFill/>
                  <a:prstDash val="solid"/>
                </a:ln>
                <a:effectLst/>
              </p:spPr>
              <p:txBody>
                <a:bodyPr rtlCol="0" anchor="ctr"/>
                <a:lstStyle/>
                <a:p>
                  <a:pPr algn="ctr" defTabSz="914400">
                    <a:defRPr/>
                  </a:pPr>
                  <a:endParaRPr lang="en-US" sz="1530" kern="0">
                    <a:solidFill>
                      <a:prstClr val="white"/>
                    </a:solidFill>
                    <a:latin typeface="Calibri"/>
                  </a:endParaRPr>
                </a:p>
              </p:txBody>
            </p:sp>
            <p:sp>
              <p:nvSpPr>
                <p:cNvPr id="91" name="Oval 90">
                  <a:extLst>
                    <a:ext uri="{FF2B5EF4-FFF2-40B4-BE49-F238E27FC236}">
                      <a16:creationId xmlns:a16="http://schemas.microsoft.com/office/drawing/2014/main" id="{0DCEB743-8F22-EBB7-F941-137B4AC00594}"/>
                    </a:ext>
                  </a:extLst>
                </p:cNvPr>
                <p:cNvSpPr/>
                <p:nvPr/>
              </p:nvSpPr>
              <p:spPr>
                <a:xfrm>
                  <a:off x="1385349" y="474517"/>
                  <a:ext cx="458284" cy="195232"/>
                </a:xfrm>
                <a:prstGeom prst="ellipse">
                  <a:avLst/>
                </a:prstGeom>
                <a:pattFill prst="dotDmnd">
                  <a:fgClr>
                    <a:srgbClr val="F79646">
                      <a:lumMod val="50000"/>
                    </a:srgbClr>
                  </a:fgClr>
                  <a:bgClr>
                    <a:srgbClr val="C28446"/>
                  </a:bgClr>
                </a:patt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92" name="Flowchart: Delay 91">
                  <a:extLst>
                    <a:ext uri="{FF2B5EF4-FFF2-40B4-BE49-F238E27FC236}">
                      <a16:creationId xmlns:a16="http://schemas.microsoft.com/office/drawing/2014/main" id="{2A8D373B-A9EB-C7EB-7419-E4E664C65985}"/>
                    </a:ext>
                  </a:extLst>
                </p:cNvPr>
                <p:cNvSpPr/>
                <p:nvPr/>
              </p:nvSpPr>
              <p:spPr>
                <a:xfrm rot="19976169">
                  <a:off x="1902815" y="2179716"/>
                  <a:ext cx="320445" cy="657015"/>
                </a:xfrm>
                <a:prstGeom prst="flowChartDelay">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93" name="Right Triangle 92">
                  <a:extLst>
                    <a:ext uri="{FF2B5EF4-FFF2-40B4-BE49-F238E27FC236}">
                      <a16:creationId xmlns:a16="http://schemas.microsoft.com/office/drawing/2014/main" id="{ABD14720-0F3A-26D4-90E8-F8F6B3585AB4}"/>
                    </a:ext>
                  </a:extLst>
                </p:cNvPr>
                <p:cNvSpPr/>
                <p:nvPr/>
              </p:nvSpPr>
              <p:spPr>
                <a:xfrm rot="8699319">
                  <a:off x="1289249" y="2189645"/>
                  <a:ext cx="247965" cy="291800"/>
                </a:xfrm>
                <a:prstGeom prst="rtTriangle">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94" name="Right Triangle 93">
                  <a:extLst>
                    <a:ext uri="{FF2B5EF4-FFF2-40B4-BE49-F238E27FC236}">
                      <a16:creationId xmlns:a16="http://schemas.microsoft.com/office/drawing/2014/main" id="{4F92300D-0752-683F-19D5-E197836FB0B4}"/>
                    </a:ext>
                  </a:extLst>
                </p:cNvPr>
                <p:cNvSpPr/>
                <p:nvPr/>
              </p:nvSpPr>
              <p:spPr>
                <a:xfrm rot="12900681" flipH="1">
                  <a:off x="1705827" y="2189645"/>
                  <a:ext cx="247965" cy="291800"/>
                </a:xfrm>
                <a:prstGeom prst="rtTriangle">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95" name="Flowchart: Manual Operation 26">
                  <a:extLst>
                    <a:ext uri="{FF2B5EF4-FFF2-40B4-BE49-F238E27FC236}">
                      <a16:creationId xmlns:a16="http://schemas.microsoft.com/office/drawing/2014/main" id="{636206CD-5653-15D0-78E9-BE04916E09A4}"/>
                    </a:ext>
                  </a:extLst>
                </p:cNvPr>
                <p:cNvSpPr/>
                <p:nvPr/>
              </p:nvSpPr>
              <p:spPr>
                <a:xfrm rot="230863" flipV="1">
                  <a:off x="1198365" y="3450312"/>
                  <a:ext cx="414978" cy="591391"/>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96" name="Flowchart: Terminator 95">
                  <a:extLst>
                    <a:ext uri="{FF2B5EF4-FFF2-40B4-BE49-F238E27FC236}">
                      <a16:creationId xmlns:a16="http://schemas.microsoft.com/office/drawing/2014/main" id="{BFE58C61-20E1-F634-0427-842551B30B36}"/>
                    </a:ext>
                  </a:extLst>
                </p:cNvPr>
                <p:cNvSpPr/>
                <p:nvPr/>
              </p:nvSpPr>
              <p:spPr>
                <a:xfrm rot="18705810" flipH="1">
                  <a:off x="838818" y="3059249"/>
                  <a:ext cx="141402" cy="416035"/>
                </a:xfrm>
                <a:prstGeom prst="flowChartTerminator">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97" name="Flowchart: Connector 96">
                  <a:extLst>
                    <a:ext uri="{FF2B5EF4-FFF2-40B4-BE49-F238E27FC236}">
                      <a16:creationId xmlns:a16="http://schemas.microsoft.com/office/drawing/2014/main" id="{177AF2E2-D29D-6B4B-7614-6984C26F016B}"/>
                    </a:ext>
                  </a:extLst>
                </p:cNvPr>
                <p:cNvSpPr/>
                <p:nvPr/>
              </p:nvSpPr>
              <p:spPr>
                <a:xfrm>
                  <a:off x="1566067" y="2441565"/>
                  <a:ext cx="79677" cy="87279"/>
                </a:xfrm>
                <a:prstGeom prst="flowChartConnector">
                  <a:avLst/>
                </a:prstGeom>
                <a:solidFill>
                  <a:srgbClr val="008000"/>
                </a:solidFill>
                <a:ln w="25400" cap="flat" cmpd="sng" algn="ctr">
                  <a:noFill/>
                  <a:prstDash val="solid"/>
                </a:ln>
                <a:effectLst/>
              </p:spPr>
              <p:txBody>
                <a:bodyPr rtlCol="0" anchor="ctr"/>
                <a:lstStyle/>
                <a:p>
                  <a:pPr algn="ctr" defTabSz="914400">
                    <a:defRPr/>
                  </a:pPr>
                  <a:endParaRPr lang="en-US" sz="1530" kern="0">
                    <a:solidFill>
                      <a:prstClr val="white"/>
                    </a:solidFill>
                    <a:latin typeface="Calibri"/>
                  </a:endParaRPr>
                </a:p>
              </p:txBody>
            </p:sp>
            <p:sp>
              <p:nvSpPr>
                <p:cNvPr id="98" name="Flowchart: Connector 97">
                  <a:extLst>
                    <a:ext uri="{FF2B5EF4-FFF2-40B4-BE49-F238E27FC236}">
                      <a16:creationId xmlns:a16="http://schemas.microsoft.com/office/drawing/2014/main" id="{0BBBB948-1691-0653-EA8C-02F4AC13117F}"/>
                    </a:ext>
                  </a:extLst>
                </p:cNvPr>
                <p:cNvSpPr/>
                <p:nvPr/>
              </p:nvSpPr>
              <p:spPr>
                <a:xfrm>
                  <a:off x="1566067" y="2567989"/>
                  <a:ext cx="79677" cy="87279"/>
                </a:xfrm>
                <a:prstGeom prst="flowChartConnector">
                  <a:avLst/>
                </a:prstGeom>
                <a:solidFill>
                  <a:srgbClr val="008000"/>
                </a:solidFill>
                <a:ln w="25400" cap="flat" cmpd="sng" algn="ctr">
                  <a:noFill/>
                  <a:prstDash val="solid"/>
                </a:ln>
                <a:effectLst/>
              </p:spPr>
              <p:txBody>
                <a:bodyPr rtlCol="0" anchor="ctr"/>
                <a:lstStyle/>
                <a:p>
                  <a:pPr algn="ctr" defTabSz="914400">
                    <a:defRPr/>
                  </a:pPr>
                  <a:endParaRPr lang="en-US" sz="1530" kern="0">
                    <a:solidFill>
                      <a:prstClr val="white"/>
                    </a:solidFill>
                    <a:latin typeface="Calibri"/>
                  </a:endParaRPr>
                </a:p>
              </p:txBody>
            </p:sp>
            <p:grpSp>
              <p:nvGrpSpPr>
                <p:cNvPr id="99" name="Group 98">
                  <a:extLst>
                    <a:ext uri="{FF2B5EF4-FFF2-40B4-BE49-F238E27FC236}">
                      <a16:creationId xmlns:a16="http://schemas.microsoft.com/office/drawing/2014/main" id="{90BB26A2-9263-5B48-0371-DFF43021B621}"/>
                    </a:ext>
                  </a:extLst>
                </p:cNvPr>
                <p:cNvGrpSpPr/>
                <p:nvPr/>
              </p:nvGrpSpPr>
              <p:grpSpPr>
                <a:xfrm>
                  <a:off x="1717423" y="2352216"/>
                  <a:ext cx="325110" cy="522802"/>
                  <a:chOff x="859632" y="2338402"/>
                  <a:chExt cx="571500" cy="788345"/>
                </a:xfrm>
              </p:grpSpPr>
              <p:sp>
                <p:nvSpPr>
                  <p:cNvPr id="101" name="Rectangle 100">
                    <a:extLst>
                      <a:ext uri="{FF2B5EF4-FFF2-40B4-BE49-F238E27FC236}">
                        <a16:creationId xmlns:a16="http://schemas.microsoft.com/office/drawing/2014/main" id="{3B2F952F-39AC-52BD-8A25-6C9E827BA491}"/>
                      </a:ext>
                    </a:extLst>
                  </p:cNvPr>
                  <p:cNvSpPr/>
                  <p:nvPr/>
                </p:nvSpPr>
                <p:spPr>
                  <a:xfrm>
                    <a:off x="977900" y="2707482"/>
                    <a:ext cx="342900" cy="85080"/>
                  </a:xfrm>
                  <a:prstGeom prst="rect">
                    <a:avLst/>
                  </a:prstGeom>
                  <a:solidFill>
                    <a:sysClr val="window" lastClr="FFFFFF"/>
                  </a:solidFill>
                  <a:ln w="25400" cap="flat" cmpd="sng" algn="ctr">
                    <a:noFill/>
                    <a:prstDash val="solid"/>
                  </a:ln>
                  <a:effectLst/>
                </p:spPr>
                <p:txBody>
                  <a:bodyPr rtlCol="0" anchor="ctr"/>
                  <a:lstStyle/>
                  <a:p>
                    <a:pPr algn="ctr" defTabSz="914400">
                      <a:defRPr/>
                    </a:pPr>
                    <a:endParaRPr lang="en-US" sz="1530" kern="0">
                      <a:solidFill>
                        <a:prstClr val="white"/>
                      </a:solidFill>
                      <a:latin typeface="Calibri"/>
                    </a:endParaRPr>
                  </a:p>
                </p:txBody>
              </p:sp>
              <p:pic>
                <p:nvPicPr>
                  <p:cNvPr id="102" name="Picture 101">
                    <a:extLst>
                      <a:ext uri="{FF2B5EF4-FFF2-40B4-BE49-F238E27FC236}">
                        <a16:creationId xmlns:a16="http://schemas.microsoft.com/office/drawing/2014/main" id="{631CC9FA-704E-34E7-1177-380CF94259A3}"/>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31560" y1="31877" x2="31560" y2="31877"/>
                                <a14:foregroundMark x1="46454" y1="11054" x2="46454" y2="11054"/>
                                <a14:foregroundMark x1="42553" y1="9512" x2="42553" y2="9512"/>
                                <a14:foregroundMark x1="39362" y1="8997" x2="39362" y2="8997"/>
                                <a14:foregroundMark x1="59929" y1="8997" x2="59929" y2="8997"/>
                                <a14:foregroundMark x1="29787" y1="26735" x2="29787" y2="26735"/>
                                <a14:foregroundMark x1="71631" y1="12339" x2="71631" y2="12339"/>
                                <a14:foregroundMark x1="77660" y1="21337" x2="77660" y2="21337"/>
                                <a14:foregroundMark x1="73050" y1="30077" x2="73050" y2="30077"/>
                                <a14:foregroundMark x1="61702" y1="33162" x2="61702" y2="33162"/>
                                <a14:foregroundMark x1="37234" y1="29306" x2="37234" y2="29306"/>
                                <a14:foregroundMark x1="53546" y1="61697" x2="53546" y2="61697"/>
                                <a14:foregroundMark x1="67021" y1="64010" x2="67021" y2="64010"/>
                                <a14:foregroundMark x1="33688" y1="62468" x2="33688" y2="62468"/>
                                <a14:foregroundMark x1="28369" y1="80463" x2="28369" y2="80463"/>
                                <a14:foregroundMark x1="48227" y1="79949" x2="48227" y2="79949"/>
                                <a14:foregroundMark x1="33688" y1="34447" x2="33688" y2="34447"/>
                                <a14:foregroundMark x1="49645" y1="76864" x2="49645" y2="76864"/>
                                <a14:foregroundMark x1="26596" y1="50643" x2="26596" y2="50643"/>
                                <a14:foregroundMark x1="44326" y1="49871" x2="44326" y2="49871"/>
                                <a14:foregroundMark x1="56738" y1="51928" x2="56738" y2="51928"/>
                                <a14:foregroundMark x1="70567" y1="52185" x2="70567" y2="52185"/>
                                <a14:foregroundMark x1="24113" y1="27249" x2="24113" y2="27249"/>
                                <a14:backgroundMark x1="36879" y1="22365" x2="36879" y2="22365"/>
                                <a14:backgroundMark x1="43262" y1="30591" x2="43262" y2="30591"/>
                              </a14:backgroundRemoval>
                            </a14:imgEffect>
                          </a14:imgLayer>
                        </a14:imgProps>
                      </a:ext>
                      <a:ext uri="{28A0092B-C50C-407E-A947-70E740481C1C}">
                        <a14:useLocalDpi xmlns:a14="http://schemas.microsoft.com/office/drawing/2010/main" val="0"/>
                      </a:ext>
                    </a:extLst>
                  </a:blip>
                  <a:stretch>
                    <a:fillRect/>
                  </a:stretch>
                </p:blipFill>
                <p:spPr>
                  <a:xfrm>
                    <a:off x="859632" y="2338402"/>
                    <a:ext cx="571500" cy="788345"/>
                  </a:xfrm>
                  <a:prstGeom prst="rect">
                    <a:avLst/>
                  </a:prstGeom>
                  <a:ln>
                    <a:noFill/>
                  </a:ln>
                </p:spPr>
              </p:pic>
            </p:grpSp>
            <p:sp>
              <p:nvSpPr>
                <p:cNvPr id="100" name="Freeform: Shape 99">
                  <a:extLst>
                    <a:ext uri="{FF2B5EF4-FFF2-40B4-BE49-F238E27FC236}">
                      <a16:creationId xmlns:a16="http://schemas.microsoft.com/office/drawing/2014/main" id="{B3C57303-FC4E-6CB3-6DA5-4F3649822043}"/>
                    </a:ext>
                  </a:extLst>
                </p:cNvPr>
                <p:cNvSpPr/>
                <p:nvPr/>
              </p:nvSpPr>
              <p:spPr>
                <a:xfrm rot="14816196">
                  <a:off x="1000545" y="3298367"/>
                  <a:ext cx="274312" cy="262954"/>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E9CD87"/>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defRPr/>
                  </a:pPr>
                  <a:endParaRPr lang="en-US" kern="0">
                    <a:solidFill>
                      <a:prstClr val="white"/>
                    </a:solidFill>
                    <a:latin typeface="Calibri"/>
                  </a:endParaRPr>
                </a:p>
              </p:txBody>
            </p:sp>
          </p:grpSp>
          <p:sp>
            <p:nvSpPr>
              <p:cNvPr id="27" name="Rectangle: Single Corner Snipped 29">
                <a:extLst>
                  <a:ext uri="{FF2B5EF4-FFF2-40B4-BE49-F238E27FC236}">
                    <a16:creationId xmlns:a16="http://schemas.microsoft.com/office/drawing/2014/main" id="{46FA2D03-266B-83FB-3BEB-D3E252E0D977}"/>
                  </a:ext>
                </a:extLst>
              </p:cNvPr>
              <p:cNvSpPr/>
              <p:nvPr/>
            </p:nvSpPr>
            <p:spPr>
              <a:xfrm flipH="1">
                <a:off x="1178412" y="3410023"/>
                <a:ext cx="844823" cy="1228724"/>
              </a:xfrm>
              <a:prstGeom prst="snip1Rect">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28" name="Oval 27">
                <a:extLst>
                  <a:ext uri="{FF2B5EF4-FFF2-40B4-BE49-F238E27FC236}">
                    <a16:creationId xmlns:a16="http://schemas.microsoft.com/office/drawing/2014/main" id="{BBFE14A5-1529-E4FB-AED5-D3C599B6DE8B}"/>
                  </a:ext>
                </a:extLst>
              </p:cNvPr>
              <p:cNvSpPr/>
              <p:nvPr/>
            </p:nvSpPr>
            <p:spPr>
              <a:xfrm>
                <a:off x="965711" y="2421292"/>
                <a:ext cx="184756" cy="409920"/>
              </a:xfrm>
              <a:prstGeom prst="ellipse">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29" name="Oval 28">
                <a:extLst>
                  <a:ext uri="{FF2B5EF4-FFF2-40B4-BE49-F238E27FC236}">
                    <a16:creationId xmlns:a16="http://schemas.microsoft.com/office/drawing/2014/main" id="{7894F17D-E8E2-EC1E-E1D0-7207084D4E6E}"/>
                  </a:ext>
                </a:extLst>
              </p:cNvPr>
              <p:cNvSpPr/>
              <p:nvPr/>
            </p:nvSpPr>
            <p:spPr>
              <a:xfrm>
                <a:off x="2117582" y="2408643"/>
                <a:ext cx="184756" cy="409920"/>
              </a:xfrm>
              <a:prstGeom prst="ellipse">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30" name="Flowchart: Off-page Connector 29">
                <a:extLst>
                  <a:ext uri="{FF2B5EF4-FFF2-40B4-BE49-F238E27FC236}">
                    <a16:creationId xmlns:a16="http://schemas.microsoft.com/office/drawing/2014/main" id="{B4E89E56-C8E2-8244-D8B6-271EA8C665E1}"/>
                  </a:ext>
                </a:extLst>
              </p:cNvPr>
              <p:cNvSpPr/>
              <p:nvPr/>
            </p:nvSpPr>
            <p:spPr>
              <a:xfrm>
                <a:off x="1470911" y="3120963"/>
                <a:ext cx="331997" cy="436406"/>
              </a:xfrm>
              <a:prstGeom prst="flowChartOffpageConnec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31" name="Oval 30">
                <a:extLst>
                  <a:ext uri="{FF2B5EF4-FFF2-40B4-BE49-F238E27FC236}">
                    <a16:creationId xmlns:a16="http://schemas.microsoft.com/office/drawing/2014/main" id="{B598D625-6C9A-966A-11DD-8B17D115BCAF}"/>
                  </a:ext>
                </a:extLst>
              </p:cNvPr>
              <p:cNvSpPr/>
              <p:nvPr/>
            </p:nvSpPr>
            <p:spPr>
              <a:xfrm>
                <a:off x="1046541" y="1811744"/>
                <a:ext cx="1154760" cy="1454687"/>
              </a:xfrm>
              <a:prstGeom prst="ellipse">
                <a:avLst/>
              </a:prstGeom>
              <a:solidFill>
                <a:srgbClr val="EED69D"/>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32" name="Flowchart: Terminator 31">
                <a:extLst>
                  <a:ext uri="{FF2B5EF4-FFF2-40B4-BE49-F238E27FC236}">
                    <a16:creationId xmlns:a16="http://schemas.microsoft.com/office/drawing/2014/main" id="{5829E8C7-9972-22A9-6A8D-2AF2D6BC2F80}"/>
                  </a:ext>
                </a:extLst>
              </p:cNvPr>
              <p:cNvSpPr/>
              <p:nvPr/>
            </p:nvSpPr>
            <p:spPr>
              <a:xfrm rot="1600366">
                <a:off x="847664" y="3690908"/>
                <a:ext cx="225594" cy="711363"/>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33" name="Flowchart: Delay 32">
                <a:extLst>
                  <a:ext uri="{FF2B5EF4-FFF2-40B4-BE49-F238E27FC236}">
                    <a16:creationId xmlns:a16="http://schemas.microsoft.com/office/drawing/2014/main" id="{3E1C3099-2ADD-C379-3D07-0AE123C53167}"/>
                  </a:ext>
                </a:extLst>
              </p:cNvPr>
              <p:cNvSpPr/>
              <p:nvPr/>
            </p:nvSpPr>
            <p:spPr>
              <a:xfrm rot="2022916" flipH="1">
                <a:off x="977216" y="3374447"/>
                <a:ext cx="320445" cy="657015"/>
              </a:xfrm>
              <a:prstGeom prst="flowChartDelay">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34" name="Moon 33">
                <a:extLst>
                  <a:ext uri="{FF2B5EF4-FFF2-40B4-BE49-F238E27FC236}">
                    <a16:creationId xmlns:a16="http://schemas.microsoft.com/office/drawing/2014/main" id="{463DB48F-1301-9976-7201-F4CFF4E3CABF}"/>
                  </a:ext>
                </a:extLst>
              </p:cNvPr>
              <p:cNvSpPr/>
              <p:nvPr/>
            </p:nvSpPr>
            <p:spPr>
              <a:xfrm rot="5400000">
                <a:off x="1197595" y="1406602"/>
                <a:ext cx="852651" cy="1186231"/>
              </a:xfrm>
              <a:prstGeom prst="moon">
                <a:avLst>
                  <a:gd name="adj" fmla="val 65258"/>
                </a:avLst>
              </a:prstGeom>
              <a:pattFill prst="openDmnd">
                <a:fgClr>
                  <a:srgbClr val="000000"/>
                </a:fgClr>
                <a:bgClr>
                  <a:sysClr val="window" lastClr="FFFFFF"/>
                </a:bgClr>
              </a:pattFill>
              <a:ln w="3175" cap="flat" cmpd="sng" algn="ctr">
                <a:solidFill>
                  <a:srgbClr val="000000"/>
                </a:solidFill>
                <a:prstDash val="solid"/>
              </a:ln>
              <a:effectLst/>
            </p:spPr>
            <p:txBody>
              <a:bodyPr rtlCol="0" anchor="ctr"/>
              <a:lstStyle/>
              <a:p>
                <a:pPr algn="ctr">
                  <a:defRPr/>
                </a:pPr>
                <a:endParaRPr lang="en-US" sz="1530" kern="0">
                  <a:solidFill>
                    <a:prstClr val="white"/>
                  </a:solidFill>
                  <a:latin typeface="Calibri"/>
                </a:endParaRPr>
              </a:p>
            </p:txBody>
          </p:sp>
          <p:sp>
            <p:nvSpPr>
              <p:cNvPr id="35" name="Moon 34">
                <a:extLst>
                  <a:ext uri="{FF2B5EF4-FFF2-40B4-BE49-F238E27FC236}">
                    <a16:creationId xmlns:a16="http://schemas.microsoft.com/office/drawing/2014/main" id="{91704147-038F-8863-2CA9-FD795F7229F6}"/>
                  </a:ext>
                </a:extLst>
              </p:cNvPr>
              <p:cNvSpPr/>
              <p:nvPr/>
            </p:nvSpPr>
            <p:spPr>
              <a:xfrm rot="5400000">
                <a:off x="1318639" y="1539646"/>
                <a:ext cx="613097" cy="1157294"/>
              </a:xfrm>
              <a:prstGeom prst="moon">
                <a:avLst>
                  <a:gd name="adj" fmla="val 52142"/>
                </a:avLst>
              </a:prstGeom>
              <a:pattFill prst="dotDmnd">
                <a:fgClr>
                  <a:srgbClr val="000000"/>
                </a:fgClr>
                <a:bgClr>
                  <a:srgbClr val="C28446"/>
                </a:bgClr>
              </a:pattFill>
              <a:ln w="3175" cap="flat" cmpd="sng" algn="ctr">
                <a:noFill/>
                <a:prstDash val="solid"/>
              </a:ln>
              <a:effectLst/>
            </p:spPr>
            <p:txBody>
              <a:bodyPr rtlCol="0" anchor="ctr"/>
              <a:lstStyle/>
              <a:p>
                <a:pPr algn="ctr">
                  <a:defRPr/>
                </a:pPr>
                <a:endParaRPr lang="en-US" sz="1530" kern="0">
                  <a:solidFill>
                    <a:prstClr val="white"/>
                  </a:solidFill>
                  <a:latin typeface="Calibri"/>
                </a:endParaRPr>
              </a:p>
            </p:txBody>
          </p:sp>
          <p:sp>
            <p:nvSpPr>
              <p:cNvPr id="36" name="Oval 35">
                <a:extLst>
                  <a:ext uri="{FF2B5EF4-FFF2-40B4-BE49-F238E27FC236}">
                    <a16:creationId xmlns:a16="http://schemas.microsoft.com/office/drawing/2014/main" id="{6559D829-8010-3223-5EB7-C1CADDD30386}"/>
                  </a:ext>
                </a:extLst>
              </p:cNvPr>
              <p:cNvSpPr/>
              <p:nvPr/>
            </p:nvSpPr>
            <p:spPr>
              <a:xfrm>
                <a:off x="1404629" y="1654701"/>
                <a:ext cx="458284" cy="195232"/>
              </a:xfrm>
              <a:prstGeom prst="ellipse">
                <a:avLst/>
              </a:prstGeom>
              <a:pattFill prst="dotDmnd">
                <a:fgClr>
                  <a:srgbClr val="F79646">
                    <a:lumMod val="50000"/>
                  </a:srgbClr>
                </a:fgClr>
                <a:bgClr>
                  <a:srgbClr val="C28446"/>
                </a:bgClr>
              </a:patt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37" name="Right Triangle 36">
                <a:extLst>
                  <a:ext uri="{FF2B5EF4-FFF2-40B4-BE49-F238E27FC236}">
                    <a16:creationId xmlns:a16="http://schemas.microsoft.com/office/drawing/2014/main" id="{DF853ADA-2498-B03B-5CE4-4E7A07D7FCD1}"/>
                  </a:ext>
                </a:extLst>
              </p:cNvPr>
              <p:cNvSpPr/>
              <p:nvPr/>
            </p:nvSpPr>
            <p:spPr>
              <a:xfrm rot="8699319">
                <a:off x="1308529" y="3369829"/>
                <a:ext cx="247965" cy="291800"/>
              </a:xfrm>
              <a:prstGeom prst="rtTriangle">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38" name="Right Triangle 37">
                <a:extLst>
                  <a:ext uri="{FF2B5EF4-FFF2-40B4-BE49-F238E27FC236}">
                    <a16:creationId xmlns:a16="http://schemas.microsoft.com/office/drawing/2014/main" id="{19F2F27B-35F7-68BF-247C-2F5570FF95DB}"/>
                  </a:ext>
                </a:extLst>
              </p:cNvPr>
              <p:cNvSpPr/>
              <p:nvPr/>
            </p:nvSpPr>
            <p:spPr>
              <a:xfrm rot="12900681" flipH="1">
                <a:off x="1725107" y="3369829"/>
                <a:ext cx="247965" cy="291800"/>
              </a:xfrm>
              <a:prstGeom prst="rtTriangle">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39" name="Flowchart: Terminator 38">
                <a:extLst>
                  <a:ext uri="{FF2B5EF4-FFF2-40B4-BE49-F238E27FC236}">
                    <a16:creationId xmlns:a16="http://schemas.microsoft.com/office/drawing/2014/main" id="{C140955C-9AAD-9243-0722-BA1790E22309}"/>
                  </a:ext>
                </a:extLst>
              </p:cNvPr>
              <p:cNvSpPr/>
              <p:nvPr/>
            </p:nvSpPr>
            <p:spPr>
              <a:xfrm rot="18705810" flipH="1">
                <a:off x="858098" y="4239433"/>
                <a:ext cx="141402" cy="416035"/>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40" name="Flowchart: Connector 39">
                <a:extLst>
                  <a:ext uri="{FF2B5EF4-FFF2-40B4-BE49-F238E27FC236}">
                    <a16:creationId xmlns:a16="http://schemas.microsoft.com/office/drawing/2014/main" id="{6A4C08C5-467C-1A0F-A23F-85969489A018}"/>
                  </a:ext>
                </a:extLst>
              </p:cNvPr>
              <p:cNvSpPr/>
              <p:nvPr/>
            </p:nvSpPr>
            <p:spPr>
              <a:xfrm>
                <a:off x="1585347" y="3621749"/>
                <a:ext cx="79677" cy="87279"/>
              </a:xfrm>
              <a:prstGeom prst="flowChartConnector">
                <a:avLst/>
              </a:prstGeom>
              <a:solidFill>
                <a:srgbClr val="008000"/>
              </a:solidFill>
              <a:ln w="25400" cap="flat" cmpd="sng" algn="ctr">
                <a:noFill/>
                <a:prstDash val="solid"/>
              </a:ln>
              <a:effectLst/>
            </p:spPr>
            <p:txBody>
              <a:bodyPr rtlCol="0" anchor="ctr"/>
              <a:lstStyle/>
              <a:p>
                <a:pPr algn="ctr">
                  <a:defRPr/>
                </a:pPr>
                <a:endParaRPr lang="en-US" sz="1530" kern="0">
                  <a:solidFill>
                    <a:prstClr val="white"/>
                  </a:solidFill>
                  <a:latin typeface="Calibri"/>
                </a:endParaRPr>
              </a:p>
            </p:txBody>
          </p:sp>
          <p:sp>
            <p:nvSpPr>
              <p:cNvPr id="41" name="Flowchart: Connector 40">
                <a:extLst>
                  <a:ext uri="{FF2B5EF4-FFF2-40B4-BE49-F238E27FC236}">
                    <a16:creationId xmlns:a16="http://schemas.microsoft.com/office/drawing/2014/main" id="{BB61B87D-47EA-4AA4-4DEF-EE3FA2967204}"/>
                  </a:ext>
                </a:extLst>
              </p:cNvPr>
              <p:cNvSpPr/>
              <p:nvPr/>
            </p:nvSpPr>
            <p:spPr>
              <a:xfrm>
                <a:off x="1585347" y="3748173"/>
                <a:ext cx="79677" cy="87279"/>
              </a:xfrm>
              <a:prstGeom prst="flowChartConnector">
                <a:avLst/>
              </a:prstGeom>
              <a:solidFill>
                <a:srgbClr val="008000"/>
              </a:solidFill>
              <a:ln w="25400" cap="flat" cmpd="sng" algn="ctr">
                <a:noFill/>
                <a:prstDash val="solid"/>
              </a:ln>
              <a:effectLst/>
            </p:spPr>
            <p:txBody>
              <a:bodyPr rtlCol="0" anchor="ctr"/>
              <a:lstStyle/>
              <a:p>
                <a:pPr algn="ctr">
                  <a:defRPr/>
                </a:pPr>
                <a:endParaRPr lang="en-US" sz="1530" kern="0">
                  <a:solidFill>
                    <a:prstClr val="white"/>
                  </a:solidFill>
                  <a:latin typeface="Calibri"/>
                </a:endParaRPr>
              </a:p>
            </p:txBody>
          </p:sp>
          <p:sp>
            <p:nvSpPr>
              <p:cNvPr id="42" name="Freeform: Shape 41">
                <a:extLst>
                  <a:ext uri="{FF2B5EF4-FFF2-40B4-BE49-F238E27FC236}">
                    <a16:creationId xmlns:a16="http://schemas.microsoft.com/office/drawing/2014/main" id="{8E6E02DE-6FA9-7227-A2D7-FCF00C932472}"/>
                  </a:ext>
                </a:extLst>
              </p:cNvPr>
              <p:cNvSpPr/>
              <p:nvPr/>
            </p:nvSpPr>
            <p:spPr>
              <a:xfrm rot="14816196">
                <a:off x="1019825" y="4478551"/>
                <a:ext cx="274312" cy="262954"/>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E9CD87"/>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grpSp>
            <p:nvGrpSpPr>
              <p:cNvPr id="43" name="Group 42">
                <a:extLst>
                  <a:ext uri="{FF2B5EF4-FFF2-40B4-BE49-F238E27FC236}">
                    <a16:creationId xmlns:a16="http://schemas.microsoft.com/office/drawing/2014/main" id="{95A416B5-96EE-4200-BDFB-BDCA8DCBBD66}"/>
                  </a:ext>
                </a:extLst>
              </p:cNvPr>
              <p:cNvGrpSpPr/>
              <p:nvPr/>
            </p:nvGrpSpPr>
            <p:grpSpPr>
              <a:xfrm>
                <a:off x="1736703" y="3532400"/>
                <a:ext cx="325110" cy="522802"/>
                <a:chOff x="859632" y="2338402"/>
                <a:chExt cx="571500" cy="788345"/>
              </a:xfrm>
            </p:grpSpPr>
            <p:sp>
              <p:nvSpPr>
                <p:cNvPr id="72" name="Rectangle 71">
                  <a:extLst>
                    <a:ext uri="{FF2B5EF4-FFF2-40B4-BE49-F238E27FC236}">
                      <a16:creationId xmlns:a16="http://schemas.microsoft.com/office/drawing/2014/main" id="{D678B947-4245-1033-AEF1-F3DF87BC3804}"/>
                    </a:ext>
                  </a:extLst>
                </p:cNvPr>
                <p:cNvSpPr/>
                <p:nvPr/>
              </p:nvSpPr>
              <p:spPr>
                <a:xfrm>
                  <a:off x="977900" y="2707482"/>
                  <a:ext cx="342900" cy="85080"/>
                </a:xfrm>
                <a:prstGeom prst="rect">
                  <a:avLst/>
                </a:prstGeom>
                <a:solidFill>
                  <a:sysClr val="window" lastClr="FFFFFF"/>
                </a:solidFill>
                <a:ln w="25400" cap="flat" cmpd="sng" algn="ctr">
                  <a:noFill/>
                  <a:prstDash val="solid"/>
                </a:ln>
                <a:effectLst/>
              </p:spPr>
              <p:txBody>
                <a:bodyPr rtlCol="0" anchor="ctr"/>
                <a:lstStyle/>
                <a:p>
                  <a:pPr algn="ctr">
                    <a:defRPr/>
                  </a:pPr>
                  <a:endParaRPr lang="en-US" sz="1530" kern="0">
                    <a:solidFill>
                      <a:prstClr val="white"/>
                    </a:solidFill>
                    <a:latin typeface="Calibri"/>
                  </a:endParaRPr>
                </a:p>
              </p:txBody>
            </p:sp>
            <p:pic>
              <p:nvPicPr>
                <p:cNvPr id="73" name="Picture 72">
                  <a:extLst>
                    <a:ext uri="{FF2B5EF4-FFF2-40B4-BE49-F238E27FC236}">
                      <a16:creationId xmlns:a16="http://schemas.microsoft.com/office/drawing/2014/main" id="{C15C2F46-DC5D-8FDA-A7B3-DA3C340CF109}"/>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31560" y1="31877" x2="31560" y2="31877"/>
                              <a14:foregroundMark x1="46454" y1="11054" x2="46454" y2="11054"/>
                              <a14:foregroundMark x1="42553" y1="9512" x2="42553" y2="9512"/>
                              <a14:foregroundMark x1="39362" y1="8997" x2="39362" y2="8997"/>
                              <a14:foregroundMark x1="59929" y1="8997" x2="59929" y2="8997"/>
                              <a14:foregroundMark x1="29787" y1="26735" x2="29787" y2="26735"/>
                              <a14:foregroundMark x1="71631" y1="12339" x2="71631" y2="12339"/>
                              <a14:foregroundMark x1="77660" y1="21337" x2="77660" y2="21337"/>
                              <a14:foregroundMark x1="73050" y1="30077" x2="73050" y2="30077"/>
                              <a14:foregroundMark x1="61702" y1="33162" x2="61702" y2="33162"/>
                              <a14:foregroundMark x1="37234" y1="29306" x2="37234" y2="29306"/>
                              <a14:foregroundMark x1="53546" y1="61697" x2="53546" y2="61697"/>
                              <a14:foregroundMark x1="67021" y1="64010" x2="67021" y2="64010"/>
                              <a14:foregroundMark x1="33688" y1="62468" x2="33688" y2="62468"/>
                              <a14:foregroundMark x1="28369" y1="80463" x2="28369" y2="80463"/>
                              <a14:foregroundMark x1="48227" y1="79949" x2="48227" y2="79949"/>
                              <a14:foregroundMark x1="33688" y1="34447" x2="33688" y2="34447"/>
                              <a14:foregroundMark x1="49645" y1="76864" x2="49645" y2="76864"/>
                              <a14:foregroundMark x1="26596" y1="50643" x2="26596" y2="50643"/>
                              <a14:foregroundMark x1="44326" y1="49871" x2="44326" y2="49871"/>
                              <a14:foregroundMark x1="56738" y1="51928" x2="56738" y2="51928"/>
                              <a14:foregroundMark x1="70567" y1="52185" x2="70567" y2="52185"/>
                              <a14:foregroundMark x1="24113" y1="27249" x2="24113" y2="27249"/>
                              <a14:backgroundMark x1="36879" y1="22365" x2="36879" y2="22365"/>
                              <a14:backgroundMark x1="43262" y1="30591" x2="43262" y2="30591"/>
                            </a14:backgroundRemoval>
                          </a14:imgEffect>
                        </a14:imgLayer>
                      </a14:imgProps>
                    </a:ext>
                    <a:ext uri="{28A0092B-C50C-407E-A947-70E740481C1C}">
                      <a14:useLocalDpi xmlns:a14="http://schemas.microsoft.com/office/drawing/2010/main" val="0"/>
                    </a:ext>
                  </a:extLst>
                </a:blip>
                <a:stretch>
                  <a:fillRect/>
                </a:stretch>
              </p:blipFill>
              <p:spPr>
                <a:xfrm>
                  <a:off x="859632" y="2338402"/>
                  <a:ext cx="571500" cy="788345"/>
                </a:xfrm>
                <a:prstGeom prst="rect">
                  <a:avLst/>
                </a:prstGeom>
                <a:ln>
                  <a:noFill/>
                </a:ln>
              </p:spPr>
            </p:pic>
          </p:grpSp>
          <p:grpSp>
            <p:nvGrpSpPr>
              <p:cNvPr id="44" name="Group 43">
                <a:extLst>
                  <a:ext uri="{FF2B5EF4-FFF2-40B4-BE49-F238E27FC236}">
                    <a16:creationId xmlns:a16="http://schemas.microsoft.com/office/drawing/2014/main" id="{F208D5CD-133D-892F-F333-8DF7A129A30D}"/>
                  </a:ext>
                </a:extLst>
              </p:cNvPr>
              <p:cNvGrpSpPr/>
              <p:nvPr/>
            </p:nvGrpSpPr>
            <p:grpSpPr>
              <a:xfrm rot="19720146">
                <a:off x="1182580" y="2371883"/>
                <a:ext cx="386764" cy="226743"/>
                <a:chOff x="5136060" y="1710152"/>
                <a:chExt cx="538831" cy="347248"/>
              </a:xfrm>
            </p:grpSpPr>
            <p:sp>
              <p:nvSpPr>
                <p:cNvPr id="62" name="Oval 5">
                  <a:extLst>
                    <a:ext uri="{FF2B5EF4-FFF2-40B4-BE49-F238E27FC236}">
                      <a16:creationId xmlns:a16="http://schemas.microsoft.com/office/drawing/2014/main" id="{B1162EE8-7299-D2C7-7869-2B01BEDF7CD7}"/>
                    </a:ext>
                  </a:extLst>
                </p:cNvPr>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nvGrpSpPr>
                <p:cNvPr id="63" name="Group 62">
                  <a:extLst>
                    <a:ext uri="{FF2B5EF4-FFF2-40B4-BE49-F238E27FC236}">
                      <a16:creationId xmlns:a16="http://schemas.microsoft.com/office/drawing/2014/main" id="{23E58501-5DD6-A6C3-7A45-9E30BB00543E}"/>
                    </a:ext>
                  </a:extLst>
                </p:cNvPr>
                <p:cNvGrpSpPr/>
                <p:nvPr/>
              </p:nvGrpSpPr>
              <p:grpSpPr>
                <a:xfrm rot="20545732">
                  <a:off x="5242936" y="1710152"/>
                  <a:ext cx="85726" cy="45719"/>
                  <a:chOff x="5293988" y="1700325"/>
                  <a:chExt cx="85726" cy="42639"/>
                </a:xfrm>
              </p:grpSpPr>
              <p:cxnSp>
                <p:nvCxnSpPr>
                  <p:cNvPr id="69" name="Straight Connector 68">
                    <a:extLst>
                      <a:ext uri="{FF2B5EF4-FFF2-40B4-BE49-F238E27FC236}">
                        <a16:creationId xmlns:a16="http://schemas.microsoft.com/office/drawing/2014/main" id="{3A708ABB-A872-0280-F326-D55F52646F51}"/>
                      </a:ext>
                    </a:extLst>
                  </p:cNvPr>
                  <p:cNvCxnSpPr/>
                  <p:nvPr/>
                </p:nvCxnSpPr>
                <p:spPr>
                  <a:xfrm>
                    <a:off x="5293988"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70" name="Straight Connector 69">
                    <a:extLst>
                      <a:ext uri="{FF2B5EF4-FFF2-40B4-BE49-F238E27FC236}">
                        <a16:creationId xmlns:a16="http://schemas.microsoft.com/office/drawing/2014/main" id="{6D77CAC2-5545-027C-C2A9-7C6E21DE52D7}"/>
                      </a:ext>
                    </a:extLst>
                  </p:cNvPr>
                  <p:cNvCxnSpPr/>
                  <p:nvPr/>
                </p:nvCxnSpPr>
                <p:spPr>
                  <a:xfrm>
                    <a:off x="5336850"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71" name="Straight Connector 70">
                    <a:extLst>
                      <a:ext uri="{FF2B5EF4-FFF2-40B4-BE49-F238E27FC236}">
                        <a16:creationId xmlns:a16="http://schemas.microsoft.com/office/drawing/2014/main" id="{547DA83D-A326-7A64-C068-53908FF0DB6C}"/>
                      </a:ext>
                    </a:extLst>
                  </p:cNvPr>
                  <p:cNvCxnSpPr/>
                  <p:nvPr/>
                </p:nvCxnSpPr>
                <p:spPr>
                  <a:xfrm>
                    <a:off x="5379714" y="1700325"/>
                    <a:ext cx="0" cy="42639"/>
                  </a:xfrm>
                  <a:prstGeom prst="line">
                    <a:avLst/>
                  </a:prstGeom>
                  <a:noFill/>
                  <a:ln w="31750" cap="sq" cmpd="dbl" algn="ctr">
                    <a:solidFill>
                      <a:sysClr val="windowText" lastClr="000000"/>
                    </a:solidFill>
                    <a:prstDash val="dashDot"/>
                    <a:round/>
                    <a:headEnd type="none" w="med" len="sm"/>
                    <a:tailEnd type="none"/>
                  </a:ln>
                  <a:effectLst/>
                </p:spPr>
              </p:cxnSp>
            </p:grpSp>
            <p:sp>
              <p:nvSpPr>
                <p:cNvPr id="64" name="Oval 4">
                  <a:extLst>
                    <a:ext uri="{FF2B5EF4-FFF2-40B4-BE49-F238E27FC236}">
                      <a16:creationId xmlns:a16="http://schemas.microsoft.com/office/drawing/2014/main" id="{26474C4B-4271-DB3D-F0C3-DD9FF1790418}"/>
                    </a:ext>
                  </a:extLst>
                </p:cNvPr>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65" name="Oval 64">
                  <a:extLst>
                    <a:ext uri="{FF2B5EF4-FFF2-40B4-BE49-F238E27FC236}">
                      <a16:creationId xmlns:a16="http://schemas.microsoft.com/office/drawing/2014/main" id="{D92D5D04-6238-A09E-863E-2CFD39399C31}"/>
                    </a:ext>
                  </a:extLst>
                </p:cNvPr>
                <p:cNvSpPr/>
                <p:nvPr/>
              </p:nvSpPr>
              <p:spPr>
                <a:xfrm>
                  <a:off x="5275412" y="1778000"/>
                  <a:ext cx="279400" cy="279400"/>
                </a:xfrm>
                <a:prstGeom prst="ellipse">
                  <a:avLst/>
                </a:prstGeom>
                <a:solidFill>
                  <a:srgbClr val="864826"/>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66" name="Oval 65">
                  <a:extLst>
                    <a:ext uri="{FF2B5EF4-FFF2-40B4-BE49-F238E27FC236}">
                      <a16:creationId xmlns:a16="http://schemas.microsoft.com/office/drawing/2014/main" id="{C7A448A4-9B95-3011-C855-6605494B40CE}"/>
                    </a:ext>
                  </a:extLst>
                </p:cNvPr>
                <p:cNvSpPr/>
                <p:nvPr/>
              </p:nvSpPr>
              <p:spPr>
                <a:xfrm>
                  <a:off x="5331124" y="1833712"/>
                  <a:ext cx="223688" cy="223688"/>
                </a:xfrm>
                <a:prstGeom prst="ellipse">
                  <a:avLst/>
                </a:prstGeom>
                <a:solidFill>
                  <a:srgbClr val="33030D"/>
                </a:solidFill>
                <a:ln w="12700" cap="flat" cmpd="sng" algn="ctr">
                  <a:noFill/>
                  <a:prstDash val="solid"/>
                  <a:miter lim="800000"/>
                </a:ln>
                <a:effectLst/>
              </p:spPr>
              <p:txBody>
                <a:bodyPr rtlCol="0" anchor="ctr"/>
                <a:lstStyle/>
                <a:p>
                  <a:pPr algn="ctr">
                    <a:defRPr/>
                  </a:pPr>
                  <a:endParaRPr lang="en-US" sz="1530" kern="0" dirty="0">
                    <a:solidFill>
                      <a:prstClr val="white"/>
                    </a:solidFill>
                    <a:latin typeface="Calibri"/>
                  </a:endParaRPr>
                </a:p>
              </p:txBody>
            </p:sp>
            <p:sp>
              <p:nvSpPr>
                <p:cNvPr id="67" name="Oval 66">
                  <a:extLst>
                    <a:ext uri="{FF2B5EF4-FFF2-40B4-BE49-F238E27FC236}">
                      <a16:creationId xmlns:a16="http://schemas.microsoft.com/office/drawing/2014/main" id="{FD9FA0B6-13B6-F302-6609-E6CC5141C223}"/>
                    </a:ext>
                  </a:extLst>
                </p:cNvPr>
                <p:cNvSpPr/>
                <p:nvPr/>
              </p:nvSpPr>
              <p:spPr>
                <a:xfrm>
                  <a:off x="5404868" y="1846412"/>
                  <a:ext cx="127000" cy="127000"/>
                </a:xfrm>
                <a:prstGeom prst="ellipse">
                  <a:avLst/>
                </a:prstGeom>
                <a:solidFill>
                  <a:srgbClr val="B46004"/>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68" name="Oval 67">
                  <a:extLst>
                    <a:ext uri="{FF2B5EF4-FFF2-40B4-BE49-F238E27FC236}">
                      <a16:creationId xmlns:a16="http://schemas.microsoft.com/office/drawing/2014/main" id="{31DA42D8-2A9D-81DA-7A19-533FEF498A39}"/>
                    </a:ext>
                  </a:extLst>
                </p:cNvPr>
                <p:cNvSpPr/>
                <p:nvPr/>
              </p:nvSpPr>
              <p:spPr>
                <a:xfrm>
                  <a:off x="5442970" y="1903413"/>
                  <a:ext cx="88898" cy="82699"/>
                </a:xfrm>
                <a:prstGeom prst="ellipse">
                  <a:avLst/>
                </a:pr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grpSp>
            <p:nvGrpSpPr>
              <p:cNvPr id="45" name="Group 44">
                <a:extLst>
                  <a:ext uri="{FF2B5EF4-FFF2-40B4-BE49-F238E27FC236}">
                    <a16:creationId xmlns:a16="http://schemas.microsoft.com/office/drawing/2014/main" id="{239E98CF-80BF-A025-4F2C-BD9B8255ED44}"/>
                  </a:ext>
                </a:extLst>
              </p:cNvPr>
              <p:cNvGrpSpPr/>
              <p:nvPr/>
            </p:nvGrpSpPr>
            <p:grpSpPr>
              <a:xfrm rot="1705800" flipH="1">
                <a:off x="1678571" y="2367738"/>
                <a:ext cx="386764" cy="226743"/>
                <a:chOff x="5136060" y="1710152"/>
                <a:chExt cx="538831" cy="347248"/>
              </a:xfrm>
            </p:grpSpPr>
            <p:sp>
              <p:nvSpPr>
                <p:cNvPr id="52" name="Oval 5">
                  <a:extLst>
                    <a:ext uri="{FF2B5EF4-FFF2-40B4-BE49-F238E27FC236}">
                      <a16:creationId xmlns:a16="http://schemas.microsoft.com/office/drawing/2014/main" id="{53069805-4029-F77C-38C4-018C41B76FF7}"/>
                    </a:ext>
                  </a:extLst>
                </p:cNvPr>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nvGrpSpPr>
                <p:cNvPr id="53" name="Group 52">
                  <a:extLst>
                    <a:ext uri="{FF2B5EF4-FFF2-40B4-BE49-F238E27FC236}">
                      <a16:creationId xmlns:a16="http://schemas.microsoft.com/office/drawing/2014/main" id="{0AA689C7-E67E-18DE-0EAB-1C75FFD1D3D1}"/>
                    </a:ext>
                  </a:extLst>
                </p:cNvPr>
                <p:cNvGrpSpPr/>
                <p:nvPr/>
              </p:nvGrpSpPr>
              <p:grpSpPr>
                <a:xfrm rot="20545732">
                  <a:off x="5242936" y="1710152"/>
                  <a:ext cx="85726" cy="45719"/>
                  <a:chOff x="5293988" y="1700325"/>
                  <a:chExt cx="85726" cy="42639"/>
                </a:xfrm>
              </p:grpSpPr>
              <p:cxnSp>
                <p:nvCxnSpPr>
                  <p:cNvPr id="59" name="Straight Connector 58">
                    <a:extLst>
                      <a:ext uri="{FF2B5EF4-FFF2-40B4-BE49-F238E27FC236}">
                        <a16:creationId xmlns:a16="http://schemas.microsoft.com/office/drawing/2014/main" id="{3F17B614-4049-F348-948A-8711EE58831F}"/>
                      </a:ext>
                    </a:extLst>
                  </p:cNvPr>
                  <p:cNvCxnSpPr/>
                  <p:nvPr/>
                </p:nvCxnSpPr>
                <p:spPr>
                  <a:xfrm>
                    <a:off x="5293988"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60" name="Straight Connector 59">
                    <a:extLst>
                      <a:ext uri="{FF2B5EF4-FFF2-40B4-BE49-F238E27FC236}">
                        <a16:creationId xmlns:a16="http://schemas.microsoft.com/office/drawing/2014/main" id="{3E221C18-B567-72B8-6D34-DF06F7E96CF2}"/>
                      </a:ext>
                    </a:extLst>
                  </p:cNvPr>
                  <p:cNvCxnSpPr/>
                  <p:nvPr/>
                </p:nvCxnSpPr>
                <p:spPr>
                  <a:xfrm>
                    <a:off x="5336850"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61" name="Straight Connector 60">
                    <a:extLst>
                      <a:ext uri="{FF2B5EF4-FFF2-40B4-BE49-F238E27FC236}">
                        <a16:creationId xmlns:a16="http://schemas.microsoft.com/office/drawing/2014/main" id="{52111845-6AC8-32F9-3F55-0F342A733B91}"/>
                      </a:ext>
                    </a:extLst>
                  </p:cNvPr>
                  <p:cNvCxnSpPr/>
                  <p:nvPr/>
                </p:nvCxnSpPr>
                <p:spPr>
                  <a:xfrm>
                    <a:off x="5379714" y="1700325"/>
                    <a:ext cx="0" cy="42639"/>
                  </a:xfrm>
                  <a:prstGeom prst="line">
                    <a:avLst/>
                  </a:prstGeom>
                  <a:noFill/>
                  <a:ln w="31750" cap="sq" cmpd="dbl" algn="ctr">
                    <a:solidFill>
                      <a:sysClr val="windowText" lastClr="000000"/>
                    </a:solidFill>
                    <a:prstDash val="dashDot"/>
                    <a:round/>
                    <a:headEnd type="none" w="med" len="sm"/>
                    <a:tailEnd type="none"/>
                  </a:ln>
                  <a:effectLst/>
                </p:spPr>
              </p:cxnSp>
            </p:grpSp>
            <p:sp>
              <p:nvSpPr>
                <p:cNvPr id="54" name="Oval 4">
                  <a:extLst>
                    <a:ext uri="{FF2B5EF4-FFF2-40B4-BE49-F238E27FC236}">
                      <a16:creationId xmlns:a16="http://schemas.microsoft.com/office/drawing/2014/main" id="{A3221AA2-0AEB-1160-29E0-733C7264DB0B}"/>
                    </a:ext>
                  </a:extLst>
                </p:cNvPr>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55" name="Oval 54">
                  <a:extLst>
                    <a:ext uri="{FF2B5EF4-FFF2-40B4-BE49-F238E27FC236}">
                      <a16:creationId xmlns:a16="http://schemas.microsoft.com/office/drawing/2014/main" id="{A837CD2E-0FB2-F25D-2D6E-67B14A3188BA}"/>
                    </a:ext>
                  </a:extLst>
                </p:cNvPr>
                <p:cNvSpPr/>
                <p:nvPr/>
              </p:nvSpPr>
              <p:spPr>
                <a:xfrm>
                  <a:off x="5275412" y="1778000"/>
                  <a:ext cx="279400" cy="279400"/>
                </a:xfrm>
                <a:prstGeom prst="ellipse">
                  <a:avLst/>
                </a:prstGeom>
                <a:solidFill>
                  <a:srgbClr val="864826"/>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56" name="Oval 55">
                  <a:extLst>
                    <a:ext uri="{FF2B5EF4-FFF2-40B4-BE49-F238E27FC236}">
                      <a16:creationId xmlns:a16="http://schemas.microsoft.com/office/drawing/2014/main" id="{177B9C37-9DCA-5BB5-839E-8E8C63EF43D7}"/>
                    </a:ext>
                  </a:extLst>
                </p:cNvPr>
                <p:cNvSpPr/>
                <p:nvPr/>
              </p:nvSpPr>
              <p:spPr>
                <a:xfrm>
                  <a:off x="5331124" y="1833712"/>
                  <a:ext cx="223688" cy="223688"/>
                </a:xfrm>
                <a:prstGeom prst="ellipse">
                  <a:avLst/>
                </a:prstGeom>
                <a:solidFill>
                  <a:srgbClr val="33030D"/>
                </a:solidFill>
                <a:ln w="12700" cap="flat" cmpd="sng" algn="ctr">
                  <a:noFill/>
                  <a:prstDash val="solid"/>
                  <a:miter lim="800000"/>
                </a:ln>
                <a:effectLst/>
              </p:spPr>
              <p:txBody>
                <a:bodyPr rtlCol="0" anchor="ctr"/>
                <a:lstStyle/>
                <a:p>
                  <a:pPr algn="ctr">
                    <a:defRPr/>
                  </a:pPr>
                  <a:endParaRPr lang="en-US" sz="1530" kern="0" dirty="0">
                    <a:solidFill>
                      <a:prstClr val="white"/>
                    </a:solidFill>
                    <a:latin typeface="Calibri"/>
                  </a:endParaRPr>
                </a:p>
              </p:txBody>
            </p:sp>
            <p:sp>
              <p:nvSpPr>
                <p:cNvPr id="57" name="Oval 56">
                  <a:extLst>
                    <a:ext uri="{FF2B5EF4-FFF2-40B4-BE49-F238E27FC236}">
                      <a16:creationId xmlns:a16="http://schemas.microsoft.com/office/drawing/2014/main" id="{356F41E6-A4A5-C7FB-11E1-79174B0D97C7}"/>
                    </a:ext>
                  </a:extLst>
                </p:cNvPr>
                <p:cNvSpPr/>
                <p:nvPr/>
              </p:nvSpPr>
              <p:spPr>
                <a:xfrm>
                  <a:off x="5404868" y="1846412"/>
                  <a:ext cx="127000" cy="127000"/>
                </a:xfrm>
                <a:prstGeom prst="ellipse">
                  <a:avLst/>
                </a:prstGeom>
                <a:solidFill>
                  <a:srgbClr val="B46004"/>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58" name="Oval 57">
                  <a:extLst>
                    <a:ext uri="{FF2B5EF4-FFF2-40B4-BE49-F238E27FC236}">
                      <a16:creationId xmlns:a16="http://schemas.microsoft.com/office/drawing/2014/main" id="{32B550D4-6515-1A20-366A-CAD59B8C369A}"/>
                    </a:ext>
                  </a:extLst>
                </p:cNvPr>
                <p:cNvSpPr/>
                <p:nvPr/>
              </p:nvSpPr>
              <p:spPr>
                <a:xfrm>
                  <a:off x="5442970" y="1903413"/>
                  <a:ext cx="88898" cy="82699"/>
                </a:xfrm>
                <a:prstGeom prst="ellipse">
                  <a:avLst/>
                </a:pr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sp>
            <p:nvSpPr>
              <p:cNvPr id="46" name="Freeform: Shape 45">
                <a:extLst>
                  <a:ext uri="{FF2B5EF4-FFF2-40B4-BE49-F238E27FC236}">
                    <a16:creationId xmlns:a16="http://schemas.microsoft.com/office/drawing/2014/main" id="{C9A0D43B-6927-DD6D-6CFA-572E01AA8E50}"/>
                  </a:ext>
                </a:extLst>
              </p:cNvPr>
              <p:cNvSpPr/>
              <p:nvPr/>
            </p:nvSpPr>
            <p:spPr>
              <a:xfrm>
                <a:off x="1520913" y="2715274"/>
                <a:ext cx="126565" cy="99681"/>
              </a:xfrm>
              <a:custGeom>
                <a:avLst/>
                <a:gdLst>
                  <a:gd name="connsiteX0" fmla="*/ 52387 w 133350"/>
                  <a:gd name="connsiteY0" fmla="*/ 0 h 104775"/>
                  <a:gd name="connsiteX1" fmla="*/ 0 w 133350"/>
                  <a:gd name="connsiteY1" fmla="*/ 95250 h 104775"/>
                  <a:gd name="connsiteX2" fmla="*/ 133350 w 133350"/>
                  <a:gd name="connsiteY2" fmla="*/ 104775 h 104775"/>
                  <a:gd name="connsiteX0" fmla="*/ 52387 w 122112"/>
                  <a:gd name="connsiteY0" fmla="*/ 0 h 95250"/>
                  <a:gd name="connsiteX1" fmla="*/ 0 w 122112"/>
                  <a:gd name="connsiteY1" fmla="*/ 95250 h 95250"/>
                  <a:gd name="connsiteX2" fmla="*/ 122112 w 122112"/>
                  <a:gd name="connsiteY2" fmla="*/ 78059 h 95250"/>
                  <a:gd name="connsiteX0" fmla="*/ 54226 w 123951"/>
                  <a:gd name="connsiteY0" fmla="*/ 0 h 99010"/>
                  <a:gd name="connsiteX1" fmla="*/ 1839 w 123951"/>
                  <a:gd name="connsiteY1" fmla="*/ 95250 h 99010"/>
                  <a:gd name="connsiteX2" fmla="*/ 123951 w 123951"/>
                  <a:gd name="connsiteY2" fmla="*/ 78059 h 99010"/>
                  <a:gd name="connsiteX0" fmla="*/ 46040 w 124756"/>
                  <a:gd name="connsiteY0" fmla="*/ 0 h 121163"/>
                  <a:gd name="connsiteX1" fmla="*/ 2644 w 124756"/>
                  <a:gd name="connsiteY1" fmla="*/ 116029 h 121163"/>
                  <a:gd name="connsiteX2" fmla="*/ 124756 w 124756"/>
                  <a:gd name="connsiteY2" fmla="*/ 98838 h 121163"/>
                  <a:gd name="connsiteX0" fmla="*/ 44629 w 93376"/>
                  <a:gd name="connsiteY0" fmla="*/ 0 h 129127"/>
                  <a:gd name="connsiteX1" fmla="*/ 1233 w 93376"/>
                  <a:gd name="connsiteY1" fmla="*/ 116029 h 129127"/>
                  <a:gd name="connsiteX2" fmla="*/ 93376 w 93376"/>
                  <a:gd name="connsiteY2" fmla="*/ 122587 h 129127"/>
                  <a:gd name="connsiteX0" fmla="*/ 33810 w 94544"/>
                  <a:gd name="connsiteY0" fmla="*/ 0 h 108102"/>
                  <a:gd name="connsiteX1" fmla="*/ 2401 w 94544"/>
                  <a:gd name="connsiteY1" fmla="*/ 96239 h 108102"/>
                  <a:gd name="connsiteX2" fmla="*/ 94544 w 94544"/>
                  <a:gd name="connsiteY2" fmla="*/ 102797 h 108102"/>
                </a:gdLst>
                <a:ahLst/>
                <a:cxnLst>
                  <a:cxn ang="0">
                    <a:pos x="connsiteX0" y="connsiteY0"/>
                  </a:cxn>
                  <a:cxn ang="0">
                    <a:pos x="connsiteX1" y="connsiteY1"/>
                  </a:cxn>
                  <a:cxn ang="0">
                    <a:pos x="connsiteX2" y="connsiteY2"/>
                  </a:cxn>
                </a:cxnLst>
                <a:rect l="l" t="t" r="r" b="b"/>
                <a:pathLst>
                  <a:path w="94544" h="108102">
                    <a:moveTo>
                      <a:pt x="33810" y="0"/>
                    </a:moveTo>
                    <a:cubicBezTo>
                      <a:pt x="16348" y="31750"/>
                      <a:pt x="-7721" y="79106"/>
                      <a:pt x="2401" y="96239"/>
                    </a:cubicBezTo>
                    <a:cubicBezTo>
                      <a:pt x="12523" y="113372"/>
                      <a:pt x="53840" y="108527"/>
                      <a:pt x="94544" y="102797"/>
                    </a:cubicBezTo>
                  </a:path>
                </a:pathLst>
              </a:custGeom>
              <a:noFill/>
              <a:ln w="12700" cap="flat" cmpd="sng" algn="ctr">
                <a:solidFill>
                  <a:srgbClr val="A75809"/>
                </a:solid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47" name="Oval 46">
                <a:extLst>
                  <a:ext uri="{FF2B5EF4-FFF2-40B4-BE49-F238E27FC236}">
                    <a16:creationId xmlns:a16="http://schemas.microsoft.com/office/drawing/2014/main" id="{6022552E-72C0-9DBC-0D97-56C0023416B9}"/>
                  </a:ext>
                </a:extLst>
              </p:cNvPr>
              <p:cNvSpPr/>
              <p:nvPr/>
            </p:nvSpPr>
            <p:spPr>
              <a:xfrm>
                <a:off x="1169129" y="2668732"/>
                <a:ext cx="247569" cy="200609"/>
              </a:xfrm>
              <a:prstGeom prst="ellipse">
                <a:avLst/>
              </a:prstGeom>
              <a:solidFill>
                <a:srgbClr val="FF0000">
                  <a:alpha val="8000"/>
                </a:srgbClr>
              </a:solidFill>
              <a:ln w="12700" cap="flat" cmpd="sng" algn="ctr">
                <a:noFill/>
                <a:prstDash val="solid"/>
                <a:miter lim="800000"/>
              </a:ln>
              <a:effectLst/>
            </p:spPr>
            <p:txBody>
              <a:bodyPr rtlCol="0" anchor="ctr"/>
              <a:lstStyle/>
              <a:p>
                <a:pPr algn="ctr">
                  <a:defRPr/>
                </a:pPr>
                <a:endParaRPr lang="en-US" kern="0">
                  <a:solidFill>
                    <a:prstClr val="white"/>
                  </a:solidFill>
                  <a:latin typeface="Calibri"/>
                </a:endParaRPr>
              </a:p>
            </p:txBody>
          </p:sp>
          <p:sp>
            <p:nvSpPr>
              <p:cNvPr id="48" name="Oval 47">
                <a:extLst>
                  <a:ext uri="{FF2B5EF4-FFF2-40B4-BE49-F238E27FC236}">
                    <a16:creationId xmlns:a16="http://schemas.microsoft.com/office/drawing/2014/main" id="{9C94E0B1-1389-F303-17F5-1D1B6B6B95B2}"/>
                  </a:ext>
                </a:extLst>
              </p:cNvPr>
              <p:cNvSpPr/>
              <p:nvPr/>
            </p:nvSpPr>
            <p:spPr>
              <a:xfrm>
                <a:off x="1798886" y="2670190"/>
                <a:ext cx="247569" cy="200609"/>
              </a:xfrm>
              <a:prstGeom prst="ellipse">
                <a:avLst/>
              </a:prstGeom>
              <a:solidFill>
                <a:srgbClr val="FF0000">
                  <a:alpha val="8000"/>
                </a:srgbClr>
              </a:solidFill>
              <a:ln w="12700" cap="flat" cmpd="sng" algn="ctr">
                <a:noFill/>
                <a:prstDash val="solid"/>
                <a:miter lim="800000"/>
              </a:ln>
              <a:effectLst/>
            </p:spPr>
            <p:txBody>
              <a:bodyPr rtlCol="0" anchor="ctr"/>
              <a:lstStyle/>
              <a:p>
                <a:pPr algn="ctr">
                  <a:defRPr/>
                </a:pPr>
                <a:endParaRPr lang="en-US" kern="0">
                  <a:solidFill>
                    <a:prstClr val="white"/>
                  </a:solidFill>
                  <a:latin typeface="Calibri"/>
                </a:endParaRPr>
              </a:p>
            </p:txBody>
          </p:sp>
          <p:sp>
            <p:nvSpPr>
              <p:cNvPr id="49" name="Diagonal Stripe 48">
                <a:extLst>
                  <a:ext uri="{FF2B5EF4-FFF2-40B4-BE49-F238E27FC236}">
                    <a16:creationId xmlns:a16="http://schemas.microsoft.com/office/drawing/2014/main" id="{3CF33C45-390F-6D7A-9A07-118D7F019371}"/>
                  </a:ext>
                </a:extLst>
              </p:cNvPr>
              <p:cNvSpPr/>
              <p:nvPr/>
            </p:nvSpPr>
            <p:spPr>
              <a:xfrm rot="20990782" flipH="1">
                <a:off x="1198942" y="2296279"/>
                <a:ext cx="370838" cy="88647"/>
              </a:xfrm>
              <a:prstGeom prst="diagStripe">
                <a:avLst/>
              </a:prstGeom>
              <a:solidFill>
                <a:srgbClr val="843C0C"/>
              </a:solidFill>
              <a:ln w="12700" cap="flat" cmpd="sng" algn="ctr">
                <a:noFill/>
                <a:prstDash val="solid"/>
                <a:miter lim="800000"/>
              </a:ln>
              <a:effectLst/>
            </p:spPr>
            <p:txBody>
              <a:bodyPr rtlCol="0" anchor="ctr"/>
              <a:lstStyle/>
              <a:p>
                <a:pPr algn="ctr">
                  <a:defRPr/>
                </a:pPr>
                <a:endParaRPr lang="en-US" kern="0">
                  <a:solidFill>
                    <a:prstClr val="white"/>
                  </a:solidFill>
                  <a:latin typeface="Corbel" panose="020B0503020204020204"/>
                </a:endParaRPr>
              </a:p>
            </p:txBody>
          </p:sp>
          <p:sp>
            <p:nvSpPr>
              <p:cNvPr id="50" name="Diagonal Stripe 49">
                <a:extLst>
                  <a:ext uri="{FF2B5EF4-FFF2-40B4-BE49-F238E27FC236}">
                    <a16:creationId xmlns:a16="http://schemas.microsoft.com/office/drawing/2014/main" id="{58208004-E0AE-F3A0-AB63-007738FB72FA}"/>
                  </a:ext>
                </a:extLst>
              </p:cNvPr>
              <p:cNvSpPr/>
              <p:nvPr/>
            </p:nvSpPr>
            <p:spPr>
              <a:xfrm rot="609218">
                <a:off x="1688061" y="2288356"/>
                <a:ext cx="370838" cy="98674"/>
              </a:xfrm>
              <a:prstGeom prst="diagStripe">
                <a:avLst/>
              </a:prstGeom>
              <a:solidFill>
                <a:srgbClr val="843C0C"/>
              </a:solidFill>
              <a:ln w="12700" cap="flat" cmpd="sng" algn="ctr">
                <a:noFill/>
                <a:prstDash val="solid"/>
                <a:miter lim="800000"/>
              </a:ln>
              <a:effectLst/>
            </p:spPr>
            <p:txBody>
              <a:bodyPr rtlCol="0" anchor="ctr"/>
              <a:lstStyle/>
              <a:p>
                <a:pPr algn="ctr">
                  <a:defRPr/>
                </a:pPr>
                <a:endParaRPr lang="en-US" kern="0">
                  <a:solidFill>
                    <a:prstClr val="white"/>
                  </a:solidFill>
                  <a:latin typeface="Corbel" panose="020B0503020204020204"/>
                </a:endParaRPr>
              </a:p>
            </p:txBody>
          </p:sp>
          <p:sp>
            <p:nvSpPr>
              <p:cNvPr id="51" name="Isosceles Triangle 50">
                <a:extLst>
                  <a:ext uri="{FF2B5EF4-FFF2-40B4-BE49-F238E27FC236}">
                    <a16:creationId xmlns:a16="http://schemas.microsoft.com/office/drawing/2014/main" id="{8014AFAB-7C66-D0AF-0B3E-21EA75306E0F}"/>
                  </a:ext>
                </a:extLst>
              </p:cNvPr>
              <p:cNvSpPr/>
              <p:nvPr/>
            </p:nvSpPr>
            <p:spPr>
              <a:xfrm rot="10800000">
                <a:off x="1440270" y="2989332"/>
                <a:ext cx="343536" cy="163911"/>
              </a:xfrm>
              <a:prstGeom prst="triangle">
                <a:avLst/>
              </a:prstGeom>
              <a:solidFill>
                <a:sysClr val="window" lastClr="FFFFFF"/>
              </a:solidFill>
              <a:ln w="19050" cap="flat" cmpd="sng" algn="ctr">
                <a:solidFill>
                  <a:srgbClr val="FF0000">
                    <a:lumMod val="40000"/>
                    <a:lumOff val="60000"/>
                  </a:srgbClr>
                </a:solid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grpSp>
      </p:grpSp>
    </p:spTree>
    <p:extLst>
      <p:ext uri="{BB962C8B-B14F-4D97-AF65-F5344CB8AC3E}">
        <p14:creationId xmlns:p14="http://schemas.microsoft.com/office/powerpoint/2010/main" val="1595394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0-#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1000" fill="hold"/>
                                        <p:tgtEl>
                                          <p:spTgt spid="22"/>
                                        </p:tgtEl>
                                        <p:attrNameLst>
                                          <p:attrName>ppt_x</p:attrName>
                                        </p:attrNameLst>
                                      </p:cBhvr>
                                      <p:tavLst>
                                        <p:tav tm="0">
                                          <p:val>
                                            <p:strVal val="0-#ppt_w/2"/>
                                          </p:val>
                                        </p:tav>
                                        <p:tav tm="100000">
                                          <p:val>
                                            <p:strVal val="#ppt_x"/>
                                          </p:val>
                                        </p:tav>
                                      </p:tavLst>
                                    </p:anim>
                                    <p:anim calcmode="lin" valueType="num">
                                      <p:cBhvr additive="base">
                                        <p:cTn id="13" dur="1000" fill="hold"/>
                                        <p:tgtEl>
                                          <p:spTgt spid="22"/>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hold" grpId="0" nodeType="after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1000" fill="hold"/>
                                        <p:tgtEl>
                                          <p:spTgt spid="23"/>
                                        </p:tgtEl>
                                        <p:attrNameLst>
                                          <p:attrName>ppt_x</p:attrName>
                                        </p:attrNameLst>
                                      </p:cBhvr>
                                      <p:tavLst>
                                        <p:tav tm="0">
                                          <p:val>
                                            <p:strVal val="1+#ppt_w/2"/>
                                          </p:val>
                                        </p:tav>
                                        <p:tav tm="100000">
                                          <p:val>
                                            <p:strVal val="#ppt_x"/>
                                          </p:val>
                                        </p:tav>
                                      </p:tavLst>
                                    </p:anim>
                                    <p:anim calcmode="lin" valueType="num">
                                      <p:cBhvr additive="base">
                                        <p:cTn id="18" dur="1000" fill="hold"/>
                                        <p:tgtEl>
                                          <p:spTgt spid="23"/>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2" fill="hold" grpId="0" nodeType="after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1000" fill="hold"/>
                                        <p:tgtEl>
                                          <p:spTgt spid="24"/>
                                        </p:tgtEl>
                                        <p:attrNameLst>
                                          <p:attrName>ppt_x</p:attrName>
                                        </p:attrNameLst>
                                      </p:cBhvr>
                                      <p:tavLst>
                                        <p:tav tm="0">
                                          <p:val>
                                            <p:strVal val="1+#ppt_w/2"/>
                                          </p:val>
                                        </p:tav>
                                        <p:tav tm="100000">
                                          <p:val>
                                            <p:strVal val="#ppt_x"/>
                                          </p:val>
                                        </p:tav>
                                      </p:tavLst>
                                    </p:anim>
                                    <p:anim calcmode="lin" valueType="num">
                                      <p:cBhvr additive="base">
                                        <p:cTn id="23" dur="1000" fill="hold"/>
                                        <p:tgtEl>
                                          <p:spTgt spid="24"/>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ID="2" presetClass="entr" presetSubtype="2"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1000" fill="hold"/>
                                        <p:tgtEl>
                                          <p:spTgt spid="21"/>
                                        </p:tgtEl>
                                        <p:attrNameLst>
                                          <p:attrName>ppt_x</p:attrName>
                                        </p:attrNameLst>
                                      </p:cBhvr>
                                      <p:tavLst>
                                        <p:tav tm="0">
                                          <p:val>
                                            <p:strVal val="1+#ppt_w/2"/>
                                          </p:val>
                                        </p:tav>
                                        <p:tav tm="100000">
                                          <p:val>
                                            <p:strVal val="#ppt_x"/>
                                          </p:val>
                                        </p:tav>
                                      </p:tavLst>
                                    </p:anim>
                                    <p:anim calcmode="lin" valueType="num">
                                      <p:cBhvr additive="base">
                                        <p:cTn id="28" dur="10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1"/>
          <p:cNvSpPr>
            <a:spLocks noGrp="1"/>
          </p:cNvSpPr>
          <p:nvPr>
            <p:ph type="title"/>
          </p:nvPr>
        </p:nvSpPr>
        <p:spPr>
          <a:xfrm>
            <a:off x="0" y="0"/>
            <a:ext cx="12192000" cy="1097280"/>
          </a:xfrm>
          <a:solidFill>
            <a:srgbClr val="712766"/>
          </a:solidFill>
        </p:spPr>
        <p:txBody>
          <a:bodyPr>
            <a:normAutofit/>
          </a:bodyPr>
          <a:lstStyle/>
          <a:p>
            <a:pPr marL="457200" algn="l">
              <a:spcBef>
                <a:spcPts val="0"/>
              </a:spcBef>
            </a:pPr>
            <a:r>
              <a:rPr lang="en-US" sz="4800" b="1" dirty="0">
                <a:solidFill>
                  <a:schemeClr val="bg1"/>
                </a:solidFill>
                <a:latin typeface="Juice ITC" panose="04040403040A02020202" pitchFamily="82" charset="0"/>
                <a:ea typeface="+mn-ea"/>
                <a:cs typeface="+mn-cs"/>
              </a:rPr>
              <a:t>Single Use Gloves</a:t>
            </a:r>
            <a:endParaRPr lang="en-US" sz="5400" dirty="0">
              <a:solidFill>
                <a:schemeClr val="bg1"/>
              </a:solidFill>
              <a:latin typeface="Juice ITC" panose="04040403040A02020202" pitchFamily="82" charset="0"/>
            </a:endParaRPr>
          </a:p>
        </p:txBody>
      </p:sp>
      <p:sp>
        <p:nvSpPr>
          <p:cNvPr id="2" name="AutoShape 2" descr="Image result for commercial refrigerator pn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dirty="0">
              <a:solidFill>
                <a:srgbClr val="008000"/>
              </a:solidFill>
              <a:latin typeface="Calibri"/>
            </a:endParaRPr>
          </a:p>
        </p:txBody>
      </p:sp>
      <p:sp>
        <p:nvSpPr>
          <p:cNvPr id="3" name="AutoShape 4" descr="Image result for commercial refrigerator png"/>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dirty="0">
              <a:solidFill>
                <a:srgbClr val="008000"/>
              </a:solidFill>
              <a:latin typeface="Calibri"/>
            </a:endParaRPr>
          </a:p>
        </p:txBody>
      </p:sp>
      <p:sp>
        <p:nvSpPr>
          <p:cNvPr id="5" name="Rectangle 4"/>
          <p:cNvSpPr/>
          <p:nvPr/>
        </p:nvSpPr>
        <p:spPr>
          <a:xfrm>
            <a:off x="393700" y="1457485"/>
            <a:ext cx="11735039" cy="5416868"/>
          </a:xfrm>
          <a:prstGeom prst="rect">
            <a:avLst/>
          </a:prstGeom>
        </p:spPr>
        <p:txBody>
          <a:bodyPr wrap="square">
            <a:spAutoFit/>
          </a:bodyPr>
          <a:lstStyle/>
          <a:p>
            <a:pPr marL="0" lvl="1" defTabSz="914400">
              <a:spcAft>
                <a:spcPts val="800"/>
              </a:spcAft>
              <a:defRPr/>
            </a:pPr>
            <a:r>
              <a:rPr lang="en-US" sz="2800" dirty="0">
                <a:solidFill>
                  <a:srgbClr val="000000"/>
                </a:solidFill>
                <a:latin typeface="Calibri"/>
              </a:rPr>
              <a:t>Single use gloves are required during food preparation.</a:t>
            </a:r>
          </a:p>
          <a:p>
            <a:pPr lvl="1" indent="-457200" defTabSz="914400">
              <a:spcAft>
                <a:spcPts val="400"/>
              </a:spcAft>
              <a:buFont typeface="Wingdings" panose="05000000000000000000" pitchFamily="2" charset="2"/>
              <a:buChar char="Ø"/>
              <a:defRPr/>
            </a:pPr>
            <a:r>
              <a:rPr lang="en-US" sz="2500" dirty="0">
                <a:solidFill>
                  <a:srgbClr val="000000"/>
                </a:solidFill>
              </a:rPr>
              <a:t>Keep vinyl gloves readily available at each workstation</a:t>
            </a:r>
          </a:p>
          <a:p>
            <a:pPr lvl="1" indent="-457200" defTabSz="914400">
              <a:spcAft>
                <a:spcPts val="400"/>
              </a:spcAft>
              <a:buFont typeface="Wingdings" panose="05000000000000000000" pitchFamily="2" charset="2"/>
              <a:buChar char="Ø"/>
              <a:defRPr/>
            </a:pPr>
            <a:r>
              <a:rPr lang="en-US" sz="2500" dirty="0">
                <a:solidFill>
                  <a:srgbClr val="000000"/>
                </a:solidFill>
              </a:rPr>
              <a:t>Provide a variety of glove sizes</a:t>
            </a:r>
          </a:p>
          <a:p>
            <a:pPr lvl="1" indent="-457200" defTabSz="914400">
              <a:spcAft>
                <a:spcPts val="400"/>
              </a:spcAft>
              <a:buFont typeface="Wingdings" panose="05000000000000000000" pitchFamily="2" charset="2"/>
              <a:buChar char="Ø"/>
              <a:defRPr/>
            </a:pPr>
            <a:r>
              <a:rPr lang="en-US" sz="2500" dirty="0">
                <a:solidFill>
                  <a:srgbClr val="000000"/>
                </a:solidFill>
              </a:rPr>
              <a:t>Never use gloves in place of handwashing</a:t>
            </a:r>
          </a:p>
          <a:p>
            <a:pPr lvl="1" indent="-457200" defTabSz="914400">
              <a:spcAft>
                <a:spcPts val="400"/>
              </a:spcAft>
              <a:buFont typeface="Wingdings" panose="05000000000000000000" pitchFamily="2" charset="2"/>
              <a:buChar char="Ø"/>
              <a:defRPr/>
            </a:pPr>
            <a:r>
              <a:rPr lang="en-US" sz="2500" dirty="0">
                <a:solidFill>
                  <a:srgbClr val="000000"/>
                </a:solidFill>
              </a:rPr>
              <a:t>Change gloves any time you would need to wash your hands after:</a:t>
            </a:r>
          </a:p>
          <a:p>
            <a:pPr lvl="8" indent="-457200" defTabSz="914400">
              <a:spcAft>
                <a:spcPts val="400"/>
              </a:spcAft>
              <a:buFont typeface="Arial" panose="020B0604020202020204" pitchFamily="34" charset="0"/>
              <a:buChar char="•"/>
              <a:defRPr/>
            </a:pPr>
            <a:r>
              <a:rPr lang="en-US" sz="2500" dirty="0">
                <a:solidFill>
                  <a:srgbClr val="000000"/>
                </a:solidFill>
              </a:rPr>
              <a:t>Touching your body</a:t>
            </a:r>
          </a:p>
          <a:p>
            <a:pPr lvl="8" indent="-457200" defTabSz="914400">
              <a:spcAft>
                <a:spcPts val="400"/>
              </a:spcAft>
              <a:buFont typeface="Arial" panose="020B0604020202020204" pitchFamily="34" charset="0"/>
              <a:buChar char="•"/>
              <a:defRPr/>
            </a:pPr>
            <a:r>
              <a:rPr lang="en-US" sz="2500" dirty="0">
                <a:solidFill>
                  <a:srgbClr val="000000"/>
                </a:solidFill>
              </a:rPr>
              <a:t>Visiting the restroom</a:t>
            </a:r>
          </a:p>
          <a:p>
            <a:pPr lvl="8" indent="-457200" defTabSz="914400">
              <a:spcAft>
                <a:spcPts val="400"/>
              </a:spcAft>
              <a:buFont typeface="Arial" panose="020B0604020202020204" pitchFamily="34" charset="0"/>
              <a:buChar char="•"/>
              <a:defRPr/>
            </a:pPr>
            <a:r>
              <a:rPr lang="en-US" sz="2500" dirty="0">
                <a:solidFill>
                  <a:srgbClr val="000000"/>
                </a:solidFill>
              </a:rPr>
              <a:t>Eating or drinking</a:t>
            </a:r>
          </a:p>
          <a:p>
            <a:pPr lvl="8" indent="-457200" defTabSz="914400">
              <a:spcAft>
                <a:spcPts val="400"/>
              </a:spcAft>
              <a:buFont typeface="Arial" panose="020B0604020202020204" pitchFamily="34" charset="0"/>
              <a:buChar char="•"/>
              <a:defRPr/>
            </a:pPr>
            <a:r>
              <a:rPr lang="en-US" sz="2500" dirty="0">
                <a:solidFill>
                  <a:srgbClr val="000000"/>
                </a:solidFill>
              </a:rPr>
              <a:t>Handling dirty utensils or equipment</a:t>
            </a:r>
          </a:p>
          <a:p>
            <a:pPr lvl="8" indent="-457200" defTabSz="914400">
              <a:spcAft>
                <a:spcPts val="400"/>
              </a:spcAft>
              <a:buFont typeface="Arial" panose="020B0604020202020204" pitchFamily="34" charset="0"/>
              <a:buChar char="•"/>
              <a:defRPr/>
            </a:pPr>
            <a:r>
              <a:rPr lang="en-US" sz="2500" dirty="0">
                <a:solidFill>
                  <a:srgbClr val="000000"/>
                </a:solidFill>
              </a:rPr>
              <a:t>Preparing potentially hazardous food items</a:t>
            </a:r>
          </a:p>
          <a:p>
            <a:pPr lvl="8" indent="-457200" defTabSz="914400">
              <a:spcAft>
                <a:spcPts val="400"/>
              </a:spcAft>
              <a:buFont typeface="Arial" panose="020B0604020202020204" pitchFamily="34" charset="0"/>
              <a:buChar char="•"/>
              <a:defRPr/>
            </a:pPr>
            <a:r>
              <a:rPr lang="en-US" sz="2500" dirty="0">
                <a:solidFill>
                  <a:srgbClr val="000000"/>
                </a:solidFill>
              </a:rPr>
              <a:t>Any other activities that contaminate gloves</a:t>
            </a:r>
          </a:p>
          <a:p>
            <a:pPr marL="0" lvl="1" defTabSz="914400">
              <a:defRPr/>
            </a:pPr>
            <a:endParaRPr lang="en-US" sz="2800" dirty="0">
              <a:solidFill>
                <a:srgbClr val="008000">
                  <a:lumMod val="75000"/>
                </a:srgbClr>
              </a:solidFill>
              <a:latin typeface="Calibri"/>
            </a:endParaRPr>
          </a:p>
        </p:txBody>
      </p:sp>
      <p:grpSp>
        <p:nvGrpSpPr>
          <p:cNvPr id="4" name="Group 3">
            <a:extLst>
              <a:ext uri="{FF2B5EF4-FFF2-40B4-BE49-F238E27FC236}">
                <a16:creationId xmlns:a16="http://schemas.microsoft.com/office/drawing/2014/main" id="{9ED5045D-2596-994E-54F5-C342CCB4B153}"/>
              </a:ext>
            </a:extLst>
          </p:cNvPr>
          <p:cNvGrpSpPr/>
          <p:nvPr/>
        </p:nvGrpSpPr>
        <p:grpSpPr>
          <a:xfrm>
            <a:off x="10247086" y="1327829"/>
            <a:ext cx="1736205" cy="1891011"/>
            <a:chOff x="-1291755" y="2720076"/>
            <a:chExt cx="2982307" cy="3699774"/>
          </a:xfrm>
        </p:grpSpPr>
        <p:sp>
          <p:nvSpPr>
            <p:cNvPr id="7" name="Oval 6">
              <a:extLst>
                <a:ext uri="{FF2B5EF4-FFF2-40B4-BE49-F238E27FC236}">
                  <a16:creationId xmlns:a16="http://schemas.microsoft.com/office/drawing/2014/main" id="{A437AF24-77CC-4849-C0BF-9F36545769C5}"/>
                </a:ext>
              </a:extLst>
            </p:cNvPr>
            <p:cNvSpPr/>
            <p:nvPr/>
          </p:nvSpPr>
          <p:spPr>
            <a:xfrm>
              <a:off x="-1162050" y="3524250"/>
              <a:ext cx="2743200" cy="2800350"/>
            </a:xfrm>
            <a:prstGeom prst="ellipse">
              <a:avLst/>
            </a:prstGeom>
            <a:solidFill>
              <a:srgbClr val="FDE9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F303416-C332-FCF8-17A1-665F2626779A}"/>
                </a:ext>
              </a:extLst>
            </p:cNvPr>
            <p:cNvSpPr/>
            <p:nvPr/>
          </p:nvSpPr>
          <p:spPr>
            <a:xfrm>
              <a:off x="-1291755" y="3429000"/>
              <a:ext cx="2982307" cy="2990850"/>
            </a:xfrm>
            <a:prstGeom prst="ellipse">
              <a:avLst/>
            </a:prstGeom>
            <a:noFill/>
            <a:ln w="38100">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4D6E72A-6605-A37C-2F20-F4C09F570386}"/>
                </a:ext>
              </a:extLst>
            </p:cNvPr>
            <p:cNvGrpSpPr/>
            <p:nvPr/>
          </p:nvGrpSpPr>
          <p:grpSpPr>
            <a:xfrm flipH="1">
              <a:off x="-1205954" y="2720076"/>
              <a:ext cx="2290770" cy="3649875"/>
              <a:chOff x="720551" y="1573392"/>
              <a:chExt cx="2290770" cy="3649875"/>
            </a:xfrm>
          </p:grpSpPr>
          <p:sp>
            <p:nvSpPr>
              <p:cNvPr id="11" name="Freeform: Shape 10">
                <a:extLst>
                  <a:ext uri="{FF2B5EF4-FFF2-40B4-BE49-F238E27FC236}">
                    <a16:creationId xmlns:a16="http://schemas.microsoft.com/office/drawing/2014/main" id="{39DE57A7-F54F-2AFC-0994-994F05998DC9}"/>
                  </a:ext>
                </a:extLst>
              </p:cNvPr>
              <p:cNvSpPr>
                <a:spLocks noChangeAspect="1"/>
              </p:cNvSpPr>
              <p:nvPr/>
            </p:nvSpPr>
            <p:spPr>
              <a:xfrm rot="20010427">
                <a:off x="2111959" y="3476407"/>
                <a:ext cx="899362" cy="802571"/>
              </a:xfrm>
              <a:custGeom>
                <a:avLst/>
                <a:gdLst>
                  <a:gd name="connsiteX0" fmla="*/ 727777 w 977309"/>
                  <a:gd name="connsiteY0" fmla="*/ 193137 h 872129"/>
                  <a:gd name="connsiteX1" fmla="*/ 727785 w 977309"/>
                  <a:gd name="connsiteY1" fmla="*/ 193288 h 872129"/>
                  <a:gd name="connsiteX2" fmla="*/ 727863 w 977309"/>
                  <a:gd name="connsiteY2" fmla="*/ 193369 h 872129"/>
                  <a:gd name="connsiteX3" fmla="*/ 859327 w 977309"/>
                  <a:gd name="connsiteY3" fmla="*/ 1992 h 872129"/>
                  <a:gd name="connsiteX4" fmla="*/ 867099 w 977309"/>
                  <a:gd name="connsiteY4" fmla="*/ 7451 h 872129"/>
                  <a:gd name="connsiteX5" fmla="*/ 874336 w 977309"/>
                  <a:gd name="connsiteY5" fmla="*/ 15073 h 872129"/>
                  <a:gd name="connsiteX6" fmla="*/ 873456 w 977309"/>
                  <a:gd name="connsiteY6" fmla="*/ 48886 h 872129"/>
                  <a:gd name="connsiteX7" fmla="*/ 738232 w 977309"/>
                  <a:gd name="connsiteY7" fmla="*/ 180451 h 872129"/>
                  <a:gd name="connsiteX8" fmla="*/ 734701 w 977309"/>
                  <a:gd name="connsiteY8" fmla="*/ 186577 h 872129"/>
                  <a:gd name="connsiteX9" fmla="*/ 734792 w 977309"/>
                  <a:gd name="connsiteY9" fmla="*/ 187865 h 872129"/>
                  <a:gd name="connsiteX10" fmla="*/ 736765 w 977309"/>
                  <a:gd name="connsiteY10" fmla="*/ 188259 h 872129"/>
                  <a:gd name="connsiteX11" fmla="*/ 740521 w 977309"/>
                  <a:gd name="connsiteY11" fmla="*/ 186910 h 872129"/>
                  <a:gd name="connsiteX12" fmla="*/ 741372 w 977309"/>
                  <a:gd name="connsiteY12" fmla="*/ 186398 h 872129"/>
                  <a:gd name="connsiteX13" fmla="*/ 744464 w 977309"/>
                  <a:gd name="connsiteY13" fmla="*/ 183942 h 872129"/>
                  <a:gd name="connsiteX14" fmla="*/ 902899 w 977309"/>
                  <a:gd name="connsiteY14" fmla="*/ 45136 h 872129"/>
                  <a:gd name="connsiteX15" fmla="*/ 953514 w 977309"/>
                  <a:gd name="connsiteY15" fmla="*/ 47775 h 872129"/>
                  <a:gd name="connsiteX16" fmla="*/ 953716 w 977309"/>
                  <a:gd name="connsiteY16" fmla="*/ 47999 h 872129"/>
                  <a:gd name="connsiteX17" fmla="*/ 951358 w 977309"/>
                  <a:gd name="connsiteY17" fmla="*/ 92284 h 872129"/>
                  <a:gd name="connsiteX18" fmla="*/ 828310 w 977309"/>
                  <a:gd name="connsiteY18" fmla="*/ 202893 h 872129"/>
                  <a:gd name="connsiteX19" fmla="*/ 785758 w 977309"/>
                  <a:gd name="connsiteY19" fmla="*/ 240432 h 872129"/>
                  <a:gd name="connsiteX20" fmla="*/ 891421 w 977309"/>
                  <a:gd name="connsiteY20" fmla="*/ 153002 h 872129"/>
                  <a:gd name="connsiteX21" fmla="*/ 931233 w 977309"/>
                  <a:gd name="connsiteY21" fmla="*/ 121399 h 872129"/>
                  <a:gd name="connsiteX22" fmla="*/ 957473 w 977309"/>
                  <a:gd name="connsiteY22" fmla="*/ 116563 h 872129"/>
                  <a:gd name="connsiteX23" fmla="*/ 971150 w 977309"/>
                  <a:gd name="connsiteY23" fmla="*/ 125988 h 872129"/>
                  <a:gd name="connsiteX24" fmla="*/ 966562 w 977309"/>
                  <a:gd name="connsiteY24" fmla="*/ 165907 h 872129"/>
                  <a:gd name="connsiteX25" fmla="*/ 821575 w 977309"/>
                  <a:gd name="connsiteY25" fmla="*/ 291671 h 872129"/>
                  <a:gd name="connsiteX26" fmla="*/ 818242 w 977309"/>
                  <a:gd name="connsiteY26" fmla="*/ 304146 h 872129"/>
                  <a:gd name="connsiteX27" fmla="*/ 824030 w 977309"/>
                  <a:gd name="connsiteY27" fmla="*/ 301801 h 872129"/>
                  <a:gd name="connsiteX28" fmla="*/ 830191 w 977309"/>
                  <a:gd name="connsiteY28" fmla="*/ 296872 h 872129"/>
                  <a:gd name="connsiteX29" fmla="*/ 908526 w 977309"/>
                  <a:gd name="connsiteY29" fmla="*/ 238712 h 872129"/>
                  <a:gd name="connsiteX30" fmla="*/ 948444 w 977309"/>
                  <a:gd name="connsiteY30" fmla="*/ 243299 h 872129"/>
                  <a:gd name="connsiteX31" fmla="*/ 943855 w 977309"/>
                  <a:gd name="connsiteY31" fmla="*/ 283218 h 872129"/>
                  <a:gd name="connsiteX32" fmla="*/ 863136 w 977309"/>
                  <a:gd name="connsiteY32" fmla="*/ 348342 h 872129"/>
                  <a:gd name="connsiteX33" fmla="*/ 817278 w 977309"/>
                  <a:gd name="connsiteY33" fmla="*/ 378305 h 872129"/>
                  <a:gd name="connsiteX34" fmla="*/ 814780 w 977309"/>
                  <a:gd name="connsiteY34" fmla="*/ 379576 h 872129"/>
                  <a:gd name="connsiteX35" fmla="*/ 810574 w 977309"/>
                  <a:gd name="connsiteY35" fmla="*/ 382319 h 872129"/>
                  <a:gd name="connsiteX36" fmla="*/ 749973 w 977309"/>
                  <a:gd name="connsiteY36" fmla="*/ 423501 h 872129"/>
                  <a:gd name="connsiteX37" fmla="*/ 670631 w 977309"/>
                  <a:gd name="connsiteY37" fmla="*/ 457344 h 872129"/>
                  <a:gd name="connsiteX38" fmla="*/ 628565 w 977309"/>
                  <a:gd name="connsiteY38" fmla="*/ 448617 h 872129"/>
                  <a:gd name="connsiteX39" fmla="*/ 624642 w 977309"/>
                  <a:gd name="connsiteY39" fmla="*/ 456078 h 872129"/>
                  <a:gd name="connsiteX40" fmla="*/ 426470 w 977309"/>
                  <a:gd name="connsiteY40" fmla="*/ 674023 h 872129"/>
                  <a:gd name="connsiteX41" fmla="*/ 173316 w 977309"/>
                  <a:gd name="connsiteY41" fmla="*/ 870821 h 872129"/>
                  <a:gd name="connsiteX42" fmla="*/ 171003 w 977309"/>
                  <a:gd name="connsiteY42" fmla="*/ 868408 h 872129"/>
                  <a:gd name="connsiteX43" fmla="*/ 34129 w 977309"/>
                  <a:gd name="connsiteY43" fmla="*/ 868408 h 872129"/>
                  <a:gd name="connsiteX44" fmla="*/ 0 w 977309"/>
                  <a:gd name="connsiteY44" fmla="*/ 493901 h 872129"/>
                  <a:gd name="connsiteX45" fmla="*/ 34129 w 977309"/>
                  <a:gd name="connsiteY45" fmla="*/ 119394 h 872129"/>
                  <a:gd name="connsiteX46" fmla="*/ 178009 w 977309"/>
                  <a:gd name="connsiteY46" fmla="*/ 119394 h 872129"/>
                  <a:gd name="connsiteX47" fmla="*/ 212138 w 977309"/>
                  <a:gd name="connsiteY47" fmla="*/ 493901 h 872129"/>
                  <a:gd name="connsiteX48" fmla="*/ 210197 w 977309"/>
                  <a:gd name="connsiteY48" fmla="*/ 599380 h 872129"/>
                  <a:gd name="connsiteX49" fmla="*/ 284115 w 977309"/>
                  <a:gd name="connsiteY49" fmla="*/ 525499 h 872129"/>
                  <a:gd name="connsiteX50" fmla="*/ 510262 w 977309"/>
                  <a:gd name="connsiteY50" fmla="*/ 336742 h 872129"/>
                  <a:gd name="connsiteX51" fmla="*/ 512320 w 977309"/>
                  <a:gd name="connsiteY51" fmla="*/ 335770 h 872129"/>
                  <a:gd name="connsiteX52" fmla="*/ 511936 w 977309"/>
                  <a:gd name="connsiteY52" fmla="*/ 335211 h 872129"/>
                  <a:gd name="connsiteX53" fmla="*/ 528156 w 977309"/>
                  <a:gd name="connsiteY53" fmla="*/ 206729 h 872129"/>
                  <a:gd name="connsiteX54" fmla="*/ 555621 w 977309"/>
                  <a:gd name="connsiteY54" fmla="*/ 123388 h 872129"/>
                  <a:gd name="connsiteX55" fmla="*/ 530007 w 977309"/>
                  <a:gd name="connsiteY55" fmla="*/ 54194 h 872129"/>
                  <a:gd name="connsiteX56" fmla="*/ 530103 w 977309"/>
                  <a:gd name="connsiteY56" fmla="*/ 51496 h 872129"/>
                  <a:gd name="connsiteX57" fmla="*/ 529687 w 977309"/>
                  <a:gd name="connsiteY57" fmla="*/ 47333 h 872129"/>
                  <a:gd name="connsiteX58" fmla="*/ 537432 w 977309"/>
                  <a:gd name="connsiteY58" fmla="*/ 27564 h 872129"/>
                  <a:gd name="connsiteX59" fmla="*/ 600705 w 977309"/>
                  <a:gd name="connsiteY59" fmla="*/ 49307 h 872129"/>
                  <a:gd name="connsiteX60" fmla="*/ 615680 w 977309"/>
                  <a:gd name="connsiteY60" fmla="*/ 72812 h 872129"/>
                  <a:gd name="connsiteX61" fmla="*/ 618946 w 977309"/>
                  <a:gd name="connsiteY61" fmla="*/ 82609 h 872129"/>
                  <a:gd name="connsiteX62" fmla="*/ 619132 w 977309"/>
                  <a:gd name="connsiteY62" fmla="*/ 84159 h 872129"/>
                  <a:gd name="connsiteX63" fmla="*/ 614698 w 977309"/>
                  <a:gd name="connsiteY63" fmla="*/ 122712 h 872129"/>
                  <a:gd name="connsiteX64" fmla="*/ 614987 w 977309"/>
                  <a:gd name="connsiteY64" fmla="*/ 122593 h 872129"/>
                  <a:gd name="connsiteX65" fmla="*/ 614002 w 977309"/>
                  <a:gd name="connsiteY65" fmla="*/ 127552 h 872129"/>
                  <a:gd name="connsiteX66" fmla="*/ 620471 w 977309"/>
                  <a:gd name="connsiteY66" fmla="*/ 148663 h 872129"/>
                  <a:gd name="connsiteX67" fmla="*/ 623009 w 977309"/>
                  <a:gd name="connsiteY67" fmla="*/ 151359 h 872129"/>
                  <a:gd name="connsiteX68" fmla="*/ 623025 w 977309"/>
                  <a:gd name="connsiteY68" fmla="*/ 152349 h 872129"/>
                  <a:gd name="connsiteX69" fmla="*/ 624018 w 977309"/>
                  <a:gd name="connsiteY69" fmla="*/ 152432 h 872129"/>
                  <a:gd name="connsiteX70" fmla="*/ 624613 w 977309"/>
                  <a:gd name="connsiteY70" fmla="*/ 153062 h 872129"/>
                  <a:gd name="connsiteX71" fmla="*/ 635408 w 977309"/>
                  <a:gd name="connsiteY71" fmla="*/ 159243 h 872129"/>
                  <a:gd name="connsiteX72" fmla="*/ 638892 w 977309"/>
                  <a:gd name="connsiteY72" fmla="*/ 159943 h 872129"/>
                  <a:gd name="connsiteX73" fmla="*/ 641177 w 977309"/>
                  <a:gd name="connsiteY73" fmla="*/ 161064 h 872129"/>
                  <a:gd name="connsiteX74" fmla="*/ 664717 w 977309"/>
                  <a:gd name="connsiteY74" fmla="*/ 158508 h 872129"/>
                  <a:gd name="connsiteX75" fmla="*/ 669261 w 977309"/>
                  <a:gd name="connsiteY75" fmla="*/ 155656 h 872129"/>
                  <a:gd name="connsiteX76" fmla="*/ 671431 w 977309"/>
                  <a:gd name="connsiteY76" fmla="*/ 153780 h 872129"/>
                  <a:gd name="connsiteX77" fmla="*/ 671523 w 977309"/>
                  <a:gd name="connsiteY77" fmla="*/ 153804 h 872129"/>
                  <a:gd name="connsiteX78" fmla="*/ 674725 w 977309"/>
                  <a:gd name="connsiteY78" fmla="*/ 150837 h 872129"/>
                  <a:gd name="connsiteX79" fmla="*/ 833285 w 977309"/>
                  <a:gd name="connsiteY79" fmla="*/ 6571 h 872129"/>
                  <a:gd name="connsiteX80" fmla="*/ 859327 w 977309"/>
                  <a:gd name="connsiteY80" fmla="*/ 1992 h 87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77309" h="872129">
                    <a:moveTo>
                      <a:pt x="727777" y="193137"/>
                    </a:moveTo>
                    <a:lnTo>
                      <a:pt x="727785" y="193288"/>
                    </a:lnTo>
                    <a:lnTo>
                      <a:pt x="727863" y="193369"/>
                    </a:lnTo>
                    <a:close/>
                    <a:moveTo>
                      <a:pt x="859327" y="1992"/>
                    </a:moveTo>
                    <a:cubicBezTo>
                      <a:pt x="862174" y="3234"/>
                      <a:pt x="864826" y="5055"/>
                      <a:pt x="867099" y="7451"/>
                    </a:cubicBezTo>
                    <a:lnTo>
                      <a:pt x="874336" y="15073"/>
                    </a:lnTo>
                    <a:cubicBezTo>
                      <a:pt x="883430" y="24653"/>
                      <a:pt x="883036" y="39791"/>
                      <a:pt x="873456" y="48886"/>
                    </a:cubicBezTo>
                    <a:lnTo>
                      <a:pt x="738232" y="180451"/>
                    </a:lnTo>
                    <a:cubicBezTo>
                      <a:pt x="735838" y="182725"/>
                      <a:pt x="734901" y="184836"/>
                      <a:pt x="734701" y="186577"/>
                    </a:cubicBezTo>
                    <a:lnTo>
                      <a:pt x="734792" y="187865"/>
                    </a:lnTo>
                    <a:lnTo>
                      <a:pt x="736765" y="188259"/>
                    </a:lnTo>
                    <a:cubicBezTo>
                      <a:pt x="737784" y="188092"/>
                      <a:pt x="739065" y="187629"/>
                      <a:pt x="740521" y="186910"/>
                    </a:cubicBezTo>
                    <a:lnTo>
                      <a:pt x="741372" y="186398"/>
                    </a:lnTo>
                    <a:lnTo>
                      <a:pt x="744464" y="183942"/>
                    </a:lnTo>
                    <a:cubicBezTo>
                      <a:pt x="766266" y="166246"/>
                      <a:pt x="812711" y="123904"/>
                      <a:pt x="902899" y="45136"/>
                    </a:cubicBezTo>
                    <a:cubicBezTo>
                      <a:pt x="915779" y="33558"/>
                      <a:pt x="941937" y="34894"/>
                      <a:pt x="953514" y="47775"/>
                    </a:cubicBezTo>
                    <a:lnTo>
                      <a:pt x="953716" y="47999"/>
                    </a:lnTo>
                    <a:cubicBezTo>
                      <a:pt x="965295" y="60879"/>
                      <a:pt x="964238" y="80706"/>
                      <a:pt x="951358" y="92284"/>
                    </a:cubicBezTo>
                    <a:lnTo>
                      <a:pt x="828310" y="202893"/>
                    </a:lnTo>
                    <a:lnTo>
                      <a:pt x="785758" y="240432"/>
                    </a:lnTo>
                    <a:lnTo>
                      <a:pt x="891421" y="153002"/>
                    </a:lnTo>
                    <a:lnTo>
                      <a:pt x="931233" y="121399"/>
                    </a:lnTo>
                    <a:cubicBezTo>
                      <a:pt x="938913" y="115302"/>
                      <a:pt x="948775" y="113819"/>
                      <a:pt x="957473" y="116563"/>
                    </a:cubicBezTo>
                    <a:cubicBezTo>
                      <a:pt x="962691" y="118210"/>
                      <a:pt x="967492" y="121380"/>
                      <a:pt x="971150" y="125988"/>
                    </a:cubicBezTo>
                    <a:cubicBezTo>
                      <a:pt x="980906" y="138279"/>
                      <a:pt x="978851" y="156150"/>
                      <a:pt x="966562" y="165907"/>
                    </a:cubicBezTo>
                    <a:cubicBezTo>
                      <a:pt x="910304" y="210741"/>
                      <a:pt x="877833" y="246835"/>
                      <a:pt x="821575" y="291671"/>
                    </a:cubicBezTo>
                    <a:cubicBezTo>
                      <a:pt x="799070" y="309889"/>
                      <a:pt x="806855" y="308502"/>
                      <a:pt x="818242" y="304146"/>
                    </a:cubicBezTo>
                    <a:lnTo>
                      <a:pt x="824030" y="301801"/>
                    </a:lnTo>
                    <a:lnTo>
                      <a:pt x="830191" y="296872"/>
                    </a:lnTo>
                    <a:cubicBezTo>
                      <a:pt x="859693" y="273255"/>
                      <a:pt x="891280" y="248171"/>
                      <a:pt x="908526" y="238712"/>
                    </a:cubicBezTo>
                    <a:cubicBezTo>
                      <a:pt x="936119" y="223576"/>
                      <a:pt x="938688" y="231009"/>
                      <a:pt x="948444" y="243299"/>
                    </a:cubicBezTo>
                    <a:cubicBezTo>
                      <a:pt x="958200" y="255589"/>
                      <a:pt x="956145" y="273462"/>
                      <a:pt x="943855" y="283218"/>
                    </a:cubicBezTo>
                    <a:cubicBezTo>
                      <a:pt x="929691" y="300047"/>
                      <a:pt x="884232" y="332494"/>
                      <a:pt x="863136" y="348342"/>
                    </a:cubicBezTo>
                    <a:cubicBezTo>
                      <a:pt x="842040" y="364189"/>
                      <a:pt x="832094" y="375641"/>
                      <a:pt x="817278" y="378305"/>
                    </a:cubicBezTo>
                    <a:lnTo>
                      <a:pt x="814780" y="379576"/>
                    </a:lnTo>
                    <a:lnTo>
                      <a:pt x="810574" y="382319"/>
                    </a:lnTo>
                    <a:cubicBezTo>
                      <a:pt x="761352" y="414676"/>
                      <a:pt x="775069" y="409399"/>
                      <a:pt x="749973" y="423501"/>
                    </a:cubicBezTo>
                    <a:cubicBezTo>
                      <a:pt x="719086" y="440858"/>
                      <a:pt x="699610" y="458388"/>
                      <a:pt x="670631" y="457344"/>
                    </a:cubicBezTo>
                    <a:lnTo>
                      <a:pt x="628565" y="448617"/>
                    </a:lnTo>
                    <a:lnTo>
                      <a:pt x="624642" y="456078"/>
                    </a:lnTo>
                    <a:cubicBezTo>
                      <a:pt x="597909" y="498155"/>
                      <a:pt x="521850" y="582604"/>
                      <a:pt x="426470" y="674023"/>
                    </a:cubicBezTo>
                    <a:cubicBezTo>
                      <a:pt x="299299" y="795914"/>
                      <a:pt x="185963" y="884016"/>
                      <a:pt x="173316" y="870821"/>
                    </a:cubicBezTo>
                    <a:lnTo>
                      <a:pt x="171003" y="868408"/>
                    </a:lnTo>
                    <a:lnTo>
                      <a:pt x="34129" y="868408"/>
                    </a:lnTo>
                    <a:cubicBezTo>
                      <a:pt x="15282" y="868408"/>
                      <a:pt x="0" y="700747"/>
                      <a:pt x="0" y="493901"/>
                    </a:cubicBezTo>
                    <a:cubicBezTo>
                      <a:pt x="0" y="287055"/>
                      <a:pt x="15282" y="119394"/>
                      <a:pt x="34129" y="119394"/>
                    </a:cubicBezTo>
                    <a:lnTo>
                      <a:pt x="178009" y="119394"/>
                    </a:lnTo>
                    <a:cubicBezTo>
                      <a:pt x="196856" y="119394"/>
                      <a:pt x="212138" y="287055"/>
                      <a:pt x="212138" y="493901"/>
                    </a:cubicBezTo>
                    <a:lnTo>
                      <a:pt x="210197" y="599380"/>
                    </a:lnTo>
                    <a:lnTo>
                      <a:pt x="284115" y="525499"/>
                    </a:lnTo>
                    <a:cubicBezTo>
                      <a:pt x="379493" y="434080"/>
                      <a:pt x="467090" y="361669"/>
                      <a:pt x="510262" y="336742"/>
                    </a:cubicBezTo>
                    <a:lnTo>
                      <a:pt x="512320" y="335770"/>
                    </a:lnTo>
                    <a:lnTo>
                      <a:pt x="511936" y="335211"/>
                    </a:lnTo>
                    <a:cubicBezTo>
                      <a:pt x="492898" y="296201"/>
                      <a:pt x="497341" y="256382"/>
                      <a:pt x="528156" y="206729"/>
                    </a:cubicBezTo>
                    <a:cubicBezTo>
                      <a:pt x="557695" y="142644"/>
                      <a:pt x="556398" y="150539"/>
                      <a:pt x="555621" y="123388"/>
                    </a:cubicBezTo>
                    <a:cubicBezTo>
                      <a:pt x="544928" y="98266"/>
                      <a:pt x="530676" y="69602"/>
                      <a:pt x="530007" y="54194"/>
                    </a:cubicBezTo>
                    <a:lnTo>
                      <a:pt x="530103" y="51496"/>
                    </a:lnTo>
                    <a:lnTo>
                      <a:pt x="529687" y="47333"/>
                    </a:lnTo>
                    <a:cubicBezTo>
                      <a:pt x="529662" y="39106"/>
                      <a:pt x="532169" y="32120"/>
                      <a:pt x="537432" y="27564"/>
                    </a:cubicBezTo>
                    <a:cubicBezTo>
                      <a:pt x="551470" y="15415"/>
                      <a:pt x="579798" y="25150"/>
                      <a:pt x="600705" y="49307"/>
                    </a:cubicBezTo>
                    <a:cubicBezTo>
                      <a:pt x="607238" y="56855"/>
                      <a:pt x="612273" y="64920"/>
                      <a:pt x="615680" y="72812"/>
                    </a:cubicBezTo>
                    <a:lnTo>
                      <a:pt x="618946" y="82609"/>
                    </a:lnTo>
                    <a:lnTo>
                      <a:pt x="619132" y="84159"/>
                    </a:lnTo>
                    <a:cubicBezTo>
                      <a:pt x="620102" y="98938"/>
                      <a:pt x="618581" y="112630"/>
                      <a:pt x="614698" y="122712"/>
                    </a:cubicBezTo>
                    <a:lnTo>
                      <a:pt x="614987" y="122593"/>
                    </a:lnTo>
                    <a:lnTo>
                      <a:pt x="614002" y="127552"/>
                    </a:lnTo>
                    <a:cubicBezTo>
                      <a:pt x="613476" y="135214"/>
                      <a:pt x="615868" y="142716"/>
                      <a:pt x="620471" y="148663"/>
                    </a:cubicBezTo>
                    <a:lnTo>
                      <a:pt x="623009" y="151359"/>
                    </a:lnTo>
                    <a:lnTo>
                      <a:pt x="623025" y="152349"/>
                    </a:lnTo>
                    <a:lnTo>
                      <a:pt x="624018" y="152432"/>
                    </a:lnTo>
                    <a:lnTo>
                      <a:pt x="624613" y="153062"/>
                    </a:lnTo>
                    <a:cubicBezTo>
                      <a:pt x="627671" y="155740"/>
                      <a:pt x="631305" y="157871"/>
                      <a:pt x="635408" y="159243"/>
                    </a:cubicBezTo>
                    <a:lnTo>
                      <a:pt x="638892" y="159943"/>
                    </a:lnTo>
                    <a:lnTo>
                      <a:pt x="641177" y="161064"/>
                    </a:lnTo>
                    <a:cubicBezTo>
                      <a:pt x="647852" y="163494"/>
                      <a:pt x="656612" y="162785"/>
                      <a:pt x="664717" y="158508"/>
                    </a:cubicBezTo>
                    <a:cubicBezTo>
                      <a:pt x="666337" y="157654"/>
                      <a:pt x="667855" y="156696"/>
                      <a:pt x="669261" y="155656"/>
                    </a:cubicBezTo>
                    <a:lnTo>
                      <a:pt x="671431" y="153780"/>
                    </a:lnTo>
                    <a:lnTo>
                      <a:pt x="671523" y="153804"/>
                    </a:lnTo>
                    <a:lnTo>
                      <a:pt x="674725" y="150837"/>
                    </a:lnTo>
                    <a:cubicBezTo>
                      <a:pt x="727578" y="102748"/>
                      <a:pt x="782058" y="55202"/>
                      <a:pt x="833285" y="6571"/>
                    </a:cubicBezTo>
                    <a:cubicBezTo>
                      <a:pt x="840471" y="-250"/>
                      <a:pt x="850783" y="-1734"/>
                      <a:pt x="859327" y="1992"/>
                    </a:cubicBezTo>
                    <a:close/>
                  </a:path>
                </a:pathLst>
              </a:custGeom>
              <a:solidFill>
                <a:srgbClr val="EACC82"/>
              </a:solidFill>
              <a:ln w="9525" cap="flat" cmpd="sng" algn="ctr">
                <a:noFill/>
                <a:prstDash val="solid"/>
              </a:ln>
              <a:effectLst/>
            </p:spPr>
            <p:txBody>
              <a:bodyPr wrap="square" rtlCol="0" anchor="ctr">
                <a:noAutofit/>
              </a:bodyPr>
              <a:lstStyle/>
              <a:p>
                <a:pPr algn="ctr" defTabSz="914400" fontAlgn="base">
                  <a:spcBef>
                    <a:spcPct val="0"/>
                  </a:spcBef>
                  <a:spcAft>
                    <a:spcPct val="0"/>
                  </a:spcAft>
                  <a:defRPr/>
                </a:pPr>
                <a:endParaRPr lang="en-US" sz="1530" kern="0">
                  <a:solidFill>
                    <a:prstClr val="white"/>
                  </a:solidFill>
                  <a:latin typeface="Calibri"/>
                </a:endParaRPr>
              </a:p>
            </p:txBody>
          </p:sp>
          <p:sp>
            <p:nvSpPr>
              <p:cNvPr id="13" name="Flowchart: Terminator 12">
                <a:extLst>
                  <a:ext uri="{FF2B5EF4-FFF2-40B4-BE49-F238E27FC236}">
                    <a16:creationId xmlns:a16="http://schemas.microsoft.com/office/drawing/2014/main" id="{F89C9B32-30AB-B903-C1FD-C8A5D33C0152}"/>
                  </a:ext>
                </a:extLst>
              </p:cNvPr>
              <p:cNvSpPr/>
              <p:nvPr/>
            </p:nvSpPr>
            <p:spPr>
              <a:xfrm rot="19999634" flipH="1">
                <a:off x="2143969" y="3710176"/>
                <a:ext cx="225594" cy="711363"/>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5" name="Flowchart: Delay 14">
                <a:extLst>
                  <a:ext uri="{FF2B5EF4-FFF2-40B4-BE49-F238E27FC236}">
                    <a16:creationId xmlns:a16="http://schemas.microsoft.com/office/drawing/2014/main" id="{1FFA4F20-EC5B-F4EC-124B-9A100056E37F}"/>
                  </a:ext>
                </a:extLst>
              </p:cNvPr>
              <p:cNvSpPr/>
              <p:nvPr/>
            </p:nvSpPr>
            <p:spPr>
              <a:xfrm rot="19976169">
                <a:off x="1918211" y="3358086"/>
                <a:ext cx="320445" cy="657015"/>
              </a:xfrm>
              <a:prstGeom prst="flowChartDelay">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grpSp>
            <p:nvGrpSpPr>
              <p:cNvPr id="19" name="Group 18">
                <a:extLst>
                  <a:ext uri="{FF2B5EF4-FFF2-40B4-BE49-F238E27FC236}">
                    <a16:creationId xmlns:a16="http://schemas.microsoft.com/office/drawing/2014/main" id="{32533BC9-B841-A0EB-A1FF-262DAA6664BF}"/>
                  </a:ext>
                </a:extLst>
              </p:cNvPr>
              <p:cNvGrpSpPr/>
              <p:nvPr/>
            </p:nvGrpSpPr>
            <p:grpSpPr>
              <a:xfrm>
                <a:off x="720551" y="1574772"/>
                <a:ext cx="1581557" cy="3648495"/>
                <a:chOff x="701501" y="393208"/>
                <a:chExt cx="1581557" cy="3648495"/>
              </a:xfrm>
            </p:grpSpPr>
            <p:sp>
              <p:nvSpPr>
                <p:cNvPr id="67" name="Flowchart: Manual Operation 26">
                  <a:extLst>
                    <a:ext uri="{FF2B5EF4-FFF2-40B4-BE49-F238E27FC236}">
                      <a16:creationId xmlns:a16="http://schemas.microsoft.com/office/drawing/2014/main" id="{31D9811C-491F-C9E0-16FF-50167F2AF51E}"/>
                    </a:ext>
                  </a:extLst>
                </p:cNvPr>
                <p:cNvSpPr/>
                <p:nvPr/>
              </p:nvSpPr>
              <p:spPr>
                <a:xfrm rot="21326916" flipV="1">
                  <a:off x="1578450" y="3445054"/>
                  <a:ext cx="414978" cy="591391"/>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68" name="Rectangle: Single Corner Snipped 29">
                  <a:extLst>
                    <a:ext uri="{FF2B5EF4-FFF2-40B4-BE49-F238E27FC236}">
                      <a16:creationId xmlns:a16="http://schemas.microsoft.com/office/drawing/2014/main" id="{6AC62508-4B5E-F245-1DB1-4776F8904E24}"/>
                    </a:ext>
                  </a:extLst>
                </p:cNvPr>
                <p:cNvSpPr/>
                <p:nvPr/>
              </p:nvSpPr>
              <p:spPr>
                <a:xfrm flipH="1">
                  <a:off x="1159132" y="2229839"/>
                  <a:ext cx="844823" cy="1228724"/>
                </a:xfrm>
                <a:prstGeom prst="snip1Rect">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69" name="Oval 68">
                  <a:extLst>
                    <a:ext uri="{FF2B5EF4-FFF2-40B4-BE49-F238E27FC236}">
                      <a16:creationId xmlns:a16="http://schemas.microsoft.com/office/drawing/2014/main" id="{98BFE0F0-8A01-3DD6-1F9A-04817D69C3F7}"/>
                    </a:ext>
                  </a:extLst>
                </p:cNvPr>
                <p:cNvSpPr/>
                <p:nvPr/>
              </p:nvSpPr>
              <p:spPr>
                <a:xfrm>
                  <a:off x="946431" y="1241108"/>
                  <a:ext cx="184756" cy="409920"/>
                </a:xfrm>
                <a:prstGeom prst="ellipse">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70" name="Oval 69">
                  <a:extLst>
                    <a:ext uri="{FF2B5EF4-FFF2-40B4-BE49-F238E27FC236}">
                      <a16:creationId xmlns:a16="http://schemas.microsoft.com/office/drawing/2014/main" id="{4E25E0A5-AA93-76AE-B14E-5559A1F300AA}"/>
                    </a:ext>
                  </a:extLst>
                </p:cNvPr>
                <p:cNvSpPr/>
                <p:nvPr/>
              </p:nvSpPr>
              <p:spPr>
                <a:xfrm>
                  <a:off x="2098302" y="1228459"/>
                  <a:ext cx="184756" cy="409920"/>
                </a:xfrm>
                <a:prstGeom prst="ellipse">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71" name="Flowchart: Off-page Connector 70">
                  <a:extLst>
                    <a:ext uri="{FF2B5EF4-FFF2-40B4-BE49-F238E27FC236}">
                      <a16:creationId xmlns:a16="http://schemas.microsoft.com/office/drawing/2014/main" id="{923EF28C-196C-CC82-55FD-E04439B24521}"/>
                    </a:ext>
                  </a:extLst>
                </p:cNvPr>
                <p:cNvSpPr/>
                <p:nvPr/>
              </p:nvSpPr>
              <p:spPr>
                <a:xfrm>
                  <a:off x="1451631" y="1940779"/>
                  <a:ext cx="331997" cy="436406"/>
                </a:xfrm>
                <a:prstGeom prst="flowChartOffpageConnector">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72" name="Oval 71">
                  <a:extLst>
                    <a:ext uri="{FF2B5EF4-FFF2-40B4-BE49-F238E27FC236}">
                      <a16:creationId xmlns:a16="http://schemas.microsoft.com/office/drawing/2014/main" id="{8C0A27D6-3F16-260E-C9C6-0E302E5EBE51}"/>
                    </a:ext>
                  </a:extLst>
                </p:cNvPr>
                <p:cNvSpPr/>
                <p:nvPr/>
              </p:nvSpPr>
              <p:spPr>
                <a:xfrm>
                  <a:off x="1027261" y="631560"/>
                  <a:ext cx="1154760" cy="1454687"/>
                </a:xfrm>
                <a:prstGeom prst="ellipse">
                  <a:avLst/>
                </a:prstGeom>
                <a:solidFill>
                  <a:srgbClr val="EED69D"/>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73" name="Flowchart: Terminator 72">
                  <a:extLst>
                    <a:ext uri="{FF2B5EF4-FFF2-40B4-BE49-F238E27FC236}">
                      <a16:creationId xmlns:a16="http://schemas.microsoft.com/office/drawing/2014/main" id="{5777DEA5-631F-87B7-3BF1-2E91B0D93B35}"/>
                    </a:ext>
                  </a:extLst>
                </p:cNvPr>
                <p:cNvSpPr/>
                <p:nvPr/>
              </p:nvSpPr>
              <p:spPr>
                <a:xfrm rot="1600366">
                  <a:off x="828384" y="2510724"/>
                  <a:ext cx="225594" cy="711363"/>
                </a:xfrm>
                <a:prstGeom prst="flowChartTerminator">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74" name="Flowchart: Delay 73">
                  <a:extLst>
                    <a:ext uri="{FF2B5EF4-FFF2-40B4-BE49-F238E27FC236}">
                      <a16:creationId xmlns:a16="http://schemas.microsoft.com/office/drawing/2014/main" id="{2CDEA44F-3F31-FC26-D474-C9EED9858298}"/>
                    </a:ext>
                  </a:extLst>
                </p:cNvPr>
                <p:cNvSpPr/>
                <p:nvPr/>
              </p:nvSpPr>
              <p:spPr>
                <a:xfrm rot="2022916" flipH="1">
                  <a:off x="957936" y="2194263"/>
                  <a:ext cx="320445" cy="657015"/>
                </a:xfrm>
                <a:prstGeom prst="flowChartDelay">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75" name="Isosceles Triangle 74">
                  <a:extLst>
                    <a:ext uri="{FF2B5EF4-FFF2-40B4-BE49-F238E27FC236}">
                      <a16:creationId xmlns:a16="http://schemas.microsoft.com/office/drawing/2014/main" id="{DFBBB265-92EB-EEF9-092A-83397387E87D}"/>
                    </a:ext>
                  </a:extLst>
                </p:cNvPr>
                <p:cNvSpPr/>
                <p:nvPr/>
              </p:nvSpPr>
              <p:spPr>
                <a:xfrm rot="10800000">
                  <a:off x="1436956" y="1744344"/>
                  <a:ext cx="389712" cy="191484"/>
                </a:xfrm>
                <a:prstGeom prst="triangle">
                  <a:avLst/>
                </a:prstGeom>
                <a:solidFill>
                  <a:sysClr val="window" lastClr="FFFFFF"/>
                </a:solidFill>
                <a:ln w="19050" cap="flat" cmpd="sng" algn="ctr">
                  <a:solidFill>
                    <a:srgbClr val="FF0000">
                      <a:lumMod val="40000"/>
                      <a:lumOff val="60000"/>
                    </a:srgbClr>
                  </a:solid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76" name="Oval 75">
                  <a:extLst>
                    <a:ext uri="{FF2B5EF4-FFF2-40B4-BE49-F238E27FC236}">
                      <a16:creationId xmlns:a16="http://schemas.microsoft.com/office/drawing/2014/main" id="{CF8A4157-E6F1-10FD-9C91-7F8DF5F429BA}"/>
                    </a:ext>
                  </a:extLst>
                </p:cNvPr>
                <p:cNvSpPr/>
                <p:nvPr/>
              </p:nvSpPr>
              <p:spPr>
                <a:xfrm rot="21284756">
                  <a:off x="1230140" y="1281950"/>
                  <a:ext cx="254008" cy="362574"/>
                </a:xfrm>
                <a:prstGeom prst="ellipse">
                  <a:avLst/>
                </a:prstGeom>
                <a:solidFill>
                  <a:sysClr val="window" lastClr="FFFFFF"/>
                </a:solidFill>
                <a:ln w="12700"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77" name="Oval 76">
                  <a:extLst>
                    <a:ext uri="{FF2B5EF4-FFF2-40B4-BE49-F238E27FC236}">
                      <a16:creationId xmlns:a16="http://schemas.microsoft.com/office/drawing/2014/main" id="{3A2E4EC1-E58B-2256-BA16-CD23F68D81EA}"/>
                    </a:ext>
                  </a:extLst>
                </p:cNvPr>
                <p:cNvSpPr/>
                <p:nvPr/>
              </p:nvSpPr>
              <p:spPr>
                <a:xfrm>
                  <a:off x="1310144" y="1370110"/>
                  <a:ext cx="79677" cy="134263"/>
                </a:xfrm>
                <a:prstGeom prst="ellipse">
                  <a:avLst/>
                </a:prstGeom>
                <a:solidFill>
                  <a:srgbClr val="000000"/>
                </a:solidFill>
                <a:ln w="9525" cap="flat" cmpd="sng" algn="ctr">
                  <a:solidFill>
                    <a:srgbClr val="000000"/>
                  </a:solid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78" name="Oval 77">
                  <a:extLst>
                    <a:ext uri="{FF2B5EF4-FFF2-40B4-BE49-F238E27FC236}">
                      <a16:creationId xmlns:a16="http://schemas.microsoft.com/office/drawing/2014/main" id="{0830CD83-CE35-EAE2-F3CF-5F4DFCCBE362}"/>
                    </a:ext>
                  </a:extLst>
                </p:cNvPr>
                <p:cNvSpPr/>
                <p:nvPr/>
              </p:nvSpPr>
              <p:spPr>
                <a:xfrm rot="315244" flipH="1">
                  <a:off x="1757916" y="1268799"/>
                  <a:ext cx="254008" cy="362574"/>
                </a:xfrm>
                <a:prstGeom prst="ellipse">
                  <a:avLst/>
                </a:prstGeom>
                <a:solidFill>
                  <a:sysClr val="window" lastClr="FFFFFF"/>
                </a:solidFill>
                <a:ln w="12700"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79" name="Oval 78">
                  <a:extLst>
                    <a:ext uri="{FF2B5EF4-FFF2-40B4-BE49-F238E27FC236}">
                      <a16:creationId xmlns:a16="http://schemas.microsoft.com/office/drawing/2014/main" id="{C0365E5B-07D5-9274-06A3-6A0DF019025E}"/>
                    </a:ext>
                  </a:extLst>
                </p:cNvPr>
                <p:cNvSpPr/>
                <p:nvPr/>
              </p:nvSpPr>
              <p:spPr>
                <a:xfrm>
                  <a:off x="1835910" y="1370110"/>
                  <a:ext cx="79677" cy="134263"/>
                </a:xfrm>
                <a:prstGeom prst="ellipse">
                  <a:avLst/>
                </a:prstGeom>
                <a:solidFill>
                  <a:srgbClr val="000000"/>
                </a:solidFill>
                <a:ln w="9525" cap="flat" cmpd="sng" algn="ctr">
                  <a:solidFill>
                    <a:srgbClr val="000000"/>
                  </a:solid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80" name="Flowchart: Terminator 79">
                  <a:extLst>
                    <a:ext uri="{FF2B5EF4-FFF2-40B4-BE49-F238E27FC236}">
                      <a16:creationId xmlns:a16="http://schemas.microsoft.com/office/drawing/2014/main" id="{181552D6-18D0-41F7-10D2-B32F54601952}"/>
                    </a:ext>
                  </a:extLst>
                </p:cNvPr>
                <p:cNvSpPr/>
                <p:nvPr/>
              </p:nvSpPr>
              <p:spPr>
                <a:xfrm rot="21216315">
                  <a:off x="1212017" y="1176810"/>
                  <a:ext cx="239614" cy="87279"/>
                </a:xfrm>
                <a:prstGeom prst="flowChartTerminator">
                  <a:avLst/>
                </a:prstGeom>
                <a:solidFill>
                  <a:srgbClr val="843F06"/>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81" name="Flowchart: Terminator 80">
                  <a:extLst>
                    <a:ext uri="{FF2B5EF4-FFF2-40B4-BE49-F238E27FC236}">
                      <a16:creationId xmlns:a16="http://schemas.microsoft.com/office/drawing/2014/main" id="{2D17AC03-22DB-B21C-0F78-ED86A5D94136}"/>
                    </a:ext>
                  </a:extLst>
                </p:cNvPr>
                <p:cNvSpPr/>
                <p:nvPr/>
              </p:nvSpPr>
              <p:spPr>
                <a:xfrm rot="174846">
                  <a:off x="1790356" y="1183986"/>
                  <a:ext cx="239614" cy="87279"/>
                </a:xfrm>
                <a:prstGeom prst="flowChartTerminator">
                  <a:avLst/>
                </a:prstGeom>
                <a:solidFill>
                  <a:srgbClr val="843F06"/>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82" name="Moon 81">
                  <a:extLst>
                    <a:ext uri="{FF2B5EF4-FFF2-40B4-BE49-F238E27FC236}">
                      <a16:creationId xmlns:a16="http://schemas.microsoft.com/office/drawing/2014/main" id="{EA7A7DA4-F4BD-075F-581C-7863F06D55C4}"/>
                    </a:ext>
                  </a:extLst>
                </p:cNvPr>
                <p:cNvSpPr/>
                <p:nvPr/>
              </p:nvSpPr>
              <p:spPr>
                <a:xfrm rot="5400000">
                  <a:off x="1178315" y="226418"/>
                  <a:ext cx="852651" cy="1186231"/>
                </a:xfrm>
                <a:prstGeom prst="moon">
                  <a:avLst>
                    <a:gd name="adj" fmla="val 65258"/>
                  </a:avLst>
                </a:prstGeom>
                <a:pattFill prst="openDmnd">
                  <a:fgClr>
                    <a:srgbClr val="000000"/>
                  </a:fgClr>
                  <a:bgClr>
                    <a:sysClr val="window" lastClr="FFFFFF"/>
                  </a:bgClr>
                </a:pattFill>
                <a:ln w="3175" cap="flat" cmpd="sng" algn="ctr">
                  <a:solidFill>
                    <a:srgbClr val="000000"/>
                  </a:solidFill>
                  <a:prstDash val="solid"/>
                </a:ln>
                <a:effectLst/>
              </p:spPr>
              <p:txBody>
                <a:bodyPr rtlCol="0" anchor="ctr"/>
                <a:lstStyle/>
                <a:p>
                  <a:pPr algn="ctr" defTabSz="914400">
                    <a:defRPr/>
                  </a:pPr>
                  <a:endParaRPr lang="en-US" sz="1530" kern="0">
                    <a:solidFill>
                      <a:prstClr val="white"/>
                    </a:solidFill>
                    <a:latin typeface="Calibri"/>
                  </a:endParaRPr>
                </a:p>
              </p:txBody>
            </p:sp>
            <p:sp>
              <p:nvSpPr>
                <p:cNvPr id="83" name="Moon 82">
                  <a:extLst>
                    <a:ext uri="{FF2B5EF4-FFF2-40B4-BE49-F238E27FC236}">
                      <a16:creationId xmlns:a16="http://schemas.microsoft.com/office/drawing/2014/main" id="{D8EB21AD-23B4-C309-DD63-E0EC34F6B364}"/>
                    </a:ext>
                  </a:extLst>
                </p:cNvPr>
                <p:cNvSpPr/>
                <p:nvPr/>
              </p:nvSpPr>
              <p:spPr>
                <a:xfrm rot="5400000">
                  <a:off x="1299359" y="359462"/>
                  <a:ext cx="613097" cy="1157294"/>
                </a:xfrm>
                <a:prstGeom prst="moon">
                  <a:avLst>
                    <a:gd name="adj" fmla="val 52142"/>
                  </a:avLst>
                </a:prstGeom>
                <a:pattFill prst="dotDmnd">
                  <a:fgClr>
                    <a:srgbClr val="000000"/>
                  </a:fgClr>
                  <a:bgClr>
                    <a:srgbClr val="C28446"/>
                  </a:bgClr>
                </a:pattFill>
                <a:ln w="3175" cap="flat" cmpd="sng" algn="ctr">
                  <a:noFill/>
                  <a:prstDash val="solid"/>
                </a:ln>
                <a:effectLst/>
              </p:spPr>
              <p:txBody>
                <a:bodyPr rtlCol="0" anchor="ctr"/>
                <a:lstStyle/>
                <a:p>
                  <a:pPr algn="ctr" defTabSz="914400">
                    <a:defRPr/>
                  </a:pPr>
                  <a:endParaRPr lang="en-US" sz="1530" kern="0">
                    <a:solidFill>
                      <a:prstClr val="white"/>
                    </a:solidFill>
                    <a:latin typeface="Calibri"/>
                  </a:endParaRPr>
                </a:p>
              </p:txBody>
            </p:sp>
            <p:sp>
              <p:nvSpPr>
                <p:cNvPr id="84" name="Oval 83">
                  <a:extLst>
                    <a:ext uri="{FF2B5EF4-FFF2-40B4-BE49-F238E27FC236}">
                      <a16:creationId xmlns:a16="http://schemas.microsoft.com/office/drawing/2014/main" id="{C36BAE4F-6CA5-C6E1-3435-435B7B8D2F35}"/>
                    </a:ext>
                  </a:extLst>
                </p:cNvPr>
                <p:cNvSpPr/>
                <p:nvPr/>
              </p:nvSpPr>
              <p:spPr>
                <a:xfrm>
                  <a:off x="1385349" y="474517"/>
                  <a:ext cx="458284" cy="195232"/>
                </a:xfrm>
                <a:prstGeom prst="ellipse">
                  <a:avLst/>
                </a:prstGeom>
                <a:pattFill prst="dotDmnd">
                  <a:fgClr>
                    <a:srgbClr val="F79646">
                      <a:lumMod val="50000"/>
                    </a:srgbClr>
                  </a:fgClr>
                  <a:bgClr>
                    <a:srgbClr val="C28446"/>
                  </a:bgClr>
                </a:patt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85" name="Flowchart: Delay 84">
                  <a:extLst>
                    <a:ext uri="{FF2B5EF4-FFF2-40B4-BE49-F238E27FC236}">
                      <a16:creationId xmlns:a16="http://schemas.microsoft.com/office/drawing/2014/main" id="{3FDE8CD4-5318-F801-5251-48D89AF06FA5}"/>
                    </a:ext>
                  </a:extLst>
                </p:cNvPr>
                <p:cNvSpPr/>
                <p:nvPr/>
              </p:nvSpPr>
              <p:spPr>
                <a:xfrm rot="19976169">
                  <a:off x="1902815" y="2179716"/>
                  <a:ext cx="320445" cy="657015"/>
                </a:xfrm>
                <a:prstGeom prst="flowChartDelay">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86" name="Right Triangle 85">
                  <a:extLst>
                    <a:ext uri="{FF2B5EF4-FFF2-40B4-BE49-F238E27FC236}">
                      <a16:creationId xmlns:a16="http://schemas.microsoft.com/office/drawing/2014/main" id="{97FBAF25-4DCA-8018-7FCA-5BF85B6FCE8D}"/>
                    </a:ext>
                  </a:extLst>
                </p:cNvPr>
                <p:cNvSpPr/>
                <p:nvPr/>
              </p:nvSpPr>
              <p:spPr>
                <a:xfrm rot="8699319">
                  <a:off x="1289249" y="2189645"/>
                  <a:ext cx="247965" cy="291800"/>
                </a:xfrm>
                <a:prstGeom prst="rtTriangle">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87" name="Right Triangle 86">
                  <a:extLst>
                    <a:ext uri="{FF2B5EF4-FFF2-40B4-BE49-F238E27FC236}">
                      <a16:creationId xmlns:a16="http://schemas.microsoft.com/office/drawing/2014/main" id="{F2EDF335-E5C9-A6B7-FF9D-6DB2E4581600}"/>
                    </a:ext>
                  </a:extLst>
                </p:cNvPr>
                <p:cNvSpPr/>
                <p:nvPr/>
              </p:nvSpPr>
              <p:spPr>
                <a:xfrm rot="12900681" flipH="1">
                  <a:off x="1705827" y="2189645"/>
                  <a:ext cx="247965" cy="291800"/>
                </a:xfrm>
                <a:prstGeom prst="rtTriangle">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88" name="Flowchart: Manual Operation 26">
                  <a:extLst>
                    <a:ext uri="{FF2B5EF4-FFF2-40B4-BE49-F238E27FC236}">
                      <a16:creationId xmlns:a16="http://schemas.microsoft.com/office/drawing/2014/main" id="{2188D14B-B5E3-15E5-8B59-C63CD4AFF416}"/>
                    </a:ext>
                  </a:extLst>
                </p:cNvPr>
                <p:cNvSpPr/>
                <p:nvPr/>
              </p:nvSpPr>
              <p:spPr>
                <a:xfrm rot="230863" flipV="1">
                  <a:off x="1198365" y="3450312"/>
                  <a:ext cx="414978" cy="591391"/>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89" name="Flowchart: Terminator 88">
                  <a:extLst>
                    <a:ext uri="{FF2B5EF4-FFF2-40B4-BE49-F238E27FC236}">
                      <a16:creationId xmlns:a16="http://schemas.microsoft.com/office/drawing/2014/main" id="{1222DB7B-9AD1-D911-791A-74E942A18B4A}"/>
                    </a:ext>
                  </a:extLst>
                </p:cNvPr>
                <p:cNvSpPr/>
                <p:nvPr/>
              </p:nvSpPr>
              <p:spPr>
                <a:xfrm rot="18705810" flipH="1">
                  <a:off x="838818" y="3059249"/>
                  <a:ext cx="141402" cy="416035"/>
                </a:xfrm>
                <a:prstGeom prst="flowChartTerminator">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90" name="Flowchart: Connector 89">
                  <a:extLst>
                    <a:ext uri="{FF2B5EF4-FFF2-40B4-BE49-F238E27FC236}">
                      <a16:creationId xmlns:a16="http://schemas.microsoft.com/office/drawing/2014/main" id="{C8FC87A4-C47A-AB5B-671E-0E800C10C739}"/>
                    </a:ext>
                  </a:extLst>
                </p:cNvPr>
                <p:cNvSpPr/>
                <p:nvPr/>
              </p:nvSpPr>
              <p:spPr>
                <a:xfrm>
                  <a:off x="1566067" y="2441565"/>
                  <a:ext cx="79677" cy="87279"/>
                </a:xfrm>
                <a:prstGeom prst="flowChartConnector">
                  <a:avLst/>
                </a:prstGeom>
                <a:solidFill>
                  <a:srgbClr val="008000"/>
                </a:solidFill>
                <a:ln w="25400" cap="flat" cmpd="sng" algn="ctr">
                  <a:noFill/>
                  <a:prstDash val="solid"/>
                </a:ln>
                <a:effectLst/>
              </p:spPr>
              <p:txBody>
                <a:bodyPr rtlCol="0" anchor="ctr"/>
                <a:lstStyle/>
                <a:p>
                  <a:pPr algn="ctr" defTabSz="914400">
                    <a:defRPr/>
                  </a:pPr>
                  <a:endParaRPr lang="en-US" sz="1530" kern="0">
                    <a:solidFill>
                      <a:prstClr val="white"/>
                    </a:solidFill>
                    <a:latin typeface="Calibri"/>
                  </a:endParaRPr>
                </a:p>
              </p:txBody>
            </p:sp>
            <p:sp>
              <p:nvSpPr>
                <p:cNvPr id="91" name="Flowchart: Connector 90">
                  <a:extLst>
                    <a:ext uri="{FF2B5EF4-FFF2-40B4-BE49-F238E27FC236}">
                      <a16:creationId xmlns:a16="http://schemas.microsoft.com/office/drawing/2014/main" id="{3FA76D67-4248-9541-4730-0AA3C14CBCC7}"/>
                    </a:ext>
                  </a:extLst>
                </p:cNvPr>
                <p:cNvSpPr/>
                <p:nvPr/>
              </p:nvSpPr>
              <p:spPr>
                <a:xfrm>
                  <a:off x="1566067" y="2567989"/>
                  <a:ext cx="79677" cy="87279"/>
                </a:xfrm>
                <a:prstGeom prst="flowChartConnector">
                  <a:avLst/>
                </a:prstGeom>
                <a:solidFill>
                  <a:srgbClr val="008000"/>
                </a:solidFill>
                <a:ln w="25400" cap="flat" cmpd="sng" algn="ctr">
                  <a:noFill/>
                  <a:prstDash val="solid"/>
                </a:ln>
                <a:effectLst/>
              </p:spPr>
              <p:txBody>
                <a:bodyPr rtlCol="0" anchor="ctr"/>
                <a:lstStyle/>
                <a:p>
                  <a:pPr algn="ctr" defTabSz="914400">
                    <a:defRPr/>
                  </a:pPr>
                  <a:endParaRPr lang="en-US" sz="1530" kern="0">
                    <a:solidFill>
                      <a:prstClr val="white"/>
                    </a:solidFill>
                    <a:latin typeface="Calibri"/>
                  </a:endParaRPr>
                </a:p>
              </p:txBody>
            </p:sp>
            <p:grpSp>
              <p:nvGrpSpPr>
                <p:cNvPr id="92" name="Group 91">
                  <a:extLst>
                    <a:ext uri="{FF2B5EF4-FFF2-40B4-BE49-F238E27FC236}">
                      <a16:creationId xmlns:a16="http://schemas.microsoft.com/office/drawing/2014/main" id="{1579AB70-9FB2-F9A2-80C6-B86FBD991A80}"/>
                    </a:ext>
                  </a:extLst>
                </p:cNvPr>
                <p:cNvGrpSpPr/>
                <p:nvPr/>
              </p:nvGrpSpPr>
              <p:grpSpPr>
                <a:xfrm>
                  <a:off x="1717423" y="2352216"/>
                  <a:ext cx="325110" cy="522802"/>
                  <a:chOff x="859632" y="2338402"/>
                  <a:chExt cx="571500" cy="788345"/>
                </a:xfrm>
              </p:grpSpPr>
              <p:sp>
                <p:nvSpPr>
                  <p:cNvPr id="94" name="Rectangle 93">
                    <a:extLst>
                      <a:ext uri="{FF2B5EF4-FFF2-40B4-BE49-F238E27FC236}">
                        <a16:creationId xmlns:a16="http://schemas.microsoft.com/office/drawing/2014/main" id="{E5353570-91C4-1C59-1ED2-E85F1A096B0A}"/>
                      </a:ext>
                    </a:extLst>
                  </p:cNvPr>
                  <p:cNvSpPr/>
                  <p:nvPr/>
                </p:nvSpPr>
                <p:spPr>
                  <a:xfrm>
                    <a:off x="977900" y="2707482"/>
                    <a:ext cx="342900" cy="85080"/>
                  </a:xfrm>
                  <a:prstGeom prst="rect">
                    <a:avLst/>
                  </a:prstGeom>
                  <a:solidFill>
                    <a:sysClr val="window" lastClr="FFFFFF"/>
                  </a:solidFill>
                  <a:ln w="25400" cap="flat" cmpd="sng" algn="ctr">
                    <a:noFill/>
                    <a:prstDash val="solid"/>
                  </a:ln>
                  <a:effectLst/>
                </p:spPr>
                <p:txBody>
                  <a:bodyPr rtlCol="0" anchor="ctr"/>
                  <a:lstStyle/>
                  <a:p>
                    <a:pPr algn="ctr" defTabSz="914400">
                      <a:defRPr/>
                    </a:pPr>
                    <a:endParaRPr lang="en-US" sz="1530" kern="0">
                      <a:solidFill>
                        <a:prstClr val="white"/>
                      </a:solidFill>
                      <a:latin typeface="Calibri"/>
                    </a:endParaRPr>
                  </a:p>
                </p:txBody>
              </p:sp>
              <p:pic>
                <p:nvPicPr>
                  <p:cNvPr id="95" name="Picture 94">
                    <a:extLst>
                      <a:ext uri="{FF2B5EF4-FFF2-40B4-BE49-F238E27FC236}">
                        <a16:creationId xmlns:a16="http://schemas.microsoft.com/office/drawing/2014/main" id="{8BD5603F-C6E3-FE51-80EB-9D302863C52B}"/>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31560" y1="31877" x2="31560" y2="31877"/>
                                <a14:foregroundMark x1="46454" y1="11054" x2="46454" y2="11054"/>
                                <a14:foregroundMark x1="42553" y1="9512" x2="42553" y2="9512"/>
                                <a14:foregroundMark x1="39362" y1="8997" x2="39362" y2="8997"/>
                                <a14:foregroundMark x1="59929" y1="8997" x2="59929" y2="8997"/>
                                <a14:foregroundMark x1="29787" y1="26735" x2="29787" y2="26735"/>
                                <a14:foregroundMark x1="71631" y1="12339" x2="71631" y2="12339"/>
                                <a14:foregroundMark x1="77660" y1="21337" x2="77660" y2="21337"/>
                                <a14:foregroundMark x1="73050" y1="30077" x2="73050" y2="30077"/>
                                <a14:foregroundMark x1="61702" y1="33162" x2="61702" y2="33162"/>
                                <a14:foregroundMark x1="37234" y1="29306" x2="37234" y2="29306"/>
                                <a14:foregroundMark x1="53546" y1="61697" x2="53546" y2="61697"/>
                                <a14:foregroundMark x1="67021" y1="64010" x2="67021" y2="64010"/>
                                <a14:foregroundMark x1="33688" y1="62468" x2="33688" y2="62468"/>
                                <a14:foregroundMark x1="28369" y1="80463" x2="28369" y2="80463"/>
                                <a14:foregroundMark x1="48227" y1="79949" x2="48227" y2="79949"/>
                                <a14:foregroundMark x1="33688" y1="34447" x2="33688" y2="34447"/>
                                <a14:foregroundMark x1="49645" y1="76864" x2="49645" y2="76864"/>
                                <a14:foregroundMark x1="26596" y1="50643" x2="26596" y2="50643"/>
                                <a14:foregroundMark x1="44326" y1="49871" x2="44326" y2="49871"/>
                                <a14:foregroundMark x1="56738" y1="51928" x2="56738" y2="51928"/>
                                <a14:foregroundMark x1="70567" y1="52185" x2="70567" y2="52185"/>
                                <a14:foregroundMark x1="24113" y1="27249" x2="24113" y2="27249"/>
                                <a14:backgroundMark x1="36879" y1="22365" x2="36879" y2="22365"/>
                                <a14:backgroundMark x1="43262" y1="30591" x2="43262" y2="30591"/>
                              </a14:backgroundRemoval>
                            </a14:imgEffect>
                          </a14:imgLayer>
                        </a14:imgProps>
                      </a:ext>
                      <a:ext uri="{28A0092B-C50C-407E-A947-70E740481C1C}">
                        <a14:useLocalDpi xmlns:a14="http://schemas.microsoft.com/office/drawing/2010/main" val="0"/>
                      </a:ext>
                    </a:extLst>
                  </a:blip>
                  <a:stretch>
                    <a:fillRect/>
                  </a:stretch>
                </p:blipFill>
                <p:spPr>
                  <a:xfrm>
                    <a:off x="859632" y="2338402"/>
                    <a:ext cx="571500" cy="788345"/>
                  </a:xfrm>
                  <a:prstGeom prst="rect">
                    <a:avLst/>
                  </a:prstGeom>
                  <a:ln>
                    <a:noFill/>
                  </a:ln>
                </p:spPr>
              </p:pic>
            </p:grpSp>
            <p:sp>
              <p:nvSpPr>
                <p:cNvPr id="93" name="Freeform: Shape 92">
                  <a:extLst>
                    <a:ext uri="{FF2B5EF4-FFF2-40B4-BE49-F238E27FC236}">
                      <a16:creationId xmlns:a16="http://schemas.microsoft.com/office/drawing/2014/main" id="{85FB2B82-6B4F-28EF-F4DB-9CFC768425AF}"/>
                    </a:ext>
                  </a:extLst>
                </p:cNvPr>
                <p:cNvSpPr/>
                <p:nvPr/>
              </p:nvSpPr>
              <p:spPr>
                <a:xfrm rot="14816196">
                  <a:off x="1000545" y="3298367"/>
                  <a:ext cx="274312" cy="262954"/>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E9CD87"/>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defRPr/>
                  </a:pPr>
                  <a:endParaRPr lang="en-US" kern="0">
                    <a:solidFill>
                      <a:prstClr val="white"/>
                    </a:solidFill>
                    <a:latin typeface="Calibri"/>
                  </a:endParaRPr>
                </a:p>
              </p:txBody>
            </p:sp>
          </p:grpSp>
          <p:sp>
            <p:nvSpPr>
              <p:cNvPr id="20" name="Rectangle: Single Corner Snipped 29">
                <a:extLst>
                  <a:ext uri="{FF2B5EF4-FFF2-40B4-BE49-F238E27FC236}">
                    <a16:creationId xmlns:a16="http://schemas.microsoft.com/office/drawing/2014/main" id="{CE42CE60-533D-BE00-752B-8634FABA6356}"/>
                  </a:ext>
                </a:extLst>
              </p:cNvPr>
              <p:cNvSpPr/>
              <p:nvPr/>
            </p:nvSpPr>
            <p:spPr>
              <a:xfrm flipH="1">
                <a:off x="1178412" y="3410023"/>
                <a:ext cx="844823" cy="1228724"/>
              </a:xfrm>
              <a:prstGeom prst="snip1Rect">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21" name="Oval 20">
                <a:extLst>
                  <a:ext uri="{FF2B5EF4-FFF2-40B4-BE49-F238E27FC236}">
                    <a16:creationId xmlns:a16="http://schemas.microsoft.com/office/drawing/2014/main" id="{293F4330-34CE-F874-20AE-84951BA0515E}"/>
                  </a:ext>
                </a:extLst>
              </p:cNvPr>
              <p:cNvSpPr/>
              <p:nvPr/>
            </p:nvSpPr>
            <p:spPr>
              <a:xfrm>
                <a:off x="965711" y="2421292"/>
                <a:ext cx="184756" cy="409920"/>
              </a:xfrm>
              <a:prstGeom prst="ellipse">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22" name="Oval 21">
                <a:extLst>
                  <a:ext uri="{FF2B5EF4-FFF2-40B4-BE49-F238E27FC236}">
                    <a16:creationId xmlns:a16="http://schemas.microsoft.com/office/drawing/2014/main" id="{83EE8673-5487-E81A-5E8E-4884BD1B0470}"/>
                  </a:ext>
                </a:extLst>
              </p:cNvPr>
              <p:cNvSpPr/>
              <p:nvPr/>
            </p:nvSpPr>
            <p:spPr>
              <a:xfrm>
                <a:off x="2117582" y="2408643"/>
                <a:ext cx="184756" cy="409920"/>
              </a:xfrm>
              <a:prstGeom prst="ellipse">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23" name="Flowchart: Off-page Connector 22">
                <a:extLst>
                  <a:ext uri="{FF2B5EF4-FFF2-40B4-BE49-F238E27FC236}">
                    <a16:creationId xmlns:a16="http://schemas.microsoft.com/office/drawing/2014/main" id="{8CFB87E4-8178-02B1-A4B1-3E51E5F3FD42}"/>
                  </a:ext>
                </a:extLst>
              </p:cNvPr>
              <p:cNvSpPr/>
              <p:nvPr/>
            </p:nvSpPr>
            <p:spPr>
              <a:xfrm>
                <a:off x="1470911" y="3120963"/>
                <a:ext cx="331997" cy="436406"/>
              </a:xfrm>
              <a:prstGeom prst="flowChartOffpageConnec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24" name="Oval 23">
                <a:extLst>
                  <a:ext uri="{FF2B5EF4-FFF2-40B4-BE49-F238E27FC236}">
                    <a16:creationId xmlns:a16="http://schemas.microsoft.com/office/drawing/2014/main" id="{B4FA2F01-3DC3-BC4F-6304-C43AA9F4D4E9}"/>
                  </a:ext>
                </a:extLst>
              </p:cNvPr>
              <p:cNvSpPr/>
              <p:nvPr/>
            </p:nvSpPr>
            <p:spPr>
              <a:xfrm>
                <a:off x="1046541" y="1811744"/>
                <a:ext cx="1154760" cy="1454687"/>
              </a:xfrm>
              <a:prstGeom prst="ellipse">
                <a:avLst/>
              </a:prstGeom>
              <a:solidFill>
                <a:srgbClr val="EED69D"/>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25" name="Flowchart: Terminator 24">
                <a:extLst>
                  <a:ext uri="{FF2B5EF4-FFF2-40B4-BE49-F238E27FC236}">
                    <a16:creationId xmlns:a16="http://schemas.microsoft.com/office/drawing/2014/main" id="{E990D049-A471-A8C6-0DEB-F4F08AA89480}"/>
                  </a:ext>
                </a:extLst>
              </p:cNvPr>
              <p:cNvSpPr/>
              <p:nvPr/>
            </p:nvSpPr>
            <p:spPr>
              <a:xfrm rot="1600366">
                <a:off x="847664" y="3690908"/>
                <a:ext cx="225594" cy="711363"/>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26" name="Flowchart: Delay 25">
                <a:extLst>
                  <a:ext uri="{FF2B5EF4-FFF2-40B4-BE49-F238E27FC236}">
                    <a16:creationId xmlns:a16="http://schemas.microsoft.com/office/drawing/2014/main" id="{3949E2B9-0484-BD50-826B-BFE8543229BD}"/>
                  </a:ext>
                </a:extLst>
              </p:cNvPr>
              <p:cNvSpPr/>
              <p:nvPr/>
            </p:nvSpPr>
            <p:spPr>
              <a:xfrm rot="2022916" flipH="1">
                <a:off x="977216" y="3374447"/>
                <a:ext cx="320445" cy="657015"/>
              </a:xfrm>
              <a:prstGeom prst="flowChartDelay">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27" name="Moon 26">
                <a:extLst>
                  <a:ext uri="{FF2B5EF4-FFF2-40B4-BE49-F238E27FC236}">
                    <a16:creationId xmlns:a16="http://schemas.microsoft.com/office/drawing/2014/main" id="{A4BD216B-05E7-FA10-6395-5A447458C67E}"/>
                  </a:ext>
                </a:extLst>
              </p:cNvPr>
              <p:cNvSpPr/>
              <p:nvPr/>
            </p:nvSpPr>
            <p:spPr>
              <a:xfrm rot="5400000">
                <a:off x="1197595" y="1406602"/>
                <a:ext cx="852651" cy="1186231"/>
              </a:xfrm>
              <a:prstGeom prst="moon">
                <a:avLst>
                  <a:gd name="adj" fmla="val 65258"/>
                </a:avLst>
              </a:prstGeom>
              <a:pattFill prst="openDmnd">
                <a:fgClr>
                  <a:srgbClr val="000000"/>
                </a:fgClr>
                <a:bgClr>
                  <a:sysClr val="window" lastClr="FFFFFF"/>
                </a:bgClr>
              </a:pattFill>
              <a:ln w="3175" cap="flat" cmpd="sng" algn="ctr">
                <a:solidFill>
                  <a:srgbClr val="000000"/>
                </a:solidFill>
                <a:prstDash val="solid"/>
              </a:ln>
              <a:effectLst/>
            </p:spPr>
            <p:txBody>
              <a:bodyPr rtlCol="0" anchor="ctr"/>
              <a:lstStyle/>
              <a:p>
                <a:pPr algn="ctr">
                  <a:defRPr/>
                </a:pPr>
                <a:endParaRPr lang="en-US" sz="1530" kern="0">
                  <a:solidFill>
                    <a:prstClr val="white"/>
                  </a:solidFill>
                  <a:latin typeface="Calibri"/>
                </a:endParaRPr>
              </a:p>
            </p:txBody>
          </p:sp>
          <p:sp>
            <p:nvSpPr>
              <p:cNvPr id="28" name="Moon 27">
                <a:extLst>
                  <a:ext uri="{FF2B5EF4-FFF2-40B4-BE49-F238E27FC236}">
                    <a16:creationId xmlns:a16="http://schemas.microsoft.com/office/drawing/2014/main" id="{E4BCF235-7CD7-1E4A-3EE1-6E5184568164}"/>
                  </a:ext>
                </a:extLst>
              </p:cNvPr>
              <p:cNvSpPr/>
              <p:nvPr/>
            </p:nvSpPr>
            <p:spPr>
              <a:xfrm rot="5400000">
                <a:off x="1318639" y="1539646"/>
                <a:ext cx="613097" cy="1157294"/>
              </a:xfrm>
              <a:prstGeom prst="moon">
                <a:avLst>
                  <a:gd name="adj" fmla="val 52142"/>
                </a:avLst>
              </a:prstGeom>
              <a:pattFill prst="dotDmnd">
                <a:fgClr>
                  <a:srgbClr val="000000"/>
                </a:fgClr>
                <a:bgClr>
                  <a:srgbClr val="C28446"/>
                </a:bgClr>
              </a:pattFill>
              <a:ln w="3175" cap="flat" cmpd="sng" algn="ctr">
                <a:noFill/>
                <a:prstDash val="solid"/>
              </a:ln>
              <a:effectLst/>
            </p:spPr>
            <p:txBody>
              <a:bodyPr rtlCol="0" anchor="ctr"/>
              <a:lstStyle/>
              <a:p>
                <a:pPr algn="ctr">
                  <a:defRPr/>
                </a:pPr>
                <a:endParaRPr lang="en-US" sz="1530" kern="0">
                  <a:solidFill>
                    <a:prstClr val="white"/>
                  </a:solidFill>
                  <a:latin typeface="Calibri"/>
                </a:endParaRPr>
              </a:p>
            </p:txBody>
          </p:sp>
          <p:sp>
            <p:nvSpPr>
              <p:cNvPr id="29" name="Oval 28">
                <a:extLst>
                  <a:ext uri="{FF2B5EF4-FFF2-40B4-BE49-F238E27FC236}">
                    <a16:creationId xmlns:a16="http://schemas.microsoft.com/office/drawing/2014/main" id="{43688998-90C3-D1F1-11C2-AA7A95B692AC}"/>
                  </a:ext>
                </a:extLst>
              </p:cNvPr>
              <p:cNvSpPr/>
              <p:nvPr/>
            </p:nvSpPr>
            <p:spPr>
              <a:xfrm>
                <a:off x="1404629" y="1654701"/>
                <a:ext cx="458284" cy="195232"/>
              </a:xfrm>
              <a:prstGeom prst="ellipse">
                <a:avLst/>
              </a:prstGeom>
              <a:pattFill prst="dotDmnd">
                <a:fgClr>
                  <a:srgbClr val="F79646">
                    <a:lumMod val="50000"/>
                  </a:srgbClr>
                </a:fgClr>
                <a:bgClr>
                  <a:srgbClr val="C28446"/>
                </a:bgClr>
              </a:patt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30" name="Right Triangle 29">
                <a:extLst>
                  <a:ext uri="{FF2B5EF4-FFF2-40B4-BE49-F238E27FC236}">
                    <a16:creationId xmlns:a16="http://schemas.microsoft.com/office/drawing/2014/main" id="{744D7E7E-BA50-EC7C-B288-2CD3C01011D9}"/>
                  </a:ext>
                </a:extLst>
              </p:cNvPr>
              <p:cNvSpPr/>
              <p:nvPr/>
            </p:nvSpPr>
            <p:spPr>
              <a:xfrm rot="8699319">
                <a:off x="1308529" y="3369829"/>
                <a:ext cx="247965" cy="291800"/>
              </a:xfrm>
              <a:prstGeom prst="rtTriangle">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31" name="Right Triangle 30">
                <a:extLst>
                  <a:ext uri="{FF2B5EF4-FFF2-40B4-BE49-F238E27FC236}">
                    <a16:creationId xmlns:a16="http://schemas.microsoft.com/office/drawing/2014/main" id="{257A8BCB-874E-1B3C-5C36-7EF366A303D3}"/>
                  </a:ext>
                </a:extLst>
              </p:cNvPr>
              <p:cNvSpPr/>
              <p:nvPr/>
            </p:nvSpPr>
            <p:spPr>
              <a:xfrm rot="12900681" flipH="1">
                <a:off x="1725107" y="3369829"/>
                <a:ext cx="247965" cy="291800"/>
              </a:xfrm>
              <a:prstGeom prst="rtTriangle">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32" name="Flowchart: Terminator 31">
                <a:extLst>
                  <a:ext uri="{FF2B5EF4-FFF2-40B4-BE49-F238E27FC236}">
                    <a16:creationId xmlns:a16="http://schemas.microsoft.com/office/drawing/2014/main" id="{8AFBD111-F11F-BAEE-8B7A-8B9917841A49}"/>
                  </a:ext>
                </a:extLst>
              </p:cNvPr>
              <p:cNvSpPr/>
              <p:nvPr/>
            </p:nvSpPr>
            <p:spPr>
              <a:xfrm rot="18705810" flipH="1">
                <a:off x="858098" y="4239433"/>
                <a:ext cx="141402" cy="416035"/>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33" name="Flowchart: Connector 32">
                <a:extLst>
                  <a:ext uri="{FF2B5EF4-FFF2-40B4-BE49-F238E27FC236}">
                    <a16:creationId xmlns:a16="http://schemas.microsoft.com/office/drawing/2014/main" id="{73CF632B-78EE-B20B-2CEF-A7CE3E8EA7D4}"/>
                  </a:ext>
                </a:extLst>
              </p:cNvPr>
              <p:cNvSpPr/>
              <p:nvPr/>
            </p:nvSpPr>
            <p:spPr>
              <a:xfrm>
                <a:off x="1585347" y="3621749"/>
                <a:ext cx="79677" cy="87279"/>
              </a:xfrm>
              <a:prstGeom prst="flowChartConnector">
                <a:avLst/>
              </a:prstGeom>
              <a:solidFill>
                <a:srgbClr val="008000"/>
              </a:solidFill>
              <a:ln w="25400" cap="flat" cmpd="sng" algn="ctr">
                <a:noFill/>
                <a:prstDash val="solid"/>
              </a:ln>
              <a:effectLst/>
            </p:spPr>
            <p:txBody>
              <a:bodyPr rtlCol="0" anchor="ctr"/>
              <a:lstStyle/>
              <a:p>
                <a:pPr algn="ctr">
                  <a:defRPr/>
                </a:pPr>
                <a:endParaRPr lang="en-US" sz="1530" kern="0">
                  <a:solidFill>
                    <a:prstClr val="white"/>
                  </a:solidFill>
                  <a:latin typeface="Calibri"/>
                </a:endParaRPr>
              </a:p>
            </p:txBody>
          </p:sp>
          <p:sp>
            <p:nvSpPr>
              <p:cNvPr id="34" name="Flowchart: Connector 33">
                <a:extLst>
                  <a:ext uri="{FF2B5EF4-FFF2-40B4-BE49-F238E27FC236}">
                    <a16:creationId xmlns:a16="http://schemas.microsoft.com/office/drawing/2014/main" id="{4CB2ADD9-911C-D324-9250-ED2211D4B8CA}"/>
                  </a:ext>
                </a:extLst>
              </p:cNvPr>
              <p:cNvSpPr/>
              <p:nvPr/>
            </p:nvSpPr>
            <p:spPr>
              <a:xfrm>
                <a:off x="1585347" y="3748173"/>
                <a:ext cx="79677" cy="87279"/>
              </a:xfrm>
              <a:prstGeom prst="flowChartConnector">
                <a:avLst/>
              </a:prstGeom>
              <a:solidFill>
                <a:srgbClr val="008000"/>
              </a:solidFill>
              <a:ln w="25400" cap="flat" cmpd="sng" algn="ctr">
                <a:noFill/>
                <a:prstDash val="solid"/>
              </a:ln>
              <a:effectLst/>
            </p:spPr>
            <p:txBody>
              <a:bodyPr rtlCol="0" anchor="ctr"/>
              <a:lstStyle/>
              <a:p>
                <a:pPr algn="ctr">
                  <a:defRPr/>
                </a:pPr>
                <a:endParaRPr lang="en-US" sz="1530" kern="0">
                  <a:solidFill>
                    <a:prstClr val="white"/>
                  </a:solidFill>
                  <a:latin typeface="Calibri"/>
                </a:endParaRPr>
              </a:p>
            </p:txBody>
          </p:sp>
          <p:sp>
            <p:nvSpPr>
              <p:cNvPr id="35" name="Freeform: Shape 34">
                <a:extLst>
                  <a:ext uri="{FF2B5EF4-FFF2-40B4-BE49-F238E27FC236}">
                    <a16:creationId xmlns:a16="http://schemas.microsoft.com/office/drawing/2014/main" id="{9C6481CF-0872-7A2C-3D3E-32AC9BCC6187}"/>
                  </a:ext>
                </a:extLst>
              </p:cNvPr>
              <p:cNvSpPr/>
              <p:nvPr/>
            </p:nvSpPr>
            <p:spPr>
              <a:xfrm rot="14816196">
                <a:off x="1019825" y="4478551"/>
                <a:ext cx="274312" cy="262954"/>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E9CD87"/>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grpSp>
            <p:nvGrpSpPr>
              <p:cNvPr id="36" name="Group 35">
                <a:extLst>
                  <a:ext uri="{FF2B5EF4-FFF2-40B4-BE49-F238E27FC236}">
                    <a16:creationId xmlns:a16="http://schemas.microsoft.com/office/drawing/2014/main" id="{8950D232-4795-339B-7628-378BD18EF313}"/>
                  </a:ext>
                </a:extLst>
              </p:cNvPr>
              <p:cNvGrpSpPr/>
              <p:nvPr/>
            </p:nvGrpSpPr>
            <p:grpSpPr>
              <a:xfrm>
                <a:off x="1736703" y="3532400"/>
                <a:ext cx="325110" cy="522802"/>
                <a:chOff x="859632" y="2338402"/>
                <a:chExt cx="571500" cy="788345"/>
              </a:xfrm>
            </p:grpSpPr>
            <p:sp>
              <p:nvSpPr>
                <p:cNvPr id="65" name="Rectangle 64">
                  <a:extLst>
                    <a:ext uri="{FF2B5EF4-FFF2-40B4-BE49-F238E27FC236}">
                      <a16:creationId xmlns:a16="http://schemas.microsoft.com/office/drawing/2014/main" id="{29A322F6-1FBB-16EE-DF2C-47B501AE3671}"/>
                    </a:ext>
                  </a:extLst>
                </p:cNvPr>
                <p:cNvSpPr/>
                <p:nvPr/>
              </p:nvSpPr>
              <p:spPr>
                <a:xfrm>
                  <a:off x="977900" y="2707482"/>
                  <a:ext cx="342900" cy="85080"/>
                </a:xfrm>
                <a:prstGeom prst="rect">
                  <a:avLst/>
                </a:prstGeom>
                <a:solidFill>
                  <a:sysClr val="window" lastClr="FFFFFF"/>
                </a:solidFill>
                <a:ln w="25400" cap="flat" cmpd="sng" algn="ctr">
                  <a:noFill/>
                  <a:prstDash val="solid"/>
                </a:ln>
                <a:effectLst/>
              </p:spPr>
              <p:txBody>
                <a:bodyPr rtlCol="0" anchor="ctr"/>
                <a:lstStyle/>
                <a:p>
                  <a:pPr algn="ctr">
                    <a:defRPr/>
                  </a:pPr>
                  <a:endParaRPr lang="en-US" sz="1530" kern="0">
                    <a:solidFill>
                      <a:prstClr val="white"/>
                    </a:solidFill>
                    <a:latin typeface="Calibri"/>
                  </a:endParaRPr>
                </a:p>
              </p:txBody>
            </p:sp>
            <p:pic>
              <p:nvPicPr>
                <p:cNvPr id="66" name="Picture 65">
                  <a:extLst>
                    <a:ext uri="{FF2B5EF4-FFF2-40B4-BE49-F238E27FC236}">
                      <a16:creationId xmlns:a16="http://schemas.microsoft.com/office/drawing/2014/main" id="{2EEADC25-19B6-96E6-5924-A2801B98EE88}"/>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31560" y1="31877" x2="31560" y2="31877"/>
                              <a14:foregroundMark x1="46454" y1="11054" x2="46454" y2="11054"/>
                              <a14:foregroundMark x1="42553" y1="9512" x2="42553" y2="9512"/>
                              <a14:foregroundMark x1="39362" y1="8997" x2="39362" y2="8997"/>
                              <a14:foregroundMark x1="59929" y1="8997" x2="59929" y2="8997"/>
                              <a14:foregroundMark x1="29787" y1="26735" x2="29787" y2="26735"/>
                              <a14:foregroundMark x1="71631" y1="12339" x2="71631" y2="12339"/>
                              <a14:foregroundMark x1="77660" y1="21337" x2="77660" y2="21337"/>
                              <a14:foregroundMark x1="73050" y1="30077" x2="73050" y2="30077"/>
                              <a14:foregroundMark x1="61702" y1="33162" x2="61702" y2="33162"/>
                              <a14:foregroundMark x1="37234" y1="29306" x2="37234" y2="29306"/>
                              <a14:foregroundMark x1="53546" y1="61697" x2="53546" y2="61697"/>
                              <a14:foregroundMark x1="67021" y1="64010" x2="67021" y2="64010"/>
                              <a14:foregroundMark x1="33688" y1="62468" x2="33688" y2="62468"/>
                              <a14:foregroundMark x1="28369" y1="80463" x2="28369" y2="80463"/>
                              <a14:foregroundMark x1="48227" y1="79949" x2="48227" y2="79949"/>
                              <a14:foregroundMark x1="33688" y1="34447" x2="33688" y2="34447"/>
                              <a14:foregroundMark x1="49645" y1="76864" x2="49645" y2="76864"/>
                              <a14:foregroundMark x1="26596" y1="50643" x2="26596" y2="50643"/>
                              <a14:foregroundMark x1="44326" y1="49871" x2="44326" y2="49871"/>
                              <a14:foregroundMark x1="56738" y1="51928" x2="56738" y2="51928"/>
                              <a14:foregroundMark x1="70567" y1="52185" x2="70567" y2="52185"/>
                              <a14:foregroundMark x1="24113" y1="27249" x2="24113" y2="27249"/>
                              <a14:backgroundMark x1="36879" y1="22365" x2="36879" y2="22365"/>
                              <a14:backgroundMark x1="43262" y1="30591" x2="43262" y2="30591"/>
                            </a14:backgroundRemoval>
                          </a14:imgEffect>
                        </a14:imgLayer>
                      </a14:imgProps>
                    </a:ext>
                    <a:ext uri="{28A0092B-C50C-407E-A947-70E740481C1C}">
                      <a14:useLocalDpi xmlns:a14="http://schemas.microsoft.com/office/drawing/2010/main" val="0"/>
                    </a:ext>
                  </a:extLst>
                </a:blip>
                <a:stretch>
                  <a:fillRect/>
                </a:stretch>
              </p:blipFill>
              <p:spPr>
                <a:xfrm>
                  <a:off x="859632" y="2338402"/>
                  <a:ext cx="571500" cy="788345"/>
                </a:xfrm>
                <a:prstGeom prst="rect">
                  <a:avLst/>
                </a:prstGeom>
                <a:ln>
                  <a:noFill/>
                </a:ln>
              </p:spPr>
            </p:pic>
          </p:grpSp>
          <p:grpSp>
            <p:nvGrpSpPr>
              <p:cNvPr id="37" name="Group 36">
                <a:extLst>
                  <a:ext uri="{FF2B5EF4-FFF2-40B4-BE49-F238E27FC236}">
                    <a16:creationId xmlns:a16="http://schemas.microsoft.com/office/drawing/2014/main" id="{8EAFD522-7565-D634-E0D7-6774D87B356F}"/>
                  </a:ext>
                </a:extLst>
              </p:cNvPr>
              <p:cNvGrpSpPr/>
              <p:nvPr/>
            </p:nvGrpSpPr>
            <p:grpSpPr>
              <a:xfrm rot="19720146">
                <a:off x="1182580" y="2371883"/>
                <a:ext cx="386764" cy="226743"/>
                <a:chOff x="5136060" y="1710152"/>
                <a:chExt cx="538831" cy="347248"/>
              </a:xfrm>
            </p:grpSpPr>
            <p:sp>
              <p:nvSpPr>
                <p:cNvPr id="55" name="Oval 5">
                  <a:extLst>
                    <a:ext uri="{FF2B5EF4-FFF2-40B4-BE49-F238E27FC236}">
                      <a16:creationId xmlns:a16="http://schemas.microsoft.com/office/drawing/2014/main" id="{2791FFA1-33D8-861C-E9B5-1A5109AA26C6}"/>
                    </a:ext>
                  </a:extLst>
                </p:cNvPr>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nvGrpSpPr>
                <p:cNvPr id="56" name="Group 55">
                  <a:extLst>
                    <a:ext uri="{FF2B5EF4-FFF2-40B4-BE49-F238E27FC236}">
                      <a16:creationId xmlns:a16="http://schemas.microsoft.com/office/drawing/2014/main" id="{9E8A1178-FDDD-CB90-4D41-94B97FB67840}"/>
                    </a:ext>
                  </a:extLst>
                </p:cNvPr>
                <p:cNvGrpSpPr/>
                <p:nvPr/>
              </p:nvGrpSpPr>
              <p:grpSpPr>
                <a:xfrm rot="20545732">
                  <a:off x="5242936" y="1710152"/>
                  <a:ext cx="85726" cy="45719"/>
                  <a:chOff x="5293988" y="1700325"/>
                  <a:chExt cx="85726" cy="42639"/>
                </a:xfrm>
              </p:grpSpPr>
              <p:cxnSp>
                <p:nvCxnSpPr>
                  <p:cNvPr id="62" name="Straight Connector 61">
                    <a:extLst>
                      <a:ext uri="{FF2B5EF4-FFF2-40B4-BE49-F238E27FC236}">
                        <a16:creationId xmlns:a16="http://schemas.microsoft.com/office/drawing/2014/main" id="{EBCCD9BD-9212-8A91-8A96-B1E5EFA27853}"/>
                      </a:ext>
                    </a:extLst>
                  </p:cNvPr>
                  <p:cNvCxnSpPr/>
                  <p:nvPr/>
                </p:nvCxnSpPr>
                <p:spPr>
                  <a:xfrm>
                    <a:off x="5293988"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63" name="Straight Connector 62">
                    <a:extLst>
                      <a:ext uri="{FF2B5EF4-FFF2-40B4-BE49-F238E27FC236}">
                        <a16:creationId xmlns:a16="http://schemas.microsoft.com/office/drawing/2014/main" id="{40A4885B-5A21-CA31-A60B-2D6DD17F96A1}"/>
                      </a:ext>
                    </a:extLst>
                  </p:cNvPr>
                  <p:cNvCxnSpPr/>
                  <p:nvPr/>
                </p:nvCxnSpPr>
                <p:spPr>
                  <a:xfrm>
                    <a:off x="5336850"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64" name="Straight Connector 63">
                    <a:extLst>
                      <a:ext uri="{FF2B5EF4-FFF2-40B4-BE49-F238E27FC236}">
                        <a16:creationId xmlns:a16="http://schemas.microsoft.com/office/drawing/2014/main" id="{25BAE20C-476D-1A4C-774D-9337B7257B19}"/>
                      </a:ext>
                    </a:extLst>
                  </p:cNvPr>
                  <p:cNvCxnSpPr/>
                  <p:nvPr/>
                </p:nvCxnSpPr>
                <p:spPr>
                  <a:xfrm>
                    <a:off x="5379714" y="1700325"/>
                    <a:ext cx="0" cy="42639"/>
                  </a:xfrm>
                  <a:prstGeom prst="line">
                    <a:avLst/>
                  </a:prstGeom>
                  <a:noFill/>
                  <a:ln w="31750" cap="sq" cmpd="dbl" algn="ctr">
                    <a:solidFill>
                      <a:sysClr val="windowText" lastClr="000000"/>
                    </a:solidFill>
                    <a:prstDash val="dashDot"/>
                    <a:round/>
                    <a:headEnd type="none" w="med" len="sm"/>
                    <a:tailEnd type="none"/>
                  </a:ln>
                  <a:effectLst/>
                </p:spPr>
              </p:cxnSp>
            </p:grpSp>
            <p:sp>
              <p:nvSpPr>
                <p:cNvPr id="57" name="Oval 4">
                  <a:extLst>
                    <a:ext uri="{FF2B5EF4-FFF2-40B4-BE49-F238E27FC236}">
                      <a16:creationId xmlns:a16="http://schemas.microsoft.com/office/drawing/2014/main" id="{F0FAD1D0-B7F3-04E1-CDCC-8596FB7B9680}"/>
                    </a:ext>
                  </a:extLst>
                </p:cNvPr>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58" name="Oval 57">
                  <a:extLst>
                    <a:ext uri="{FF2B5EF4-FFF2-40B4-BE49-F238E27FC236}">
                      <a16:creationId xmlns:a16="http://schemas.microsoft.com/office/drawing/2014/main" id="{6C56168D-68A4-2F24-27DE-200DD46771BA}"/>
                    </a:ext>
                  </a:extLst>
                </p:cNvPr>
                <p:cNvSpPr/>
                <p:nvPr/>
              </p:nvSpPr>
              <p:spPr>
                <a:xfrm>
                  <a:off x="5275412" y="1778000"/>
                  <a:ext cx="279400" cy="279400"/>
                </a:xfrm>
                <a:prstGeom prst="ellipse">
                  <a:avLst/>
                </a:prstGeom>
                <a:solidFill>
                  <a:srgbClr val="864826"/>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59" name="Oval 58">
                  <a:extLst>
                    <a:ext uri="{FF2B5EF4-FFF2-40B4-BE49-F238E27FC236}">
                      <a16:creationId xmlns:a16="http://schemas.microsoft.com/office/drawing/2014/main" id="{1BD9319D-8BB4-E400-C9E9-EB82B768CA22}"/>
                    </a:ext>
                  </a:extLst>
                </p:cNvPr>
                <p:cNvSpPr/>
                <p:nvPr/>
              </p:nvSpPr>
              <p:spPr>
                <a:xfrm>
                  <a:off x="5331124" y="1833712"/>
                  <a:ext cx="223688" cy="223688"/>
                </a:xfrm>
                <a:prstGeom prst="ellipse">
                  <a:avLst/>
                </a:prstGeom>
                <a:solidFill>
                  <a:srgbClr val="33030D"/>
                </a:solidFill>
                <a:ln w="12700" cap="flat" cmpd="sng" algn="ctr">
                  <a:noFill/>
                  <a:prstDash val="solid"/>
                  <a:miter lim="800000"/>
                </a:ln>
                <a:effectLst/>
              </p:spPr>
              <p:txBody>
                <a:bodyPr rtlCol="0" anchor="ctr"/>
                <a:lstStyle/>
                <a:p>
                  <a:pPr algn="ctr">
                    <a:defRPr/>
                  </a:pPr>
                  <a:endParaRPr lang="en-US" sz="1530" kern="0" dirty="0">
                    <a:solidFill>
                      <a:prstClr val="white"/>
                    </a:solidFill>
                    <a:latin typeface="Calibri"/>
                  </a:endParaRPr>
                </a:p>
              </p:txBody>
            </p:sp>
            <p:sp>
              <p:nvSpPr>
                <p:cNvPr id="60" name="Oval 59">
                  <a:extLst>
                    <a:ext uri="{FF2B5EF4-FFF2-40B4-BE49-F238E27FC236}">
                      <a16:creationId xmlns:a16="http://schemas.microsoft.com/office/drawing/2014/main" id="{04EBEAA5-CBFA-3867-FBBA-E50D3E85B3F6}"/>
                    </a:ext>
                  </a:extLst>
                </p:cNvPr>
                <p:cNvSpPr/>
                <p:nvPr/>
              </p:nvSpPr>
              <p:spPr>
                <a:xfrm>
                  <a:off x="5404868" y="1846412"/>
                  <a:ext cx="127000" cy="127000"/>
                </a:xfrm>
                <a:prstGeom prst="ellipse">
                  <a:avLst/>
                </a:prstGeom>
                <a:solidFill>
                  <a:srgbClr val="B46004"/>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61" name="Oval 60">
                  <a:extLst>
                    <a:ext uri="{FF2B5EF4-FFF2-40B4-BE49-F238E27FC236}">
                      <a16:creationId xmlns:a16="http://schemas.microsoft.com/office/drawing/2014/main" id="{7E8E8432-8E01-387E-AEF9-714698010FD3}"/>
                    </a:ext>
                  </a:extLst>
                </p:cNvPr>
                <p:cNvSpPr/>
                <p:nvPr/>
              </p:nvSpPr>
              <p:spPr>
                <a:xfrm>
                  <a:off x="5442970" y="1903413"/>
                  <a:ext cx="88898" cy="82699"/>
                </a:xfrm>
                <a:prstGeom prst="ellipse">
                  <a:avLst/>
                </a:pr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grpSp>
            <p:nvGrpSpPr>
              <p:cNvPr id="38" name="Group 37">
                <a:extLst>
                  <a:ext uri="{FF2B5EF4-FFF2-40B4-BE49-F238E27FC236}">
                    <a16:creationId xmlns:a16="http://schemas.microsoft.com/office/drawing/2014/main" id="{C125F079-1F6C-A4D9-8A26-A0000C3A5C0C}"/>
                  </a:ext>
                </a:extLst>
              </p:cNvPr>
              <p:cNvGrpSpPr/>
              <p:nvPr/>
            </p:nvGrpSpPr>
            <p:grpSpPr>
              <a:xfrm rot="1705800" flipH="1">
                <a:off x="1678571" y="2367738"/>
                <a:ext cx="386764" cy="226743"/>
                <a:chOff x="5136060" y="1710152"/>
                <a:chExt cx="538831" cy="347248"/>
              </a:xfrm>
            </p:grpSpPr>
            <p:sp>
              <p:nvSpPr>
                <p:cNvPr id="45" name="Oval 5">
                  <a:extLst>
                    <a:ext uri="{FF2B5EF4-FFF2-40B4-BE49-F238E27FC236}">
                      <a16:creationId xmlns:a16="http://schemas.microsoft.com/office/drawing/2014/main" id="{CD3B2CB3-495A-7D56-6DAC-FD66AEF5A6C4}"/>
                    </a:ext>
                  </a:extLst>
                </p:cNvPr>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nvGrpSpPr>
                <p:cNvPr id="46" name="Group 45">
                  <a:extLst>
                    <a:ext uri="{FF2B5EF4-FFF2-40B4-BE49-F238E27FC236}">
                      <a16:creationId xmlns:a16="http://schemas.microsoft.com/office/drawing/2014/main" id="{BA474EDE-2D9C-1AAA-F383-DBB648520273}"/>
                    </a:ext>
                  </a:extLst>
                </p:cNvPr>
                <p:cNvGrpSpPr/>
                <p:nvPr/>
              </p:nvGrpSpPr>
              <p:grpSpPr>
                <a:xfrm rot="20545732">
                  <a:off x="5242936" y="1710152"/>
                  <a:ext cx="85726" cy="45719"/>
                  <a:chOff x="5293988" y="1700325"/>
                  <a:chExt cx="85726" cy="42639"/>
                </a:xfrm>
              </p:grpSpPr>
              <p:cxnSp>
                <p:nvCxnSpPr>
                  <p:cNvPr id="52" name="Straight Connector 51">
                    <a:extLst>
                      <a:ext uri="{FF2B5EF4-FFF2-40B4-BE49-F238E27FC236}">
                        <a16:creationId xmlns:a16="http://schemas.microsoft.com/office/drawing/2014/main" id="{9D01EA02-1A25-6AEF-FA7A-7414E762255B}"/>
                      </a:ext>
                    </a:extLst>
                  </p:cNvPr>
                  <p:cNvCxnSpPr/>
                  <p:nvPr/>
                </p:nvCxnSpPr>
                <p:spPr>
                  <a:xfrm>
                    <a:off x="5293988"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53" name="Straight Connector 52">
                    <a:extLst>
                      <a:ext uri="{FF2B5EF4-FFF2-40B4-BE49-F238E27FC236}">
                        <a16:creationId xmlns:a16="http://schemas.microsoft.com/office/drawing/2014/main" id="{80847766-1F50-CBCF-602F-29F03DE76ED4}"/>
                      </a:ext>
                    </a:extLst>
                  </p:cNvPr>
                  <p:cNvCxnSpPr/>
                  <p:nvPr/>
                </p:nvCxnSpPr>
                <p:spPr>
                  <a:xfrm>
                    <a:off x="5336850"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54" name="Straight Connector 53">
                    <a:extLst>
                      <a:ext uri="{FF2B5EF4-FFF2-40B4-BE49-F238E27FC236}">
                        <a16:creationId xmlns:a16="http://schemas.microsoft.com/office/drawing/2014/main" id="{E46AA560-6486-162F-B37E-A671E3DDDFE9}"/>
                      </a:ext>
                    </a:extLst>
                  </p:cNvPr>
                  <p:cNvCxnSpPr/>
                  <p:nvPr/>
                </p:nvCxnSpPr>
                <p:spPr>
                  <a:xfrm>
                    <a:off x="5379714" y="1700325"/>
                    <a:ext cx="0" cy="42639"/>
                  </a:xfrm>
                  <a:prstGeom prst="line">
                    <a:avLst/>
                  </a:prstGeom>
                  <a:noFill/>
                  <a:ln w="31750" cap="sq" cmpd="dbl" algn="ctr">
                    <a:solidFill>
                      <a:sysClr val="windowText" lastClr="000000"/>
                    </a:solidFill>
                    <a:prstDash val="dashDot"/>
                    <a:round/>
                    <a:headEnd type="none" w="med" len="sm"/>
                    <a:tailEnd type="none"/>
                  </a:ln>
                  <a:effectLst/>
                </p:spPr>
              </p:cxnSp>
            </p:grpSp>
            <p:sp>
              <p:nvSpPr>
                <p:cNvPr id="47" name="Oval 4">
                  <a:extLst>
                    <a:ext uri="{FF2B5EF4-FFF2-40B4-BE49-F238E27FC236}">
                      <a16:creationId xmlns:a16="http://schemas.microsoft.com/office/drawing/2014/main" id="{BEAEC4C8-5920-26E8-241A-9C54C24A22B4}"/>
                    </a:ext>
                  </a:extLst>
                </p:cNvPr>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48" name="Oval 47">
                  <a:extLst>
                    <a:ext uri="{FF2B5EF4-FFF2-40B4-BE49-F238E27FC236}">
                      <a16:creationId xmlns:a16="http://schemas.microsoft.com/office/drawing/2014/main" id="{AD949C11-6806-C173-918F-126F5C5315D1}"/>
                    </a:ext>
                  </a:extLst>
                </p:cNvPr>
                <p:cNvSpPr/>
                <p:nvPr/>
              </p:nvSpPr>
              <p:spPr>
                <a:xfrm>
                  <a:off x="5275412" y="1778000"/>
                  <a:ext cx="279400" cy="279400"/>
                </a:xfrm>
                <a:prstGeom prst="ellipse">
                  <a:avLst/>
                </a:prstGeom>
                <a:solidFill>
                  <a:srgbClr val="864826"/>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49" name="Oval 48">
                  <a:extLst>
                    <a:ext uri="{FF2B5EF4-FFF2-40B4-BE49-F238E27FC236}">
                      <a16:creationId xmlns:a16="http://schemas.microsoft.com/office/drawing/2014/main" id="{1C9F601E-9799-3887-7D38-DBED0CC74C2D}"/>
                    </a:ext>
                  </a:extLst>
                </p:cNvPr>
                <p:cNvSpPr/>
                <p:nvPr/>
              </p:nvSpPr>
              <p:spPr>
                <a:xfrm>
                  <a:off x="5331124" y="1833712"/>
                  <a:ext cx="223688" cy="223688"/>
                </a:xfrm>
                <a:prstGeom prst="ellipse">
                  <a:avLst/>
                </a:prstGeom>
                <a:solidFill>
                  <a:srgbClr val="33030D"/>
                </a:solidFill>
                <a:ln w="12700" cap="flat" cmpd="sng" algn="ctr">
                  <a:noFill/>
                  <a:prstDash val="solid"/>
                  <a:miter lim="800000"/>
                </a:ln>
                <a:effectLst/>
              </p:spPr>
              <p:txBody>
                <a:bodyPr rtlCol="0" anchor="ctr"/>
                <a:lstStyle/>
                <a:p>
                  <a:pPr algn="ctr">
                    <a:defRPr/>
                  </a:pPr>
                  <a:endParaRPr lang="en-US" sz="1530" kern="0" dirty="0">
                    <a:solidFill>
                      <a:prstClr val="white"/>
                    </a:solidFill>
                    <a:latin typeface="Calibri"/>
                  </a:endParaRPr>
                </a:p>
              </p:txBody>
            </p:sp>
            <p:sp>
              <p:nvSpPr>
                <p:cNvPr id="50" name="Oval 49">
                  <a:extLst>
                    <a:ext uri="{FF2B5EF4-FFF2-40B4-BE49-F238E27FC236}">
                      <a16:creationId xmlns:a16="http://schemas.microsoft.com/office/drawing/2014/main" id="{1CCC801A-3621-6819-FBA1-7536A81B0FAF}"/>
                    </a:ext>
                  </a:extLst>
                </p:cNvPr>
                <p:cNvSpPr/>
                <p:nvPr/>
              </p:nvSpPr>
              <p:spPr>
                <a:xfrm>
                  <a:off x="5404868" y="1846412"/>
                  <a:ext cx="127000" cy="127000"/>
                </a:xfrm>
                <a:prstGeom prst="ellipse">
                  <a:avLst/>
                </a:prstGeom>
                <a:solidFill>
                  <a:srgbClr val="B46004"/>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51" name="Oval 50">
                  <a:extLst>
                    <a:ext uri="{FF2B5EF4-FFF2-40B4-BE49-F238E27FC236}">
                      <a16:creationId xmlns:a16="http://schemas.microsoft.com/office/drawing/2014/main" id="{1608A041-2A7D-E52D-D0A8-A66E7E0765F2}"/>
                    </a:ext>
                  </a:extLst>
                </p:cNvPr>
                <p:cNvSpPr/>
                <p:nvPr/>
              </p:nvSpPr>
              <p:spPr>
                <a:xfrm>
                  <a:off x="5442970" y="1903413"/>
                  <a:ext cx="88898" cy="82699"/>
                </a:xfrm>
                <a:prstGeom prst="ellipse">
                  <a:avLst/>
                </a:pr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sp>
            <p:nvSpPr>
              <p:cNvPr id="39" name="Freeform: Shape 38">
                <a:extLst>
                  <a:ext uri="{FF2B5EF4-FFF2-40B4-BE49-F238E27FC236}">
                    <a16:creationId xmlns:a16="http://schemas.microsoft.com/office/drawing/2014/main" id="{4D069CF1-C9C4-00D1-EED3-B681A71A76F7}"/>
                  </a:ext>
                </a:extLst>
              </p:cNvPr>
              <p:cNvSpPr/>
              <p:nvPr/>
            </p:nvSpPr>
            <p:spPr>
              <a:xfrm>
                <a:off x="1520913" y="2715274"/>
                <a:ext cx="126565" cy="99681"/>
              </a:xfrm>
              <a:custGeom>
                <a:avLst/>
                <a:gdLst>
                  <a:gd name="connsiteX0" fmla="*/ 52387 w 133350"/>
                  <a:gd name="connsiteY0" fmla="*/ 0 h 104775"/>
                  <a:gd name="connsiteX1" fmla="*/ 0 w 133350"/>
                  <a:gd name="connsiteY1" fmla="*/ 95250 h 104775"/>
                  <a:gd name="connsiteX2" fmla="*/ 133350 w 133350"/>
                  <a:gd name="connsiteY2" fmla="*/ 104775 h 104775"/>
                  <a:gd name="connsiteX0" fmla="*/ 52387 w 122112"/>
                  <a:gd name="connsiteY0" fmla="*/ 0 h 95250"/>
                  <a:gd name="connsiteX1" fmla="*/ 0 w 122112"/>
                  <a:gd name="connsiteY1" fmla="*/ 95250 h 95250"/>
                  <a:gd name="connsiteX2" fmla="*/ 122112 w 122112"/>
                  <a:gd name="connsiteY2" fmla="*/ 78059 h 95250"/>
                  <a:gd name="connsiteX0" fmla="*/ 54226 w 123951"/>
                  <a:gd name="connsiteY0" fmla="*/ 0 h 99010"/>
                  <a:gd name="connsiteX1" fmla="*/ 1839 w 123951"/>
                  <a:gd name="connsiteY1" fmla="*/ 95250 h 99010"/>
                  <a:gd name="connsiteX2" fmla="*/ 123951 w 123951"/>
                  <a:gd name="connsiteY2" fmla="*/ 78059 h 99010"/>
                  <a:gd name="connsiteX0" fmla="*/ 46040 w 124756"/>
                  <a:gd name="connsiteY0" fmla="*/ 0 h 121163"/>
                  <a:gd name="connsiteX1" fmla="*/ 2644 w 124756"/>
                  <a:gd name="connsiteY1" fmla="*/ 116029 h 121163"/>
                  <a:gd name="connsiteX2" fmla="*/ 124756 w 124756"/>
                  <a:gd name="connsiteY2" fmla="*/ 98838 h 121163"/>
                  <a:gd name="connsiteX0" fmla="*/ 44629 w 93376"/>
                  <a:gd name="connsiteY0" fmla="*/ 0 h 129127"/>
                  <a:gd name="connsiteX1" fmla="*/ 1233 w 93376"/>
                  <a:gd name="connsiteY1" fmla="*/ 116029 h 129127"/>
                  <a:gd name="connsiteX2" fmla="*/ 93376 w 93376"/>
                  <a:gd name="connsiteY2" fmla="*/ 122587 h 129127"/>
                  <a:gd name="connsiteX0" fmla="*/ 33810 w 94544"/>
                  <a:gd name="connsiteY0" fmla="*/ 0 h 108102"/>
                  <a:gd name="connsiteX1" fmla="*/ 2401 w 94544"/>
                  <a:gd name="connsiteY1" fmla="*/ 96239 h 108102"/>
                  <a:gd name="connsiteX2" fmla="*/ 94544 w 94544"/>
                  <a:gd name="connsiteY2" fmla="*/ 102797 h 108102"/>
                </a:gdLst>
                <a:ahLst/>
                <a:cxnLst>
                  <a:cxn ang="0">
                    <a:pos x="connsiteX0" y="connsiteY0"/>
                  </a:cxn>
                  <a:cxn ang="0">
                    <a:pos x="connsiteX1" y="connsiteY1"/>
                  </a:cxn>
                  <a:cxn ang="0">
                    <a:pos x="connsiteX2" y="connsiteY2"/>
                  </a:cxn>
                </a:cxnLst>
                <a:rect l="l" t="t" r="r" b="b"/>
                <a:pathLst>
                  <a:path w="94544" h="108102">
                    <a:moveTo>
                      <a:pt x="33810" y="0"/>
                    </a:moveTo>
                    <a:cubicBezTo>
                      <a:pt x="16348" y="31750"/>
                      <a:pt x="-7721" y="79106"/>
                      <a:pt x="2401" y="96239"/>
                    </a:cubicBezTo>
                    <a:cubicBezTo>
                      <a:pt x="12523" y="113372"/>
                      <a:pt x="53840" y="108527"/>
                      <a:pt x="94544" y="102797"/>
                    </a:cubicBezTo>
                  </a:path>
                </a:pathLst>
              </a:custGeom>
              <a:noFill/>
              <a:ln w="12700" cap="flat" cmpd="sng" algn="ctr">
                <a:solidFill>
                  <a:srgbClr val="A75809"/>
                </a:solid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40" name="Oval 39">
                <a:extLst>
                  <a:ext uri="{FF2B5EF4-FFF2-40B4-BE49-F238E27FC236}">
                    <a16:creationId xmlns:a16="http://schemas.microsoft.com/office/drawing/2014/main" id="{AC5CFC9C-B4ED-4BD3-91D4-8F6EFABFE06D}"/>
                  </a:ext>
                </a:extLst>
              </p:cNvPr>
              <p:cNvSpPr/>
              <p:nvPr/>
            </p:nvSpPr>
            <p:spPr>
              <a:xfrm>
                <a:off x="1169129" y="2668732"/>
                <a:ext cx="247569" cy="200609"/>
              </a:xfrm>
              <a:prstGeom prst="ellipse">
                <a:avLst/>
              </a:prstGeom>
              <a:solidFill>
                <a:srgbClr val="FF0000">
                  <a:alpha val="8000"/>
                </a:srgbClr>
              </a:solidFill>
              <a:ln w="12700" cap="flat" cmpd="sng" algn="ctr">
                <a:noFill/>
                <a:prstDash val="solid"/>
                <a:miter lim="800000"/>
              </a:ln>
              <a:effectLst/>
            </p:spPr>
            <p:txBody>
              <a:bodyPr rtlCol="0" anchor="ctr"/>
              <a:lstStyle/>
              <a:p>
                <a:pPr algn="ctr">
                  <a:defRPr/>
                </a:pPr>
                <a:endParaRPr lang="en-US" kern="0">
                  <a:solidFill>
                    <a:prstClr val="white"/>
                  </a:solidFill>
                  <a:latin typeface="Calibri"/>
                </a:endParaRPr>
              </a:p>
            </p:txBody>
          </p:sp>
          <p:sp>
            <p:nvSpPr>
              <p:cNvPr id="41" name="Oval 40">
                <a:extLst>
                  <a:ext uri="{FF2B5EF4-FFF2-40B4-BE49-F238E27FC236}">
                    <a16:creationId xmlns:a16="http://schemas.microsoft.com/office/drawing/2014/main" id="{D788CFF2-CCA4-A4F8-4BF3-8618633CD29C}"/>
                  </a:ext>
                </a:extLst>
              </p:cNvPr>
              <p:cNvSpPr/>
              <p:nvPr/>
            </p:nvSpPr>
            <p:spPr>
              <a:xfrm>
                <a:off x="1798886" y="2670190"/>
                <a:ext cx="247569" cy="200609"/>
              </a:xfrm>
              <a:prstGeom prst="ellipse">
                <a:avLst/>
              </a:prstGeom>
              <a:solidFill>
                <a:srgbClr val="FF0000">
                  <a:alpha val="8000"/>
                </a:srgbClr>
              </a:solidFill>
              <a:ln w="12700" cap="flat" cmpd="sng" algn="ctr">
                <a:noFill/>
                <a:prstDash val="solid"/>
                <a:miter lim="800000"/>
              </a:ln>
              <a:effectLst/>
            </p:spPr>
            <p:txBody>
              <a:bodyPr rtlCol="0" anchor="ctr"/>
              <a:lstStyle/>
              <a:p>
                <a:pPr algn="ctr">
                  <a:defRPr/>
                </a:pPr>
                <a:endParaRPr lang="en-US" kern="0">
                  <a:solidFill>
                    <a:prstClr val="white"/>
                  </a:solidFill>
                  <a:latin typeface="Calibri"/>
                </a:endParaRPr>
              </a:p>
            </p:txBody>
          </p:sp>
          <p:sp>
            <p:nvSpPr>
              <p:cNvPr id="42" name="Diagonal Stripe 41">
                <a:extLst>
                  <a:ext uri="{FF2B5EF4-FFF2-40B4-BE49-F238E27FC236}">
                    <a16:creationId xmlns:a16="http://schemas.microsoft.com/office/drawing/2014/main" id="{10FF4A1C-A9AB-7D8B-708E-76037BF722FF}"/>
                  </a:ext>
                </a:extLst>
              </p:cNvPr>
              <p:cNvSpPr/>
              <p:nvPr/>
            </p:nvSpPr>
            <p:spPr>
              <a:xfrm rot="20990782" flipH="1">
                <a:off x="1198942" y="2296279"/>
                <a:ext cx="370838" cy="88647"/>
              </a:xfrm>
              <a:prstGeom prst="diagStripe">
                <a:avLst/>
              </a:prstGeom>
              <a:solidFill>
                <a:srgbClr val="843C0C"/>
              </a:solidFill>
              <a:ln w="12700" cap="flat" cmpd="sng" algn="ctr">
                <a:noFill/>
                <a:prstDash val="solid"/>
                <a:miter lim="800000"/>
              </a:ln>
              <a:effectLst/>
            </p:spPr>
            <p:txBody>
              <a:bodyPr rtlCol="0" anchor="ctr"/>
              <a:lstStyle/>
              <a:p>
                <a:pPr algn="ctr">
                  <a:defRPr/>
                </a:pPr>
                <a:endParaRPr lang="en-US" kern="0">
                  <a:solidFill>
                    <a:prstClr val="white"/>
                  </a:solidFill>
                  <a:latin typeface="Corbel" panose="020B0503020204020204"/>
                </a:endParaRPr>
              </a:p>
            </p:txBody>
          </p:sp>
          <p:sp>
            <p:nvSpPr>
              <p:cNvPr id="43" name="Diagonal Stripe 42">
                <a:extLst>
                  <a:ext uri="{FF2B5EF4-FFF2-40B4-BE49-F238E27FC236}">
                    <a16:creationId xmlns:a16="http://schemas.microsoft.com/office/drawing/2014/main" id="{5532BE2F-1E99-3C07-B4ED-0766028F483C}"/>
                  </a:ext>
                </a:extLst>
              </p:cNvPr>
              <p:cNvSpPr/>
              <p:nvPr/>
            </p:nvSpPr>
            <p:spPr>
              <a:xfrm rot="609218">
                <a:off x="1688061" y="2288356"/>
                <a:ext cx="370838" cy="98674"/>
              </a:xfrm>
              <a:prstGeom prst="diagStripe">
                <a:avLst/>
              </a:prstGeom>
              <a:solidFill>
                <a:srgbClr val="843C0C"/>
              </a:solidFill>
              <a:ln w="12700" cap="flat" cmpd="sng" algn="ctr">
                <a:noFill/>
                <a:prstDash val="solid"/>
                <a:miter lim="800000"/>
              </a:ln>
              <a:effectLst/>
            </p:spPr>
            <p:txBody>
              <a:bodyPr rtlCol="0" anchor="ctr"/>
              <a:lstStyle/>
              <a:p>
                <a:pPr algn="ctr">
                  <a:defRPr/>
                </a:pPr>
                <a:endParaRPr lang="en-US" kern="0">
                  <a:solidFill>
                    <a:prstClr val="white"/>
                  </a:solidFill>
                  <a:latin typeface="Corbel" panose="020B0503020204020204"/>
                </a:endParaRPr>
              </a:p>
            </p:txBody>
          </p:sp>
          <p:sp>
            <p:nvSpPr>
              <p:cNvPr id="44" name="Isosceles Triangle 43">
                <a:extLst>
                  <a:ext uri="{FF2B5EF4-FFF2-40B4-BE49-F238E27FC236}">
                    <a16:creationId xmlns:a16="http://schemas.microsoft.com/office/drawing/2014/main" id="{A26DA6FE-2674-5AC2-663E-64CFDC7BD52C}"/>
                  </a:ext>
                </a:extLst>
              </p:cNvPr>
              <p:cNvSpPr/>
              <p:nvPr/>
            </p:nvSpPr>
            <p:spPr>
              <a:xfrm rot="10800000">
                <a:off x="1440270" y="2989332"/>
                <a:ext cx="343536" cy="163911"/>
              </a:xfrm>
              <a:prstGeom prst="triangle">
                <a:avLst/>
              </a:prstGeom>
              <a:solidFill>
                <a:sysClr val="window" lastClr="FFFFFF"/>
              </a:solidFill>
              <a:ln w="19050" cap="flat" cmpd="sng" algn="ctr">
                <a:solidFill>
                  <a:srgbClr val="FF0000">
                    <a:lumMod val="40000"/>
                    <a:lumOff val="60000"/>
                  </a:srgbClr>
                </a:solid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grpSp>
      </p:grpSp>
      <p:pic>
        <p:nvPicPr>
          <p:cNvPr id="1026" name="Picture 2" descr="Food Handling Gloves Stock Photos - 7,281 Images | Shutterstock">
            <a:extLst>
              <a:ext uri="{FF2B5EF4-FFF2-40B4-BE49-F238E27FC236}">
                <a16:creationId xmlns:a16="http://schemas.microsoft.com/office/drawing/2014/main" id="{024B766A-F511-C287-14CF-055614EFFC0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222" t="5275" r="6093" b="12689"/>
          <a:stretch/>
        </p:blipFill>
        <p:spPr bwMode="auto">
          <a:xfrm>
            <a:off x="494880" y="4049432"/>
            <a:ext cx="2550245" cy="2540512"/>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56905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097280"/>
          </a:xfrm>
          <a:solidFill>
            <a:srgbClr val="712766"/>
          </a:solidFill>
        </p:spPr>
        <p:txBody>
          <a:bodyPr>
            <a:normAutofit/>
          </a:bodyPr>
          <a:lstStyle/>
          <a:p>
            <a:pPr marL="457200" algn="l"/>
            <a:r>
              <a:rPr lang="en-US" sz="4800" b="1" dirty="0">
                <a:solidFill>
                  <a:schemeClr val="bg1"/>
                </a:solidFill>
                <a:latin typeface="Juice ITC" panose="04040403040A02020202" pitchFamily="82" charset="0"/>
              </a:rPr>
              <a:t>Employee Dressing Room </a:t>
            </a:r>
            <a:endParaRPr lang="en-US" sz="4800" dirty="0">
              <a:solidFill>
                <a:schemeClr val="bg1"/>
              </a:solidFill>
              <a:latin typeface="Juice ITC" panose="04040403040A02020202" pitchFamily="82" charset="0"/>
            </a:endParaRPr>
          </a:p>
        </p:txBody>
      </p:sp>
      <p:sp>
        <p:nvSpPr>
          <p:cNvPr id="5" name="TextBox 4"/>
          <p:cNvSpPr txBox="1"/>
          <p:nvPr/>
        </p:nvSpPr>
        <p:spPr>
          <a:xfrm>
            <a:off x="269143" y="1513413"/>
            <a:ext cx="9362362" cy="3606115"/>
          </a:xfrm>
          <a:prstGeom prst="rect">
            <a:avLst/>
          </a:prstGeom>
          <a:noFill/>
        </p:spPr>
        <p:txBody>
          <a:bodyPr wrap="square" rtlCol="0">
            <a:spAutoFit/>
          </a:bodyPr>
          <a:lstStyle/>
          <a:p>
            <a:pPr>
              <a:spcAft>
                <a:spcPts val="800"/>
              </a:spcAft>
            </a:pPr>
            <a:r>
              <a:rPr lang="en-US" sz="2800" dirty="0">
                <a:solidFill>
                  <a:srgbClr val="000000"/>
                </a:solidFill>
              </a:rPr>
              <a:t>Cafeteria restrooms and employee's locker area are not to be used for storage. This includes:</a:t>
            </a:r>
            <a:endParaRPr lang="en-US" sz="2500" dirty="0">
              <a:solidFill>
                <a:srgbClr val="000000"/>
              </a:solidFill>
            </a:endParaRPr>
          </a:p>
          <a:p>
            <a:pPr marL="457200" indent="-457200">
              <a:spcAft>
                <a:spcPts val="400"/>
              </a:spcAft>
              <a:buFont typeface="Wingdings" panose="05000000000000000000" pitchFamily="2" charset="2"/>
              <a:buChar char="Ø"/>
            </a:pPr>
            <a:r>
              <a:rPr lang="en-US" sz="2500" dirty="0">
                <a:solidFill>
                  <a:srgbClr val="000000"/>
                </a:solidFill>
              </a:rPr>
              <a:t>Food supplies </a:t>
            </a:r>
          </a:p>
          <a:p>
            <a:pPr marL="457200" indent="-457200">
              <a:spcAft>
                <a:spcPts val="400"/>
              </a:spcAft>
              <a:buFont typeface="Wingdings" panose="05000000000000000000" pitchFamily="2" charset="2"/>
              <a:buChar char="Ø"/>
            </a:pPr>
            <a:r>
              <a:rPr lang="en-US" sz="2500" dirty="0">
                <a:solidFill>
                  <a:srgbClr val="000000"/>
                </a:solidFill>
              </a:rPr>
              <a:t>Paper goods </a:t>
            </a:r>
          </a:p>
          <a:p>
            <a:pPr marL="457200" indent="-457200">
              <a:spcAft>
                <a:spcPts val="400"/>
              </a:spcAft>
              <a:buFont typeface="Wingdings" panose="05000000000000000000" pitchFamily="2" charset="2"/>
              <a:buChar char="Ø"/>
            </a:pPr>
            <a:r>
              <a:rPr lang="en-US" sz="2500" dirty="0">
                <a:solidFill>
                  <a:srgbClr val="000000"/>
                </a:solidFill>
              </a:rPr>
              <a:t>Chemicals</a:t>
            </a:r>
          </a:p>
          <a:p>
            <a:pPr marL="457200" indent="-457200">
              <a:spcAft>
                <a:spcPts val="400"/>
              </a:spcAft>
              <a:buFont typeface="Wingdings" panose="05000000000000000000" pitchFamily="2" charset="2"/>
              <a:buChar char="Ø"/>
            </a:pPr>
            <a:r>
              <a:rPr lang="en-US" sz="2500" dirty="0">
                <a:solidFill>
                  <a:srgbClr val="000000"/>
                </a:solidFill>
              </a:rPr>
              <a:t>Cleaning supplies  </a:t>
            </a:r>
          </a:p>
          <a:p>
            <a:pPr>
              <a:spcAft>
                <a:spcPts val="400"/>
              </a:spcAft>
            </a:pPr>
            <a:endParaRPr lang="en-US" sz="2500" dirty="0"/>
          </a:p>
          <a:p>
            <a:endParaRPr lang="en-US" sz="2400" dirty="0">
              <a:solidFill>
                <a:srgbClr val="000000"/>
              </a:solidFill>
            </a:endParaRPr>
          </a:p>
        </p:txBody>
      </p:sp>
      <p:pic>
        <p:nvPicPr>
          <p:cNvPr id="28" name="Picture 4" descr="Image result for LUNCH LADY ACTION"/>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151" b="51613" l="48485" r="96676">
                        <a14:foregroundMark x1="78104" y1="37243" x2="80547" y2="40860"/>
                        <a14:foregroundMark x1="89247" y1="32551" x2="96188" y2="32258"/>
                        <a14:foregroundMark x1="66276" y1="26588" x2="70772" y2="30792"/>
                        <a14:foregroundMark x1="82893" y1="49658" x2="86119" y2="49853"/>
                        <a14:foregroundMark x1="85728" y1="50635" x2="82502" y2="50244"/>
                        <a14:foregroundMark x1="52688" y1="46139" x2="57967" y2="39003"/>
                        <a14:backgroundMark x1="50831" y1="46823" x2="58651" y2="49560"/>
                      </a14:backgroundRemoval>
                    </a14:imgEffect>
                  </a14:imgLayer>
                </a14:imgProps>
              </a:ext>
              <a:ext uri="{28A0092B-C50C-407E-A947-70E740481C1C}">
                <a14:useLocalDpi xmlns:a14="http://schemas.microsoft.com/office/drawing/2010/main" val="0"/>
              </a:ext>
            </a:extLst>
          </a:blip>
          <a:srcRect l="50838" t="-7284" r="-1821" b="52431"/>
          <a:stretch/>
        </p:blipFill>
        <p:spPr bwMode="auto">
          <a:xfrm flipH="1">
            <a:off x="-498546" y="5723685"/>
            <a:ext cx="125504" cy="13503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DBD053D-6C7C-4618-8BEB-1AE8F3AE2DB0}"/>
              </a:ext>
            </a:extLst>
          </p:cNvPr>
          <p:cNvSpPr txBox="1"/>
          <p:nvPr/>
        </p:nvSpPr>
        <p:spPr>
          <a:xfrm>
            <a:off x="286653" y="4331578"/>
            <a:ext cx="3871279" cy="1246495"/>
          </a:xfrm>
          <a:prstGeom prst="rect">
            <a:avLst/>
          </a:prstGeom>
          <a:noFill/>
        </p:spPr>
        <p:txBody>
          <a:bodyPr wrap="square" rtlCol="0">
            <a:spAutoFit/>
          </a:bodyPr>
          <a:lstStyle/>
          <a:p>
            <a:r>
              <a:rPr lang="en-US" sz="2500" b="1" dirty="0">
                <a:solidFill>
                  <a:srgbClr val="000000"/>
                </a:solidFill>
              </a:rPr>
              <a:t>NOTE</a:t>
            </a:r>
            <a:r>
              <a:rPr lang="en-US" sz="2500" dirty="0">
                <a:solidFill>
                  <a:srgbClr val="000000"/>
                </a:solidFill>
              </a:rPr>
              <a:t>: A small supply of hairnets and aprons is permitted. </a:t>
            </a:r>
            <a:endParaRPr lang="en-US" sz="2500" dirty="0"/>
          </a:p>
        </p:txBody>
      </p:sp>
      <p:grpSp>
        <p:nvGrpSpPr>
          <p:cNvPr id="3" name="Group 2">
            <a:extLst>
              <a:ext uri="{FF2B5EF4-FFF2-40B4-BE49-F238E27FC236}">
                <a16:creationId xmlns:a16="http://schemas.microsoft.com/office/drawing/2014/main" id="{ABBFEB18-19E1-F1A8-1469-D0BF12F02DEF}"/>
              </a:ext>
            </a:extLst>
          </p:cNvPr>
          <p:cNvGrpSpPr/>
          <p:nvPr/>
        </p:nvGrpSpPr>
        <p:grpSpPr>
          <a:xfrm>
            <a:off x="10247086" y="1327829"/>
            <a:ext cx="1736205" cy="1891011"/>
            <a:chOff x="-1291755" y="2720076"/>
            <a:chExt cx="2982307" cy="3699774"/>
          </a:xfrm>
        </p:grpSpPr>
        <p:sp>
          <p:nvSpPr>
            <p:cNvPr id="4" name="Oval 3">
              <a:extLst>
                <a:ext uri="{FF2B5EF4-FFF2-40B4-BE49-F238E27FC236}">
                  <a16:creationId xmlns:a16="http://schemas.microsoft.com/office/drawing/2014/main" id="{749668D7-B4AB-42A1-BCD8-518DCE0359B5}"/>
                </a:ext>
              </a:extLst>
            </p:cNvPr>
            <p:cNvSpPr/>
            <p:nvPr/>
          </p:nvSpPr>
          <p:spPr>
            <a:xfrm>
              <a:off x="-1162050" y="3524250"/>
              <a:ext cx="2743200" cy="2800350"/>
            </a:xfrm>
            <a:prstGeom prst="ellipse">
              <a:avLst/>
            </a:prstGeom>
            <a:solidFill>
              <a:srgbClr val="FDE9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EED54AB-70B9-A090-6E06-98B95E284BAB}"/>
                </a:ext>
              </a:extLst>
            </p:cNvPr>
            <p:cNvSpPr/>
            <p:nvPr/>
          </p:nvSpPr>
          <p:spPr>
            <a:xfrm>
              <a:off x="-1291755" y="3429000"/>
              <a:ext cx="2982307" cy="2990850"/>
            </a:xfrm>
            <a:prstGeom prst="ellipse">
              <a:avLst/>
            </a:prstGeom>
            <a:noFill/>
            <a:ln w="38100">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24367F34-2798-4376-E6A3-E6DC26D41176}"/>
                </a:ext>
              </a:extLst>
            </p:cNvPr>
            <p:cNvGrpSpPr/>
            <p:nvPr/>
          </p:nvGrpSpPr>
          <p:grpSpPr>
            <a:xfrm flipH="1">
              <a:off x="-1205954" y="2720076"/>
              <a:ext cx="2290770" cy="3649875"/>
              <a:chOff x="720551" y="1573392"/>
              <a:chExt cx="2290770" cy="3649875"/>
            </a:xfrm>
          </p:grpSpPr>
          <p:sp>
            <p:nvSpPr>
              <p:cNvPr id="13" name="Freeform: Shape 12">
                <a:extLst>
                  <a:ext uri="{FF2B5EF4-FFF2-40B4-BE49-F238E27FC236}">
                    <a16:creationId xmlns:a16="http://schemas.microsoft.com/office/drawing/2014/main" id="{217A4B78-9D17-6C99-95EB-814B6623F7C5}"/>
                  </a:ext>
                </a:extLst>
              </p:cNvPr>
              <p:cNvSpPr>
                <a:spLocks noChangeAspect="1"/>
              </p:cNvSpPr>
              <p:nvPr/>
            </p:nvSpPr>
            <p:spPr>
              <a:xfrm rot="20010427">
                <a:off x="2111959" y="3476407"/>
                <a:ext cx="899362" cy="802571"/>
              </a:xfrm>
              <a:custGeom>
                <a:avLst/>
                <a:gdLst>
                  <a:gd name="connsiteX0" fmla="*/ 727777 w 977309"/>
                  <a:gd name="connsiteY0" fmla="*/ 193137 h 872129"/>
                  <a:gd name="connsiteX1" fmla="*/ 727785 w 977309"/>
                  <a:gd name="connsiteY1" fmla="*/ 193288 h 872129"/>
                  <a:gd name="connsiteX2" fmla="*/ 727863 w 977309"/>
                  <a:gd name="connsiteY2" fmla="*/ 193369 h 872129"/>
                  <a:gd name="connsiteX3" fmla="*/ 859327 w 977309"/>
                  <a:gd name="connsiteY3" fmla="*/ 1992 h 872129"/>
                  <a:gd name="connsiteX4" fmla="*/ 867099 w 977309"/>
                  <a:gd name="connsiteY4" fmla="*/ 7451 h 872129"/>
                  <a:gd name="connsiteX5" fmla="*/ 874336 w 977309"/>
                  <a:gd name="connsiteY5" fmla="*/ 15073 h 872129"/>
                  <a:gd name="connsiteX6" fmla="*/ 873456 w 977309"/>
                  <a:gd name="connsiteY6" fmla="*/ 48886 h 872129"/>
                  <a:gd name="connsiteX7" fmla="*/ 738232 w 977309"/>
                  <a:gd name="connsiteY7" fmla="*/ 180451 h 872129"/>
                  <a:gd name="connsiteX8" fmla="*/ 734701 w 977309"/>
                  <a:gd name="connsiteY8" fmla="*/ 186577 h 872129"/>
                  <a:gd name="connsiteX9" fmla="*/ 734792 w 977309"/>
                  <a:gd name="connsiteY9" fmla="*/ 187865 h 872129"/>
                  <a:gd name="connsiteX10" fmla="*/ 736765 w 977309"/>
                  <a:gd name="connsiteY10" fmla="*/ 188259 h 872129"/>
                  <a:gd name="connsiteX11" fmla="*/ 740521 w 977309"/>
                  <a:gd name="connsiteY11" fmla="*/ 186910 h 872129"/>
                  <a:gd name="connsiteX12" fmla="*/ 741372 w 977309"/>
                  <a:gd name="connsiteY12" fmla="*/ 186398 h 872129"/>
                  <a:gd name="connsiteX13" fmla="*/ 744464 w 977309"/>
                  <a:gd name="connsiteY13" fmla="*/ 183942 h 872129"/>
                  <a:gd name="connsiteX14" fmla="*/ 902899 w 977309"/>
                  <a:gd name="connsiteY14" fmla="*/ 45136 h 872129"/>
                  <a:gd name="connsiteX15" fmla="*/ 953514 w 977309"/>
                  <a:gd name="connsiteY15" fmla="*/ 47775 h 872129"/>
                  <a:gd name="connsiteX16" fmla="*/ 953716 w 977309"/>
                  <a:gd name="connsiteY16" fmla="*/ 47999 h 872129"/>
                  <a:gd name="connsiteX17" fmla="*/ 951358 w 977309"/>
                  <a:gd name="connsiteY17" fmla="*/ 92284 h 872129"/>
                  <a:gd name="connsiteX18" fmla="*/ 828310 w 977309"/>
                  <a:gd name="connsiteY18" fmla="*/ 202893 h 872129"/>
                  <a:gd name="connsiteX19" fmla="*/ 785758 w 977309"/>
                  <a:gd name="connsiteY19" fmla="*/ 240432 h 872129"/>
                  <a:gd name="connsiteX20" fmla="*/ 891421 w 977309"/>
                  <a:gd name="connsiteY20" fmla="*/ 153002 h 872129"/>
                  <a:gd name="connsiteX21" fmla="*/ 931233 w 977309"/>
                  <a:gd name="connsiteY21" fmla="*/ 121399 h 872129"/>
                  <a:gd name="connsiteX22" fmla="*/ 957473 w 977309"/>
                  <a:gd name="connsiteY22" fmla="*/ 116563 h 872129"/>
                  <a:gd name="connsiteX23" fmla="*/ 971150 w 977309"/>
                  <a:gd name="connsiteY23" fmla="*/ 125988 h 872129"/>
                  <a:gd name="connsiteX24" fmla="*/ 966562 w 977309"/>
                  <a:gd name="connsiteY24" fmla="*/ 165907 h 872129"/>
                  <a:gd name="connsiteX25" fmla="*/ 821575 w 977309"/>
                  <a:gd name="connsiteY25" fmla="*/ 291671 h 872129"/>
                  <a:gd name="connsiteX26" fmla="*/ 818242 w 977309"/>
                  <a:gd name="connsiteY26" fmla="*/ 304146 h 872129"/>
                  <a:gd name="connsiteX27" fmla="*/ 824030 w 977309"/>
                  <a:gd name="connsiteY27" fmla="*/ 301801 h 872129"/>
                  <a:gd name="connsiteX28" fmla="*/ 830191 w 977309"/>
                  <a:gd name="connsiteY28" fmla="*/ 296872 h 872129"/>
                  <a:gd name="connsiteX29" fmla="*/ 908526 w 977309"/>
                  <a:gd name="connsiteY29" fmla="*/ 238712 h 872129"/>
                  <a:gd name="connsiteX30" fmla="*/ 948444 w 977309"/>
                  <a:gd name="connsiteY30" fmla="*/ 243299 h 872129"/>
                  <a:gd name="connsiteX31" fmla="*/ 943855 w 977309"/>
                  <a:gd name="connsiteY31" fmla="*/ 283218 h 872129"/>
                  <a:gd name="connsiteX32" fmla="*/ 863136 w 977309"/>
                  <a:gd name="connsiteY32" fmla="*/ 348342 h 872129"/>
                  <a:gd name="connsiteX33" fmla="*/ 817278 w 977309"/>
                  <a:gd name="connsiteY33" fmla="*/ 378305 h 872129"/>
                  <a:gd name="connsiteX34" fmla="*/ 814780 w 977309"/>
                  <a:gd name="connsiteY34" fmla="*/ 379576 h 872129"/>
                  <a:gd name="connsiteX35" fmla="*/ 810574 w 977309"/>
                  <a:gd name="connsiteY35" fmla="*/ 382319 h 872129"/>
                  <a:gd name="connsiteX36" fmla="*/ 749973 w 977309"/>
                  <a:gd name="connsiteY36" fmla="*/ 423501 h 872129"/>
                  <a:gd name="connsiteX37" fmla="*/ 670631 w 977309"/>
                  <a:gd name="connsiteY37" fmla="*/ 457344 h 872129"/>
                  <a:gd name="connsiteX38" fmla="*/ 628565 w 977309"/>
                  <a:gd name="connsiteY38" fmla="*/ 448617 h 872129"/>
                  <a:gd name="connsiteX39" fmla="*/ 624642 w 977309"/>
                  <a:gd name="connsiteY39" fmla="*/ 456078 h 872129"/>
                  <a:gd name="connsiteX40" fmla="*/ 426470 w 977309"/>
                  <a:gd name="connsiteY40" fmla="*/ 674023 h 872129"/>
                  <a:gd name="connsiteX41" fmla="*/ 173316 w 977309"/>
                  <a:gd name="connsiteY41" fmla="*/ 870821 h 872129"/>
                  <a:gd name="connsiteX42" fmla="*/ 171003 w 977309"/>
                  <a:gd name="connsiteY42" fmla="*/ 868408 h 872129"/>
                  <a:gd name="connsiteX43" fmla="*/ 34129 w 977309"/>
                  <a:gd name="connsiteY43" fmla="*/ 868408 h 872129"/>
                  <a:gd name="connsiteX44" fmla="*/ 0 w 977309"/>
                  <a:gd name="connsiteY44" fmla="*/ 493901 h 872129"/>
                  <a:gd name="connsiteX45" fmla="*/ 34129 w 977309"/>
                  <a:gd name="connsiteY45" fmla="*/ 119394 h 872129"/>
                  <a:gd name="connsiteX46" fmla="*/ 178009 w 977309"/>
                  <a:gd name="connsiteY46" fmla="*/ 119394 h 872129"/>
                  <a:gd name="connsiteX47" fmla="*/ 212138 w 977309"/>
                  <a:gd name="connsiteY47" fmla="*/ 493901 h 872129"/>
                  <a:gd name="connsiteX48" fmla="*/ 210197 w 977309"/>
                  <a:gd name="connsiteY48" fmla="*/ 599380 h 872129"/>
                  <a:gd name="connsiteX49" fmla="*/ 284115 w 977309"/>
                  <a:gd name="connsiteY49" fmla="*/ 525499 h 872129"/>
                  <a:gd name="connsiteX50" fmla="*/ 510262 w 977309"/>
                  <a:gd name="connsiteY50" fmla="*/ 336742 h 872129"/>
                  <a:gd name="connsiteX51" fmla="*/ 512320 w 977309"/>
                  <a:gd name="connsiteY51" fmla="*/ 335770 h 872129"/>
                  <a:gd name="connsiteX52" fmla="*/ 511936 w 977309"/>
                  <a:gd name="connsiteY52" fmla="*/ 335211 h 872129"/>
                  <a:gd name="connsiteX53" fmla="*/ 528156 w 977309"/>
                  <a:gd name="connsiteY53" fmla="*/ 206729 h 872129"/>
                  <a:gd name="connsiteX54" fmla="*/ 555621 w 977309"/>
                  <a:gd name="connsiteY54" fmla="*/ 123388 h 872129"/>
                  <a:gd name="connsiteX55" fmla="*/ 530007 w 977309"/>
                  <a:gd name="connsiteY55" fmla="*/ 54194 h 872129"/>
                  <a:gd name="connsiteX56" fmla="*/ 530103 w 977309"/>
                  <a:gd name="connsiteY56" fmla="*/ 51496 h 872129"/>
                  <a:gd name="connsiteX57" fmla="*/ 529687 w 977309"/>
                  <a:gd name="connsiteY57" fmla="*/ 47333 h 872129"/>
                  <a:gd name="connsiteX58" fmla="*/ 537432 w 977309"/>
                  <a:gd name="connsiteY58" fmla="*/ 27564 h 872129"/>
                  <a:gd name="connsiteX59" fmla="*/ 600705 w 977309"/>
                  <a:gd name="connsiteY59" fmla="*/ 49307 h 872129"/>
                  <a:gd name="connsiteX60" fmla="*/ 615680 w 977309"/>
                  <a:gd name="connsiteY60" fmla="*/ 72812 h 872129"/>
                  <a:gd name="connsiteX61" fmla="*/ 618946 w 977309"/>
                  <a:gd name="connsiteY61" fmla="*/ 82609 h 872129"/>
                  <a:gd name="connsiteX62" fmla="*/ 619132 w 977309"/>
                  <a:gd name="connsiteY62" fmla="*/ 84159 h 872129"/>
                  <a:gd name="connsiteX63" fmla="*/ 614698 w 977309"/>
                  <a:gd name="connsiteY63" fmla="*/ 122712 h 872129"/>
                  <a:gd name="connsiteX64" fmla="*/ 614987 w 977309"/>
                  <a:gd name="connsiteY64" fmla="*/ 122593 h 872129"/>
                  <a:gd name="connsiteX65" fmla="*/ 614002 w 977309"/>
                  <a:gd name="connsiteY65" fmla="*/ 127552 h 872129"/>
                  <a:gd name="connsiteX66" fmla="*/ 620471 w 977309"/>
                  <a:gd name="connsiteY66" fmla="*/ 148663 h 872129"/>
                  <a:gd name="connsiteX67" fmla="*/ 623009 w 977309"/>
                  <a:gd name="connsiteY67" fmla="*/ 151359 h 872129"/>
                  <a:gd name="connsiteX68" fmla="*/ 623025 w 977309"/>
                  <a:gd name="connsiteY68" fmla="*/ 152349 h 872129"/>
                  <a:gd name="connsiteX69" fmla="*/ 624018 w 977309"/>
                  <a:gd name="connsiteY69" fmla="*/ 152432 h 872129"/>
                  <a:gd name="connsiteX70" fmla="*/ 624613 w 977309"/>
                  <a:gd name="connsiteY70" fmla="*/ 153062 h 872129"/>
                  <a:gd name="connsiteX71" fmla="*/ 635408 w 977309"/>
                  <a:gd name="connsiteY71" fmla="*/ 159243 h 872129"/>
                  <a:gd name="connsiteX72" fmla="*/ 638892 w 977309"/>
                  <a:gd name="connsiteY72" fmla="*/ 159943 h 872129"/>
                  <a:gd name="connsiteX73" fmla="*/ 641177 w 977309"/>
                  <a:gd name="connsiteY73" fmla="*/ 161064 h 872129"/>
                  <a:gd name="connsiteX74" fmla="*/ 664717 w 977309"/>
                  <a:gd name="connsiteY74" fmla="*/ 158508 h 872129"/>
                  <a:gd name="connsiteX75" fmla="*/ 669261 w 977309"/>
                  <a:gd name="connsiteY75" fmla="*/ 155656 h 872129"/>
                  <a:gd name="connsiteX76" fmla="*/ 671431 w 977309"/>
                  <a:gd name="connsiteY76" fmla="*/ 153780 h 872129"/>
                  <a:gd name="connsiteX77" fmla="*/ 671523 w 977309"/>
                  <a:gd name="connsiteY77" fmla="*/ 153804 h 872129"/>
                  <a:gd name="connsiteX78" fmla="*/ 674725 w 977309"/>
                  <a:gd name="connsiteY78" fmla="*/ 150837 h 872129"/>
                  <a:gd name="connsiteX79" fmla="*/ 833285 w 977309"/>
                  <a:gd name="connsiteY79" fmla="*/ 6571 h 872129"/>
                  <a:gd name="connsiteX80" fmla="*/ 859327 w 977309"/>
                  <a:gd name="connsiteY80" fmla="*/ 1992 h 87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77309" h="872129">
                    <a:moveTo>
                      <a:pt x="727777" y="193137"/>
                    </a:moveTo>
                    <a:lnTo>
                      <a:pt x="727785" y="193288"/>
                    </a:lnTo>
                    <a:lnTo>
                      <a:pt x="727863" y="193369"/>
                    </a:lnTo>
                    <a:close/>
                    <a:moveTo>
                      <a:pt x="859327" y="1992"/>
                    </a:moveTo>
                    <a:cubicBezTo>
                      <a:pt x="862174" y="3234"/>
                      <a:pt x="864826" y="5055"/>
                      <a:pt x="867099" y="7451"/>
                    </a:cubicBezTo>
                    <a:lnTo>
                      <a:pt x="874336" y="15073"/>
                    </a:lnTo>
                    <a:cubicBezTo>
                      <a:pt x="883430" y="24653"/>
                      <a:pt x="883036" y="39791"/>
                      <a:pt x="873456" y="48886"/>
                    </a:cubicBezTo>
                    <a:lnTo>
                      <a:pt x="738232" y="180451"/>
                    </a:lnTo>
                    <a:cubicBezTo>
                      <a:pt x="735838" y="182725"/>
                      <a:pt x="734901" y="184836"/>
                      <a:pt x="734701" y="186577"/>
                    </a:cubicBezTo>
                    <a:lnTo>
                      <a:pt x="734792" y="187865"/>
                    </a:lnTo>
                    <a:lnTo>
                      <a:pt x="736765" y="188259"/>
                    </a:lnTo>
                    <a:cubicBezTo>
                      <a:pt x="737784" y="188092"/>
                      <a:pt x="739065" y="187629"/>
                      <a:pt x="740521" y="186910"/>
                    </a:cubicBezTo>
                    <a:lnTo>
                      <a:pt x="741372" y="186398"/>
                    </a:lnTo>
                    <a:lnTo>
                      <a:pt x="744464" y="183942"/>
                    </a:lnTo>
                    <a:cubicBezTo>
                      <a:pt x="766266" y="166246"/>
                      <a:pt x="812711" y="123904"/>
                      <a:pt x="902899" y="45136"/>
                    </a:cubicBezTo>
                    <a:cubicBezTo>
                      <a:pt x="915779" y="33558"/>
                      <a:pt x="941937" y="34894"/>
                      <a:pt x="953514" y="47775"/>
                    </a:cubicBezTo>
                    <a:lnTo>
                      <a:pt x="953716" y="47999"/>
                    </a:lnTo>
                    <a:cubicBezTo>
                      <a:pt x="965295" y="60879"/>
                      <a:pt x="964238" y="80706"/>
                      <a:pt x="951358" y="92284"/>
                    </a:cubicBezTo>
                    <a:lnTo>
                      <a:pt x="828310" y="202893"/>
                    </a:lnTo>
                    <a:lnTo>
                      <a:pt x="785758" y="240432"/>
                    </a:lnTo>
                    <a:lnTo>
                      <a:pt x="891421" y="153002"/>
                    </a:lnTo>
                    <a:lnTo>
                      <a:pt x="931233" y="121399"/>
                    </a:lnTo>
                    <a:cubicBezTo>
                      <a:pt x="938913" y="115302"/>
                      <a:pt x="948775" y="113819"/>
                      <a:pt x="957473" y="116563"/>
                    </a:cubicBezTo>
                    <a:cubicBezTo>
                      <a:pt x="962691" y="118210"/>
                      <a:pt x="967492" y="121380"/>
                      <a:pt x="971150" y="125988"/>
                    </a:cubicBezTo>
                    <a:cubicBezTo>
                      <a:pt x="980906" y="138279"/>
                      <a:pt x="978851" y="156150"/>
                      <a:pt x="966562" y="165907"/>
                    </a:cubicBezTo>
                    <a:cubicBezTo>
                      <a:pt x="910304" y="210741"/>
                      <a:pt x="877833" y="246835"/>
                      <a:pt x="821575" y="291671"/>
                    </a:cubicBezTo>
                    <a:cubicBezTo>
                      <a:pt x="799070" y="309889"/>
                      <a:pt x="806855" y="308502"/>
                      <a:pt x="818242" y="304146"/>
                    </a:cubicBezTo>
                    <a:lnTo>
                      <a:pt x="824030" y="301801"/>
                    </a:lnTo>
                    <a:lnTo>
                      <a:pt x="830191" y="296872"/>
                    </a:lnTo>
                    <a:cubicBezTo>
                      <a:pt x="859693" y="273255"/>
                      <a:pt x="891280" y="248171"/>
                      <a:pt x="908526" y="238712"/>
                    </a:cubicBezTo>
                    <a:cubicBezTo>
                      <a:pt x="936119" y="223576"/>
                      <a:pt x="938688" y="231009"/>
                      <a:pt x="948444" y="243299"/>
                    </a:cubicBezTo>
                    <a:cubicBezTo>
                      <a:pt x="958200" y="255589"/>
                      <a:pt x="956145" y="273462"/>
                      <a:pt x="943855" y="283218"/>
                    </a:cubicBezTo>
                    <a:cubicBezTo>
                      <a:pt x="929691" y="300047"/>
                      <a:pt x="884232" y="332494"/>
                      <a:pt x="863136" y="348342"/>
                    </a:cubicBezTo>
                    <a:cubicBezTo>
                      <a:pt x="842040" y="364189"/>
                      <a:pt x="832094" y="375641"/>
                      <a:pt x="817278" y="378305"/>
                    </a:cubicBezTo>
                    <a:lnTo>
                      <a:pt x="814780" y="379576"/>
                    </a:lnTo>
                    <a:lnTo>
                      <a:pt x="810574" y="382319"/>
                    </a:lnTo>
                    <a:cubicBezTo>
                      <a:pt x="761352" y="414676"/>
                      <a:pt x="775069" y="409399"/>
                      <a:pt x="749973" y="423501"/>
                    </a:cubicBezTo>
                    <a:cubicBezTo>
                      <a:pt x="719086" y="440858"/>
                      <a:pt x="699610" y="458388"/>
                      <a:pt x="670631" y="457344"/>
                    </a:cubicBezTo>
                    <a:lnTo>
                      <a:pt x="628565" y="448617"/>
                    </a:lnTo>
                    <a:lnTo>
                      <a:pt x="624642" y="456078"/>
                    </a:lnTo>
                    <a:cubicBezTo>
                      <a:pt x="597909" y="498155"/>
                      <a:pt x="521850" y="582604"/>
                      <a:pt x="426470" y="674023"/>
                    </a:cubicBezTo>
                    <a:cubicBezTo>
                      <a:pt x="299299" y="795914"/>
                      <a:pt x="185963" y="884016"/>
                      <a:pt x="173316" y="870821"/>
                    </a:cubicBezTo>
                    <a:lnTo>
                      <a:pt x="171003" y="868408"/>
                    </a:lnTo>
                    <a:lnTo>
                      <a:pt x="34129" y="868408"/>
                    </a:lnTo>
                    <a:cubicBezTo>
                      <a:pt x="15282" y="868408"/>
                      <a:pt x="0" y="700747"/>
                      <a:pt x="0" y="493901"/>
                    </a:cubicBezTo>
                    <a:cubicBezTo>
                      <a:pt x="0" y="287055"/>
                      <a:pt x="15282" y="119394"/>
                      <a:pt x="34129" y="119394"/>
                    </a:cubicBezTo>
                    <a:lnTo>
                      <a:pt x="178009" y="119394"/>
                    </a:lnTo>
                    <a:cubicBezTo>
                      <a:pt x="196856" y="119394"/>
                      <a:pt x="212138" y="287055"/>
                      <a:pt x="212138" y="493901"/>
                    </a:cubicBezTo>
                    <a:lnTo>
                      <a:pt x="210197" y="599380"/>
                    </a:lnTo>
                    <a:lnTo>
                      <a:pt x="284115" y="525499"/>
                    </a:lnTo>
                    <a:cubicBezTo>
                      <a:pt x="379493" y="434080"/>
                      <a:pt x="467090" y="361669"/>
                      <a:pt x="510262" y="336742"/>
                    </a:cubicBezTo>
                    <a:lnTo>
                      <a:pt x="512320" y="335770"/>
                    </a:lnTo>
                    <a:lnTo>
                      <a:pt x="511936" y="335211"/>
                    </a:lnTo>
                    <a:cubicBezTo>
                      <a:pt x="492898" y="296201"/>
                      <a:pt x="497341" y="256382"/>
                      <a:pt x="528156" y="206729"/>
                    </a:cubicBezTo>
                    <a:cubicBezTo>
                      <a:pt x="557695" y="142644"/>
                      <a:pt x="556398" y="150539"/>
                      <a:pt x="555621" y="123388"/>
                    </a:cubicBezTo>
                    <a:cubicBezTo>
                      <a:pt x="544928" y="98266"/>
                      <a:pt x="530676" y="69602"/>
                      <a:pt x="530007" y="54194"/>
                    </a:cubicBezTo>
                    <a:lnTo>
                      <a:pt x="530103" y="51496"/>
                    </a:lnTo>
                    <a:lnTo>
                      <a:pt x="529687" y="47333"/>
                    </a:lnTo>
                    <a:cubicBezTo>
                      <a:pt x="529662" y="39106"/>
                      <a:pt x="532169" y="32120"/>
                      <a:pt x="537432" y="27564"/>
                    </a:cubicBezTo>
                    <a:cubicBezTo>
                      <a:pt x="551470" y="15415"/>
                      <a:pt x="579798" y="25150"/>
                      <a:pt x="600705" y="49307"/>
                    </a:cubicBezTo>
                    <a:cubicBezTo>
                      <a:pt x="607238" y="56855"/>
                      <a:pt x="612273" y="64920"/>
                      <a:pt x="615680" y="72812"/>
                    </a:cubicBezTo>
                    <a:lnTo>
                      <a:pt x="618946" y="82609"/>
                    </a:lnTo>
                    <a:lnTo>
                      <a:pt x="619132" y="84159"/>
                    </a:lnTo>
                    <a:cubicBezTo>
                      <a:pt x="620102" y="98938"/>
                      <a:pt x="618581" y="112630"/>
                      <a:pt x="614698" y="122712"/>
                    </a:cubicBezTo>
                    <a:lnTo>
                      <a:pt x="614987" y="122593"/>
                    </a:lnTo>
                    <a:lnTo>
                      <a:pt x="614002" y="127552"/>
                    </a:lnTo>
                    <a:cubicBezTo>
                      <a:pt x="613476" y="135214"/>
                      <a:pt x="615868" y="142716"/>
                      <a:pt x="620471" y="148663"/>
                    </a:cubicBezTo>
                    <a:lnTo>
                      <a:pt x="623009" y="151359"/>
                    </a:lnTo>
                    <a:lnTo>
                      <a:pt x="623025" y="152349"/>
                    </a:lnTo>
                    <a:lnTo>
                      <a:pt x="624018" y="152432"/>
                    </a:lnTo>
                    <a:lnTo>
                      <a:pt x="624613" y="153062"/>
                    </a:lnTo>
                    <a:cubicBezTo>
                      <a:pt x="627671" y="155740"/>
                      <a:pt x="631305" y="157871"/>
                      <a:pt x="635408" y="159243"/>
                    </a:cubicBezTo>
                    <a:lnTo>
                      <a:pt x="638892" y="159943"/>
                    </a:lnTo>
                    <a:lnTo>
                      <a:pt x="641177" y="161064"/>
                    </a:lnTo>
                    <a:cubicBezTo>
                      <a:pt x="647852" y="163494"/>
                      <a:pt x="656612" y="162785"/>
                      <a:pt x="664717" y="158508"/>
                    </a:cubicBezTo>
                    <a:cubicBezTo>
                      <a:pt x="666337" y="157654"/>
                      <a:pt x="667855" y="156696"/>
                      <a:pt x="669261" y="155656"/>
                    </a:cubicBezTo>
                    <a:lnTo>
                      <a:pt x="671431" y="153780"/>
                    </a:lnTo>
                    <a:lnTo>
                      <a:pt x="671523" y="153804"/>
                    </a:lnTo>
                    <a:lnTo>
                      <a:pt x="674725" y="150837"/>
                    </a:lnTo>
                    <a:cubicBezTo>
                      <a:pt x="727578" y="102748"/>
                      <a:pt x="782058" y="55202"/>
                      <a:pt x="833285" y="6571"/>
                    </a:cubicBezTo>
                    <a:cubicBezTo>
                      <a:pt x="840471" y="-250"/>
                      <a:pt x="850783" y="-1734"/>
                      <a:pt x="859327" y="1992"/>
                    </a:cubicBezTo>
                    <a:close/>
                  </a:path>
                </a:pathLst>
              </a:custGeom>
              <a:solidFill>
                <a:srgbClr val="EACC82"/>
              </a:solidFill>
              <a:ln w="9525" cap="flat" cmpd="sng" algn="ctr">
                <a:noFill/>
                <a:prstDash val="solid"/>
              </a:ln>
              <a:effectLst/>
            </p:spPr>
            <p:txBody>
              <a:bodyPr wrap="square" rtlCol="0" anchor="ctr">
                <a:noAutofit/>
              </a:bodyPr>
              <a:lstStyle/>
              <a:p>
                <a:pPr algn="ctr" defTabSz="914400" fontAlgn="base">
                  <a:spcBef>
                    <a:spcPct val="0"/>
                  </a:spcBef>
                  <a:spcAft>
                    <a:spcPct val="0"/>
                  </a:spcAft>
                  <a:defRPr/>
                </a:pPr>
                <a:endParaRPr lang="en-US" sz="1530" kern="0">
                  <a:solidFill>
                    <a:prstClr val="white"/>
                  </a:solidFill>
                  <a:latin typeface="Calibri"/>
                </a:endParaRPr>
              </a:p>
            </p:txBody>
          </p:sp>
          <p:sp>
            <p:nvSpPr>
              <p:cNvPr id="14" name="Flowchart: Terminator 13">
                <a:extLst>
                  <a:ext uri="{FF2B5EF4-FFF2-40B4-BE49-F238E27FC236}">
                    <a16:creationId xmlns:a16="http://schemas.microsoft.com/office/drawing/2014/main" id="{EAEA6453-84B9-B3DE-0ED5-F3D4BDF82633}"/>
                  </a:ext>
                </a:extLst>
              </p:cNvPr>
              <p:cNvSpPr/>
              <p:nvPr/>
            </p:nvSpPr>
            <p:spPr>
              <a:xfrm rot="19999634" flipH="1">
                <a:off x="2143969" y="3710176"/>
                <a:ext cx="225594" cy="711363"/>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5" name="Flowchart: Delay 14">
                <a:extLst>
                  <a:ext uri="{FF2B5EF4-FFF2-40B4-BE49-F238E27FC236}">
                    <a16:creationId xmlns:a16="http://schemas.microsoft.com/office/drawing/2014/main" id="{15BFCC24-114A-7EC3-4571-42606BC77BB5}"/>
                  </a:ext>
                </a:extLst>
              </p:cNvPr>
              <p:cNvSpPr/>
              <p:nvPr/>
            </p:nvSpPr>
            <p:spPr>
              <a:xfrm rot="19976169">
                <a:off x="1918211" y="3358086"/>
                <a:ext cx="320445" cy="657015"/>
              </a:xfrm>
              <a:prstGeom prst="flowChartDelay">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grpSp>
            <p:nvGrpSpPr>
              <p:cNvPr id="16" name="Group 15">
                <a:extLst>
                  <a:ext uri="{FF2B5EF4-FFF2-40B4-BE49-F238E27FC236}">
                    <a16:creationId xmlns:a16="http://schemas.microsoft.com/office/drawing/2014/main" id="{EBF6700A-410E-B310-C9C0-D33F360B686E}"/>
                  </a:ext>
                </a:extLst>
              </p:cNvPr>
              <p:cNvGrpSpPr/>
              <p:nvPr/>
            </p:nvGrpSpPr>
            <p:grpSpPr>
              <a:xfrm>
                <a:off x="720551" y="1574772"/>
                <a:ext cx="1581557" cy="3648495"/>
                <a:chOff x="701501" y="393208"/>
                <a:chExt cx="1581557" cy="3648495"/>
              </a:xfrm>
            </p:grpSpPr>
            <p:sp>
              <p:nvSpPr>
                <p:cNvPr id="1035" name="Flowchart: Manual Operation 26">
                  <a:extLst>
                    <a:ext uri="{FF2B5EF4-FFF2-40B4-BE49-F238E27FC236}">
                      <a16:creationId xmlns:a16="http://schemas.microsoft.com/office/drawing/2014/main" id="{118D445C-4FDF-DCD1-63B8-2D22F5972F09}"/>
                    </a:ext>
                  </a:extLst>
                </p:cNvPr>
                <p:cNvSpPr/>
                <p:nvPr/>
              </p:nvSpPr>
              <p:spPr>
                <a:xfrm rot="21326916" flipV="1">
                  <a:off x="1578450" y="3445054"/>
                  <a:ext cx="414978" cy="591391"/>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036" name="Rectangle: Single Corner Snipped 29">
                  <a:extLst>
                    <a:ext uri="{FF2B5EF4-FFF2-40B4-BE49-F238E27FC236}">
                      <a16:creationId xmlns:a16="http://schemas.microsoft.com/office/drawing/2014/main" id="{49389852-DD33-5086-0495-14D652BB8086}"/>
                    </a:ext>
                  </a:extLst>
                </p:cNvPr>
                <p:cNvSpPr/>
                <p:nvPr/>
              </p:nvSpPr>
              <p:spPr>
                <a:xfrm flipH="1">
                  <a:off x="1159132" y="2229839"/>
                  <a:ext cx="844823" cy="1228724"/>
                </a:xfrm>
                <a:prstGeom prst="snip1Rect">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037" name="Oval 1036">
                  <a:extLst>
                    <a:ext uri="{FF2B5EF4-FFF2-40B4-BE49-F238E27FC236}">
                      <a16:creationId xmlns:a16="http://schemas.microsoft.com/office/drawing/2014/main" id="{2D7C0EC7-AF17-E936-F92D-D2C91D8ECC56}"/>
                    </a:ext>
                  </a:extLst>
                </p:cNvPr>
                <p:cNvSpPr/>
                <p:nvPr/>
              </p:nvSpPr>
              <p:spPr>
                <a:xfrm>
                  <a:off x="946431" y="1241108"/>
                  <a:ext cx="184756" cy="409920"/>
                </a:xfrm>
                <a:prstGeom prst="ellipse">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1038" name="Oval 1037">
                  <a:extLst>
                    <a:ext uri="{FF2B5EF4-FFF2-40B4-BE49-F238E27FC236}">
                      <a16:creationId xmlns:a16="http://schemas.microsoft.com/office/drawing/2014/main" id="{4D2694A8-023E-F277-91AF-C589DC392FA8}"/>
                    </a:ext>
                  </a:extLst>
                </p:cNvPr>
                <p:cNvSpPr/>
                <p:nvPr/>
              </p:nvSpPr>
              <p:spPr>
                <a:xfrm>
                  <a:off x="2098302" y="1228459"/>
                  <a:ext cx="184756" cy="409920"/>
                </a:xfrm>
                <a:prstGeom prst="ellipse">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039" name="Flowchart: Off-page Connector 1038">
                  <a:extLst>
                    <a:ext uri="{FF2B5EF4-FFF2-40B4-BE49-F238E27FC236}">
                      <a16:creationId xmlns:a16="http://schemas.microsoft.com/office/drawing/2014/main" id="{43ABE7EF-61DD-99B6-9D7B-2339454A2E76}"/>
                    </a:ext>
                  </a:extLst>
                </p:cNvPr>
                <p:cNvSpPr/>
                <p:nvPr/>
              </p:nvSpPr>
              <p:spPr>
                <a:xfrm>
                  <a:off x="1451631" y="1940779"/>
                  <a:ext cx="331997" cy="436406"/>
                </a:xfrm>
                <a:prstGeom prst="flowChartOffpageConnector">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040" name="Oval 1039">
                  <a:extLst>
                    <a:ext uri="{FF2B5EF4-FFF2-40B4-BE49-F238E27FC236}">
                      <a16:creationId xmlns:a16="http://schemas.microsoft.com/office/drawing/2014/main" id="{36B70CC9-6968-09BC-F100-2291B2ED1C76}"/>
                    </a:ext>
                  </a:extLst>
                </p:cNvPr>
                <p:cNvSpPr/>
                <p:nvPr/>
              </p:nvSpPr>
              <p:spPr>
                <a:xfrm>
                  <a:off x="1027261" y="631560"/>
                  <a:ext cx="1154760" cy="1454687"/>
                </a:xfrm>
                <a:prstGeom prst="ellipse">
                  <a:avLst/>
                </a:prstGeom>
                <a:solidFill>
                  <a:srgbClr val="EED69D"/>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041" name="Flowchart: Terminator 1040">
                  <a:extLst>
                    <a:ext uri="{FF2B5EF4-FFF2-40B4-BE49-F238E27FC236}">
                      <a16:creationId xmlns:a16="http://schemas.microsoft.com/office/drawing/2014/main" id="{C2ECD201-A01F-924C-FFD9-01BB272B97F1}"/>
                    </a:ext>
                  </a:extLst>
                </p:cNvPr>
                <p:cNvSpPr/>
                <p:nvPr/>
              </p:nvSpPr>
              <p:spPr>
                <a:xfrm rot="1600366">
                  <a:off x="828384" y="2510724"/>
                  <a:ext cx="225594" cy="711363"/>
                </a:xfrm>
                <a:prstGeom prst="flowChartTerminator">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042" name="Flowchart: Delay 1041">
                  <a:extLst>
                    <a:ext uri="{FF2B5EF4-FFF2-40B4-BE49-F238E27FC236}">
                      <a16:creationId xmlns:a16="http://schemas.microsoft.com/office/drawing/2014/main" id="{389CDD09-D900-D367-48CA-C3831F987BB5}"/>
                    </a:ext>
                  </a:extLst>
                </p:cNvPr>
                <p:cNvSpPr/>
                <p:nvPr/>
              </p:nvSpPr>
              <p:spPr>
                <a:xfrm rot="2022916" flipH="1">
                  <a:off x="957936" y="2194263"/>
                  <a:ext cx="320445" cy="657015"/>
                </a:xfrm>
                <a:prstGeom prst="flowChartDelay">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1043" name="Isosceles Triangle 1042">
                  <a:extLst>
                    <a:ext uri="{FF2B5EF4-FFF2-40B4-BE49-F238E27FC236}">
                      <a16:creationId xmlns:a16="http://schemas.microsoft.com/office/drawing/2014/main" id="{78C5C021-F2CA-CBBD-A632-FAE98EBE161D}"/>
                    </a:ext>
                  </a:extLst>
                </p:cNvPr>
                <p:cNvSpPr/>
                <p:nvPr/>
              </p:nvSpPr>
              <p:spPr>
                <a:xfrm rot="10800000">
                  <a:off x="1436956" y="1744344"/>
                  <a:ext cx="389712" cy="191484"/>
                </a:xfrm>
                <a:prstGeom prst="triangle">
                  <a:avLst/>
                </a:prstGeom>
                <a:solidFill>
                  <a:sysClr val="window" lastClr="FFFFFF"/>
                </a:solidFill>
                <a:ln w="19050" cap="flat" cmpd="sng" algn="ctr">
                  <a:solidFill>
                    <a:srgbClr val="FF0000">
                      <a:lumMod val="40000"/>
                      <a:lumOff val="60000"/>
                    </a:srgbClr>
                  </a:solid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044" name="Oval 1043">
                  <a:extLst>
                    <a:ext uri="{FF2B5EF4-FFF2-40B4-BE49-F238E27FC236}">
                      <a16:creationId xmlns:a16="http://schemas.microsoft.com/office/drawing/2014/main" id="{928A2311-A073-50F1-461E-7FF0A1AD1B44}"/>
                    </a:ext>
                  </a:extLst>
                </p:cNvPr>
                <p:cNvSpPr/>
                <p:nvPr/>
              </p:nvSpPr>
              <p:spPr>
                <a:xfrm rot="21284756">
                  <a:off x="1230140" y="1281950"/>
                  <a:ext cx="254008" cy="362574"/>
                </a:xfrm>
                <a:prstGeom prst="ellipse">
                  <a:avLst/>
                </a:prstGeom>
                <a:solidFill>
                  <a:sysClr val="window" lastClr="FFFFFF"/>
                </a:solidFill>
                <a:ln w="12700"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045" name="Oval 1044">
                  <a:extLst>
                    <a:ext uri="{FF2B5EF4-FFF2-40B4-BE49-F238E27FC236}">
                      <a16:creationId xmlns:a16="http://schemas.microsoft.com/office/drawing/2014/main" id="{B65AB7A6-9E5C-ABF4-D63D-34E211924C3B}"/>
                    </a:ext>
                  </a:extLst>
                </p:cNvPr>
                <p:cNvSpPr/>
                <p:nvPr/>
              </p:nvSpPr>
              <p:spPr>
                <a:xfrm>
                  <a:off x="1310144" y="1370110"/>
                  <a:ext cx="79677" cy="134263"/>
                </a:xfrm>
                <a:prstGeom prst="ellipse">
                  <a:avLst/>
                </a:prstGeom>
                <a:solidFill>
                  <a:srgbClr val="000000"/>
                </a:solidFill>
                <a:ln w="9525" cap="flat" cmpd="sng" algn="ctr">
                  <a:solidFill>
                    <a:srgbClr val="000000"/>
                  </a:solid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046" name="Oval 1045">
                  <a:extLst>
                    <a:ext uri="{FF2B5EF4-FFF2-40B4-BE49-F238E27FC236}">
                      <a16:creationId xmlns:a16="http://schemas.microsoft.com/office/drawing/2014/main" id="{E3F2CAE1-BD0F-A5BA-8AAF-55F5552B4DCA}"/>
                    </a:ext>
                  </a:extLst>
                </p:cNvPr>
                <p:cNvSpPr/>
                <p:nvPr/>
              </p:nvSpPr>
              <p:spPr>
                <a:xfrm rot="315244" flipH="1">
                  <a:off x="1757916" y="1268799"/>
                  <a:ext cx="254008" cy="362574"/>
                </a:xfrm>
                <a:prstGeom prst="ellipse">
                  <a:avLst/>
                </a:prstGeom>
                <a:solidFill>
                  <a:sysClr val="window" lastClr="FFFFFF"/>
                </a:solidFill>
                <a:ln w="12700"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047" name="Oval 1046">
                  <a:extLst>
                    <a:ext uri="{FF2B5EF4-FFF2-40B4-BE49-F238E27FC236}">
                      <a16:creationId xmlns:a16="http://schemas.microsoft.com/office/drawing/2014/main" id="{D98B9840-E568-A6FD-7F9A-1F81C62A7EB4}"/>
                    </a:ext>
                  </a:extLst>
                </p:cNvPr>
                <p:cNvSpPr/>
                <p:nvPr/>
              </p:nvSpPr>
              <p:spPr>
                <a:xfrm>
                  <a:off x="1835910" y="1370110"/>
                  <a:ext cx="79677" cy="134263"/>
                </a:xfrm>
                <a:prstGeom prst="ellipse">
                  <a:avLst/>
                </a:prstGeom>
                <a:solidFill>
                  <a:srgbClr val="000000"/>
                </a:solidFill>
                <a:ln w="9525" cap="flat" cmpd="sng" algn="ctr">
                  <a:solidFill>
                    <a:srgbClr val="000000"/>
                  </a:solid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048" name="Flowchart: Terminator 1047">
                  <a:extLst>
                    <a:ext uri="{FF2B5EF4-FFF2-40B4-BE49-F238E27FC236}">
                      <a16:creationId xmlns:a16="http://schemas.microsoft.com/office/drawing/2014/main" id="{6B06D565-3EFC-572C-FF92-2B55995CFA34}"/>
                    </a:ext>
                  </a:extLst>
                </p:cNvPr>
                <p:cNvSpPr/>
                <p:nvPr/>
              </p:nvSpPr>
              <p:spPr>
                <a:xfrm rot="21216315">
                  <a:off x="1212017" y="1176810"/>
                  <a:ext cx="239614" cy="87279"/>
                </a:xfrm>
                <a:prstGeom prst="flowChartTerminator">
                  <a:avLst/>
                </a:prstGeom>
                <a:solidFill>
                  <a:srgbClr val="843F06"/>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049" name="Flowchart: Terminator 1048">
                  <a:extLst>
                    <a:ext uri="{FF2B5EF4-FFF2-40B4-BE49-F238E27FC236}">
                      <a16:creationId xmlns:a16="http://schemas.microsoft.com/office/drawing/2014/main" id="{F1D474C9-7CE7-75B1-4623-0B651A05B100}"/>
                    </a:ext>
                  </a:extLst>
                </p:cNvPr>
                <p:cNvSpPr/>
                <p:nvPr/>
              </p:nvSpPr>
              <p:spPr>
                <a:xfrm rot="174846">
                  <a:off x="1790356" y="1183986"/>
                  <a:ext cx="239614" cy="87279"/>
                </a:xfrm>
                <a:prstGeom prst="flowChartTerminator">
                  <a:avLst/>
                </a:prstGeom>
                <a:solidFill>
                  <a:srgbClr val="843F06"/>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050" name="Moon 1049">
                  <a:extLst>
                    <a:ext uri="{FF2B5EF4-FFF2-40B4-BE49-F238E27FC236}">
                      <a16:creationId xmlns:a16="http://schemas.microsoft.com/office/drawing/2014/main" id="{E3DD9961-E13E-F427-3F19-F8B4FC95C161}"/>
                    </a:ext>
                  </a:extLst>
                </p:cNvPr>
                <p:cNvSpPr/>
                <p:nvPr/>
              </p:nvSpPr>
              <p:spPr>
                <a:xfrm rot="5400000">
                  <a:off x="1178315" y="226418"/>
                  <a:ext cx="852651" cy="1186231"/>
                </a:xfrm>
                <a:prstGeom prst="moon">
                  <a:avLst>
                    <a:gd name="adj" fmla="val 65258"/>
                  </a:avLst>
                </a:prstGeom>
                <a:pattFill prst="openDmnd">
                  <a:fgClr>
                    <a:srgbClr val="000000"/>
                  </a:fgClr>
                  <a:bgClr>
                    <a:sysClr val="window" lastClr="FFFFFF"/>
                  </a:bgClr>
                </a:pattFill>
                <a:ln w="3175" cap="flat" cmpd="sng" algn="ctr">
                  <a:solidFill>
                    <a:srgbClr val="000000"/>
                  </a:solidFill>
                  <a:prstDash val="solid"/>
                </a:ln>
                <a:effectLst/>
              </p:spPr>
              <p:txBody>
                <a:bodyPr rtlCol="0" anchor="ctr"/>
                <a:lstStyle/>
                <a:p>
                  <a:pPr algn="ctr" defTabSz="914400">
                    <a:defRPr/>
                  </a:pPr>
                  <a:endParaRPr lang="en-US" sz="1530" kern="0">
                    <a:solidFill>
                      <a:prstClr val="white"/>
                    </a:solidFill>
                    <a:latin typeface="Calibri"/>
                  </a:endParaRPr>
                </a:p>
              </p:txBody>
            </p:sp>
            <p:sp>
              <p:nvSpPr>
                <p:cNvPr id="1051" name="Moon 1050">
                  <a:extLst>
                    <a:ext uri="{FF2B5EF4-FFF2-40B4-BE49-F238E27FC236}">
                      <a16:creationId xmlns:a16="http://schemas.microsoft.com/office/drawing/2014/main" id="{FEFFE653-F1A7-1F0B-5346-8C425D38C360}"/>
                    </a:ext>
                  </a:extLst>
                </p:cNvPr>
                <p:cNvSpPr/>
                <p:nvPr/>
              </p:nvSpPr>
              <p:spPr>
                <a:xfrm rot="5400000">
                  <a:off x="1299359" y="359462"/>
                  <a:ext cx="613097" cy="1157294"/>
                </a:xfrm>
                <a:prstGeom prst="moon">
                  <a:avLst>
                    <a:gd name="adj" fmla="val 52142"/>
                  </a:avLst>
                </a:prstGeom>
                <a:pattFill prst="dotDmnd">
                  <a:fgClr>
                    <a:srgbClr val="000000"/>
                  </a:fgClr>
                  <a:bgClr>
                    <a:srgbClr val="C28446"/>
                  </a:bgClr>
                </a:pattFill>
                <a:ln w="3175" cap="flat" cmpd="sng" algn="ctr">
                  <a:noFill/>
                  <a:prstDash val="solid"/>
                </a:ln>
                <a:effectLst/>
              </p:spPr>
              <p:txBody>
                <a:bodyPr rtlCol="0" anchor="ctr"/>
                <a:lstStyle/>
                <a:p>
                  <a:pPr algn="ctr" defTabSz="914400">
                    <a:defRPr/>
                  </a:pPr>
                  <a:endParaRPr lang="en-US" sz="1530" kern="0">
                    <a:solidFill>
                      <a:prstClr val="white"/>
                    </a:solidFill>
                    <a:latin typeface="Calibri"/>
                  </a:endParaRPr>
                </a:p>
              </p:txBody>
            </p:sp>
            <p:sp>
              <p:nvSpPr>
                <p:cNvPr id="1052" name="Oval 1051">
                  <a:extLst>
                    <a:ext uri="{FF2B5EF4-FFF2-40B4-BE49-F238E27FC236}">
                      <a16:creationId xmlns:a16="http://schemas.microsoft.com/office/drawing/2014/main" id="{D01ABE91-59CD-2F15-0BB9-729C5653C823}"/>
                    </a:ext>
                  </a:extLst>
                </p:cNvPr>
                <p:cNvSpPr/>
                <p:nvPr/>
              </p:nvSpPr>
              <p:spPr>
                <a:xfrm>
                  <a:off x="1385349" y="474517"/>
                  <a:ext cx="458284" cy="195232"/>
                </a:xfrm>
                <a:prstGeom prst="ellipse">
                  <a:avLst/>
                </a:prstGeom>
                <a:pattFill prst="dotDmnd">
                  <a:fgClr>
                    <a:srgbClr val="F79646">
                      <a:lumMod val="50000"/>
                    </a:srgbClr>
                  </a:fgClr>
                  <a:bgClr>
                    <a:srgbClr val="C28446"/>
                  </a:bgClr>
                </a:patt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1053" name="Flowchart: Delay 1052">
                  <a:extLst>
                    <a:ext uri="{FF2B5EF4-FFF2-40B4-BE49-F238E27FC236}">
                      <a16:creationId xmlns:a16="http://schemas.microsoft.com/office/drawing/2014/main" id="{54F5FC37-6D9B-70D0-7518-26C6115025F8}"/>
                    </a:ext>
                  </a:extLst>
                </p:cNvPr>
                <p:cNvSpPr/>
                <p:nvPr/>
              </p:nvSpPr>
              <p:spPr>
                <a:xfrm rot="19976169">
                  <a:off x="1902815" y="2179716"/>
                  <a:ext cx="320445" cy="657015"/>
                </a:xfrm>
                <a:prstGeom prst="flowChartDelay">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1054" name="Right Triangle 1053">
                  <a:extLst>
                    <a:ext uri="{FF2B5EF4-FFF2-40B4-BE49-F238E27FC236}">
                      <a16:creationId xmlns:a16="http://schemas.microsoft.com/office/drawing/2014/main" id="{5DC48A34-E432-6916-CF68-42ABF24B5FA8}"/>
                    </a:ext>
                  </a:extLst>
                </p:cNvPr>
                <p:cNvSpPr/>
                <p:nvPr/>
              </p:nvSpPr>
              <p:spPr>
                <a:xfrm rot="8699319">
                  <a:off x="1289249" y="2189645"/>
                  <a:ext cx="247965" cy="291800"/>
                </a:xfrm>
                <a:prstGeom prst="rtTriangle">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055" name="Right Triangle 1054">
                  <a:extLst>
                    <a:ext uri="{FF2B5EF4-FFF2-40B4-BE49-F238E27FC236}">
                      <a16:creationId xmlns:a16="http://schemas.microsoft.com/office/drawing/2014/main" id="{DAE63C85-411C-E0A7-70FD-363815441037}"/>
                    </a:ext>
                  </a:extLst>
                </p:cNvPr>
                <p:cNvSpPr/>
                <p:nvPr/>
              </p:nvSpPr>
              <p:spPr>
                <a:xfrm rot="12900681" flipH="1">
                  <a:off x="1705827" y="2189645"/>
                  <a:ext cx="247965" cy="291800"/>
                </a:xfrm>
                <a:prstGeom prst="rtTriangle">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056" name="Flowchart: Manual Operation 26">
                  <a:extLst>
                    <a:ext uri="{FF2B5EF4-FFF2-40B4-BE49-F238E27FC236}">
                      <a16:creationId xmlns:a16="http://schemas.microsoft.com/office/drawing/2014/main" id="{041F6EB0-16DA-9C1E-60BF-6C8DB24BE001}"/>
                    </a:ext>
                  </a:extLst>
                </p:cNvPr>
                <p:cNvSpPr/>
                <p:nvPr/>
              </p:nvSpPr>
              <p:spPr>
                <a:xfrm rot="230863" flipV="1">
                  <a:off x="1198365" y="3450312"/>
                  <a:ext cx="414978" cy="591391"/>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057" name="Flowchart: Terminator 1056">
                  <a:extLst>
                    <a:ext uri="{FF2B5EF4-FFF2-40B4-BE49-F238E27FC236}">
                      <a16:creationId xmlns:a16="http://schemas.microsoft.com/office/drawing/2014/main" id="{9DA45F29-D620-CCAA-C7B0-D57ED7A42223}"/>
                    </a:ext>
                  </a:extLst>
                </p:cNvPr>
                <p:cNvSpPr/>
                <p:nvPr/>
              </p:nvSpPr>
              <p:spPr>
                <a:xfrm rot="18705810" flipH="1">
                  <a:off x="838818" y="3059249"/>
                  <a:ext cx="141402" cy="416035"/>
                </a:xfrm>
                <a:prstGeom prst="flowChartTerminator">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1058" name="Flowchart: Connector 1057">
                  <a:extLst>
                    <a:ext uri="{FF2B5EF4-FFF2-40B4-BE49-F238E27FC236}">
                      <a16:creationId xmlns:a16="http://schemas.microsoft.com/office/drawing/2014/main" id="{0EEBEB0F-A9C7-8FAF-E007-2D74EECD6F65}"/>
                    </a:ext>
                  </a:extLst>
                </p:cNvPr>
                <p:cNvSpPr/>
                <p:nvPr/>
              </p:nvSpPr>
              <p:spPr>
                <a:xfrm>
                  <a:off x="1566067" y="2441565"/>
                  <a:ext cx="79677" cy="87279"/>
                </a:xfrm>
                <a:prstGeom prst="flowChartConnector">
                  <a:avLst/>
                </a:prstGeom>
                <a:solidFill>
                  <a:srgbClr val="008000"/>
                </a:solidFill>
                <a:ln w="25400" cap="flat" cmpd="sng" algn="ctr">
                  <a:noFill/>
                  <a:prstDash val="solid"/>
                </a:ln>
                <a:effectLst/>
              </p:spPr>
              <p:txBody>
                <a:bodyPr rtlCol="0" anchor="ctr"/>
                <a:lstStyle/>
                <a:p>
                  <a:pPr algn="ctr" defTabSz="914400">
                    <a:defRPr/>
                  </a:pPr>
                  <a:endParaRPr lang="en-US" sz="1530" kern="0">
                    <a:solidFill>
                      <a:prstClr val="white"/>
                    </a:solidFill>
                    <a:latin typeface="Calibri"/>
                  </a:endParaRPr>
                </a:p>
              </p:txBody>
            </p:sp>
            <p:sp>
              <p:nvSpPr>
                <p:cNvPr id="1059" name="Flowchart: Connector 1058">
                  <a:extLst>
                    <a:ext uri="{FF2B5EF4-FFF2-40B4-BE49-F238E27FC236}">
                      <a16:creationId xmlns:a16="http://schemas.microsoft.com/office/drawing/2014/main" id="{DBDD2EC8-ECC0-D4C4-7189-BDDB7E1A20F0}"/>
                    </a:ext>
                  </a:extLst>
                </p:cNvPr>
                <p:cNvSpPr/>
                <p:nvPr/>
              </p:nvSpPr>
              <p:spPr>
                <a:xfrm>
                  <a:off x="1566067" y="2567989"/>
                  <a:ext cx="79677" cy="87279"/>
                </a:xfrm>
                <a:prstGeom prst="flowChartConnector">
                  <a:avLst/>
                </a:prstGeom>
                <a:solidFill>
                  <a:srgbClr val="008000"/>
                </a:solidFill>
                <a:ln w="25400" cap="flat" cmpd="sng" algn="ctr">
                  <a:noFill/>
                  <a:prstDash val="solid"/>
                </a:ln>
                <a:effectLst/>
              </p:spPr>
              <p:txBody>
                <a:bodyPr rtlCol="0" anchor="ctr"/>
                <a:lstStyle/>
                <a:p>
                  <a:pPr algn="ctr" defTabSz="914400">
                    <a:defRPr/>
                  </a:pPr>
                  <a:endParaRPr lang="en-US" sz="1530" kern="0">
                    <a:solidFill>
                      <a:prstClr val="white"/>
                    </a:solidFill>
                    <a:latin typeface="Calibri"/>
                  </a:endParaRPr>
                </a:p>
              </p:txBody>
            </p:sp>
            <p:grpSp>
              <p:nvGrpSpPr>
                <p:cNvPr id="1060" name="Group 1059">
                  <a:extLst>
                    <a:ext uri="{FF2B5EF4-FFF2-40B4-BE49-F238E27FC236}">
                      <a16:creationId xmlns:a16="http://schemas.microsoft.com/office/drawing/2014/main" id="{01023CC5-74A2-DCA1-51C7-C6859D486022}"/>
                    </a:ext>
                  </a:extLst>
                </p:cNvPr>
                <p:cNvGrpSpPr/>
                <p:nvPr/>
              </p:nvGrpSpPr>
              <p:grpSpPr>
                <a:xfrm>
                  <a:off x="1717423" y="2352216"/>
                  <a:ext cx="325110" cy="522802"/>
                  <a:chOff x="859632" y="2338402"/>
                  <a:chExt cx="571500" cy="788345"/>
                </a:xfrm>
              </p:grpSpPr>
              <p:sp>
                <p:nvSpPr>
                  <p:cNvPr id="1062" name="Rectangle 1061">
                    <a:extLst>
                      <a:ext uri="{FF2B5EF4-FFF2-40B4-BE49-F238E27FC236}">
                        <a16:creationId xmlns:a16="http://schemas.microsoft.com/office/drawing/2014/main" id="{6074FBFD-D791-D576-9E44-45542D3F6AC7}"/>
                      </a:ext>
                    </a:extLst>
                  </p:cNvPr>
                  <p:cNvSpPr/>
                  <p:nvPr/>
                </p:nvSpPr>
                <p:spPr>
                  <a:xfrm>
                    <a:off x="977900" y="2707482"/>
                    <a:ext cx="342900" cy="85080"/>
                  </a:xfrm>
                  <a:prstGeom prst="rect">
                    <a:avLst/>
                  </a:prstGeom>
                  <a:solidFill>
                    <a:sysClr val="window" lastClr="FFFFFF"/>
                  </a:solidFill>
                  <a:ln w="25400" cap="flat" cmpd="sng" algn="ctr">
                    <a:noFill/>
                    <a:prstDash val="solid"/>
                  </a:ln>
                  <a:effectLst/>
                </p:spPr>
                <p:txBody>
                  <a:bodyPr rtlCol="0" anchor="ctr"/>
                  <a:lstStyle/>
                  <a:p>
                    <a:pPr algn="ctr" defTabSz="914400">
                      <a:defRPr/>
                    </a:pPr>
                    <a:endParaRPr lang="en-US" sz="1530" kern="0">
                      <a:solidFill>
                        <a:prstClr val="white"/>
                      </a:solidFill>
                      <a:latin typeface="Calibri"/>
                    </a:endParaRPr>
                  </a:p>
                </p:txBody>
              </p:sp>
              <p:pic>
                <p:nvPicPr>
                  <p:cNvPr id="1063" name="Picture 1062">
                    <a:extLst>
                      <a:ext uri="{FF2B5EF4-FFF2-40B4-BE49-F238E27FC236}">
                        <a16:creationId xmlns:a16="http://schemas.microsoft.com/office/drawing/2014/main" id="{6236964C-E560-138F-AA38-F6F435FCFC79}"/>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31560" y1="31877" x2="31560" y2="31877"/>
                                <a14:foregroundMark x1="46454" y1="11054" x2="46454" y2="11054"/>
                                <a14:foregroundMark x1="42553" y1="9512" x2="42553" y2="9512"/>
                                <a14:foregroundMark x1="39362" y1="8997" x2="39362" y2="8997"/>
                                <a14:foregroundMark x1="59929" y1="8997" x2="59929" y2="8997"/>
                                <a14:foregroundMark x1="29787" y1="26735" x2="29787" y2="26735"/>
                                <a14:foregroundMark x1="71631" y1="12339" x2="71631" y2="12339"/>
                                <a14:foregroundMark x1="77660" y1="21337" x2="77660" y2="21337"/>
                                <a14:foregroundMark x1="73050" y1="30077" x2="73050" y2="30077"/>
                                <a14:foregroundMark x1="61702" y1="33162" x2="61702" y2="33162"/>
                                <a14:foregroundMark x1="37234" y1="29306" x2="37234" y2="29306"/>
                                <a14:foregroundMark x1="53546" y1="61697" x2="53546" y2="61697"/>
                                <a14:foregroundMark x1="67021" y1="64010" x2="67021" y2="64010"/>
                                <a14:foregroundMark x1="33688" y1="62468" x2="33688" y2="62468"/>
                                <a14:foregroundMark x1="28369" y1="80463" x2="28369" y2="80463"/>
                                <a14:foregroundMark x1="48227" y1="79949" x2="48227" y2="79949"/>
                                <a14:foregroundMark x1="33688" y1="34447" x2="33688" y2="34447"/>
                                <a14:foregroundMark x1="49645" y1="76864" x2="49645" y2="76864"/>
                                <a14:foregroundMark x1="26596" y1="50643" x2="26596" y2="50643"/>
                                <a14:foregroundMark x1="44326" y1="49871" x2="44326" y2="49871"/>
                                <a14:foregroundMark x1="56738" y1="51928" x2="56738" y2="51928"/>
                                <a14:foregroundMark x1="70567" y1="52185" x2="70567" y2="52185"/>
                                <a14:foregroundMark x1="24113" y1="27249" x2="24113" y2="27249"/>
                                <a14:backgroundMark x1="36879" y1="22365" x2="36879" y2="22365"/>
                                <a14:backgroundMark x1="43262" y1="30591" x2="43262" y2="30591"/>
                              </a14:backgroundRemoval>
                            </a14:imgEffect>
                          </a14:imgLayer>
                        </a14:imgProps>
                      </a:ext>
                      <a:ext uri="{28A0092B-C50C-407E-A947-70E740481C1C}">
                        <a14:useLocalDpi xmlns:a14="http://schemas.microsoft.com/office/drawing/2010/main" val="0"/>
                      </a:ext>
                    </a:extLst>
                  </a:blip>
                  <a:stretch>
                    <a:fillRect/>
                  </a:stretch>
                </p:blipFill>
                <p:spPr>
                  <a:xfrm>
                    <a:off x="859632" y="2338402"/>
                    <a:ext cx="571500" cy="788345"/>
                  </a:xfrm>
                  <a:prstGeom prst="rect">
                    <a:avLst/>
                  </a:prstGeom>
                  <a:ln>
                    <a:noFill/>
                  </a:ln>
                </p:spPr>
              </p:pic>
            </p:grpSp>
            <p:sp>
              <p:nvSpPr>
                <p:cNvPr id="1061" name="Freeform: Shape 1060">
                  <a:extLst>
                    <a:ext uri="{FF2B5EF4-FFF2-40B4-BE49-F238E27FC236}">
                      <a16:creationId xmlns:a16="http://schemas.microsoft.com/office/drawing/2014/main" id="{CA7A2287-A50C-4048-9A2E-591644055097}"/>
                    </a:ext>
                  </a:extLst>
                </p:cNvPr>
                <p:cNvSpPr/>
                <p:nvPr/>
              </p:nvSpPr>
              <p:spPr>
                <a:xfrm rot="14816196">
                  <a:off x="1000545" y="3298367"/>
                  <a:ext cx="274312" cy="262954"/>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E9CD87"/>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defRPr/>
                  </a:pPr>
                  <a:endParaRPr lang="en-US" kern="0">
                    <a:solidFill>
                      <a:prstClr val="white"/>
                    </a:solidFill>
                    <a:latin typeface="Calibri"/>
                  </a:endParaRPr>
                </a:p>
              </p:txBody>
            </p:sp>
          </p:grpSp>
          <p:sp>
            <p:nvSpPr>
              <p:cNvPr id="17" name="Rectangle: Single Corner Snipped 29">
                <a:extLst>
                  <a:ext uri="{FF2B5EF4-FFF2-40B4-BE49-F238E27FC236}">
                    <a16:creationId xmlns:a16="http://schemas.microsoft.com/office/drawing/2014/main" id="{979F3120-4D20-4BEF-4A70-3BCC80532CDE}"/>
                  </a:ext>
                </a:extLst>
              </p:cNvPr>
              <p:cNvSpPr/>
              <p:nvPr/>
            </p:nvSpPr>
            <p:spPr>
              <a:xfrm flipH="1">
                <a:off x="1178412" y="3410023"/>
                <a:ext cx="844823" cy="1228724"/>
              </a:xfrm>
              <a:prstGeom prst="snip1Rect">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21" name="Oval 20">
                <a:extLst>
                  <a:ext uri="{FF2B5EF4-FFF2-40B4-BE49-F238E27FC236}">
                    <a16:creationId xmlns:a16="http://schemas.microsoft.com/office/drawing/2014/main" id="{821E8DE0-88B6-63D5-F56B-B478236EEE2D}"/>
                  </a:ext>
                </a:extLst>
              </p:cNvPr>
              <p:cNvSpPr/>
              <p:nvPr/>
            </p:nvSpPr>
            <p:spPr>
              <a:xfrm>
                <a:off x="965711" y="2421292"/>
                <a:ext cx="184756" cy="409920"/>
              </a:xfrm>
              <a:prstGeom prst="ellipse">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22" name="Oval 21">
                <a:extLst>
                  <a:ext uri="{FF2B5EF4-FFF2-40B4-BE49-F238E27FC236}">
                    <a16:creationId xmlns:a16="http://schemas.microsoft.com/office/drawing/2014/main" id="{E8AB5297-8ECF-07CB-3FBC-0C3266BFA304}"/>
                  </a:ext>
                </a:extLst>
              </p:cNvPr>
              <p:cNvSpPr/>
              <p:nvPr/>
            </p:nvSpPr>
            <p:spPr>
              <a:xfrm>
                <a:off x="2117582" y="2408643"/>
                <a:ext cx="184756" cy="409920"/>
              </a:xfrm>
              <a:prstGeom prst="ellipse">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23" name="Flowchart: Off-page Connector 22">
                <a:extLst>
                  <a:ext uri="{FF2B5EF4-FFF2-40B4-BE49-F238E27FC236}">
                    <a16:creationId xmlns:a16="http://schemas.microsoft.com/office/drawing/2014/main" id="{31AAEA14-CAEE-B509-6411-A056C12C7D82}"/>
                  </a:ext>
                </a:extLst>
              </p:cNvPr>
              <p:cNvSpPr/>
              <p:nvPr/>
            </p:nvSpPr>
            <p:spPr>
              <a:xfrm>
                <a:off x="1470911" y="3120963"/>
                <a:ext cx="331997" cy="436406"/>
              </a:xfrm>
              <a:prstGeom prst="flowChartOffpageConnec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24" name="Oval 23">
                <a:extLst>
                  <a:ext uri="{FF2B5EF4-FFF2-40B4-BE49-F238E27FC236}">
                    <a16:creationId xmlns:a16="http://schemas.microsoft.com/office/drawing/2014/main" id="{B00D56D0-570A-B074-D595-D10EDF7FA038}"/>
                  </a:ext>
                </a:extLst>
              </p:cNvPr>
              <p:cNvSpPr/>
              <p:nvPr/>
            </p:nvSpPr>
            <p:spPr>
              <a:xfrm>
                <a:off x="1046541" y="1811744"/>
                <a:ext cx="1154760" cy="1454687"/>
              </a:xfrm>
              <a:prstGeom prst="ellipse">
                <a:avLst/>
              </a:prstGeom>
              <a:solidFill>
                <a:srgbClr val="EED69D"/>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25" name="Flowchart: Terminator 24">
                <a:extLst>
                  <a:ext uri="{FF2B5EF4-FFF2-40B4-BE49-F238E27FC236}">
                    <a16:creationId xmlns:a16="http://schemas.microsoft.com/office/drawing/2014/main" id="{9A1353CE-8A32-9854-0A09-34CA019E4F05}"/>
                  </a:ext>
                </a:extLst>
              </p:cNvPr>
              <p:cNvSpPr/>
              <p:nvPr/>
            </p:nvSpPr>
            <p:spPr>
              <a:xfrm rot="1600366">
                <a:off x="847664" y="3690908"/>
                <a:ext cx="225594" cy="711363"/>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26" name="Flowchart: Delay 25">
                <a:extLst>
                  <a:ext uri="{FF2B5EF4-FFF2-40B4-BE49-F238E27FC236}">
                    <a16:creationId xmlns:a16="http://schemas.microsoft.com/office/drawing/2014/main" id="{87A3753F-078D-8066-C8DF-F0AEE30DA2D2}"/>
                  </a:ext>
                </a:extLst>
              </p:cNvPr>
              <p:cNvSpPr/>
              <p:nvPr/>
            </p:nvSpPr>
            <p:spPr>
              <a:xfrm rot="2022916" flipH="1">
                <a:off x="977216" y="3374447"/>
                <a:ext cx="320445" cy="657015"/>
              </a:xfrm>
              <a:prstGeom prst="flowChartDelay">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27" name="Moon 26">
                <a:extLst>
                  <a:ext uri="{FF2B5EF4-FFF2-40B4-BE49-F238E27FC236}">
                    <a16:creationId xmlns:a16="http://schemas.microsoft.com/office/drawing/2014/main" id="{2FCA523E-179D-6EBE-F174-AD30F154B73A}"/>
                  </a:ext>
                </a:extLst>
              </p:cNvPr>
              <p:cNvSpPr/>
              <p:nvPr/>
            </p:nvSpPr>
            <p:spPr>
              <a:xfrm rot="5400000">
                <a:off x="1197595" y="1406602"/>
                <a:ext cx="852651" cy="1186231"/>
              </a:xfrm>
              <a:prstGeom prst="moon">
                <a:avLst>
                  <a:gd name="adj" fmla="val 65258"/>
                </a:avLst>
              </a:prstGeom>
              <a:pattFill prst="openDmnd">
                <a:fgClr>
                  <a:srgbClr val="000000"/>
                </a:fgClr>
                <a:bgClr>
                  <a:sysClr val="window" lastClr="FFFFFF"/>
                </a:bgClr>
              </a:pattFill>
              <a:ln w="3175" cap="flat" cmpd="sng" algn="ctr">
                <a:solidFill>
                  <a:srgbClr val="000000"/>
                </a:solidFill>
                <a:prstDash val="solid"/>
              </a:ln>
              <a:effectLst/>
            </p:spPr>
            <p:txBody>
              <a:bodyPr rtlCol="0" anchor="ctr"/>
              <a:lstStyle/>
              <a:p>
                <a:pPr algn="ctr">
                  <a:defRPr/>
                </a:pPr>
                <a:endParaRPr lang="en-US" sz="1530" kern="0">
                  <a:solidFill>
                    <a:prstClr val="white"/>
                  </a:solidFill>
                  <a:latin typeface="Calibri"/>
                </a:endParaRPr>
              </a:p>
            </p:txBody>
          </p:sp>
          <p:sp>
            <p:nvSpPr>
              <p:cNvPr id="32" name="Moon 31">
                <a:extLst>
                  <a:ext uri="{FF2B5EF4-FFF2-40B4-BE49-F238E27FC236}">
                    <a16:creationId xmlns:a16="http://schemas.microsoft.com/office/drawing/2014/main" id="{C87F2055-7F96-2277-3268-9B6B2951B34B}"/>
                  </a:ext>
                </a:extLst>
              </p:cNvPr>
              <p:cNvSpPr/>
              <p:nvPr/>
            </p:nvSpPr>
            <p:spPr>
              <a:xfrm rot="5400000">
                <a:off x="1318639" y="1539646"/>
                <a:ext cx="613097" cy="1157294"/>
              </a:xfrm>
              <a:prstGeom prst="moon">
                <a:avLst>
                  <a:gd name="adj" fmla="val 52142"/>
                </a:avLst>
              </a:prstGeom>
              <a:pattFill prst="dotDmnd">
                <a:fgClr>
                  <a:srgbClr val="000000"/>
                </a:fgClr>
                <a:bgClr>
                  <a:srgbClr val="C28446"/>
                </a:bgClr>
              </a:pattFill>
              <a:ln w="3175" cap="flat" cmpd="sng" algn="ctr">
                <a:noFill/>
                <a:prstDash val="solid"/>
              </a:ln>
              <a:effectLst/>
            </p:spPr>
            <p:txBody>
              <a:bodyPr rtlCol="0" anchor="ctr"/>
              <a:lstStyle/>
              <a:p>
                <a:pPr algn="ctr">
                  <a:defRPr/>
                </a:pPr>
                <a:endParaRPr lang="en-US" sz="1530" kern="0">
                  <a:solidFill>
                    <a:prstClr val="white"/>
                  </a:solidFill>
                  <a:latin typeface="Calibri"/>
                </a:endParaRPr>
              </a:p>
            </p:txBody>
          </p:sp>
          <p:sp>
            <p:nvSpPr>
              <p:cNvPr id="33" name="Oval 32">
                <a:extLst>
                  <a:ext uri="{FF2B5EF4-FFF2-40B4-BE49-F238E27FC236}">
                    <a16:creationId xmlns:a16="http://schemas.microsoft.com/office/drawing/2014/main" id="{03A74459-6F74-9BC1-0D10-FA804108B951}"/>
                  </a:ext>
                </a:extLst>
              </p:cNvPr>
              <p:cNvSpPr/>
              <p:nvPr/>
            </p:nvSpPr>
            <p:spPr>
              <a:xfrm>
                <a:off x="1404629" y="1654701"/>
                <a:ext cx="458284" cy="195232"/>
              </a:xfrm>
              <a:prstGeom prst="ellipse">
                <a:avLst/>
              </a:prstGeom>
              <a:pattFill prst="dotDmnd">
                <a:fgClr>
                  <a:srgbClr val="F79646">
                    <a:lumMod val="50000"/>
                  </a:srgbClr>
                </a:fgClr>
                <a:bgClr>
                  <a:srgbClr val="C28446"/>
                </a:bgClr>
              </a:patt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35" name="Right Triangle 34">
                <a:extLst>
                  <a:ext uri="{FF2B5EF4-FFF2-40B4-BE49-F238E27FC236}">
                    <a16:creationId xmlns:a16="http://schemas.microsoft.com/office/drawing/2014/main" id="{2B73FE00-FAD3-B8F9-4A29-39B7E5B3F25C}"/>
                  </a:ext>
                </a:extLst>
              </p:cNvPr>
              <p:cNvSpPr/>
              <p:nvPr/>
            </p:nvSpPr>
            <p:spPr>
              <a:xfrm rot="8699319">
                <a:off x="1308529" y="3369829"/>
                <a:ext cx="247965" cy="291800"/>
              </a:xfrm>
              <a:prstGeom prst="rtTriangle">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38" name="Right Triangle 37">
                <a:extLst>
                  <a:ext uri="{FF2B5EF4-FFF2-40B4-BE49-F238E27FC236}">
                    <a16:creationId xmlns:a16="http://schemas.microsoft.com/office/drawing/2014/main" id="{F6044F44-252B-4EBB-07C9-A2818968B4F4}"/>
                  </a:ext>
                </a:extLst>
              </p:cNvPr>
              <p:cNvSpPr/>
              <p:nvPr/>
            </p:nvSpPr>
            <p:spPr>
              <a:xfrm rot="12900681" flipH="1">
                <a:off x="1725107" y="3369829"/>
                <a:ext cx="247965" cy="291800"/>
              </a:xfrm>
              <a:prstGeom prst="rtTriangle">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39" name="Flowchart: Terminator 38">
                <a:extLst>
                  <a:ext uri="{FF2B5EF4-FFF2-40B4-BE49-F238E27FC236}">
                    <a16:creationId xmlns:a16="http://schemas.microsoft.com/office/drawing/2014/main" id="{87CA5A91-9C8B-B7D6-AD63-1A6C7E2B247E}"/>
                  </a:ext>
                </a:extLst>
              </p:cNvPr>
              <p:cNvSpPr/>
              <p:nvPr/>
            </p:nvSpPr>
            <p:spPr>
              <a:xfrm rot="18705810" flipH="1">
                <a:off x="858098" y="4239433"/>
                <a:ext cx="141402" cy="416035"/>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40" name="Flowchart: Connector 39">
                <a:extLst>
                  <a:ext uri="{FF2B5EF4-FFF2-40B4-BE49-F238E27FC236}">
                    <a16:creationId xmlns:a16="http://schemas.microsoft.com/office/drawing/2014/main" id="{87D05C61-3AAA-4B76-524F-5715CAB4DE0D}"/>
                  </a:ext>
                </a:extLst>
              </p:cNvPr>
              <p:cNvSpPr/>
              <p:nvPr/>
            </p:nvSpPr>
            <p:spPr>
              <a:xfrm>
                <a:off x="1585347" y="3621749"/>
                <a:ext cx="79677" cy="87279"/>
              </a:xfrm>
              <a:prstGeom prst="flowChartConnector">
                <a:avLst/>
              </a:prstGeom>
              <a:solidFill>
                <a:srgbClr val="008000"/>
              </a:solidFill>
              <a:ln w="25400" cap="flat" cmpd="sng" algn="ctr">
                <a:noFill/>
                <a:prstDash val="solid"/>
              </a:ln>
              <a:effectLst/>
            </p:spPr>
            <p:txBody>
              <a:bodyPr rtlCol="0" anchor="ctr"/>
              <a:lstStyle/>
              <a:p>
                <a:pPr algn="ctr">
                  <a:defRPr/>
                </a:pPr>
                <a:endParaRPr lang="en-US" sz="1530" kern="0">
                  <a:solidFill>
                    <a:prstClr val="white"/>
                  </a:solidFill>
                  <a:latin typeface="Calibri"/>
                </a:endParaRPr>
              </a:p>
            </p:txBody>
          </p:sp>
          <p:sp>
            <p:nvSpPr>
              <p:cNvPr id="41" name="Flowchart: Connector 40">
                <a:extLst>
                  <a:ext uri="{FF2B5EF4-FFF2-40B4-BE49-F238E27FC236}">
                    <a16:creationId xmlns:a16="http://schemas.microsoft.com/office/drawing/2014/main" id="{166F7FFE-FD56-E5D4-5FBB-BE10E0A6761C}"/>
                  </a:ext>
                </a:extLst>
              </p:cNvPr>
              <p:cNvSpPr/>
              <p:nvPr/>
            </p:nvSpPr>
            <p:spPr>
              <a:xfrm>
                <a:off x="1585347" y="3748173"/>
                <a:ext cx="79677" cy="87279"/>
              </a:xfrm>
              <a:prstGeom prst="flowChartConnector">
                <a:avLst/>
              </a:prstGeom>
              <a:solidFill>
                <a:srgbClr val="008000"/>
              </a:solidFill>
              <a:ln w="25400" cap="flat" cmpd="sng" algn="ctr">
                <a:noFill/>
                <a:prstDash val="solid"/>
              </a:ln>
              <a:effectLst/>
            </p:spPr>
            <p:txBody>
              <a:bodyPr rtlCol="0" anchor="ctr"/>
              <a:lstStyle/>
              <a:p>
                <a:pPr algn="ctr">
                  <a:defRPr/>
                </a:pPr>
                <a:endParaRPr lang="en-US" sz="1530" kern="0">
                  <a:solidFill>
                    <a:prstClr val="white"/>
                  </a:solidFill>
                  <a:latin typeface="Calibri"/>
                </a:endParaRPr>
              </a:p>
            </p:txBody>
          </p:sp>
          <p:sp>
            <p:nvSpPr>
              <p:cNvPr id="42" name="Freeform: Shape 41">
                <a:extLst>
                  <a:ext uri="{FF2B5EF4-FFF2-40B4-BE49-F238E27FC236}">
                    <a16:creationId xmlns:a16="http://schemas.microsoft.com/office/drawing/2014/main" id="{41AD6071-9007-7553-BCDD-92E49819E14B}"/>
                  </a:ext>
                </a:extLst>
              </p:cNvPr>
              <p:cNvSpPr/>
              <p:nvPr/>
            </p:nvSpPr>
            <p:spPr>
              <a:xfrm rot="14816196">
                <a:off x="1019825" y="4478551"/>
                <a:ext cx="274312" cy="262954"/>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E9CD87"/>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grpSp>
            <p:nvGrpSpPr>
              <p:cNvPr id="43" name="Group 42">
                <a:extLst>
                  <a:ext uri="{FF2B5EF4-FFF2-40B4-BE49-F238E27FC236}">
                    <a16:creationId xmlns:a16="http://schemas.microsoft.com/office/drawing/2014/main" id="{CC822963-CFFF-CCD4-1BBC-1D65E1726383}"/>
                  </a:ext>
                </a:extLst>
              </p:cNvPr>
              <p:cNvGrpSpPr/>
              <p:nvPr/>
            </p:nvGrpSpPr>
            <p:grpSpPr>
              <a:xfrm>
                <a:off x="1736703" y="3532400"/>
                <a:ext cx="325110" cy="522802"/>
                <a:chOff x="859632" y="2338402"/>
                <a:chExt cx="571500" cy="788345"/>
              </a:xfrm>
            </p:grpSpPr>
            <p:sp>
              <p:nvSpPr>
                <p:cNvPr id="1033" name="Rectangle 1032">
                  <a:extLst>
                    <a:ext uri="{FF2B5EF4-FFF2-40B4-BE49-F238E27FC236}">
                      <a16:creationId xmlns:a16="http://schemas.microsoft.com/office/drawing/2014/main" id="{D4D9B8D3-C07C-78EA-2723-B7475E326FE0}"/>
                    </a:ext>
                  </a:extLst>
                </p:cNvPr>
                <p:cNvSpPr/>
                <p:nvPr/>
              </p:nvSpPr>
              <p:spPr>
                <a:xfrm>
                  <a:off x="977900" y="2707482"/>
                  <a:ext cx="342900" cy="85080"/>
                </a:xfrm>
                <a:prstGeom prst="rect">
                  <a:avLst/>
                </a:prstGeom>
                <a:solidFill>
                  <a:sysClr val="window" lastClr="FFFFFF"/>
                </a:solidFill>
                <a:ln w="25400" cap="flat" cmpd="sng" algn="ctr">
                  <a:noFill/>
                  <a:prstDash val="solid"/>
                </a:ln>
                <a:effectLst/>
              </p:spPr>
              <p:txBody>
                <a:bodyPr rtlCol="0" anchor="ctr"/>
                <a:lstStyle/>
                <a:p>
                  <a:pPr algn="ctr">
                    <a:defRPr/>
                  </a:pPr>
                  <a:endParaRPr lang="en-US" sz="1530" kern="0">
                    <a:solidFill>
                      <a:prstClr val="white"/>
                    </a:solidFill>
                    <a:latin typeface="Calibri"/>
                  </a:endParaRPr>
                </a:p>
              </p:txBody>
            </p:sp>
            <p:pic>
              <p:nvPicPr>
                <p:cNvPr id="1034" name="Picture 1033">
                  <a:extLst>
                    <a:ext uri="{FF2B5EF4-FFF2-40B4-BE49-F238E27FC236}">
                      <a16:creationId xmlns:a16="http://schemas.microsoft.com/office/drawing/2014/main" id="{3FAF0288-B5AF-5877-8C7D-B341A7D84008}"/>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31560" y1="31877" x2="31560" y2="31877"/>
                              <a14:foregroundMark x1="46454" y1="11054" x2="46454" y2="11054"/>
                              <a14:foregroundMark x1="42553" y1="9512" x2="42553" y2="9512"/>
                              <a14:foregroundMark x1="39362" y1="8997" x2="39362" y2="8997"/>
                              <a14:foregroundMark x1="59929" y1="8997" x2="59929" y2="8997"/>
                              <a14:foregroundMark x1="29787" y1="26735" x2="29787" y2="26735"/>
                              <a14:foregroundMark x1="71631" y1="12339" x2="71631" y2="12339"/>
                              <a14:foregroundMark x1="77660" y1="21337" x2="77660" y2="21337"/>
                              <a14:foregroundMark x1="73050" y1="30077" x2="73050" y2="30077"/>
                              <a14:foregroundMark x1="61702" y1="33162" x2="61702" y2="33162"/>
                              <a14:foregroundMark x1="37234" y1="29306" x2="37234" y2="29306"/>
                              <a14:foregroundMark x1="53546" y1="61697" x2="53546" y2="61697"/>
                              <a14:foregroundMark x1="67021" y1="64010" x2="67021" y2="64010"/>
                              <a14:foregroundMark x1="33688" y1="62468" x2="33688" y2="62468"/>
                              <a14:foregroundMark x1="28369" y1="80463" x2="28369" y2="80463"/>
                              <a14:foregroundMark x1="48227" y1="79949" x2="48227" y2="79949"/>
                              <a14:foregroundMark x1="33688" y1="34447" x2="33688" y2="34447"/>
                              <a14:foregroundMark x1="49645" y1="76864" x2="49645" y2="76864"/>
                              <a14:foregroundMark x1="26596" y1="50643" x2="26596" y2="50643"/>
                              <a14:foregroundMark x1="44326" y1="49871" x2="44326" y2="49871"/>
                              <a14:foregroundMark x1="56738" y1="51928" x2="56738" y2="51928"/>
                              <a14:foregroundMark x1="70567" y1="52185" x2="70567" y2="52185"/>
                              <a14:foregroundMark x1="24113" y1="27249" x2="24113" y2="27249"/>
                              <a14:backgroundMark x1="36879" y1="22365" x2="36879" y2="22365"/>
                              <a14:backgroundMark x1="43262" y1="30591" x2="43262" y2="30591"/>
                            </a14:backgroundRemoval>
                          </a14:imgEffect>
                        </a14:imgLayer>
                      </a14:imgProps>
                    </a:ext>
                    <a:ext uri="{28A0092B-C50C-407E-A947-70E740481C1C}">
                      <a14:useLocalDpi xmlns:a14="http://schemas.microsoft.com/office/drawing/2010/main" val="0"/>
                    </a:ext>
                  </a:extLst>
                </a:blip>
                <a:stretch>
                  <a:fillRect/>
                </a:stretch>
              </p:blipFill>
              <p:spPr>
                <a:xfrm>
                  <a:off x="859632" y="2338402"/>
                  <a:ext cx="571500" cy="788345"/>
                </a:xfrm>
                <a:prstGeom prst="rect">
                  <a:avLst/>
                </a:prstGeom>
                <a:ln>
                  <a:noFill/>
                </a:ln>
              </p:spPr>
            </p:pic>
          </p:grpSp>
          <p:grpSp>
            <p:nvGrpSpPr>
              <p:cNvPr id="44" name="Group 43">
                <a:extLst>
                  <a:ext uri="{FF2B5EF4-FFF2-40B4-BE49-F238E27FC236}">
                    <a16:creationId xmlns:a16="http://schemas.microsoft.com/office/drawing/2014/main" id="{2A91BE0F-65F7-02DF-9F55-FFB8B1F2E8A3}"/>
                  </a:ext>
                </a:extLst>
              </p:cNvPr>
              <p:cNvGrpSpPr/>
              <p:nvPr/>
            </p:nvGrpSpPr>
            <p:grpSpPr>
              <a:xfrm rot="19720146">
                <a:off x="1182580" y="2371883"/>
                <a:ext cx="386764" cy="226743"/>
                <a:chOff x="5136060" y="1710152"/>
                <a:chExt cx="538831" cy="347248"/>
              </a:xfrm>
            </p:grpSpPr>
            <p:sp>
              <p:nvSpPr>
                <p:cNvPr id="62" name="Oval 5">
                  <a:extLst>
                    <a:ext uri="{FF2B5EF4-FFF2-40B4-BE49-F238E27FC236}">
                      <a16:creationId xmlns:a16="http://schemas.microsoft.com/office/drawing/2014/main" id="{A9BB3EDC-0EC9-549B-FF7F-5CA1992E9833}"/>
                    </a:ext>
                  </a:extLst>
                </p:cNvPr>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nvGrpSpPr>
                <p:cNvPr id="63" name="Group 62">
                  <a:extLst>
                    <a:ext uri="{FF2B5EF4-FFF2-40B4-BE49-F238E27FC236}">
                      <a16:creationId xmlns:a16="http://schemas.microsoft.com/office/drawing/2014/main" id="{C5CC7357-089C-33A6-0F2A-A7084F4FD798}"/>
                    </a:ext>
                  </a:extLst>
                </p:cNvPr>
                <p:cNvGrpSpPr/>
                <p:nvPr/>
              </p:nvGrpSpPr>
              <p:grpSpPr>
                <a:xfrm rot="20545732">
                  <a:off x="5242936" y="1710152"/>
                  <a:ext cx="85726" cy="45719"/>
                  <a:chOff x="5293988" y="1700325"/>
                  <a:chExt cx="85726" cy="42639"/>
                </a:xfrm>
              </p:grpSpPr>
              <p:cxnSp>
                <p:nvCxnSpPr>
                  <p:cNvPr id="1029" name="Straight Connector 1028">
                    <a:extLst>
                      <a:ext uri="{FF2B5EF4-FFF2-40B4-BE49-F238E27FC236}">
                        <a16:creationId xmlns:a16="http://schemas.microsoft.com/office/drawing/2014/main" id="{F6129F2B-53FF-CAA0-ABD0-F053655862CD}"/>
                      </a:ext>
                    </a:extLst>
                  </p:cNvPr>
                  <p:cNvCxnSpPr/>
                  <p:nvPr/>
                </p:nvCxnSpPr>
                <p:spPr>
                  <a:xfrm>
                    <a:off x="5293988"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1030" name="Straight Connector 1029">
                    <a:extLst>
                      <a:ext uri="{FF2B5EF4-FFF2-40B4-BE49-F238E27FC236}">
                        <a16:creationId xmlns:a16="http://schemas.microsoft.com/office/drawing/2014/main" id="{F1797211-FEAA-6C57-9825-4928D3E9B96D}"/>
                      </a:ext>
                    </a:extLst>
                  </p:cNvPr>
                  <p:cNvCxnSpPr/>
                  <p:nvPr/>
                </p:nvCxnSpPr>
                <p:spPr>
                  <a:xfrm>
                    <a:off x="5336850"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1031" name="Straight Connector 1030">
                    <a:extLst>
                      <a:ext uri="{FF2B5EF4-FFF2-40B4-BE49-F238E27FC236}">
                        <a16:creationId xmlns:a16="http://schemas.microsoft.com/office/drawing/2014/main" id="{97B166AE-BB69-8E3C-7F30-E6F92047AA7E}"/>
                      </a:ext>
                    </a:extLst>
                  </p:cNvPr>
                  <p:cNvCxnSpPr/>
                  <p:nvPr/>
                </p:nvCxnSpPr>
                <p:spPr>
                  <a:xfrm>
                    <a:off x="5379714" y="1700325"/>
                    <a:ext cx="0" cy="42639"/>
                  </a:xfrm>
                  <a:prstGeom prst="line">
                    <a:avLst/>
                  </a:prstGeom>
                  <a:noFill/>
                  <a:ln w="31750" cap="sq" cmpd="dbl" algn="ctr">
                    <a:solidFill>
                      <a:sysClr val="windowText" lastClr="000000"/>
                    </a:solidFill>
                    <a:prstDash val="dashDot"/>
                    <a:round/>
                    <a:headEnd type="none" w="med" len="sm"/>
                    <a:tailEnd type="none"/>
                  </a:ln>
                  <a:effectLst/>
                </p:spPr>
              </p:cxnSp>
            </p:grpSp>
            <p:sp>
              <p:nvSpPr>
                <p:cNvPr id="1024" name="Oval 4">
                  <a:extLst>
                    <a:ext uri="{FF2B5EF4-FFF2-40B4-BE49-F238E27FC236}">
                      <a16:creationId xmlns:a16="http://schemas.microsoft.com/office/drawing/2014/main" id="{3CBF1A17-CFDB-9C49-6DDA-596A1E1AD523}"/>
                    </a:ext>
                  </a:extLst>
                </p:cNvPr>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025" name="Oval 1024">
                  <a:extLst>
                    <a:ext uri="{FF2B5EF4-FFF2-40B4-BE49-F238E27FC236}">
                      <a16:creationId xmlns:a16="http://schemas.microsoft.com/office/drawing/2014/main" id="{3A1303BE-2B71-5E3A-A254-920DFF6E56E7}"/>
                    </a:ext>
                  </a:extLst>
                </p:cNvPr>
                <p:cNvSpPr/>
                <p:nvPr/>
              </p:nvSpPr>
              <p:spPr>
                <a:xfrm>
                  <a:off x="5275412" y="1778000"/>
                  <a:ext cx="279400" cy="279400"/>
                </a:xfrm>
                <a:prstGeom prst="ellipse">
                  <a:avLst/>
                </a:prstGeom>
                <a:solidFill>
                  <a:srgbClr val="864826"/>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026" name="Oval 1025">
                  <a:extLst>
                    <a:ext uri="{FF2B5EF4-FFF2-40B4-BE49-F238E27FC236}">
                      <a16:creationId xmlns:a16="http://schemas.microsoft.com/office/drawing/2014/main" id="{3E05EE46-CCC1-88B2-642C-8EF3B9345311}"/>
                    </a:ext>
                  </a:extLst>
                </p:cNvPr>
                <p:cNvSpPr/>
                <p:nvPr/>
              </p:nvSpPr>
              <p:spPr>
                <a:xfrm>
                  <a:off x="5331124" y="1833712"/>
                  <a:ext cx="223688" cy="223688"/>
                </a:xfrm>
                <a:prstGeom prst="ellipse">
                  <a:avLst/>
                </a:prstGeom>
                <a:solidFill>
                  <a:srgbClr val="33030D"/>
                </a:solidFill>
                <a:ln w="12700" cap="flat" cmpd="sng" algn="ctr">
                  <a:noFill/>
                  <a:prstDash val="solid"/>
                  <a:miter lim="800000"/>
                </a:ln>
                <a:effectLst/>
              </p:spPr>
              <p:txBody>
                <a:bodyPr rtlCol="0" anchor="ctr"/>
                <a:lstStyle/>
                <a:p>
                  <a:pPr algn="ctr">
                    <a:defRPr/>
                  </a:pPr>
                  <a:endParaRPr lang="en-US" sz="1530" kern="0" dirty="0">
                    <a:solidFill>
                      <a:prstClr val="white"/>
                    </a:solidFill>
                    <a:latin typeface="Calibri"/>
                  </a:endParaRPr>
                </a:p>
              </p:txBody>
            </p:sp>
            <p:sp>
              <p:nvSpPr>
                <p:cNvPr id="1027" name="Oval 1026">
                  <a:extLst>
                    <a:ext uri="{FF2B5EF4-FFF2-40B4-BE49-F238E27FC236}">
                      <a16:creationId xmlns:a16="http://schemas.microsoft.com/office/drawing/2014/main" id="{2D523D5B-CB36-4DAC-C5EB-D3BE0950849F}"/>
                    </a:ext>
                  </a:extLst>
                </p:cNvPr>
                <p:cNvSpPr/>
                <p:nvPr/>
              </p:nvSpPr>
              <p:spPr>
                <a:xfrm>
                  <a:off x="5404868" y="1846412"/>
                  <a:ext cx="127000" cy="127000"/>
                </a:xfrm>
                <a:prstGeom prst="ellipse">
                  <a:avLst/>
                </a:prstGeom>
                <a:solidFill>
                  <a:srgbClr val="B46004"/>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028" name="Oval 1027">
                  <a:extLst>
                    <a:ext uri="{FF2B5EF4-FFF2-40B4-BE49-F238E27FC236}">
                      <a16:creationId xmlns:a16="http://schemas.microsoft.com/office/drawing/2014/main" id="{56C3CC90-09B2-187A-0F01-EF660D733C18}"/>
                    </a:ext>
                  </a:extLst>
                </p:cNvPr>
                <p:cNvSpPr/>
                <p:nvPr/>
              </p:nvSpPr>
              <p:spPr>
                <a:xfrm>
                  <a:off x="5442970" y="1903413"/>
                  <a:ext cx="88898" cy="82699"/>
                </a:xfrm>
                <a:prstGeom prst="ellipse">
                  <a:avLst/>
                </a:pr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grpSp>
            <p:nvGrpSpPr>
              <p:cNvPr id="45" name="Group 44">
                <a:extLst>
                  <a:ext uri="{FF2B5EF4-FFF2-40B4-BE49-F238E27FC236}">
                    <a16:creationId xmlns:a16="http://schemas.microsoft.com/office/drawing/2014/main" id="{DB1D5723-911E-849A-8484-F922D52DAF3B}"/>
                  </a:ext>
                </a:extLst>
              </p:cNvPr>
              <p:cNvGrpSpPr/>
              <p:nvPr/>
            </p:nvGrpSpPr>
            <p:grpSpPr>
              <a:xfrm rot="1705800" flipH="1">
                <a:off x="1678571" y="2367738"/>
                <a:ext cx="386764" cy="226743"/>
                <a:chOff x="5136060" y="1710152"/>
                <a:chExt cx="538831" cy="347248"/>
              </a:xfrm>
            </p:grpSpPr>
            <p:sp>
              <p:nvSpPr>
                <p:cNvPr id="52" name="Oval 5">
                  <a:extLst>
                    <a:ext uri="{FF2B5EF4-FFF2-40B4-BE49-F238E27FC236}">
                      <a16:creationId xmlns:a16="http://schemas.microsoft.com/office/drawing/2014/main" id="{0D67B099-5A7C-B25C-186B-0660315C89EE}"/>
                    </a:ext>
                  </a:extLst>
                </p:cNvPr>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nvGrpSpPr>
                <p:cNvPr id="53" name="Group 52">
                  <a:extLst>
                    <a:ext uri="{FF2B5EF4-FFF2-40B4-BE49-F238E27FC236}">
                      <a16:creationId xmlns:a16="http://schemas.microsoft.com/office/drawing/2014/main" id="{3927987E-B70A-0467-8AAA-95190EAE3AB5}"/>
                    </a:ext>
                  </a:extLst>
                </p:cNvPr>
                <p:cNvGrpSpPr/>
                <p:nvPr/>
              </p:nvGrpSpPr>
              <p:grpSpPr>
                <a:xfrm rot="20545732">
                  <a:off x="5242936" y="1710152"/>
                  <a:ext cx="85726" cy="45719"/>
                  <a:chOff x="5293988" y="1700325"/>
                  <a:chExt cx="85726" cy="42639"/>
                </a:xfrm>
              </p:grpSpPr>
              <p:cxnSp>
                <p:nvCxnSpPr>
                  <p:cNvPr id="59" name="Straight Connector 58">
                    <a:extLst>
                      <a:ext uri="{FF2B5EF4-FFF2-40B4-BE49-F238E27FC236}">
                        <a16:creationId xmlns:a16="http://schemas.microsoft.com/office/drawing/2014/main" id="{A1EB20B8-1847-C39D-564F-04922C5EAE24}"/>
                      </a:ext>
                    </a:extLst>
                  </p:cNvPr>
                  <p:cNvCxnSpPr/>
                  <p:nvPr/>
                </p:nvCxnSpPr>
                <p:spPr>
                  <a:xfrm>
                    <a:off x="5293988"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60" name="Straight Connector 59">
                    <a:extLst>
                      <a:ext uri="{FF2B5EF4-FFF2-40B4-BE49-F238E27FC236}">
                        <a16:creationId xmlns:a16="http://schemas.microsoft.com/office/drawing/2014/main" id="{75A69BAD-A3EB-E838-4E53-1D4B42F8D1D2}"/>
                      </a:ext>
                    </a:extLst>
                  </p:cNvPr>
                  <p:cNvCxnSpPr/>
                  <p:nvPr/>
                </p:nvCxnSpPr>
                <p:spPr>
                  <a:xfrm>
                    <a:off x="5336850"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61" name="Straight Connector 60">
                    <a:extLst>
                      <a:ext uri="{FF2B5EF4-FFF2-40B4-BE49-F238E27FC236}">
                        <a16:creationId xmlns:a16="http://schemas.microsoft.com/office/drawing/2014/main" id="{8AA7E9B2-0AD4-6413-0571-5205166A477D}"/>
                      </a:ext>
                    </a:extLst>
                  </p:cNvPr>
                  <p:cNvCxnSpPr/>
                  <p:nvPr/>
                </p:nvCxnSpPr>
                <p:spPr>
                  <a:xfrm>
                    <a:off x="5379714" y="1700325"/>
                    <a:ext cx="0" cy="42639"/>
                  </a:xfrm>
                  <a:prstGeom prst="line">
                    <a:avLst/>
                  </a:prstGeom>
                  <a:noFill/>
                  <a:ln w="31750" cap="sq" cmpd="dbl" algn="ctr">
                    <a:solidFill>
                      <a:sysClr val="windowText" lastClr="000000"/>
                    </a:solidFill>
                    <a:prstDash val="dashDot"/>
                    <a:round/>
                    <a:headEnd type="none" w="med" len="sm"/>
                    <a:tailEnd type="none"/>
                  </a:ln>
                  <a:effectLst/>
                </p:spPr>
              </p:cxnSp>
            </p:grpSp>
            <p:sp>
              <p:nvSpPr>
                <p:cNvPr id="54" name="Oval 4">
                  <a:extLst>
                    <a:ext uri="{FF2B5EF4-FFF2-40B4-BE49-F238E27FC236}">
                      <a16:creationId xmlns:a16="http://schemas.microsoft.com/office/drawing/2014/main" id="{128FF6CB-FDB1-B331-DBDD-16F89767DB20}"/>
                    </a:ext>
                  </a:extLst>
                </p:cNvPr>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55" name="Oval 54">
                  <a:extLst>
                    <a:ext uri="{FF2B5EF4-FFF2-40B4-BE49-F238E27FC236}">
                      <a16:creationId xmlns:a16="http://schemas.microsoft.com/office/drawing/2014/main" id="{4C7F7804-3A3F-4AA5-6178-36603035AF81}"/>
                    </a:ext>
                  </a:extLst>
                </p:cNvPr>
                <p:cNvSpPr/>
                <p:nvPr/>
              </p:nvSpPr>
              <p:spPr>
                <a:xfrm>
                  <a:off x="5275412" y="1778000"/>
                  <a:ext cx="279400" cy="279400"/>
                </a:xfrm>
                <a:prstGeom prst="ellipse">
                  <a:avLst/>
                </a:prstGeom>
                <a:solidFill>
                  <a:srgbClr val="864826"/>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56" name="Oval 55">
                  <a:extLst>
                    <a:ext uri="{FF2B5EF4-FFF2-40B4-BE49-F238E27FC236}">
                      <a16:creationId xmlns:a16="http://schemas.microsoft.com/office/drawing/2014/main" id="{D4EDA1B2-7C9F-FCC1-7506-684EC784D4BA}"/>
                    </a:ext>
                  </a:extLst>
                </p:cNvPr>
                <p:cNvSpPr/>
                <p:nvPr/>
              </p:nvSpPr>
              <p:spPr>
                <a:xfrm>
                  <a:off x="5331124" y="1833712"/>
                  <a:ext cx="223688" cy="223688"/>
                </a:xfrm>
                <a:prstGeom prst="ellipse">
                  <a:avLst/>
                </a:prstGeom>
                <a:solidFill>
                  <a:srgbClr val="33030D"/>
                </a:solidFill>
                <a:ln w="12700" cap="flat" cmpd="sng" algn="ctr">
                  <a:noFill/>
                  <a:prstDash val="solid"/>
                  <a:miter lim="800000"/>
                </a:ln>
                <a:effectLst/>
              </p:spPr>
              <p:txBody>
                <a:bodyPr rtlCol="0" anchor="ctr"/>
                <a:lstStyle/>
                <a:p>
                  <a:pPr algn="ctr">
                    <a:defRPr/>
                  </a:pPr>
                  <a:endParaRPr lang="en-US" sz="1530" kern="0" dirty="0">
                    <a:solidFill>
                      <a:prstClr val="white"/>
                    </a:solidFill>
                    <a:latin typeface="Calibri"/>
                  </a:endParaRPr>
                </a:p>
              </p:txBody>
            </p:sp>
            <p:sp>
              <p:nvSpPr>
                <p:cNvPr id="57" name="Oval 56">
                  <a:extLst>
                    <a:ext uri="{FF2B5EF4-FFF2-40B4-BE49-F238E27FC236}">
                      <a16:creationId xmlns:a16="http://schemas.microsoft.com/office/drawing/2014/main" id="{48B00967-F331-092F-9C8D-CA1E44F4DA62}"/>
                    </a:ext>
                  </a:extLst>
                </p:cNvPr>
                <p:cNvSpPr/>
                <p:nvPr/>
              </p:nvSpPr>
              <p:spPr>
                <a:xfrm>
                  <a:off x="5404868" y="1846412"/>
                  <a:ext cx="127000" cy="127000"/>
                </a:xfrm>
                <a:prstGeom prst="ellipse">
                  <a:avLst/>
                </a:prstGeom>
                <a:solidFill>
                  <a:srgbClr val="B46004"/>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58" name="Oval 57">
                  <a:extLst>
                    <a:ext uri="{FF2B5EF4-FFF2-40B4-BE49-F238E27FC236}">
                      <a16:creationId xmlns:a16="http://schemas.microsoft.com/office/drawing/2014/main" id="{9CC7FCDC-505D-2236-11EC-297D7B00E3D6}"/>
                    </a:ext>
                  </a:extLst>
                </p:cNvPr>
                <p:cNvSpPr/>
                <p:nvPr/>
              </p:nvSpPr>
              <p:spPr>
                <a:xfrm>
                  <a:off x="5442970" y="1903413"/>
                  <a:ext cx="88898" cy="82699"/>
                </a:xfrm>
                <a:prstGeom prst="ellipse">
                  <a:avLst/>
                </a:pr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sp>
            <p:nvSpPr>
              <p:cNvPr id="46" name="Freeform: Shape 45">
                <a:extLst>
                  <a:ext uri="{FF2B5EF4-FFF2-40B4-BE49-F238E27FC236}">
                    <a16:creationId xmlns:a16="http://schemas.microsoft.com/office/drawing/2014/main" id="{2D5E06AF-3FF1-D437-729F-73491F94332C}"/>
                  </a:ext>
                </a:extLst>
              </p:cNvPr>
              <p:cNvSpPr/>
              <p:nvPr/>
            </p:nvSpPr>
            <p:spPr>
              <a:xfrm>
                <a:off x="1520913" y="2715274"/>
                <a:ext cx="126565" cy="99681"/>
              </a:xfrm>
              <a:custGeom>
                <a:avLst/>
                <a:gdLst>
                  <a:gd name="connsiteX0" fmla="*/ 52387 w 133350"/>
                  <a:gd name="connsiteY0" fmla="*/ 0 h 104775"/>
                  <a:gd name="connsiteX1" fmla="*/ 0 w 133350"/>
                  <a:gd name="connsiteY1" fmla="*/ 95250 h 104775"/>
                  <a:gd name="connsiteX2" fmla="*/ 133350 w 133350"/>
                  <a:gd name="connsiteY2" fmla="*/ 104775 h 104775"/>
                  <a:gd name="connsiteX0" fmla="*/ 52387 w 122112"/>
                  <a:gd name="connsiteY0" fmla="*/ 0 h 95250"/>
                  <a:gd name="connsiteX1" fmla="*/ 0 w 122112"/>
                  <a:gd name="connsiteY1" fmla="*/ 95250 h 95250"/>
                  <a:gd name="connsiteX2" fmla="*/ 122112 w 122112"/>
                  <a:gd name="connsiteY2" fmla="*/ 78059 h 95250"/>
                  <a:gd name="connsiteX0" fmla="*/ 54226 w 123951"/>
                  <a:gd name="connsiteY0" fmla="*/ 0 h 99010"/>
                  <a:gd name="connsiteX1" fmla="*/ 1839 w 123951"/>
                  <a:gd name="connsiteY1" fmla="*/ 95250 h 99010"/>
                  <a:gd name="connsiteX2" fmla="*/ 123951 w 123951"/>
                  <a:gd name="connsiteY2" fmla="*/ 78059 h 99010"/>
                  <a:gd name="connsiteX0" fmla="*/ 46040 w 124756"/>
                  <a:gd name="connsiteY0" fmla="*/ 0 h 121163"/>
                  <a:gd name="connsiteX1" fmla="*/ 2644 w 124756"/>
                  <a:gd name="connsiteY1" fmla="*/ 116029 h 121163"/>
                  <a:gd name="connsiteX2" fmla="*/ 124756 w 124756"/>
                  <a:gd name="connsiteY2" fmla="*/ 98838 h 121163"/>
                  <a:gd name="connsiteX0" fmla="*/ 44629 w 93376"/>
                  <a:gd name="connsiteY0" fmla="*/ 0 h 129127"/>
                  <a:gd name="connsiteX1" fmla="*/ 1233 w 93376"/>
                  <a:gd name="connsiteY1" fmla="*/ 116029 h 129127"/>
                  <a:gd name="connsiteX2" fmla="*/ 93376 w 93376"/>
                  <a:gd name="connsiteY2" fmla="*/ 122587 h 129127"/>
                  <a:gd name="connsiteX0" fmla="*/ 33810 w 94544"/>
                  <a:gd name="connsiteY0" fmla="*/ 0 h 108102"/>
                  <a:gd name="connsiteX1" fmla="*/ 2401 w 94544"/>
                  <a:gd name="connsiteY1" fmla="*/ 96239 h 108102"/>
                  <a:gd name="connsiteX2" fmla="*/ 94544 w 94544"/>
                  <a:gd name="connsiteY2" fmla="*/ 102797 h 108102"/>
                </a:gdLst>
                <a:ahLst/>
                <a:cxnLst>
                  <a:cxn ang="0">
                    <a:pos x="connsiteX0" y="connsiteY0"/>
                  </a:cxn>
                  <a:cxn ang="0">
                    <a:pos x="connsiteX1" y="connsiteY1"/>
                  </a:cxn>
                  <a:cxn ang="0">
                    <a:pos x="connsiteX2" y="connsiteY2"/>
                  </a:cxn>
                </a:cxnLst>
                <a:rect l="l" t="t" r="r" b="b"/>
                <a:pathLst>
                  <a:path w="94544" h="108102">
                    <a:moveTo>
                      <a:pt x="33810" y="0"/>
                    </a:moveTo>
                    <a:cubicBezTo>
                      <a:pt x="16348" y="31750"/>
                      <a:pt x="-7721" y="79106"/>
                      <a:pt x="2401" y="96239"/>
                    </a:cubicBezTo>
                    <a:cubicBezTo>
                      <a:pt x="12523" y="113372"/>
                      <a:pt x="53840" y="108527"/>
                      <a:pt x="94544" y="102797"/>
                    </a:cubicBezTo>
                  </a:path>
                </a:pathLst>
              </a:custGeom>
              <a:noFill/>
              <a:ln w="12700" cap="flat" cmpd="sng" algn="ctr">
                <a:solidFill>
                  <a:srgbClr val="A75809"/>
                </a:solid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47" name="Oval 46">
                <a:extLst>
                  <a:ext uri="{FF2B5EF4-FFF2-40B4-BE49-F238E27FC236}">
                    <a16:creationId xmlns:a16="http://schemas.microsoft.com/office/drawing/2014/main" id="{776E3CAC-5F56-AADE-A3D0-5E58B5E6B749}"/>
                  </a:ext>
                </a:extLst>
              </p:cNvPr>
              <p:cNvSpPr/>
              <p:nvPr/>
            </p:nvSpPr>
            <p:spPr>
              <a:xfrm>
                <a:off x="1169129" y="2668732"/>
                <a:ext cx="247569" cy="200609"/>
              </a:xfrm>
              <a:prstGeom prst="ellipse">
                <a:avLst/>
              </a:prstGeom>
              <a:solidFill>
                <a:srgbClr val="FF0000">
                  <a:alpha val="8000"/>
                </a:srgbClr>
              </a:solidFill>
              <a:ln w="12700" cap="flat" cmpd="sng" algn="ctr">
                <a:noFill/>
                <a:prstDash val="solid"/>
                <a:miter lim="800000"/>
              </a:ln>
              <a:effectLst/>
            </p:spPr>
            <p:txBody>
              <a:bodyPr rtlCol="0" anchor="ctr"/>
              <a:lstStyle/>
              <a:p>
                <a:pPr algn="ctr">
                  <a:defRPr/>
                </a:pPr>
                <a:endParaRPr lang="en-US" kern="0">
                  <a:solidFill>
                    <a:prstClr val="white"/>
                  </a:solidFill>
                  <a:latin typeface="Calibri"/>
                </a:endParaRPr>
              </a:p>
            </p:txBody>
          </p:sp>
          <p:sp>
            <p:nvSpPr>
              <p:cNvPr id="48" name="Oval 47">
                <a:extLst>
                  <a:ext uri="{FF2B5EF4-FFF2-40B4-BE49-F238E27FC236}">
                    <a16:creationId xmlns:a16="http://schemas.microsoft.com/office/drawing/2014/main" id="{C457195B-BC58-571A-30EA-AC484438CAA9}"/>
                  </a:ext>
                </a:extLst>
              </p:cNvPr>
              <p:cNvSpPr/>
              <p:nvPr/>
            </p:nvSpPr>
            <p:spPr>
              <a:xfrm>
                <a:off x="1798886" y="2670190"/>
                <a:ext cx="247569" cy="200609"/>
              </a:xfrm>
              <a:prstGeom prst="ellipse">
                <a:avLst/>
              </a:prstGeom>
              <a:solidFill>
                <a:srgbClr val="FF0000">
                  <a:alpha val="8000"/>
                </a:srgbClr>
              </a:solidFill>
              <a:ln w="12700" cap="flat" cmpd="sng" algn="ctr">
                <a:noFill/>
                <a:prstDash val="solid"/>
                <a:miter lim="800000"/>
              </a:ln>
              <a:effectLst/>
            </p:spPr>
            <p:txBody>
              <a:bodyPr rtlCol="0" anchor="ctr"/>
              <a:lstStyle/>
              <a:p>
                <a:pPr algn="ctr">
                  <a:defRPr/>
                </a:pPr>
                <a:endParaRPr lang="en-US" kern="0">
                  <a:solidFill>
                    <a:prstClr val="white"/>
                  </a:solidFill>
                  <a:latin typeface="Calibri"/>
                </a:endParaRPr>
              </a:p>
            </p:txBody>
          </p:sp>
          <p:sp>
            <p:nvSpPr>
              <p:cNvPr id="49" name="Diagonal Stripe 48">
                <a:extLst>
                  <a:ext uri="{FF2B5EF4-FFF2-40B4-BE49-F238E27FC236}">
                    <a16:creationId xmlns:a16="http://schemas.microsoft.com/office/drawing/2014/main" id="{C73106A7-EBA6-D0EA-D43F-3E02984C94E5}"/>
                  </a:ext>
                </a:extLst>
              </p:cNvPr>
              <p:cNvSpPr/>
              <p:nvPr/>
            </p:nvSpPr>
            <p:spPr>
              <a:xfrm rot="20990782" flipH="1">
                <a:off x="1198942" y="2296279"/>
                <a:ext cx="370838" cy="88647"/>
              </a:xfrm>
              <a:prstGeom prst="diagStripe">
                <a:avLst/>
              </a:prstGeom>
              <a:solidFill>
                <a:srgbClr val="843C0C"/>
              </a:solidFill>
              <a:ln w="12700" cap="flat" cmpd="sng" algn="ctr">
                <a:noFill/>
                <a:prstDash val="solid"/>
                <a:miter lim="800000"/>
              </a:ln>
              <a:effectLst/>
            </p:spPr>
            <p:txBody>
              <a:bodyPr rtlCol="0" anchor="ctr"/>
              <a:lstStyle/>
              <a:p>
                <a:pPr algn="ctr">
                  <a:defRPr/>
                </a:pPr>
                <a:endParaRPr lang="en-US" kern="0">
                  <a:solidFill>
                    <a:prstClr val="white"/>
                  </a:solidFill>
                  <a:latin typeface="Corbel" panose="020B0503020204020204"/>
                </a:endParaRPr>
              </a:p>
            </p:txBody>
          </p:sp>
          <p:sp>
            <p:nvSpPr>
              <p:cNvPr id="50" name="Diagonal Stripe 49">
                <a:extLst>
                  <a:ext uri="{FF2B5EF4-FFF2-40B4-BE49-F238E27FC236}">
                    <a16:creationId xmlns:a16="http://schemas.microsoft.com/office/drawing/2014/main" id="{40950FB5-C618-40FB-2260-F6FBADD86A98}"/>
                  </a:ext>
                </a:extLst>
              </p:cNvPr>
              <p:cNvSpPr/>
              <p:nvPr/>
            </p:nvSpPr>
            <p:spPr>
              <a:xfrm rot="609218">
                <a:off x="1688061" y="2288356"/>
                <a:ext cx="370838" cy="98674"/>
              </a:xfrm>
              <a:prstGeom prst="diagStripe">
                <a:avLst/>
              </a:prstGeom>
              <a:solidFill>
                <a:srgbClr val="843C0C"/>
              </a:solidFill>
              <a:ln w="12700" cap="flat" cmpd="sng" algn="ctr">
                <a:noFill/>
                <a:prstDash val="solid"/>
                <a:miter lim="800000"/>
              </a:ln>
              <a:effectLst/>
            </p:spPr>
            <p:txBody>
              <a:bodyPr rtlCol="0" anchor="ctr"/>
              <a:lstStyle/>
              <a:p>
                <a:pPr algn="ctr">
                  <a:defRPr/>
                </a:pPr>
                <a:endParaRPr lang="en-US" kern="0">
                  <a:solidFill>
                    <a:prstClr val="white"/>
                  </a:solidFill>
                  <a:latin typeface="Corbel" panose="020B0503020204020204"/>
                </a:endParaRPr>
              </a:p>
            </p:txBody>
          </p:sp>
          <p:sp>
            <p:nvSpPr>
              <p:cNvPr id="51" name="Isosceles Triangle 50">
                <a:extLst>
                  <a:ext uri="{FF2B5EF4-FFF2-40B4-BE49-F238E27FC236}">
                    <a16:creationId xmlns:a16="http://schemas.microsoft.com/office/drawing/2014/main" id="{A67FEC7A-3B7C-366E-8A35-173EB4ED6B3D}"/>
                  </a:ext>
                </a:extLst>
              </p:cNvPr>
              <p:cNvSpPr/>
              <p:nvPr/>
            </p:nvSpPr>
            <p:spPr>
              <a:xfrm rot="10800000">
                <a:off x="1440270" y="2989332"/>
                <a:ext cx="343536" cy="163911"/>
              </a:xfrm>
              <a:prstGeom prst="triangle">
                <a:avLst/>
              </a:prstGeom>
              <a:solidFill>
                <a:sysClr val="window" lastClr="FFFFFF"/>
              </a:solidFill>
              <a:ln w="19050" cap="flat" cmpd="sng" algn="ctr">
                <a:solidFill>
                  <a:srgbClr val="FF0000">
                    <a:lumMod val="40000"/>
                    <a:lumOff val="60000"/>
                  </a:srgbClr>
                </a:solid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grpSp>
      </p:grpSp>
      <p:pic>
        <p:nvPicPr>
          <p:cNvPr id="2050" name="Picture 2" descr="6,345 Staff Lockers Illustrations - Free in SVG, PNG, GIF | IconScout">
            <a:extLst>
              <a:ext uri="{FF2B5EF4-FFF2-40B4-BE49-F238E27FC236}">
                <a16:creationId xmlns:a16="http://schemas.microsoft.com/office/drawing/2014/main" id="{FBDD3490-F5CD-177E-CE90-44B46383C17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57932" y="3490805"/>
            <a:ext cx="6315038" cy="316455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commercial trash bag box"/>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1333" b="90000" l="667" r="98800"/>
                    </a14:imgEffect>
                  </a14:imgLayer>
                </a14:imgProps>
              </a:ext>
              <a:ext uri="{28A0092B-C50C-407E-A947-70E740481C1C}">
                <a14:useLocalDpi xmlns:a14="http://schemas.microsoft.com/office/drawing/2010/main" val="0"/>
              </a:ext>
            </a:extLst>
          </a:blip>
          <a:srcRect/>
          <a:stretch>
            <a:fillRect/>
          </a:stretch>
        </p:blipFill>
        <p:spPr bwMode="auto">
          <a:xfrm rot="162764">
            <a:off x="5276081" y="5951770"/>
            <a:ext cx="369902" cy="36990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Image result for commercial trash bag box"/>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1333" b="90000" l="667" r="98800"/>
                    </a14:imgEffect>
                  </a14:imgLayer>
                </a14:imgProps>
              </a:ext>
              <a:ext uri="{28A0092B-C50C-407E-A947-70E740481C1C}">
                <a14:useLocalDpi xmlns:a14="http://schemas.microsoft.com/office/drawing/2010/main" val="0"/>
              </a:ext>
            </a:extLst>
          </a:blip>
          <a:srcRect/>
          <a:stretch>
            <a:fillRect/>
          </a:stretch>
        </p:blipFill>
        <p:spPr bwMode="auto">
          <a:xfrm rot="162764">
            <a:off x="5646103" y="5987350"/>
            <a:ext cx="337915" cy="337915"/>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ttps://cdnimg.webstaurantstore.com/images/products/extra_large/198980/772461.jpg"/>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0" b="100000" l="33700" r="66900">
                        <a14:foregroundMark x1="46400" y1="9100" x2="54200" y2="3500"/>
                        <a14:foregroundMark x1="44900" y1="2300" x2="54700" y2="2800"/>
                      </a14:backgroundRemoval>
                    </a14:imgEffect>
                  </a14:imgLayer>
                </a14:imgProps>
              </a:ext>
              <a:ext uri="{28A0092B-C50C-407E-A947-70E740481C1C}">
                <a14:useLocalDpi xmlns:a14="http://schemas.microsoft.com/office/drawing/2010/main" val="0"/>
              </a:ext>
            </a:extLst>
          </a:blip>
          <a:srcRect l="33509" t="-1263" r="32891" b="1"/>
          <a:stretch/>
        </p:blipFill>
        <p:spPr bwMode="auto">
          <a:xfrm>
            <a:off x="4855152" y="4173575"/>
            <a:ext cx="159640" cy="47770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8" descr="https://cdnimg.webstaurantstore.com/images/products/extra_large/198980/772461.jpg"/>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0" b="100000" l="33700" r="66900">
                        <a14:foregroundMark x1="46400" y1="9100" x2="54200" y2="3500"/>
                        <a14:foregroundMark x1="44900" y1="2300" x2="54700" y2="2800"/>
                      </a14:backgroundRemoval>
                    </a14:imgEffect>
                  </a14:imgLayer>
                </a14:imgProps>
              </a:ext>
              <a:ext uri="{28A0092B-C50C-407E-A947-70E740481C1C}">
                <a14:useLocalDpi xmlns:a14="http://schemas.microsoft.com/office/drawing/2010/main" val="0"/>
              </a:ext>
            </a:extLst>
          </a:blip>
          <a:srcRect l="33509" t="-1263" r="32891" b="1"/>
          <a:stretch/>
        </p:blipFill>
        <p:spPr bwMode="auto">
          <a:xfrm>
            <a:off x="4761645" y="4173575"/>
            <a:ext cx="159640" cy="47770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https://cdnimg.webstaurantstore.com/images/products/extra_large/198980/772461.jpg"/>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0" b="100000" l="33700" r="66900">
                        <a14:foregroundMark x1="46400" y1="9100" x2="54200" y2="3500"/>
                        <a14:foregroundMark x1="44900" y1="2300" x2="54700" y2="2800"/>
                      </a14:backgroundRemoval>
                    </a14:imgEffect>
                  </a14:imgLayer>
                </a14:imgProps>
              </a:ext>
              <a:ext uri="{28A0092B-C50C-407E-A947-70E740481C1C}">
                <a14:useLocalDpi xmlns:a14="http://schemas.microsoft.com/office/drawing/2010/main" val="0"/>
              </a:ext>
            </a:extLst>
          </a:blip>
          <a:srcRect l="33509" t="-1263" r="32891" b="1"/>
          <a:stretch/>
        </p:blipFill>
        <p:spPr bwMode="auto">
          <a:xfrm>
            <a:off x="5059223" y="4173575"/>
            <a:ext cx="159640" cy="47770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8" descr="https://cdnimg.webstaurantstore.com/images/products/extra_large/198980/772461.jpg"/>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0" b="100000" l="33700" r="66900">
                        <a14:foregroundMark x1="46400" y1="9100" x2="54200" y2="3500"/>
                        <a14:foregroundMark x1="44900" y1="2300" x2="54700" y2="2800"/>
                      </a14:backgroundRemoval>
                    </a14:imgEffect>
                  </a14:imgLayer>
                </a14:imgProps>
              </a:ext>
              <a:ext uri="{28A0092B-C50C-407E-A947-70E740481C1C}">
                <a14:useLocalDpi xmlns:a14="http://schemas.microsoft.com/office/drawing/2010/main" val="0"/>
              </a:ext>
            </a:extLst>
          </a:blip>
          <a:srcRect l="33509" t="-1263" r="32891" b="1"/>
          <a:stretch/>
        </p:blipFill>
        <p:spPr bwMode="auto">
          <a:xfrm>
            <a:off x="4994732" y="4173575"/>
            <a:ext cx="159640" cy="47770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8" descr="https://cdnimg.webstaurantstore.com/images/products/extra_large/198980/772461.jpg"/>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0" b="100000" l="33700" r="66900">
                        <a14:foregroundMark x1="46400" y1="9100" x2="54200" y2="3500"/>
                        <a14:foregroundMark x1="44900" y1="2300" x2="54700" y2="2800"/>
                      </a14:backgroundRemoval>
                    </a14:imgEffect>
                  </a14:imgLayer>
                </a14:imgProps>
              </a:ext>
              <a:ext uri="{28A0092B-C50C-407E-A947-70E740481C1C}">
                <a14:useLocalDpi xmlns:a14="http://schemas.microsoft.com/office/drawing/2010/main" val="0"/>
              </a:ext>
            </a:extLst>
          </a:blip>
          <a:srcRect l="33509" t="-1263" r="32891" b="1"/>
          <a:stretch/>
        </p:blipFill>
        <p:spPr bwMode="auto">
          <a:xfrm>
            <a:off x="4763664" y="4173575"/>
            <a:ext cx="159640" cy="47770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8" descr="https://cdnimg.webstaurantstore.com/images/products/extra_large/198980/772461.jpg"/>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0" b="100000" l="33700" r="66900">
                        <a14:foregroundMark x1="46400" y1="9100" x2="54200" y2="3500"/>
                        <a14:foregroundMark x1="44900" y1="2300" x2="54700" y2="2800"/>
                      </a14:backgroundRemoval>
                    </a14:imgEffect>
                  </a14:imgLayer>
                </a14:imgProps>
              </a:ext>
              <a:ext uri="{28A0092B-C50C-407E-A947-70E740481C1C}">
                <a14:useLocalDpi xmlns:a14="http://schemas.microsoft.com/office/drawing/2010/main" val="0"/>
              </a:ext>
            </a:extLst>
          </a:blip>
          <a:srcRect l="33509" t="-1263" r="32891" b="1"/>
          <a:stretch/>
        </p:blipFill>
        <p:spPr bwMode="auto">
          <a:xfrm>
            <a:off x="4646089" y="4173575"/>
            <a:ext cx="159640" cy="47770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8" descr="https://cdnimg.webstaurantstore.com/images/products/extra_large/198980/772461.jpg"/>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0" b="100000" l="33700" r="66900">
                        <a14:foregroundMark x1="46400" y1="9100" x2="54200" y2="3500"/>
                        <a14:foregroundMark x1="44900" y1="2300" x2="54700" y2="2800"/>
                      </a14:backgroundRemoval>
                    </a14:imgEffect>
                  </a14:imgLayer>
                </a14:imgProps>
              </a:ext>
              <a:ext uri="{28A0092B-C50C-407E-A947-70E740481C1C}">
                <a14:useLocalDpi xmlns:a14="http://schemas.microsoft.com/office/drawing/2010/main" val="0"/>
              </a:ext>
            </a:extLst>
          </a:blip>
          <a:srcRect l="33509" t="-1263" r="32891" b="1"/>
          <a:stretch/>
        </p:blipFill>
        <p:spPr bwMode="auto">
          <a:xfrm>
            <a:off x="4615288" y="4173575"/>
            <a:ext cx="159640" cy="477709"/>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8318533" y="5128993"/>
            <a:ext cx="601654" cy="1408514"/>
            <a:chOff x="3102888" y="3336999"/>
            <a:chExt cx="851471" cy="2222065"/>
          </a:xfrm>
        </p:grpSpPr>
        <p:pic>
          <p:nvPicPr>
            <p:cNvPr id="1032" name="Picture 8" descr="Image result for dunnage rack"/>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99400">
                          <a14:foregroundMark x1="96800" y1="21429" x2="96067" y2="18973"/>
                        </a14:backgroundRemoval>
                      </a14:imgEffect>
                    </a14:imgLayer>
                  </a14:imgProps>
                </a:ext>
                <a:ext uri="{28A0092B-C50C-407E-A947-70E740481C1C}">
                  <a14:useLocalDpi xmlns:a14="http://schemas.microsoft.com/office/drawing/2010/main" val="0"/>
                </a:ext>
              </a:extLst>
            </a:blip>
            <a:srcRect/>
            <a:stretch>
              <a:fillRect/>
            </a:stretch>
          </p:blipFill>
          <p:spPr bwMode="auto">
            <a:xfrm>
              <a:off x="3102888" y="4780385"/>
              <a:ext cx="754035" cy="77867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14"/>
            <a:stretch>
              <a:fillRect/>
            </a:stretch>
          </p:blipFill>
          <p:spPr>
            <a:xfrm>
              <a:off x="3137988" y="4031345"/>
              <a:ext cx="815828" cy="960218"/>
            </a:xfrm>
            <a:prstGeom prst="rect">
              <a:avLst/>
            </a:prstGeom>
          </p:spPr>
        </p:pic>
        <p:pic>
          <p:nvPicPr>
            <p:cNvPr id="34" name="Picture 33"/>
            <p:cNvPicPr>
              <a:picLocks noChangeAspect="1"/>
            </p:cNvPicPr>
            <p:nvPr/>
          </p:nvPicPr>
          <p:blipFill>
            <a:blip r:embed="rId14"/>
            <a:stretch>
              <a:fillRect/>
            </a:stretch>
          </p:blipFill>
          <p:spPr>
            <a:xfrm>
              <a:off x="3138531" y="3336999"/>
              <a:ext cx="815828" cy="960218"/>
            </a:xfrm>
            <a:prstGeom prst="rect">
              <a:avLst/>
            </a:prstGeom>
          </p:spPr>
        </p:pic>
      </p:grpSp>
      <p:pic>
        <p:nvPicPr>
          <p:cNvPr id="2052" name="Picture 4" descr="Image result for red x pn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10000" b="90000" l="10714" r="90000"/>
                    </a14:imgEffect>
                  </a14:imgLayer>
                </a14:imgProps>
              </a:ext>
              <a:ext uri="{28A0092B-C50C-407E-A947-70E740481C1C}">
                <a14:useLocalDpi xmlns:a14="http://schemas.microsoft.com/office/drawing/2010/main" val="0"/>
              </a:ext>
            </a:extLst>
          </a:blip>
          <a:srcRect/>
          <a:stretch>
            <a:fillRect/>
          </a:stretch>
        </p:blipFill>
        <p:spPr bwMode="auto">
          <a:xfrm>
            <a:off x="5245436" y="5791200"/>
            <a:ext cx="737470" cy="70235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Image result for red x pn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10000" b="90000" l="10714" r="90000"/>
                    </a14:imgEffect>
                  </a14:imgLayer>
                </a14:imgProps>
              </a:ext>
              <a:ext uri="{28A0092B-C50C-407E-A947-70E740481C1C}">
                <a14:useLocalDpi xmlns:a14="http://schemas.microsoft.com/office/drawing/2010/main" val="0"/>
              </a:ext>
            </a:extLst>
          </a:blip>
          <a:srcRect/>
          <a:stretch>
            <a:fillRect/>
          </a:stretch>
        </p:blipFill>
        <p:spPr bwMode="auto">
          <a:xfrm>
            <a:off x="8063206" y="4910845"/>
            <a:ext cx="1009361" cy="96129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Image result for red x pn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10000" b="90000" l="10714" r="90000"/>
                    </a14:imgEffect>
                  </a14:imgLayer>
                </a14:imgProps>
              </a:ext>
              <a:ext uri="{28A0092B-C50C-407E-A947-70E740481C1C}">
                <a14:useLocalDpi xmlns:a14="http://schemas.microsoft.com/office/drawing/2010/main" val="0"/>
              </a:ext>
            </a:extLst>
          </a:blip>
          <a:srcRect/>
          <a:stretch>
            <a:fillRect/>
          </a:stretch>
        </p:blipFill>
        <p:spPr bwMode="auto">
          <a:xfrm>
            <a:off x="4600884" y="4101100"/>
            <a:ext cx="698879" cy="665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9675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par>
                                <p:cTn id="8" presetID="10" presetClass="entr" presetSubtype="0" fill="hold" nodeType="withEffect">
                                  <p:stCondLst>
                                    <p:cond delay="200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par>
                                <p:cTn id="11" presetID="10" presetClass="entr" presetSubtype="0" fill="hold" nodeType="withEffect">
                                  <p:stCondLst>
                                    <p:cond delay="200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descr="1,900+ Cleaning Storage Room Stock Illustrations, Royalty-Free Vector  Graphics &amp; Clip Art - iStock">
            <a:extLst>
              <a:ext uri="{FF2B5EF4-FFF2-40B4-BE49-F238E27FC236}">
                <a16:creationId xmlns:a16="http://schemas.microsoft.com/office/drawing/2014/main" id="{DBDE045E-F4D0-7A0D-9C57-DA74DDB36A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38183" y="2217592"/>
            <a:ext cx="3432482" cy="377141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0"/>
            <a:ext cx="12192000" cy="1097280"/>
          </a:xfrm>
          <a:solidFill>
            <a:srgbClr val="712766"/>
          </a:solidFill>
        </p:spPr>
        <p:txBody>
          <a:bodyPr>
            <a:normAutofit/>
          </a:bodyPr>
          <a:lstStyle/>
          <a:p>
            <a:pPr marL="457200" algn="l"/>
            <a:r>
              <a:rPr lang="en-US" sz="4800" b="1" dirty="0">
                <a:solidFill>
                  <a:schemeClr val="bg1"/>
                </a:solidFill>
                <a:latin typeface="Juice ITC" panose="04040403040A02020202" pitchFamily="82" charset="0"/>
              </a:rPr>
              <a:t>Hopper Room</a:t>
            </a:r>
            <a:endParaRPr lang="en-US" sz="4800" dirty="0">
              <a:solidFill>
                <a:schemeClr val="bg1"/>
              </a:solidFill>
              <a:latin typeface="Juice ITC" panose="04040403040A02020202" pitchFamily="82" charset="0"/>
            </a:endParaRPr>
          </a:p>
        </p:txBody>
      </p:sp>
      <p:sp>
        <p:nvSpPr>
          <p:cNvPr id="5" name="TextBox 4"/>
          <p:cNvSpPr txBox="1"/>
          <p:nvPr/>
        </p:nvSpPr>
        <p:spPr>
          <a:xfrm>
            <a:off x="419100" y="1407935"/>
            <a:ext cx="9305624" cy="3611245"/>
          </a:xfrm>
          <a:prstGeom prst="rect">
            <a:avLst/>
          </a:prstGeom>
          <a:noFill/>
        </p:spPr>
        <p:txBody>
          <a:bodyPr wrap="square" rtlCol="0">
            <a:spAutoFit/>
          </a:bodyPr>
          <a:lstStyle/>
          <a:p>
            <a:pPr marL="0" lvl="1">
              <a:spcAft>
                <a:spcPts val="800"/>
              </a:spcAft>
            </a:pPr>
            <a:r>
              <a:rPr lang="en-US" sz="2800" dirty="0">
                <a:solidFill>
                  <a:srgbClr val="000000"/>
                </a:solidFill>
              </a:rPr>
              <a:t>If the hopper room is adjacent to the cafeteria the health department will include it in their report. </a:t>
            </a:r>
          </a:p>
          <a:p>
            <a:pPr marL="0" lvl="1">
              <a:spcAft>
                <a:spcPts val="800"/>
              </a:spcAft>
            </a:pPr>
            <a:r>
              <a:rPr lang="en-US" sz="2800" dirty="0">
                <a:solidFill>
                  <a:srgbClr val="000000"/>
                </a:solidFill>
              </a:rPr>
              <a:t>Things to do:</a:t>
            </a:r>
          </a:p>
          <a:p>
            <a:pPr lvl="1" indent="-457200">
              <a:spcAft>
                <a:spcPts val="400"/>
              </a:spcAft>
              <a:buFont typeface="Wingdings" panose="05000000000000000000" pitchFamily="2" charset="2"/>
              <a:buChar char="Ø"/>
            </a:pPr>
            <a:r>
              <a:rPr lang="en-US" sz="2500" dirty="0">
                <a:solidFill>
                  <a:srgbClr val="000000"/>
                </a:solidFill>
              </a:rPr>
              <a:t>Visual inspection</a:t>
            </a:r>
          </a:p>
          <a:p>
            <a:pPr lvl="1" indent="-457200">
              <a:spcAft>
                <a:spcPts val="400"/>
              </a:spcAft>
              <a:buFont typeface="Wingdings" panose="05000000000000000000" pitchFamily="2" charset="2"/>
              <a:buChar char="Ø"/>
            </a:pPr>
            <a:r>
              <a:rPr lang="en-US" sz="2500" dirty="0">
                <a:solidFill>
                  <a:srgbClr val="000000"/>
                </a:solidFill>
              </a:rPr>
              <a:t>Check for pest activity</a:t>
            </a:r>
          </a:p>
          <a:p>
            <a:pPr lvl="1" indent="-457200">
              <a:spcAft>
                <a:spcPts val="400"/>
              </a:spcAft>
              <a:buFont typeface="Wingdings" panose="05000000000000000000" pitchFamily="2" charset="2"/>
              <a:buChar char="Ø"/>
            </a:pPr>
            <a:r>
              <a:rPr lang="en-US" sz="2500" dirty="0">
                <a:solidFill>
                  <a:srgbClr val="000000"/>
                </a:solidFill>
              </a:rPr>
              <a:t>Ensure the room is clean </a:t>
            </a:r>
          </a:p>
          <a:p>
            <a:pPr lvl="1" indent="-457200">
              <a:spcAft>
                <a:spcPts val="400"/>
              </a:spcAft>
              <a:buFont typeface="Wingdings" panose="05000000000000000000" pitchFamily="2" charset="2"/>
              <a:buChar char="Ø"/>
            </a:pPr>
            <a:r>
              <a:rPr lang="en-US" sz="2500" dirty="0">
                <a:solidFill>
                  <a:srgbClr val="000000"/>
                </a:solidFill>
              </a:rPr>
              <a:t>Maintain with Plant Manager </a:t>
            </a:r>
          </a:p>
          <a:p>
            <a:endParaRPr lang="en-US" dirty="0"/>
          </a:p>
        </p:txBody>
      </p:sp>
      <p:sp>
        <p:nvSpPr>
          <p:cNvPr id="3" name="TextBox 2">
            <a:extLst>
              <a:ext uri="{FF2B5EF4-FFF2-40B4-BE49-F238E27FC236}">
                <a16:creationId xmlns:a16="http://schemas.microsoft.com/office/drawing/2014/main" id="{EC6F9062-0B54-4AD4-9709-91920C210F9B}"/>
              </a:ext>
            </a:extLst>
          </p:cNvPr>
          <p:cNvSpPr txBox="1"/>
          <p:nvPr/>
        </p:nvSpPr>
        <p:spPr>
          <a:xfrm>
            <a:off x="1524000" y="6079826"/>
            <a:ext cx="9174480" cy="477054"/>
          </a:xfrm>
          <a:prstGeom prst="rect">
            <a:avLst/>
          </a:prstGeom>
          <a:solidFill>
            <a:srgbClr val="EE4037"/>
          </a:solidFill>
        </p:spPr>
        <p:txBody>
          <a:bodyPr wrap="square" rtlCol="0">
            <a:spAutoFit/>
          </a:bodyPr>
          <a:lstStyle/>
          <a:p>
            <a:r>
              <a:rPr lang="en-US" sz="2500" dirty="0">
                <a:solidFill>
                  <a:schemeClr val="bg1">
                    <a:lumMod val="95000"/>
                  </a:schemeClr>
                </a:solidFill>
              </a:rPr>
              <a:t>Hopper room violations affect the cafeteria health inspection report.</a:t>
            </a:r>
          </a:p>
        </p:txBody>
      </p:sp>
      <p:grpSp>
        <p:nvGrpSpPr>
          <p:cNvPr id="4" name="Group 3">
            <a:extLst>
              <a:ext uri="{FF2B5EF4-FFF2-40B4-BE49-F238E27FC236}">
                <a16:creationId xmlns:a16="http://schemas.microsoft.com/office/drawing/2014/main" id="{2B4D5099-9235-738B-69F6-20EE47B4A8E6}"/>
              </a:ext>
            </a:extLst>
          </p:cNvPr>
          <p:cNvGrpSpPr/>
          <p:nvPr/>
        </p:nvGrpSpPr>
        <p:grpSpPr>
          <a:xfrm>
            <a:off x="10247086" y="1327829"/>
            <a:ext cx="1736205" cy="1891011"/>
            <a:chOff x="-1291755" y="2720076"/>
            <a:chExt cx="2982307" cy="3699774"/>
          </a:xfrm>
        </p:grpSpPr>
        <p:sp>
          <p:nvSpPr>
            <p:cNvPr id="6" name="Oval 5">
              <a:extLst>
                <a:ext uri="{FF2B5EF4-FFF2-40B4-BE49-F238E27FC236}">
                  <a16:creationId xmlns:a16="http://schemas.microsoft.com/office/drawing/2014/main" id="{8B2D7394-505C-BA37-8F4D-7AC822034A9E}"/>
                </a:ext>
              </a:extLst>
            </p:cNvPr>
            <p:cNvSpPr/>
            <p:nvPr/>
          </p:nvSpPr>
          <p:spPr>
            <a:xfrm>
              <a:off x="-1162050" y="3524250"/>
              <a:ext cx="2743200" cy="2800350"/>
            </a:xfrm>
            <a:prstGeom prst="ellipse">
              <a:avLst/>
            </a:prstGeom>
            <a:solidFill>
              <a:srgbClr val="FDE9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4EBBFEF-9F55-6107-2FC4-0D1CF5CF2BD6}"/>
                </a:ext>
              </a:extLst>
            </p:cNvPr>
            <p:cNvSpPr/>
            <p:nvPr/>
          </p:nvSpPr>
          <p:spPr>
            <a:xfrm>
              <a:off x="-1291755" y="3429000"/>
              <a:ext cx="2982307" cy="2990850"/>
            </a:xfrm>
            <a:prstGeom prst="ellipse">
              <a:avLst/>
            </a:prstGeom>
            <a:noFill/>
            <a:ln w="38100">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1A27B794-74A8-975A-5CFC-1AEEDE7B95F6}"/>
                </a:ext>
              </a:extLst>
            </p:cNvPr>
            <p:cNvGrpSpPr/>
            <p:nvPr/>
          </p:nvGrpSpPr>
          <p:grpSpPr>
            <a:xfrm flipH="1">
              <a:off x="-1205954" y="2720076"/>
              <a:ext cx="2290770" cy="3649875"/>
              <a:chOff x="720551" y="1573392"/>
              <a:chExt cx="2290770" cy="3649875"/>
            </a:xfrm>
          </p:grpSpPr>
          <p:sp>
            <p:nvSpPr>
              <p:cNvPr id="10" name="Freeform: Shape 9">
                <a:extLst>
                  <a:ext uri="{FF2B5EF4-FFF2-40B4-BE49-F238E27FC236}">
                    <a16:creationId xmlns:a16="http://schemas.microsoft.com/office/drawing/2014/main" id="{76EFE75E-C255-0890-D3F1-510A3540D48B}"/>
                  </a:ext>
                </a:extLst>
              </p:cNvPr>
              <p:cNvSpPr>
                <a:spLocks noChangeAspect="1"/>
              </p:cNvSpPr>
              <p:nvPr/>
            </p:nvSpPr>
            <p:spPr>
              <a:xfrm rot="20010427">
                <a:off x="2111959" y="3476407"/>
                <a:ext cx="899362" cy="802571"/>
              </a:xfrm>
              <a:custGeom>
                <a:avLst/>
                <a:gdLst>
                  <a:gd name="connsiteX0" fmla="*/ 727777 w 977309"/>
                  <a:gd name="connsiteY0" fmla="*/ 193137 h 872129"/>
                  <a:gd name="connsiteX1" fmla="*/ 727785 w 977309"/>
                  <a:gd name="connsiteY1" fmla="*/ 193288 h 872129"/>
                  <a:gd name="connsiteX2" fmla="*/ 727863 w 977309"/>
                  <a:gd name="connsiteY2" fmla="*/ 193369 h 872129"/>
                  <a:gd name="connsiteX3" fmla="*/ 859327 w 977309"/>
                  <a:gd name="connsiteY3" fmla="*/ 1992 h 872129"/>
                  <a:gd name="connsiteX4" fmla="*/ 867099 w 977309"/>
                  <a:gd name="connsiteY4" fmla="*/ 7451 h 872129"/>
                  <a:gd name="connsiteX5" fmla="*/ 874336 w 977309"/>
                  <a:gd name="connsiteY5" fmla="*/ 15073 h 872129"/>
                  <a:gd name="connsiteX6" fmla="*/ 873456 w 977309"/>
                  <a:gd name="connsiteY6" fmla="*/ 48886 h 872129"/>
                  <a:gd name="connsiteX7" fmla="*/ 738232 w 977309"/>
                  <a:gd name="connsiteY7" fmla="*/ 180451 h 872129"/>
                  <a:gd name="connsiteX8" fmla="*/ 734701 w 977309"/>
                  <a:gd name="connsiteY8" fmla="*/ 186577 h 872129"/>
                  <a:gd name="connsiteX9" fmla="*/ 734792 w 977309"/>
                  <a:gd name="connsiteY9" fmla="*/ 187865 h 872129"/>
                  <a:gd name="connsiteX10" fmla="*/ 736765 w 977309"/>
                  <a:gd name="connsiteY10" fmla="*/ 188259 h 872129"/>
                  <a:gd name="connsiteX11" fmla="*/ 740521 w 977309"/>
                  <a:gd name="connsiteY11" fmla="*/ 186910 h 872129"/>
                  <a:gd name="connsiteX12" fmla="*/ 741372 w 977309"/>
                  <a:gd name="connsiteY12" fmla="*/ 186398 h 872129"/>
                  <a:gd name="connsiteX13" fmla="*/ 744464 w 977309"/>
                  <a:gd name="connsiteY13" fmla="*/ 183942 h 872129"/>
                  <a:gd name="connsiteX14" fmla="*/ 902899 w 977309"/>
                  <a:gd name="connsiteY14" fmla="*/ 45136 h 872129"/>
                  <a:gd name="connsiteX15" fmla="*/ 953514 w 977309"/>
                  <a:gd name="connsiteY15" fmla="*/ 47775 h 872129"/>
                  <a:gd name="connsiteX16" fmla="*/ 953716 w 977309"/>
                  <a:gd name="connsiteY16" fmla="*/ 47999 h 872129"/>
                  <a:gd name="connsiteX17" fmla="*/ 951358 w 977309"/>
                  <a:gd name="connsiteY17" fmla="*/ 92284 h 872129"/>
                  <a:gd name="connsiteX18" fmla="*/ 828310 w 977309"/>
                  <a:gd name="connsiteY18" fmla="*/ 202893 h 872129"/>
                  <a:gd name="connsiteX19" fmla="*/ 785758 w 977309"/>
                  <a:gd name="connsiteY19" fmla="*/ 240432 h 872129"/>
                  <a:gd name="connsiteX20" fmla="*/ 891421 w 977309"/>
                  <a:gd name="connsiteY20" fmla="*/ 153002 h 872129"/>
                  <a:gd name="connsiteX21" fmla="*/ 931233 w 977309"/>
                  <a:gd name="connsiteY21" fmla="*/ 121399 h 872129"/>
                  <a:gd name="connsiteX22" fmla="*/ 957473 w 977309"/>
                  <a:gd name="connsiteY22" fmla="*/ 116563 h 872129"/>
                  <a:gd name="connsiteX23" fmla="*/ 971150 w 977309"/>
                  <a:gd name="connsiteY23" fmla="*/ 125988 h 872129"/>
                  <a:gd name="connsiteX24" fmla="*/ 966562 w 977309"/>
                  <a:gd name="connsiteY24" fmla="*/ 165907 h 872129"/>
                  <a:gd name="connsiteX25" fmla="*/ 821575 w 977309"/>
                  <a:gd name="connsiteY25" fmla="*/ 291671 h 872129"/>
                  <a:gd name="connsiteX26" fmla="*/ 818242 w 977309"/>
                  <a:gd name="connsiteY26" fmla="*/ 304146 h 872129"/>
                  <a:gd name="connsiteX27" fmla="*/ 824030 w 977309"/>
                  <a:gd name="connsiteY27" fmla="*/ 301801 h 872129"/>
                  <a:gd name="connsiteX28" fmla="*/ 830191 w 977309"/>
                  <a:gd name="connsiteY28" fmla="*/ 296872 h 872129"/>
                  <a:gd name="connsiteX29" fmla="*/ 908526 w 977309"/>
                  <a:gd name="connsiteY29" fmla="*/ 238712 h 872129"/>
                  <a:gd name="connsiteX30" fmla="*/ 948444 w 977309"/>
                  <a:gd name="connsiteY30" fmla="*/ 243299 h 872129"/>
                  <a:gd name="connsiteX31" fmla="*/ 943855 w 977309"/>
                  <a:gd name="connsiteY31" fmla="*/ 283218 h 872129"/>
                  <a:gd name="connsiteX32" fmla="*/ 863136 w 977309"/>
                  <a:gd name="connsiteY32" fmla="*/ 348342 h 872129"/>
                  <a:gd name="connsiteX33" fmla="*/ 817278 w 977309"/>
                  <a:gd name="connsiteY33" fmla="*/ 378305 h 872129"/>
                  <a:gd name="connsiteX34" fmla="*/ 814780 w 977309"/>
                  <a:gd name="connsiteY34" fmla="*/ 379576 h 872129"/>
                  <a:gd name="connsiteX35" fmla="*/ 810574 w 977309"/>
                  <a:gd name="connsiteY35" fmla="*/ 382319 h 872129"/>
                  <a:gd name="connsiteX36" fmla="*/ 749973 w 977309"/>
                  <a:gd name="connsiteY36" fmla="*/ 423501 h 872129"/>
                  <a:gd name="connsiteX37" fmla="*/ 670631 w 977309"/>
                  <a:gd name="connsiteY37" fmla="*/ 457344 h 872129"/>
                  <a:gd name="connsiteX38" fmla="*/ 628565 w 977309"/>
                  <a:gd name="connsiteY38" fmla="*/ 448617 h 872129"/>
                  <a:gd name="connsiteX39" fmla="*/ 624642 w 977309"/>
                  <a:gd name="connsiteY39" fmla="*/ 456078 h 872129"/>
                  <a:gd name="connsiteX40" fmla="*/ 426470 w 977309"/>
                  <a:gd name="connsiteY40" fmla="*/ 674023 h 872129"/>
                  <a:gd name="connsiteX41" fmla="*/ 173316 w 977309"/>
                  <a:gd name="connsiteY41" fmla="*/ 870821 h 872129"/>
                  <a:gd name="connsiteX42" fmla="*/ 171003 w 977309"/>
                  <a:gd name="connsiteY42" fmla="*/ 868408 h 872129"/>
                  <a:gd name="connsiteX43" fmla="*/ 34129 w 977309"/>
                  <a:gd name="connsiteY43" fmla="*/ 868408 h 872129"/>
                  <a:gd name="connsiteX44" fmla="*/ 0 w 977309"/>
                  <a:gd name="connsiteY44" fmla="*/ 493901 h 872129"/>
                  <a:gd name="connsiteX45" fmla="*/ 34129 w 977309"/>
                  <a:gd name="connsiteY45" fmla="*/ 119394 h 872129"/>
                  <a:gd name="connsiteX46" fmla="*/ 178009 w 977309"/>
                  <a:gd name="connsiteY46" fmla="*/ 119394 h 872129"/>
                  <a:gd name="connsiteX47" fmla="*/ 212138 w 977309"/>
                  <a:gd name="connsiteY47" fmla="*/ 493901 h 872129"/>
                  <a:gd name="connsiteX48" fmla="*/ 210197 w 977309"/>
                  <a:gd name="connsiteY48" fmla="*/ 599380 h 872129"/>
                  <a:gd name="connsiteX49" fmla="*/ 284115 w 977309"/>
                  <a:gd name="connsiteY49" fmla="*/ 525499 h 872129"/>
                  <a:gd name="connsiteX50" fmla="*/ 510262 w 977309"/>
                  <a:gd name="connsiteY50" fmla="*/ 336742 h 872129"/>
                  <a:gd name="connsiteX51" fmla="*/ 512320 w 977309"/>
                  <a:gd name="connsiteY51" fmla="*/ 335770 h 872129"/>
                  <a:gd name="connsiteX52" fmla="*/ 511936 w 977309"/>
                  <a:gd name="connsiteY52" fmla="*/ 335211 h 872129"/>
                  <a:gd name="connsiteX53" fmla="*/ 528156 w 977309"/>
                  <a:gd name="connsiteY53" fmla="*/ 206729 h 872129"/>
                  <a:gd name="connsiteX54" fmla="*/ 555621 w 977309"/>
                  <a:gd name="connsiteY54" fmla="*/ 123388 h 872129"/>
                  <a:gd name="connsiteX55" fmla="*/ 530007 w 977309"/>
                  <a:gd name="connsiteY55" fmla="*/ 54194 h 872129"/>
                  <a:gd name="connsiteX56" fmla="*/ 530103 w 977309"/>
                  <a:gd name="connsiteY56" fmla="*/ 51496 h 872129"/>
                  <a:gd name="connsiteX57" fmla="*/ 529687 w 977309"/>
                  <a:gd name="connsiteY57" fmla="*/ 47333 h 872129"/>
                  <a:gd name="connsiteX58" fmla="*/ 537432 w 977309"/>
                  <a:gd name="connsiteY58" fmla="*/ 27564 h 872129"/>
                  <a:gd name="connsiteX59" fmla="*/ 600705 w 977309"/>
                  <a:gd name="connsiteY59" fmla="*/ 49307 h 872129"/>
                  <a:gd name="connsiteX60" fmla="*/ 615680 w 977309"/>
                  <a:gd name="connsiteY60" fmla="*/ 72812 h 872129"/>
                  <a:gd name="connsiteX61" fmla="*/ 618946 w 977309"/>
                  <a:gd name="connsiteY61" fmla="*/ 82609 h 872129"/>
                  <a:gd name="connsiteX62" fmla="*/ 619132 w 977309"/>
                  <a:gd name="connsiteY62" fmla="*/ 84159 h 872129"/>
                  <a:gd name="connsiteX63" fmla="*/ 614698 w 977309"/>
                  <a:gd name="connsiteY63" fmla="*/ 122712 h 872129"/>
                  <a:gd name="connsiteX64" fmla="*/ 614987 w 977309"/>
                  <a:gd name="connsiteY64" fmla="*/ 122593 h 872129"/>
                  <a:gd name="connsiteX65" fmla="*/ 614002 w 977309"/>
                  <a:gd name="connsiteY65" fmla="*/ 127552 h 872129"/>
                  <a:gd name="connsiteX66" fmla="*/ 620471 w 977309"/>
                  <a:gd name="connsiteY66" fmla="*/ 148663 h 872129"/>
                  <a:gd name="connsiteX67" fmla="*/ 623009 w 977309"/>
                  <a:gd name="connsiteY67" fmla="*/ 151359 h 872129"/>
                  <a:gd name="connsiteX68" fmla="*/ 623025 w 977309"/>
                  <a:gd name="connsiteY68" fmla="*/ 152349 h 872129"/>
                  <a:gd name="connsiteX69" fmla="*/ 624018 w 977309"/>
                  <a:gd name="connsiteY69" fmla="*/ 152432 h 872129"/>
                  <a:gd name="connsiteX70" fmla="*/ 624613 w 977309"/>
                  <a:gd name="connsiteY70" fmla="*/ 153062 h 872129"/>
                  <a:gd name="connsiteX71" fmla="*/ 635408 w 977309"/>
                  <a:gd name="connsiteY71" fmla="*/ 159243 h 872129"/>
                  <a:gd name="connsiteX72" fmla="*/ 638892 w 977309"/>
                  <a:gd name="connsiteY72" fmla="*/ 159943 h 872129"/>
                  <a:gd name="connsiteX73" fmla="*/ 641177 w 977309"/>
                  <a:gd name="connsiteY73" fmla="*/ 161064 h 872129"/>
                  <a:gd name="connsiteX74" fmla="*/ 664717 w 977309"/>
                  <a:gd name="connsiteY74" fmla="*/ 158508 h 872129"/>
                  <a:gd name="connsiteX75" fmla="*/ 669261 w 977309"/>
                  <a:gd name="connsiteY75" fmla="*/ 155656 h 872129"/>
                  <a:gd name="connsiteX76" fmla="*/ 671431 w 977309"/>
                  <a:gd name="connsiteY76" fmla="*/ 153780 h 872129"/>
                  <a:gd name="connsiteX77" fmla="*/ 671523 w 977309"/>
                  <a:gd name="connsiteY77" fmla="*/ 153804 h 872129"/>
                  <a:gd name="connsiteX78" fmla="*/ 674725 w 977309"/>
                  <a:gd name="connsiteY78" fmla="*/ 150837 h 872129"/>
                  <a:gd name="connsiteX79" fmla="*/ 833285 w 977309"/>
                  <a:gd name="connsiteY79" fmla="*/ 6571 h 872129"/>
                  <a:gd name="connsiteX80" fmla="*/ 859327 w 977309"/>
                  <a:gd name="connsiteY80" fmla="*/ 1992 h 87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77309" h="872129">
                    <a:moveTo>
                      <a:pt x="727777" y="193137"/>
                    </a:moveTo>
                    <a:lnTo>
                      <a:pt x="727785" y="193288"/>
                    </a:lnTo>
                    <a:lnTo>
                      <a:pt x="727863" y="193369"/>
                    </a:lnTo>
                    <a:close/>
                    <a:moveTo>
                      <a:pt x="859327" y="1992"/>
                    </a:moveTo>
                    <a:cubicBezTo>
                      <a:pt x="862174" y="3234"/>
                      <a:pt x="864826" y="5055"/>
                      <a:pt x="867099" y="7451"/>
                    </a:cubicBezTo>
                    <a:lnTo>
                      <a:pt x="874336" y="15073"/>
                    </a:lnTo>
                    <a:cubicBezTo>
                      <a:pt x="883430" y="24653"/>
                      <a:pt x="883036" y="39791"/>
                      <a:pt x="873456" y="48886"/>
                    </a:cubicBezTo>
                    <a:lnTo>
                      <a:pt x="738232" y="180451"/>
                    </a:lnTo>
                    <a:cubicBezTo>
                      <a:pt x="735838" y="182725"/>
                      <a:pt x="734901" y="184836"/>
                      <a:pt x="734701" y="186577"/>
                    </a:cubicBezTo>
                    <a:lnTo>
                      <a:pt x="734792" y="187865"/>
                    </a:lnTo>
                    <a:lnTo>
                      <a:pt x="736765" y="188259"/>
                    </a:lnTo>
                    <a:cubicBezTo>
                      <a:pt x="737784" y="188092"/>
                      <a:pt x="739065" y="187629"/>
                      <a:pt x="740521" y="186910"/>
                    </a:cubicBezTo>
                    <a:lnTo>
                      <a:pt x="741372" y="186398"/>
                    </a:lnTo>
                    <a:lnTo>
                      <a:pt x="744464" y="183942"/>
                    </a:lnTo>
                    <a:cubicBezTo>
                      <a:pt x="766266" y="166246"/>
                      <a:pt x="812711" y="123904"/>
                      <a:pt x="902899" y="45136"/>
                    </a:cubicBezTo>
                    <a:cubicBezTo>
                      <a:pt x="915779" y="33558"/>
                      <a:pt x="941937" y="34894"/>
                      <a:pt x="953514" y="47775"/>
                    </a:cubicBezTo>
                    <a:lnTo>
                      <a:pt x="953716" y="47999"/>
                    </a:lnTo>
                    <a:cubicBezTo>
                      <a:pt x="965295" y="60879"/>
                      <a:pt x="964238" y="80706"/>
                      <a:pt x="951358" y="92284"/>
                    </a:cubicBezTo>
                    <a:lnTo>
                      <a:pt x="828310" y="202893"/>
                    </a:lnTo>
                    <a:lnTo>
                      <a:pt x="785758" y="240432"/>
                    </a:lnTo>
                    <a:lnTo>
                      <a:pt x="891421" y="153002"/>
                    </a:lnTo>
                    <a:lnTo>
                      <a:pt x="931233" y="121399"/>
                    </a:lnTo>
                    <a:cubicBezTo>
                      <a:pt x="938913" y="115302"/>
                      <a:pt x="948775" y="113819"/>
                      <a:pt x="957473" y="116563"/>
                    </a:cubicBezTo>
                    <a:cubicBezTo>
                      <a:pt x="962691" y="118210"/>
                      <a:pt x="967492" y="121380"/>
                      <a:pt x="971150" y="125988"/>
                    </a:cubicBezTo>
                    <a:cubicBezTo>
                      <a:pt x="980906" y="138279"/>
                      <a:pt x="978851" y="156150"/>
                      <a:pt x="966562" y="165907"/>
                    </a:cubicBezTo>
                    <a:cubicBezTo>
                      <a:pt x="910304" y="210741"/>
                      <a:pt x="877833" y="246835"/>
                      <a:pt x="821575" y="291671"/>
                    </a:cubicBezTo>
                    <a:cubicBezTo>
                      <a:pt x="799070" y="309889"/>
                      <a:pt x="806855" y="308502"/>
                      <a:pt x="818242" y="304146"/>
                    </a:cubicBezTo>
                    <a:lnTo>
                      <a:pt x="824030" y="301801"/>
                    </a:lnTo>
                    <a:lnTo>
                      <a:pt x="830191" y="296872"/>
                    </a:lnTo>
                    <a:cubicBezTo>
                      <a:pt x="859693" y="273255"/>
                      <a:pt x="891280" y="248171"/>
                      <a:pt x="908526" y="238712"/>
                    </a:cubicBezTo>
                    <a:cubicBezTo>
                      <a:pt x="936119" y="223576"/>
                      <a:pt x="938688" y="231009"/>
                      <a:pt x="948444" y="243299"/>
                    </a:cubicBezTo>
                    <a:cubicBezTo>
                      <a:pt x="958200" y="255589"/>
                      <a:pt x="956145" y="273462"/>
                      <a:pt x="943855" y="283218"/>
                    </a:cubicBezTo>
                    <a:cubicBezTo>
                      <a:pt x="929691" y="300047"/>
                      <a:pt x="884232" y="332494"/>
                      <a:pt x="863136" y="348342"/>
                    </a:cubicBezTo>
                    <a:cubicBezTo>
                      <a:pt x="842040" y="364189"/>
                      <a:pt x="832094" y="375641"/>
                      <a:pt x="817278" y="378305"/>
                    </a:cubicBezTo>
                    <a:lnTo>
                      <a:pt x="814780" y="379576"/>
                    </a:lnTo>
                    <a:lnTo>
                      <a:pt x="810574" y="382319"/>
                    </a:lnTo>
                    <a:cubicBezTo>
                      <a:pt x="761352" y="414676"/>
                      <a:pt x="775069" y="409399"/>
                      <a:pt x="749973" y="423501"/>
                    </a:cubicBezTo>
                    <a:cubicBezTo>
                      <a:pt x="719086" y="440858"/>
                      <a:pt x="699610" y="458388"/>
                      <a:pt x="670631" y="457344"/>
                    </a:cubicBezTo>
                    <a:lnTo>
                      <a:pt x="628565" y="448617"/>
                    </a:lnTo>
                    <a:lnTo>
                      <a:pt x="624642" y="456078"/>
                    </a:lnTo>
                    <a:cubicBezTo>
                      <a:pt x="597909" y="498155"/>
                      <a:pt x="521850" y="582604"/>
                      <a:pt x="426470" y="674023"/>
                    </a:cubicBezTo>
                    <a:cubicBezTo>
                      <a:pt x="299299" y="795914"/>
                      <a:pt x="185963" y="884016"/>
                      <a:pt x="173316" y="870821"/>
                    </a:cubicBezTo>
                    <a:lnTo>
                      <a:pt x="171003" y="868408"/>
                    </a:lnTo>
                    <a:lnTo>
                      <a:pt x="34129" y="868408"/>
                    </a:lnTo>
                    <a:cubicBezTo>
                      <a:pt x="15282" y="868408"/>
                      <a:pt x="0" y="700747"/>
                      <a:pt x="0" y="493901"/>
                    </a:cubicBezTo>
                    <a:cubicBezTo>
                      <a:pt x="0" y="287055"/>
                      <a:pt x="15282" y="119394"/>
                      <a:pt x="34129" y="119394"/>
                    </a:cubicBezTo>
                    <a:lnTo>
                      <a:pt x="178009" y="119394"/>
                    </a:lnTo>
                    <a:cubicBezTo>
                      <a:pt x="196856" y="119394"/>
                      <a:pt x="212138" y="287055"/>
                      <a:pt x="212138" y="493901"/>
                    </a:cubicBezTo>
                    <a:lnTo>
                      <a:pt x="210197" y="599380"/>
                    </a:lnTo>
                    <a:lnTo>
                      <a:pt x="284115" y="525499"/>
                    </a:lnTo>
                    <a:cubicBezTo>
                      <a:pt x="379493" y="434080"/>
                      <a:pt x="467090" y="361669"/>
                      <a:pt x="510262" y="336742"/>
                    </a:cubicBezTo>
                    <a:lnTo>
                      <a:pt x="512320" y="335770"/>
                    </a:lnTo>
                    <a:lnTo>
                      <a:pt x="511936" y="335211"/>
                    </a:lnTo>
                    <a:cubicBezTo>
                      <a:pt x="492898" y="296201"/>
                      <a:pt x="497341" y="256382"/>
                      <a:pt x="528156" y="206729"/>
                    </a:cubicBezTo>
                    <a:cubicBezTo>
                      <a:pt x="557695" y="142644"/>
                      <a:pt x="556398" y="150539"/>
                      <a:pt x="555621" y="123388"/>
                    </a:cubicBezTo>
                    <a:cubicBezTo>
                      <a:pt x="544928" y="98266"/>
                      <a:pt x="530676" y="69602"/>
                      <a:pt x="530007" y="54194"/>
                    </a:cubicBezTo>
                    <a:lnTo>
                      <a:pt x="530103" y="51496"/>
                    </a:lnTo>
                    <a:lnTo>
                      <a:pt x="529687" y="47333"/>
                    </a:lnTo>
                    <a:cubicBezTo>
                      <a:pt x="529662" y="39106"/>
                      <a:pt x="532169" y="32120"/>
                      <a:pt x="537432" y="27564"/>
                    </a:cubicBezTo>
                    <a:cubicBezTo>
                      <a:pt x="551470" y="15415"/>
                      <a:pt x="579798" y="25150"/>
                      <a:pt x="600705" y="49307"/>
                    </a:cubicBezTo>
                    <a:cubicBezTo>
                      <a:pt x="607238" y="56855"/>
                      <a:pt x="612273" y="64920"/>
                      <a:pt x="615680" y="72812"/>
                    </a:cubicBezTo>
                    <a:lnTo>
                      <a:pt x="618946" y="82609"/>
                    </a:lnTo>
                    <a:lnTo>
                      <a:pt x="619132" y="84159"/>
                    </a:lnTo>
                    <a:cubicBezTo>
                      <a:pt x="620102" y="98938"/>
                      <a:pt x="618581" y="112630"/>
                      <a:pt x="614698" y="122712"/>
                    </a:cubicBezTo>
                    <a:lnTo>
                      <a:pt x="614987" y="122593"/>
                    </a:lnTo>
                    <a:lnTo>
                      <a:pt x="614002" y="127552"/>
                    </a:lnTo>
                    <a:cubicBezTo>
                      <a:pt x="613476" y="135214"/>
                      <a:pt x="615868" y="142716"/>
                      <a:pt x="620471" y="148663"/>
                    </a:cubicBezTo>
                    <a:lnTo>
                      <a:pt x="623009" y="151359"/>
                    </a:lnTo>
                    <a:lnTo>
                      <a:pt x="623025" y="152349"/>
                    </a:lnTo>
                    <a:lnTo>
                      <a:pt x="624018" y="152432"/>
                    </a:lnTo>
                    <a:lnTo>
                      <a:pt x="624613" y="153062"/>
                    </a:lnTo>
                    <a:cubicBezTo>
                      <a:pt x="627671" y="155740"/>
                      <a:pt x="631305" y="157871"/>
                      <a:pt x="635408" y="159243"/>
                    </a:cubicBezTo>
                    <a:lnTo>
                      <a:pt x="638892" y="159943"/>
                    </a:lnTo>
                    <a:lnTo>
                      <a:pt x="641177" y="161064"/>
                    </a:lnTo>
                    <a:cubicBezTo>
                      <a:pt x="647852" y="163494"/>
                      <a:pt x="656612" y="162785"/>
                      <a:pt x="664717" y="158508"/>
                    </a:cubicBezTo>
                    <a:cubicBezTo>
                      <a:pt x="666337" y="157654"/>
                      <a:pt x="667855" y="156696"/>
                      <a:pt x="669261" y="155656"/>
                    </a:cubicBezTo>
                    <a:lnTo>
                      <a:pt x="671431" y="153780"/>
                    </a:lnTo>
                    <a:lnTo>
                      <a:pt x="671523" y="153804"/>
                    </a:lnTo>
                    <a:lnTo>
                      <a:pt x="674725" y="150837"/>
                    </a:lnTo>
                    <a:cubicBezTo>
                      <a:pt x="727578" y="102748"/>
                      <a:pt x="782058" y="55202"/>
                      <a:pt x="833285" y="6571"/>
                    </a:cubicBezTo>
                    <a:cubicBezTo>
                      <a:pt x="840471" y="-250"/>
                      <a:pt x="850783" y="-1734"/>
                      <a:pt x="859327" y="1992"/>
                    </a:cubicBezTo>
                    <a:close/>
                  </a:path>
                </a:pathLst>
              </a:custGeom>
              <a:solidFill>
                <a:srgbClr val="EACC82"/>
              </a:solidFill>
              <a:ln w="9525" cap="flat" cmpd="sng" algn="ctr">
                <a:noFill/>
                <a:prstDash val="solid"/>
              </a:ln>
              <a:effectLst/>
            </p:spPr>
            <p:txBody>
              <a:bodyPr wrap="square" rtlCol="0" anchor="ctr">
                <a:noAutofit/>
              </a:bodyPr>
              <a:lstStyle/>
              <a:p>
                <a:pPr algn="ctr" defTabSz="914400" fontAlgn="base">
                  <a:spcBef>
                    <a:spcPct val="0"/>
                  </a:spcBef>
                  <a:spcAft>
                    <a:spcPct val="0"/>
                  </a:spcAft>
                  <a:defRPr/>
                </a:pPr>
                <a:endParaRPr lang="en-US" sz="1530" kern="0">
                  <a:solidFill>
                    <a:prstClr val="white"/>
                  </a:solidFill>
                  <a:latin typeface="Calibri"/>
                </a:endParaRPr>
              </a:p>
            </p:txBody>
          </p:sp>
          <p:sp>
            <p:nvSpPr>
              <p:cNvPr id="11" name="Flowchart: Terminator 10">
                <a:extLst>
                  <a:ext uri="{FF2B5EF4-FFF2-40B4-BE49-F238E27FC236}">
                    <a16:creationId xmlns:a16="http://schemas.microsoft.com/office/drawing/2014/main" id="{E7F88646-3F3A-EC54-DA71-9B1ADE47B591}"/>
                  </a:ext>
                </a:extLst>
              </p:cNvPr>
              <p:cNvSpPr/>
              <p:nvPr/>
            </p:nvSpPr>
            <p:spPr>
              <a:xfrm rot="19999634" flipH="1">
                <a:off x="2143969" y="3710176"/>
                <a:ext cx="225594" cy="711363"/>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2" name="Flowchart: Delay 11">
                <a:extLst>
                  <a:ext uri="{FF2B5EF4-FFF2-40B4-BE49-F238E27FC236}">
                    <a16:creationId xmlns:a16="http://schemas.microsoft.com/office/drawing/2014/main" id="{55D02BCD-CC50-1095-3B00-F548CF47DA0A}"/>
                  </a:ext>
                </a:extLst>
              </p:cNvPr>
              <p:cNvSpPr/>
              <p:nvPr/>
            </p:nvSpPr>
            <p:spPr>
              <a:xfrm rot="19976169">
                <a:off x="1918211" y="3358086"/>
                <a:ext cx="320445" cy="657015"/>
              </a:xfrm>
              <a:prstGeom prst="flowChartDelay">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grpSp>
            <p:nvGrpSpPr>
              <p:cNvPr id="13" name="Group 12">
                <a:extLst>
                  <a:ext uri="{FF2B5EF4-FFF2-40B4-BE49-F238E27FC236}">
                    <a16:creationId xmlns:a16="http://schemas.microsoft.com/office/drawing/2014/main" id="{2A4339B4-D75F-16B9-09E3-BA15EE8A8DA0}"/>
                  </a:ext>
                </a:extLst>
              </p:cNvPr>
              <p:cNvGrpSpPr/>
              <p:nvPr/>
            </p:nvGrpSpPr>
            <p:grpSpPr>
              <a:xfrm>
                <a:off x="720551" y="1574772"/>
                <a:ext cx="1581557" cy="3648495"/>
                <a:chOff x="701501" y="393208"/>
                <a:chExt cx="1581557" cy="3648495"/>
              </a:xfrm>
            </p:grpSpPr>
            <p:sp>
              <p:nvSpPr>
                <p:cNvPr id="61" name="Flowchart: Manual Operation 26">
                  <a:extLst>
                    <a:ext uri="{FF2B5EF4-FFF2-40B4-BE49-F238E27FC236}">
                      <a16:creationId xmlns:a16="http://schemas.microsoft.com/office/drawing/2014/main" id="{AC31E21B-6A40-B66E-DFB2-AAD6969BAE49}"/>
                    </a:ext>
                  </a:extLst>
                </p:cNvPr>
                <p:cNvSpPr/>
                <p:nvPr/>
              </p:nvSpPr>
              <p:spPr>
                <a:xfrm rot="21326916" flipV="1">
                  <a:off x="1578450" y="3445054"/>
                  <a:ext cx="414978" cy="591391"/>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62" name="Rectangle: Single Corner Snipped 29">
                  <a:extLst>
                    <a:ext uri="{FF2B5EF4-FFF2-40B4-BE49-F238E27FC236}">
                      <a16:creationId xmlns:a16="http://schemas.microsoft.com/office/drawing/2014/main" id="{7E1C46E1-9543-BF9F-0E97-FF0ECBC60C73}"/>
                    </a:ext>
                  </a:extLst>
                </p:cNvPr>
                <p:cNvSpPr/>
                <p:nvPr/>
              </p:nvSpPr>
              <p:spPr>
                <a:xfrm flipH="1">
                  <a:off x="1159132" y="2229839"/>
                  <a:ext cx="844823" cy="1228724"/>
                </a:xfrm>
                <a:prstGeom prst="snip1Rect">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63" name="Oval 62">
                  <a:extLst>
                    <a:ext uri="{FF2B5EF4-FFF2-40B4-BE49-F238E27FC236}">
                      <a16:creationId xmlns:a16="http://schemas.microsoft.com/office/drawing/2014/main" id="{65EE2705-CB21-6E95-45E4-A9728BAB8FBB}"/>
                    </a:ext>
                  </a:extLst>
                </p:cNvPr>
                <p:cNvSpPr/>
                <p:nvPr/>
              </p:nvSpPr>
              <p:spPr>
                <a:xfrm>
                  <a:off x="946431" y="1241108"/>
                  <a:ext cx="184756" cy="409920"/>
                </a:xfrm>
                <a:prstGeom prst="ellipse">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64" name="Oval 63">
                  <a:extLst>
                    <a:ext uri="{FF2B5EF4-FFF2-40B4-BE49-F238E27FC236}">
                      <a16:creationId xmlns:a16="http://schemas.microsoft.com/office/drawing/2014/main" id="{7D389686-34C0-4662-EA10-88820124F87C}"/>
                    </a:ext>
                  </a:extLst>
                </p:cNvPr>
                <p:cNvSpPr/>
                <p:nvPr/>
              </p:nvSpPr>
              <p:spPr>
                <a:xfrm>
                  <a:off x="2098302" y="1228459"/>
                  <a:ext cx="184756" cy="409920"/>
                </a:xfrm>
                <a:prstGeom prst="ellipse">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65" name="Flowchart: Off-page Connector 64">
                  <a:extLst>
                    <a:ext uri="{FF2B5EF4-FFF2-40B4-BE49-F238E27FC236}">
                      <a16:creationId xmlns:a16="http://schemas.microsoft.com/office/drawing/2014/main" id="{05C36A45-D9A4-5319-EF60-A44D214D258C}"/>
                    </a:ext>
                  </a:extLst>
                </p:cNvPr>
                <p:cNvSpPr/>
                <p:nvPr/>
              </p:nvSpPr>
              <p:spPr>
                <a:xfrm>
                  <a:off x="1451631" y="1940779"/>
                  <a:ext cx="331997" cy="436406"/>
                </a:xfrm>
                <a:prstGeom prst="flowChartOffpageConnector">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66" name="Oval 65">
                  <a:extLst>
                    <a:ext uri="{FF2B5EF4-FFF2-40B4-BE49-F238E27FC236}">
                      <a16:creationId xmlns:a16="http://schemas.microsoft.com/office/drawing/2014/main" id="{0E97ABD6-1D19-72AE-E723-6FB6FBF03767}"/>
                    </a:ext>
                  </a:extLst>
                </p:cNvPr>
                <p:cNvSpPr/>
                <p:nvPr/>
              </p:nvSpPr>
              <p:spPr>
                <a:xfrm>
                  <a:off x="1027261" y="631560"/>
                  <a:ext cx="1154760" cy="1454687"/>
                </a:xfrm>
                <a:prstGeom prst="ellipse">
                  <a:avLst/>
                </a:prstGeom>
                <a:solidFill>
                  <a:srgbClr val="EED69D"/>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67" name="Flowchart: Terminator 66">
                  <a:extLst>
                    <a:ext uri="{FF2B5EF4-FFF2-40B4-BE49-F238E27FC236}">
                      <a16:creationId xmlns:a16="http://schemas.microsoft.com/office/drawing/2014/main" id="{C763CB95-5351-969E-D440-134375C297FF}"/>
                    </a:ext>
                  </a:extLst>
                </p:cNvPr>
                <p:cNvSpPr/>
                <p:nvPr/>
              </p:nvSpPr>
              <p:spPr>
                <a:xfrm rot="1600366">
                  <a:off x="828384" y="2510724"/>
                  <a:ext cx="225594" cy="711363"/>
                </a:xfrm>
                <a:prstGeom prst="flowChartTerminator">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68" name="Flowchart: Delay 67">
                  <a:extLst>
                    <a:ext uri="{FF2B5EF4-FFF2-40B4-BE49-F238E27FC236}">
                      <a16:creationId xmlns:a16="http://schemas.microsoft.com/office/drawing/2014/main" id="{AA7A8845-8498-88BD-8B5D-4B25125AEE3D}"/>
                    </a:ext>
                  </a:extLst>
                </p:cNvPr>
                <p:cNvSpPr/>
                <p:nvPr/>
              </p:nvSpPr>
              <p:spPr>
                <a:xfrm rot="2022916" flipH="1">
                  <a:off x="957936" y="2194263"/>
                  <a:ext cx="320445" cy="657015"/>
                </a:xfrm>
                <a:prstGeom prst="flowChartDelay">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69" name="Isosceles Triangle 68">
                  <a:extLst>
                    <a:ext uri="{FF2B5EF4-FFF2-40B4-BE49-F238E27FC236}">
                      <a16:creationId xmlns:a16="http://schemas.microsoft.com/office/drawing/2014/main" id="{1D41EEA5-B426-DF4D-6C78-4DDFE5CEF654}"/>
                    </a:ext>
                  </a:extLst>
                </p:cNvPr>
                <p:cNvSpPr/>
                <p:nvPr/>
              </p:nvSpPr>
              <p:spPr>
                <a:xfrm rot="10800000">
                  <a:off x="1436956" y="1744344"/>
                  <a:ext cx="389712" cy="191484"/>
                </a:xfrm>
                <a:prstGeom prst="triangle">
                  <a:avLst/>
                </a:prstGeom>
                <a:solidFill>
                  <a:sysClr val="window" lastClr="FFFFFF"/>
                </a:solidFill>
                <a:ln w="19050" cap="flat" cmpd="sng" algn="ctr">
                  <a:solidFill>
                    <a:srgbClr val="FF0000">
                      <a:lumMod val="40000"/>
                      <a:lumOff val="60000"/>
                    </a:srgbClr>
                  </a:solid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70" name="Oval 69">
                  <a:extLst>
                    <a:ext uri="{FF2B5EF4-FFF2-40B4-BE49-F238E27FC236}">
                      <a16:creationId xmlns:a16="http://schemas.microsoft.com/office/drawing/2014/main" id="{41F75ADA-8995-4CD1-AFC4-50FCC530CBD0}"/>
                    </a:ext>
                  </a:extLst>
                </p:cNvPr>
                <p:cNvSpPr/>
                <p:nvPr/>
              </p:nvSpPr>
              <p:spPr>
                <a:xfrm rot="21284756">
                  <a:off x="1230140" y="1281950"/>
                  <a:ext cx="254008" cy="362574"/>
                </a:xfrm>
                <a:prstGeom prst="ellipse">
                  <a:avLst/>
                </a:prstGeom>
                <a:solidFill>
                  <a:sysClr val="window" lastClr="FFFFFF"/>
                </a:solidFill>
                <a:ln w="12700"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71" name="Oval 70">
                  <a:extLst>
                    <a:ext uri="{FF2B5EF4-FFF2-40B4-BE49-F238E27FC236}">
                      <a16:creationId xmlns:a16="http://schemas.microsoft.com/office/drawing/2014/main" id="{0E7CC610-7C67-F51A-3A91-C876C4444EC2}"/>
                    </a:ext>
                  </a:extLst>
                </p:cNvPr>
                <p:cNvSpPr/>
                <p:nvPr/>
              </p:nvSpPr>
              <p:spPr>
                <a:xfrm>
                  <a:off x="1310144" y="1370110"/>
                  <a:ext cx="79677" cy="134263"/>
                </a:xfrm>
                <a:prstGeom prst="ellipse">
                  <a:avLst/>
                </a:prstGeom>
                <a:solidFill>
                  <a:srgbClr val="000000"/>
                </a:solidFill>
                <a:ln w="9525" cap="flat" cmpd="sng" algn="ctr">
                  <a:solidFill>
                    <a:srgbClr val="000000"/>
                  </a:solid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72" name="Oval 71">
                  <a:extLst>
                    <a:ext uri="{FF2B5EF4-FFF2-40B4-BE49-F238E27FC236}">
                      <a16:creationId xmlns:a16="http://schemas.microsoft.com/office/drawing/2014/main" id="{9FABD3F3-C16F-9FCA-86F0-5E57FCF50F07}"/>
                    </a:ext>
                  </a:extLst>
                </p:cNvPr>
                <p:cNvSpPr/>
                <p:nvPr/>
              </p:nvSpPr>
              <p:spPr>
                <a:xfrm rot="315244" flipH="1">
                  <a:off x="1757916" y="1268799"/>
                  <a:ext cx="254008" cy="362574"/>
                </a:xfrm>
                <a:prstGeom prst="ellipse">
                  <a:avLst/>
                </a:prstGeom>
                <a:solidFill>
                  <a:sysClr val="window" lastClr="FFFFFF"/>
                </a:solidFill>
                <a:ln w="12700"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73" name="Oval 72">
                  <a:extLst>
                    <a:ext uri="{FF2B5EF4-FFF2-40B4-BE49-F238E27FC236}">
                      <a16:creationId xmlns:a16="http://schemas.microsoft.com/office/drawing/2014/main" id="{051D5479-7A9A-6601-E584-7518E74DD679}"/>
                    </a:ext>
                  </a:extLst>
                </p:cNvPr>
                <p:cNvSpPr/>
                <p:nvPr/>
              </p:nvSpPr>
              <p:spPr>
                <a:xfrm>
                  <a:off x="1835910" y="1370110"/>
                  <a:ext cx="79677" cy="134263"/>
                </a:xfrm>
                <a:prstGeom prst="ellipse">
                  <a:avLst/>
                </a:prstGeom>
                <a:solidFill>
                  <a:srgbClr val="000000"/>
                </a:solidFill>
                <a:ln w="9525" cap="flat" cmpd="sng" algn="ctr">
                  <a:solidFill>
                    <a:srgbClr val="000000"/>
                  </a:solid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74" name="Flowchart: Terminator 73">
                  <a:extLst>
                    <a:ext uri="{FF2B5EF4-FFF2-40B4-BE49-F238E27FC236}">
                      <a16:creationId xmlns:a16="http://schemas.microsoft.com/office/drawing/2014/main" id="{057078F9-A06F-48EC-F757-CB04EAE7787A}"/>
                    </a:ext>
                  </a:extLst>
                </p:cNvPr>
                <p:cNvSpPr/>
                <p:nvPr/>
              </p:nvSpPr>
              <p:spPr>
                <a:xfrm rot="21216315">
                  <a:off x="1212017" y="1176810"/>
                  <a:ext cx="239614" cy="87279"/>
                </a:xfrm>
                <a:prstGeom prst="flowChartTerminator">
                  <a:avLst/>
                </a:prstGeom>
                <a:solidFill>
                  <a:srgbClr val="843F06"/>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75" name="Flowchart: Terminator 74">
                  <a:extLst>
                    <a:ext uri="{FF2B5EF4-FFF2-40B4-BE49-F238E27FC236}">
                      <a16:creationId xmlns:a16="http://schemas.microsoft.com/office/drawing/2014/main" id="{C7867B3F-7B06-CDD8-D105-170C7EAEA26F}"/>
                    </a:ext>
                  </a:extLst>
                </p:cNvPr>
                <p:cNvSpPr/>
                <p:nvPr/>
              </p:nvSpPr>
              <p:spPr>
                <a:xfrm rot="174846">
                  <a:off x="1790356" y="1183986"/>
                  <a:ext cx="239614" cy="87279"/>
                </a:xfrm>
                <a:prstGeom prst="flowChartTerminator">
                  <a:avLst/>
                </a:prstGeom>
                <a:solidFill>
                  <a:srgbClr val="843F06"/>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76" name="Moon 75">
                  <a:extLst>
                    <a:ext uri="{FF2B5EF4-FFF2-40B4-BE49-F238E27FC236}">
                      <a16:creationId xmlns:a16="http://schemas.microsoft.com/office/drawing/2014/main" id="{CE9D8048-0EB9-B470-D142-19B55570F26E}"/>
                    </a:ext>
                  </a:extLst>
                </p:cNvPr>
                <p:cNvSpPr/>
                <p:nvPr/>
              </p:nvSpPr>
              <p:spPr>
                <a:xfrm rot="5400000">
                  <a:off x="1178315" y="226418"/>
                  <a:ext cx="852651" cy="1186231"/>
                </a:xfrm>
                <a:prstGeom prst="moon">
                  <a:avLst>
                    <a:gd name="adj" fmla="val 65258"/>
                  </a:avLst>
                </a:prstGeom>
                <a:pattFill prst="openDmnd">
                  <a:fgClr>
                    <a:srgbClr val="000000"/>
                  </a:fgClr>
                  <a:bgClr>
                    <a:sysClr val="window" lastClr="FFFFFF"/>
                  </a:bgClr>
                </a:pattFill>
                <a:ln w="3175" cap="flat" cmpd="sng" algn="ctr">
                  <a:solidFill>
                    <a:srgbClr val="000000"/>
                  </a:solidFill>
                  <a:prstDash val="solid"/>
                </a:ln>
                <a:effectLst/>
              </p:spPr>
              <p:txBody>
                <a:bodyPr rtlCol="0" anchor="ctr"/>
                <a:lstStyle/>
                <a:p>
                  <a:pPr algn="ctr" defTabSz="914400">
                    <a:defRPr/>
                  </a:pPr>
                  <a:endParaRPr lang="en-US" sz="1530" kern="0">
                    <a:solidFill>
                      <a:prstClr val="white"/>
                    </a:solidFill>
                    <a:latin typeface="Calibri"/>
                  </a:endParaRPr>
                </a:p>
              </p:txBody>
            </p:sp>
            <p:sp>
              <p:nvSpPr>
                <p:cNvPr id="77" name="Moon 76">
                  <a:extLst>
                    <a:ext uri="{FF2B5EF4-FFF2-40B4-BE49-F238E27FC236}">
                      <a16:creationId xmlns:a16="http://schemas.microsoft.com/office/drawing/2014/main" id="{D81F7EF4-2D8C-9EBE-E023-134732B962C2}"/>
                    </a:ext>
                  </a:extLst>
                </p:cNvPr>
                <p:cNvSpPr/>
                <p:nvPr/>
              </p:nvSpPr>
              <p:spPr>
                <a:xfrm rot="5400000">
                  <a:off x="1299359" y="359462"/>
                  <a:ext cx="613097" cy="1157294"/>
                </a:xfrm>
                <a:prstGeom prst="moon">
                  <a:avLst>
                    <a:gd name="adj" fmla="val 52142"/>
                  </a:avLst>
                </a:prstGeom>
                <a:pattFill prst="dotDmnd">
                  <a:fgClr>
                    <a:srgbClr val="000000"/>
                  </a:fgClr>
                  <a:bgClr>
                    <a:srgbClr val="C28446"/>
                  </a:bgClr>
                </a:pattFill>
                <a:ln w="3175" cap="flat" cmpd="sng" algn="ctr">
                  <a:noFill/>
                  <a:prstDash val="solid"/>
                </a:ln>
                <a:effectLst/>
              </p:spPr>
              <p:txBody>
                <a:bodyPr rtlCol="0" anchor="ctr"/>
                <a:lstStyle/>
                <a:p>
                  <a:pPr algn="ctr" defTabSz="914400">
                    <a:defRPr/>
                  </a:pPr>
                  <a:endParaRPr lang="en-US" sz="1530" kern="0">
                    <a:solidFill>
                      <a:prstClr val="white"/>
                    </a:solidFill>
                    <a:latin typeface="Calibri"/>
                  </a:endParaRPr>
                </a:p>
              </p:txBody>
            </p:sp>
            <p:sp>
              <p:nvSpPr>
                <p:cNvPr id="78" name="Oval 77">
                  <a:extLst>
                    <a:ext uri="{FF2B5EF4-FFF2-40B4-BE49-F238E27FC236}">
                      <a16:creationId xmlns:a16="http://schemas.microsoft.com/office/drawing/2014/main" id="{761B5E6C-9968-8CDC-2832-03AB1B3C0EDB}"/>
                    </a:ext>
                  </a:extLst>
                </p:cNvPr>
                <p:cNvSpPr/>
                <p:nvPr/>
              </p:nvSpPr>
              <p:spPr>
                <a:xfrm>
                  <a:off x="1385349" y="474517"/>
                  <a:ext cx="458284" cy="195232"/>
                </a:xfrm>
                <a:prstGeom prst="ellipse">
                  <a:avLst/>
                </a:prstGeom>
                <a:pattFill prst="dotDmnd">
                  <a:fgClr>
                    <a:srgbClr val="F79646">
                      <a:lumMod val="50000"/>
                    </a:srgbClr>
                  </a:fgClr>
                  <a:bgClr>
                    <a:srgbClr val="C28446"/>
                  </a:bgClr>
                </a:patt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79" name="Flowchart: Delay 78">
                  <a:extLst>
                    <a:ext uri="{FF2B5EF4-FFF2-40B4-BE49-F238E27FC236}">
                      <a16:creationId xmlns:a16="http://schemas.microsoft.com/office/drawing/2014/main" id="{28AAC347-E5A4-5022-F16D-2C31BCFB49C2}"/>
                    </a:ext>
                  </a:extLst>
                </p:cNvPr>
                <p:cNvSpPr/>
                <p:nvPr/>
              </p:nvSpPr>
              <p:spPr>
                <a:xfrm rot="19976169">
                  <a:off x="1902815" y="2179716"/>
                  <a:ext cx="320445" cy="657015"/>
                </a:xfrm>
                <a:prstGeom prst="flowChartDelay">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80" name="Right Triangle 79">
                  <a:extLst>
                    <a:ext uri="{FF2B5EF4-FFF2-40B4-BE49-F238E27FC236}">
                      <a16:creationId xmlns:a16="http://schemas.microsoft.com/office/drawing/2014/main" id="{2FA7A68B-B179-A483-1B4D-99E88ACE56FD}"/>
                    </a:ext>
                  </a:extLst>
                </p:cNvPr>
                <p:cNvSpPr/>
                <p:nvPr/>
              </p:nvSpPr>
              <p:spPr>
                <a:xfrm rot="8699319">
                  <a:off x="1289249" y="2189645"/>
                  <a:ext cx="247965" cy="291800"/>
                </a:xfrm>
                <a:prstGeom prst="rtTriangle">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81" name="Right Triangle 80">
                  <a:extLst>
                    <a:ext uri="{FF2B5EF4-FFF2-40B4-BE49-F238E27FC236}">
                      <a16:creationId xmlns:a16="http://schemas.microsoft.com/office/drawing/2014/main" id="{F70FF0A7-4283-4FA5-ADF2-560A25354478}"/>
                    </a:ext>
                  </a:extLst>
                </p:cNvPr>
                <p:cNvSpPr/>
                <p:nvPr/>
              </p:nvSpPr>
              <p:spPr>
                <a:xfrm rot="12900681" flipH="1">
                  <a:off x="1705827" y="2189645"/>
                  <a:ext cx="247965" cy="291800"/>
                </a:xfrm>
                <a:prstGeom prst="rtTriangle">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82" name="Flowchart: Manual Operation 26">
                  <a:extLst>
                    <a:ext uri="{FF2B5EF4-FFF2-40B4-BE49-F238E27FC236}">
                      <a16:creationId xmlns:a16="http://schemas.microsoft.com/office/drawing/2014/main" id="{E64D6D74-0D3B-42B2-FA44-E28BE8699FDE}"/>
                    </a:ext>
                  </a:extLst>
                </p:cNvPr>
                <p:cNvSpPr/>
                <p:nvPr/>
              </p:nvSpPr>
              <p:spPr>
                <a:xfrm rot="230863" flipV="1">
                  <a:off x="1198365" y="3450312"/>
                  <a:ext cx="414978" cy="591391"/>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83" name="Flowchart: Terminator 82">
                  <a:extLst>
                    <a:ext uri="{FF2B5EF4-FFF2-40B4-BE49-F238E27FC236}">
                      <a16:creationId xmlns:a16="http://schemas.microsoft.com/office/drawing/2014/main" id="{D66BA24A-0D5D-1DFC-FA81-2CD92276D607}"/>
                    </a:ext>
                  </a:extLst>
                </p:cNvPr>
                <p:cNvSpPr/>
                <p:nvPr/>
              </p:nvSpPr>
              <p:spPr>
                <a:xfrm rot="18705810" flipH="1">
                  <a:off x="838818" y="3059249"/>
                  <a:ext cx="141402" cy="416035"/>
                </a:xfrm>
                <a:prstGeom prst="flowChartTerminator">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84" name="Flowchart: Connector 83">
                  <a:extLst>
                    <a:ext uri="{FF2B5EF4-FFF2-40B4-BE49-F238E27FC236}">
                      <a16:creationId xmlns:a16="http://schemas.microsoft.com/office/drawing/2014/main" id="{396712BC-890C-D41F-9F8F-B3F0FD32E186}"/>
                    </a:ext>
                  </a:extLst>
                </p:cNvPr>
                <p:cNvSpPr/>
                <p:nvPr/>
              </p:nvSpPr>
              <p:spPr>
                <a:xfrm>
                  <a:off x="1566067" y="2441565"/>
                  <a:ext cx="79677" cy="87279"/>
                </a:xfrm>
                <a:prstGeom prst="flowChartConnector">
                  <a:avLst/>
                </a:prstGeom>
                <a:solidFill>
                  <a:srgbClr val="008000"/>
                </a:solidFill>
                <a:ln w="25400" cap="flat" cmpd="sng" algn="ctr">
                  <a:noFill/>
                  <a:prstDash val="solid"/>
                </a:ln>
                <a:effectLst/>
              </p:spPr>
              <p:txBody>
                <a:bodyPr rtlCol="0" anchor="ctr"/>
                <a:lstStyle/>
                <a:p>
                  <a:pPr algn="ctr" defTabSz="914400">
                    <a:defRPr/>
                  </a:pPr>
                  <a:endParaRPr lang="en-US" sz="1530" kern="0">
                    <a:solidFill>
                      <a:prstClr val="white"/>
                    </a:solidFill>
                    <a:latin typeface="Calibri"/>
                  </a:endParaRPr>
                </a:p>
              </p:txBody>
            </p:sp>
            <p:sp>
              <p:nvSpPr>
                <p:cNvPr id="85" name="Flowchart: Connector 84">
                  <a:extLst>
                    <a:ext uri="{FF2B5EF4-FFF2-40B4-BE49-F238E27FC236}">
                      <a16:creationId xmlns:a16="http://schemas.microsoft.com/office/drawing/2014/main" id="{60186972-463E-29DA-63EA-18CA5449D04B}"/>
                    </a:ext>
                  </a:extLst>
                </p:cNvPr>
                <p:cNvSpPr/>
                <p:nvPr/>
              </p:nvSpPr>
              <p:spPr>
                <a:xfrm>
                  <a:off x="1566067" y="2567989"/>
                  <a:ext cx="79677" cy="87279"/>
                </a:xfrm>
                <a:prstGeom prst="flowChartConnector">
                  <a:avLst/>
                </a:prstGeom>
                <a:solidFill>
                  <a:srgbClr val="008000"/>
                </a:solidFill>
                <a:ln w="25400" cap="flat" cmpd="sng" algn="ctr">
                  <a:noFill/>
                  <a:prstDash val="solid"/>
                </a:ln>
                <a:effectLst/>
              </p:spPr>
              <p:txBody>
                <a:bodyPr rtlCol="0" anchor="ctr"/>
                <a:lstStyle/>
                <a:p>
                  <a:pPr algn="ctr" defTabSz="914400">
                    <a:defRPr/>
                  </a:pPr>
                  <a:endParaRPr lang="en-US" sz="1530" kern="0">
                    <a:solidFill>
                      <a:prstClr val="white"/>
                    </a:solidFill>
                    <a:latin typeface="Calibri"/>
                  </a:endParaRPr>
                </a:p>
              </p:txBody>
            </p:sp>
            <p:grpSp>
              <p:nvGrpSpPr>
                <p:cNvPr id="86" name="Group 85">
                  <a:extLst>
                    <a:ext uri="{FF2B5EF4-FFF2-40B4-BE49-F238E27FC236}">
                      <a16:creationId xmlns:a16="http://schemas.microsoft.com/office/drawing/2014/main" id="{4970FDC1-005F-327B-6DD5-CBAF4457193D}"/>
                    </a:ext>
                  </a:extLst>
                </p:cNvPr>
                <p:cNvGrpSpPr/>
                <p:nvPr/>
              </p:nvGrpSpPr>
              <p:grpSpPr>
                <a:xfrm>
                  <a:off x="1717423" y="2352216"/>
                  <a:ext cx="325110" cy="522802"/>
                  <a:chOff x="859632" y="2338402"/>
                  <a:chExt cx="571500" cy="788345"/>
                </a:xfrm>
              </p:grpSpPr>
              <p:sp>
                <p:nvSpPr>
                  <p:cNvPr id="88" name="Rectangle 87">
                    <a:extLst>
                      <a:ext uri="{FF2B5EF4-FFF2-40B4-BE49-F238E27FC236}">
                        <a16:creationId xmlns:a16="http://schemas.microsoft.com/office/drawing/2014/main" id="{8C200AE9-14A4-627E-C5AA-833C22806E38}"/>
                      </a:ext>
                    </a:extLst>
                  </p:cNvPr>
                  <p:cNvSpPr/>
                  <p:nvPr/>
                </p:nvSpPr>
                <p:spPr>
                  <a:xfrm>
                    <a:off x="977900" y="2707482"/>
                    <a:ext cx="342900" cy="85080"/>
                  </a:xfrm>
                  <a:prstGeom prst="rect">
                    <a:avLst/>
                  </a:prstGeom>
                  <a:solidFill>
                    <a:sysClr val="window" lastClr="FFFFFF"/>
                  </a:solidFill>
                  <a:ln w="25400" cap="flat" cmpd="sng" algn="ctr">
                    <a:noFill/>
                    <a:prstDash val="solid"/>
                  </a:ln>
                  <a:effectLst/>
                </p:spPr>
                <p:txBody>
                  <a:bodyPr rtlCol="0" anchor="ctr"/>
                  <a:lstStyle/>
                  <a:p>
                    <a:pPr algn="ctr" defTabSz="914400">
                      <a:defRPr/>
                    </a:pPr>
                    <a:endParaRPr lang="en-US" sz="1530" kern="0">
                      <a:solidFill>
                        <a:prstClr val="white"/>
                      </a:solidFill>
                      <a:latin typeface="Calibri"/>
                    </a:endParaRPr>
                  </a:p>
                </p:txBody>
              </p:sp>
              <p:pic>
                <p:nvPicPr>
                  <p:cNvPr id="89" name="Picture 88">
                    <a:extLst>
                      <a:ext uri="{FF2B5EF4-FFF2-40B4-BE49-F238E27FC236}">
                        <a16:creationId xmlns:a16="http://schemas.microsoft.com/office/drawing/2014/main" id="{2CB2F49B-59A4-0A8E-1F24-764C0482A15C}"/>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31560" y1="31877" x2="31560" y2="31877"/>
                                <a14:foregroundMark x1="46454" y1="11054" x2="46454" y2="11054"/>
                                <a14:foregroundMark x1="42553" y1="9512" x2="42553" y2="9512"/>
                                <a14:foregroundMark x1="39362" y1="8997" x2="39362" y2="8997"/>
                                <a14:foregroundMark x1="59929" y1="8997" x2="59929" y2="8997"/>
                                <a14:foregroundMark x1="29787" y1="26735" x2="29787" y2="26735"/>
                                <a14:foregroundMark x1="71631" y1="12339" x2="71631" y2="12339"/>
                                <a14:foregroundMark x1="77660" y1="21337" x2="77660" y2="21337"/>
                                <a14:foregroundMark x1="73050" y1="30077" x2="73050" y2="30077"/>
                                <a14:foregroundMark x1="61702" y1="33162" x2="61702" y2="33162"/>
                                <a14:foregroundMark x1="37234" y1="29306" x2="37234" y2="29306"/>
                                <a14:foregroundMark x1="53546" y1="61697" x2="53546" y2="61697"/>
                                <a14:foregroundMark x1="67021" y1="64010" x2="67021" y2="64010"/>
                                <a14:foregroundMark x1="33688" y1="62468" x2="33688" y2="62468"/>
                                <a14:foregroundMark x1="28369" y1="80463" x2="28369" y2="80463"/>
                                <a14:foregroundMark x1="48227" y1="79949" x2="48227" y2="79949"/>
                                <a14:foregroundMark x1="33688" y1="34447" x2="33688" y2="34447"/>
                                <a14:foregroundMark x1="49645" y1="76864" x2="49645" y2="76864"/>
                                <a14:foregroundMark x1="26596" y1="50643" x2="26596" y2="50643"/>
                                <a14:foregroundMark x1="44326" y1="49871" x2="44326" y2="49871"/>
                                <a14:foregroundMark x1="56738" y1="51928" x2="56738" y2="51928"/>
                                <a14:foregroundMark x1="70567" y1="52185" x2="70567" y2="52185"/>
                                <a14:foregroundMark x1="24113" y1="27249" x2="24113" y2="27249"/>
                                <a14:backgroundMark x1="36879" y1="22365" x2="36879" y2="22365"/>
                                <a14:backgroundMark x1="43262" y1="30591" x2="43262" y2="30591"/>
                              </a14:backgroundRemoval>
                            </a14:imgEffect>
                          </a14:imgLayer>
                        </a14:imgProps>
                      </a:ext>
                      <a:ext uri="{28A0092B-C50C-407E-A947-70E740481C1C}">
                        <a14:useLocalDpi xmlns:a14="http://schemas.microsoft.com/office/drawing/2010/main" val="0"/>
                      </a:ext>
                    </a:extLst>
                  </a:blip>
                  <a:stretch>
                    <a:fillRect/>
                  </a:stretch>
                </p:blipFill>
                <p:spPr>
                  <a:xfrm>
                    <a:off x="859632" y="2338402"/>
                    <a:ext cx="571500" cy="788345"/>
                  </a:xfrm>
                  <a:prstGeom prst="rect">
                    <a:avLst/>
                  </a:prstGeom>
                  <a:ln>
                    <a:noFill/>
                  </a:ln>
                </p:spPr>
              </p:pic>
            </p:grpSp>
            <p:sp>
              <p:nvSpPr>
                <p:cNvPr id="87" name="Freeform: Shape 86">
                  <a:extLst>
                    <a:ext uri="{FF2B5EF4-FFF2-40B4-BE49-F238E27FC236}">
                      <a16:creationId xmlns:a16="http://schemas.microsoft.com/office/drawing/2014/main" id="{A966743B-F85A-2834-D531-FDD57ED6DBD2}"/>
                    </a:ext>
                  </a:extLst>
                </p:cNvPr>
                <p:cNvSpPr/>
                <p:nvPr/>
              </p:nvSpPr>
              <p:spPr>
                <a:xfrm rot="14816196">
                  <a:off x="1000545" y="3298367"/>
                  <a:ext cx="274312" cy="262954"/>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E9CD87"/>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defRPr/>
                  </a:pPr>
                  <a:endParaRPr lang="en-US" kern="0">
                    <a:solidFill>
                      <a:prstClr val="white"/>
                    </a:solidFill>
                    <a:latin typeface="Calibri"/>
                  </a:endParaRPr>
                </a:p>
              </p:txBody>
            </p:sp>
          </p:grpSp>
          <p:sp>
            <p:nvSpPr>
              <p:cNvPr id="14" name="Rectangle: Single Corner Snipped 29">
                <a:extLst>
                  <a:ext uri="{FF2B5EF4-FFF2-40B4-BE49-F238E27FC236}">
                    <a16:creationId xmlns:a16="http://schemas.microsoft.com/office/drawing/2014/main" id="{492272E2-2900-0638-FE30-CE4CA8E832EB}"/>
                  </a:ext>
                </a:extLst>
              </p:cNvPr>
              <p:cNvSpPr/>
              <p:nvPr/>
            </p:nvSpPr>
            <p:spPr>
              <a:xfrm flipH="1">
                <a:off x="1178412" y="3410023"/>
                <a:ext cx="844823" cy="1228724"/>
              </a:xfrm>
              <a:prstGeom prst="snip1Rect">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5" name="Oval 14">
                <a:extLst>
                  <a:ext uri="{FF2B5EF4-FFF2-40B4-BE49-F238E27FC236}">
                    <a16:creationId xmlns:a16="http://schemas.microsoft.com/office/drawing/2014/main" id="{C5D0AB54-71F0-C824-74BF-0D76AA3160AA}"/>
                  </a:ext>
                </a:extLst>
              </p:cNvPr>
              <p:cNvSpPr/>
              <p:nvPr/>
            </p:nvSpPr>
            <p:spPr>
              <a:xfrm>
                <a:off x="965711" y="2421292"/>
                <a:ext cx="184756" cy="409920"/>
              </a:xfrm>
              <a:prstGeom prst="ellipse">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16" name="Oval 15">
                <a:extLst>
                  <a:ext uri="{FF2B5EF4-FFF2-40B4-BE49-F238E27FC236}">
                    <a16:creationId xmlns:a16="http://schemas.microsoft.com/office/drawing/2014/main" id="{F403C983-029B-BEB4-5CE8-0933AED36496}"/>
                  </a:ext>
                </a:extLst>
              </p:cNvPr>
              <p:cNvSpPr/>
              <p:nvPr/>
            </p:nvSpPr>
            <p:spPr>
              <a:xfrm>
                <a:off x="2117582" y="2408643"/>
                <a:ext cx="184756" cy="409920"/>
              </a:xfrm>
              <a:prstGeom prst="ellipse">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7" name="Flowchart: Off-page Connector 16">
                <a:extLst>
                  <a:ext uri="{FF2B5EF4-FFF2-40B4-BE49-F238E27FC236}">
                    <a16:creationId xmlns:a16="http://schemas.microsoft.com/office/drawing/2014/main" id="{089A6B97-F29C-4B32-0D73-F1CA13AD8E55}"/>
                  </a:ext>
                </a:extLst>
              </p:cNvPr>
              <p:cNvSpPr/>
              <p:nvPr/>
            </p:nvSpPr>
            <p:spPr>
              <a:xfrm>
                <a:off x="1470911" y="3120963"/>
                <a:ext cx="331997" cy="436406"/>
              </a:xfrm>
              <a:prstGeom prst="flowChartOffpageConnec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8" name="Oval 17">
                <a:extLst>
                  <a:ext uri="{FF2B5EF4-FFF2-40B4-BE49-F238E27FC236}">
                    <a16:creationId xmlns:a16="http://schemas.microsoft.com/office/drawing/2014/main" id="{C787B0E3-9E9F-FBCB-767F-A0945A968F97}"/>
                  </a:ext>
                </a:extLst>
              </p:cNvPr>
              <p:cNvSpPr/>
              <p:nvPr/>
            </p:nvSpPr>
            <p:spPr>
              <a:xfrm>
                <a:off x="1046541" y="1811744"/>
                <a:ext cx="1154760" cy="1454687"/>
              </a:xfrm>
              <a:prstGeom prst="ellipse">
                <a:avLst/>
              </a:prstGeom>
              <a:solidFill>
                <a:srgbClr val="EED69D"/>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9" name="Flowchart: Terminator 18">
                <a:extLst>
                  <a:ext uri="{FF2B5EF4-FFF2-40B4-BE49-F238E27FC236}">
                    <a16:creationId xmlns:a16="http://schemas.microsoft.com/office/drawing/2014/main" id="{53AEFBC9-E18C-12CA-9EA5-14B08461F7B4}"/>
                  </a:ext>
                </a:extLst>
              </p:cNvPr>
              <p:cNvSpPr/>
              <p:nvPr/>
            </p:nvSpPr>
            <p:spPr>
              <a:xfrm rot="1600366">
                <a:off x="847664" y="3690908"/>
                <a:ext cx="225594" cy="711363"/>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20" name="Flowchart: Delay 19">
                <a:extLst>
                  <a:ext uri="{FF2B5EF4-FFF2-40B4-BE49-F238E27FC236}">
                    <a16:creationId xmlns:a16="http://schemas.microsoft.com/office/drawing/2014/main" id="{493AB545-D6E4-EF86-9B57-DD9995923A79}"/>
                  </a:ext>
                </a:extLst>
              </p:cNvPr>
              <p:cNvSpPr/>
              <p:nvPr/>
            </p:nvSpPr>
            <p:spPr>
              <a:xfrm rot="2022916" flipH="1">
                <a:off x="977216" y="3374447"/>
                <a:ext cx="320445" cy="657015"/>
              </a:xfrm>
              <a:prstGeom prst="flowChartDelay">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21" name="Moon 20">
                <a:extLst>
                  <a:ext uri="{FF2B5EF4-FFF2-40B4-BE49-F238E27FC236}">
                    <a16:creationId xmlns:a16="http://schemas.microsoft.com/office/drawing/2014/main" id="{59FC74FE-05B6-66D0-16CE-E3B847DA3483}"/>
                  </a:ext>
                </a:extLst>
              </p:cNvPr>
              <p:cNvSpPr/>
              <p:nvPr/>
            </p:nvSpPr>
            <p:spPr>
              <a:xfrm rot="5400000">
                <a:off x="1197595" y="1406602"/>
                <a:ext cx="852651" cy="1186231"/>
              </a:xfrm>
              <a:prstGeom prst="moon">
                <a:avLst>
                  <a:gd name="adj" fmla="val 65258"/>
                </a:avLst>
              </a:prstGeom>
              <a:pattFill prst="openDmnd">
                <a:fgClr>
                  <a:srgbClr val="000000"/>
                </a:fgClr>
                <a:bgClr>
                  <a:sysClr val="window" lastClr="FFFFFF"/>
                </a:bgClr>
              </a:pattFill>
              <a:ln w="3175" cap="flat" cmpd="sng" algn="ctr">
                <a:solidFill>
                  <a:srgbClr val="000000"/>
                </a:solidFill>
                <a:prstDash val="solid"/>
              </a:ln>
              <a:effectLst/>
            </p:spPr>
            <p:txBody>
              <a:bodyPr rtlCol="0" anchor="ctr"/>
              <a:lstStyle/>
              <a:p>
                <a:pPr algn="ctr">
                  <a:defRPr/>
                </a:pPr>
                <a:endParaRPr lang="en-US" sz="1530" kern="0">
                  <a:solidFill>
                    <a:prstClr val="white"/>
                  </a:solidFill>
                  <a:latin typeface="Calibri"/>
                </a:endParaRPr>
              </a:p>
            </p:txBody>
          </p:sp>
          <p:sp>
            <p:nvSpPr>
              <p:cNvPr id="22" name="Moon 21">
                <a:extLst>
                  <a:ext uri="{FF2B5EF4-FFF2-40B4-BE49-F238E27FC236}">
                    <a16:creationId xmlns:a16="http://schemas.microsoft.com/office/drawing/2014/main" id="{C78CF290-344B-1D3F-CF28-8279FEF7E19B}"/>
                  </a:ext>
                </a:extLst>
              </p:cNvPr>
              <p:cNvSpPr/>
              <p:nvPr/>
            </p:nvSpPr>
            <p:spPr>
              <a:xfrm rot="5400000">
                <a:off x="1318639" y="1539646"/>
                <a:ext cx="613097" cy="1157294"/>
              </a:xfrm>
              <a:prstGeom prst="moon">
                <a:avLst>
                  <a:gd name="adj" fmla="val 52142"/>
                </a:avLst>
              </a:prstGeom>
              <a:pattFill prst="dotDmnd">
                <a:fgClr>
                  <a:srgbClr val="000000"/>
                </a:fgClr>
                <a:bgClr>
                  <a:srgbClr val="C28446"/>
                </a:bgClr>
              </a:pattFill>
              <a:ln w="3175" cap="flat" cmpd="sng" algn="ctr">
                <a:noFill/>
                <a:prstDash val="solid"/>
              </a:ln>
              <a:effectLst/>
            </p:spPr>
            <p:txBody>
              <a:bodyPr rtlCol="0" anchor="ctr"/>
              <a:lstStyle/>
              <a:p>
                <a:pPr algn="ctr">
                  <a:defRPr/>
                </a:pPr>
                <a:endParaRPr lang="en-US" sz="1530" kern="0">
                  <a:solidFill>
                    <a:prstClr val="white"/>
                  </a:solidFill>
                  <a:latin typeface="Calibri"/>
                </a:endParaRPr>
              </a:p>
            </p:txBody>
          </p:sp>
          <p:sp>
            <p:nvSpPr>
              <p:cNvPr id="23" name="Oval 22">
                <a:extLst>
                  <a:ext uri="{FF2B5EF4-FFF2-40B4-BE49-F238E27FC236}">
                    <a16:creationId xmlns:a16="http://schemas.microsoft.com/office/drawing/2014/main" id="{7D56FE4D-0D28-A509-1203-32DCA5AA9B2C}"/>
                  </a:ext>
                </a:extLst>
              </p:cNvPr>
              <p:cNvSpPr/>
              <p:nvPr/>
            </p:nvSpPr>
            <p:spPr>
              <a:xfrm>
                <a:off x="1404629" y="1654701"/>
                <a:ext cx="458284" cy="195232"/>
              </a:xfrm>
              <a:prstGeom prst="ellipse">
                <a:avLst/>
              </a:prstGeom>
              <a:pattFill prst="dotDmnd">
                <a:fgClr>
                  <a:srgbClr val="F79646">
                    <a:lumMod val="50000"/>
                  </a:srgbClr>
                </a:fgClr>
                <a:bgClr>
                  <a:srgbClr val="C28446"/>
                </a:bgClr>
              </a:patt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24" name="Right Triangle 23">
                <a:extLst>
                  <a:ext uri="{FF2B5EF4-FFF2-40B4-BE49-F238E27FC236}">
                    <a16:creationId xmlns:a16="http://schemas.microsoft.com/office/drawing/2014/main" id="{93714D04-22B8-CF49-B51E-9591250D8B64}"/>
                  </a:ext>
                </a:extLst>
              </p:cNvPr>
              <p:cNvSpPr/>
              <p:nvPr/>
            </p:nvSpPr>
            <p:spPr>
              <a:xfrm rot="8699319">
                <a:off x="1308529" y="3369829"/>
                <a:ext cx="247965" cy="291800"/>
              </a:xfrm>
              <a:prstGeom prst="rtTriangle">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25" name="Right Triangle 24">
                <a:extLst>
                  <a:ext uri="{FF2B5EF4-FFF2-40B4-BE49-F238E27FC236}">
                    <a16:creationId xmlns:a16="http://schemas.microsoft.com/office/drawing/2014/main" id="{1DED0850-3C0C-CFDE-2AF9-B90C392BF8F2}"/>
                  </a:ext>
                </a:extLst>
              </p:cNvPr>
              <p:cNvSpPr/>
              <p:nvPr/>
            </p:nvSpPr>
            <p:spPr>
              <a:xfrm rot="12900681" flipH="1">
                <a:off x="1725107" y="3369829"/>
                <a:ext cx="247965" cy="291800"/>
              </a:xfrm>
              <a:prstGeom prst="rtTriangle">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26" name="Flowchart: Terminator 25">
                <a:extLst>
                  <a:ext uri="{FF2B5EF4-FFF2-40B4-BE49-F238E27FC236}">
                    <a16:creationId xmlns:a16="http://schemas.microsoft.com/office/drawing/2014/main" id="{12804DB9-3FFC-209F-8B09-F1ACA6CFA17D}"/>
                  </a:ext>
                </a:extLst>
              </p:cNvPr>
              <p:cNvSpPr/>
              <p:nvPr/>
            </p:nvSpPr>
            <p:spPr>
              <a:xfrm rot="18705810" flipH="1">
                <a:off x="858098" y="4239433"/>
                <a:ext cx="141402" cy="416035"/>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27" name="Flowchart: Connector 26">
                <a:extLst>
                  <a:ext uri="{FF2B5EF4-FFF2-40B4-BE49-F238E27FC236}">
                    <a16:creationId xmlns:a16="http://schemas.microsoft.com/office/drawing/2014/main" id="{5F85DEB4-542C-8A08-7E7A-4E0D2D4932B5}"/>
                  </a:ext>
                </a:extLst>
              </p:cNvPr>
              <p:cNvSpPr/>
              <p:nvPr/>
            </p:nvSpPr>
            <p:spPr>
              <a:xfrm>
                <a:off x="1585347" y="3621749"/>
                <a:ext cx="79677" cy="87279"/>
              </a:xfrm>
              <a:prstGeom prst="flowChartConnector">
                <a:avLst/>
              </a:prstGeom>
              <a:solidFill>
                <a:srgbClr val="008000"/>
              </a:solidFill>
              <a:ln w="25400" cap="flat" cmpd="sng" algn="ctr">
                <a:noFill/>
                <a:prstDash val="solid"/>
              </a:ln>
              <a:effectLst/>
            </p:spPr>
            <p:txBody>
              <a:bodyPr rtlCol="0" anchor="ctr"/>
              <a:lstStyle/>
              <a:p>
                <a:pPr algn="ctr">
                  <a:defRPr/>
                </a:pPr>
                <a:endParaRPr lang="en-US" sz="1530" kern="0">
                  <a:solidFill>
                    <a:prstClr val="white"/>
                  </a:solidFill>
                  <a:latin typeface="Calibri"/>
                </a:endParaRPr>
              </a:p>
            </p:txBody>
          </p:sp>
          <p:sp>
            <p:nvSpPr>
              <p:cNvPr id="28" name="Flowchart: Connector 27">
                <a:extLst>
                  <a:ext uri="{FF2B5EF4-FFF2-40B4-BE49-F238E27FC236}">
                    <a16:creationId xmlns:a16="http://schemas.microsoft.com/office/drawing/2014/main" id="{368F00E1-00FC-2681-CEFE-CB54AD337D30}"/>
                  </a:ext>
                </a:extLst>
              </p:cNvPr>
              <p:cNvSpPr/>
              <p:nvPr/>
            </p:nvSpPr>
            <p:spPr>
              <a:xfrm>
                <a:off x="1585347" y="3748173"/>
                <a:ext cx="79677" cy="87279"/>
              </a:xfrm>
              <a:prstGeom prst="flowChartConnector">
                <a:avLst/>
              </a:prstGeom>
              <a:solidFill>
                <a:srgbClr val="008000"/>
              </a:solidFill>
              <a:ln w="25400" cap="flat" cmpd="sng" algn="ctr">
                <a:noFill/>
                <a:prstDash val="solid"/>
              </a:ln>
              <a:effectLst/>
            </p:spPr>
            <p:txBody>
              <a:bodyPr rtlCol="0" anchor="ctr"/>
              <a:lstStyle/>
              <a:p>
                <a:pPr algn="ctr">
                  <a:defRPr/>
                </a:pPr>
                <a:endParaRPr lang="en-US" sz="1530" kern="0">
                  <a:solidFill>
                    <a:prstClr val="white"/>
                  </a:solidFill>
                  <a:latin typeface="Calibri"/>
                </a:endParaRPr>
              </a:p>
            </p:txBody>
          </p:sp>
          <p:sp>
            <p:nvSpPr>
              <p:cNvPr id="29" name="Freeform: Shape 28">
                <a:extLst>
                  <a:ext uri="{FF2B5EF4-FFF2-40B4-BE49-F238E27FC236}">
                    <a16:creationId xmlns:a16="http://schemas.microsoft.com/office/drawing/2014/main" id="{29316DED-8F6A-E637-C64F-AE94638F6918}"/>
                  </a:ext>
                </a:extLst>
              </p:cNvPr>
              <p:cNvSpPr/>
              <p:nvPr/>
            </p:nvSpPr>
            <p:spPr>
              <a:xfrm rot="14816196">
                <a:off x="1019825" y="4478551"/>
                <a:ext cx="274312" cy="262954"/>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E9CD87"/>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grpSp>
            <p:nvGrpSpPr>
              <p:cNvPr id="30" name="Group 29">
                <a:extLst>
                  <a:ext uri="{FF2B5EF4-FFF2-40B4-BE49-F238E27FC236}">
                    <a16:creationId xmlns:a16="http://schemas.microsoft.com/office/drawing/2014/main" id="{B4F4B32B-783D-F886-7A57-7E07B6A7274D}"/>
                  </a:ext>
                </a:extLst>
              </p:cNvPr>
              <p:cNvGrpSpPr/>
              <p:nvPr/>
            </p:nvGrpSpPr>
            <p:grpSpPr>
              <a:xfrm>
                <a:off x="1736703" y="3532400"/>
                <a:ext cx="325110" cy="522802"/>
                <a:chOff x="859632" y="2338402"/>
                <a:chExt cx="571500" cy="788345"/>
              </a:xfrm>
            </p:grpSpPr>
            <p:sp>
              <p:nvSpPr>
                <p:cNvPr id="59" name="Rectangle 58">
                  <a:extLst>
                    <a:ext uri="{FF2B5EF4-FFF2-40B4-BE49-F238E27FC236}">
                      <a16:creationId xmlns:a16="http://schemas.microsoft.com/office/drawing/2014/main" id="{8B75FC4F-572A-BD85-F3BC-0AF6EFA2715C}"/>
                    </a:ext>
                  </a:extLst>
                </p:cNvPr>
                <p:cNvSpPr/>
                <p:nvPr/>
              </p:nvSpPr>
              <p:spPr>
                <a:xfrm>
                  <a:off x="977900" y="2707482"/>
                  <a:ext cx="342900" cy="85080"/>
                </a:xfrm>
                <a:prstGeom prst="rect">
                  <a:avLst/>
                </a:prstGeom>
                <a:solidFill>
                  <a:sysClr val="window" lastClr="FFFFFF"/>
                </a:solidFill>
                <a:ln w="25400" cap="flat" cmpd="sng" algn="ctr">
                  <a:noFill/>
                  <a:prstDash val="solid"/>
                </a:ln>
                <a:effectLst/>
              </p:spPr>
              <p:txBody>
                <a:bodyPr rtlCol="0" anchor="ctr"/>
                <a:lstStyle/>
                <a:p>
                  <a:pPr algn="ctr">
                    <a:defRPr/>
                  </a:pPr>
                  <a:endParaRPr lang="en-US" sz="1530" kern="0">
                    <a:solidFill>
                      <a:prstClr val="white"/>
                    </a:solidFill>
                    <a:latin typeface="Calibri"/>
                  </a:endParaRPr>
                </a:p>
              </p:txBody>
            </p:sp>
            <p:pic>
              <p:nvPicPr>
                <p:cNvPr id="60" name="Picture 59">
                  <a:extLst>
                    <a:ext uri="{FF2B5EF4-FFF2-40B4-BE49-F238E27FC236}">
                      <a16:creationId xmlns:a16="http://schemas.microsoft.com/office/drawing/2014/main" id="{6B0BFD3F-1175-2FDD-4883-CA1E012D8B1A}"/>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31560" y1="31877" x2="31560" y2="31877"/>
                              <a14:foregroundMark x1="46454" y1="11054" x2="46454" y2="11054"/>
                              <a14:foregroundMark x1="42553" y1="9512" x2="42553" y2="9512"/>
                              <a14:foregroundMark x1="39362" y1="8997" x2="39362" y2="8997"/>
                              <a14:foregroundMark x1="59929" y1="8997" x2="59929" y2="8997"/>
                              <a14:foregroundMark x1="29787" y1="26735" x2="29787" y2="26735"/>
                              <a14:foregroundMark x1="71631" y1="12339" x2="71631" y2="12339"/>
                              <a14:foregroundMark x1="77660" y1="21337" x2="77660" y2="21337"/>
                              <a14:foregroundMark x1="73050" y1="30077" x2="73050" y2="30077"/>
                              <a14:foregroundMark x1="61702" y1="33162" x2="61702" y2="33162"/>
                              <a14:foregroundMark x1="37234" y1="29306" x2="37234" y2="29306"/>
                              <a14:foregroundMark x1="53546" y1="61697" x2="53546" y2="61697"/>
                              <a14:foregroundMark x1="67021" y1="64010" x2="67021" y2="64010"/>
                              <a14:foregroundMark x1="33688" y1="62468" x2="33688" y2="62468"/>
                              <a14:foregroundMark x1="28369" y1="80463" x2="28369" y2="80463"/>
                              <a14:foregroundMark x1="48227" y1="79949" x2="48227" y2="79949"/>
                              <a14:foregroundMark x1="33688" y1="34447" x2="33688" y2="34447"/>
                              <a14:foregroundMark x1="49645" y1="76864" x2="49645" y2="76864"/>
                              <a14:foregroundMark x1="26596" y1="50643" x2="26596" y2="50643"/>
                              <a14:foregroundMark x1="44326" y1="49871" x2="44326" y2="49871"/>
                              <a14:foregroundMark x1="56738" y1="51928" x2="56738" y2="51928"/>
                              <a14:foregroundMark x1="70567" y1="52185" x2="70567" y2="52185"/>
                              <a14:foregroundMark x1="24113" y1="27249" x2="24113" y2="27249"/>
                              <a14:backgroundMark x1="36879" y1="22365" x2="36879" y2="22365"/>
                              <a14:backgroundMark x1="43262" y1="30591" x2="43262" y2="30591"/>
                            </a14:backgroundRemoval>
                          </a14:imgEffect>
                        </a14:imgLayer>
                      </a14:imgProps>
                    </a:ext>
                    <a:ext uri="{28A0092B-C50C-407E-A947-70E740481C1C}">
                      <a14:useLocalDpi xmlns:a14="http://schemas.microsoft.com/office/drawing/2010/main" val="0"/>
                    </a:ext>
                  </a:extLst>
                </a:blip>
                <a:stretch>
                  <a:fillRect/>
                </a:stretch>
              </p:blipFill>
              <p:spPr>
                <a:xfrm>
                  <a:off x="859632" y="2338402"/>
                  <a:ext cx="571500" cy="788345"/>
                </a:xfrm>
                <a:prstGeom prst="rect">
                  <a:avLst/>
                </a:prstGeom>
                <a:ln>
                  <a:noFill/>
                </a:ln>
              </p:spPr>
            </p:pic>
          </p:grpSp>
          <p:grpSp>
            <p:nvGrpSpPr>
              <p:cNvPr id="31" name="Group 30">
                <a:extLst>
                  <a:ext uri="{FF2B5EF4-FFF2-40B4-BE49-F238E27FC236}">
                    <a16:creationId xmlns:a16="http://schemas.microsoft.com/office/drawing/2014/main" id="{B8C0C0B0-40E8-7375-4D6E-4DCBB25D594D}"/>
                  </a:ext>
                </a:extLst>
              </p:cNvPr>
              <p:cNvGrpSpPr/>
              <p:nvPr/>
            </p:nvGrpSpPr>
            <p:grpSpPr>
              <a:xfrm rot="19720146">
                <a:off x="1182580" y="2371883"/>
                <a:ext cx="386764" cy="226743"/>
                <a:chOff x="5136060" y="1710152"/>
                <a:chExt cx="538831" cy="347248"/>
              </a:xfrm>
            </p:grpSpPr>
            <p:sp>
              <p:nvSpPr>
                <p:cNvPr id="49" name="Oval 5">
                  <a:extLst>
                    <a:ext uri="{FF2B5EF4-FFF2-40B4-BE49-F238E27FC236}">
                      <a16:creationId xmlns:a16="http://schemas.microsoft.com/office/drawing/2014/main" id="{A1E89CCD-CE10-7A24-3BFA-292382C7D9BD}"/>
                    </a:ext>
                  </a:extLst>
                </p:cNvPr>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nvGrpSpPr>
                <p:cNvPr id="50" name="Group 49">
                  <a:extLst>
                    <a:ext uri="{FF2B5EF4-FFF2-40B4-BE49-F238E27FC236}">
                      <a16:creationId xmlns:a16="http://schemas.microsoft.com/office/drawing/2014/main" id="{471FD715-3EB2-8587-6A5C-B0BF5A4838C1}"/>
                    </a:ext>
                  </a:extLst>
                </p:cNvPr>
                <p:cNvGrpSpPr/>
                <p:nvPr/>
              </p:nvGrpSpPr>
              <p:grpSpPr>
                <a:xfrm rot="20545732">
                  <a:off x="5242936" y="1710152"/>
                  <a:ext cx="85726" cy="45719"/>
                  <a:chOff x="5293988" y="1700325"/>
                  <a:chExt cx="85726" cy="42639"/>
                </a:xfrm>
              </p:grpSpPr>
              <p:cxnSp>
                <p:nvCxnSpPr>
                  <p:cNvPr id="56" name="Straight Connector 55">
                    <a:extLst>
                      <a:ext uri="{FF2B5EF4-FFF2-40B4-BE49-F238E27FC236}">
                        <a16:creationId xmlns:a16="http://schemas.microsoft.com/office/drawing/2014/main" id="{6596BB3D-3990-7FED-C780-1F993AE504A7}"/>
                      </a:ext>
                    </a:extLst>
                  </p:cNvPr>
                  <p:cNvCxnSpPr/>
                  <p:nvPr/>
                </p:nvCxnSpPr>
                <p:spPr>
                  <a:xfrm>
                    <a:off x="5293988"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57" name="Straight Connector 56">
                    <a:extLst>
                      <a:ext uri="{FF2B5EF4-FFF2-40B4-BE49-F238E27FC236}">
                        <a16:creationId xmlns:a16="http://schemas.microsoft.com/office/drawing/2014/main" id="{3F838629-EB2E-C003-457B-D9ADE2B6FBF5}"/>
                      </a:ext>
                    </a:extLst>
                  </p:cNvPr>
                  <p:cNvCxnSpPr/>
                  <p:nvPr/>
                </p:nvCxnSpPr>
                <p:spPr>
                  <a:xfrm>
                    <a:off x="5336850"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58" name="Straight Connector 57">
                    <a:extLst>
                      <a:ext uri="{FF2B5EF4-FFF2-40B4-BE49-F238E27FC236}">
                        <a16:creationId xmlns:a16="http://schemas.microsoft.com/office/drawing/2014/main" id="{C742A3E6-4ED8-E022-90CC-C5DBDDD7AA25}"/>
                      </a:ext>
                    </a:extLst>
                  </p:cNvPr>
                  <p:cNvCxnSpPr/>
                  <p:nvPr/>
                </p:nvCxnSpPr>
                <p:spPr>
                  <a:xfrm>
                    <a:off x="5379714" y="1700325"/>
                    <a:ext cx="0" cy="42639"/>
                  </a:xfrm>
                  <a:prstGeom prst="line">
                    <a:avLst/>
                  </a:prstGeom>
                  <a:noFill/>
                  <a:ln w="31750" cap="sq" cmpd="dbl" algn="ctr">
                    <a:solidFill>
                      <a:sysClr val="windowText" lastClr="000000"/>
                    </a:solidFill>
                    <a:prstDash val="dashDot"/>
                    <a:round/>
                    <a:headEnd type="none" w="med" len="sm"/>
                    <a:tailEnd type="none"/>
                  </a:ln>
                  <a:effectLst/>
                </p:spPr>
              </p:cxnSp>
            </p:grpSp>
            <p:sp>
              <p:nvSpPr>
                <p:cNvPr id="51" name="Oval 4">
                  <a:extLst>
                    <a:ext uri="{FF2B5EF4-FFF2-40B4-BE49-F238E27FC236}">
                      <a16:creationId xmlns:a16="http://schemas.microsoft.com/office/drawing/2014/main" id="{017361C1-C4C1-0C84-B1CC-7BAEB0086019}"/>
                    </a:ext>
                  </a:extLst>
                </p:cNvPr>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52" name="Oval 51">
                  <a:extLst>
                    <a:ext uri="{FF2B5EF4-FFF2-40B4-BE49-F238E27FC236}">
                      <a16:creationId xmlns:a16="http://schemas.microsoft.com/office/drawing/2014/main" id="{BAA12681-28FA-C770-4415-75ED343F2253}"/>
                    </a:ext>
                  </a:extLst>
                </p:cNvPr>
                <p:cNvSpPr/>
                <p:nvPr/>
              </p:nvSpPr>
              <p:spPr>
                <a:xfrm>
                  <a:off x="5275412" y="1778000"/>
                  <a:ext cx="279400" cy="279400"/>
                </a:xfrm>
                <a:prstGeom prst="ellipse">
                  <a:avLst/>
                </a:prstGeom>
                <a:solidFill>
                  <a:srgbClr val="864826"/>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53" name="Oval 52">
                  <a:extLst>
                    <a:ext uri="{FF2B5EF4-FFF2-40B4-BE49-F238E27FC236}">
                      <a16:creationId xmlns:a16="http://schemas.microsoft.com/office/drawing/2014/main" id="{1034D2AF-EC6A-4D63-15F3-7F4FE5CD38B9}"/>
                    </a:ext>
                  </a:extLst>
                </p:cNvPr>
                <p:cNvSpPr/>
                <p:nvPr/>
              </p:nvSpPr>
              <p:spPr>
                <a:xfrm>
                  <a:off x="5331124" y="1833712"/>
                  <a:ext cx="223688" cy="223688"/>
                </a:xfrm>
                <a:prstGeom prst="ellipse">
                  <a:avLst/>
                </a:prstGeom>
                <a:solidFill>
                  <a:srgbClr val="33030D"/>
                </a:solidFill>
                <a:ln w="12700" cap="flat" cmpd="sng" algn="ctr">
                  <a:noFill/>
                  <a:prstDash val="solid"/>
                  <a:miter lim="800000"/>
                </a:ln>
                <a:effectLst/>
              </p:spPr>
              <p:txBody>
                <a:bodyPr rtlCol="0" anchor="ctr"/>
                <a:lstStyle/>
                <a:p>
                  <a:pPr algn="ctr">
                    <a:defRPr/>
                  </a:pPr>
                  <a:endParaRPr lang="en-US" sz="1530" kern="0" dirty="0">
                    <a:solidFill>
                      <a:prstClr val="white"/>
                    </a:solidFill>
                    <a:latin typeface="Calibri"/>
                  </a:endParaRPr>
                </a:p>
              </p:txBody>
            </p:sp>
            <p:sp>
              <p:nvSpPr>
                <p:cNvPr id="54" name="Oval 53">
                  <a:extLst>
                    <a:ext uri="{FF2B5EF4-FFF2-40B4-BE49-F238E27FC236}">
                      <a16:creationId xmlns:a16="http://schemas.microsoft.com/office/drawing/2014/main" id="{A5B10FFF-661A-ABC6-B6F1-110D205ADB96}"/>
                    </a:ext>
                  </a:extLst>
                </p:cNvPr>
                <p:cNvSpPr/>
                <p:nvPr/>
              </p:nvSpPr>
              <p:spPr>
                <a:xfrm>
                  <a:off x="5404868" y="1846412"/>
                  <a:ext cx="127000" cy="127000"/>
                </a:xfrm>
                <a:prstGeom prst="ellipse">
                  <a:avLst/>
                </a:prstGeom>
                <a:solidFill>
                  <a:srgbClr val="B46004"/>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55" name="Oval 54">
                  <a:extLst>
                    <a:ext uri="{FF2B5EF4-FFF2-40B4-BE49-F238E27FC236}">
                      <a16:creationId xmlns:a16="http://schemas.microsoft.com/office/drawing/2014/main" id="{DBD227A2-5F08-9C53-F9DD-BD8789E03656}"/>
                    </a:ext>
                  </a:extLst>
                </p:cNvPr>
                <p:cNvSpPr/>
                <p:nvPr/>
              </p:nvSpPr>
              <p:spPr>
                <a:xfrm>
                  <a:off x="5442970" y="1903413"/>
                  <a:ext cx="88898" cy="82699"/>
                </a:xfrm>
                <a:prstGeom prst="ellipse">
                  <a:avLst/>
                </a:pr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grpSp>
            <p:nvGrpSpPr>
              <p:cNvPr id="32" name="Group 31">
                <a:extLst>
                  <a:ext uri="{FF2B5EF4-FFF2-40B4-BE49-F238E27FC236}">
                    <a16:creationId xmlns:a16="http://schemas.microsoft.com/office/drawing/2014/main" id="{9783BF72-83D9-98E1-BAA2-D8FE1444DE28}"/>
                  </a:ext>
                </a:extLst>
              </p:cNvPr>
              <p:cNvGrpSpPr/>
              <p:nvPr/>
            </p:nvGrpSpPr>
            <p:grpSpPr>
              <a:xfrm rot="1705800" flipH="1">
                <a:off x="1678571" y="2367738"/>
                <a:ext cx="386764" cy="226743"/>
                <a:chOff x="5136060" y="1710152"/>
                <a:chExt cx="538831" cy="347248"/>
              </a:xfrm>
            </p:grpSpPr>
            <p:sp>
              <p:nvSpPr>
                <p:cNvPr id="39" name="Oval 5">
                  <a:extLst>
                    <a:ext uri="{FF2B5EF4-FFF2-40B4-BE49-F238E27FC236}">
                      <a16:creationId xmlns:a16="http://schemas.microsoft.com/office/drawing/2014/main" id="{E8BD08E1-136A-97FE-BE89-D7E6E4A11889}"/>
                    </a:ext>
                  </a:extLst>
                </p:cNvPr>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nvGrpSpPr>
                <p:cNvPr id="40" name="Group 39">
                  <a:extLst>
                    <a:ext uri="{FF2B5EF4-FFF2-40B4-BE49-F238E27FC236}">
                      <a16:creationId xmlns:a16="http://schemas.microsoft.com/office/drawing/2014/main" id="{09D43AB0-C1DD-20E6-D7D5-725584B57F71}"/>
                    </a:ext>
                  </a:extLst>
                </p:cNvPr>
                <p:cNvGrpSpPr/>
                <p:nvPr/>
              </p:nvGrpSpPr>
              <p:grpSpPr>
                <a:xfrm rot="20545732">
                  <a:off x="5242936" y="1710152"/>
                  <a:ext cx="85726" cy="45719"/>
                  <a:chOff x="5293988" y="1700325"/>
                  <a:chExt cx="85726" cy="42639"/>
                </a:xfrm>
              </p:grpSpPr>
              <p:cxnSp>
                <p:nvCxnSpPr>
                  <p:cNvPr id="46" name="Straight Connector 45">
                    <a:extLst>
                      <a:ext uri="{FF2B5EF4-FFF2-40B4-BE49-F238E27FC236}">
                        <a16:creationId xmlns:a16="http://schemas.microsoft.com/office/drawing/2014/main" id="{0EDAB655-EE30-CC47-CDC9-806B080ED6D6}"/>
                      </a:ext>
                    </a:extLst>
                  </p:cNvPr>
                  <p:cNvCxnSpPr/>
                  <p:nvPr/>
                </p:nvCxnSpPr>
                <p:spPr>
                  <a:xfrm>
                    <a:off x="5293988"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47" name="Straight Connector 46">
                    <a:extLst>
                      <a:ext uri="{FF2B5EF4-FFF2-40B4-BE49-F238E27FC236}">
                        <a16:creationId xmlns:a16="http://schemas.microsoft.com/office/drawing/2014/main" id="{CDA71930-1924-48BA-0C3A-36E2E7D28606}"/>
                      </a:ext>
                    </a:extLst>
                  </p:cNvPr>
                  <p:cNvCxnSpPr/>
                  <p:nvPr/>
                </p:nvCxnSpPr>
                <p:spPr>
                  <a:xfrm>
                    <a:off x="5336850"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48" name="Straight Connector 47">
                    <a:extLst>
                      <a:ext uri="{FF2B5EF4-FFF2-40B4-BE49-F238E27FC236}">
                        <a16:creationId xmlns:a16="http://schemas.microsoft.com/office/drawing/2014/main" id="{E2605BCB-F382-375C-4024-EF0774CB492F}"/>
                      </a:ext>
                    </a:extLst>
                  </p:cNvPr>
                  <p:cNvCxnSpPr/>
                  <p:nvPr/>
                </p:nvCxnSpPr>
                <p:spPr>
                  <a:xfrm>
                    <a:off x="5379714" y="1700325"/>
                    <a:ext cx="0" cy="42639"/>
                  </a:xfrm>
                  <a:prstGeom prst="line">
                    <a:avLst/>
                  </a:prstGeom>
                  <a:noFill/>
                  <a:ln w="31750" cap="sq" cmpd="dbl" algn="ctr">
                    <a:solidFill>
                      <a:sysClr val="windowText" lastClr="000000"/>
                    </a:solidFill>
                    <a:prstDash val="dashDot"/>
                    <a:round/>
                    <a:headEnd type="none" w="med" len="sm"/>
                    <a:tailEnd type="none"/>
                  </a:ln>
                  <a:effectLst/>
                </p:spPr>
              </p:cxnSp>
            </p:grpSp>
            <p:sp>
              <p:nvSpPr>
                <p:cNvPr id="41" name="Oval 4">
                  <a:extLst>
                    <a:ext uri="{FF2B5EF4-FFF2-40B4-BE49-F238E27FC236}">
                      <a16:creationId xmlns:a16="http://schemas.microsoft.com/office/drawing/2014/main" id="{37DD27EA-26D4-A7AA-23BE-F0B323E35521}"/>
                    </a:ext>
                  </a:extLst>
                </p:cNvPr>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42" name="Oval 41">
                  <a:extLst>
                    <a:ext uri="{FF2B5EF4-FFF2-40B4-BE49-F238E27FC236}">
                      <a16:creationId xmlns:a16="http://schemas.microsoft.com/office/drawing/2014/main" id="{A58B4E49-04CD-73C4-EF8D-BA8A2B877F4F}"/>
                    </a:ext>
                  </a:extLst>
                </p:cNvPr>
                <p:cNvSpPr/>
                <p:nvPr/>
              </p:nvSpPr>
              <p:spPr>
                <a:xfrm>
                  <a:off x="5275412" y="1778000"/>
                  <a:ext cx="279400" cy="279400"/>
                </a:xfrm>
                <a:prstGeom prst="ellipse">
                  <a:avLst/>
                </a:prstGeom>
                <a:solidFill>
                  <a:srgbClr val="864826"/>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43" name="Oval 42">
                  <a:extLst>
                    <a:ext uri="{FF2B5EF4-FFF2-40B4-BE49-F238E27FC236}">
                      <a16:creationId xmlns:a16="http://schemas.microsoft.com/office/drawing/2014/main" id="{E118A7BE-F123-76C8-D38D-8D155DE03334}"/>
                    </a:ext>
                  </a:extLst>
                </p:cNvPr>
                <p:cNvSpPr/>
                <p:nvPr/>
              </p:nvSpPr>
              <p:spPr>
                <a:xfrm>
                  <a:off x="5331124" y="1833712"/>
                  <a:ext cx="223688" cy="223688"/>
                </a:xfrm>
                <a:prstGeom prst="ellipse">
                  <a:avLst/>
                </a:prstGeom>
                <a:solidFill>
                  <a:srgbClr val="33030D"/>
                </a:solidFill>
                <a:ln w="12700" cap="flat" cmpd="sng" algn="ctr">
                  <a:noFill/>
                  <a:prstDash val="solid"/>
                  <a:miter lim="800000"/>
                </a:ln>
                <a:effectLst/>
              </p:spPr>
              <p:txBody>
                <a:bodyPr rtlCol="0" anchor="ctr"/>
                <a:lstStyle/>
                <a:p>
                  <a:pPr algn="ctr">
                    <a:defRPr/>
                  </a:pPr>
                  <a:endParaRPr lang="en-US" sz="1530" kern="0" dirty="0">
                    <a:solidFill>
                      <a:prstClr val="white"/>
                    </a:solidFill>
                    <a:latin typeface="Calibri"/>
                  </a:endParaRPr>
                </a:p>
              </p:txBody>
            </p:sp>
            <p:sp>
              <p:nvSpPr>
                <p:cNvPr id="44" name="Oval 43">
                  <a:extLst>
                    <a:ext uri="{FF2B5EF4-FFF2-40B4-BE49-F238E27FC236}">
                      <a16:creationId xmlns:a16="http://schemas.microsoft.com/office/drawing/2014/main" id="{192FB75D-769C-CF0E-FB0D-1A1D087CBE3F}"/>
                    </a:ext>
                  </a:extLst>
                </p:cNvPr>
                <p:cNvSpPr/>
                <p:nvPr/>
              </p:nvSpPr>
              <p:spPr>
                <a:xfrm>
                  <a:off x="5404868" y="1846412"/>
                  <a:ext cx="127000" cy="127000"/>
                </a:xfrm>
                <a:prstGeom prst="ellipse">
                  <a:avLst/>
                </a:prstGeom>
                <a:solidFill>
                  <a:srgbClr val="B46004"/>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45" name="Oval 44">
                  <a:extLst>
                    <a:ext uri="{FF2B5EF4-FFF2-40B4-BE49-F238E27FC236}">
                      <a16:creationId xmlns:a16="http://schemas.microsoft.com/office/drawing/2014/main" id="{1A482C87-BAFD-0FF3-D993-3ED30228C7DD}"/>
                    </a:ext>
                  </a:extLst>
                </p:cNvPr>
                <p:cNvSpPr/>
                <p:nvPr/>
              </p:nvSpPr>
              <p:spPr>
                <a:xfrm>
                  <a:off x="5442970" y="1903413"/>
                  <a:ext cx="88898" cy="82699"/>
                </a:xfrm>
                <a:prstGeom prst="ellipse">
                  <a:avLst/>
                </a:pr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sp>
            <p:nvSpPr>
              <p:cNvPr id="33" name="Freeform: Shape 32">
                <a:extLst>
                  <a:ext uri="{FF2B5EF4-FFF2-40B4-BE49-F238E27FC236}">
                    <a16:creationId xmlns:a16="http://schemas.microsoft.com/office/drawing/2014/main" id="{404D8656-F0CE-4AE7-27A6-7602CD255428}"/>
                  </a:ext>
                </a:extLst>
              </p:cNvPr>
              <p:cNvSpPr/>
              <p:nvPr/>
            </p:nvSpPr>
            <p:spPr>
              <a:xfrm>
                <a:off x="1520913" y="2715274"/>
                <a:ext cx="126565" cy="99681"/>
              </a:xfrm>
              <a:custGeom>
                <a:avLst/>
                <a:gdLst>
                  <a:gd name="connsiteX0" fmla="*/ 52387 w 133350"/>
                  <a:gd name="connsiteY0" fmla="*/ 0 h 104775"/>
                  <a:gd name="connsiteX1" fmla="*/ 0 w 133350"/>
                  <a:gd name="connsiteY1" fmla="*/ 95250 h 104775"/>
                  <a:gd name="connsiteX2" fmla="*/ 133350 w 133350"/>
                  <a:gd name="connsiteY2" fmla="*/ 104775 h 104775"/>
                  <a:gd name="connsiteX0" fmla="*/ 52387 w 122112"/>
                  <a:gd name="connsiteY0" fmla="*/ 0 h 95250"/>
                  <a:gd name="connsiteX1" fmla="*/ 0 w 122112"/>
                  <a:gd name="connsiteY1" fmla="*/ 95250 h 95250"/>
                  <a:gd name="connsiteX2" fmla="*/ 122112 w 122112"/>
                  <a:gd name="connsiteY2" fmla="*/ 78059 h 95250"/>
                  <a:gd name="connsiteX0" fmla="*/ 54226 w 123951"/>
                  <a:gd name="connsiteY0" fmla="*/ 0 h 99010"/>
                  <a:gd name="connsiteX1" fmla="*/ 1839 w 123951"/>
                  <a:gd name="connsiteY1" fmla="*/ 95250 h 99010"/>
                  <a:gd name="connsiteX2" fmla="*/ 123951 w 123951"/>
                  <a:gd name="connsiteY2" fmla="*/ 78059 h 99010"/>
                  <a:gd name="connsiteX0" fmla="*/ 46040 w 124756"/>
                  <a:gd name="connsiteY0" fmla="*/ 0 h 121163"/>
                  <a:gd name="connsiteX1" fmla="*/ 2644 w 124756"/>
                  <a:gd name="connsiteY1" fmla="*/ 116029 h 121163"/>
                  <a:gd name="connsiteX2" fmla="*/ 124756 w 124756"/>
                  <a:gd name="connsiteY2" fmla="*/ 98838 h 121163"/>
                  <a:gd name="connsiteX0" fmla="*/ 44629 w 93376"/>
                  <a:gd name="connsiteY0" fmla="*/ 0 h 129127"/>
                  <a:gd name="connsiteX1" fmla="*/ 1233 w 93376"/>
                  <a:gd name="connsiteY1" fmla="*/ 116029 h 129127"/>
                  <a:gd name="connsiteX2" fmla="*/ 93376 w 93376"/>
                  <a:gd name="connsiteY2" fmla="*/ 122587 h 129127"/>
                  <a:gd name="connsiteX0" fmla="*/ 33810 w 94544"/>
                  <a:gd name="connsiteY0" fmla="*/ 0 h 108102"/>
                  <a:gd name="connsiteX1" fmla="*/ 2401 w 94544"/>
                  <a:gd name="connsiteY1" fmla="*/ 96239 h 108102"/>
                  <a:gd name="connsiteX2" fmla="*/ 94544 w 94544"/>
                  <a:gd name="connsiteY2" fmla="*/ 102797 h 108102"/>
                </a:gdLst>
                <a:ahLst/>
                <a:cxnLst>
                  <a:cxn ang="0">
                    <a:pos x="connsiteX0" y="connsiteY0"/>
                  </a:cxn>
                  <a:cxn ang="0">
                    <a:pos x="connsiteX1" y="connsiteY1"/>
                  </a:cxn>
                  <a:cxn ang="0">
                    <a:pos x="connsiteX2" y="connsiteY2"/>
                  </a:cxn>
                </a:cxnLst>
                <a:rect l="l" t="t" r="r" b="b"/>
                <a:pathLst>
                  <a:path w="94544" h="108102">
                    <a:moveTo>
                      <a:pt x="33810" y="0"/>
                    </a:moveTo>
                    <a:cubicBezTo>
                      <a:pt x="16348" y="31750"/>
                      <a:pt x="-7721" y="79106"/>
                      <a:pt x="2401" y="96239"/>
                    </a:cubicBezTo>
                    <a:cubicBezTo>
                      <a:pt x="12523" y="113372"/>
                      <a:pt x="53840" y="108527"/>
                      <a:pt x="94544" y="102797"/>
                    </a:cubicBezTo>
                  </a:path>
                </a:pathLst>
              </a:custGeom>
              <a:noFill/>
              <a:ln w="12700" cap="flat" cmpd="sng" algn="ctr">
                <a:solidFill>
                  <a:srgbClr val="A75809"/>
                </a:solid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34" name="Oval 33">
                <a:extLst>
                  <a:ext uri="{FF2B5EF4-FFF2-40B4-BE49-F238E27FC236}">
                    <a16:creationId xmlns:a16="http://schemas.microsoft.com/office/drawing/2014/main" id="{E602CB12-6DB2-290E-77C6-E520C85287E6}"/>
                  </a:ext>
                </a:extLst>
              </p:cNvPr>
              <p:cNvSpPr/>
              <p:nvPr/>
            </p:nvSpPr>
            <p:spPr>
              <a:xfrm>
                <a:off x="1169129" y="2668732"/>
                <a:ext cx="247569" cy="200609"/>
              </a:xfrm>
              <a:prstGeom prst="ellipse">
                <a:avLst/>
              </a:prstGeom>
              <a:solidFill>
                <a:srgbClr val="FF0000">
                  <a:alpha val="8000"/>
                </a:srgbClr>
              </a:solidFill>
              <a:ln w="12700" cap="flat" cmpd="sng" algn="ctr">
                <a:noFill/>
                <a:prstDash val="solid"/>
                <a:miter lim="800000"/>
              </a:ln>
              <a:effectLst/>
            </p:spPr>
            <p:txBody>
              <a:bodyPr rtlCol="0" anchor="ctr"/>
              <a:lstStyle/>
              <a:p>
                <a:pPr algn="ctr">
                  <a:defRPr/>
                </a:pPr>
                <a:endParaRPr lang="en-US" kern="0">
                  <a:solidFill>
                    <a:prstClr val="white"/>
                  </a:solidFill>
                  <a:latin typeface="Calibri"/>
                </a:endParaRPr>
              </a:p>
            </p:txBody>
          </p:sp>
          <p:sp>
            <p:nvSpPr>
              <p:cNvPr id="35" name="Oval 34">
                <a:extLst>
                  <a:ext uri="{FF2B5EF4-FFF2-40B4-BE49-F238E27FC236}">
                    <a16:creationId xmlns:a16="http://schemas.microsoft.com/office/drawing/2014/main" id="{6B2AE9C6-A800-09FD-D676-32ADFCDE0336}"/>
                  </a:ext>
                </a:extLst>
              </p:cNvPr>
              <p:cNvSpPr/>
              <p:nvPr/>
            </p:nvSpPr>
            <p:spPr>
              <a:xfrm>
                <a:off x="1798886" y="2670190"/>
                <a:ext cx="247569" cy="200609"/>
              </a:xfrm>
              <a:prstGeom prst="ellipse">
                <a:avLst/>
              </a:prstGeom>
              <a:solidFill>
                <a:srgbClr val="FF0000">
                  <a:alpha val="8000"/>
                </a:srgbClr>
              </a:solidFill>
              <a:ln w="12700" cap="flat" cmpd="sng" algn="ctr">
                <a:noFill/>
                <a:prstDash val="solid"/>
                <a:miter lim="800000"/>
              </a:ln>
              <a:effectLst/>
            </p:spPr>
            <p:txBody>
              <a:bodyPr rtlCol="0" anchor="ctr"/>
              <a:lstStyle/>
              <a:p>
                <a:pPr algn="ctr">
                  <a:defRPr/>
                </a:pPr>
                <a:endParaRPr lang="en-US" kern="0">
                  <a:solidFill>
                    <a:prstClr val="white"/>
                  </a:solidFill>
                  <a:latin typeface="Calibri"/>
                </a:endParaRPr>
              </a:p>
            </p:txBody>
          </p:sp>
          <p:sp>
            <p:nvSpPr>
              <p:cNvPr id="36" name="Diagonal Stripe 35">
                <a:extLst>
                  <a:ext uri="{FF2B5EF4-FFF2-40B4-BE49-F238E27FC236}">
                    <a16:creationId xmlns:a16="http://schemas.microsoft.com/office/drawing/2014/main" id="{0F8E619D-77D3-0DCF-2EA1-C18EDF4D86EA}"/>
                  </a:ext>
                </a:extLst>
              </p:cNvPr>
              <p:cNvSpPr/>
              <p:nvPr/>
            </p:nvSpPr>
            <p:spPr>
              <a:xfrm rot="20990782" flipH="1">
                <a:off x="1198942" y="2296279"/>
                <a:ext cx="370838" cy="88647"/>
              </a:xfrm>
              <a:prstGeom prst="diagStripe">
                <a:avLst/>
              </a:prstGeom>
              <a:solidFill>
                <a:srgbClr val="843C0C"/>
              </a:solidFill>
              <a:ln w="12700" cap="flat" cmpd="sng" algn="ctr">
                <a:noFill/>
                <a:prstDash val="solid"/>
                <a:miter lim="800000"/>
              </a:ln>
              <a:effectLst/>
            </p:spPr>
            <p:txBody>
              <a:bodyPr rtlCol="0" anchor="ctr"/>
              <a:lstStyle/>
              <a:p>
                <a:pPr algn="ctr">
                  <a:defRPr/>
                </a:pPr>
                <a:endParaRPr lang="en-US" kern="0">
                  <a:solidFill>
                    <a:prstClr val="white"/>
                  </a:solidFill>
                  <a:latin typeface="Corbel" panose="020B0503020204020204"/>
                </a:endParaRPr>
              </a:p>
            </p:txBody>
          </p:sp>
          <p:sp>
            <p:nvSpPr>
              <p:cNvPr id="37" name="Diagonal Stripe 36">
                <a:extLst>
                  <a:ext uri="{FF2B5EF4-FFF2-40B4-BE49-F238E27FC236}">
                    <a16:creationId xmlns:a16="http://schemas.microsoft.com/office/drawing/2014/main" id="{81708511-D123-F06F-007E-60B0F6D8D159}"/>
                  </a:ext>
                </a:extLst>
              </p:cNvPr>
              <p:cNvSpPr/>
              <p:nvPr/>
            </p:nvSpPr>
            <p:spPr>
              <a:xfrm rot="609218">
                <a:off x="1688061" y="2288356"/>
                <a:ext cx="370838" cy="98674"/>
              </a:xfrm>
              <a:prstGeom prst="diagStripe">
                <a:avLst/>
              </a:prstGeom>
              <a:solidFill>
                <a:srgbClr val="843C0C"/>
              </a:solidFill>
              <a:ln w="12700" cap="flat" cmpd="sng" algn="ctr">
                <a:noFill/>
                <a:prstDash val="solid"/>
                <a:miter lim="800000"/>
              </a:ln>
              <a:effectLst/>
            </p:spPr>
            <p:txBody>
              <a:bodyPr rtlCol="0" anchor="ctr"/>
              <a:lstStyle/>
              <a:p>
                <a:pPr algn="ctr">
                  <a:defRPr/>
                </a:pPr>
                <a:endParaRPr lang="en-US" kern="0">
                  <a:solidFill>
                    <a:prstClr val="white"/>
                  </a:solidFill>
                  <a:latin typeface="Corbel" panose="020B0503020204020204"/>
                </a:endParaRPr>
              </a:p>
            </p:txBody>
          </p:sp>
          <p:sp>
            <p:nvSpPr>
              <p:cNvPr id="38" name="Isosceles Triangle 37">
                <a:extLst>
                  <a:ext uri="{FF2B5EF4-FFF2-40B4-BE49-F238E27FC236}">
                    <a16:creationId xmlns:a16="http://schemas.microsoft.com/office/drawing/2014/main" id="{B48DFBD3-F4E8-955C-2372-E941F840AF8E}"/>
                  </a:ext>
                </a:extLst>
              </p:cNvPr>
              <p:cNvSpPr/>
              <p:nvPr/>
            </p:nvSpPr>
            <p:spPr>
              <a:xfrm rot="10800000">
                <a:off x="1440270" y="2989332"/>
                <a:ext cx="343536" cy="163911"/>
              </a:xfrm>
              <a:prstGeom prst="triangle">
                <a:avLst/>
              </a:prstGeom>
              <a:solidFill>
                <a:sysClr val="window" lastClr="FFFFFF"/>
              </a:solidFill>
              <a:ln w="19050" cap="flat" cmpd="sng" algn="ctr">
                <a:solidFill>
                  <a:srgbClr val="FF0000">
                    <a:lumMod val="40000"/>
                    <a:lumOff val="60000"/>
                  </a:srgbClr>
                </a:solid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grpSp>
      </p:grpSp>
    </p:spTree>
    <p:extLst>
      <p:ext uri="{BB962C8B-B14F-4D97-AF65-F5344CB8AC3E}">
        <p14:creationId xmlns:p14="http://schemas.microsoft.com/office/powerpoint/2010/main" val="28738471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5142045" y="1258459"/>
            <a:ext cx="7049955" cy="1384995"/>
          </a:xfrm>
          <a:prstGeom prst="rect">
            <a:avLst/>
          </a:prstGeom>
          <a:noFill/>
          <a:ln>
            <a:noFill/>
          </a:ln>
        </p:spPr>
        <p:txBody>
          <a:bodyPr wrap="square" rtlCol="0">
            <a:spAutoFit/>
          </a:bodyPr>
          <a:lstStyle/>
          <a:p>
            <a:pPr>
              <a:spcAft>
                <a:spcPts val="800"/>
              </a:spcAft>
            </a:pPr>
            <a:r>
              <a:rPr lang="en-US" sz="2800" dirty="0">
                <a:solidFill>
                  <a:srgbClr val="000000"/>
                </a:solidFill>
              </a:rPr>
              <a:t>During your daily walk-through, give your cafeteria a thorough assessment. Ask yourself the following questions:</a:t>
            </a:r>
          </a:p>
        </p:txBody>
      </p:sp>
      <p:sp>
        <p:nvSpPr>
          <p:cNvPr id="8" name="Title 1"/>
          <p:cNvSpPr txBox="1">
            <a:spLocks/>
          </p:cNvSpPr>
          <p:nvPr/>
        </p:nvSpPr>
        <p:spPr>
          <a:xfrm>
            <a:off x="0" y="0"/>
            <a:ext cx="12192000" cy="1097280"/>
          </a:xfrm>
          <a:prstGeom prst="rect">
            <a:avLst/>
          </a:prstGeom>
          <a:solidFill>
            <a:srgbClr val="712766"/>
          </a:solidFill>
          <a:ln w="25400">
            <a:noFill/>
          </a:ln>
        </p:spPr>
        <p:txBody>
          <a:bodyPr vert="horz" lIns="91440" tIns="45720" rIns="91440" bIns="45720" rtlCol="0" anchor="ctr">
            <a:norm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pPr marL="457200" algn="l"/>
            <a:r>
              <a:rPr lang="en-US" sz="4800" b="1" dirty="0">
                <a:solidFill>
                  <a:schemeClr val="bg1"/>
                </a:solidFill>
                <a:latin typeface="Juice ITC" panose="04040403040A02020202" pitchFamily="82" charset="0"/>
              </a:rPr>
              <a:t>Getting Control Of Your Cafeteria</a:t>
            </a:r>
          </a:p>
        </p:txBody>
      </p:sp>
      <p:sp>
        <p:nvSpPr>
          <p:cNvPr id="7" name="TextBox 6"/>
          <p:cNvSpPr txBox="1"/>
          <p:nvPr/>
        </p:nvSpPr>
        <p:spPr>
          <a:xfrm>
            <a:off x="1441816" y="6129788"/>
            <a:ext cx="8920097" cy="461665"/>
          </a:xfrm>
          <a:prstGeom prst="rect">
            <a:avLst/>
          </a:prstGeom>
          <a:noFill/>
          <a:ln>
            <a:noFill/>
          </a:ln>
        </p:spPr>
        <p:txBody>
          <a:bodyPr wrap="square" rtlCol="0">
            <a:spAutoFit/>
          </a:bodyPr>
          <a:lstStyle/>
          <a:p>
            <a:pPr marL="274320" algn="ctr">
              <a:spcAft>
                <a:spcPts val="400"/>
              </a:spcAft>
            </a:pPr>
            <a:r>
              <a:rPr lang="en-US" sz="2400" dirty="0">
                <a:solidFill>
                  <a:srgbClr val="000000"/>
                </a:solidFill>
              </a:rPr>
              <a:t>When answering questions candidly, this allows for improvement!</a:t>
            </a:r>
          </a:p>
        </p:txBody>
      </p:sp>
      <p:grpSp>
        <p:nvGrpSpPr>
          <p:cNvPr id="3" name="Group 2">
            <a:extLst>
              <a:ext uri="{FF2B5EF4-FFF2-40B4-BE49-F238E27FC236}">
                <a16:creationId xmlns:a16="http://schemas.microsoft.com/office/drawing/2014/main" id="{0333DC52-9494-4461-A2C5-FD2AF8FFD7B2}"/>
              </a:ext>
            </a:extLst>
          </p:cNvPr>
          <p:cNvGrpSpPr/>
          <p:nvPr/>
        </p:nvGrpSpPr>
        <p:grpSpPr>
          <a:xfrm>
            <a:off x="860732" y="1232833"/>
            <a:ext cx="3574712" cy="4735412"/>
            <a:chOff x="5635899" y="1552040"/>
            <a:chExt cx="3729994" cy="4727745"/>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5128" b="97436" l="3143" r="99429">
                          <a14:foregroundMark x1="16286" y1="17308" x2="55143" y2="16026"/>
                          <a14:foregroundMark x1="55143" y1="16026" x2="91143" y2="34936"/>
                          <a14:foregroundMark x1="91143" y1="34936" x2="93429" y2="75000"/>
                          <a14:foregroundMark x1="93429" y1="75000" x2="82857" y2="96154"/>
                          <a14:foregroundMark x1="25143" y1="6090" x2="20286" y2="88462"/>
                          <a14:foregroundMark x1="27143" y1="8013" x2="15143" y2="50641"/>
                          <a14:foregroundMark x1="15143" y1="50641" x2="15714" y2="87500"/>
                          <a14:foregroundMark x1="3143" y1="63782" x2="15143" y2="48397"/>
                          <a14:foregroundMark x1="14000" y1="51923" x2="12571" y2="77564"/>
                          <a14:foregroundMark x1="5143" y1="58013" x2="6857" y2="76603"/>
                          <a14:foregroundMark x1="6857" y1="76603" x2="21143" y2="97115"/>
                          <a14:foregroundMark x1="21143" y1="97115" x2="34257" y2="97115"/>
                          <a14:foregroundMark x1="7143" y1="11538" x2="77143" y2="5769"/>
                          <a14:foregroundMark x1="77143" y1="5769" x2="96000" y2="30128"/>
                          <a14:foregroundMark x1="96000" y1="30128" x2="99429" y2="48718"/>
                          <a14:foregroundMark x1="99429" y1="48718" x2="93429" y2="97436"/>
                          <a14:foregroundMark x1="46000" y1="5769" x2="46000" y2="5449"/>
                          <a14:foregroundMark x1="38000" y1="7372" x2="40571" y2="6090"/>
                          <a14:foregroundMark x1="40571" y1="6090" x2="44857" y2="9615"/>
                          <a14:foregroundMark x1="36286" y1="8333" x2="37714" y2="6731"/>
                          <a14:foregroundMark x1="40286" y1="6410" x2="45714" y2="5128"/>
                          <a14:backgroundMark x1="47143" y1="38141" x2="49714" y2="96154"/>
                          <a14:backgroundMark x1="42571" y1="40064" x2="38571" y2="58974"/>
                          <a14:backgroundMark x1="36857" y1="47436" x2="50857" y2="41667"/>
                          <a14:backgroundMark x1="50857" y1="41667" x2="60571" y2="62179"/>
                          <a14:backgroundMark x1="60571" y1="62179" x2="56286" y2="79167"/>
                          <a14:backgroundMark x1="56286" y1="79167" x2="56571" y2="82051"/>
                          <a14:backgroundMark x1="35714" y1="52885" x2="45429" y2="90385"/>
                          <a14:backgroundMark x1="45429" y1="90385" x2="45714" y2="96154"/>
                          <a14:backgroundMark x1="32000" y1="87821" x2="42286" y2="97756"/>
                          <a14:backgroundMark x1="56000" y1="40064" x2="56000" y2="44551"/>
                          <a14:backgroundMark x1="40000" y1="75962" x2="34286" y2="82372"/>
                        </a14:backgroundRemoval>
                      </a14:imgEffect>
                    </a14:imgLayer>
                  </a14:imgProps>
                </a:ext>
                <a:ext uri="{28A0092B-C50C-407E-A947-70E740481C1C}">
                  <a14:useLocalDpi xmlns:a14="http://schemas.microsoft.com/office/drawing/2010/main" val="0"/>
                </a:ext>
              </a:extLst>
            </a:blip>
            <a:stretch>
              <a:fillRect/>
            </a:stretch>
          </p:blipFill>
          <p:spPr>
            <a:xfrm>
              <a:off x="5635899" y="1552040"/>
              <a:ext cx="3729994" cy="3325023"/>
            </a:xfrm>
            <a:prstGeom prst="rect">
              <a:avLst/>
            </a:prstGeom>
          </p:spPr>
        </p:pic>
        <p:grpSp>
          <p:nvGrpSpPr>
            <p:cNvPr id="10" name="Group 9">
              <a:extLst>
                <a:ext uri="{FF2B5EF4-FFF2-40B4-BE49-F238E27FC236}">
                  <a16:creationId xmlns:a16="http://schemas.microsoft.com/office/drawing/2014/main" id="{43F4472C-8A8C-43F5-AAA4-486AA00DD9D0}"/>
                </a:ext>
              </a:extLst>
            </p:cNvPr>
            <p:cNvGrpSpPr/>
            <p:nvPr/>
          </p:nvGrpSpPr>
          <p:grpSpPr>
            <a:xfrm>
              <a:off x="7095940" y="5966090"/>
              <a:ext cx="226117" cy="291497"/>
              <a:chOff x="3312043" y="4084938"/>
              <a:chExt cx="189762" cy="211269"/>
            </a:xfrm>
          </p:grpSpPr>
          <p:sp>
            <p:nvSpPr>
              <p:cNvPr id="46" name="Chord 45">
                <a:extLst>
                  <a:ext uri="{FF2B5EF4-FFF2-40B4-BE49-F238E27FC236}">
                    <a16:creationId xmlns:a16="http://schemas.microsoft.com/office/drawing/2014/main" id="{04A5193D-0354-4239-B6EA-1E3B927AE12C}"/>
                  </a:ext>
                </a:extLst>
              </p:cNvPr>
              <p:cNvSpPr/>
              <p:nvPr/>
            </p:nvSpPr>
            <p:spPr>
              <a:xfrm rot="17516835">
                <a:off x="3301289" y="4095692"/>
                <a:ext cx="211269" cy="189762"/>
              </a:xfrm>
              <a:prstGeom prst="chord">
                <a:avLst/>
              </a:prstGeom>
              <a:solidFill>
                <a:sysClr val="window" lastClr="FFFFFF"/>
              </a:solidFill>
              <a:ln w="3175" cap="flat" cmpd="sng" algn="ctr">
                <a:solidFill>
                  <a:srgbClr val="008000"/>
                </a:solidFill>
                <a:prstDash val="solid"/>
              </a:ln>
              <a:effectLst/>
            </p:spPr>
            <p:txBody>
              <a:bodyPr rtlCol="0" anchor="ctr"/>
              <a:lstStyle/>
              <a:p>
                <a:pPr algn="ctr">
                  <a:defRPr/>
                </a:pPr>
                <a:endParaRPr lang="en-US" sz="1530" kern="0">
                  <a:solidFill>
                    <a:prstClr val="white"/>
                  </a:solidFill>
                  <a:latin typeface="Calibri"/>
                </a:endParaRPr>
              </a:p>
            </p:txBody>
          </p:sp>
          <p:sp>
            <p:nvSpPr>
              <p:cNvPr id="47" name="Chord 46">
                <a:extLst>
                  <a:ext uri="{FF2B5EF4-FFF2-40B4-BE49-F238E27FC236}">
                    <a16:creationId xmlns:a16="http://schemas.microsoft.com/office/drawing/2014/main" id="{7BD3C7D2-C037-46E7-9C5F-BBF704DBA46D}"/>
                  </a:ext>
                </a:extLst>
              </p:cNvPr>
              <p:cNvSpPr/>
              <p:nvPr/>
            </p:nvSpPr>
            <p:spPr>
              <a:xfrm rot="17516835">
                <a:off x="3322124" y="4115676"/>
                <a:ext cx="172341" cy="154797"/>
              </a:xfrm>
              <a:prstGeom prst="chord">
                <a:avLst/>
              </a:prstGeom>
              <a:solidFill>
                <a:srgbClr val="FF0000"/>
              </a:solidFill>
              <a:ln w="25400" cap="flat" cmpd="sng" algn="ctr">
                <a:solidFill>
                  <a:srgbClr val="FF0000">
                    <a:shade val="50000"/>
                  </a:srgbClr>
                </a:solidFill>
                <a:prstDash val="solid"/>
              </a:ln>
              <a:effectLst/>
            </p:spPr>
            <p:txBody>
              <a:bodyPr rtlCol="0" anchor="ctr"/>
              <a:lstStyle/>
              <a:p>
                <a:pPr algn="ctr">
                  <a:defRPr/>
                </a:pPr>
                <a:endParaRPr lang="en-US" sz="1530" kern="0">
                  <a:solidFill>
                    <a:prstClr val="white"/>
                  </a:solidFill>
                  <a:latin typeface="Calibri"/>
                </a:endParaRPr>
              </a:p>
            </p:txBody>
          </p:sp>
          <p:sp>
            <p:nvSpPr>
              <p:cNvPr id="48" name="Chord 47">
                <a:extLst>
                  <a:ext uri="{FF2B5EF4-FFF2-40B4-BE49-F238E27FC236}">
                    <a16:creationId xmlns:a16="http://schemas.microsoft.com/office/drawing/2014/main" id="{00BDD2BD-2789-4EFE-B635-40F7FB6AB911}"/>
                  </a:ext>
                </a:extLst>
              </p:cNvPr>
              <p:cNvSpPr/>
              <p:nvPr/>
            </p:nvSpPr>
            <p:spPr>
              <a:xfrm rot="17516835">
                <a:off x="3322123" y="4115676"/>
                <a:ext cx="172341" cy="154797"/>
              </a:xfrm>
              <a:prstGeom prst="chord">
                <a:avLst/>
              </a:prstGeom>
              <a:solidFill>
                <a:srgbClr val="FF0000"/>
              </a:solidFill>
              <a:ln w="25400" cap="flat" cmpd="sng" algn="ctr">
                <a:solidFill>
                  <a:srgbClr val="FF0000">
                    <a:shade val="50000"/>
                  </a:srgbClr>
                </a:solidFill>
                <a:prstDash val="solid"/>
              </a:ln>
              <a:effectLst/>
            </p:spPr>
            <p:txBody>
              <a:bodyPr rtlCol="0" anchor="ctr"/>
              <a:lstStyle/>
              <a:p>
                <a:pPr algn="ctr">
                  <a:defRPr/>
                </a:pPr>
                <a:endParaRPr lang="en-US" sz="1530" kern="0">
                  <a:solidFill>
                    <a:prstClr val="white"/>
                  </a:solidFill>
                  <a:latin typeface="Calibri"/>
                </a:endParaRPr>
              </a:p>
            </p:txBody>
          </p:sp>
        </p:grpSp>
        <p:sp>
          <p:nvSpPr>
            <p:cNvPr id="11" name="Flowchart: Manual Operation 26">
              <a:extLst>
                <a:ext uri="{FF2B5EF4-FFF2-40B4-BE49-F238E27FC236}">
                  <a16:creationId xmlns:a16="http://schemas.microsoft.com/office/drawing/2014/main" id="{6CE93792-5AD2-48A0-A3F7-B7DB3B0C7A60}"/>
                </a:ext>
              </a:extLst>
            </p:cNvPr>
            <p:cNvSpPr/>
            <p:nvPr/>
          </p:nvSpPr>
          <p:spPr>
            <a:xfrm rot="230863" flipV="1">
              <a:off x="7092803" y="5182686"/>
              <a:ext cx="283736" cy="920368"/>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grpSp>
          <p:nvGrpSpPr>
            <p:cNvPr id="12" name="Group 11">
              <a:extLst>
                <a:ext uri="{FF2B5EF4-FFF2-40B4-BE49-F238E27FC236}">
                  <a16:creationId xmlns:a16="http://schemas.microsoft.com/office/drawing/2014/main" id="{62F45124-86A8-4BDA-ADF0-4AC8F3EC677A}"/>
                </a:ext>
              </a:extLst>
            </p:cNvPr>
            <p:cNvGrpSpPr/>
            <p:nvPr/>
          </p:nvGrpSpPr>
          <p:grpSpPr>
            <a:xfrm>
              <a:off x="7460428" y="5988288"/>
              <a:ext cx="226117" cy="291497"/>
              <a:chOff x="3312043" y="4084938"/>
              <a:chExt cx="189762" cy="211269"/>
            </a:xfrm>
          </p:grpSpPr>
          <p:sp>
            <p:nvSpPr>
              <p:cNvPr id="44" name="Chord 43">
                <a:extLst>
                  <a:ext uri="{FF2B5EF4-FFF2-40B4-BE49-F238E27FC236}">
                    <a16:creationId xmlns:a16="http://schemas.microsoft.com/office/drawing/2014/main" id="{CC82F54A-B059-4000-AF4F-7F6F6EC30722}"/>
                  </a:ext>
                </a:extLst>
              </p:cNvPr>
              <p:cNvSpPr/>
              <p:nvPr/>
            </p:nvSpPr>
            <p:spPr>
              <a:xfrm rot="17516835">
                <a:off x="3301289" y="4095692"/>
                <a:ext cx="211269" cy="189762"/>
              </a:xfrm>
              <a:prstGeom prst="chord">
                <a:avLst/>
              </a:prstGeom>
              <a:solidFill>
                <a:sysClr val="window" lastClr="FFFFFF"/>
              </a:solidFill>
              <a:ln w="3175" cap="flat" cmpd="sng" algn="ctr">
                <a:solidFill>
                  <a:srgbClr val="008000"/>
                </a:solidFill>
                <a:prstDash val="solid"/>
              </a:ln>
              <a:effectLst/>
            </p:spPr>
            <p:txBody>
              <a:bodyPr rtlCol="0" anchor="ctr"/>
              <a:lstStyle/>
              <a:p>
                <a:pPr algn="ctr">
                  <a:defRPr/>
                </a:pPr>
                <a:endParaRPr lang="en-US" sz="1530" kern="0">
                  <a:solidFill>
                    <a:prstClr val="white"/>
                  </a:solidFill>
                  <a:latin typeface="Calibri"/>
                </a:endParaRPr>
              </a:p>
            </p:txBody>
          </p:sp>
          <p:sp>
            <p:nvSpPr>
              <p:cNvPr id="45" name="Chord 44">
                <a:extLst>
                  <a:ext uri="{FF2B5EF4-FFF2-40B4-BE49-F238E27FC236}">
                    <a16:creationId xmlns:a16="http://schemas.microsoft.com/office/drawing/2014/main" id="{279BAE0C-84DA-40EF-99DF-D0C4B826BFD0}"/>
                  </a:ext>
                </a:extLst>
              </p:cNvPr>
              <p:cNvSpPr/>
              <p:nvPr/>
            </p:nvSpPr>
            <p:spPr>
              <a:xfrm rot="17516835">
                <a:off x="3322124" y="4115676"/>
                <a:ext cx="172341" cy="154797"/>
              </a:xfrm>
              <a:prstGeom prst="chord">
                <a:avLst/>
              </a:prstGeom>
              <a:solidFill>
                <a:srgbClr val="FF0000"/>
              </a:solidFill>
              <a:ln w="25400" cap="flat" cmpd="sng" algn="ctr">
                <a:solidFill>
                  <a:srgbClr val="FF0000">
                    <a:shade val="50000"/>
                  </a:srgbClr>
                </a:solidFill>
                <a:prstDash val="solid"/>
              </a:ln>
              <a:effectLst/>
            </p:spPr>
            <p:txBody>
              <a:bodyPr rtlCol="0" anchor="ctr"/>
              <a:lstStyle/>
              <a:p>
                <a:pPr algn="ctr">
                  <a:defRPr/>
                </a:pPr>
                <a:endParaRPr lang="en-US" sz="1530" kern="0">
                  <a:solidFill>
                    <a:prstClr val="white"/>
                  </a:solidFill>
                  <a:latin typeface="Calibri"/>
                </a:endParaRPr>
              </a:p>
            </p:txBody>
          </p:sp>
        </p:grpSp>
        <p:sp>
          <p:nvSpPr>
            <p:cNvPr id="13" name="Flowchart: Manual Operation 26">
              <a:extLst>
                <a:ext uri="{FF2B5EF4-FFF2-40B4-BE49-F238E27FC236}">
                  <a16:creationId xmlns:a16="http://schemas.microsoft.com/office/drawing/2014/main" id="{99862D21-E2A7-406B-985E-BC882BD4C722}"/>
                </a:ext>
              </a:extLst>
            </p:cNvPr>
            <p:cNvSpPr/>
            <p:nvPr/>
          </p:nvSpPr>
          <p:spPr>
            <a:xfrm rot="21326916" flipV="1">
              <a:off x="7385228" y="5194519"/>
              <a:ext cx="283736" cy="904503"/>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4" name="Rectangle: Single Corner Snipped 29">
              <a:extLst>
                <a:ext uri="{FF2B5EF4-FFF2-40B4-BE49-F238E27FC236}">
                  <a16:creationId xmlns:a16="http://schemas.microsoft.com/office/drawing/2014/main" id="{10845B98-77AA-473C-BD06-0497A880827B}"/>
                </a:ext>
              </a:extLst>
            </p:cNvPr>
            <p:cNvSpPr/>
            <p:nvPr/>
          </p:nvSpPr>
          <p:spPr>
            <a:xfrm flipH="1">
              <a:off x="7080618" y="4316982"/>
              <a:ext cx="577636" cy="888052"/>
            </a:xfrm>
            <a:prstGeom prst="snip1Rect">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5" name="Oval 14">
              <a:extLst>
                <a:ext uri="{FF2B5EF4-FFF2-40B4-BE49-F238E27FC236}">
                  <a16:creationId xmlns:a16="http://schemas.microsoft.com/office/drawing/2014/main" id="{5EFE6B3E-5069-4172-A7C1-BCCDA22399C6}"/>
                </a:ext>
              </a:extLst>
            </p:cNvPr>
            <p:cNvSpPr/>
            <p:nvPr/>
          </p:nvSpPr>
          <p:spPr>
            <a:xfrm>
              <a:off x="6935187" y="3602384"/>
              <a:ext cx="126324" cy="296267"/>
            </a:xfrm>
            <a:prstGeom prst="ellipse">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16" name="Oval 15">
              <a:extLst>
                <a:ext uri="{FF2B5EF4-FFF2-40B4-BE49-F238E27FC236}">
                  <a16:creationId xmlns:a16="http://schemas.microsoft.com/office/drawing/2014/main" id="{B9CF6245-33D2-4D05-B55E-BF7B00159798}"/>
                </a:ext>
              </a:extLst>
            </p:cNvPr>
            <p:cNvSpPr/>
            <p:nvPr/>
          </p:nvSpPr>
          <p:spPr>
            <a:xfrm>
              <a:off x="7722763" y="3593242"/>
              <a:ext cx="126324" cy="296267"/>
            </a:xfrm>
            <a:prstGeom prst="ellipse">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7" name="Flowchart: Off-page Connector 16">
              <a:extLst>
                <a:ext uri="{FF2B5EF4-FFF2-40B4-BE49-F238E27FC236}">
                  <a16:creationId xmlns:a16="http://schemas.microsoft.com/office/drawing/2014/main" id="{11FCD250-5261-476D-96FF-0DE2CCB14606}"/>
                </a:ext>
              </a:extLst>
            </p:cNvPr>
            <p:cNvSpPr/>
            <p:nvPr/>
          </p:nvSpPr>
          <p:spPr>
            <a:xfrm>
              <a:off x="7280610" y="4108066"/>
              <a:ext cx="226998" cy="315409"/>
            </a:xfrm>
            <a:prstGeom prst="flowChartOffpageConnec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8" name="Oval 17">
              <a:extLst>
                <a:ext uri="{FF2B5EF4-FFF2-40B4-BE49-F238E27FC236}">
                  <a16:creationId xmlns:a16="http://schemas.microsoft.com/office/drawing/2014/main" id="{628A195B-CECB-43D7-87C0-C3B48D52D3AF}"/>
                </a:ext>
              </a:extLst>
            </p:cNvPr>
            <p:cNvSpPr/>
            <p:nvPr/>
          </p:nvSpPr>
          <p:spPr>
            <a:xfrm>
              <a:off x="6990453" y="3161837"/>
              <a:ext cx="789551" cy="1051365"/>
            </a:xfrm>
            <a:prstGeom prst="ellipse">
              <a:avLst/>
            </a:prstGeom>
            <a:solidFill>
              <a:srgbClr val="EED69D"/>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9" name="Flowchart: Terminator 18">
              <a:extLst>
                <a:ext uri="{FF2B5EF4-FFF2-40B4-BE49-F238E27FC236}">
                  <a16:creationId xmlns:a16="http://schemas.microsoft.com/office/drawing/2014/main" id="{40D86608-3A22-426B-A036-F272CACD557C}"/>
                </a:ext>
              </a:extLst>
            </p:cNvPr>
            <p:cNvSpPr/>
            <p:nvPr/>
          </p:nvSpPr>
          <p:spPr>
            <a:xfrm rot="1600366">
              <a:off x="6854474" y="4519990"/>
              <a:ext cx="154247" cy="514133"/>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20" name="Flowchart: Delay 19">
              <a:extLst>
                <a:ext uri="{FF2B5EF4-FFF2-40B4-BE49-F238E27FC236}">
                  <a16:creationId xmlns:a16="http://schemas.microsoft.com/office/drawing/2014/main" id="{BB44EA01-6D45-4004-9DCB-84C5B94DC99C}"/>
                </a:ext>
              </a:extLst>
            </p:cNvPr>
            <p:cNvSpPr/>
            <p:nvPr/>
          </p:nvSpPr>
          <p:spPr>
            <a:xfrm rot="2022916" flipH="1">
              <a:off x="6943053" y="4291270"/>
              <a:ext cx="219100" cy="474853"/>
            </a:xfrm>
            <a:prstGeom prst="flowChartDelay">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28" name="Moon 27">
              <a:extLst>
                <a:ext uri="{FF2B5EF4-FFF2-40B4-BE49-F238E27FC236}">
                  <a16:creationId xmlns:a16="http://schemas.microsoft.com/office/drawing/2014/main" id="{571F7EE6-C636-41E8-A539-7D25125221E9}"/>
                </a:ext>
              </a:extLst>
            </p:cNvPr>
            <p:cNvSpPr/>
            <p:nvPr/>
          </p:nvSpPr>
          <p:spPr>
            <a:xfrm rot="5400000">
              <a:off x="7077105" y="2892159"/>
              <a:ext cx="616247" cy="811069"/>
            </a:xfrm>
            <a:prstGeom prst="moon">
              <a:avLst>
                <a:gd name="adj" fmla="val 65258"/>
              </a:avLst>
            </a:prstGeom>
            <a:pattFill prst="openDmnd">
              <a:fgClr>
                <a:srgbClr val="000000"/>
              </a:fgClr>
              <a:bgClr>
                <a:sysClr val="window" lastClr="FFFFFF"/>
              </a:bgClr>
            </a:pattFill>
            <a:ln w="3175" cap="flat" cmpd="sng" algn="ctr">
              <a:solidFill>
                <a:srgbClr val="000000"/>
              </a:solidFill>
              <a:prstDash val="solid"/>
            </a:ln>
            <a:effectLst/>
          </p:spPr>
          <p:txBody>
            <a:bodyPr rtlCol="0" anchor="ctr"/>
            <a:lstStyle/>
            <a:p>
              <a:pPr algn="ctr">
                <a:defRPr/>
              </a:pPr>
              <a:endParaRPr lang="en-US" sz="1530" kern="0">
                <a:solidFill>
                  <a:prstClr val="white"/>
                </a:solidFill>
                <a:latin typeface="Calibri"/>
              </a:endParaRPr>
            </a:p>
          </p:txBody>
        </p:sp>
        <p:sp>
          <p:nvSpPr>
            <p:cNvPr id="29" name="Moon 28">
              <a:extLst>
                <a:ext uri="{FF2B5EF4-FFF2-40B4-BE49-F238E27FC236}">
                  <a16:creationId xmlns:a16="http://schemas.microsoft.com/office/drawing/2014/main" id="{07415B59-F191-4232-B10F-965CB9616982}"/>
                </a:ext>
              </a:extLst>
            </p:cNvPr>
            <p:cNvSpPr/>
            <p:nvPr/>
          </p:nvSpPr>
          <p:spPr>
            <a:xfrm rot="5400000">
              <a:off x="7164539" y="2987751"/>
              <a:ext cx="443112" cy="791284"/>
            </a:xfrm>
            <a:prstGeom prst="moon">
              <a:avLst>
                <a:gd name="adj" fmla="val 52142"/>
              </a:avLst>
            </a:prstGeom>
            <a:pattFill prst="dotDmnd">
              <a:fgClr>
                <a:srgbClr val="000000"/>
              </a:fgClr>
              <a:bgClr>
                <a:srgbClr val="C28446"/>
              </a:bgClr>
            </a:pattFill>
            <a:ln w="3175" cap="flat" cmpd="sng" algn="ctr">
              <a:noFill/>
              <a:prstDash val="solid"/>
            </a:ln>
            <a:effectLst/>
          </p:spPr>
          <p:txBody>
            <a:bodyPr rtlCol="0" anchor="ctr"/>
            <a:lstStyle/>
            <a:p>
              <a:pPr algn="ctr">
                <a:defRPr/>
              </a:pPr>
              <a:endParaRPr lang="en-US" sz="1530" kern="0">
                <a:solidFill>
                  <a:prstClr val="white"/>
                </a:solidFill>
                <a:latin typeface="Calibri"/>
              </a:endParaRPr>
            </a:p>
          </p:txBody>
        </p:sp>
        <p:sp>
          <p:nvSpPr>
            <p:cNvPr id="30" name="Oval 29">
              <a:extLst>
                <a:ext uri="{FF2B5EF4-FFF2-40B4-BE49-F238E27FC236}">
                  <a16:creationId xmlns:a16="http://schemas.microsoft.com/office/drawing/2014/main" id="{3E651BA1-C8CF-4D3C-A833-EE2AC2DC3F87}"/>
                </a:ext>
              </a:extLst>
            </p:cNvPr>
            <p:cNvSpPr/>
            <p:nvPr/>
          </p:nvSpPr>
          <p:spPr>
            <a:xfrm>
              <a:off x="7235291" y="3048336"/>
              <a:ext cx="313345" cy="141103"/>
            </a:xfrm>
            <a:prstGeom prst="ellipse">
              <a:avLst/>
            </a:prstGeom>
            <a:pattFill prst="dotDmnd">
              <a:fgClr>
                <a:srgbClr val="F79646">
                  <a:lumMod val="50000"/>
                </a:srgbClr>
              </a:fgClr>
              <a:bgClr>
                <a:srgbClr val="C28446"/>
              </a:bgClr>
            </a:patt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31" name="Right Triangle 30">
              <a:extLst>
                <a:ext uri="{FF2B5EF4-FFF2-40B4-BE49-F238E27FC236}">
                  <a16:creationId xmlns:a16="http://schemas.microsoft.com/office/drawing/2014/main" id="{3A5495B4-7AC0-40B8-AC93-43B3DA38864E}"/>
                </a:ext>
              </a:extLst>
            </p:cNvPr>
            <p:cNvSpPr/>
            <p:nvPr/>
          </p:nvSpPr>
          <p:spPr>
            <a:xfrm rot="8699319">
              <a:off x="7169584" y="4287932"/>
              <a:ext cx="169543" cy="210896"/>
            </a:xfrm>
            <a:prstGeom prst="rtTriangle">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32" name="Right Triangle 31">
              <a:extLst>
                <a:ext uri="{FF2B5EF4-FFF2-40B4-BE49-F238E27FC236}">
                  <a16:creationId xmlns:a16="http://schemas.microsoft.com/office/drawing/2014/main" id="{741F9057-806E-4AAC-8A56-336CF4B830CC}"/>
                </a:ext>
              </a:extLst>
            </p:cNvPr>
            <p:cNvSpPr/>
            <p:nvPr/>
          </p:nvSpPr>
          <p:spPr>
            <a:xfrm rot="12900681" flipH="1">
              <a:off x="7454413" y="4287932"/>
              <a:ext cx="169543" cy="210896"/>
            </a:xfrm>
            <a:prstGeom prst="rtTriangle">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33" name="Flowchart: Terminator 32">
              <a:extLst>
                <a:ext uri="{FF2B5EF4-FFF2-40B4-BE49-F238E27FC236}">
                  <a16:creationId xmlns:a16="http://schemas.microsoft.com/office/drawing/2014/main" id="{F8FC112A-808D-47ED-A092-DDB028FAC485}"/>
                </a:ext>
              </a:extLst>
            </p:cNvPr>
            <p:cNvSpPr/>
            <p:nvPr/>
          </p:nvSpPr>
          <p:spPr>
            <a:xfrm rot="18705810" flipH="1">
              <a:off x="6858850" y="4924546"/>
              <a:ext cx="102197" cy="284458"/>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34" name="Flowchart: Connector 33">
              <a:extLst>
                <a:ext uri="{FF2B5EF4-FFF2-40B4-BE49-F238E27FC236}">
                  <a16:creationId xmlns:a16="http://schemas.microsoft.com/office/drawing/2014/main" id="{A52E189A-7108-496B-A4F9-E9B7DD915C1F}"/>
                </a:ext>
              </a:extLst>
            </p:cNvPr>
            <p:cNvSpPr/>
            <p:nvPr/>
          </p:nvSpPr>
          <p:spPr>
            <a:xfrm>
              <a:off x="7358854" y="4470006"/>
              <a:ext cx="54478" cy="63080"/>
            </a:xfrm>
            <a:prstGeom prst="flowChartConnector">
              <a:avLst/>
            </a:prstGeom>
            <a:solidFill>
              <a:srgbClr val="008000"/>
            </a:solidFill>
            <a:ln w="25400" cap="flat" cmpd="sng" algn="ctr">
              <a:noFill/>
              <a:prstDash val="solid"/>
            </a:ln>
            <a:effectLst/>
          </p:spPr>
          <p:txBody>
            <a:bodyPr rtlCol="0" anchor="ctr"/>
            <a:lstStyle/>
            <a:p>
              <a:pPr algn="ctr">
                <a:defRPr/>
              </a:pPr>
              <a:endParaRPr lang="en-US" sz="1530" kern="0">
                <a:solidFill>
                  <a:prstClr val="white"/>
                </a:solidFill>
                <a:latin typeface="Calibri"/>
              </a:endParaRPr>
            </a:p>
          </p:txBody>
        </p:sp>
        <p:sp>
          <p:nvSpPr>
            <p:cNvPr id="35" name="Flowchart: Connector 34">
              <a:extLst>
                <a:ext uri="{FF2B5EF4-FFF2-40B4-BE49-F238E27FC236}">
                  <a16:creationId xmlns:a16="http://schemas.microsoft.com/office/drawing/2014/main" id="{46FDEAD1-9634-4404-A9B7-C770AD12C7D7}"/>
                </a:ext>
              </a:extLst>
            </p:cNvPr>
            <p:cNvSpPr/>
            <p:nvPr/>
          </p:nvSpPr>
          <p:spPr>
            <a:xfrm>
              <a:off x="7358854" y="4561378"/>
              <a:ext cx="54478" cy="63080"/>
            </a:xfrm>
            <a:prstGeom prst="flowChartConnector">
              <a:avLst/>
            </a:prstGeom>
            <a:solidFill>
              <a:srgbClr val="008000"/>
            </a:solidFill>
            <a:ln w="25400" cap="flat" cmpd="sng" algn="ctr">
              <a:noFill/>
              <a:prstDash val="solid"/>
            </a:ln>
            <a:effectLst/>
          </p:spPr>
          <p:txBody>
            <a:bodyPr rtlCol="0" anchor="ctr"/>
            <a:lstStyle/>
            <a:p>
              <a:pPr algn="ctr">
                <a:defRPr/>
              </a:pPr>
              <a:endParaRPr lang="en-US" sz="1530" kern="0">
                <a:solidFill>
                  <a:prstClr val="white"/>
                </a:solidFill>
                <a:latin typeface="Calibri"/>
              </a:endParaRPr>
            </a:p>
          </p:txBody>
        </p:sp>
        <p:sp>
          <p:nvSpPr>
            <p:cNvPr id="36" name="Freeform: Shape 74">
              <a:extLst>
                <a:ext uri="{FF2B5EF4-FFF2-40B4-BE49-F238E27FC236}">
                  <a16:creationId xmlns:a16="http://schemas.microsoft.com/office/drawing/2014/main" id="{E66D6A8B-5A26-4AF4-8822-ACE97C26B712}"/>
                </a:ext>
              </a:extLst>
            </p:cNvPr>
            <p:cNvSpPr/>
            <p:nvPr/>
          </p:nvSpPr>
          <p:spPr>
            <a:xfrm rot="14816196">
              <a:off x="6966836" y="5094382"/>
              <a:ext cx="198257" cy="179791"/>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E9CD87"/>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37" name="Flowchart: Terminator 36">
              <a:extLst>
                <a:ext uri="{FF2B5EF4-FFF2-40B4-BE49-F238E27FC236}">
                  <a16:creationId xmlns:a16="http://schemas.microsoft.com/office/drawing/2014/main" id="{D1F89A8E-2DC6-4D89-A298-C9DB3BAADD76}"/>
                </a:ext>
              </a:extLst>
            </p:cNvPr>
            <p:cNvSpPr/>
            <p:nvPr/>
          </p:nvSpPr>
          <p:spPr>
            <a:xfrm rot="19999634" flipH="1">
              <a:off x="7740804" y="4533916"/>
              <a:ext cx="154247" cy="514133"/>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38" name="Flowchart: Terminator 37">
              <a:extLst>
                <a:ext uri="{FF2B5EF4-FFF2-40B4-BE49-F238E27FC236}">
                  <a16:creationId xmlns:a16="http://schemas.microsoft.com/office/drawing/2014/main" id="{F6401158-F8D4-4373-AD7B-6C7573B19DC2}"/>
                </a:ext>
              </a:extLst>
            </p:cNvPr>
            <p:cNvSpPr/>
            <p:nvPr/>
          </p:nvSpPr>
          <p:spPr>
            <a:xfrm rot="2894190">
              <a:off x="7788478" y="4938472"/>
              <a:ext cx="102197" cy="284458"/>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39" name="Freeform: Shape 77">
              <a:extLst>
                <a:ext uri="{FF2B5EF4-FFF2-40B4-BE49-F238E27FC236}">
                  <a16:creationId xmlns:a16="http://schemas.microsoft.com/office/drawing/2014/main" id="{6739B5EF-B0D6-4ED0-915A-ACF4B80B9E9F}"/>
                </a:ext>
              </a:extLst>
            </p:cNvPr>
            <p:cNvSpPr/>
            <p:nvPr/>
          </p:nvSpPr>
          <p:spPr>
            <a:xfrm rot="6783804" flipH="1">
              <a:off x="7584431" y="5108307"/>
              <a:ext cx="198257" cy="179791"/>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E9CD87"/>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40" name="Flowchart: Delay 39">
              <a:extLst>
                <a:ext uri="{FF2B5EF4-FFF2-40B4-BE49-F238E27FC236}">
                  <a16:creationId xmlns:a16="http://schemas.microsoft.com/office/drawing/2014/main" id="{A7535591-C092-49CF-8569-5ECAE6AD6FBA}"/>
                </a:ext>
              </a:extLst>
            </p:cNvPr>
            <p:cNvSpPr/>
            <p:nvPr/>
          </p:nvSpPr>
          <p:spPr>
            <a:xfrm rot="19976169">
              <a:off x="7586445" y="4279445"/>
              <a:ext cx="219100" cy="474853"/>
            </a:xfrm>
            <a:prstGeom prst="flowChartDelay">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grpSp>
          <p:nvGrpSpPr>
            <p:cNvPr id="41" name="Group 40">
              <a:extLst>
                <a:ext uri="{FF2B5EF4-FFF2-40B4-BE49-F238E27FC236}">
                  <a16:creationId xmlns:a16="http://schemas.microsoft.com/office/drawing/2014/main" id="{AFF349FC-D9AA-44C0-B7C8-FEE6EDD07A56}"/>
                </a:ext>
              </a:extLst>
            </p:cNvPr>
            <p:cNvGrpSpPr/>
            <p:nvPr/>
          </p:nvGrpSpPr>
          <p:grpSpPr>
            <a:xfrm>
              <a:off x="7462342" y="4405429"/>
              <a:ext cx="222290" cy="377851"/>
              <a:chOff x="859632" y="2338402"/>
              <a:chExt cx="571500" cy="788345"/>
            </a:xfrm>
          </p:grpSpPr>
          <p:sp>
            <p:nvSpPr>
              <p:cNvPr id="42" name="Rectangle 41">
                <a:extLst>
                  <a:ext uri="{FF2B5EF4-FFF2-40B4-BE49-F238E27FC236}">
                    <a16:creationId xmlns:a16="http://schemas.microsoft.com/office/drawing/2014/main" id="{4ABC5930-AF22-46B5-8E8C-87FB11732B7D}"/>
                  </a:ext>
                </a:extLst>
              </p:cNvPr>
              <p:cNvSpPr/>
              <p:nvPr/>
            </p:nvSpPr>
            <p:spPr>
              <a:xfrm>
                <a:off x="977900" y="2707482"/>
                <a:ext cx="342900" cy="85080"/>
              </a:xfrm>
              <a:prstGeom prst="rect">
                <a:avLst/>
              </a:prstGeom>
              <a:solidFill>
                <a:sysClr val="window" lastClr="FFFFFF"/>
              </a:solidFill>
              <a:ln w="25400" cap="flat" cmpd="sng" algn="ctr">
                <a:noFill/>
                <a:prstDash val="solid"/>
              </a:ln>
              <a:effectLst/>
            </p:spPr>
            <p:txBody>
              <a:bodyPr rtlCol="0" anchor="ctr"/>
              <a:lstStyle/>
              <a:p>
                <a:pPr algn="ctr">
                  <a:defRPr/>
                </a:pPr>
                <a:endParaRPr lang="en-US" sz="1530" kern="0">
                  <a:solidFill>
                    <a:prstClr val="white"/>
                  </a:solidFill>
                  <a:latin typeface="Calibri"/>
                </a:endParaRPr>
              </a:p>
            </p:txBody>
          </p:sp>
          <p:pic>
            <p:nvPicPr>
              <p:cNvPr id="43" name="Picture 42">
                <a:extLst>
                  <a:ext uri="{FF2B5EF4-FFF2-40B4-BE49-F238E27FC236}">
                    <a16:creationId xmlns:a16="http://schemas.microsoft.com/office/drawing/2014/main" id="{0F33D8F9-A4FD-4920-8FFC-205A42394427}"/>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31560" y1="31877" x2="31560" y2="31877"/>
                            <a14:foregroundMark x1="46454" y1="11054" x2="46454" y2="11054"/>
                            <a14:foregroundMark x1="42553" y1="9512" x2="42553" y2="9512"/>
                            <a14:foregroundMark x1="39362" y1="8997" x2="39362" y2="8997"/>
                            <a14:foregroundMark x1="59929" y1="8997" x2="59929" y2="8997"/>
                            <a14:foregroundMark x1="29787" y1="26735" x2="29787" y2="26735"/>
                            <a14:foregroundMark x1="71631" y1="12339" x2="71631" y2="12339"/>
                            <a14:foregroundMark x1="77660" y1="21337" x2="77660" y2="21337"/>
                            <a14:foregroundMark x1="73050" y1="30077" x2="73050" y2="30077"/>
                            <a14:foregroundMark x1="61702" y1="33162" x2="61702" y2="33162"/>
                            <a14:foregroundMark x1="37234" y1="29306" x2="37234" y2="29306"/>
                            <a14:foregroundMark x1="53546" y1="61697" x2="53546" y2="61697"/>
                            <a14:foregroundMark x1="67021" y1="64010" x2="67021" y2="64010"/>
                            <a14:foregroundMark x1="33688" y1="62468" x2="33688" y2="62468"/>
                            <a14:foregroundMark x1="28369" y1="80463" x2="28369" y2="80463"/>
                            <a14:foregroundMark x1="48227" y1="79949" x2="48227" y2="79949"/>
                            <a14:foregroundMark x1="33688" y1="34447" x2="33688" y2="34447"/>
                            <a14:foregroundMark x1="49645" y1="76864" x2="49645" y2="76864"/>
                            <a14:foregroundMark x1="26596" y1="50643" x2="26596" y2="50643"/>
                            <a14:foregroundMark x1="44326" y1="49871" x2="44326" y2="49871"/>
                            <a14:foregroundMark x1="56738" y1="51928" x2="56738" y2="51928"/>
                            <a14:foregroundMark x1="70567" y1="52185" x2="70567" y2="52185"/>
                            <a14:foregroundMark x1="24113" y1="27249" x2="24113" y2="27249"/>
                            <a14:backgroundMark x1="36879" y1="22365" x2="36879" y2="22365"/>
                            <a14:backgroundMark x1="43262" y1="30591" x2="43262" y2="30591"/>
                          </a14:backgroundRemoval>
                        </a14:imgEffect>
                      </a14:imgLayer>
                    </a14:imgProps>
                  </a:ext>
                  <a:ext uri="{28A0092B-C50C-407E-A947-70E740481C1C}">
                    <a14:useLocalDpi xmlns:a14="http://schemas.microsoft.com/office/drawing/2010/main" val="0"/>
                  </a:ext>
                </a:extLst>
              </a:blip>
              <a:stretch>
                <a:fillRect/>
              </a:stretch>
            </p:blipFill>
            <p:spPr>
              <a:xfrm>
                <a:off x="859632" y="2338402"/>
                <a:ext cx="571500" cy="788345"/>
              </a:xfrm>
              <a:prstGeom prst="rect">
                <a:avLst/>
              </a:prstGeom>
              <a:ln>
                <a:noFill/>
              </a:ln>
            </p:spPr>
          </p:pic>
        </p:grpSp>
        <p:sp>
          <p:nvSpPr>
            <p:cNvPr id="49" name="Oval 48">
              <a:extLst>
                <a:ext uri="{FF2B5EF4-FFF2-40B4-BE49-F238E27FC236}">
                  <a16:creationId xmlns:a16="http://schemas.microsoft.com/office/drawing/2014/main" id="{FC5016D7-B1B1-44F9-B414-11EB06320872}"/>
                </a:ext>
              </a:extLst>
            </p:cNvPr>
            <p:cNvSpPr/>
            <p:nvPr/>
          </p:nvSpPr>
          <p:spPr>
            <a:xfrm rot="21284756">
              <a:off x="7138725" y="3557858"/>
              <a:ext cx="195989" cy="281623"/>
            </a:xfrm>
            <a:prstGeom prst="ellipse">
              <a:avLst/>
            </a:prstGeom>
            <a:solidFill>
              <a:sysClr val="window" lastClr="FFFFFF"/>
            </a:solidFill>
            <a:ln w="12700"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endParaRPr>
            </a:p>
          </p:txBody>
        </p:sp>
        <p:sp>
          <p:nvSpPr>
            <p:cNvPr id="50" name="Oval 49">
              <a:extLst>
                <a:ext uri="{FF2B5EF4-FFF2-40B4-BE49-F238E27FC236}">
                  <a16:creationId xmlns:a16="http://schemas.microsoft.com/office/drawing/2014/main" id="{B7763AC0-139C-4719-A931-EC528437F857}"/>
                </a:ext>
              </a:extLst>
            </p:cNvPr>
            <p:cNvSpPr/>
            <p:nvPr/>
          </p:nvSpPr>
          <p:spPr>
            <a:xfrm>
              <a:off x="7196233" y="3641678"/>
              <a:ext cx="85188" cy="104286"/>
            </a:xfrm>
            <a:prstGeom prst="ellipse">
              <a:avLst/>
            </a:prstGeom>
            <a:solidFill>
              <a:srgbClr val="000000"/>
            </a:solidFill>
            <a:ln w="9525" cap="flat" cmpd="sng" algn="ctr">
              <a:solidFill>
                <a:srgbClr val="000000"/>
              </a:solidFill>
              <a:prstDash val="solid"/>
            </a:ln>
            <a:effectLst/>
          </p:spPr>
          <p:txBody>
            <a:bodyPr rtlCol="0" anchor="ctr"/>
            <a:lstStyle/>
            <a:p>
              <a:pPr algn="ctr" defTabSz="914400" fontAlgn="base">
                <a:spcBef>
                  <a:spcPct val="0"/>
                </a:spcBef>
                <a:spcAft>
                  <a:spcPct val="0"/>
                </a:spcAft>
                <a:defRPr/>
              </a:pPr>
              <a:endParaRPr lang="en-US" sz="1530" kern="0">
                <a:solidFill>
                  <a:prstClr val="white"/>
                </a:solidFill>
              </a:endParaRPr>
            </a:p>
          </p:txBody>
        </p:sp>
        <p:sp>
          <p:nvSpPr>
            <p:cNvPr id="51" name="Oval 50">
              <a:extLst>
                <a:ext uri="{FF2B5EF4-FFF2-40B4-BE49-F238E27FC236}">
                  <a16:creationId xmlns:a16="http://schemas.microsoft.com/office/drawing/2014/main" id="{648E13FF-EE5D-47C4-B8EC-14223DA08E5D}"/>
                </a:ext>
              </a:extLst>
            </p:cNvPr>
            <p:cNvSpPr/>
            <p:nvPr/>
          </p:nvSpPr>
          <p:spPr>
            <a:xfrm rot="315244" flipH="1">
              <a:off x="7448749" y="3553134"/>
              <a:ext cx="199774" cy="281623"/>
            </a:xfrm>
            <a:prstGeom prst="ellipse">
              <a:avLst/>
            </a:prstGeom>
            <a:solidFill>
              <a:sysClr val="window" lastClr="FFFFFF"/>
            </a:solidFill>
            <a:ln w="12700"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endParaRPr>
            </a:p>
          </p:txBody>
        </p:sp>
        <p:sp>
          <p:nvSpPr>
            <p:cNvPr id="52" name="Oval 51">
              <a:extLst>
                <a:ext uri="{FF2B5EF4-FFF2-40B4-BE49-F238E27FC236}">
                  <a16:creationId xmlns:a16="http://schemas.microsoft.com/office/drawing/2014/main" id="{FBA6A644-42D4-4CDD-93B7-1F5243968841}"/>
                </a:ext>
              </a:extLst>
            </p:cNvPr>
            <p:cNvSpPr/>
            <p:nvPr/>
          </p:nvSpPr>
          <p:spPr>
            <a:xfrm>
              <a:off x="7511985" y="3641802"/>
              <a:ext cx="85188" cy="104286"/>
            </a:xfrm>
            <a:prstGeom prst="ellipse">
              <a:avLst/>
            </a:prstGeom>
            <a:solidFill>
              <a:srgbClr val="000000"/>
            </a:solidFill>
            <a:ln w="9525" cap="flat" cmpd="sng" algn="ctr">
              <a:solidFill>
                <a:srgbClr val="000000"/>
              </a:solidFill>
              <a:prstDash val="solid"/>
            </a:ln>
            <a:effectLst/>
          </p:spPr>
          <p:txBody>
            <a:bodyPr rtlCol="0" anchor="ctr"/>
            <a:lstStyle/>
            <a:p>
              <a:pPr algn="ctr" defTabSz="914400" fontAlgn="base">
                <a:spcBef>
                  <a:spcPct val="0"/>
                </a:spcBef>
                <a:spcAft>
                  <a:spcPct val="0"/>
                </a:spcAft>
                <a:defRPr/>
              </a:pPr>
              <a:endParaRPr lang="en-US" sz="1530" kern="0">
                <a:solidFill>
                  <a:prstClr val="white"/>
                </a:solidFill>
              </a:endParaRPr>
            </a:p>
          </p:txBody>
        </p:sp>
        <p:sp>
          <p:nvSpPr>
            <p:cNvPr id="53" name="Flowchart: Terminator 52">
              <a:extLst>
                <a:ext uri="{FF2B5EF4-FFF2-40B4-BE49-F238E27FC236}">
                  <a16:creationId xmlns:a16="http://schemas.microsoft.com/office/drawing/2014/main" id="{1874426B-EE15-4B72-9D7F-375F82AE1ECB}"/>
                </a:ext>
              </a:extLst>
            </p:cNvPr>
            <p:cNvSpPr/>
            <p:nvPr/>
          </p:nvSpPr>
          <p:spPr>
            <a:xfrm rot="20867285">
              <a:off x="7069773" y="3501713"/>
              <a:ext cx="268953" cy="45719"/>
            </a:xfrm>
            <a:prstGeom prst="flowChartTerminator">
              <a:avLst/>
            </a:prstGeom>
            <a:solidFill>
              <a:srgbClr val="483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endParaRPr>
            </a:p>
          </p:txBody>
        </p:sp>
        <p:sp>
          <p:nvSpPr>
            <p:cNvPr id="54" name="Flowchart: Terminator 53">
              <a:extLst>
                <a:ext uri="{FF2B5EF4-FFF2-40B4-BE49-F238E27FC236}">
                  <a16:creationId xmlns:a16="http://schemas.microsoft.com/office/drawing/2014/main" id="{A34A4631-715E-4C37-9271-CFD226B77F5D}"/>
                </a:ext>
              </a:extLst>
            </p:cNvPr>
            <p:cNvSpPr/>
            <p:nvPr/>
          </p:nvSpPr>
          <p:spPr>
            <a:xfrm rot="214356">
              <a:off x="7446458" y="3551727"/>
              <a:ext cx="270089" cy="45719"/>
            </a:xfrm>
            <a:prstGeom prst="flowChartTerminator">
              <a:avLst/>
            </a:prstGeom>
            <a:solidFill>
              <a:srgbClr val="483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endParaRPr>
            </a:p>
          </p:txBody>
        </p:sp>
        <p:sp>
          <p:nvSpPr>
            <p:cNvPr id="55" name="Oval 54">
              <a:extLst>
                <a:ext uri="{FF2B5EF4-FFF2-40B4-BE49-F238E27FC236}">
                  <a16:creationId xmlns:a16="http://schemas.microsoft.com/office/drawing/2014/main" id="{1F0FBAD1-1DF6-4E3D-A5CE-F344D78060C6}"/>
                </a:ext>
              </a:extLst>
            </p:cNvPr>
            <p:cNvSpPr/>
            <p:nvPr/>
          </p:nvSpPr>
          <p:spPr>
            <a:xfrm rot="20267554">
              <a:off x="7450028" y="3977280"/>
              <a:ext cx="176052" cy="74427"/>
            </a:xfrm>
            <a:prstGeom prst="ellipse">
              <a:avLst/>
            </a:prstGeom>
            <a:solidFill>
              <a:sysClr val="window" lastClr="FFFFFF"/>
            </a:solidFill>
            <a:ln w="12700" cap="flat" cmpd="sng" algn="ctr">
              <a:solidFill>
                <a:srgbClr val="FF7093"/>
              </a:solidFill>
              <a:prstDash val="solid"/>
              <a:miter lim="800000"/>
            </a:ln>
            <a:effectLst/>
          </p:spPr>
          <p:txBody>
            <a:bodyPr rtlCol="0" anchor="ctr"/>
            <a:lstStyle/>
            <a:p>
              <a:pPr algn="ctr" defTabSz="914400">
                <a:defRPr/>
              </a:pPr>
              <a:endParaRPr lang="en-US" kern="0" dirty="0">
                <a:solidFill>
                  <a:prstClr val="white"/>
                </a:solidFill>
                <a:latin typeface="Corbel" panose="020B0503020204020204"/>
              </a:endParaRPr>
            </a:p>
          </p:txBody>
        </p:sp>
        <p:sp>
          <p:nvSpPr>
            <p:cNvPr id="56" name="Freeform: Shape 55">
              <a:extLst>
                <a:ext uri="{FF2B5EF4-FFF2-40B4-BE49-F238E27FC236}">
                  <a16:creationId xmlns:a16="http://schemas.microsoft.com/office/drawing/2014/main" id="{FD31BC47-8492-43CD-8000-F47EC354C70B}"/>
                </a:ext>
              </a:extLst>
            </p:cNvPr>
            <p:cNvSpPr/>
            <p:nvPr/>
          </p:nvSpPr>
          <p:spPr>
            <a:xfrm flipH="1">
              <a:off x="7343325" y="3810927"/>
              <a:ext cx="101970" cy="101084"/>
            </a:xfrm>
            <a:custGeom>
              <a:avLst/>
              <a:gdLst>
                <a:gd name="connsiteX0" fmla="*/ 52387 w 133350"/>
                <a:gd name="connsiteY0" fmla="*/ 0 h 104775"/>
                <a:gd name="connsiteX1" fmla="*/ 0 w 133350"/>
                <a:gd name="connsiteY1" fmla="*/ 95250 h 104775"/>
                <a:gd name="connsiteX2" fmla="*/ 133350 w 133350"/>
                <a:gd name="connsiteY2" fmla="*/ 104775 h 104775"/>
                <a:gd name="connsiteX0" fmla="*/ 52387 w 122112"/>
                <a:gd name="connsiteY0" fmla="*/ 0 h 95250"/>
                <a:gd name="connsiteX1" fmla="*/ 0 w 122112"/>
                <a:gd name="connsiteY1" fmla="*/ 95250 h 95250"/>
                <a:gd name="connsiteX2" fmla="*/ 122112 w 122112"/>
                <a:gd name="connsiteY2" fmla="*/ 78059 h 95250"/>
                <a:gd name="connsiteX0" fmla="*/ 54226 w 123951"/>
                <a:gd name="connsiteY0" fmla="*/ 0 h 99010"/>
                <a:gd name="connsiteX1" fmla="*/ 1839 w 123951"/>
                <a:gd name="connsiteY1" fmla="*/ 95250 h 99010"/>
                <a:gd name="connsiteX2" fmla="*/ 123951 w 123951"/>
                <a:gd name="connsiteY2" fmla="*/ 78059 h 99010"/>
                <a:gd name="connsiteX0" fmla="*/ 46040 w 124756"/>
                <a:gd name="connsiteY0" fmla="*/ 0 h 121163"/>
                <a:gd name="connsiteX1" fmla="*/ 2644 w 124756"/>
                <a:gd name="connsiteY1" fmla="*/ 116029 h 121163"/>
                <a:gd name="connsiteX2" fmla="*/ 124756 w 124756"/>
                <a:gd name="connsiteY2" fmla="*/ 98838 h 121163"/>
                <a:gd name="connsiteX0" fmla="*/ 44629 w 93376"/>
                <a:gd name="connsiteY0" fmla="*/ 0 h 129127"/>
                <a:gd name="connsiteX1" fmla="*/ 1233 w 93376"/>
                <a:gd name="connsiteY1" fmla="*/ 116029 h 129127"/>
                <a:gd name="connsiteX2" fmla="*/ 93376 w 93376"/>
                <a:gd name="connsiteY2" fmla="*/ 122587 h 129127"/>
                <a:gd name="connsiteX0" fmla="*/ 33810 w 94544"/>
                <a:gd name="connsiteY0" fmla="*/ 0 h 108102"/>
                <a:gd name="connsiteX1" fmla="*/ 2401 w 94544"/>
                <a:gd name="connsiteY1" fmla="*/ 96239 h 108102"/>
                <a:gd name="connsiteX2" fmla="*/ 94544 w 94544"/>
                <a:gd name="connsiteY2" fmla="*/ 102797 h 108102"/>
              </a:gdLst>
              <a:ahLst/>
              <a:cxnLst>
                <a:cxn ang="0">
                  <a:pos x="connsiteX0" y="connsiteY0"/>
                </a:cxn>
                <a:cxn ang="0">
                  <a:pos x="connsiteX1" y="connsiteY1"/>
                </a:cxn>
                <a:cxn ang="0">
                  <a:pos x="connsiteX2" y="connsiteY2"/>
                </a:cxn>
              </a:cxnLst>
              <a:rect l="l" t="t" r="r" b="b"/>
              <a:pathLst>
                <a:path w="94544" h="108102">
                  <a:moveTo>
                    <a:pt x="33810" y="0"/>
                  </a:moveTo>
                  <a:cubicBezTo>
                    <a:pt x="16348" y="31750"/>
                    <a:pt x="-7721" y="79106"/>
                    <a:pt x="2401" y="96239"/>
                  </a:cubicBezTo>
                  <a:cubicBezTo>
                    <a:pt x="12523" y="113372"/>
                    <a:pt x="53840" y="108527"/>
                    <a:pt x="94544" y="102797"/>
                  </a:cubicBezTo>
                </a:path>
              </a:pathLst>
            </a:custGeom>
            <a:noFill/>
            <a:ln w="12700" cap="flat" cmpd="sng" algn="ctr">
              <a:solidFill>
                <a:srgbClr val="A75809"/>
              </a:solidFill>
              <a:prstDash val="solid"/>
              <a:miter lim="800000"/>
            </a:ln>
            <a:effectLst/>
          </p:spPr>
          <p:txBody>
            <a:bodyPr rtlCol="0" anchor="ctr"/>
            <a:lstStyle/>
            <a:p>
              <a:pPr algn="ctr" defTabSz="914400">
                <a:defRPr/>
              </a:pPr>
              <a:endParaRPr lang="en-US" sz="1530" kern="0">
                <a:solidFill>
                  <a:prstClr val="white"/>
                </a:solidFill>
              </a:endParaRPr>
            </a:p>
          </p:txBody>
        </p:sp>
      </p:grpSp>
      <p:sp>
        <p:nvSpPr>
          <p:cNvPr id="57" name="TextBox 56">
            <a:extLst>
              <a:ext uri="{FF2B5EF4-FFF2-40B4-BE49-F238E27FC236}">
                <a16:creationId xmlns:a16="http://schemas.microsoft.com/office/drawing/2014/main" id="{860B776F-025A-4D57-AC18-A95C1543FEDA}"/>
              </a:ext>
            </a:extLst>
          </p:cNvPr>
          <p:cNvSpPr txBox="1"/>
          <p:nvPr/>
        </p:nvSpPr>
        <p:spPr>
          <a:xfrm>
            <a:off x="6025770" y="2857029"/>
            <a:ext cx="5235109" cy="612934"/>
          </a:xfrm>
          <a:prstGeom prst="roundRect">
            <a:avLst/>
          </a:prstGeom>
          <a:solidFill>
            <a:srgbClr val="712766"/>
          </a:solidFill>
        </p:spPr>
        <p:txBody>
          <a:bodyPr wrap="square" rtlCol="0">
            <a:spAutoFit/>
          </a:bodyPr>
          <a:lstStyle/>
          <a:p>
            <a:pPr marL="0" lvl="1" algn="ctr">
              <a:spcAft>
                <a:spcPts val="400"/>
              </a:spcAft>
            </a:pPr>
            <a:r>
              <a:rPr lang="en-US" sz="3000" dirty="0">
                <a:solidFill>
                  <a:schemeClr val="bg1"/>
                </a:solidFill>
                <a:latin typeface="Juice ITC" panose="04040403040A02020202" pitchFamily="82" charset="0"/>
              </a:rPr>
              <a:t>What is the condition of the operation?</a:t>
            </a:r>
          </a:p>
        </p:txBody>
      </p:sp>
      <p:sp>
        <p:nvSpPr>
          <p:cNvPr id="60" name="TextBox 59">
            <a:extLst>
              <a:ext uri="{FF2B5EF4-FFF2-40B4-BE49-F238E27FC236}">
                <a16:creationId xmlns:a16="http://schemas.microsoft.com/office/drawing/2014/main" id="{A9FE4481-A8FB-4E94-8441-758BE1644514}"/>
              </a:ext>
            </a:extLst>
          </p:cNvPr>
          <p:cNvSpPr txBox="1"/>
          <p:nvPr/>
        </p:nvSpPr>
        <p:spPr>
          <a:xfrm>
            <a:off x="6025770" y="3655200"/>
            <a:ext cx="5235109" cy="612934"/>
          </a:xfrm>
          <a:prstGeom prst="roundRect">
            <a:avLst/>
          </a:prstGeom>
          <a:solidFill>
            <a:srgbClr val="712766"/>
          </a:solidFill>
        </p:spPr>
        <p:txBody>
          <a:bodyPr wrap="square" rtlCol="0">
            <a:spAutoFit/>
          </a:bodyPr>
          <a:lstStyle/>
          <a:p>
            <a:pPr marL="0" lvl="1" algn="ctr">
              <a:spcAft>
                <a:spcPts val="400"/>
              </a:spcAft>
            </a:pPr>
            <a:r>
              <a:rPr lang="en-US" sz="3000" dirty="0">
                <a:solidFill>
                  <a:schemeClr val="bg1"/>
                </a:solidFill>
                <a:latin typeface="Juice ITC" panose="04040403040A02020202" pitchFamily="82" charset="0"/>
              </a:rPr>
              <a:t>Am I being honest with my answers?</a:t>
            </a:r>
          </a:p>
        </p:txBody>
      </p:sp>
      <p:sp>
        <p:nvSpPr>
          <p:cNvPr id="61" name="TextBox 60">
            <a:extLst>
              <a:ext uri="{FF2B5EF4-FFF2-40B4-BE49-F238E27FC236}">
                <a16:creationId xmlns:a16="http://schemas.microsoft.com/office/drawing/2014/main" id="{B9A74E89-C95F-48EE-B544-05286A595FBF}"/>
              </a:ext>
            </a:extLst>
          </p:cNvPr>
          <p:cNvSpPr txBox="1"/>
          <p:nvPr/>
        </p:nvSpPr>
        <p:spPr>
          <a:xfrm>
            <a:off x="6025770" y="4453371"/>
            <a:ext cx="5235109" cy="612934"/>
          </a:xfrm>
          <a:prstGeom prst="roundRect">
            <a:avLst/>
          </a:prstGeom>
          <a:solidFill>
            <a:srgbClr val="712766"/>
          </a:solidFill>
        </p:spPr>
        <p:txBody>
          <a:bodyPr wrap="square" rtlCol="0">
            <a:spAutoFit/>
          </a:bodyPr>
          <a:lstStyle/>
          <a:p>
            <a:pPr marL="0" lvl="1" algn="ctr">
              <a:spcAft>
                <a:spcPts val="400"/>
              </a:spcAft>
            </a:pPr>
            <a:r>
              <a:rPr lang="en-US" sz="3000" dirty="0">
                <a:solidFill>
                  <a:schemeClr val="bg1"/>
                </a:solidFill>
                <a:latin typeface="Juice ITC" panose="04040403040A02020202" pitchFamily="82" charset="0"/>
              </a:rPr>
              <a:t>Are the answers “yes” or “no”?</a:t>
            </a:r>
          </a:p>
        </p:txBody>
      </p:sp>
      <p:sp>
        <p:nvSpPr>
          <p:cNvPr id="62" name="TextBox 61">
            <a:extLst>
              <a:ext uri="{FF2B5EF4-FFF2-40B4-BE49-F238E27FC236}">
                <a16:creationId xmlns:a16="http://schemas.microsoft.com/office/drawing/2014/main" id="{BB2635B3-8B7A-4CB1-A824-82701DD5276E}"/>
              </a:ext>
            </a:extLst>
          </p:cNvPr>
          <p:cNvSpPr txBox="1"/>
          <p:nvPr/>
        </p:nvSpPr>
        <p:spPr>
          <a:xfrm>
            <a:off x="6025770" y="5251541"/>
            <a:ext cx="5235109" cy="612934"/>
          </a:xfrm>
          <a:prstGeom prst="roundRect">
            <a:avLst/>
          </a:prstGeom>
          <a:solidFill>
            <a:srgbClr val="712766"/>
          </a:solidFill>
        </p:spPr>
        <p:txBody>
          <a:bodyPr wrap="square" rtlCol="0">
            <a:spAutoFit/>
          </a:bodyPr>
          <a:lstStyle/>
          <a:p>
            <a:pPr marL="0" lvl="1" algn="ctr">
              <a:spcAft>
                <a:spcPts val="400"/>
              </a:spcAft>
            </a:pPr>
            <a:r>
              <a:rPr lang="en-US" sz="3000" dirty="0">
                <a:solidFill>
                  <a:schemeClr val="bg1"/>
                </a:solidFill>
                <a:latin typeface="Juice ITC" panose="04040403040A02020202" pitchFamily="82" charset="0"/>
              </a:rPr>
              <a:t>Is there any grey area?</a:t>
            </a:r>
          </a:p>
        </p:txBody>
      </p:sp>
    </p:spTree>
    <p:extLst>
      <p:ext uri="{BB962C8B-B14F-4D97-AF65-F5344CB8AC3E}">
        <p14:creationId xmlns:p14="http://schemas.microsoft.com/office/powerpoint/2010/main" val="4193399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fade">
                                      <p:cBhvr>
                                        <p:cTn id="12" dur="500"/>
                                        <p:tgtEl>
                                          <p:spTgt spid="6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1"/>
                                        </p:tgtEl>
                                        <p:attrNameLst>
                                          <p:attrName>style.visibility</p:attrName>
                                        </p:attrNameLst>
                                      </p:cBhvr>
                                      <p:to>
                                        <p:strVal val="visible"/>
                                      </p:to>
                                    </p:set>
                                    <p:animEffect transition="in" filter="fade">
                                      <p:cBhvr>
                                        <p:cTn id="17" dur="500"/>
                                        <p:tgtEl>
                                          <p:spTgt spid="6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fade">
                                      <p:cBhvr>
                                        <p:cTn id="22"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60" grpId="0" animBg="1"/>
      <p:bldP spid="61" grpId="0" animBg="1"/>
      <p:bldP spid="62"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48644"/>
            <a:ext cx="12192000" cy="1097280"/>
          </a:xfrm>
          <a:solidFill>
            <a:srgbClr val="712766"/>
          </a:solidFill>
        </p:spPr>
        <p:txBody>
          <a:bodyPr>
            <a:noAutofit/>
          </a:bodyPr>
          <a:lstStyle/>
          <a:p>
            <a:pPr marL="457200" algn="l"/>
            <a:r>
              <a:rPr lang="en-US" sz="4800" b="1" dirty="0">
                <a:solidFill>
                  <a:schemeClr val="bg1"/>
                </a:solidFill>
                <a:latin typeface="Juice ITC" panose="04040403040A02020202" pitchFamily="82" charset="0"/>
              </a:rPr>
              <a:t>Get Your Operation FIT </a:t>
            </a:r>
            <a:endParaRPr lang="en-US" sz="4800" dirty="0">
              <a:solidFill>
                <a:schemeClr val="bg1"/>
              </a:solidFill>
              <a:latin typeface="Juice ITC" panose="04040403040A02020202" pitchFamily="82" charset="0"/>
            </a:endParaRPr>
          </a:p>
        </p:txBody>
      </p:sp>
      <p:sp>
        <p:nvSpPr>
          <p:cNvPr id="5" name="TextBox 4">
            <a:extLst>
              <a:ext uri="{FF2B5EF4-FFF2-40B4-BE49-F238E27FC236}">
                <a16:creationId xmlns:a16="http://schemas.microsoft.com/office/drawing/2014/main" id="{F3A4DD69-DC9A-48D1-A3BA-0F262081DE82}"/>
              </a:ext>
            </a:extLst>
          </p:cNvPr>
          <p:cNvSpPr txBox="1"/>
          <p:nvPr/>
        </p:nvSpPr>
        <p:spPr>
          <a:xfrm>
            <a:off x="1803133" y="1887379"/>
            <a:ext cx="8585734" cy="1015663"/>
          </a:xfrm>
          <a:prstGeom prst="rect">
            <a:avLst/>
          </a:prstGeom>
          <a:noFill/>
        </p:spPr>
        <p:txBody>
          <a:bodyPr wrap="square" rtlCol="0">
            <a:spAutoFit/>
          </a:bodyPr>
          <a:lstStyle/>
          <a:p>
            <a:pPr marL="0" lvl="1" algn="ctr"/>
            <a:r>
              <a:rPr lang="en-US" sz="6000" b="1" dirty="0">
                <a:ln w="10160">
                  <a:solidFill>
                    <a:srgbClr val="04AB53"/>
                  </a:solidFill>
                  <a:prstDash val="solid"/>
                </a:ln>
                <a:solidFill>
                  <a:srgbClr val="F6B906"/>
                </a:solidFill>
                <a:effectLst>
                  <a:outerShdw blurRad="38100" dist="22860" dir="5400000" algn="tl" rotWithShape="0">
                    <a:srgbClr val="000000">
                      <a:alpha val="30000"/>
                    </a:srgbClr>
                  </a:outerShdw>
                </a:effectLst>
              </a:rPr>
              <a:t>Are you ready to get</a:t>
            </a:r>
            <a:endParaRPr lang="en-US" sz="15000" b="1" dirty="0">
              <a:ln w="10160">
                <a:solidFill>
                  <a:srgbClr val="04AB53"/>
                </a:solidFill>
                <a:prstDash val="solid"/>
              </a:ln>
              <a:solidFill>
                <a:srgbClr val="F6B906"/>
              </a:solidFill>
              <a:effectLst>
                <a:outerShdw blurRad="38100" dist="22860" dir="5400000" algn="tl" rotWithShape="0">
                  <a:srgbClr val="000000">
                    <a:alpha val="30000"/>
                  </a:srgbClr>
                </a:outerShdw>
              </a:effectLst>
            </a:endParaRPr>
          </a:p>
        </p:txBody>
      </p:sp>
      <p:sp>
        <p:nvSpPr>
          <p:cNvPr id="3" name="Rectangle 2">
            <a:extLst>
              <a:ext uri="{FF2B5EF4-FFF2-40B4-BE49-F238E27FC236}">
                <a16:creationId xmlns:a16="http://schemas.microsoft.com/office/drawing/2014/main" id="{F7AA1693-35C3-4086-9A5E-10E4B32E3828}"/>
              </a:ext>
            </a:extLst>
          </p:cNvPr>
          <p:cNvSpPr/>
          <p:nvPr/>
        </p:nvSpPr>
        <p:spPr>
          <a:xfrm>
            <a:off x="1317205" y="3454254"/>
            <a:ext cx="2943181" cy="2253344"/>
          </a:xfrm>
          <a:prstGeom prst="rect">
            <a:avLst/>
          </a:prstGeom>
          <a:solidFill>
            <a:srgbClr val="FB791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800" dirty="0">
                <a:ln w="0"/>
                <a:solidFill>
                  <a:schemeClr val="bg1"/>
                </a:solidFill>
                <a:effectLst>
                  <a:outerShdw blurRad="38100" dist="25400" dir="5400000" algn="ctr" rotWithShape="0">
                    <a:srgbClr val="6E747A">
                      <a:alpha val="43000"/>
                    </a:srgbClr>
                  </a:outerShdw>
                </a:effectLst>
              </a:rPr>
              <a:t>F</a:t>
            </a:r>
          </a:p>
        </p:txBody>
      </p:sp>
      <p:sp>
        <p:nvSpPr>
          <p:cNvPr id="4" name="Rectangle 3">
            <a:extLst>
              <a:ext uri="{FF2B5EF4-FFF2-40B4-BE49-F238E27FC236}">
                <a16:creationId xmlns:a16="http://schemas.microsoft.com/office/drawing/2014/main" id="{7AFEA30B-5A7B-D060-8D88-60B619AFE94C}"/>
              </a:ext>
            </a:extLst>
          </p:cNvPr>
          <p:cNvSpPr/>
          <p:nvPr/>
        </p:nvSpPr>
        <p:spPr>
          <a:xfrm>
            <a:off x="7861300" y="3454254"/>
            <a:ext cx="2943181" cy="2253344"/>
          </a:xfrm>
          <a:prstGeom prst="rect">
            <a:avLst/>
          </a:prstGeom>
          <a:solidFill>
            <a:srgbClr val="04AB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800" dirty="0">
                <a:ln w="0"/>
                <a:solidFill>
                  <a:schemeClr val="bg1"/>
                </a:solidFill>
                <a:effectLst>
                  <a:outerShdw blurRad="38100" dist="25400" dir="5400000" algn="ctr" rotWithShape="0">
                    <a:srgbClr val="6E747A">
                      <a:alpha val="43000"/>
                    </a:srgbClr>
                  </a:outerShdw>
                </a:effectLst>
              </a:rPr>
              <a:t>T</a:t>
            </a:r>
          </a:p>
        </p:txBody>
      </p:sp>
      <p:sp>
        <p:nvSpPr>
          <p:cNvPr id="7" name="Rectangle 6">
            <a:extLst>
              <a:ext uri="{FF2B5EF4-FFF2-40B4-BE49-F238E27FC236}">
                <a16:creationId xmlns:a16="http://schemas.microsoft.com/office/drawing/2014/main" id="{BD90E45B-A3A0-ADA2-4E96-F76DD26DC991}"/>
              </a:ext>
            </a:extLst>
          </p:cNvPr>
          <p:cNvSpPr/>
          <p:nvPr/>
        </p:nvSpPr>
        <p:spPr>
          <a:xfrm>
            <a:off x="4589252" y="3454254"/>
            <a:ext cx="2943181" cy="2253344"/>
          </a:xfrm>
          <a:prstGeom prst="rect">
            <a:avLst/>
          </a:prstGeom>
          <a:solidFill>
            <a:srgbClr val="F6B90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800" dirty="0">
                <a:ln w="0"/>
                <a:solidFill>
                  <a:schemeClr val="bg1"/>
                </a:solidFill>
                <a:effectLst>
                  <a:outerShdw blurRad="38100" dist="25400" dir="5400000" algn="ctr" rotWithShape="0">
                    <a:srgbClr val="6E747A">
                      <a:alpha val="43000"/>
                    </a:srgbClr>
                  </a:outerShdw>
                </a:effectLst>
              </a:rPr>
              <a:t>I</a:t>
            </a:r>
          </a:p>
        </p:txBody>
      </p:sp>
      <p:sp>
        <p:nvSpPr>
          <p:cNvPr id="8" name="TextBox 7">
            <a:extLst>
              <a:ext uri="{FF2B5EF4-FFF2-40B4-BE49-F238E27FC236}">
                <a16:creationId xmlns:a16="http://schemas.microsoft.com/office/drawing/2014/main" id="{B0650084-AF35-48F1-E291-E3F7AB86579B}"/>
              </a:ext>
            </a:extLst>
          </p:cNvPr>
          <p:cNvSpPr txBox="1"/>
          <p:nvPr/>
        </p:nvSpPr>
        <p:spPr>
          <a:xfrm>
            <a:off x="10608095" y="3660636"/>
            <a:ext cx="1716583" cy="1569660"/>
          </a:xfrm>
          <a:prstGeom prst="rect">
            <a:avLst/>
          </a:prstGeom>
          <a:noFill/>
        </p:spPr>
        <p:txBody>
          <a:bodyPr wrap="square" rtlCol="0">
            <a:spAutoFit/>
          </a:bodyPr>
          <a:lstStyle/>
          <a:p>
            <a:pPr marL="0" lvl="1" algn="ctr"/>
            <a:r>
              <a:rPr lang="en-US" sz="9600" b="1" dirty="0">
                <a:ln w="10160">
                  <a:solidFill>
                    <a:srgbClr val="04AB53"/>
                  </a:solidFill>
                  <a:prstDash val="solid"/>
                </a:ln>
                <a:solidFill>
                  <a:srgbClr val="F6B906"/>
                </a:solidFill>
                <a:effectLst>
                  <a:outerShdw blurRad="38100" dist="22860" dir="5400000" algn="tl" rotWithShape="0">
                    <a:srgbClr val="000000">
                      <a:alpha val="30000"/>
                    </a:srgbClr>
                  </a:outerShdw>
                </a:effectLst>
              </a:rPr>
              <a:t>?</a:t>
            </a:r>
            <a:endParaRPr lang="en-US" sz="37300" b="1" dirty="0">
              <a:ln w="10160">
                <a:solidFill>
                  <a:srgbClr val="04AB53"/>
                </a:solidFill>
                <a:prstDash val="solid"/>
              </a:ln>
              <a:solidFill>
                <a:srgbClr val="F6B906"/>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1274525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524000" y="5705475"/>
            <a:ext cx="9144000" cy="116205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49D8572-49A0-4E65-BDE4-462C0443D930}"/>
              </a:ext>
            </a:extLst>
          </p:cNvPr>
          <p:cNvPicPr>
            <a:picLocks noChangeAspect="1"/>
          </p:cNvPicPr>
          <p:nvPr/>
        </p:nvPicPr>
        <p:blipFill>
          <a:blip r:embed="rId5"/>
          <a:stretch>
            <a:fillRect/>
          </a:stretch>
        </p:blipFill>
        <p:spPr>
          <a:xfrm>
            <a:off x="0" y="0"/>
            <a:ext cx="12192000" cy="6858000"/>
          </a:xfrm>
          <a:prstGeom prst="rect">
            <a:avLst/>
          </a:prstGeom>
        </p:spPr>
      </p:pic>
      <p:pic>
        <p:nvPicPr>
          <p:cNvPr id="2" name="Olivia Newton-John - Physical">
            <a:hlinkClick r:id="" action="ppaction://media"/>
            <a:extLst>
              <a:ext uri="{FF2B5EF4-FFF2-40B4-BE49-F238E27FC236}">
                <a16:creationId xmlns:a16="http://schemas.microsoft.com/office/drawing/2014/main" id="{01111979-8D9A-101F-6A02-6BFB6428120A}"/>
              </a:ext>
            </a:extLst>
          </p:cNvPr>
          <p:cNvPicPr>
            <a:picLocks noChangeAspect="1"/>
          </p:cNvPicPr>
          <p:nvPr>
            <a:audioFile r:link="rId1"/>
            <p:extLst>
              <p:ext uri="{DAA4B4D4-6D71-4841-9C94-3DE7FCFB9230}">
                <p14:media xmlns:p14="http://schemas.microsoft.com/office/powerpoint/2010/main" r:embed="rId2">
                  <p14:trim st="45500" end="163314.2916"/>
                </p14:media>
              </p:ext>
            </p:extLst>
          </p:nvPr>
        </p:nvPicPr>
        <p:blipFill>
          <a:blip r:embed="rId6"/>
          <a:stretch>
            <a:fillRect/>
          </a:stretch>
        </p:blipFill>
        <p:spPr>
          <a:xfrm>
            <a:off x="-922337" y="2811463"/>
            <a:ext cx="244475" cy="244475"/>
          </a:xfrm>
          <a:prstGeom prst="rect">
            <a:avLst/>
          </a:prstGeom>
        </p:spPr>
      </p:pic>
    </p:spTree>
    <p:extLst>
      <p:ext uri="{BB962C8B-B14F-4D97-AF65-F5344CB8AC3E}">
        <p14:creationId xmlns:p14="http://schemas.microsoft.com/office/powerpoint/2010/main" val="455176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4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descr="&lt;strong&gt;Clock&lt;/strong&gt; Icon Free Stock Photo - Public Domain Pictures"/>
          <p:cNvPicPr>
            <a:picLocks noChangeAspect="1"/>
          </p:cNvPicPr>
          <p:nvPr/>
        </p:nvPicPr>
        <p:blipFill>
          <a:blip r:embed="rId3">
            <a:extLst>
              <a:ext uri="{BEBA8EAE-BF5A-486C-A8C5-ECC9F3942E4B}">
                <a14:imgProps xmlns:a14="http://schemas.microsoft.com/office/drawing/2010/main">
                  <a14:imgLayer r:embed="rId4">
                    <a14:imgEffect>
                      <a14:backgroundRemoval t="0" b="89886" l="9919" r="100000"/>
                    </a14:imgEffect>
                  </a14:imgLayer>
                </a14:imgProps>
              </a:ext>
              <a:ext uri="{28A0092B-C50C-407E-A947-70E740481C1C}">
                <a14:useLocalDpi xmlns:a14="http://schemas.microsoft.com/office/drawing/2010/main" val="0"/>
              </a:ext>
            </a:extLst>
          </a:blip>
          <a:stretch>
            <a:fillRect/>
          </a:stretch>
        </p:blipFill>
        <p:spPr>
          <a:xfrm>
            <a:off x="2822354" y="8775070"/>
            <a:ext cx="3229242" cy="3218740"/>
          </a:xfrm>
          <a:prstGeom prst="rect">
            <a:avLst/>
          </a:prstGeom>
        </p:spPr>
      </p:pic>
      <p:sp>
        <p:nvSpPr>
          <p:cNvPr id="7" name="Title 1"/>
          <p:cNvSpPr>
            <a:spLocks noGrp="1"/>
          </p:cNvSpPr>
          <p:nvPr>
            <p:ph type="title"/>
          </p:nvPr>
        </p:nvSpPr>
        <p:spPr>
          <a:xfrm>
            <a:off x="0" y="0"/>
            <a:ext cx="12192000" cy="1097280"/>
          </a:xfrm>
          <a:solidFill>
            <a:srgbClr val="712766"/>
          </a:solidFill>
        </p:spPr>
        <p:txBody>
          <a:bodyPr numCol="1" anchor="ctr">
            <a:noAutofit/>
          </a:bodyPr>
          <a:lstStyle/>
          <a:p>
            <a:pPr marL="457200" algn="l"/>
            <a:r>
              <a:rPr lang="en-US" sz="4800" b="1" dirty="0">
                <a:solidFill>
                  <a:schemeClr val="bg1"/>
                </a:solidFill>
                <a:latin typeface="Juice ITC" panose="04040403040A02020202" pitchFamily="82" charset="0"/>
              </a:rPr>
              <a:t>Risks of Not Practicing Food Safety</a:t>
            </a:r>
            <a:endParaRPr lang="en-US" sz="4800" dirty="0">
              <a:solidFill>
                <a:schemeClr val="bg1"/>
              </a:solidFill>
              <a:latin typeface="Juice ITC" panose="04040403040A02020202" pitchFamily="82" charset="0"/>
            </a:endParaRPr>
          </a:p>
        </p:txBody>
      </p:sp>
      <p:sp>
        <p:nvSpPr>
          <p:cNvPr id="6" name="TextBox 5"/>
          <p:cNvSpPr txBox="1"/>
          <p:nvPr/>
        </p:nvSpPr>
        <p:spPr>
          <a:xfrm>
            <a:off x="537882" y="1371289"/>
            <a:ext cx="11438965" cy="523220"/>
          </a:xfrm>
          <a:prstGeom prst="rect">
            <a:avLst/>
          </a:prstGeom>
          <a:noFill/>
          <a:ln>
            <a:noFill/>
          </a:ln>
        </p:spPr>
        <p:txBody>
          <a:bodyPr wrap="square" rtlCol="0">
            <a:spAutoFit/>
          </a:bodyPr>
          <a:lstStyle/>
          <a:p>
            <a:pPr>
              <a:spcAft>
                <a:spcPts val="800"/>
              </a:spcAft>
            </a:pPr>
            <a:r>
              <a:rPr lang="en-US" sz="2800" dirty="0">
                <a:solidFill>
                  <a:srgbClr val="000000"/>
                </a:solidFill>
              </a:rPr>
              <a:t>When a foodborne illness breakout occurs there are serious consequences.</a:t>
            </a:r>
          </a:p>
        </p:txBody>
      </p:sp>
      <p:sp>
        <p:nvSpPr>
          <p:cNvPr id="3" name="TextBox 2"/>
          <p:cNvSpPr txBox="1"/>
          <p:nvPr/>
        </p:nvSpPr>
        <p:spPr>
          <a:xfrm>
            <a:off x="1907374" y="2819077"/>
            <a:ext cx="3484120" cy="646986"/>
          </a:xfrm>
          <a:prstGeom prst="roundRect">
            <a:avLst/>
          </a:prstGeom>
          <a:solidFill>
            <a:srgbClr val="712766"/>
          </a:solidFill>
        </p:spPr>
        <p:txBody>
          <a:bodyPr wrap="square" rtlCol="0">
            <a:spAutoFit/>
          </a:bodyPr>
          <a:lstStyle/>
          <a:p>
            <a:pPr marL="0" lvl="1">
              <a:spcAft>
                <a:spcPts val="400"/>
              </a:spcAft>
            </a:pPr>
            <a:r>
              <a:rPr lang="en-US" sz="3200" dirty="0">
                <a:solidFill>
                  <a:schemeClr val="bg1"/>
                </a:solidFill>
                <a:latin typeface="Juice ITC" panose="04040403040A02020202" pitchFamily="82" charset="0"/>
              </a:rPr>
              <a:t>Children May Become Ill</a:t>
            </a:r>
          </a:p>
        </p:txBody>
      </p:sp>
      <p:sp>
        <p:nvSpPr>
          <p:cNvPr id="87" name="TextBox 86">
            <a:extLst>
              <a:ext uri="{FF2B5EF4-FFF2-40B4-BE49-F238E27FC236}">
                <a16:creationId xmlns:a16="http://schemas.microsoft.com/office/drawing/2014/main" id="{4D4F351D-7C5A-449E-AD79-FC45865CA415}"/>
              </a:ext>
            </a:extLst>
          </p:cNvPr>
          <p:cNvSpPr txBox="1"/>
          <p:nvPr/>
        </p:nvSpPr>
        <p:spPr>
          <a:xfrm>
            <a:off x="6888657" y="4272545"/>
            <a:ext cx="3744678" cy="1191816"/>
          </a:xfrm>
          <a:prstGeom prst="roundRect">
            <a:avLst/>
          </a:prstGeom>
          <a:solidFill>
            <a:srgbClr val="712766"/>
          </a:solidFill>
        </p:spPr>
        <p:txBody>
          <a:bodyPr wrap="square" rtlCol="0">
            <a:spAutoFit/>
          </a:bodyPr>
          <a:lstStyle/>
          <a:p>
            <a:pPr marL="0" lvl="1" algn="ctr">
              <a:spcAft>
                <a:spcPts val="400"/>
              </a:spcAft>
            </a:pPr>
            <a:r>
              <a:rPr lang="en-US" sz="3200" dirty="0">
                <a:solidFill>
                  <a:schemeClr val="bg1"/>
                </a:solidFill>
                <a:latin typeface="Juice ITC" panose="04040403040A02020202" pitchFamily="82" charset="0"/>
              </a:rPr>
              <a:t>People May Lose Confidence In Your Operation </a:t>
            </a:r>
          </a:p>
        </p:txBody>
      </p:sp>
      <p:grpSp>
        <p:nvGrpSpPr>
          <p:cNvPr id="89" name="Group 88">
            <a:extLst>
              <a:ext uri="{FF2B5EF4-FFF2-40B4-BE49-F238E27FC236}">
                <a16:creationId xmlns:a16="http://schemas.microsoft.com/office/drawing/2014/main" id="{AA5DF2D8-CF63-4EBC-BB26-A1030FEA7E82}"/>
              </a:ext>
            </a:extLst>
          </p:cNvPr>
          <p:cNvGrpSpPr/>
          <p:nvPr/>
        </p:nvGrpSpPr>
        <p:grpSpPr>
          <a:xfrm>
            <a:off x="2631735" y="3746881"/>
            <a:ext cx="1486966" cy="2726151"/>
            <a:chOff x="4515626" y="4758166"/>
            <a:chExt cx="1178428" cy="2136690"/>
          </a:xfrm>
        </p:grpSpPr>
        <p:grpSp>
          <p:nvGrpSpPr>
            <p:cNvPr id="2" name="Group 1">
              <a:extLst>
                <a:ext uri="{FF2B5EF4-FFF2-40B4-BE49-F238E27FC236}">
                  <a16:creationId xmlns:a16="http://schemas.microsoft.com/office/drawing/2014/main" id="{0C055508-8D04-4522-8FC3-D73036A74DE6}"/>
                </a:ext>
              </a:extLst>
            </p:cNvPr>
            <p:cNvGrpSpPr/>
            <p:nvPr/>
          </p:nvGrpSpPr>
          <p:grpSpPr>
            <a:xfrm>
              <a:off x="4515626" y="4758166"/>
              <a:ext cx="1178428" cy="1931623"/>
              <a:chOff x="3650981" y="4724014"/>
              <a:chExt cx="1178428" cy="1931623"/>
            </a:xfrm>
          </p:grpSpPr>
          <p:sp>
            <p:nvSpPr>
              <p:cNvPr id="26" name="Freeform: Shape 78">
                <a:extLst>
                  <a:ext uri="{FF2B5EF4-FFF2-40B4-BE49-F238E27FC236}">
                    <a16:creationId xmlns:a16="http://schemas.microsoft.com/office/drawing/2014/main" id="{84733D06-38A5-4274-B5DC-D2D6869D0CB1}"/>
                  </a:ext>
                </a:extLst>
              </p:cNvPr>
              <p:cNvSpPr/>
              <p:nvPr/>
            </p:nvSpPr>
            <p:spPr>
              <a:xfrm rot="20014423">
                <a:off x="3880524" y="5862069"/>
                <a:ext cx="213623" cy="28223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solidFill>
                <a:srgbClr val="FFCC9A"/>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914400">
                  <a:defRPr/>
                </a:pPr>
                <a:endParaRPr lang="en-US" sz="1350" kern="0" dirty="0">
                  <a:solidFill>
                    <a:sysClr val="windowText" lastClr="000000"/>
                  </a:solidFill>
                </a:endParaRPr>
              </a:p>
            </p:txBody>
          </p:sp>
          <p:sp>
            <p:nvSpPr>
              <p:cNvPr id="27" name="Freeform: Shape 79">
                <a:extLst>
                  <a:ext uri="{FF2B5EF4-FFF2-40B4-BE49-F238E27FC236}">
                    <a16:creationId xmlns:a16="http://schemas.microsoft.com/office/drawing/2014/main" id="{314413A0-3E7C-4FE7-8B0D-52AEA142AFB1}"/>
                  </a:ext>
                </a:extLst>
              </p:cNvPr>
              <p:cNvSpPr/>
              <p:nvPr/>
            </p:nvSpPr>
            <p:spPr>
              <a:xfrm flipH="1">
                <a:off x="4451540" y="5880241"/>
                <a:ext cx="224715" cy="257384"/>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solidFill>
                <a:srgbClr val="FFCC9A"/>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914400">
                  <a:defRPr/>
                </a:pPr>
                <a:endParaRPr lang="en-US" sz="1350" kern="0" dirty="0">
                  <a:solidFill>
                    <a:sysClr val="windowText" lastClr="000000"/>
                  </a:solidFill>
                </a:endParaRPr>
              </a:p>
            </p:txBody>
          </p:sp>
          <p:sp>
            <p:nvSpPr>
              <p:cNvPr id="28" name="Rectangle 19">
                <a:extLst>
                  <a:ext uri="{FF2B5EF4-FFF2-40B4-BE49-F238E27FC236}">
                    <a16:creationId xmlns:a16="http://schemas.microsoft.com/office/drawing/2014/main" id="{EAD24EDA-A459-429B-B8DA-788DFF0FC9E4}"/>
                  </a:ext>
                </a:extLst>
              </p:cNvPr>
              <p:cNvSpPr/>
              <p:nvPr/>
            </p:nvSpPr>
            <p:spPr>
              <a:xfrm>
                <a:off x="4059083" y="6371609"/>
                <a:ext cx="161686" cy="210051"/>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FFCC9A"/>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914400">
                  <a:defRPr/>
                </a:pPr>
                <a:endParaRPr lang="en-US" sz="1350" kern="0" dirty="0">
                  <a:solidFill>
                    <a:sysClr val="windowText" lastClr="000000"/>
                  </a:solidFill>
                </a:endParaRPr>
              </a:p>
            </p:txBody>
          </p:sp>
          <p:sp>
            <p:nvSpPr>
              <p:cNvPr id="29" name="Rectangle 19">
                <a:extLst>
                  <a:ext uri="{FF2B5EF4-FFF2-40B4-BE49-F238E27FC236}">
                    <a16:creationId xmlns:a16="http://schemas.microsoft.com/office/drawing/2014/main" id="{452C2312-8A76-45DA-B04F-9AE0D02F9522}"/>
                  </a:ext>
                </a:extLst>
              </p:cNvPr>
              <p:cNvSpPr/>
              <p:nvPr/>
            </p:nvSpPr>
            <p:spPr>
              <a:xfrm flipH="1">
                <a:off x="4331452" y="6371608"/>
                <a:ext cx="161686" cy="210051"/>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FFCC9A"/>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914400">
                  <a:defRPr/>
                </a:pPr>
                <a:endParaRPr lang="en-US" sz="1350" kern="0" dirty="0">
                  <a:solidFill>
                    <a:sysClr val="windowText" lastClr="000000"/>
                  </a:solidFill>
                </a:endParaRPr>
              </a:p>
            </p:txBody>
          </p:sp>
          <p:sp>
            <p:nvSpPr>
              <p:cNvPr id="30" name="Rectangle 17">
                <a:extLst>
                  <a:ext uri="{FF2B5EF4-FFF2-40B4-BE49-F238E27FC236}">
                    <a16:creationId xmlns:a16="http://schemas.microsoft.com/office/drawing/2014/main" id="{6374EBA8-0423-44F1-85B6-8F2AF48338D8}"/>
                  </a:ext>
                </a:extLst>
              </p:cNvPr>
              <p:cNvSpPr/>
              <p:nvPr/>
            </p:nvSpPr>
            <p:spPr>
              <a:xfrm>
                <a:off x="4039372" y="6177092"/>
                <a:ext cx="464012" cy="247037"/>
              </a:xfrm>
              <a:custGeom>
                <a:avLst/>
                <a:gdLst>
                  <a:gd name="connsiteX0" fmla="*/ 0 w 381000"/>
                  <a:gd name="connsiteY0" fmla="*/ 0 h 228600"/>
                  <a:gd name="connsiteX1" fmla="*/ 381000 w 381000"/>
                  <a:gd name="connsiteY1" fmla="*/ 0 h 228600"/>
                  <a:gd name="connsiteX2" fmla="*/ 381000 w 381000"/>
                  <a:gd name="connsiteY2" fmla="*/ 228600 h 228600"/>
                  <a:gd name="connsiteX3" fmla="*/ 0 w 381000"/>
                  <a:gd name="connsiteY3" fmla="*/ 228600 h 228600"/>
                  <a:gd name="connsiteX4" fmla="*/ 0 w 381000"/>
                  <a:gd name="connsiteY4" fmla="*/ 0 h 228600"/>
                  <a:gd name="connsiteX0" fmla="*/ 0 w 440531"/>
                  <a:gd name="connsiteY0" fmla="*/ 2381 h 230981"/>
                  <a:gd name="connsiteX1" fmla="*/ 440531 w 440531"/>
                  <a:gd name="connsiteY1" fmla="*/ 0 h 230981"/>
                  <a:gd name="connsiteX2" fmla="*/ 381000 w 440531"/>
                  <a:gd name="connsiteY2" fmla="*/ 230981 h 230981"/>
                  <a:gd name="connsiteX3" fmla="*/ 0 w 440531"/>
                  <a:gd name="connsiteY3" fmla="*/ 230981 h 230981"/>
                  <a:gd name="connsiteX4" fmla="*/ 0 w 440531"/>
                  <a:gd name="connsiteY4" fmla="*/ 2381 h 230981"/>
                  <a:gd name="connsiteX0" fmla="*/ 0 w 440531"/>
                  <a:gd name="connsiteY0" fmla="*/ 2381 h 230981"/>
                  <a:gd name="connsiteX1" fmla="*/ 440531 w 440531"/>
                  <a:gd name="connsiteY1" fmla="*/ 0 h 230981"/>
                  <a:gd name="connsiteX2" fmla="*/ 431007 w 440531"/>
                  <a:gd name="connsiteY2" fmla="*/ 221456 h 230981"/>
                  <a:gd name="connsiteX3" fmla="*/ 0 w 440531"/>
                  <a:gd name="connsiteY3" fmla="*/ 230981 h 230981"/>
                  <a:gd name="connsiteX4" fmla="*/ 0 w 440531"/>
                  <a:gd name="connsiteY4" fmla="*/ 2381 h 230981"/>
                  <a:gd name="connsiteX0" fmla="*/ 11906 w 452437"/>
                  <a:gd name="connsiteY0" fmla="*/ 2381 h 221456"/>
                  <a:gd name="connsiteX1" fmla="*/ 452437 w 452437"/>
                  <a:gd name="connsiteY1" fmla="*/ 0 h 221456"/>
                  <a:gd name="connsiteX2" fmla="*/ 442913 w 452437"/>
                  <a:gd name="connsiteY2" fmla="*/ 221456 h 221456"/>
                  <a:gd name="connsiteX3" fmla="*/ 0 w 452437"/>
                  <a:gd name="connsiteY3" fmla="*/ 221456 h 221456"/>
                  <a:gd name="connsiteX4" fmla="*/ 11906 w 452437"/>
                  <a:gd name="connsiteY4" fmla="*/ 2381 h 221456"/>
                  <a:gd name="connsiteX0" fmla="*/ 0 w 459581"/>
                  <a:gd name="connsiteY0" fmla="*/ 2381 h 221456"/>
                  <a:gd name="connsiteX1" fmla="*/ 459581 w 459581"/>
                  <a:gd name="connsiteY1" fmla="*/ 0 h 221456"/>
                  <a:gd name="connsiteX2" fmla="*/ 450057 w 459581"/>
                  <a:gd name="connsiteY2" fmla="*/ 221456 h 221456"/>
                  <a:gd name="connsiteX3" fmla="*/ 7144 w 459581"/>
                  <a:gd name="connsiteY3" fmla="*/ 221456 h 221456"/>
                  <a:gd name="connsiteX4" fmla="*/ 0 w 459581"/>
                  <a:gd name="connsiteY4" fmla="*/ 2381 h 221456"/>
                  <a:gd name="connsiteX0" fmla="*/ 0 w 459581"/>
                  <a:gd name="connsiteY0" fmla="*/ 2381 h 221456"/>
                  <a:gd name="connsiteX1" fmla="*/ 459581 w 459581"/>
                  <a:gd name="connsiteY1" fmla="*/ 0 h 221456"/>
                  <a:gd name="connsiteX2" fmla="*/ 450057 w 459581"/>
                  <a:gd name="connsiteY2" fmla="*/ 221456 h 221456"/>
                  <a:gd name="connsiteX3" fmla="*/ 183356 w 459581"/>
                  <a:gd name="connsiteY3" fmla="*/ 123826 h 221456"/>
                  <a:gd name="connsiteX4" fmla="*/ 7144 w 459581"/>
                  <a:gd name="connsiteY4" fmla="*/ 221456 h 221456"/>
                  <a:gd name="connsiteX5" fmla="*/ 0 w 459581"/>
                  <a:gd name="connsiteY5" fmla="*/ 2381 h 221456"/>
                  <a:gd name="connsiteX0" fmla="*/ 0 w 459581"/>
                  <a:gd name="connsiteY0" fmla="*/ 2381 h 225216"/>
                  <a:gd name="connsiteX1" fmla="*/ 459581 w 459581"/>
                  <a:gd name="connsiteY1" fmla="*/ 0 h 225216"/>
                  <a:gd name="connsiteX2" fmla="*/ 450057 w 459581"/>
                  <a:gd name="connsiteY2" fmla="*/ 221456 h 225216"/>
                  <a:gd name="connsiteX3" fmla="*/ 264319 w 459581"/>
                  <a:gd name="connsiteY3" fmla="*/ 126207 h 225216"/>
                  <a:gd name="connsiteX4" fmla="*/ 183356 w 459581"/>
                  <a:gd name="connsiteY4" fmla="*/ 123826 h 225216"/>
                  <a:gd name="connsiteX5" fmla="*/ 7144 w 459581"/>
                  <a:gd name="connsiteY5" fmla="*/ 221456 h 225216"/>
                  <a:gd name="connsiteX6" fmla="*/ 0 w 459581"/>
                  <a:gd name="connsiteY6" fmla="*/ 2381 h 225216"/>
                  <a:gd name="connsiteX0" fmla="*/ 0 w 459581"/>
                  <a:gd name="connsiteY0" fmla="*/ 2381 h 225216"/>
                  <a:gd name="connsiteX1" fmla="*/ 459581 w 459581"/>
                  <a:gd name="connsiteY1" fmla="*/ 0 h 225216"/>
                  <a:gd name="connsiteX2" fmla="*/ 450057 w 459581"/>
                  <a:gd name="connsiteY2" fmla="*/ 221456 h 225216"/>
                  <a:gd name="connsiteX3" fmla="*/ 264319 w 459581"/>
                  <a:gd name="connsiteY3" fmla="*/ 126207 h 225216"/>
                  <a:gd name="connsiteX4" fmla="*/ 183356 w 459581"/>
                  <a:gd name="connsiteY4" fmla="*/ 123826 h 225216"/>
                  <a:gd name="connsiteX5" fmla="*/ 195263 w 459581"/>
                  <a:gd name="connsiteY5" fmla="*/ 219076 h 225216"/>
                  <a:gd name="connsiteX6" fmla="*/ 7144 w 459581"/>
                  <a:gd name="connsiteY6" fmla="*/ 221456 h 225216"/>
                  <a:gd name="connsiteX7" fmla="*/ 0 w 459581"/>
                  <a:gd name="connsiteY7" fmla="*/ 2381 h 225216"/>
                  <a:gd name="connsiteX0" fmla="*/ 0 w 459581"/>
                  <a:gd name="connsiteY0" fmla="*/ 2381 h 237791"/>
                  <a:gd name="connsiteX1" fmla="*/ 459581 w 459581"/>
                  <a:gd name="connsiteY1" fmla="*/ 0 h 237791"/>
                  <a:gd name="connsiteX2" fmla="*/ 450057 w 459581"/>
                  <a:gd name="connsiteY2" fmla="*/ 221456 h 237791"/>
                  <a:gd name="connsiteX3" fmla="*/ 266700 w 459581"/>
                  <a:gd name="connsiteY3" fmla="*/ 221457 h 237791"/>
                  <a:gd name="connsiteX4" fmla="*/ 264319 w 459581"/>
                  <a:gd name="connsiteY4" fmla="*/ 126207 h 237791"/>
                  <a:gd name="connsiteX5" fmla="*/ 183356 w 459581"/>
                  <a:gd name="connsiteY5" fmla="*/ 123826 h 237791"/>
                  <a:gd name="connsiteX6" fmla="*/ 195263 w 459581"/>
                  <a:gd name="connsiteY6" fmla="*/ 219076 h 237791"/>
                  <a:gd name="connsiteX7" fmla="*/ 7144 w 459581"/>
                  <a:gd name="connsiteY7" fmla="*/ 221456 h 237791"/>
                  <a:gd name="connsiteX8" fmla="*/ 0 w 459581"/>
                  <a:gd name="connsiteY8" fmla="*/ 2381 h 237791"/>
                  <a:gd name="connsiteX0" fmla="*/ 0 w 481012"/>
                  <a:gd name="connsiteY0" fmla="*/ 0 h 268747"/>
                  <a:gd name="connsiteX1" fmla="*/ 481012 w 481012"/>
                  <a:gd name="connsiteY1" fmla="*/ 30956 h 268747"/>
                  <a:gd name="connsiteX2" fmla="*/ 471488 w 481012"/>
                  <a:gd name="connsiteY2" fmla="*/ 252412 h 268747"/>
                  <a:gd name="connsiteX3" fmla="*/ 288131 w 481012"/>
                  <a:gd name="connsiteY3" fmla="*/ 252413 h 268747"/>
                  <a:gd name="connsiteX4" fmla="*/ 285750 w 481012"/>
                  <a:gd name="connsiteY4" fmla="*/ 157163 h 268747"/>
                  <a:gd name="connsiteX5" fmla="*/ 204787 w 481012"/>
                  <a:gd name="connsiteY5" fmla="*/ 154782 h 268747"/>
                  <a:gd name="connsiteX6" fmla="*/ 216694 w 481012"/>
                  <a:gd name="connsiteY6" fmla="*/ 250032 h 268747"/>
                  <a:gd name="connsiteX7" fmla="*/ 28575 w 481012"/>
                  <a:gd name="connsiteY7" fmla="*/ 252412 h 268747"/>
                  <a:gd name="connsiteX8" fmla="*/ 0 w 481012"/>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216694 w 471488"/>
                  <a:gd name="connsiteY6" fmla="*/ 250032 h 268747"/>
                  <a:gd name="connsiteX7" fmla="*/ 28575 w 471488"/>
                  <a:gd name="connsiteY7" fmla="*/ 252412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216694 w 471488"/>
                  <a:gd name="connsiteY6" fmla="*/ 250032 h 268747"/>
                  <a:gd name="connsiteX7" fmla="*/ 28575 w 471488"/>
                  <a:gd name="connsiteY7" fmla="*/ 252412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216694 w 471488"/>
                  <a:gd name="connsiteY6" fmla="*/ 250032 h 268747"/>
                  <a:gd name="connsiteX7" fmla="*/ 28575 w 471488"/>
                  <a:gd name="connsiteY7" fmla="*/ 252412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216694 w 471488"/>
                  <a:gd name="connsiteY6" fmla="*/ 250032 h 268747"/>
                  <a:gd name="connsiteX7" fmla="*/ 11906 w 471488"/>
                  <a:gd name="connsiteY7" fmla="*/ 221456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173831 w 471488"/>
                  <a:gd name="connsiteY6" fmla="*/ 228601 h 268747"/>
                  <a:gd name="connsiteX7" fmla="*/ 11906 w 471488"/>
                  <a:gd name="connsiteY7" fmla="*/ 221456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190500 w 471488"/>
                  <a:gd name="connsiteY6" fmla="*/ 226219 h 268747"/>
                  <a:gd name="connsiteX7" fmla="*/ 11906 w 471488"/>
                  <a:gd name="connsiteY7" fmla="*/ 221456 h 268747"/>
                  <a:gd name="connsiteX8" fmla="*/ 0 w 471488"/>
                  <a:gd name="connsiteY8" fmla="*/ 0 h 268747"/>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85750 w 471488"/>
                  <a:gd name="connsiteY4" fmla="*/ 157163 h 262755"/>
                  <a:gd name="connsiteX5" fmla="*/ 204787 w 471488"/>
                  <a:gd name="connsiteY5" fmla="*/ 154782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6700 w 471488"/>
                  <a:gd name="connsiteY4" fmla="*/ 140494 h 262755"/>
                  <a:gd name="connsiteX5" fmla="*/ 204787 w 471488"/>
                  <a:gd name="connsiteY5" fmla="*/ 154782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7175 w 471488"/>
                  <a:gd name="connsiteY4" fmla="*/ 147638 h 262755"/>
                  <a:gd name="connsiteX5" fmla="*/ 204787 w 471488"/>
                  <a:gd name="connsiteY5" fmla="*/ 154782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7175 w 471488"/>
                  <a:gd name="connsiteY4" fmla="*/ 147638 h 262755"/>
                  <a:gd name="connsiteX5" fmla="*/ 207169 w 471488"/>
                  <a:gd name="connsiteY5" fmla="*/ 1309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0031 w 471488"/>
                  <a:gd name="connsiteY4" fmla="*/ 116682 h 262755"/>
                  <a:gd name="connsiteX5" fmla="*/ 207169 w 471488"/>
                  <a:gd name="connsiteY5" fmla="*/ 1309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0031 w 471488"/>
                  <a:gd name="connsiteY4" fmla="*/ 116682 h 262755"/>
                  <a:gd name="connsiteX5" fmla="*/ 200025 w 471488"/>
                  <a:gd name="connsiteY5" fmla="*/ 102395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4319 w 471488"/>
                  <a:gd name="connsiteY4" fmla="*/ 80964 h 262755"/>
                  <a:gd name="connsiteX5" fmla="*/ 200025 w 471488"/>
                  <a:gd name="connsiteY5" fmla="*/ 102395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4319 w 471488"/>
                  <a:gd name="connsiteY4" fmla="*/ 80964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2412 w 471488"/>
                  <a:gd name="connsiteY4" fmla="*/ 97633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90489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90489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90489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111920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111920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111920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6700 w 471488"/>
                  <a:gd name="connsiteY4" fmla="*/ 90489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59581"/>
                  <a:gd name="connsiteY0" fmla="*/ 0 h 235459"/>
                  <a:gd name="connsiteX1" fmla="*/ 459581 w 459581"/>
                  <a:gd name="connsiteY1" fmla="*/ 4763 h 235459"/>
                  <a:gd name="connsiteX2" fmla="*/ 397670 w 459581"/>
                  <a:gd name="connsiteY2" fmla="*/ 190500 h 235459"/>
                  <a:gd name="connsiteX3" fmla="*/ 271462 w 459581"/>
                  <a:gd name="connsiteY3" fmla="*/ 230981 h 235459"/>
                  <a:gd name="connsiteX4" fmla="*/ 261937 w 459581"/>
                  <a:gd name="connsiteY4" fmla="*/ 97632 h 235459"/>
                  <a:gd name="connsiteX5" fmla="*/ 209550 w 459581"/>
                  <a:gd name="connsiteY5" fmla="*/ 92870 h 235459"/>
                  <a:gd name="connsiteX6" fmla="*/ 190500 w 459581"/>
                  <a:gd name="connsiteY6" fmla="*/ 226219 h 235459"/>
                  <a:gd name="connsiteX7" fmla="*/ 11906 w 459581"/>
                  <a:gd name="connsiteY7" fmla="*/ 221456 h 235459"/>
                  <a:gd name="connsiteX8" fmla="*/ 0 w 459581"/>
                  <a:gd name="connsiteY8" fmla="*/ 0 h 235459"/>
                  <a:gd name="connsiteX0" fmla="*/ 0 w 459581"/>
                  <a:gd name="connsiteY0" fmla="*/ 0 h 244678"/>
                  <a:gd name="connsiteX1" fmla="*/ 459581 w 459581"/>
                  <a:gd name="connsiteY1" fmla="*/ 4763 h 244678"/>
                  <a:gd name="connsiteX2" fmla="*/ 452438 w 459581"/>
                  <a:gd name="connsiteY2" fmla="*/ 226218 h 244678"/>
                  <a:gd name="connsiteX3" fmla="*/ 271462 w 459581"/>
                  <a:gd name="connsiteY3" fmla="*/ 230981 h 244678"/>
                  <a:gd name="connsiteX4" fmla="*/ 261937 w 459581"/>
                  <a:gd name="connsiteY4" fmla="*/ 97632 h 244678"/>
                  <a:gd name="connsiteX5" fmla="*/ 209550 w 459581"/>
                  <a:gd name="connsiteY5" fmla="*/ 92870 h 244678"/>
                  <a:gd name="connsiteX6" fmla="*/ 190500 w 459581"/>
                  <a:gd name="connsiteY6" fmla="*/ 226219 h 244678"/>
                  <a:gd name="connsiteX7" fmla="*/ 11906 w 459581"/>
                  <a:gd name="connsiteY7" fmla="*/ 221456 h 244678"/>
                  <a:gd name="connsiteX8" fmla="*/ 0 w 459581"/>
                  <a:gd name="connsiteY8" fmla="*/ 0 h 24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9581" h="244678">
                    <a:moveTo>
                      <a:pt x="0" y="0"/>
                    </a:moveTo>
                    <a:cubicBezTo>
                      <a:pt x="162719" y="20638"/>
                      <a:pt x="308769" y="17463"/>
                      <a:pt x="459581" y="4763"/>
                    </a:cubicBezTo>
                    <a:lnTo>
                      <a:pt x="452438" y="226218"/>
                    </a:lnTo>
                    <a:cubicBezTo>
                      <a:pt x="429419" y="253206"/>
                      <a:pt x="302418" y="246856"/>
                      <a:pt x="271462" y="230981"/>
                    </a:cubicBezTo>
                    <a:cubicBezTo>
                      <a:pt x="271462" y="179388"/>
                      <a:pt x="263525" y="120650"/>
                      <a:pt x="261937" y="97632"/>
                    </a:cubicBezTo>
                    <a:cubicBezTo>
                      <a:pt x="255586" y="93663"/>
                      <a:pt x="234156" y="101602"/>
                      <a:pt x="209550" y="92870"/>
                    </a:cubicBezTo>
                    <a:cubicBezTo>
                      <a:pt x="199231" y="111920"/>
                      <a:pt x="203200" y="190501"/>
                      <a:pt x="190500" y="226219"/>
                    </a:cubicBezTo>
                    <a:lnTo>
                      <a:pt x="11906" y="221456"/>
                    </a:lnTo>
                    <a:lnTo>
                      <a:pt x="0" y="0"/>
                    </a:lnTo>
                    <a:close/>
                  </a:path>
                </a:pathLst>
              </a:custGeom>
              <a:solidFill>
                <a:srgbClr val="45413E"/>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914400">
                  <a:defRPr/>
                </a:pPr>
                <a:endParaRPr lang="en-US" sz="1350" kern="0" dirty="0">
                  <a:solidFill>
                    <a:sysClr val="windowText" lastClr="000000"/>
                  </a:solidFill>
                </a:endParaRPr>
              </a:p>
            </p:txBody>
          </p:sp>
          <p:sp>
            <p:nvSpPr>
              <p:cNvPr id="31" name="Rectangle 19">
                <a:extLst>
                  <a:ext uri="{FF2B5EF4-FFF2-40B4-BE49-F238E27FC236}">
                    <a16:creationId xmlns:a16="http://schemas.microsoft.com/office/drawing/2014/main" id="{E4476269-CB19-4DCC-881B-CB5484B330BC}"/>
                  </a:ext>
                </a:extLst>
              </p:cNvPr>
              <p:cNvSpPr/>
              <p:nvPr/>
            </p:nvSpPr>
            <p:spPr>
              <a:xfrm flipH="1">
                <a:off x="3990594" y="6570882"/>
                <a:ext cx="233813" cy="8475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45413E"/>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914400">
                  <a:defRPr/>
                </a:pPr>
                <a:endParaRPr lang="en-US" sz="1350" kern="0" dirty="0">
                  <a:solidFill>
                    <a:sysClr val="windowText" lastClr="000000"/>
                  </a:solidFill>
                </a:endParaRPr>
              </a:p>
            </p:txBody>
          </p:sp>
          <p:sp>
            <p:nvSpPr>
              <p:cNvPr id="32" name="Rectangle 19">
                <a:extLst>
                  <a:ext uri="{FF2B5EF4-FFF2-40B4-BE49-F238E27FC236}">
                    <a16:creationId xmlns:a16="http://schemas.microsoft.com/office/drawing/2014/main" id="{025DC4F9-772F-4540-9ED6-312FA1F98367}"/>
                  </a:ext>
                </a:extLst>
              </p:cNvPr>
              <p:cNvSpPr/>
              <p:nvPr/>
            </p:nvSpPr>
            <p:spPr>
              <a:xfrm>
                <a:off x="4332991" y="6570882"/>
                <a:ext cx="233813" cy="8475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45413E"/>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914400">
                  <a:defRPr/>
                </a:pPr>
                <a:endParaRPr lang="en-US" sz="1350" kern="0" dirty="0">
                  <a:solidFill>
                    <a:sysClr val="windowText" lastClr="000000"/>
                  </a:solidFill>
                </a:endParaRPr>
              </a:p>
            </p:txBody>
          </p:sp>
          <p:sp>
            <p:nvSpPr>
              <p:cNvPr id="33" name="Rectangle: Rounded Corners 20">
                <a:extLst>
                  <a:ext uri="{FF2B5EF4-FFF2-40B4-BE49-F238E27FC236}">
                    <a16:creationId xmlns:a16="http://schemas.microsoft.com/office/drawing/2014/main" id="{321F0888-F6DD-4E3C-AFDA-93CF249B6FDB}"/>
                  </a:ext>
                </a:extLst>
              </p:cNvPr>
              <p:cNvSpPr/>
              <p:nvPr/>
            </p:nvSpPr>
            <p:spPr>
              <a:xfrm>
                <a:off x="3992938" y="5679272"/>
                <a:ext cx="512276" cy="414224"/>
              </a:xfrm>
              <a:custGeom>
                <a:avLst/>
                <a:gdLst>
                  <a:gd name="connsiteX0" fmla="*/ 0 w 533400"/>
                  <a:gd name="connsiteY0" fmla="*/ 65846 h 395071"/>
                  <a:gd name="connsiteX1" fmla="*/ 65846 w 533400"/>
                  <a:gd name="connsiteY1" fmla="*/ 0 h 395071"/>
                  <a:gd name="connsiteX2" fmla="*/ 467554 w 533400"/>
                  <a:gd name="connsiteY2" fmla="*/ 0 h 395071"/>
                  <a:gd name="connsiteX3" fmla="*/ 533400 w 533400"/>
                  <a:gd name="connsiteY3" fmla="*/ 65846 h 395071"/>
                  <a:gd name="connsiteX4" fmla="*/ 533400 w 533400"/>
                  <a:gd name="connsiteY4" fmla="*/ 329225 h 395071"/>
                  <a:gd name="connsiteX5" fmla="*/ 467554 w 533400"/>
                  <a:gd name="connsiteY5" fmla="*/ 395071 h 395071"/>
                  <a:gd name="connsiteX6" fmla="*/ 65846 w 533400"/>
                  <a:gd name="connsiteY6" fmla="*/ 395071 h 395071"/>
                  <a:gd name="connsiteX7" fmla="*/ 0 w 533400"/>
                  <a:gd name="connsiteY7" fmla="*/ 329225 h 395071"/>
                  <a:gd name="connsiteX8" fmla="*/ 0 w 533400"/>
                  <a:gd name="connsiteY8" fmla="*/ 65846 h 395071"/>
                  <a:gd name="connsiteX0" fmla="*/ 16933 w 550333"/>
                  <a:gd name="connsiteY0" fmla="*/ 65846 h 395071"/>
                  <a:gd name="connsiteX1" fmla="*/ 82779 w 550333"/>
                  <a:gd name="connsiteY1" fmla="*/ 0 h 395071"/>
                  <a:gd name="connsiteX2" fmla="*/ 484487 w 550333"/>
                  <a:gd name="connsiteY2" fmla="*/ 0 h 395071"/>
                  <a:gd name="connsiteX3" fmla="*/ 550333 w 550333"/>
                  <a:gd name="connsiteY3" fmla="*/ 65846 h 395071"/>
                  <a:gd name="connsiteX4" fmla="*/ 550333 w 550333"/>
                  <a:gd name="connsiteY4" fmla="*/ 329225 h 395071"/>
                  <a:gd name="connsiteX5" fmla="*/ 484487 w 550333"/>
                  <a:gd name="connsiteY5" fmla="*/ 395071 h 395071"/>
                  <a:gd name="connsiteX6" fmla="*/ 82779 w 550333"/>
                  <a:gd name="connsiteY6" fmla="*/ 395071 h 395071"/>
                  <a:gd name="connsiteX7" fmla="*/ 16933 w 550333"/>
                  <a:gd name="connsiteY7" fmla="*/ 329225 h 395071"/>
                  <a:gd name="connsiteX8" fmla="*/ 16933 w 550333"/>
                  <a:gd name="connsiteY8" fmla="*/ 65846 h 395071"/>
                  <a:gd name="connsiteX0" fmla="*/ 16933 w 563033"/>
                  <a:gd name="connsiteY0" fmla="*/ 65846 h 395071"/>
                  <a:gd name="connsiteX1" fmla="*/ 82779 w 563033"/>
                  <a:gd name="connsiteY1" fmla="*/ 0 h 395071"/>
                  <a:gd name="connsiteX2" fmla="*/ 484487 w 563033"/>
                  <a:gd name="connsiteY2" fmla="*/ 0 h 395071"/>
                  <a:gd name="connsiteX3" fmla="*/ 550333 w 563033"/>
                  <a:gd name="connsiteY3" fmla="*/ 65846 h 395071"/>
                  <a:gd name="connsiteX4" fmla="*/ 550333 w 563033"/>
                  <a:gd name="connsiteY4" fmla="*/ 329225 h 395071"/>
                  <a:gd name="connsiteX5" fmla="*/ 484487 w 563033"/>
                  <a:gd name="connsiteY5" fmla="*/ 395071 h 395071"/>
                  <a:gd name="connsiteX6" fmla="*/ 82779 w 563033"/>
                  <a:gd name="connsiteY6" fmla="*/ 395071 h 395071"/>
                  <a:gd name="connsiteX7" fmla="*/ 16933 w 563033"/>
                  <a:gd name="connsiteY7" fmla="*/ 329225 h 395071"/>
                  <a:gd name="connsiteX8" fmla="*/ 16933 w 563033"/>
                  <a:gd name="connsiteY8" fmla="*/ 65846 h 395071"/>
                  <a:gd name="connsiteX0" fmla="*/ 16933 w 574443"/>
                  <a:gd name="connsiteY0" fmla="*/ 65846 h 395071"/>
                  <a:gd name="connsiteX1" fmla="*/ 82779 w 574443"/>
                  <a:gd name="connsiteY1" fmla="*/ 0 h 395071"/>
                  <a:gd name="connsiteX2" fmla="*/ 484487 w 574443"/>
                  <a:gd name="connsiteY2" fmla="*/ 0 h 395071"/>
                  <a:gd name="connsiteX3" fmla="*/ 564621 w 574443"/>
                  <a:gd name="connsiteY3" fmla="*/ 63465 h 395071"/>
                  <a:gd name="connsiteX4" fmla="*/ 550333 w 574443"/>
                  <a:gd name="connsiteY4" fmla="*/ 329225 h 395071"/>
                  <a:gd name="connsiteX5" fmla="*/ 484487 w 574443"/>
                  <a:gd name="connsiteY5" fmla="*/ 395071 h 395071"/>
                  <a:gd name="connsiteX6" fmla="*/ 82779 w 574443"/>
                  <a:gd name="connsiteY6" fmla="*/ 395071 h 395071"/>
                  <a:gd name="connsiteX7" fmla="*/ 16933 w 574443"/>
                  <a:gd name="connsiteY7" fmla="*/ 329225 h 395071"/>
                  <a:gd name="connsiteX8" fmla="*/ 16933 w 574443"/>
                  <a:gd name="connsiteY8" fmla="*/ 65846 h 395071"/>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2085"/>
                  <a:gd name="connsiteY0" fmla="*/ 72990 h 402215"/>
                  <a:gd name="connsiteX1" fmla="*/ 75209 w 562085"/>
                  <a:gd name="connsiteY1" fmla="*/ 7144 h 402215"/>
                  <a:gd name="connsiteX2" fmla="*/ 476917 w 562085"/>
                  <a:gd name="connsiteY2" fmla="*/ 0 h 402215"/>
                  <a:gd name="connsiteX3" fmla="*/ 557051 w 562085"/>
                  <a:gd name="connsiteY3" fmla="*/ 70609 h 402215"/>
                  <a:gd name="connsiteX4" fmla="*/ 483232 w 562085"/>
                  <a:gd name="connsiteY4" fmla="*/ 310176 h 402215"/>
                  <a:gd name="connsiteX5" fmla="*/ 476917 w 562085"/>
                  <a:gd name="connsiteY5" fmla="*/ 402215 h 402215"/>
                  <a:gd name="connsiteX6" fmla="*/ 75209 w 562085"/>
                  <a:gd name="connsiteY6" fmla="*/ 402215 h 402215"/>
                  <a:gd name="connsiteX7" fmla="*/ 61750 w 562085"/>
                  <a:gd name="connsiteY7" fmla="*/ 305413 h 402215"/>
                  <a:gd name="connsiteX8" fmla="*/ 9363 w 562085"/>
                  <a:gd name="connsiteY8" fmla="*/ 72990 h 402215"/>
                  <a:gd name="connsiteX0" fmla="*/ 9363 w 563017"/>
                  <a:gd name="connsiteY0" fmla="*/ 72990 h 402215"/>
                  <a:gd name="connsiteX1" fmla="*/ 75209 w 563017"/>
                  <a:gd name="connsiteY1" fmla="*/ 7144 h 402215"/>
                  <a:gd name="connsiteX2" fmla="*/ 476917 w 563017"/>
                  <a:gd name="connsiteY2" fmla="*/ 0 h 402215"/>
                  <a:gd name="connsiteX3" fmla="*/ 557051 w 563017"/>
                  <a:gd name="connsiteY3" fmla="*/ 70609 h 402215"/>
                  <a:gd name="connsiteX4" fmla="*/ 502282 w 563017"/>
                  <a:gd name="connsiteY4" fmla="*/ 317320 h 402215"/>
                  <a:gd name="connsiteX5" fmla="*/ 476917 w 563017"/>
                  <a:gd name="connsiteY5" fmla="*/ 402215 h 402215"/>
                  <a:gd name="connsiteX6" fmla="*/ 75209 w 563017"/>
                  <a:gd name="connsiteY6" fmla="*/ 402215 h 402215"/>
                  <a:gd name="connsiteX7" fmla="*/ 61750 w 563017"/>
                  <a:gd name="connsiteY7" fmla="*/ 305413 h 402215"/>
                  <a:gd name="connsiteX8" fmla="*/ 9363 w 563017"/>
                  <a:gd name="connsiteY8" fmla="*/ 72990 h 402215"/>
                  <a:gd name="connsiteX0" fmla="*/ 11086 w 564740"/>
                  <a:gd name="connsiteY0" fmla="*/ 72990 h 402215"/>
                  <a:gd name="connsiteX1" fmla="*/ 76932 w 564740"/>
                  <a:gd name="connsiteY1" fmla="*/ 7144 h 402215"/>
                  <a:gd name="connsiteX2" fmla="*/ 478640 w 564740"/>
                  <a:gd name="connsiteY2" fmla="*/ 0 h 402215"/>
                  <a:gd name="connsiteX3" fmla="*/ 558774 w 564740"/>
                  <a:gd name="connsiteY3" fmla="*/ 70609 h 402215"/>
                  <a:gd name="connsiteX4" fmla="*/ 504005 w 564740"/>
                  <a:gd name="connsiteY4" fmla="*/ 317320 h 402215"/>
                  <a:gd name="connsiteX5" fmla="*/ 478640 w 564740"/>
                  <a:gd name="connsiteY5" fmla="*/ 402215 h 402215"/>
                  <a:gd name="connsiteX6" fmla="*/ 76932 w 564740"/>
                  <a:gd name="connsiteY6" fmla="*/ 402215 h 402215"/>
                  <a:gd name="connsiteX7" fmla="*/ 63473 w 564740"/>
                  <a:gd name="connsiteY7" fmla="*/ 305413 h 402215"/>
                  <a:gd name="connsiteX8" fmla="*/ 11086 w 564740"/>
                  <a:gd name="connsiteY8" fmla="*/ 72990 h 402215"/>
                  <a:gd name="connsiteX0" fmla="*/ 10678 w 569094"/>
                  <a:gd name="connsiteY0" fmla="*/ 70609 h 402215"/>
                  <a:gd name="connsiteX1" fmla="*/ 81286 w 569094"/>
                  <a:gd name="connsiteY1" fmla="*/ 7144 h 402215"/>
                  <a:gd name="connsiteX2" fmla="*/ 482994 w 569094"/>
                  <a:gd name="connsiteY2" fmla="*/ 0 h 402215"/>
                  <a:gd name="connsiteX3" fmla="*/ 563128 w 569094"/>
                  <a:gd name="connsiteY3" fmla="*/ 70609 h 402215"/>
                  <a:gd name="connsiteX4" fmla="*/ 508359 w 569094"/>
                  <a:gd name="connsiteY4" fmla="*/ 317320 h 402215"/>
                  <a:gd name="connsiteX5" fmla="*/ 482994 w 569094"/>
                  <a:gd name="connsiteY5" fmla="*/ 402215 h 402215"/>
                  <a:gd name="connsiteX6" fmla="*/ 81286 w 569094"/>
                  <a:gd name="connsiteY6" fmla="*/ 402215 h 402215"/>
                  <a:gd name="connsiteX7" fmla="*/ 67827 w 569094"/>
                  <a:gd name="connsiteY7" fmla="*/ 305413 h 402215"/>
                  <a:gd name="connsiteX8" fmla="*/ 10678 w 569094"/>
                  <a:gd name="connsiteY8" fmla="*/ 70609 h 402215"/>
                  <a:gd name="connsiteX0" fmla="*/ 10120 w 575680"/>
                  <a:gd name="connsiteY0" fmla="*/ 82516 h 402215"/>
                  <a:gd name="connsiteX1" fmla="*/ 87872 w 575680"/>
                  <a:gd name="connsiteY1" fmla="*/ 7144 h 402215"/>
                  <a:gd name="connsiteX2" fmla="*/ 489580 w 575680"/>
                  <a:gd name="connsiteY2" fmla="*/ 0 h 402215"/>
                  <a:gd name="connsiteX3" fmla="*/ 569714 w 575680"/>
                  <a:gd name="connsiteY3" fmla="*/ 70609 h 402215"/>
                  <a:gd name="connsiteX4" fmla="*/ 514945 w 575680"/>
                  <a:gd name="connsiteY4" fmla="*/ 317320 h 402215"/>
                  <a:gd name="connsiteX5" fmla="*/ 489580 w 575680"/>
                  <a:gd name="connsiteY5" fmla="*/ 402215 h 402215"/>
                  <a:gd name="connsiteX6" fmla="*/ 87872 w 575680"/>
                  <a:gd name="connsiteY6" fmla="*/ 402215 h 402215"/>
                  <a:gd name="connsiteX7" fmla="*/ 74413 w 575680"/>
                  <a:gd name="connsiteY7" fmla="*/ 305413 h 402215"/>
                  <a:gd name="connsiteX8" fmla="*/ 10120 w 575680"/>
                  <a:gd name="connsiteY8" fmla="*/ 82516 h 402215"/>
                  <a:gd name="connsiteX0" fmla="*/ 10120 w 575680"/>
                  <a:gd name="connsiteY0" fmla="*/ 87489 h 407188"/>
                  <a:gd name="connsiteX1" fmla="*/ 87872 w 575680"/>
                  <a:gd name="connsiteY1" fmla="*/ 12117 h 407188"/>
                  <a:gd name="connsiteX2" fmla="*/ 489580 w 575680"/>
                  <a:gd name="connsiteY2" fmla="*/ 4973 h 407188"/>
                  <a:gd name="connsiteX3" fmla="*/ 569714 w 575680"/>
                  <a:gd name="connsiteY3" fmla="*/ 75582 h 407188"/>
                  <a:gd name="connsiteX4" fmla="*/ 514945 w 575680"/>
                  <a:gd name="connsiteY4" fmla="*/ 322293 h 407188"/>
                  <a:gd name="connsiteX5" fmla="*/ 489580 w 575680"/>
                  <a:gd name="connsiteY5" fmla="*/ 407188 h 407188"/>
                  <a:gd name="connsiteX6" fmla="*/ 87872 w 575680"/>
                  <a:gd name="connsiteY6" fmla="*/ 407188 h 407188"/>
                  <a:gd name="connsiteX7" fmla="*/ 74413 w 575680"/>
                  <a:gd name="connsiteY7" fmla="*/ 310386 h 407188"/>
                  <a:gd name="connsiteX8" fmla="*/ 10120 w 575680"/>
                  <a:gd name="connsiteY8" fmla="*/ 87489 h 407188"/>
                  <a:gd name="connsiteX0" fmla="*/ 10120 w 575680"/>
                  <a:gd name="connsiteY0" fmla="*/ 90569 h 410268"/>
                  <a:gd name="connsiteX1" fmla="*/ 87872 w 575680"/>
                  <a:gd name="connsiteY1" fmla="*/ 15197 h 410268"/>
                  <a:gd name="connsiteX2" fmla="*/ 489580 w 575680"/>
                  <a:gd name="connsiteY2" fmla="*/ 8053 h 410268"/>
                  <a:gd name="connsiteX3" fmla="*/ 569714 w 575680"/>
                  <a:gd name="connsiteY3" fmla="*/ 78662 h 410268"/>
                  <a:gd name="connsiteX4" fmla="*/ 514945 w 575680"/>
                  <a:gd name="connsiteY4" fmla="*/ 325373 h 410268"/>
                  <a:gd name="connsiteX5" fmla="*/ 489580 w 575680"/>
                  <a:gd name="connsiteY5" fmla="*/ 410268 h 410268"/>
                  <a:gd name="connsiteX6" fmla="*/ 87872 w 575680"/>
                  <a:gd name="connsiteY6" fmla="*/ 410268 h 410268"/>
                  <a:gd name="connsiteX7" fmla="*/ 74413 w 575680"/>
                  <a:gd name="connsiteY7" fmla="*/ 313466 h 410268"/>
                  <a:gd name="connsiteX8" fmla="*/ 10120 w 575680"/>
                  <a:gd name="connsiteY8" fmla="*/ 90569 h 41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680" h="410268">
                    <a:moveTo>
                      <a:pt x="10120" y="90569"/>
                    </a:moveTo>
                    <a:cubicBezTo>
                      <a:pt x="10120" y="54203"/>
                      <a:pt x="51506" y="15197"/>
                      <a:pt x="87872" y="15197"/>
                    </a:cubicBezTo>
                    <a:cubicBezTo>
                      <a:pt x="176531" y="-8615"/>
                      <a:pt x="360440" y="909"/>
                      <a:pt x="489580" y="8053"/>
                    </a:cubicBezTo>
                    <a:cubicBezTo>
                      <a:pt x="525946" y="8053"/>
                      <a:pt x="569714" y="42296"/>
                      <a:pt x="569714" y="78662"/>
                    </a:cubicBezTo>
                    <a:cubicBezTo>
                      <a:pt x="598289" y="161692"/>
                      <a:pt x="514945" y="237580"/>
                      <a:pt x="514945" y="325373"/>
                    </a:cubicBezTo>
                    <a:cubicBezTo>
                      <a:pt x="514945" y="361739"/>
                      <a:pt x="525946" y="410268"/>
                      <a:pt x="489580" y="410268"/>
                    </a:cubicBezTo>
                    <a:lnTo>
                      <a:pt x="87872" y="410268"/>
                    </a:lnTo>
                    <a:cubicBezTo>
                      <a:pt x="51506" y="410268"/>
                      <a:pt x="105369" y="337926"/>
                      <a:pt x="74413" y="313466"/>
                    </a:cubicBezTo>
                    <a:cubicBezTo>
                      <a:pt x="74413" y="225673"/>
                      <a:pt x="-32743" y="175981"/>
                      <a:pt x="10120" y="90569"/>
                    </a:cubicBezTo>
                    <a:close/>
                  </a:path>
                </a:pathLst>
              </a:custGeom>
              <a:solidFill>
                <a:srgbClr val="0070C0"/>
              </a:solidFill>
              <a:ln w="9525" cap="flat" cmpd="sng" algn="ctr">
                <a:noFill/>
                <a:prstDash val="solid"/>
              </a:ln>
              <a:effectLst>
                <a:outerShdw blurRad="40000" dist="23000" dir="5400000" rotWithShape="0">
                  <a:srgbClr val="000000">
                    <a:alpha val="35000"/>
                  </a:srgb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914400">
                  <a:defRPr/>
                </a:pPr>
                <a:endParaRPr lang="en-US" sz="1350" kern="0" dirty="0">
                  <a:solidFill>
                    <a:sysClr val="windowText" lastClr="000000"/>
                  </a:solidFill>
                </a:endParaRPr>
              </a:p>
            </p:txBody>
          </p:sp>
          <p:sp>
            <p:nvSpPr>
              <p:cNvPr id="34" name="Freeform: Shape 86">
                <a:extLst>
                  <a:ext uri="{FF2B5EF4-FFF2-40B4-BE49-F238E27FC236}">
                    <a16:creationId xmlns:a16="http://schemas.microsoft.com/office/drawing/2014/main" id="{FDD1F1FB-4FF9-477E-80CC-E85A1FC9137E}"/>
                  </a:ext>
                </a:extLst>
              </p:cNvPr>
              <p:cNvSpPr/>
              <p:nvPr/>
            </p:nvSpPr>
            <p:spPr>
              <a:xfrm>
                <a:off x="4171894" y="5672453"/>
                <a:ext cx="165889" cy="136549"/>
              </a:xfrm>
              <a:custGeom>
                <a:avLst/>
                <a:gdLst>
                  <a:gd name="connsiteX0" fmla="*/ 0 w 147638"/>
                  <a:gd name="connsiteY0" fmla="*/ 4762 h 57150"/>
                  <a:gd name="connsiteX1" fmla="*/ 147638 w 147638"/>
                  <a:gd name="connsiteY1" fmla="*/ 0 h 57150"/>
                  <a:gd name="connsiteX2" fmla="*/ 147638 w 147638"/>
                  <a:gd name="connsiteY2" fmla="*/ 54769 h 57150"/>
                  <a:gd name="connsiteX3" fmla="*/ 2382 w 147638"/>
                  <a:gd name="connsiteY3" fmla="*/ 57150 h 57150"/>
                  <a:gd name="connsiteX4" fmla="*/ 0 w 147638"/>
                  <a:gd name="connsiteY4" fmla="*/ 4762 h 57150"/>
                  <a:gd name="connsiteX0" fmla="*/ 0 w 147638"/>
                  <a:gd name="connsiteY0" fmla="*/ 4762 h 83359"/>
                  <a:gd name="connsiteX1" fmla="*/ 147638 w 147638"/>
                  <a:gd name="connsiteY1" fmla="*/ 0 h 83359"/>
                  <a:gd name="connsiteX2" fmla="*/ 147638 w 147638"/>
                  <a:gd name="connsiteY2" fmla="*/ 54769 h 83359"/>
                  <a:gd name="connsiteX3" fmla="*/ 73819 w 147638"/>
                  <a:gd name="connsiteY3" fmla="*/ 83344 h 83359"/>
                  <a:gd name="connsiteX4" fmla="*/ 2382 w 147638"/>
                  <a:gd name="connsiteY4" fmla="*/ 57150 h 83359"/>
                  <a:gd name="connsiteX5" fmla="*/ 0 w 147638"/>
                  <a:gd name="connsiteY5" fmla="*/ 4762 h 83359"/>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96296"/>
                  <a:gd name="connsiteX1" fmla="*/ 147638 w 147638"/>
                  <a:gd name="connsiteY1" fmla="*/ 0 h 96296"/>
                  <a:gd name="connsiteX2" fmla="*/ 147638 w 147638"/>
                  <a:gd name="connsiteY2" fmla="*/ 54769 h 96296"/>
                  <a:gd name="connsiteX3" fmla="*/ 73819 w 147638"/>
                  <a:gd name="connsiteY3" fmla="*/ 83344 h 96296"/>
                  <a:gd name="connsiteX4" fmla="*/ 2382 w 147638"/>
                  <a:gd name="connsiteY4" fmla="*/ 57150 h 96296"/>
                  <a:gd name="connsiteX5" fmla="*/ 0 w 147638"/>
                  <a:gd name="connsiteY5" fmla="*/ 4762 h 96296"/>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11905 w 159543"/>
                  <a:gd name="connsiteY0" fmla="*/ 4762 h 135245"/>
                  <a:gd name="connsiteX1" fmla="*/ 159543 w 159543"/>
                  <a:gd name="connsiteY1" fmla="*/ 0 h 135245"/>
                  <a:gd name="connsiteX2" fmla="*/ 159543 w 159543"/>
                  <a:gd name="connsiteY2" fmla="*/ 54769 h 135245"/>
                  <a:gd name="connsiteX3" fmla="*/ 78581 w 159543"/>
                  <a:gd name="connsiteY3" fmla="*/ 126206 h 135245"/>
                  <a:gd name="connsiteX4" fmla="*/ 0 w 159543"/>
                  <a:gd name="connsiteY4" fmla="*/ 57150 h 135245"/>
                  <a:gd name="connsiteX5" fmla="*/ 11905 w 159543"/>
                  <a:gd name="connsiteY5" fmla="*/ 4762 h 135245"/>
                  <a:gd name="connsiteX0" fmla="*/ 11905 w 164305"/>
                  <a:gd name="connsiteY0" fmla="*/ 4762 h 135245"/>
                  <a:gd name="connsiteX1" fmla="*/ 159543 w 164305"/>
                  <a:gd name="connsiteY1" fmla="*/ 0 h 135245"/>
                  <a:gd name="connsiteX2" fmla="*/ 164305 w 164305"/>
                  <a:gd name="connsiteY2" fmla="*/ 54769 h 135245"/>
                  <a:gd name="connsiteX3" fmla="*/ 78581 w 164305"/>
                  <a:gd name="connsiteY3" fmla="*/ 126206 h 135245"/>
                  <a:gd name="connsiteX4" fmla="*/ 0 w 164305"/>
                  <a:gd name="connsiteY4" fmla="*/ 57150 h 135245"/>
                  <a:gd name="connsiteX5" fmla="*/ 11905 w 164305"/>
                  <a:gd name="connsiteY5" fmla="*/ 4762 h 13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305" h="135245">
                    <a:moveTo>
                      <a:pt x="11905" y="4762"/>
                    </a:moveTo>
                    <a:cubicBezTo>
                      <a:pt x="65881" y="19844"/>
                      <a:pt x="115092" y="13493"/>
                      <a:pt x="159543" y="0"/>
                    </a:cubicBezTo>
                    <a:lnTo>
                      <a:pt x="164305" y="54769"/>
                    </a:lnTo>
                    <a:cubicBezTo>
                      <a:pt x="138905" y="53975"/>
                      <a:pt x="130175" y="167482"/>
                      <a:pt x="78581" y="126206"/>
                    </a:cubicBezTo>
                    <a:cubicBezTo>
                      <a:pt x="21432" y="141288"/>
                      <a:pt x="23812" y="65881"/>
                      <a:pt x="0" y="57150"/>
                    </a:cubicBezTo>
                    <a:lnTo>
                      <a:pt x="11905" y="4762"/>
                    </a:lnTo>
                    <a:close/>
                  </a:path>
                </a:pathLst>
              </a:custGeom>
              <a:solidFill>
                <a:srgbClr val="FFCC9A"/>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914400">
                  <a:defRPr/>
                </a:pPr>
                <a:endParaRPr lang="en-US" sz="1350" kern="0" dirty="0">
                  <a:solidFill>
                    <a:sysClr val="windowText" lastClr="000000"/>
                  </a:solidFill>
                </a:endParaRPr>
              </a:p>
            </p:txBody>
          </p:sp>
          <p:sp>
            <p:nvSpPr>
              <p:cNvPr id="35" name="Rectangle: Rounded Corners 2">
                <a:extLst>
                  <a:ext uri="{FF2B5EF4-FFF2-40B4-BE49-F238E27FC236}">
                    <a16:creationId xmlns:a16="http://schemas.microsoft.com/office/drawing/2014/main" id="{9EAA41B5-F416-4DA8-B6AB-B206372DE670}"/>
                  </a:ext>
                </a:extLst>
              </p:cNvPr>
              <p:cNvSpPr/>
              <p:nvPr/>
            </p:nvSpPr>
            <p:spPr>
              <a:xfrm>
                <a:off x="3911964" y="5723978"/>
                <a:ext cx="716455" cy="476033"/>
              </a:xfrm>
              <a:custGeom>
                <a:avLst/>
                <a:gdLst>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39703 w 838200"/>
                  <a:gd name="connsiteY6" fmla="*/ 990600 h 990600"/>
                  <a:gd name="connsiteX7" fmla="*/ 0 w 838200"/>
                  <a:gd name="connsiteY7" fmla="*/ 850897 h 990600"/>
                  <a:gd name="connsiteX8" fmla="*/ 0 w 838200"/>
                  <a:gd name="connsiteY8" fmla="*/ 139703 h 990600"/>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63516 w 838200"/>
                  <a:gd name="connsiteY6" fmla="*/ 338137 h 990600"/>
                  <a:gd name="connsiteX7" fmla="*/ 0 w 838200"/>
                  <a:gd name="connsiteY7" fmla="*/ 850897 h 990600"/>
                  <a:gd name="connsiteX8" fmla="*/ 0 w 838200"/>
                  <a:gd name="connsiteY8" fmla="*/ 139703 h 990600"/>
                  <a:gd name="connsiteX0" fmla="*/ 0 w 838200"/>
                  <a:gd name="connsiteY0" fmla="*/ 139703 h 859362"/>
                  <a:gd name="connsiteX1" fmla="*/ 139703 w 838200"/>
                  <a:gd name="connsiteY1" fmla="*/ 0 h 859362"/>
                  <a:gd name="connsiteX2" fmla="*/ 698497 w 838200"/>
                  <a:gd name="connsiteY2" fmla="*/ 0 h 859362"/>
                  <a:gd name="connsiteX3" fmla="*/ 838200 w 838200"/>
                  <a:gd name="connsiteY3" fmla="*/ 139703 h 859362"/>
                  <a:gd name="connsiteX4" fmla="*/ 838200 w 838200"/>
                  <a:gd name="connsiteY4" fmla="*/ 850897 h 859362"/>
                  <a:gd name="connsiteX5" fmla="*/ 579434 w 838200"/>
                  <a:gd name="connsiteY5" fmla="*/ 452438 h 859362"/>
                  <a:gd name="connsiteX6" fmla="*/ 163516 w 838200"/>
                  <a:gd name="connsiteY6" fmla="*/ 338137 h 859362"/>
                  <a:gd name="connsiteX7" fmla="*/ 0 w 838200"/>
                  <a:gd name="connsiteY7" fmla="*/ 850897 h 859362"/>
                  <a:gd name="connsiteX8" fmla="*/ 0 w 838200"/>
                  <a:gd name="connsiteY8" fmla="*/ 139703 h 859362"/>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579434 w 885825"/>
                  <a:gd name="connsiteY5" fmla="*/ 4524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688971 w 885825"/>
                  <a:gd name="connsiteY5" fmla="*/ 4905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9933"/>
                  <a:gd name="connsiteX1" fmla="*/ 139703 w 885825"/>
                  <a:gd name="connsiteY1" fmla="*/ 0 h 859933"/>
                  <a:gd name="connsiteX2" fmla="*/ 698497 w 885825"/>
                  <a:gd name="connsiteY2" fmla="*/ 0 h 859933"/>
                  <a:gd name="connsiteX3" fmla="*/ 838200 w 885825"/>
                  <a:gd name="connsiteY3" fmla="*/ 139703 h 859933"/>
                  <a:gd name="connsiteX4" fmla="*/ 885825 w 885825"/>
                  <a:gd name="connsiteY4" fmla="*/ 284159 h 859933"/>
                  <a:gd name="connsiteX5" fmla="*/ 688971 w 885825"/>
                  <a:gd name="connsiteY5" fmla="*/ 490538 h 859933"/>
                  <a:gd name="connsiteX6" fmla="*/ 220666 w 885825"/>
                  <a:gd name="connsiteY6" fmla="*/ 485775 h 859933"/>
                  <a:gd name="connsiteX7" fmla="*/ 0 w 885825"/>
                  <a:gd name="connsiteY7" fmla="*/ 850897 h 859933"/>
                  <a:gd name="connsiteX8" fmla="*/ 0 w 885825"/>
                  <a:gd name="connsiteY8" fmla="*/ 139703 h 859933"/>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180975 w 885825"/>
                  <a:gd name="connsiteY7" fmla="*/ 26510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95275 w 885825"/>
                  <a:gd name="connsiteY7" fmla="*/ 16985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09550 w 885825"/>
                  <a:gd name="connsiteY7" fmla="*/ 269872 h 490538"/>
                  <a:gd name="connsiteX8" fmla="*/ 0 w 885825"/>
                  <a:gd name="connsiteY8" fmla="*/ 139703 h 490538"/>
                  <a:gd name="connsiteX0" fmla="*/ 6884 w 797459"/>
                  <a:gd name="connsiteY0" fmla="*/ 215903 h 490538"/>
                  <a:gd name="connsiteX1" fmla="*/ 51337 w 797459"/>
                  <a:gd name="connsiteY1" fmla="*/ 0 h 490538"/>
                  <a:gd name="connsiteX2" fmla="*/ 610131 w 797459"/>
                  <a:gd name="connsiteY2" fmla="*/ 0 h 490538"/>
                  <a:gd name="connsiteX3" fmla="*/ 749834 w 797459"/>
                  <a:gd name="connsiteY3" fmla="*/ 139703 h 490538"/>
                  <a:gd name="connsiteX4" fmla="*/ 797459 w 797459"/>
                  <a:gd name="connsiteY4" fmla="*/ 284159 h 490538"/>
                  <a:gd name="connsiteX5" fmla="*/ 600605 w 797459"/>
                  <a:gd name="connsiteY5" fmla="*/ 490538 h 490538"/>
                  <a:gd name="connsiteX6" fmla="*/ 132300 w 797459"/>
                  <a:gd name="connsiteY6" fmla="*/ 485775 h 490538"/>
                  <a:gd name="connsiteX7" fmla="*/ 121184 w 797459"/>
                  <a:gd name="connsiteY7" fmla="*/ 269872 h 490538"/>
                  <a:gd name="connsiteX8" fmla="*/ 6884 w 797459"/>
                  <a:gd name="connsiteY8" fmla="*/ 215903 h 490538"/>
                  <a:gd name="connsiteX0" fmla="*/ 0 w 790575"/>
                  <a:gd name="connsiteY0" fmla="*/ 215903 h 490538"/>
                  <a:gd name="connsiteX1" fmla="*/ 111128 w 790575"/>
                  <a:gd name="connsiteY1" fmla="*/ 42863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215903 h 490538"/>
                  <a:gd name="connsiteX1" fmla="*/ 254003 w 790575"/>
                  <a:gd name="connsiteY1" fmla="*/ 19051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196852 h 471487"/>
                  <a:gd name="connsiteX1" fmla="*/ 254003 w 790575"/>
                  <a:gd name="connsiteY1" fmla="*/ 0 h 471487"/>
                  <a:gd name="connsiteX2" fmla="*/ 403222 w 790575"/>
                  <a:gd name="connsiteY2" fmla="*/ 90486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609938"/>
                  <a:gd name="connsiteY0" fmla="*/ 196852 h 471487"/>
                  <a:gd name="connsiteX1" fmla="*/ 254003 w 609938"/>
                  <a:gd name="connsiteY1" fmla="*/ 0 h 471487"/>
                  <a:gd name="connsiteX2" fmla="*/ 417510 w 609938"/>
                  <a:gd name="connsiteY2" fmla="*/ 4761 h 471487"/>
                  <a:gd name="connsiteX3" fmla="*/ 523875 w 609938"/>
                  <a:gd name="connsiteY3" fmla="*/ 68265 h 471487"/>
                  <a:gd name="connsiteX4" fmla="*/ 447675 w 609938"/>
                  <a:gd name="connsiteY4" fmla="*/ 260345 h 471487"/>
                  <a:gd name="connsiteX5" fmla="*/ 593721 w 609938"/>
                  <a:gd name="connsiteY5" fmla="*/ 471487 h 471487"/>
                  <a:gd name="connsiteX6" fmla="*/ 125416 w 609938"/>
                  <a:gd name="connsiteY6" fmla="*/ 466724 h 471487"/>
                  <a:gd name="connsiteX7" fmla="*/ 114300 w 609938"/>
                  <a:gd name="connsiteY7" fmla="*/ 250821 h 471487"/>
                  <a:gd name="connsiteX8" fmla="*/ 0 w 609938"/>
                  <a:gd name="connsiteY8" fmla="*/ 196852 h 471487"/>
                  <a:gd name="connsiteX0" fmla="*/ 0 w 707932"/>
                  <a:gd name="connsiteY0" fmla="*/ 196852 h 471487"/>
                  <a:gd name="connsiteX1" fmla="*/ 254003 w 707932"/>
                  <a:gd name="connsiteY1" fmla="*/ 0 h 471487"/>
                  <a:gd name="connsiteX2" fmla="*/ 417510 w 707932"/>
                  <a:gd name="connsiteY2" fmla="*/ 4761 h 471487"/>
                  <a:gd name="connsiteX3" fmla="*/ 676275 w 707932"/>
                  <a:gd name="connsiteY3" fmla="*/ 192090 h 471487"/>
                  <a:gd name="connsiteX4" fmla="*/ 447675 w 707932"/>
                  <a:gd name="connsiteY4" fmla="*/ 260345 h 471487"/>
                  <a:gd name="connsiteX5" fmla="*/ 593721 w 707932"/>
                  <a:gd name="connsiteY5" fmla="*/ 471487 h 471487"/>
                  <a:gd name="connsiteX6" fmla="*/ 125416 w 707932"/>
                  <a:gd name="connsiteY6" fmla="*/ 466724 h 471487"/>
                  <a:gd name="connsiteX7" fmla="*/ 114300 w 707932"/>
                  <a:gd name="connsiteY7" fmla="*/ 250821 h 471487"/>
                  <a:gd name="connsiteX8" fmla="*/ 0 w 707932"/>
                  <a:gd name="connsiteY8" fmla="*/ 196852 h 471487"/>
                  <a:gd name="connsiteX0" fmla="*/ 0 w 715906"/>
                  <a:gd name="connsiteY0" fmla="*/ 196852 h 471487"/>
                  <a:gd name="connsiteX1" fmla="*/ 254003 w 715906"/>
                  <a:gd name="connsiteY1" fmla="*/ 0 h 471487"/>
                  <a:gd name="connsiteX2" fmla="*/ 417510 w 715906"/>
                  <a:gd name="connsiteY2" fmla="*/ 4761 h 471487"/>
                  <a:gd name="connsiteX3" fmla="*/ 676275 w 715906"/>
                  <a:gd name="connsiteY3" fmla="*/ 192090 h 471487"/>
                  <a:gd name="connsiteX4" fmla="*/ 561975 w 715906"/>
                  <a:gd name="connsiteY4" fmla="*/ 236533 h 471487"/>
                  <a:gd name="connsiteX5" fmla="*/ 593721 w 715906"/>
                  <a:gd name="connsiteY5" fmla="*/ 471487 h 471487"/>
                  <a:gd name="connsiteX6" fmla="*/ 125416 w 715906"/>
                  <a:gd name="connsiteY6" fmla="*/ 466724 h 471487"/>
                  <a:gd name="connsiteX7" fmla="*/ 114300 w 715906"/>
                  <a:gd name="connsiteY7" fmla="*/ 250821 h 471487"/>
                  <a:gd name="connsiteX8" fmla="*/ 0 w 715906"/>
                  <a:gd name="connsiteY8" fmla="*/ 196852 h 471487"/>
                  <a:gd name="connsiteX0" fmla="*/ 0 w 728346"/>
                  <a:gd name="connsiteY0" fmla="*/ 196852 h 471487"/>
                  <a:gd name="connsiteX1" fmla="*/ 254003 w 728346"/>
                  <a:gd name="connsiteY1" fmla="*/ 0 h 471487"/>
                  <a:gd name="connsiteX2" fmla="*/ 417510 w 728346"/>
                  <a:gd name="connsiteY2" fmla="*/ 4761 h 471487"/>
                  <a:gd name="connsiteX3" fmla="*/ 676275 w 728346"/>
                  <a:gd name="connsiteY3" fmla="*/ 192090 h 471487"/>
                  <a:gd name="connsiteX4" fmla="*/ 561975 w 728346"/>
                  <a:gd name="connsiteY4" fmla="*/ 236533 h 471487"/>
                  <a:gd name="connsiteX5" fmla="*/ 593721 w 728346"/>
                  <a:gd name="connsiteY5" fmla="*/ 471487 h 471487"/>
                  <a:gd name="connsiteX6" fmla="*/ 125416 w 728346"/>
                  <a:gd name="connsiteY6" fmla="*/ 466724 h 471487"/>
                  <a:gd name="connsiteX7" fmla="*/ 114300 w 728346"/>
                  <a:gd name="connsiteY7" fmla="*/ 250821 h 471487"/>
                  <a:gd name="connsiteX8" fmla="*/ 0 w 728346"/>
                  <a:gd name="connsiteY8" fmla="*/ 196852 h 471487"/>
                  <a:gd name="connsiteX0" fmla="*/ 0 w 729053"/>
                  <a:gd name="connsiteY0" fmla="*/ 196852 h 471487"/>
                  <a:gd name="connsiteX1" fmla="*/ 254003 w 729053"/>
                  <a:gd name="connsiteY1" fmla="*/ 0 h 471487"/>
                  <a:gd name="connsiteX2" fmla="*/ 417510 w 729053"/>
                  <a:gd name="connsiteY2" fmla="*/ 4761 h 471487"/>
                  <a:gd name="connsiteX3" fmla="*/ 676275 w 729053"/>
                  <a:gd name="connsiteY3" fmla="*/ 192090 h 471487"/>
                  <a:gd name="connsiteX4" fmla="*/ 566738 w 729053"/>
                  <a:gd name="connsiteY4" fmla="*/ 269871 h 471487"/>
                  <a:gd name="connsiteX5" fmla="*/ 593721 w 729053"/>
                  <a:gd name="connsiteY5" fmla="*/ 471487 h 471487"/>
                  <a:gd name="connsiteX6" fmla="*/ 125416 w 729053"/>
                  <a:gd name="connsiteY6" fmla="*/ 466724 h 471487"/>
                  <a:gd name="connsiteX7" fmla="*/ 114300 w 729053"/>
                  <a:gd name="connsiteY7" fmla="*/ 250821 h 471487"/>
                  <a:gd name="connsiteX8" fmla="*/ 0 w 729053"/>
                  <a:gd name="connsiteY8" fmla="*/ 196852 h 471487"/>
                  <a:gd name="connsiteX0" fmla="*/ 0 w 676275"/>
                  <a:gd name="connsiteY0" fmla="*/ 196852 h 471487"/>
                  <a:gd name="connsiteX1" fmla="*/ 254003 w 676275"/>
                  <a:gd name="connsiteY1" fmla="*/ 0 h 471487"/>
                  <a:gd name="connsiteX2" fmla="*/ 417510 w 676275"/>
                  <a:gd name="connsiteY2" fmla="*/ 4761 h 471487"/>
                  <a:gd name="connsiteX3" fmla="*/ 676275 w 676275"/>
                  <a:gd name="connsiteY3" fmla="*/ 192090 h 471487"/>
                  <a:gd name="connsiteX4" fmla="*/ 566738 w 676275"/>
                  <a:gd name="connsiteY4" fmla="*/ 269871 h 471487"/>
                  <a:gd name="connsiteX5" fmla="*/ 593721 w 676275"/>
                  <a:gd name="connsiteY5" fmla="*/ 471487 h 471487"/>
                  <a:gd name="connsiteX6" fmla="*/ 125416 w 676275"/>
                  <a:gd name="connsiteY6" fmla="*/ 466724 h 471487"/>
                  <a:gd name="connsiteX7" fmla="*/ 114300 w 676275"/>
                  <a:gd name="connsiteY7" fmla="*/ 250821 h 471487"/>
                  <a:gd name="connsiteX8" fmla="*/ 0 w 676275"/>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9613" h="471487">
                    <a:moveTo>
                      <a:pt x="0" y="196852"/>
                    </a:moveTo>
                    <a:cubicBezTo>
                      <a:pt x="0" y="119696"/>
                      <a:pt x="176847" y="0"/>
                      <a:pt x="254003" y="0"/>
                    </a:cubicBezTo>
                    <a:cubicBezTo>
                      <a:pt x="313268" y="53974"/>
                      <a:pt x="363008" y="46037"/>
                      <a:pt x="417510" y="4761"/>
                    </a:cubicBezTo>
                    <a:cubicBezTo>
                      <a:pt x="494666" y="4761"/>
                      <a:pt x="657225" y="119697"/>
                      <a:pt x="709613" y="187328"/>
                    </a:cubicBezTo>
                    <a:cubicBezTo>
                      <a:pt x="622300" y="229130"/>
                      <a:pt x="596901" y="223307"/>
                      <a:pt x="566738" y="269871"/>
                    </a:cubicBezTo>
                    <a:cubicBezTo>
                      <a:pt x="566738" y="347027"/>
                      <a:pt x="670877" y="471487"/>
                      <a:pt x="593721" y="471487"/>
                    </a:cubicBezTo>
                    <a:cubicBezTo>
                      <a:pt x="407456" y="471487"/>
                      <a:pt x="311681" y="466724"/>
                      <a:pt x="125416" y="466724"/>
                    </a:cubicBezTo>
                    <a:cubicBezTo>
                      <a:pt x="48260" y="466724"/>
                      <a:pt x="114300" y="327977"/>
                      <a:pt x="114300" y="250821"/>
                    </a:cubicBezTo>
                    <a:lnTo>
                      <a:pt x="0" y="196852"/>
                    </a:lnTo>
                    <a:close/>
                  </a:path>
                </a:pathLst>
              </a:custGeom>
              <a:solidFill>
                <a:srgbClr val="FF0000"/>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914400">
                  <a:defRPr/>
                </a:pPr>
                <a:endParaRPr lang="en-US" sz="1350" kern="0" dirty="0">
                  <a:solidFill>
                    <a:sysClr val="windowText" lastClr="000000"/>
                  </a:solidFill>
                </a:endParaRPr>
              </a:p>
            </p:txBody>
          </p:sp>
          <p:sp>
            <p:nvSpPr>
              <p:cNvPr id="36" name="Freeform: Shape 88">
                <a:extLst>
                  <a:ext uri="{FF2B5EF4-FFF2-40B4-BE49-F238E27FC236}">
                    <a16:creationId xmlns:a16="http://schemas.microsoft.com/office/drawing/2014/main" id="{15BFB22B-6B8A-46C4-8A88-DAC9BDE4196A}"/>
                  </a:ext>
                </a:extLst>
              </p:cNvPr>
              <p:cNvSpPr/>
              <p:nvPr/>
            </p:nvSpPr>
            <p:spPr>
              <a:xfrm>
                <a:off x="4010500" y="5721574"/>
                <a:ext cx="122614" cy="337710"/>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005DA2"/>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914400">
                  <a:defRPr/>
                </a:pPr>
                <a:endParaRPr lang="en-US" sz="1350" kern="0" dirty="0">
                  <a:solidFill>
                    <a:sysClr val="windowText" lastClr="000000"/>
                  </a:solidFill>
                </a:endParaRPr>
              </a:p>
            </p:txBody>
          </p:sp>
          <p:sp>
            <p:nvSpPr>
              <p:cNvPr id="37" name="Freeform: Shape 89">
                <a:extLst>
                  <a:ext uri="{FF2B5EF4-FFF2-40B4-BE49-F238E27FC236}">
                    <a16:creationId xmlns:a16="http://schemas.microsoft.com/office/drawing/2014/main" id="{9676A73C-DEDB-43E8-A673-0687F9D0D23F}"/>
                  </a:ext>
                </a:extLst>
              </p:cNvPr>
              <p:cNvSpPr/>
              <p:nvPr/>
            </p:nvSpPr>
            <p:spPr>
              <a:xfrm flipH="1">
                <a:off x="4382600" y="5721574"/>
                <a:ext cx="122614" cy="337710"/>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005DA2"/>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914400">
                  <a:defRPr/>
                </a:pPr>
                <a:endParaRPr lang="en-US" sz="1350" kern="0" dirty="0">
                  <a:solidFill>
                    <a:sysClr val="windowText" lastClr="000000"/>
                  </a:solidFill>
                </a:endParaRPr>
              </a:p>
            </p:txBody>
          </p:sp>
          <p:sp>
            <p:nvSpPr>
              <p:cNvPr id="38" name="Oval 36">
                <a:extLst>
                  <a:ext uri="{FF2B5EF4-FFF2-40B4-BE49-F238E27FC236}">
                    <a16:creationId xmlns:a16="http://schemas.microsoft.com/office/drawing/2014/main" id="{022A1D61-C51F-40A9-9124-239D2EC46D8C}"/>
                  </a:ext>
                </a:extLst>
              </p:cNvPr>
              <p:cNvSpPr/>
              <p:nvPr/>
            </p:nvSpPr>
            <p:spPr>
              <a:xfrm>
                <a:off x="3650981" y="5280213"/>
                <a:ext cx="172151" cy="226271"/>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FFCC9A"/>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914400">
                  <a:defRPr/>
                </a:pPr>
                <a:endParaRPr lang="en-US" sz="1350" kern="0" dirty="0">
                  <a:solidFill>
                    <a:sysClr val="windowText" lastClr="000000"/>
                  </a:solidFill>
                </a:endParaRPr>
              </a:p>
            </p:txBody>
          </p:sp>
          <p:sp>
            <p:nvSpPr>
              <p:cNvPr id="39" name="Oval 36">
                <a:extLst>
                  <a:ext uri="{FF2B5EF4-FFF2-40B4-BE49-F238E27FC236}">
                    <a16:creationId xmlns:a16="http://schemas.microsoft.com/office/drawing/2014/main" id="{1F67BA5E-2C23-406C-AAB6-4CEF2776EE35}"/>
                  </a:ext>
                </a:extLst>
              </p:cNvPr>
              <p:cNvSpPr/>
              <p:nvPr/>
            </p:nvSpPr>
            <p:spPr>
              <a:xfrm flipH="1">
                <a:off x="4657258" y="5261193"/>
                <a:ext cx="172151" cy="226271"/>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FFCC9A"/>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914400">
                  <a:defRPr/>
                </a:pPr>
                <a:endParaRPr lang="en-US" sz="1350" kern="0" dirty="0">
                  <a:solidFill>
                    <a:sysClr val="windowText" lastClr="000000"/>
                  </a:solidFill>
                </a:endParaRPr>
              </a:p>
            </p:txBody>
          </p:sp>
          <p:sp>
            <p:nvSpPr>
              <p:cNvPr id="40" name="Oval 33">
                <a:extLst>
                  <a:ext uri="{FF2B5EF4-FFF2-40B4-BE49-F238E27FC236}">
                    <a16:creationId xmlns:a16="http://schemas.microsoft.com/office/drawing/2014/main" id="{5129A8A7-880A-4932-952A-F1E20AC1DBD0}"/>
                  </a:ext>
                </a:extLst>
              </p:cNvPr>
              <p:cNvSpPr/>
              <p:nvPr/>
            </p:nvSpPr>
            <p:spPr>
              <a:xfrm>
                <a:off x="3732794" y="4832688"/>
                <a:ext cx="1000152" cy="859840"/>
              </a:xfrm>
              <a:custGeom>
                <a:avLst/>
                <a:gdLst>
                  <a:gd name="connsiteX0" fmla="*/ 0 w 990600"/>
                  <a:gd name="connsiteY0" fmla="*/ 411509 h 823018"/>
                  <a:gd name="connsiteX1" fmla="*/ 495300 w 990600"/>
                  <a:gd name="connsiteY1" fmla="*/ 0 h 823018"/>
                  <a:gd name="connsiteX2" fmla="*/ 990600 w 990600"/>
                  <a:gd name="connsiteY2" fmla="*/ 411509 h 823018"/>
                  <a:gd name="connsiteX3" fmla="*/ 495300 w 990600"/>
                  <a:gd name="connsiteY3" fmla="*/ 823018 h 823018"/>
                  <a:gd name="connsiteX4" fmla="*/ 0 w 990600"/>
                  <a:gd name="connsiteY4" fmla="*/ 411509 h 823018"/>
                  <a:gd name="connsiteX0" fmla="*/ 0 w 990600"/>
                  <a:gd name="connsiteY0" fmla="*/ 411509 h 829292"/>
                  <a:gd name="connsiteX1" fmla="*/ 495300 w 990600"/>
                  <a:gd name="connsiteY1" fmla="*/ 0 h 829292"/>
                  <a:gd name="connsiteX2" fmla="*/ 990600 w 990600"/>
                  <a:gd name="connsiteY2" fmla="*/ 411509 h 829292"/>
                  <a:gd name="connsiteX3" fmla="*/ 495300 w 990600"/>
                  <a:gd name="connsiteY3" fmla="*/ 823018 h 829292"/>
                  <a:gd name="connsiteX4" fmla="*/ 0 w 990600"/>
                  <a:gd name="connsiteY4" fmla="*/ 411509 h 829292"/>
                  <a:gd name="connsiteX0" fmla="*/ 0 w 990600"/>
                  <a:gd name="connsiteY0" fmla="*/ 411509 h 823986"/>
                  <a:gd name="connsiteX1" fmla="*/ 495300 w 990600"/>
                  <a:gd name="connsiteY1" fmla="*/ 0 h 823986"/>
                  <a:gd name="connsiteX2" fmla="*/ 990600 w 990600"/>
                  <a:gd name="connsiteY2" fmla="*/ 411509 h 823986"/>
                  <a:gd name="connsiteX3" fmla="*/ 495300 w 990600"/>
                  <a:gd name="connsiteY3" fmla="*/ 823018 h 823986"/>
                  <a:gd name="connsiteX4" fmla="*/ 0 w 990600"/>
                  <a:gd name="connsiteY4" fmla="*/ 411509 h 823986"/>
                  <a:gd name="connsiteX0" fmla="*/ 0 w 990600"/>
                  <a:gd name="connsiteY0" fmla="*/ 411509 h 845332"/>
                  <a:gd name="connsiteX1" fmla="*/ 495300 w 990600"/>
                  <a:gd name="connsiteY1" fmla="*/ 0 h 845332"/>
                  <a:gd name="connsiteX2" fmla="*/ 990600 w 990600"/>
                  <a:gd name="connsiteY2" fmla="*/ 411509 h 845332"/>
                  <a:gd name="connsiteX3" fmla="*/ 495300 w 990600"/>
                  <a:gd name="connsiteY3" fmla="*/ 844450 h 845332"/>
                  <a:gd name="connsiteX4" fmla="*/ 0 w 990600"/>
                  <a:gd name="connsiteY4" fmla="*/ 411509 h 845332"/>
                  <a:gd name="connsiteX0" fmla="*/ 0 w 990600"/>
                  <a:gd name="connsiteY0" fmla="*/ 411509 h 844470"/>
                  <a:gd name="connsiteX1" fmla="*/ 495300 w 990600"/>
                  <a:gd name="connsiteY1" fmla="*/ 0 h 844470"/>
                  <a:gd name="connsiteX2" fmla="*/ 990600 w 990600"/>
                  <a:gd name="connsiteY2" fmla="*/ 411509 h 844470"/>
                  <a:gd name="connsiteX3" fmla="*/ 495300 w 990600"/>
                  <a:gd name="connsiteY3" fmla="*/ 844450 h 844470"/>
                  <a:gd name="connsiteX4" fmla="*/ 0 w 990600"/>
                  <a:gd name="connsiteY4" fmla="*/ 411509 h 844470"/>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68 h 851629"/>
                  <a:gd name="connsiteX1" fmla="*/ 497682 w 990601"/>
                  <a:gd name="connsiteY1" fmla="*/ 15 h 851629"/>
                  <a:gd name="connsiteX2" fmla="*/ 990601 w 990601"/>
                  <a:gd name="connsiteY2" fmla="*/ 418668 h 851629"/>
                  <a:gd name="connsiteX3" fmla="*/ 495301 w 990601"/>
                  <a:gd name="connsiteY3" fmla="*/ 851609 h 851629"/>
                  <a:gd name="connsiteX4" fmla="*/ 1 w 990601"/>
                  <a:gd name="connsiteY4" fmla="*/ 418668 h 851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1" h="851629">
                    <a:moveTo>
                      <a:pt x="1" y="418668"/>
                    </a:moveTo>
                    <a:cubicBezTo>
                      <a:pt x="398" y="276736"/>
                      <a:pt x="97929" y="-2366"/>
                      <a:pt x="497682" y="15"/>
                    </a:cubicBezTo>
                    <a:cubicBezTo>
                      <a:pt x="897435" y="2396"/>
                      <a:pt x="990601" y="191398"/>
                      <a:pt x="990601" y="418668"/>
                    </a:cubicBezTo>
                    <a:cubicBezTo>
                      <a:pt x="990601" y="645938"/>
                      <a:pt x="873623" y="853991"/>
                      <a:pt x="495301" y="851609"/>
                    </a:cubicBezTo>
                    <a:cubicBezTo>
                      <a:pt x="116979" y="849227"/>
                      <a:pt x="-396" y="560600"/>
                      <a:pt x="1" y="418668"/>
                    </a:cubicBezTo>
                    <a:close/>
                  </a:path>
                </a:pathLst>
              </a:custGeom>
              <a:solidFill>
                <a:srgbClr val="FFCC9A"/>
              </a:solidFill>
              <a:ln w="9525" cap="flat" cmpd="sng" algn="ctr">
                <a:noFill/>
                <a:prstDash val="solid"/>
              </a:ln>
              <a:effectLst>
                <a:outerShdw blurRad="25400" dist="25400" dir="5400000" algn="t" rotWithShape="0">
                  <a:srgbClr val="DA9E6F">
                    <a:alpha val="56000"/>
                  </a:srgb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914400">
                  <a:defRPr/>
                </a:pPr>
                <a:endParaRPr lang="en-US" sz="1350" kern="0" dirty="0">
                  <a:solidFill>
                    <a:sysClr val="windowText" lastClr="000000"/>
                  </a:solidFill>
                </a:endParaRPr>
              </a:p>
            </p:txBody>
          </p:sp>
          <p:sp>
            <p:nvSpPr>
              <p:cNvPr id="41" name="Teardrop 40">
                <a:extLst>
                  <a:ext uri="{FF2B5EF4-FFF2-40B4-BE49-F238E27FC236}">
                    <a16:creationId xmlns:a16="http://schemas.microsoft.com/office/drawing/2014/main" id="{18BEF74C-4135-4DB3-B5B4-081BE17CF4FB}"/>
                  </a:ext>
                </a:extLst>
              </p:cNvPr>
              <p:cNvSpPr/>
              <p:nvPr/>
            </p:nvSpPr>
            <p:spPr>
              <a:xfrm rot="16200000">
                <a:off x="4247206" y="5456220"/>
                <a:ext cx="59162" cy="46160"/>
              </a:xfrm>
              <a:prstGeom prst="teardrop">
                <a:avLst/>
              </a:prstGeom>
              <a:solidFill>
                <a:srgbClr val="F5AE73"/>
              </a:solidFill>
              <a:ln w="25400" cap="flat" cmpd="sng" algn="ctr">
                <a:noFill/>
                <a:prstDash val="solid"/>
              </a:ln>
              <a:effectLst/>
            </p:spPr>
            <p:txBody>
              <a:bodyPr rtlCol="0" anchor="ctr"/>
              <a:lstStyle/>
              <a:p>
                <a:pPr algn="ctr" defTabSz="914400">
                  <a:defRPr/>
                </a:pPr>
                <a:endParaRPr lang="en-US" sz="1350" kern="0" dirty="0">
                  <a:solidFill>
                    <a:sysClr val="windowText" lastClr="000000"/>
                  </a:solidFill>
                </a:endParaRPr>
              </a:p>
            </p:txBody>
          </p:sp>
          <p:sp>
            <p:nvSpPr>
              <p:cNvPr id="42" name="Moon 41">
                <a:extLst>
                  <a:ext uri="{FF2B5EF4-FFF2-40B4-BE49-F238E27FC236}">
                    <a16:creationId xmlns:a16="http://schemas.microsoft.com/office/drawing/2014/main" id="{7ADBFF48-E9A5-4377-86A0-BBDB57D9A314}"/>
                  </a:ext>
                </a:extLst>
              </p:cNvPr>
              <p:cNvSpPr/>
              <p:nvPr/>
            </p:nvSpPr>
            <p:spPr>
              <a:xfrm rot="5863267">
                <a:off x="4173976" y="5495766"/>
                <a:ext cx="86119" cy="196561"/>
              </a:xfrm>
              <a:prstGeom prst="moon">
                <a:avLst>
                  <a:gd name="adj" fmla="val 47096"/>
                </a:avLst>
              </a:prstGeom>
              <a:solidFill>
                <a:srgbClr val="824E1D"/>
              </a:solidFill>
              <a:ln w="25400" cap="flat" cmpd="sng" algn="ctr">
                <a:noFill/>
                <a:prstDash val="solid"/>
              </a:ln>
              <a:effectLst/>
            </p:spPr>
            <p:txBody>
              <a:bodyPr rtlCol="0" anchor="ctr"/>
              <a:lstStyle/>
              <a:p>
                <a:pPr algn="ctr" defTabSz="914400">
                  <a:defRPr/>
                </a:pPr>
                <a:endParaRPr lang="en-US" sz="1350" kern="0" dirty="0">
                  <a:solidFill>
                    <a:sysClr val="windowText" lastClr="000000"/>
                  </a:solidFill>
                </a:endParaRPr>
              </a:p>
            </p:txBody>
          </p:sp>
          <p:sp>
            <p:nvSpPr>
              <p:cNvPr id="45" name="Oval 44">
                <a:extLst>
                  <a:ext uri="{FF2B5EF4-FFF2-40B4-BE49-F238E27FC236}">
                    <a16:creationId xmlns:a16="http://schemas.microsoft.com/office/drawing/2014/main" id="{E89C9577-9A00-4FA7-8733-6F8265FB4823}"/>
                  </a:ext>
                </a:extLst>
              </p:cNvPr>
              <p:cNvSpPr/>
              <p:nvPr/>
            </p:nvSpPr>
            <p:spPr>
              <a:xfrm>
                <a:off x="4055356" y="5359436"/>
                <a:ext cx="150084" cy="113324"/>
              </a:xfrm>
              <a:prstGeom prst="ellipse">
                <a:avLst/>
              </a:prstGeom>
              <a:solidFill>
                <a:sysClr val="window" lastClr="FFFFFF"/>
              </a:solidFill>
              <a:ln w="25400" cap="flat" cmpd="sng" algn="ctr">
                <a:noFill/>
                <a:prstDash val="solid"/>
              </a:ln>
              <a:effectLst/>
            </p:spPr>
            <p:txBody>
              <a:bodyPr rtlCol="0" anchor="ctr"/>
              <a:lstStyle/>
              <a:p>
                <a:pPr algn="ctr" defTabSz="914400">
                  <a:defRPr/>
                </a:pPr>
                <a:endParaRPr lang="en-US" sz="1350" kern="0" dirty="0">
                  <a:solidFill>
                    <a:sysClr val="windowText" lastClr="000000"/>
                  </a:solidFill>
                </a:endParaRPr>
              </a:p>
            </p:txBody>
          </p:sp>
          <p:sp>
            <p:nvSpPr>
              <p:cNvPr id="46" name="Oval 45">
                <a:extLst>
                  <a:ext uri="{FF2B5EF4-FFF2-40B4-BE49-F238E27FC236}">
                    <a16:creationId xmlns:a16="http://schemas.microsoft.com/office/drawing/2014/main" id="{96102023-28C2-4695-A671-0518CDBC8706}"/>
                  </a:ext>
                </a:extLst>
              </p:cNvPr>
              <p:cNvSpPr/>
              <p:nvPr/>
            </p:nvSpPr>
            <p:spPr>
              <a:xfrm>
                <a:off x="4096015" y="5358306"/>
                <a:ext cx="62715" cy="63374"/>
              </a:xfrm>
              <a:prstGeom prst="ellipse">
                <a:avLst/>
              </a:prstGeom>
              <a:solidFill>
                <a:srgbClr val="4B1412"/>
              </a:solidFill>
              <a:ln w="25400" cap="flat" cmpd="sng" algn="ctr">
                <a:noFill/>
                <a:prstDash val="solid"/>
              </a:ln>
              <a:effectLst/>
            </p:spPr>
            <p:txBody>
              <a:bodyPr rtlCol="0" anchor="ctr"/>
              <a:lstStyle/>
              <a:p>
                <a:pPr algn="ctr" defTabSz="914400">
                  <a:defRPr/>
                </a:pPr>
                <a:endParaRPr lang="en-US" sz="1350" kern="0" dirty="0">
                  <a:solidFill>
                    <a:sysClr val="windowText" lastClr="000000"/>
                  </a:solidFill>
                </a:endParaRPr>
              </a:p>
            </p:txBody>
          </p:sp>
          <p:sp>
            <p:nvSpPr>
              <p:cNvPr id="47" name="Oval 46">
                <a:extLst>
                  <a:ext uri="{FF2B5EF4-FFF2-40B4-BE49-F238E27FC236}">
                    <a16:creationId xmlns:a16="http://schemas.microsoft.com/office/drawing/2014/main" id="{1FED56B5-929B-461A-9F4D-3A82C1BC99A4}"/>
                  </a:ext>
                </a:extLst>
              </p:cNvPr>
              <p:cNvSpPr/>
              <p:nvPr/>
            </p:nvSpPr>
            <p:spPr>
              <a:xfrm>
                <a:off x="4103190" y="5368397"/>
                <a:ext cx="27208" cy="27494"/>
              </a:xfrm>
              <a:prstGeom prst="ellipse">
                <a:avLst/>
              </a:prstGeom>
              <a:solidFill>
                <a:sysClr val="window" lastClr="FFFFFF"/>
              </a:solidFill>
              <a:ln w="25400" cap="flat" cmpd="sng" algn="ctr">
                <a:noFill/>
                <a:prstDash val="solid"/>
              </a:ln>
              <a:effectLst/>
            </p:spPr>
            <p:txBody>
              <a:bodyPr rtlCol="0" anchor="ctr"/>
              <a:lstStyle/>
              <a:p>
                <a:pPr algn="ctr" defTabSz="914400">
                  <a:defRPr/>
                </a:pPr>
                <a:endParaRPr lang="en-US" sz="1350" kern="0" dirty="0">
                  <a:solidFill>
                    <a:sysClr val="windowText" lastClr="000000"/>
                  </a:solidFill>
                </a:endParaRPr>
              </a:p>
            </p:txBody>
          </p:sp>
          <p:sp>
            <p:nvSpPr>
              <p:cNvPr id="48" name="Oval 47">
                <a:extLst>
                  <a:ext uri="{FF2B5EF4-FFF2-40B4-BE49-F238E27FC236}">
                    <a16:creationId xmlns:a16="http://schemas.microsoft.com/office/drawing/2014/main" id="{F4AD0D5B-999B-4370-B6EA-8F26CE4DA40F}"/>
                  </a:ext>
                </a:extLst>
              </p:cNvPr>
              <p:cNvSpPr/>
              <p:nvPr/>
            </p:nvSpPr>
            <p:spPr>
              <a:xfrm>
                <a:off x="4130398" y="5393889"/>
                <a:ext cx="18868" cy="19067"/>
              </a:xfrm>
              <a:prstGeom prst="ellipse">
                <a:avLst/>
              </a:prstGeom>
              <a:solidFill>
                <a:sysClr val="window" lastClr="FFFFFF"/>
              </a:solidFill>
              <a:ln w="25400" cap="flat" cmpd="sng" algn="ctr">
                <a:noFill/>
                <a:prstDash val="solid"/>
              </a:ln>
              <a:effectLst/>
            </p:spPr>
            <p:txBody>
              <a:bodyPr rtlCol="0" anchor="ctr"/>
              <a:lstStyle/>
              <a:p>
                <a:pPr algn="ctr" defTabSz="914400">
                  <a:defRPr/>
                </a:pPr>
                <a:endParaRPr lang="en-US" sz="1350" kern="0" dirty="0">
                  <a:solidFill>
                    <a:sysClr val="windowText" lastClr="000000"/>
                  </a:solidFill>
                </a:endParaRPr>
              </a:p>
            </p:txBody>
          </p:sp>
          <p:pic>
            <p:nvPicPr>
              <p:cNvPr id="49" name="Picture 48">
                <a:extLst>
                  <a:ext uri="{FF2B5EF4-FFF2-40B4-BE49-F238E27FC236}">
                    <a16:creationId xmlns:a16="http://schemas.microsoft.com/office/drawing/2014/main" id="{A974166B-2990-483F-968A-45D01C651E0A}"/>
                  </a:ext>
                </a:extLst>
              </p:cNvPr>
              <p:cNvPicPr>
                <a:picLocks noChangeAspect="1"/>
              </p:cNvPicPr>
              <p:nvPr/>
            </p:nvPicPr>
            <p:blipFill>
              <a:blip r:embed="rId5"/>
              <a:stretch>
                <a:fillRect/>
              </a:stretch>
            </p:blipFill>
            <p:spPr>
              <a:xfrm rot="20463960">
                <a:off x="4034210" y="5287002"/>
                <a:ext cx="78679" cy="48082"/>
              </a:xfrm>
              <a:prstGeom prst="rect">
                <a:avLst/>
              </a:prstGeom>
            </p:spPr>
          </p:pic>
          <p:sp>
            <p:nvSpPr>
              <p:cNvPr id="50" name="Oval 49">
                <a:extLst>
                  <a:ext uri="{FF2B5EF4-FFF2-40B4-BE49-F238E27FC236}">
                    <a16:creationId xmlns:a16="http://schemas.microsoft.com/office/drawing/2014/main" id="{E3A852F8-2D29-46F7-803C-5E7F4FEA24A9}"/>
                  </a:ext>
                </a:extLst>
              </p:cNvPr>
              <p:cNvSpPr/>
              <p:nvPr/>
            </p:nvSpPr>
            <p:spPr>
              <a:xfrm flipH="1">
                <a:off x="4323119" y="5358307"/>
                <a:ext cx="150084" cy="117580"/>
              </a:xfrm>
              <a:prstGeom prst="ellipse">
                <a:avLst/>
              </a:prstGeom>
              <a:solidFill>
                <a:sysClr val="window" lastClr="FFFFFF"/>
              </a:solidFill>
              <a:ln w="25400" cap="flat" cmpd="sng" algn="ctr">
                <a:noFill/>
                <a:prstDash val="solid"/>
              </a:ln>
              <a:effectLst/>
            </p:spPr>
            <p:txBody>
              <a:bodyPr rtlCol="0" anchor="ctr"/>
              <a:lstStyle/>
              <a:p>
                <a:pPr algn="ctr" defTabSz="914400">
                  <a:defRPr/>
                </a:pPr>
                <a:endParaRPr lang="en-US" sz="1350" kern="0" dirty="0">
                  <a:solidFill>
                    <a:sysClr val="windowText" lastClr="000000"/>
                  </a:solidFill>
                </a:endParaRPr>
              </a:p>
            </p:txBody>
          </p:sp>
          <p:sp>
            <p:nvSpPr>
              <p:cNvPr id="51" name="Oval 50">
                <a:extLst>
                  <a:ext uri="{FF2B5EF4-FFF2-40B4-BE49-F238E27FC236}">
                    <a16:creationId xmlns:a16="http://schemas.microsoft.com/office/drawing/2014/main" id="{B3FE04E4-97B4-4603-A1B1-423E649E1CA9}"/>
                  </a:ext>
                </a:extLst>
              </p:cNvPr>
              <p:cNvSpPr/>
              <p:nvPr/>
            </p:nvSpPr>
            <p:spPr>
              <a:xfrm flipH="1">
                <a:off x="4369829" y="5361433"/>
                <a:ext cx="62715" cy="63374"/>
              </a:xfrm>
              <a:prstGeom prst="ellipse">
                <a:avLst/>
              </a:prstGeom>
              <a:solidFill>
                <a:srgbClr val="4B1412"/>
              </a:solidFill>
              <a:ln w="25400" cap="flat" cmpd="sng" algn="ctr">
                <a:noFill/>
                <a:prstDash val="solid"/>
              </a:ln>
              <a:effectLst/>
            </p:spPr>
            <p:txBody>
              <a:bodyPr rtlCol="0" anchor="ctr"/>
              <a:lstStyle/>
              <a:p>
                <a:pPr algn="ctr" defTabSz="914400">
                  <a:defRPr/>
                </a:pPr>
                <a:endParaRPr lang="en-US" sz="1350" kern="0" dirty="0">
                  <a:solidFill>
                    <a:sysClr val="windowText" lastClr="000000"/>
                  </a:solidFill>
                </a:endParaRPr>
              </a:p>
            </p:txBody>
          </p:sp>
          <p:sp>
            <p:nvSpPr>
              <p:cNvPr id="52" name="Oval 51">
                <a:extLst>
                  <a:ext uri="{FF2B5EF4-FFF2-40B4-BE49-F238E27FC236}">
                    <a16:creationId xmlns:a16="http://schemas.microsoft.com/office/drawing/2014/main" id="{E35EA733-4E08-4D13-92F6-231B08A54274}"/>
                  </a:ext>
                </a:extLst>
              </p:cNvPr>
              <p:cNvSpPr/>
              <p:nvPr/>
            </p:nvSpPr>
            <p:spPr>
              <a:xfrm flipH="1">
                <a:off x="4398161" y="5371523"/>
                <a:ext cx="27208" cy="27494"/>
              </a:xfrm>
              <a:prstGeom prst="ellipse">
                <a:avLst/>
              </a:prstGeom>
              <a:solidFill>
                <a:sysClr val="window" lastClr="FFFFFF"/>
              </a:solidFill>
              <a:ln w="25400" cap="flat" cmpd="sng" algn="ctr">
                <a:noFill/>
                <a:prstDash val="solid"/>
              </a:ln>
              <a:effectLst/>
            </p:spPr>
            <p:txBody>
              <a:bodyPr rtlCol="0" anchor="ctr"/>
              <a:lstStyle/>
              <a:p>
                <a:pPr algn="ctr" defTabSz="914400">
                  <a:defRPr/>
                </a:pPr>
                <a:endParaRPr lang="en-US" sz="1350" kern="0" dirty="0">
                  <a:solidFill>
                    <a:sysClr val="windowText" lastClr="000000"/>
                  </a:solidFill>
                </a:endParaRPr>
              </a:p>
            </p:txBody>
          </p:sp>
          <p:sp>
            <p:nvSpPr>
              <p:cNvPr id="53" name="Oval 52">
                <a:extLst>
                  <a:ext uri="{FF2B5EF4-FFF2-40B4-BE49-F238E27FC236}">
                    <a16:creationId xmlns:a16="http://schemas.microsoft.com/office/drawing/2014/main" id="{0ABDDCAB-6270-426E-A9E6-997F676DB16D}"/>
                  </a:ext>
                </a:extLst>
              </p:cNvPr>
              <p:cNvSpPr/>
              <p:nvPr/>
            </p:nvSpPr>
            <p:spPr>
              <a:xfrm flipH="1">
                <a:off x="4379293" y="5397016"/>
                <a:ext cx="18868" cy="19067"/>
              </a:xfrm>
              <a:prstGeom prst="ellipse">
                <a:avLst/>
              </a:prstGeom>
              <a:solidFill>
                <a:sysClr val="window" lastClr="FFFFFF"/>
              </a:solidFill>
              <a:ln w="25400" cap="flat" cmpd="sng" algn="ctr">
                <a:noFill/>
                <a:prstDash val="solid"/>
              </a:ln>
              <a:effectLst/>
            </p:spPr>
            <p:txBody>
              <a:bodyPr rtlCol="0" anchor="ctr"/>
              <a:lstStyle/>
              <a:p>
                <a:pPr algn="ctr" defTabSz="914400">
                  <a:defRPr/>
                </a:pPr>
                <a:endParaRPr lang="en-US" sz="1350" kern="0" dirty="0">
                  <a:solidFill>
                    <a:sysClr val="windowText" lastClr="000000"/>
                  </a:solidFill>
                </a:endParaRPr>
              </a:p>
            </p:txBody>
          </p:sp>
          <p:pic>
            <p:nvPicPr>
              <p:cNvPr id="54" name="Picture 53">
                <a:extLst>
                  <a:ext uri="{FF2B5EF4-FFF2-40B4-BE49-F238E27FC236}">
                    <a16:creationId xmlns:a16="http://schemas.microsoft.com/office/drawing/2014/main" id="{A8910D7C-6D14-4B6F-B878-EC164B3B7B39}"/>
                  </a:ext>
                </a:extLst>
              </p:cNvPr>
              <p:cNvPicPr>
                <a:picLocks noChangeAspect="1"/>
              </p:cNvPicPr>
              <p:nvPr/>
            </p:nvPicPr>
            <p:blipFill>
              <a:blip r:embed="rId5"/>
              <a:stretch>
                <a:fillRect/>
              </a:stretch>
            </p:blipFill>
            <p:spPr>
              <a:xfrm rot="20570773" flipH="1">
                <a:off x="4342978" y="5275244"/>
                <a:ext cx="78679" cy="48082"/>
              </a:xfrm>
              <a:prstGeom prst="rect">
                <a:avLst/>
              </a:prstGeom>
            </p:spPr>
          </p:pic>
          <p:sp>
            <p:nvSpPr>
              <p:cNvPr id="44" name="Oval 1">
                <a:extLst>
                  <a:ext uri="{FF2B5EF4-FFF2-40B4-BE49-F238E27FC236}">
                    <a16:creationId xmlns:a16="http://schemas.microsoft.com/office/drawing/2014/main" id="{920510E6-DE72-4FEF-ABE2-203775D6B156}"/>
                  </a:ext>
                </a:extLst>
              </p:cNvPr>
              <p:cNvSpPr/>
              <p:nvPr/>
            </p:nvSpPr>
            <p:spPr>
              <a:xfrm>
                <a:off x="3701990" y="4724014"/>
                <a:ext cx="1061759" cy="619283"/>
              </a:xfrm>
              <a:custGeom>
                <a:avLst/>
                <a:gdLst>
                  <a:gd name="connsiteX0" fmla="*/ 0 w 966374"/>
                  <a:gd name="connsiteY0" fmla="*/ 266700 h 533400"/>
                  <a:gd name="connsiteX1" fmla="*/ 483187 w 966374"/>
                  <a:gd name="connsiteY1" fmla="*/ 0 h 533400"/>
                  <a:gd name="connsiteX2" fmla="*/ 966374 w 966374"/>
                  <a:gd name="connsiteY2" fmla="*/ 266700 h 533400"/>
                  <a:gd name="connsiteX3" fmla="*/ 483187 w 966374"/>
                  <a:gd name="connsiteY3" fmla="*/ 533400 h 533400"/>
                  <a:gd name="connsiteX4" fmla="*/ 0 w 966374"/>
                  <a:gd name="connsiteY4" fmla="*/ 266700 h 533400"/>
                  <a:gd name="connsiteX0" fmla="*/ 119 w 966493"/>
                  <a:gd name="connsiteY0" fmla="*/ 309562 h 576262"/>
                  <a:gd name="connsiteX1" fmla="*/ 449968 w 966493"/>
                  <a:gd name="connsiteY1" fmla="*/ 0 h 576262"/>
                  <a:gd name="connsiteX2" fmla="*/ 966493 w 966493"/>
                  <a:gd name="connsiteY2" fmla="*/ 309562 h 576262"/>
                  <a:gd name="connsiteX3" fmla="*/ 483306 w 966493"/>
                  <a:gd name="connsiteY3" fmla="*/ 576262 h 576262"/>
                  <a:gd name="connsiteX4" fmla="*/ 119 w 966493"/>
                  <a:gd name="connsiteY4" fmla="*/ 309562 h 576262"/>
                  <a:gd name="connsiteX0" fmla="*/ 11 w 966385"/>
                  <a:gd name="connsiteY0" fmla="*/ 309562 h 384946"/>
                  <a:gd name="connsiteX1" fmla="*/ 449860 w 966385"/>
                  <a:gd name="connsiteY1" fmla="*/ 0 h 384946"/>
                  <a:gd name="connsiteX2" fmla="*/ 966385 w 966385"/>
                  <a:gd name="connsiteY2" fmla="*/ 309562 h 384946"/>
                  <a:gd name="connsiteX3" fmla="*/ 459385 w 966385"/>
                  <a:gd name="connsiteY3" fmla="*/ 342899 h 384946"/>
                  <a:gd name="connsiteX4" fmla="*/ 11 w 966385"/>
                  <a:gd name="connsiteY4" fmla="*/ 309562 h 384946"/>
                  <a:gd name="connsiteX0" fmla="*/ 22 w 966396"/>
                  <a:gd name="connsiteY0" fmla="*/ 309562 h 390148"/>
                  <a:gd name="connsiteX1" fmla="*/ 449871 w 966396"/>
                  <a:gd name="connsiteY1" fmla="*/ 0 h 390148"/>
                  <a:gd name="connsiteX2" fmla="*/ 966396 w 966396"/>
                  <a:gd name="connsiteY2" fmla="*/ 309562 h 390148"/>
                  <a:gd name="connsiteX3" fmla="*/ 464158 w 966396"/>
                  <a:gd name="connsiteY3" fmla="*/ 357187 h 390148"/>
                  <a:gd name="connsiteX4" fmla="*/ 22 w 966396"/>
                  <a:gd name="connsiteY4" fmla="*/ 309562 h 390148"/>
                  <a:gd name="connsiteX0" fmla="*/ 22 w 1007037"/>
                  <a:gd name="connsiteY0" fmla="*/ 309562 h 389630"/>
                  <a:gd name="connsiteX1" fmla="*/ 449871 w 1007037"/>
                  <a:gd name="connsiteY1" fmla="*/ 0 h 389630"/>
                  <a:gd name="connsiteX2" fmla="*/ 966396 w 1007037"/>
                  <a:gd name="connsiteY2" fmla="*/ 309562 h 389630"/>
                  <a:gd name="connsiteX3" fmla="*/ 940203 w 1007037"/>
                  <a:gd name="connsiteY3" fmla="*/ 388143 h 389630"/>
                  <a:gd name="connsiteX4" fmla="*/ 464158 w 1007037"/>
                  <a:gd name="connsiteY4" fmla="*/ 357187 h 389630"/>
                  <a:gd name="connsiteX5" fmla="*/ 22 w 1007037"/>
                  <a:gd name="connsiteY5" fmla="*/ 309562 h 389630"/>
                  <a:gd name="connsiteX0" fmla="*/ 14 w 968149"/>
                  <a:gd name="connsiteY0" fmla="*/ 315583 h 395651"/>
                  <a:gd name="connsiteX1" fmla="*/ 449863 w 968149"/>
                  <a:gd name="connsiteY1" fmla="*/ 6021 h 395651"/>
                  <a:gd name="connsiteX2" fmla="*/ 840182 w 968149"/>
                  <a:gd name="connsiteY2" fmla="*/ 132227 h 395651"/>
                  <a:gd name="connsiteX3" fmla="*/ 940195 w 968149"/>
                  <a:gd name="connsiteY3" fmla="*/ 394164 h 395651"/>
                  <a:gd name="connsiteX4" fmla="*/ 464150 w 968149"/>
                  <a:gd name="connsiteY4" fmla="*/ 363208 h 395651"/>
                  <a:gd name="connsiteX5" fmla="*/ 14 w 968149"/>
                  <a:gd name="connsiteY5" fmla="*/ 315583 h 395651"/>
                  <a:gd name="connsiteX0" fmla="*/ 8897 w 977032"/>
                  <a:gd name="connsiteY0" fmla="*/ 311701 h 391769"/>
                  <a:gd name="connsiteX1" fmla="*/ 189460 w 977032"/>
                  <a:gd name="connsiteY1" fmla="*/ 68815 h 391769"/>
                  <a:gd name="connsiteX2" fmla="*/ 458746 w 977032"/>
                  <a:gd name="connsiteY2" fmla="*/ 2139 h 391769"/>
                  <a:gd name="connsiteX3" fmla="*/ 849065 w 977032"/>
                  <a:gd name="connsiteY3" fmla="*/ 128345 h 391769"/>
                  <a:gd name="connsiteX4" fmla="*/ 949078 w 977032"/>
                  <a:gd name="connsiteY4" fmla="*/ 390282 h 391769"/>
                  <a:gd name="connsiteX5" fmla="*/ 473033 w 977032"/>
                  <a:gd name="connsiteY5" fmla="*/ 359326 h 391769"/>
                  <a:gd name="connsiteX6" fmla="*/ 8897 w 977032"/>
                  <a:gd name="connsiteY6" fmla="*/ 311701 h 391769"/>
                  <a:gd name="connsiteX0" fmla="*/ 8579 w 983857"/>
                  <a:gd name="connsiteY0" fmla="*/ 399807 h 414416"/>
                  <a:gd name="connsiteX1" fmla="*/ 196285 w 983857"/>
                  <a:gd name="connsiteY1" fmla="*/ 68815 h 414416"/>
                  <a:gd name="connsiteX2" fmla="*/ 465571 w 983857"/>
                  <a:gd name="connsiteY2" fmla="*/ 2139 h 414416"/>
                  <a:gd name="connsiteX3" fmla="*/ 855890 w 983857"/>
                  <a:gd name="connsiteY3" fmla="*/ 128345 h 414416"/>
                  <a:gd name="connsiteX4" fmla="*/ 955903 w 983857"/>
                  <a:gd name="connsiteY4" fmla="*/ 390282 h 414416"/>
                  <a:gd name="connsiteX5" fmla="*/ 479858 w 983857"/>
                  <a:gd name="connsiteY5" fmla="*/ 359326 h 414416"/>
                  <a:gd name="connsiteX6" fmla="*/ 8579 w 983857"/>
                  <a:gd name="connsiteY6" fmla="*/ 399807 h 414416"/>
                  <a:gd name="connsiteX0" fmla="*/ 9609 w 963455"/>
                  <a:gd name="connsiteY0" fmla="*/ 380757 h 397615"/>
                  <a:gd name="connsiteX1" fmla="*/ 175883 w 963455"/>
                  <a:gd name="connsiteY1" fmla="*/ 68815 h 397615"/>
                  <a:gd name="connsiteX2" fmla="*/ 445169 w 963455"/>
                  <a:gd name="connsiteY2" fmla="*/ 2139 h 397615"/>
                  <a:gd name="connsiteX3" fmla="*/ 835488 w 963455"/>
                  <a:gd name="connsiteY3" fmla="*/ 128345 h 397615"/>
                  <a:gd name="connsiteX4" fmla="*/ 935501 w 963455"/>
                  <a:gd name="connsiteY4" fmla="*/ 390282 h 397615"/>
                  <a:gd name="connsiteX5" fmla="*/ 459456 w 963455"/>
                  <a:gd name="connsiteY5" fmla="*/ 359326 h 397615"/>
                  <a:gd name="connsiteX6" fmla="*/ 9609 w 963455"/>
                  <a:gd name="connsiteY6" fmla="*/ 380757 h 397615"/>
                  <a:gd name="connsiteX0" fmla="*/ 629 w 954475"/>
                  <a:gd name="connsiteY0" fmla="*/ 380757 h 392126"/>
                  <a:gd name="connsiteX1" fmla="*/ 166903 w 954475"/>
                  <a:gd name="connsiteY1" fmla="*/ 68815 h 392126"/>
                  <a:gd name="connsiteX2" fmla="*/ 436189 w 954475"/>
                  <a:gd name="connsiteY2" fmla="*/ 2139 h 392126"/>
                  <a:gd name="connsiteX3" fmla="*/ 826508 w 954475"/>
                  <a:gd name="connsiteY3" fmla="*/ 128345 h 392126"/>
                  <a:gd name="connsiteX4" fmla="*/ 926521 w 954475"/>
                  <a:gd name="connsiteY4" fmla="*/ 390282 h 392126"/>
                  <a:gd name="connsiteX5" fmla="*/ 450476 w 954475"/>
                  <a:gd name="connsiteY5" fmla="*/ 359326 h 392126"/>
                  <a:gd name="connsiteX6" fmla="*/ 224054 w 954475"/>
                  <a:gd name="connsiteY6" fmla="*/ 271221 h 392126"/>
                  <a:gd name="connsiteX7" fmla="*/ 629 w 954475"/>
                  <a:gd name="connsiteY7" fmla="*/ 380757 h 392126"/>
                  <a:gd name="connsiteX0" fmla="*/ 1989 w 955835"/>
                  <a:gd name="connsiteY0" fmla="*/ 380757 h 392053"/>
                  <a:gd name="connsiteX1" fmla="*/ 168263 w 955835"/>
                  <a:gd name="connsiteY1" fmla="*/ 68815 h 392053"/>
                  <a:gd name="connsiteX2" fmla="*/ 437549 w 955835"/>
                  <a:gd name="connsiteY2" fmla="*/ 2139 h 392053"/>
                  <a:gd name="connsiteX3" fmla="*/ 827868 w 955835"/>
                  <a:gd name="connsiteY3" fmla="*/ 128345 h 392053"/>
                  <a:gd name="connsiteX4" fmla="*/ 927881 w 955835"/>
                  <a:gd name="connsiteY4" fmla="*/ 390282 h 392053"/>
                  <a:gd name="connsiteX5" fmla="*/ 451836 w 955835"/>
                  <a:gd name="connsiteY5" fmla="*/ 359326 h 392053"/>
                  <a:gd name="connsiteX6" fmla="*/ 101589 w 955835"/>
                  <a:gd name="connsiteY6" fmla="*/ 278365 h 392053"/>
                  <a:gd name="connsiteX7" fmla="*/ 1989 w 955835"/>
                  <a:gd name="connsiteY7" fmla="*/ 380757 h 392053"/>
                  <a:gd name="connsiteX0" fmla="*/ 340 w 954186"/>
                  <a:gd name="connsiteY0" fmla="*/ 380757 h 392481"/>
                  <a:gd name="connsiteX1" fmla="*/ 166614 w 954186"/>
                  <a:gd name="connsiteY1" fmla="*/ 68815 h 392481"/>
                  <a:gd name="connsiteX2" fmla="*/ 435900 w 954186"/>
                  <a:gd name="connsiteY2" fmla="*/ 2139 h 392481"/>
                  <a:gd name="connsiteX3" fmla="*/ 826219 w 954186"/>
                  <a:gd name="connsiteY3" fmla="*/ 128345 h 392481"/>
                  <a:gd name="connsiteX4" fmla="*/ 926232 w 954186"/>
                  <a:gd name="connsiteY4" fmla="*/ 390282 h 392481"/>
                  <a:gd name="connsiteX5" fmla="*/ 450187 w 954186"/>
                  <a:gd name="connsiteY5" fmla="*/ 359326 h 392481"/>
                  <a:gd name="connsiteX6" fmla="*/ 133278 w 954186"/>
                  <a:gd name="connsiteY6" fmla="*/ 242646 h 392481"/>
                  <a:gd name="connsiteX7" fmla="*/ 340 w 954186"/>
                  <a:gd name="connsiteY7" fmla="*/ 380757 h 392481"/>
                  <a:gd name="connsiteX0" fmla="*/ 8999 w 962845"/>
                  <a:gd name="connsiteY0" fmla="*/ 380410 h 392134"/>
                  <a:gd name="connsiteX1" fmla="*/ 30016 w 962845"/>
                  <a:gd name="connsiteY1" fmla="*/ 228012 h 392134"/>
                  <a:gd name="connsiteX2" fmla="*/ 175273 w 962845"/>
                  <a:gd name="connsiteY2" fmla="*/ 68468 h 392134"/>
                  <a:gd name="connsiteX3" fmla="*/ 444559 w 962845"/>
                  <a:gd name="connsiteY3" fmla="*/ 1792 h 392134"/>
                  <a:gd name="connsiteX4" fmla="*/ 834878 w 962845"/>
                  <a:gd name="connsiteY4" fmla="*/ 127998 h 392134"/>
                  <a:gd name="connsiteX5" fmla="*/ 934891 w 962845"/>
                  <a:gd name="connsiteY5" fmla="*/ 389935 h 392134"/>
                  <a:gd name="connsiteX6" fmla="*/ 458846 w 962845"/>
                  <a:gd name="connsiteY6" fmla="*/ 358979 h 392134"/>
                  <a:gd name="connsiteX7" fmla="*/ 141937 w 962845"/>
                  <a:gd name="connsiteY7" fmla="*/ 242299 h 392134"/>
                  <a:gd name="connsiteX8" fmla="*/ 8999 w 962845"/>
                  <a:gd name="connsiteY8" fmla="*/ 380410 h 392134"/>
                  <a:gd name="connsiteX0" fmla="*/ 6178 w 960024"/>
                  <a:gd name="connsiteY0" fmla="*/ 380410 h 392437"/>
                  <a:gd name="connsiteX1" fmla="*/ 27195 w 960024"/>
                  <a:gd name="connsiteY1" fmla="*/ 228012 h 392437"/>
                  <a:gd name="connsiteX2" fmla="*/ 172452 w 960024"/>
                  <a:gd name="connsiteY2" fmla="*/ 68468 h 392437"/>
                  <a:gd name="connsiteX3" fmla="*/ 441738 w 960024"/>
                  <a:gd name="connsiteY3" fmla="*/ 1792 h 392437"/>
                  <a:gd name="connsiteX4" fmla="*/ 832057 w 960024"/>
                  <a:gd name="connsiteY4" fmla="*/ 127998 h 392437"/>
                  <a:gd name="connsiteX5" fmla="*/ 932070 w 960024"/>
                  <a:gd name="connsiteY5" fmla="*/ 389935 h 392437"/>
                  <a:gd name="connsiteX6" fmla="*/ 456025 w 960024"/>
                  <a:gd name="connsiteY6" fmla="*/ 358979 h 392437"/>
                  <a:gd name="connsiteX7" fmla="*/ 101016 w 960024"/>
                  <a:gd name="connsiteY7" fmla="*/ 223249 h 392437"/>
                  <a:gd name="connsiteX8" fmla="*/ 6178 w 960024"/>
                  <a:gd name="connsiteY8" fmla="*/ 380410 h 392437"/>
                  <a:gd name="connsiteX0" fmla="*/ 6002 w 959848"/>
                  <a:gd name="connsiteY0" fmla="*/ 380410 h 393080"/>
                  <a:gd name="connsiteX1" fmla="*/ 27019 w 959848"/>
                  <a:gd name="connsiteY1" fmla="*/ 228012 h 393080"/>
                  <a:gd name="connsiteX2" fmla="*/ 172276 w 959848"/>
                  <a:gd name="connsiteY2" fmla="*/ 68468 h 393080"/>
                  <a:gd name="connsiteX3" fmla="*/ 441562 w 959848"/>
                  <a:gd name="connsiteY3" fmla="*/ 1792 h 393080"/>
                  <a:gd name="connsiteX4" fmla="*/ 831881 w 959848"/>
                  <a:gd name="connsiteY4" fmla="*/ 127998 h 393080"/>
                  <a:gd name="connsiteX5" fmla="*/ 931894 w 959848"/>
                  <a:gd name="connsiteY5" fmla="*/ 389935 h 393080"/>
                  <a:gd name="connsiteX6" fmla="*/ 455849 w 959848"/>
                  <a:gd name="connsiteY6" fmla="*/ 358979 h 393080"/>
                  <a:gd name="connsiteX7" fmla="*/ 98459 w 959848"/>
                  <a:gd name="connsiteY7" fmla="*/ 192293 h 393080"/>
                  <a:gd name="connsiteX8" fmla="*/ 6002 w 959848"/>
                  <a:gd name="connsiteY8" fmla="*/ 380410 h 393080"/>
                  <a:gd name="connsiteX0" fmla="*/ 5473 w 959319"/>
                  <a:gd name="connsiteY0" fmla="*/ 380410 h 392568"/>
                  <a:gd name="connsiteX1" fmla="*/ 26490 w 959319"/>
                  <a:gd name="connsiteY1" fmla="*/ 228012 h 392568"/>
                  <a:gd name="connsiteX2" fmla="*/ 171747 w 959319"/>
                  <a:gd name="connsiteY2" fmla="*/ 68468 h 392568"/>
                  <a:gd name="connsiteX3" fmla="*/ 441033 w 959319"/>
                  <a:gd name="connsiteY3" fmla="*/ 1792 h 392568"/>
                  <a:gd name="connsiteX4" fmla="*/ 831352 w 959319"/>
                  <a:gd name="connsiteY4" fmla="*/ 127998 h 392568"/>
                  <a:gd name="connsiteX5" fmla="*/ 931365 w 959319"/>
                  <a:gd name="connsiteY5" fmla="*/ 389935 h 392568"/>
                  <a:gd name="connsiteX6" fmla="*/ 455320 w 959319"/>
                  <a:gd name="connsiteY6" fmla="*/ 358979 h 392568"/>
                  <a:gd name="connsiteX7" fmla="*/ 90786 w 959319"/>
                  <a:gd name="connsiteY7" fmla="*/ 216105 h 392568"/>
                  <a:gd name="connsiteX8" fmla="*/ 5473 w 959319"/>
                  <a:gd name="connsiteY8" fmla="*/ 380410 h 392568"/>
                  <a:gd name="connsiteX0" fmla="*/ 5473 w 959319"/>
                  <a:gd name="connsiteY0" fmla="*/ 380410 h 391325"/>
                  <a:gd name="connsiteX1" fmla="*/ 26490 w 959319"/>
                  <a:gd name="connsiteY1" fmla="*/ 228012 h 391325"/>
                  <a:gd name="connsiteX2" fmla="*/ 171747 w 959319"/>
                  <a:gd name="connsiteY2" fmla="*/ 68468 h 391325"/>
                  <a:gd name="connsiteX3" fmla="*/ 441033 w 959319"/>
                  <a:gd name="connsiteY3" fmla="*/ 1792 h 391325"/>
                  <a:gd name="connsiteX4" fmla="*/ 831352 w 959319"/>
                  <a:gd name="connsiteY4" fmla="*/ 127998 h 391325"/>
                  <a:gd name="connsiteX5" fmla="*/ 931365 w 959319"/>
                  <a:gd name="connsiteY5" fmla="*/ 389935 h 391325"/>
                  <a:gd name="connsiteX6" fmla="*/ 455320 w 959319"/>
                  <a:gd name="connsiteY6" fmla="*/ 358979 h 391325"/>
                  <a:gd name="connsiteX7" fmla="*/ 240803 w 959319"/>
                  <a:gd name="connsiteY7" fmla="*/ 325642 h 391325"/>
                  <a:gd name="connsiteX8" fmla="*/ 90786 w 959319"/>
                  <a:gd name="connsiteY8" fmla="*/ 216105 h 391325"/>
                  <a:gd name="connsiteX9" fmla="*/ 5473 w 959319"/>
                  <a:gd name="connsiteY9" fmla="*/ 380410 h 391325"/>
                  <a:gd name="connsiteX0" fmla="*/ 5473 w 931868"/>
                  <a:gd name="connsiteY0" fmla="*/ 380410 h 401695"/>
                  <a:gd name="connsiteX1" fmla="*/ 26490 w 931868"/>
                  <a:gd name="connsiteY1" fmla="*/ 228012 h 401695"/>
                  <a:gd name="connsiteX2" fmla="*/ 171747 w 931868"/>
                  <a:gd name="connsiteY2" fmla="*/ 68468 h 401695"/>
                  <a:gd name="connsiteX3" fmla="*/ 441033 w 931868"/>
                  <a:gd name="connsiteY3" fmla="*/ 1792 h 401695"/>
                  <a:gd name="connsiteX4" fmla="*/ 831352 w 931868"/>
                  <a:gd name="connsiteY4" fmla="*/ 127998 h 401695"/>
                  <a:gd name="connsiteX5" fmla="*/ 931365 w 931868"/>
                  <a:gd name="connsiteY5" fmla="*/ 389935 h 401695"/>
                  <a:gd name="connsiteX6" fmla="*/ 786109 w 931868"/>
                  <a:gd name="connsiteY6" fmla="*/ 339930 h 401695"/>
                  <a:gd name="connsiteX7" fmla="*/ 455320 w 931868"/>
                  <a:gd name="connsiteY7" fmla="*/ 358979 h 401695"/>
                  <a:gd name="connsiteX8" fmla="*/ 240803 w 931868"/>
                  <a:gd name="connsiteY8" fmla="*/ 325642 h 401695"/>
                  <a:gd name="connsiteX9" fmla="*/ 90786 w 931868"/>
                  <a:gd name="connsiteY9" fmla="*/ 216105 h 401695"/>
                  <a:gd name="connsiteX10" fmla="*/ 5473 w 931868"/>
                  <a:gd name="connsiteY10" fmla="*/ 380410 h 401695"/>
                  <a:gd name="connsiteX0" fmla="*/ 5473 w 931868"/>
                  <a:gd name="connsiteY0" fmla="*/ 380410 h 404291"/>
                  <a:gd name="connsiteX1" fmla="*/ 26490 w 931868"/>
                  <a:gd name="connsiteY1" fmla="*/ 228012 h 404291"/>
                  <a:gd name="connsiteX2" fmla="*/ 171747 w 931868"/>
                  <a:gd name="connsiteY2" fmla="*/ 68468 h 404291"/>
                  <a:gd name="connsiteX3" fmla="*/ 441033 w 931868"/>
                  <a:gd name="connsiteY3" fmla="*/ 1792 h 404291"/>
                  <a:gd name="connsiteX4" fmla="*/ 831352 w 931868"/>
                  <a:gd name="connsiteY4" fmla="*/ 127998 h 404291"/>
                  <a:gd name="connsiteX5" fmla="*/ 931365 w 931868"/>
                  <a:gd name="connsiteY5" fmla="*/ 389935 h 404291"/>
                  <a:gd name="connsiteX6" fmla="*/ 800396 w 931868"/>
                  <a:gd name="connsiteY6" fmla="*/ 361361 h 404291"/>
                  <a:gd name="connsiteX7" fmla="*/ 455320 w 931868"/>
                  <a:gd name="connsiteY7" fmla="*/ 358979 h 404291"/>
                  <a:gd name="connsiteX8" fmla="*/ 240803 w 931868"/>
                  <a:gd name="connsiteY8" fmla="*/ 325642 h 404291"/>
                  <a:gd name="connsiteX9" fmla="*/ 90786 w 931868"/>
                  <a:gd name="connsiteY9" fmla="*/ 216105 h 404291"/>
                  <a:gd name="connsiteX10" fmla="*/ 5473 w 931868"/>
                  <a:gd name="connsiteY10" fmla="*/ 380410 h 404291"/>
                  <a:gd name="connsiteX0" fmla="*/ 5473 w 931868"/>
                  <a:gd name="connsiteY0" fmla="*/ 380410 h 404291"/>
                  <a:gd name="connsiteX1" fmla="*/ 26490 w 931868"/>
                  <a:gd name="connsiteY1" fmla="*/ 228012 h 404291"/>
                  <a:gd name="connsiteX2" fmla="*/ 171747 w 931868"/>
                  <a:gd name="connsiteY2" fmla="*/ 68468 h 404291"/>
                  <a:gd name="connsiteX3" fmla="*/ 441033 w 931868"/>
                  <a:gd name="connsiteY3" fmla="*/ 1792 h 404291"/>
                  <a:gd name="connsiteX4" fmla="*/ 831352 w 931868"/>
                  <a:gd name="connsiteY4" fmla="*/ 127998 h 404291"/>
                  <a:gd name="connsiteX5" fmla="*/ 931365 w 931868"/>
                  <a:gd name="connsiteY5" fmla="*/ 389935 h 404291"/>
                  <a:gd name="connsiteX6" fmla="*/ 800396 w 931868"/>
                  <a:gd name="connsiteY6" fmla="*/ 361361 h 404291"/>
                  <a:gd name="connsiteX7" fmla="*/ 455320 w 931868"/>
                  <a:gd name="connsiteY7" fmla="*/ 358979 h 404291"/>
                  <a:gd name="connsiteX8" fmla="*/ 240803 w 931868"/>
                  <a:gd name="connsiteY8" fmla="*/ 325642 h 404291"/>
                  <a:gd name="connsiteX9" fmla="*/ 90786 w 931868"/>
                  <a:gd name="connsiteY9" fmla="*/ 216105 h 404291"/>
                  <a:gd name="connsiteX10" fmla="*/ 5473 w 931868"/>
                  <a:gd name="connsiteY10" fmla="*/ 380410 h 404291"/>
                  <a:gd name="connsiteX0" fmla="*/ 2679 w 948124"/>
                  <a:gd name="connsiteY0" fmla="*/ 404223 h 404291"/>
                  <a:gd name="connsiteX1" fmla="*/ 42746 w 948124"/>
                  <a:gd name="connsiteY1" fmla="*/ 228012 h 404291"/>
                  <a:gd name="connsiteX2" fmla="*/ 188003 w 948124"/>
                  <a:gd name="connsiteY2" fmla="*/ 68468 h 404291"/>
                  <a:gd name="connsiteX3" fmla="*/ 457289 w 948124"/>
                  <a:gd name="connsiteY3" fmla="*/ 1792 h 404291"/>
                  <a:gd name="connsiteX4" fmla="*/ 847608 w 948124"/>
                  <a:gd name="connsiteY4" fmla="*/ 127998 h 404291"/>
                  <a:gd name="connsiteX5" fmla="*/ 947621 w 948124"/>
                  <a:gd name="connsiteY5" fmla="*/ 389935 h 404291"/>
                  <a:gd name="connsiteX6" fmla="*/ 816652 w 948124"/>
                  <a:gd name="connsiteY6" fmla="*/ 361361 h 404291"/>
                  <a:gd name="connsiteX7" fmla="*/ 471576 w 948124"/>
                  <a:gd name="connsiteY7" fmla="*/ 358979 h 404291"/>
                  <a:gd name="connsiteX8" fmla="*/ 257059 w 948124"/>
                  <a:gd name="connsiteY8" fmla="*/ 325642 h 404291"/>
                  <a:gd name="connsiteX9" fmla="*/ 107042 w 948124"/>
                  <a:gd name="connsiteY9" fmla="*/ 216105 h 404291"/>
                  <a:gd name="connsiteX10" fmla="*/ 2679 w 948124"/>
                  <a:gd name="connsiteY10" fmla="*/ 404223 h 404291"/>
                  <a:gd name="connsiteX0" fmla="*/ 2679 w 948124"/>
                  <a:gd name="connsiteY0" fmla="*/ 404223 h 404291"/>
                  <a:gd name="connsiteX1" fmla="*/ 42746 w 948124"/>
                  <a:gd name="connsiteY1" fmla="*/ 228012 h 404291"/>
                  <a:gd name="connsiteX2" fmla="*/ 188003 w 948124"/>
                  <a:gd name="connsiteY2" fmla="*/ 68468 h 404291"/>
                  <a:gd name="connsiteX3" fmla="*/ 457289 w 948124"/>
                  <a:gd name="connsiteY3" fmla="*/ 1792 h 404291"/>
                  <a:gd name="connsiteX4" fmla="*/ 847608 w 948124"/>
                  <a:gd name="connsiteY4" fmla="*/ 127998 h 404291"/>
                  <a:gd name="connsiteX5" fmla="*/ 947621 w 948124"/>
                  <a:gd name="connsiteY5" fmla="*/ 389935 h 404291"/>
                  <a:gd name="connsiteX6" fmla="*/ 816652 w 948124"/>
                  <a:gd name="connsiteY6" fmla="*/ 361361 h 404291"/>
                  <a:gd name="connsiteX7" fmla="*/ 471576 w 948124"/>
                  <a:gd name="connsiteY7" fmla="*/ 358979 h 404291"/>
                  <a:gd name="connsiteX8" fmla="*/ 257059 w 948124"/>
                  <a:gd name="connsiteY8" fmla="*/ 325642 h 404291"/>
                  <a:gd name="connsiteX9" fmla="*/ 107042 w 948124"/>
                  <a:gd name="connsiteY9" fmla="*/ 216105 h 404291"/>
                  <a:gd name="connsiteX10" fmla="*/ 2679 w 948124"/>
                  <a:gd name="connsiteY10" fmla="*/ 404223 h 404291"/>
                  <a:gd name="connsiteX0" fmla="*/ 2679 w 948124"/>
                  <a:gd name="connsiteY0" fmla="*/ 404095 h 404163"/>
                  <a:gd name="connsiteX1" fmla="*/ 42746 w 948124"/>
                  <a:gd name="connsiteY1" fmla="*/ 227884 h 404163"/>
                  <a:gd name="connsiteX2" fmla="*/ 188003 w 948124"/>
                  <a:gd name="connsiteY2" fmla="*/ 68340 h 404163"/>
                  <a:gd name="connsiteX3" fmla="*/ 457289 w 948124"/>
                  <a:gd name="connsiteY3" fmla="*/ 1664 h 404163"/>
                  <a:gd name="connsiteX4" fmla="*/ 847608 w 948124"/>
                  <a:gd name="connsiteY4" fmla="*/ 127870 h 404163"/>
                  <a:gd name="connsiteX5" fmla="*/ 947621 w 948124"/>
                  <a:gd name="connsiteY5" fmla="*/ 389807 h 404163"/>
                  <a:gd name="connsiteX6" fmla="*/ 816652 w 948124"/>
                  <a:gd name="connsiteY6" fmla="*/ 361233 h 404163"/>
                  <a:gd name="connsiteX7" fmla="*/ 471576 w 948124"/>
                  <a:gd name="connsiteY7" fmla="*/ 358851 h 404163"/>
                  <a:gd name="connsiteX8" fmla="*/ 257059 w 948124"/>
                  <a:gd name="connsiteY8" fmla="*/ 325514 h 404163"/>
                  <a:gd name="connsiteX9" fmla="*/ 107042 w 948124"/>
                  <a:gd name="connsiteY9" fmla="*/ 215977 h 404163"/>
                  <a:gd name="connsiteX10" fmla="*/ 2679 w 948124"/>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68376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49272"/>
                  <a:gd name="connsiteY0" fmla="*/ 404095 h 404118"/>
                  <a:gd name="connsiteX1" fmla="*/ 42746 w 949272"/>
                  <a:gd name="connsiteY1" fmla="*/ 227884 h 404118"/>
                  <a:gd name="connsiteX2" fmla="*/ 188003 w 949272"/>
                  <a:gd name="connsiteY2" fmla="*/ 68340 h 404118"/>
                  <a:gd name="connsiteX3" fmla="*/ 457289 w 949272"/>
                  <a:gd name="connsiteY3" fmla="*/ 1664 h 404118"/>
                  <a:gd name="connsiteX4" fmla="*/ 847608 w 949272"/>
                  <a:gd name="connsiteY4" fmla="*/ 127870 h 404118"/>
                  <a:gd name="connsiteX5" fmla="*/ 945239 w 949272"/>
                  <a:gd name="connsiteY5" fmla="*/ 349326 h 404118"/>
                  <a:gd name="connsiteX6" fmla="*/ 816652 w 949272"/>
                  <a:gd name="connsiteY6" fmla="*/ 361233 h 404118"/>
                  <a:gd name="connsiteX7" fmla="*/ 471576 w 949272"/>
                  <a:gd name="connsiteY7" fmla="*/ 368376 h 404118"/>
                  <a:gd name="connsiteX8" fmla="*/ 257059 w 949272"/>
                  <a:gd name="connsiteY8" fmla="*/ 325514 h 404118"/>
                  <a:gd name="connsiteX9" fmla="*/ 107042 w 949272"/>
                  <a:gd name="connsiteY9" fmla="*/ 215977 h 404118"/>
                  <a:gd name="connsiteX10" fmla="*/ 2679 w 94927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95318 h 495341"/>
                  <a:gd name="connsiteX1" fmla="*/ 42746 w 960652"/>
                  <a:gd name="connsiteY1" fmla="*/ 319107 h 495341"/>
                  <a:gd name="connsiteX2" fmla="*/ 188003 w 960652"/>
                  <a:gd name="connsiteY2" fmla="*/ 159563 h 495341"/>
                  <a:gd name="connsiteX3" fmla="*/ 504914 w 960652"/>
                  <a:gd name="connsiteY3" fmla="*/ 812 h 495341"/>
                  <a:gd name="connsiteX4" fmla="*/ 847608 w 960652"/>
                  <a:gd name="connsiteY4" fmla="*/ 219093 h 495341"/>
                  <a:gd name="connsiteX5" fmla="*/ 957146 w 960652"/>
                  <a:gd name="connsiteY5" fmla="*/ 476268 h 495341"/>
                  <a:gd name="connsiteX6" fmla="*/ 816652 w 960652"/>
                  <a:gd name="connsiteY6" fmla="*/ 452456 h 495341"/>
                  <a:gd name="connsiteX7" fmla="*/ 471576 w 960652"/>
                  <a:gd name="connsiteY7" fmla="*/ 459599 h 495341"/>
                  <a:gd name="connsiteX8" fmla="*/ 257059 w 960652"/>
                  <a:gd name="connsiteY8" fmla="*/ 416737 h 495341"/>
                  <a:gd name="connsiteX9" fmla="*/ 107042 w 960652"/>
                  <a:gd name="connsiteY9" fmla="*/ 307200 h 495341"/>
                  <a:gd name="connsiteX10" fmla="*/ 2679 w 960652"/>
                  <a:gd name="connsiteY10" fmla="*/ 495318 h 495341"/>
                  <a:gd name="connsiteX0" fmla="*/ 2679 w 960652"/>
                  <a:gd name="connsiteY0" fmla="*/ 500474 h 500497"/>
                  <a:gd name="connsiteX1" fmla="*/ 42746 w 960652"/>
                  <a:gd name="connsiteY1" fmla="*/ 324263 h 500497"/>
                  <a:gd name="connsiteX2" fmla="*/ 188003 w 960652"/>
                  <a:gd name="connsiteY2" fmla="*/ 164719 h 500497"/>
                  <a:gd name="connsiteX3" fmla="*/ 504825 w 960652"/>
                  <a:gd name="connsiteY3" fmla="*/ 70425 h 500497"/>
                  <a:gd name="connsiteX4" fmla="*/ 504914 w 960652"/>
                  <a:gd name="connsiteY4" fmla="*/ 5968 h 500497"/>
                  <a:gd name="connsiteX5" fmla="*/ 847608 w 960652"/>
                  <a:gd name="connsiteY5" fmla="*/ 224249 h 500497"/>
                  <a:gd name="connsiteX6" fmla="*/ 957146 w 960652"/>
                  <a:gd name="connsiteY6" fmla="*/ 481424 h 500497"/>
                  <a:gd name="connsiteX7" fmla="*/ 816652 w 960652"/>
                  <a:gd name="connsiteY7" fmla="*/ 457612 h 500497"/>
                  <a:gd name="connsiteX8" fmla="*/ 471576 w 960652"/>
                  <a:gd name="connsiteY8" fmla="*/ 464755 h 500497"/>
                  <a:gd name="connsiteX9" fmla="*/ 257059 w 960652"/>
                  <a:gd name="connsiteY9" fmla="*/ 421893 h 500497"/>
                  <a:gd name="connsiteX10" fmla="*/ 107042 w 960652"/>
                  <a:gd name="connsiteY10" fmla="*/ 312356 h 500497"/>
                  <a:gd name="connsiteX11" fmla="*/ 2679 w 960652"/>
                  <a:gd name="connsiteY11" fmla="*/ 500474 h 500497"/>
                  <a:gd name="connsiteX0" fmla="*/ 2679 w 960652"/>
                  <a:gd name="connsiteY0" fmla="*/ 500474 h 500497"/>
                  <a:gd name="connsiteX1" fmla="*/ 42746 w 960652"/>
                  <a:gd name="connsiteY1" fmla="*/ 324263 h 500497"/>
                  <a:gd name="connsiteX2" fmla="*/ 38778 w 960652"/>
                  <a:gd name="connsiteY2" fmla="*/ 28194 h 500497"/>
                  <a:gd name="connsiteX3" fmla="*/ 504825 w 960652"/>
                  <a:gd name="connsiteY3" fmla="*/ 70425 h 500497"/>
                  <a:gd name="connsiteX4" fmla="*/ 504914 w 960652"/>
                  <a:gd name="connsiteY4" fmla="*/ 5968 h 500497"/>
                  <a:gd name="connsiteX5" fmla="*/ 847608 w 960652"/>
                  <a:gd name="connsiteY5" fmla="*/ 224249 h 500497"/>
                  <a:gd name="connsiteX6" fmla="*/ 957146 w 960652"/>
                  <a:gd name="connsiteY6" fmla="*/ 481424 h 500497"/>
                  <a:gd name="connsiteX7" fmla="*/ 816652 w 960652"/>
                  <a:gd name="connsiteY7" fmla="*/ 457612 h 500497"/>
                  <a:gd name="connsiteX8" fmla="*/ 471576 w 960652"/>
                  <a:gd name="connsiteY8" fmla="*/ 464755 h 500497"/>
                  <a:gd name="connsiteX9" fmla="*/ 257059 w 960652"/>
                  <a:gd name="connsiteY9" fmla="*/ 421893 h 500497"/>
                  <a:gd name="connsiteX10" fmla="*/ 107042 w 960652"/>
                  <a:gd name="connsiteY10" fmla="*/ 312356 h 500497"/>
                  <a:gd name="connsiteX11" fmla="*/ 2679 w 960652"/>
                  <a:gd name="connsiteY11" fmla="*/ 500474 h 500497"/>
                  <a:gd name="connsiteX0" fmla="*/ 2679 w 960652"/>
                  <a:gd name="connsiteY0" fmla="*/ 500474 h 500497"/>
                  <a:gd name="connsiteX1" fmla="*/ 42746 w 960652"/>
                  <a:gd name="connsiteY1" fmla="*/ 324263 h 500497"/>
                  <a:gd name="connsiteX2" fmla="*/ 114300 w 960652"/>
                  <a:gd name="connsiteY2" fmla="*/ 140275 h 500497"/>
                  <a:gd name="connsiteX3" fmla="*/ 38778 w 960652"/>
                  <a:gd name="connsiteY3" fmla="*/ 28194 h 500497"/>
                  <a:gd name="connsiteX4" fmla="*/ 504825 w 960652"/>
                  <a:gd name="connsiteY4" fmla="*/ 70425 h 500497"/>
                  <a:gd name="connsiteX5" fmla="*/ 504914 w 960652"/>
                  <a:gd name="connsiteY5" fmla="*/ 5968 h 500497"/>
                  <a:gd name="connsiteX6" fmla="*/ 847608 w 960652"/>
                  <a:gd name="connsiteY6" fmla="*/ 224249 h 500497"/>
                  <a:gd name="connsiteX7" fmla="*/ 957146 w 960652"/>
                  <a:gd name="connsiteY7" fmla="*/ 481424 h 500497"/>
                  <a:gd name="connsiteX8" fmla="*/ 816652 w 960652"/>
                  <a:gd name="connsiteY8" fmla="*/ 457612 h 500497"/>
                  <a:gd name="connsiteX9" fmla="*/ 471576 w 960652"/>
                  <a:gd name="connsiteY9" fmla="*/ 464755 h 500497"/>
                  <a:gd name="connsiteX10" fmla="*/ 257059 w 960652"/>
                  <a:gd name="connsiteY10" fmla="*/ 421893 h 500497"/>
                  <a:gd name="connsiteX11" fmla="*/ 107042 w 960652"/>
                  <a:gd name="connsiteY11" fmla="*/ 312356 h 500497"/>
                  <a:gd name="connsiteX12" fmla="*/ 2679 w 960652"/>
                  <a:gd name="connsiteY12" fmla="*/ 500474 h 500497"/>
                  <a:gd name="connsiteX0" fmla="*/ 17909 w 975882"/>
                  <a:gd name="connsiteY0" fmla="*/ 500474 h 504534"/>
                  <a:gd name="connsiteX1" fmla="*/ 16701 w 975882"/>
                  <a:gd name="connsiteY1" fmla="*/ 140113 h 504534"/>
                  <a:gd name="connsiteX2" fmla="*/ 129530 w 975882"/>
                  <a:gd name="connsiteY2" fmla="*/ 140275 h 504534"/>
                  <a:gd name="connsiteX3" fmla="*/ 54008 w 975882"/>
                  <a:gd name="connsiteY3" fmla="*/ 28194 h 504534"/>
                  <a:gd name="connsiteX4" fmla="*/ 520055 w 975882"/>
                  <a:gd name="connsiteY4" fmla="*/ 70425 h 504534"/>
                  <a:gd name="connsiteX5" fmla="*/ 520144 w 975882"/>
                  <a:gd name="connsiteY5" fmla="*/ 5968 h 504534"/>
                  <a:gd name="connsiteX6" fmla="*/ 862838 w 975882"/>
                  <a:gd name="connsiteY6" fmla="*/ 224249 h 504534"/>
                  <a:gd name="connsiteX7" fmla="*/ 972376 w 975882"/>
                  <a:gd name="connsiteY7" fmla="*/ 481424 h 504534"/>
                  <a:gd name="connsiteX8" fmla="*/ 831882 w 975882"/>
                  <a:gd name="connsiteY8" fmla="*/ 457612 h 504534"/>
                  <a:gd name="connsiteX9" fmla="*/ 486806 w 975882"/>
                  <a:gd name="connsiteY9" fmla="*/ 464755 h 504534"/>
                  <a:gd name="connsiteX10" fmla="*/ 272289 w 975882"/>
                  <a:gd name="connsiteY10" fmla="*/ 421893 h 504534"/>
                  <a:gd name="connsiteX11" fmla="*/ 122272 w 975882"/>
                  <a:gd name="connsiteY11" fmla="*/ 312356 h 504534"/>
                  <a:gd name="connsiteX12" fmla="*/ 17909 w 975882"/>
                  <a:gd name="connsiteY12" fmla="*/ 500474 h 504534"/>
                  <a:gd name="connsiteX0" fmla="*/ 17909 w 988647"/>
                  <a:gd name="connsiteY0" fmla="*/ 499069 h 503129"/>
                  <a:gd name="connsiteX1" fmla="*/ 16701 w 988647"/>
                  <a:gd name="connsiteY1" fmla="*/ 138708 h 503129"/>
                  <a:gd name="connsiteX2" fmla="*/ 129530 w 988647"/>
                  <a:gd name="connsiteY2" fmla="*/ 138870 h 503129"/>
                  <a:gd name="connsiteX3" fmla="*/ 54008 w 988647"/>
                  <a:gd name="connsiteY3" fmla="*/ 26789 h 503129"/>
                  <a:gd name="connsiteX4" fmla="*/ 520055 w 988647"/>
                  <a:gd name="connsiteY4" fmla="*/ 69020 h 503129"/>
                  <a:gd name="connsiteX5" fmla="*/ 520144 w 988647"/>
                  <a:gd name="connsiteY5" fmla="*/ 4563 h 503129"/>
                  <a:gd name="connsiteX6" fmla="*/ 945388 w 988647"/>
                  <a:gd name="connsiteY6" fmla="*/ 197444 h 503129"/>
                  <a:gd name="connsiteX7" fmla="*/ 972376 w 988647"/>
                  <a:gd name="connsiteY7" fmla="*/ 480019 h 503129"/>
                  <a:gd name="connsiteX8" fmla="*/ 831882 w 988647"/>
                  <a:gd name="connsiteY8" fmla="*/ 456207 h 503129"/>
                  <a:gd name="connsiteX9" fmla="*/ 486806 w 988647"/>
                  <a:gd name="connsiteY9" fmla="*/ 463350 h 503129"/>
                  <a:gd name="connsiteX10" fmla="*/ 272289 w 988647"/>
                  <a:gd name="connsiteY10" fmla="*/ 420488 h 503129"/>
                  <a:gd name="connsiteX11" fmla="*/ 122272 w 988647"/>
                  <a:gd name="connsiteY11" fmla="*/ 310951 h 503129"/>
                  <a:gd name="connsiteX12" fmla="*/ 17909 w 988647"/>
                  <a:gd name="connsiteY12" fmla="*/ 499069 h 503129"/>
                  <a:gd name="connsiteX0" fmla="*/ 17909 w 1017142"/>
                  <a:gd name="connsiteY0" fmla="*/ 499069 h 594319"/>
                  <a:gd name="connsiteX1" fmla="*/ 16701 w 1017142"/>
                  <a:gd name="connsiteY1" fmla="*/ 138708 h 594319"/>
                  <a:gd name="connsiteX2" fmla="*/ 129530 w 1017142"/>
                  <a:gd name="connsiteY2" fmla="*/ 138870 h 594319"/>
                  <a:gd name="connsiteX3" fmla="*/ 54008 w 1017142"/>
                  <a:gd name="connsiteY3" fmla="*/ 26789 h 594319"/>
                  <a:gd name="connsiteX4" fmla="*/ 520055 w 1017142"/>
                  <a:gd name="connsiteY4" fmla="*/ 69020 h 594319"/>
                  <a:gd name="connsiteX5" fmla="*/ 520144 w 1017142"/>
                  <a:gd name="connsiteY5" fmla="*/ 4563 h 594319"/>
                  <a:gd name="connsiteX6" fmla="*/ 945388 w 1017142"/>
                  <a:gd name="connsiteY6" fmla="*/ 197444 h 594319"/>
                  <a:gd name="connsiteX7" fmla="*/ 1010476 w 1017142"/>
                  <a:gd name="connsiteY7" fmla="*/ 594319 h 594319"/>
                  <a:gd name="connsiteX8" fmla="*/ 831882 w 1017142"/>
                  <a:gd name="connsiteY8" fmla="*/ 456207 h 594319"/>
                  <a:gd name="connsiteX9" fmla="*/ 486806 w 1017142"/>
                  <a:gd name="connsiteY9" fmla="*/ 463350 h 594319"/>
                  <a:gd name="connsiteX10" fmla="*/ 272289 w 1017142"/>
                  <a:gd name="connsiteY10" fmla="*/ 420488 h 594319"/>
                  <a:gd name="connsiteX11" fmla="*/ 122272 w 1017142"/>
                  <a:gd name="connsiteY11" fmla="*/ 310951 h 594319"/>
                  <a:gd name="connsiteX12" fmla="*/ 17909 w 1017142"/>
                  <a:gd name="connsiteY12" fmla="*/ 499069 h 594319"/>
                  <a:gd name="connsiteX0" fmla="*/ 17909 w 1017142"/>
                  <a:gd name="connsiteY0" fmla="*/ 499069 h 594319"/>
                  <a:gd name="connsiteX1" fmla="*/ 16701 w 1017142"/>
                  <a:gd name="connsiteY1" fmla="*/ 138708 h 594319"/>
                  <a:gd name="connsiteX2" fmla="*/ 129530 w 1017142"/>
                  <a:gd name="connsiteY2" fmla="*/ 138870 h 594319"/>
                  <a:gd name="connsiteX3" fmla="*/ 54008 w 1017142"/>
                  <a:gd name="connsiteY3" fmla="*/ 26789 h 594319"/>
                  <a:gd name="connsiteX4" fmla="*/ 520055 w 1017142"/>
                  <a:gd name="connsiteY4" fmla="*/ 69020 h 594319"/>
                  <a:gd name="connsiteX5" fmla="*/ 520144 w 1017142"/>
                  <a:gd name="connsiteY5" fmla="*/ 4563 h 594319"/>
                  <a:gd name="connsiteX6" fmla="*/ 945388 w 1017142"/>
                  <a:gd name="connsiteY6" fmla="*/ 197444 h 594319"/>
                  <a:gd name="connsiteX7" fmla="*/ 1010476 w 1017142"/>
                  <a:gd name="connsiteY7" fmla="*/ 594319 h 594319"/>
                  <a:gd name="connsiteX8" fmla="*/ 831882 w 1017142"/>
                  <a:gd name="connsiteY8" fmla="*/ 456207 h 594319"/>
                  <a:gd name="connsiteX9" fmla="*/ 486806 w 1017142"/>
                  <a:gd name="connsiteY9" fmla="*/ 463350 h 594319"/>
                  <a:gd name="connsiteX10" fmla="*/ 272289 w 1017142"/>
                  <a:gd name="connsiteY10" fmla="*/ 420488 h 594319"/>
                  <a:gd name="connsiteX11" fmla="*/ 122272 w 1017142"/>
                  <a:gd name="connsiteY11" fmla="*/ 310951 h 594319"/>
                  <a:gd name="connsiteX12" fmla="*/ 17909 w 1017142"/>
                  <a:gd name="connsiteY12" fmla="*/ 499069 h 594319"/>
                  <a:gd name="connsiteX0" fmla="*/ 17909 w 1006442"/>
                  <a:gd name="connsiteY0" fmla="*/ 499069 h 613369"/>
                  <a:gd name="connsiteX1" fmla="*/ 16701 w 1006442"/>
                  <a:gd name="connsiteY1" fmla="*/ 138708 h 613369"/>
                  <a:gd name="connsiteX2" fmla="*/ 129530 w 1006442"/>
                  <a:gd name="connsiteY2" fmla="*/ 138870 h 613369"/>
                  <a:gd name="connsiteX3" fmla="*/ 54008 w 1006442"/>
                  <a:gd name="connsiteY3" fmla="*/ 26789 h 613369"/>
                  <a:gd name="connsiteX4" fmla="*/ 520055 w 1006442"/>
                  <a:gd name="connsiteY4" fmla="*/ 69020 h 613369"/>
                  <a:gd name="connsiteX5" fmla="*/ 520144 w 1006442"/>
                  <a:gd name="connsiteY5" fmla="*/ 4563 h 613369"/>
                  <a:gd name="connsiteX6" fmla="*/ 945388 w 1006442"/>
                  <a:gd name="connsiteY6" fmla="*/ 197444 h 613369"/>
                  <a:gd name="connsiteX7" fmla="*/ 997776 w 1006442"/>
                  <a:gd name="connsiteY7" fmla="*/ 613369 h 613369"/>
                  <a:gd name="connsiteX8" fmla="*/ 831882 w 1006442"/>
                  <a:gd name="connsiteY8" fmla="*/ 456207 h 613369"/>
                  <a:gd name="connsiteX9" fmla="*/ 486806 w 1006442"/>
                  <a:gd name="connsiteY9" fmla="*/ 463350 h 613369"/>
                  <a:gd name="connsiteX10" fmla="*/ 272289 w 1006442"/>
                  <a:gd name="connsiteY10" fmla="*/ 420488 h 613369"/>
                  <a:gd name="connsiteX11" fmla="*/ 122272 w 1006442"/>
                  <a:gd name="connsiteY11" fmla="*/ 310951 h 613369"/>
                  <a:gd name="connsiteX12" fmla="*/ 17909 w 1006442"/>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31882 w 1016207"/>
                  <a:gd name="connsiteY8" fmla="*/ 456207 h 613369"/>
                  <a:gd name="connsiteX9" fmla="*/ 486806 w 1016207"/>
                  <a:gd name="connsiteY9" fmla="*/ 46335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31882 w 1016207"/>
                  <a:gd name="connsiteY8" fmla="*/ 440332 h 613369"/>
                  <a:gd name="connsiteX9" fmla="*/ 486806 w 1016207"/>
                  <a:gd name="connsiteY9" fmla="*/ 46335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31882 w 1016207"/>
                  <a:gd name="connsiteY8" fmla="*/ 440332 h 613369"/>
                  <a:gd name="connsiteX9" fmla="*/ 493156 w 1016207"/>
                  <a:gd name="connsiteY9" fmla="*/ 441125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5532 w 1016207"/>
                  <a:gd name="connsiteY8" fmla="*/ 408582 h 613369"/>
                  <a:gd name="connsiteX9" fmla="*/ 493156 w 1016207"/>
                  <a:gd name="connsiteY9" fmla="*/ 441125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5532 w 1016207"/>
                  <a:gd name="connsiteY8" fmla="*/ 40858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8707 w 1016207"/>
                  <a:gd name="connsiteY8" fmla="*/ 367307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12832 w 1016207"/>
                  <a:gd name="connsiteY8" fmla="*/ 33238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8707 w 1016207"/>
                  <a:gd name="connsiteY8" fmla="*/ 227607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946182 w 1016207"/>
                  <a:gd name="connsiteY8" fmla="*/ 17363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524906 w 1016207"/>
                  <a:gd name="connsiteY9" fmla="*/ 2919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524906 w 1016207"/>
                  <a:gd name="connsiteY10" fmla="*/ 291900 h 613369"/>
                  <a:gd name="connsiteX11" fmla="*/ 272289 w 1016207"/>
                  <a:gd name="connsiteY11" fmla="*/ 420488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272289 w 1016207"/>
                  <a:gd name="connsiteY11" fmla="*/ 420488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307214 w 1016207"/>
                  <a:gd name="connsiteY11" fmla="*/ 331588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281814 w 1016207"/>
                  <a:gd name="connsiteY11" fmla="*/ 404613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281814 w 1016207"/>
                  <a:gd name="connsiteY11" fmla="*/ 404613 h 613369"/>
                  <a:gd name="connsiteX12" fmla="*/ 122272 w 1016207"/>
                  <a:gd name="connsiteY12" fmla="*/ 310951 h 613369"/>
                  <a:gd name="connsiteX13" fmla="*/ 17909 w 1016207"/>
                  <a:gd name="connsiteY13" fmla="*/ 499069 h 613369"/>
                  <a:gd name="connsiteX0" fmla="*/ 53249 w 1007097"/>
                  <a:gd name="connsiteY0" fmla="*/ 594319 h 613369"/>
                  <a:gd name="connsiteX1" fmla="*/ 7591 w 1007097"/>
                  <a:gd name="connsiteY1" fmla="*/ 138708 h 613369"/>
                  <a:gd name="connsiteX2" fmla="*/ 120420 w 1007097"/>
                  <a:gd name="connsiteY2" fmla="*/ 138870 h 613369"/>
                  <a:gd name="connsiteX3" fmla="*/ 44898 w 1007097"/>
                  <a:gd name="connsiteY3" fmla="*/ 26789 h 613369"/>
                  <a:gd name="connsiteX4" fmla="*/ 510945 w 1007097"/>
                  <a:gd name="connsiteY4" fmla="*/ 69020 h 613369"/>
                  <a:gd name="connsiteX5" fmla="*/ 511034 w 1007097"/>
                  <a:gd name="connsiteY5" fmla="*/ 4563 h 613369"/>
                  <a:gd name="connsiteX6" fmla="*/ 936278 w 1007097"/>
                  <a:gd name="connsiteY6" fmla="*/ 197444 h 613369"/>
                  <a:gd name="connsiteX7" fmla="*/ 988666 w 1007097"/>
                  <a:gd name="connsiteY7" fmla="*/ 613369 h 613369"/>
                  <a:gd name="connsiteX8" fmla="*/ 864047 w 1007097"/>
                  <a:gd name="connsiteY8" fmla="*/ 332382 h 613369"/>
                  <a:gd name="connsiteX9" fmla="*/ 625244 w 1007097"/>
                  <a:gd name="connsiteY9" fmla="*/ 399219 h 613369"/>
                  <a:gd name="connsiteX10" fmla="*/ 633271 w 1007097"/>
                  <a:gd name="connsiteY10" fmla="*/ 342700 h 613369"/>
                  <a:gd name="connsiteX11" fmla="*/ 272704 w 1007097"/>
                  <a:gd name="connsiteY11" fmla="*/ 404613 h 613369"/>
                  <a:gd name="connsiteX12" fmla="*/ 113162 w 1007097"/>
                  <a:gd name="connsiteY12" fmla="*/ 310951 h 613369"/>
                  <a:gd name="connsiteX13" fmla="*/ 53249 w 1007097"/>
                  <a:gd name="connsiteY13" fmla="*/ 594319 h 613369"/>
                  <a:gd name="connsiteX0" fmla="*/ 53596 w 1007444"/>
                  <a:gd name="connsiteY0" fmla="*/ 594319 h 613369"/>
                  <a:gd name="connsiteX1" fmla="*/ 7938 w 1007444"/>
                  <a:gd name="connsiteY1" fmla="*/ 138708 h 613369"/>
                  <a:gd name="connsiteX2" fmla="*/ 120767 w 1007444"/>
                  <a:gd name="connsiteY2" fmla="*/ 138870 h 613369"/>
                  <a:gd name="connsiteX3" fmla="*/ 45245 w 1007444"/>
                  <a:gd name="connsiteY3" fmla="*/ 26789 h 613369"/>
                  <a:gd name="connsiteX4" fmla="*/ 511292 w 1007444"/>
                  <a:gd name="connsiteY4" fmla="*/ 69020 h 613369"/>
                  <a:gd name="connsiteX5" fmla="*/ 511381 w 1007444"/>
                  <a:gd name="connsiteY5" fmla="*/ 4563 h 613369"/>
                  <a:gd name="connsiteX6" fmla="*/ 936625 w 1007444"/>
                  <a:gd name="connsiteY6" fmla="*/ 197444 h 613369"/>
                  <a:gd name="connsiteX7" fmla="*/ 989013 w 1007444"/>
                  <a:gd name="connsiteY7" fmla="*/ 613369 h 613369"/>
                  <a:gd name="connsiteX8" fmla="*/ 864394 w 1007444"/>
                  <a:gd name="connsiteY8" fmla="*/ 332382 h 613369"/>
                  <a:gd name="connsiteX9" fmla="*/ 625591 w 1007444"/>
                  <a:gd name="connsiteY9" fmla="*/ 399219 h 613369"/>
                  <a:gd name="connsiteX10" fmla="*/ 633618 w 1007444"/>
                  <a:gd name="connsiteY10" fmla="*/ 342700 h 613369"/>
                  <a:gd name="connsiteX11" fmla="*/ 273051 w 1007444"/>
                  <a:gd name="connsiteY11" fmla="*/ 404613 h 613369"/>
                  <a:gd name="connsiteX12" fmla="*/ 135734 w 1007444"/>
                  <a:gd name="connsiteY12" fmla="*/ 361751 h 613369"/>
                  <a:gd name="connsiteX13" fmla="*/ 53596 w 1007444"/>
                  <a:gd name="connsiteY13" fmla="*/ 594319 h 613369"/>
                  <a:gd name="connsiteX0" fmla="*/ 49343 w 1003191"/>
                  <a:gd name="connsiteY0" fmla="*/ 594319 h 613369"/>
                  <a:gd name="connsiteX1" fmla="*/ 56188 w 1003191"/>
                  <a:gd name="connsiteY1" fmla="*/ 291269 h 613369"/>
                  <a:gd name="connsiteX2" fmla="*/ 3685 w 1003191"/>
                  <a:gd name="connsiteY2" fmla="*/ 138708 h 613369"/>
                  <a:gd name="connsiteX3" fmla="*/ 116514 w 1003191"/>
                  <a:gd name="connsiteY3" fmla="*/ 138870 h 613369"/>
                  <a:gd name="connsiteX4" fmla="*/ 40992 w 1003191"/>
                  <a:gd name="connsiteY4" fmla="*/ 26789 h 613369"/>
                  <a:gd name="connsiteX5" fmla="*/ 507039 w 1003191"/>
                  <a:gd name="connsiteY5" fmla="*/ 69020 h 613369"/>
                  <a:gd name="connsiteX6" fmla="*/ 507128 w 1003191"/>
                  <a:gd name="connsiteY6" fmla="*/ 4563 h 613369"/>
                  <a:gd name="connsiteX7" fmla="*/ 932372 w 1003191"/>
                  <a:gd name="connsiteY7" fmla="*/ 197444 h 613369"/>
                  <a:gd name="connsiteX8" fmla="*/ 984760 w 1003191"/>
                  <a:gd name="connsiteY8" fmla="*/ 613369 h 613369"/>
                  <a:gd name="connsiteX9" fmla="*/ 860141 w 1003191"/>
                  <a:gd name="connsiteY9" fmla="*/ 332382 h 613369"/>
                  <a:gd name="connsiteX10" fmla="*/ 621338 w 1003191"/>
                  <a:gd name="connsiteY10" fmla="*/ 399219 h 613369"/>
                  <a:gd name="connsiteX11" fmla="*/ 629365 w 1003191"/>
                  <a:gd name="connsiteY11" fmla="*/ 342700 h 613369"/>
                  <a:gd name="connsiteX12" fmla="*/ 268798 w 1003191"/>
                  <a:gd name="connsiteY12" fmla="*/ 404613 h 613369"/>
                  <a:gd name="connsiteX13" fmla="*/ 131481 w 1003191"/>
                  <a:gd name="connsiteY13" fmla="*/ 361751 h 613369"/>
                  <a:gd name="connsiteX14" fmla="*/ 49343 w 1003191"/>
                  <a:gd name="connsiteY14" fmla="*/ 594319 h 613369"/>
                  <a:gd name="connsiteX0" fmla="*/ 49343 w 1003191"/>
                  <a:gd name="connsiteY0" fmla="*/ 594319 h 613369"/>
                  <a:gd name="connsiteX1" fmla="*/ 56188 w 1003191"/>
                  <a:gd name="connsiteY1" fmla="*/ 291269 h 613369"/>
                  <a:gd name="connsiteX2" fmla="*/ 3685 w 1003191"/>
                  <a:gd name="connsiteY2" fmla="*/ 138708 h 613369"/>
                  <a:gd name="connsiteX3" fmla="*/ 116514 w 1003191"/>
                  <a:gd name="connsiteY3" fmla="*/ 138870 h 613369"/>
                  <a:gd name="connsiteX4" fmla="*/ 40992 w 1003191"/>
                  <a:gd name="connsiteY4" fmla="*/ 26789 h 613369"/>
                  <a:gd name="connsiteX5" fmla="*/ 507039 w 1003191"/>
                  <a:gd name="connsiteY5" fmla="*/ 69020 h 613369"/>
                  <a:gd name="connsiteX6" fmla="*/ 507128 w 1003191"/>
                  <a:gd name="connsiteY6" fmla="*/ 4563 h 613369"/>
                  <a:gd name="connsiteX7" fmla="*/ 932372 w 1003191"/>
                  <a:gd name="connsiteY7" fmla="*/ 197444 h 613369"/>
                  <a:gd name="connsiteX8" fmla="*/ 984760 w 1003191"/>
                  <a:gd name="connsiteY8" fmla="*/ 613369 h 613369"/>
                  <a:gd name="connsiteX9" fmla="*/ 860141 w 1003191"/>
                  <a:gd name="connsiteY9" fmla="*/ 332382 h 613369"/>
                  <a:gd name="connsiteX10" fmla="*/ 621338 w 1003191"/>
                  <a:gd name="connsiteY10" fmla="*/ 399219 h 613369"/>
                  <a:gd name="connsiteX11" fmla="*/ 629365 w 1003191"/>
                  <a:gd name="connsiteY11" fmla="*/ 342700 h 613369"/>
                  <a:gd name="connsiteX12" fmla="*/ 268798 w 1003191"/>
                  <a:gd name="connsiteY12" fmla="*/ 404613 h 613369"/>
                  <a:gd name="connsiteX13" fmla="*/ 131481 w 1003191"/>
                  <a:gd name="connsiteY13" fmla="*/ 361751 h 613369"/>
                  <a:gd name="connsiteX14" fmla="*/ 49343 w 1003191"/>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42841 w 1005040"/>
                  <a:gd name="connsiteY4" fmla="*/ 2678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42841 w 1005040"/>
                  <a:gd name="connsiteY4" fmla="*/ 5218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55541 w 1005040"/>
                  <a:gd name="connsiteY4" fmla="*/ 3948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65066 w 1005040"/>
                  <a:gd name="connsiteY4" fmla="*/ 3313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65066 w 1005040"/>
                  <a:gd name="connsiteY4" fmla="*/ 3313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05040" h="613369">
                    <a:moveTo>
                      <a:pt x="51192" y="594319"/>
                    </a:moveTo>
                    <a:cubicBezTo>
                      <a:pt x="38643" y="582572"/>
                      <a:pt x="33897" y="364029"/>
                      <a:pt x="58037" y="291269"/>
                    </a:cubicBezTo>
                    <a:cubicBezTo>
                      <a:pt x="21852" y="231209"/>
                      <a:pt x="-14045" y="169400"/>
                      <a:pt x="5534" y="138708"/>
                    </a:cubicBezTo>
                    <a:cubicBezTo>
                      <a:pt x="7733" y="79204"/>
                      <a:pt x="119024" y="188215"/>
                      <a:pt x="118363" y="138870"/>
                    </a:cubicBezTo>
                    <a:cubicBezTo>
                      <a:pt x="117702" y="89525"/>
                      <a:pt x="-16426" y="45310"/>
                      <a:pt x="65066" y="33139"/>
                    </a:cubicBezTo>
                    <a:cubicBezTo>
                      <a:pt x="146558" y="20968"/>
                      <a:pt x="443370" y="38329"/>
                      <a:pt x="508888" y="69020"/>
                    </a:cubicBezTo>
                    <a:cubicBezTo>
                      <a:pt x="561707" y="42561"/>
                      <a:pt x="438088" y="-16841"/>
                      <a:pt x="508977" y="4563"/>
                    </a:cubicBezTo>
                    <a:cubicBezTo>
                      <a:pt x="579866" y="25967"/>
                      <a:pt x="875915" y="133150"/>
                      <a:pt x="934221" y="197444"/>
                    </a:cubicBezTo>
                    <a:cubicBezTo>
                      <a:pt x="992527" y="261738"/>
                      <a:pt x="1029074" y="480813"/>
                      <a:pt x="986609" y="613369"/>
                    </a:cubicBezTo>
                    <a:cubicBezTo>
                      <a:pt x="960019" y="516532"/>
                      <a:pt x="943713" y="339922"/>
                      <a:pt x="861990" y="332382"/>
                    </a:cubicBezTo>
                    <a:cubicBezTo>
                      <a:pt x="813591" y="282403"/>
                      <a:pt x="681229" y="405966"/>
                      <a:pt x="623187" y="399219"/>
                    </a:cubicBezTo>
                    <a:cubicBezTo>
                      <a:pt x="565145" y="392472"/>
                      <a:pt x="689971" y="341801"/>
                      <a:pt x="631214" y="342700"/>
                    </a:cubicBezTo>
                    <a:cubicBezTo>
                      <a:pt x="572457" y="343599"/>
                      <a:pt x="356803" y="403025"/>
                      <a:pt x="270647" y="404613"/>
                    </a:cubicBezTo>
                    <a:cubicBezTo>
                      <a:pt x="209891" y="380801"/>
                      <a:pt x="185648" y="405407"/>
                      <a:pt x="133330" y="361751"/>
                    </a:cubicBezTo>
                    <a:cubicBezTo>
                      <a:pt x="98838" y="448667"/>
                      <a:pt x="63741" y="606066"/>
                      <a:pt x="51192" y="594319"/>
                    </a:cubicBezTo>
                    <a:close/>
                  </a:path>
                </a:pathLst>
              </a:custGeom>
              <a:solidFill>
                <a:srgbClr val="654122"/>
              </a:solidFill>
              <a:ln w="9525" cap="flat" cmpd="sng" algn="ctr">
                <a:noFill/>
                <a:prstDash val="solid"/>
              </a:ln>
              <a:effectLst>
                <a:outerShdw dist="38100" dir="4200000" sx="96000" sy="96000" algn="t" rotWithShape="0">
                  <a:srgbClr val="DA9E6F"/>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914400">
                  <a:defRPr/>
                </a:pPr>
                <a:endParaRPr lang="en-US" sz="1350" kern="0" dirty="0">
                  <a:solidFill>
                    <a:sysClr val="windowText" lastClr="000000"/>
                  </a:solidFill>
                </a:endParaRPr>
              </a:p>
            </p:txBody>
          </p:sp>
          <p:sp>
            <p:nvSpPr>
              <p:cNvPr id="85" name="Freeform: Shape 78">
                <a:extLst>
                  <a:ext uri="{FF2B5EF4-FFF2-40B4-BE49-F238E27FC236}">
                    <a16:creationId xmlns:a16="http://schemas.microsoft.com/office/drawing/2014/main" id="{B01C555F-A997-47F3-AAB5-5F0429DDE7D7}"/>
                  </a:ext>
                </a:extLst>
              </p:cNvPr>
              <p:cNvSpPr/>
              <p:nvPr/>
            </p:nvSpPr>
            <p:spPr>
              <a:xfrm rot="15898647">
                <a:off x="3996507" y="5998560"/>
                <a:ext cx="197491" cy="308323"/>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solidFill>
                <a:srgbClr val="FFCC9A"/>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914400">
                  <a:defRPr/>
                </a:pPr>
                <a:endParaRPr lang="en-US" sz="1350" kern="0" dirty="0">
                  <a:solidFill>
                    <a:sysClr val="windowText" lastClr="000000"/>
                  </a:solidFill>
                </a:endParaRPr>
              </a:p>
            </p:txBody>
          </p:sp>
          <p:sp>
            <p:nvSpPr>
              <p:cNvPr id="86" name="Freeform: Shape 78">
                <a:extLst>
                  <a:ext uri="{FF2B5EF4-FFF2-40B4-BE49-F238E27FC236}">
                    <a16:creationId xmlns:a16="http://schemas.microsoft.com/office/drawing/2014/main" id="{1A00B899-0A50-4FBC-8D70-43C769480C5C}"/>
                  </a:ext>
                </a:extLst>
              </p:cNvPr>
              <p:cNvSpPr/>
              <p:nvPr/>
            </p:nvSpPr>
            <p:spPr>
              <a:xfrm rot="5701353" flipH="1">
                <a:off x="4380596" y="5950810"/>
                <a:ext cx="216395" cy="37077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25848 w 211583"/>
                  <a:gd name="connsiteY0" fmla="*/ 0 h 414169"/>
                  <a:gd name="connsiteX1" fmla="*/ 211583 w 211583"/>
                  <a:gd name="connsiteY1" fmla="*/ 38351 h 414169"/>
                  <a:gd name="connsiteX2" fmla="*/ 142527 w 211583"/>
                  <a:gd name="connsiteY2" fmla="*/ 364582 h 414169"/>
                  <a:gd name="connsiteX3" fmla="*/ 90139 w 211583"/>
                  <a:gd name="connsiteY3" fmla="*/ 321720 h 414169"/>
                  <a:gd name="connsiteX4" fmla="*/ 92521 w 211583"/>
                  <a:gd name="connsiteY4" fmla="*/ 388395 h 414169"/>
                  <a:gd name="connsiteX5" fmla="*/ 44894 w 211583"/>
                  <a:gd name="connsiteY5" fmla="*/ 412208 h 414169"/>
                  <a:gd name="connsiteX6" fmla="*/ 2033 w 211583"/>
                  <a:gd name="connsiteY6" fmla="*/ 390776 h 414169"/>
                  <a:gd name="connsiteX7" fmla="*/ 6796 w 211583"/>
                  <a:gd name="connsiteY7" fmla="*/ 300289 h 414169"/>
                  <a:gd name="connsiteX8" fmla="*/ 125848 w 211583"/>
                  <a:gd name="connsiteY8" fmla="*/ 0 h 414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14169">
                    <a:moveTo>
                      <a:pt x="125848" y="0"/>
                    </a:moveTo>
                    <a:cubicBezTo>
                      <a:pt x="160773" y="21431"/>
                      <a:pt x="176658" y="16920"/>
                      <a:pt x="211583" y="38351"/>
                    </a:cubicBezTo>
                    <a:cubicBezTo>
                      <a:pt x="117126" y="287590"/>
                      <a:pt x="160783" y="255838"/>
                      <a:pt x="142527" y="364582"/>
                    </a:cubicBezTo>
                    <a:cubicBezTo>
                      <a:pt x="101251" y="396333"/>
                      <a:pt x="119508" y="313782"/>
                      <a:pt x="90139" y="321720"/>
                    </a:cubicBezTo>
                    <a:cubicBezTo>
                      <a:pt x="83789" y="353470"/>
                      <a:pt x="91727" y="366170"/>
                      <a:pt x="92521" y="388395"/>
                    </a:cubicBezTo>
                    <a:cubicBezTo>
                      <a:pt x="96887" y="425305"/>
                      <a:pt x="54419" y="386411"/>
                      <a:pt x="44894" y="412208"/>
                    </a:cubicBezTo>
                    <a:cubicBezTo>
                      <a:pt x="25844" y="418954"/>
                      <a:pt x="10764" y="407445"/>
                      <a:pt x="2033" y="390776"/>
                    </a:cubicBezTo>
                    <a:cubicBezTo>
                      <a:pt x="-5904" y="355058"/>
                      <a:pt x="12352" y="338389"/>
                      <a:pt x="6796" y="300289"/>
                    </a:cubicBezTo>
                    <a:cubicBezTo>
                      <a:pt x="44896" y="53433"/>
                      <a:pt x="92511" y="108744"/>
                      <a:pt x="125848" y="0"/>
                    </a:cubicBezTo>
                    <a:close/>
                  </a:path>
                </a:pathLst>
              </a:custGeom>
              <a:solidFill>
                <a:srgbClr val="FFCC9A"/>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914400">
                  <a:defRPr/>
                </a:pPr>
                <a:endParaRPr lang="en-US" sz="1350" kern="0" dirty="0">
                  <a:solidFill>
                    <a:sysClr val="windowText" lastClr="000000"/>
                  </a:solidFill>
                </a:endParaRPr>
              </a:p>
            </p:txBody>
          </p:sp>
        </p:grpSp>
        <p:pic>
          <p:nvPicPr>
            <p:cNvPr id="5" name="Picture 4" descr="A picture containing text&#10;&#10;Description automatically generated">
              <a:extLst>
                <a:ext uri="{FF2B5EF4-FFF2-40B4-BE49-F238E27FC236}">
                  <a16:creationId xmlns:a16="http://schemas.microsoft.com/office/drawing/2014/main" id="{D9CA7A34-4E15-432F-BBD8-A24FF4CEB71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33077" y1="83571" x2="36923" y2="83571"/>
                          <a14:foregroundMark x1="39231" y1="53929" x2="39231" y2="53929"/>
                          <a14:backgroundMark x1="40000" y1="10357" x2="53846" y2="32143"/>
                          <a14:backgroundMark x1="53846" y1="32143" x2="65385" y2="83214"/>
                          <a14:backgroundMark x1="57692" y1="21071" x2="64615" y2="73929"/>
                          <a14:backgroundMark x1="55000" y1="45000" x2="51154" y2="81429"/>
                          <a14:backgroundMark x1="44231" y1="23214" x2="44231" y2="23214"/>
                        </a14:backgroundRemoval>
                      </a14:imgEffect>
                    </a14:imgLayer>
                  </a14:imgProps>
                </a:ext>
              </a:extLst>
            </a:blip>
            <a:srcRect l="20302" t="19554" r="48148" b="10397"/>
            <a:stretch/>
          </p:blipFill>
          <p:spPr>
            <a:xfrm>
              <a:off x="4797682" y="5622997"/>
              <a:ext cx="475933" cy="1271859"/>
            </a:xfrm>
            <a:prstGeom prst="rect">
              <a:avLst/>
            </a:prstGeom>
          </p:spPr>
        </p:pic>
      </p:grpSp>
      <p:grpSp>
        <p:nvGrpSpPr>
          <p:cNvPr id="90" name="Group 89">
            <a:extLst>
              <a:ext uri="{FF2B5EF4-FFF2-40B4-BE49-F238E27FC236}">
                <a16:creationId xmlns:a16="http://schemas.microsoft.com/office/drawing/2014/main" id="{BEAB6407-D06E-4D7A-91C7-635E8BF7116E}"/>
              </a:ext>
            </a:extLst>
          </p:cNvPr>
          <p:cNvGrpSpPr/>
          <p:nvPr/>
        </p:nvGrpSpPr>
        <p:grpSpPr>
          <a:xfrm flipH="1">
            <a:off x="9204361" y="2943522"/>
            <a:ext cx="1997107" cy="3609503"/>
            <a:chOff x="5749012" y="3831547"/>
            <a:chExt cx="1339170" cy="2420371"/>
          </a:xfrm>
        </p:grpSpPr>
        <p:sp>
          <p:nvSpPr>
            <p:cNvPr id="91" name="Freeform: Shape 90">
              <a:extLst>
                <a:ext uri="{FF2B5EF4-FFF2-40B4-BE49-F238E27FC236}">
                  <a16:creationId xmlns:a16="http://schemas.microsoft.com/office/drawing/2014/main" id="{AF7E0F5B-23A2-4094-8F7B-0E6DF79C423D}"/>
                </a:ext>
              </a:extLst>
            </p:cNvPr>
            <p:cNvSpPr/>
            <p:nvPr/>
          </p:nvSpPr>
          <p:spPr>
            <a:xfrm>
              <a:off x="5749012" y="3896060"/>
              <a:ext cx="1339170" cy="1213821"/>
            </a:xfrm>
            <a:custGeom>
              <a:avLst/>
              <a:gdLst>
                <a:gd name="connsiteX0" fmla="*/ 292894 w 762000"/>
                <a:gd name="connsiteY0" fmla="*/ 540544 h 783431"/>
                <a:gd name="connsiteX1" fmla="*/ 471488 w 762000"/>
                <a:gd name="connsiteY1" fmla="*/ 552450 h 783431"/>
                <a:gd name="connsiteX2" fmla="*/ 490538 w 762000"/>
                <a:gd name="connsiteY2" fmla="*/ 716756 h 783431"/>
                <a:gd name="connsiteX3" fmla="*/ 638175 w 762000"/>
                <a:gd name="connsiteY3" fmla="*/ 783431 h 783431"/>
                <a:gd name="connsiteX4" fmla="*/ 631032 w 762000"/>
                <a:gd name="connsiteY4" fmla="*/ 728662 h 783431"/>
                <a:gd name="connsiteX5" fmla="*/ 700088 w 762000"/>
                <a:gd name="connsiteY5" fmla="*/ 742950 h 783431"/>
                <a:gd name="connsiteX6" fmla="*/ 690563 w 762000"/>
                <a:gd name="connsiteY6" fmla="*/ 685800 h 783431"/>
                <a:gd name="connsiteX7" fmla="*/ 759619 w 762000"/>
                <a:gd name="connsiteY7" fmla="*/ 681037 h 783431"/>
                <a:gd name="connsiteX8" fmla="*/ 740569 w 762000"/>
                <a:gd name="connsiteY8" fmla="*/ 623887 h 783431"/>
                <a:gd name="connsiteX9" fmla="*/ 762000 w 762000"/>
                <a:gd name="connsiteY9" fmla="*/ 552450 h 783431"/>
                <a:gd name="connsiteX10" fmla="*/ 728663 w 762000"/>
                <a:gd name="connsiteY10" fmla="*/ 490537 h 783431"/>
                <a:gd name="connsiteX11" fmla="*/ 728663 w 762000"/>
                <a:gd name="connsiteY11" fmla="*/ 385762 h 783431"/>
                <a:gd name="connsiteX12" fmla="*/ 669132 w 762000"/>
                <a:gd name="connsiteY12" fmla="*/ 338137 h 783431"/>
                <a:gd name="connsiteX13" fmla="*/ 661988 w 762000"/>
                <a:gd name="connsiteY13" fmla="*/ 230981 h 783431"/>
                <a:gd name="connsiteX14" fmla="*/ 485775 w 762000"/>
                <a:gd name="connsiteY14" fmla="*/ 0 h 783431"/>
                <a:gd name="connsiteX15" fmla="*/ 238125 w 762000"/>
                <a:gd name="connsiteY15" fmla="*/ 9525 h 783431"/>
                <a:gd name="connsiteX16" fmla="*/ 107157 w 762000"/>
                <a:gd name="connsiteY16" fmla="*/ 204787 h 783431"/>
                <a:gd name="connsiteX17" fmla="*/ 85725 w 762000"/>
                <a:gd name="connsiteY17" fmla="*/ 345281 h 783431"/>
                <a:gd name="connsiteX18" fmla="*/ 50007 w 762000"/>
                <a:gd name="connsiteY18" fmla="*/ 440531 h 783431"/>
                <a:gd name="connsiteX19" fmla="*/ 23813 w 762000"/>
                <a:gd name="connsiteY19" fmla="*/ 507206 h 783431"/>
                <a:gd name="connsiteX20" fmla="*/ 33338 w 762000"/>
                <a:gd name="connsiteY20" fmla="*/ 633412 h 783431"/>
                <a:gd name="connsiteX21" fmla="*/ 0 w 762000"/>
                <a:gd name="connsiteY21" fmla="*/ 688181 h 783431"/>
                <a:gd name="connsiteX22" fmla="*/ 78582 w 762000"/>
                <a:gd name="connsiteY22" fmla="*/ 681037 h 783431"/>
                <a:gd name="connsiteX23" fmla="*/ 61913 w 762000"/>
                <a:gd name="connsiteY23" fmla="*/ 740569 h 783431"/>
                <a:gd name="connsiteX24" fmla="*/ 135732 w 762000"/>
                <a:gd name="connsiteY24" fmla="*/ 723900 h 783431"/>
                <a:gd name="connsiteX25" fmla="*/ 126207 w 762000"/>
                <a:gd name="connsiteY25" fmla="*/ 769144 h 783431"/>
                <a:gd name="connsiteX26" fmla="*/ 240507 w 762000"/>
                <a:gd name="connsiteY26" fmla="*/ 750094 h 783431"/>
                <a:gd name="connsiteX27" fmla="*/ 292894 w 762000"/>
                <a:gd name="connsiteY27" fmla="*/ 540544 h 783431"/>
                <a:gd name="connsiteX0" fmla="*/ 292894 w 762000"/>
                <a:gd name="connsiteY0" fmla="*/ 540544 h 783431"/>
                <a:gd name="connsiteX1" fmla="*/ 471488 w 762000"/>
                <a:gd name="connsiteY1" fmla="*/ 552450 h 783431"/>
                <a:gd name="connsiteX2" fmla="*/ 490538 w 762000"/>
                <a:gd name="connsiteY2" fmla="*/ 716756 h 783431"/>
                <a:gd name="connsiteX3" fmla="*/ 638175 w 762000"/>
                <a:gd name="connsiteY3" fmla="*/ 783431 h 783431"/>
                <a:gd name="connsiteX4" fmla="*/ 631032 w 762000"/>
                <a:gd name="connsiteY4" fmla="*/ 728662 h 783431"/>
                <a:gd name="connsiteX5" fmla="*/ 700088 w 762000"/>
                <a:gd name="connsiteY5" fmla="*/ 742950 h 783431"/>
                <a:gd name="connsiteX6" fmla="*/ 690563 w 762000"/>
                <a:gd name="connsiteY6" fmla="*/ 685800 h 783431"/>
                <a:gd name="connsiteX7" fmla="*/ 759619 w 762000"/>
                <a:gd name="connsiteY7" fmla="*/ 681037 h 783431"/>
                <a:gd name="connsiteX8" fmla="*/ 740569 w 762000"/>
                <a:gd name="connsiteY8" fmla="*/ 623887 h 783431"/>
                <a:gd name="connsiteX9" fmla="*/ 762000 w 762000"/>
                <a:gd name="connsiteY9" fmla="*/ 552450 h 783431"/>
                <a:gd name="connsiteX10" fmla="*/ 728663 w 762000"/>
                <a:gd name="connsiteY10" fmla="*/ 490537 h 783431"/>
                <a:gd name="connsiteX11" fmla="*/ 728663 w 762000"/>
                <a:gd name="connsiteY11" fmla="*/ 385762 h 783431"/>
                <a:gd name="connsiteX12" fmla="*/ 669132 w 762000"/>
                <a:gd name="connsiteY12" fmla="*/ 338137 h 783431"/>
                <a:gd name="connsiteX13" fmla="*/ 661988 w 762000"/>
                <a:gd name="connsiteY13" fmla="*/ 230981 h 783431"/>
                <a:gd name="connsiteX14" fmla="*/ 485775 w 762000"/>
                <a:gd name="connsiteY14" fmla="*/ 0 h 783431"/>
                <a:gd name="connsiteX15" fmla="*/ 238125 w 762000"/>
                <a:gd name="connsiteY15" fmla="*/ 9525 h 783431"/>
                <a:gd name="connsiteX16" fmla="*/ 107157 w 762000"/>
                <a:gd name="connsiteY16" fmla="*/ 204787 h 783431"/>
                <a:gd name="connsiteX17" fmla="*/ 85725 w 762000"/>
                <a:gd name="connsiteY17" fmla="*/ 345281 h 783431"/>
                <a:gd name="connsiteX18" fmla="*/ 50007 w 762000"/>
                <a:gd name="connsiteY18" fmla="*/ 440531 h 783431"/>
                <a:gd name="connsiteX19" fmla="*/ 23813 w 762000"/>
                <a:gd name="connsiteY19" fmla="*/ 507206 h 783431"/>
                <a:gd name="connsiteX20" fmla="*/ 33338 w 762000"/>
                <a:gd name="connsiteY20" fmla="*/ 633412 h 783431"/>
                <a:gd name="connsiteX21" fmla="*/ 0 w 762000"/>
                <a:gd name="connsiteY21" fmla="*/ 688181 h 783431"/>
                <a:gd name="connsiteX22" fmla="*/ 78582 w 762000"/>
                <a:gd name="connsiteY22" fmla="*/ 681037 h 783431"/>
                <a:gd name="connsiteX23" fmla="*/ 61913 w 762000"/>
                <a:gd name="connsiteY23" fmla="*/ 740569 h 783431"/>
                <a:gd name="connsiteX24" fmla="*/ 135732 w 762000"/>
                <a:gd name="connsiteY24" fmla="*/ 723900 h 783431"/>
                <a:gd name="connsiteX25" fmla="*/ 126207 w 762000"/>
                <a:gd name="connsiteY25" fmla="*/ 769144 h 783431"/>
                <a:gd name="connsiteX26" fmla="*/ 240507 w 762000"/>
                <a:gd name="connsiteY26" fmla="*/ 750094 h 783431"/>
                <a:gd name="connsiteX27" fmla="*/ 292894 w 762000"/>
                <a:gd name="connsiteY27" fmla="*/ 540544 h 783431"/>
                <a:gd name="connsiteX0" fmla="*/ 292894 w 762000"/>
                <a:gd name="connsiteY0" fmla="*/ 540544 h 783431"/>
                <a:gd name="connsiteX1" fmla="*/ 471488 w 762000"/>
                <a:gd name="connsiteY1" fmla="*/ 552450 h 783431"/>
                <a:gd name="connsiteX2" fmla="*/ 490538 w 762000"/>
                <a:gd name="connsiteY2" fmla="*/ 716756 h 783431"/>
                <a:gd name="connsiteX3" fmla="*/ 638175 w 762000"/>
                <a:gd name="connsiteY3" fmla="*/ 783431 h 783431"/>
                <a:gd name="connsiteX4" fmla="*/ 631032 w 762000"/>
                <a:gd name="connsiteY4" fmla="*/ 728662 h 783431"/>
                <a:gd name="connsiteX5" fmla="*/ 700088 w 762000"/>
                <a:gd name="connsiteY5" fmla="*/ 742950 h 783431"/>
                <a:gd name="connsiteX6" fmla="*/ 690563 w 762000"/>
                <a:gd name="connsiteY6" fmla="*/ 685800 h 783431"/>
                <a:gd name="connsiteX7" fmla="*/ 759619 w 762000"/>
                <a:gd name="connsiteY7" fmla="*/ 681037 h 783431"/>
                <a:gd name="connsiteX8" fmla="*/ 740569 w 762000"/>
                <a:gd name="connsiteY8" fmla="*/ 623887 h 783431"/>
                <a:gd name="connsiteX9" fmla="*/ 762000 w 762000"/>
                <a:gd name="connsiteY9" fmla="*/ 552450 h 783431"/>
                <a:gd name="connsiteX10" fmla="*/ 728663 w 762000"/>
                <a:gd name="connsiteY10" fmla="*/ 490537 h 783431"/>
                <a:gd name="connsiteX11" fmla="*/ 728663 w 762000"/>
                <a:gd name="connsiteY11" fmla="*/ 385762 h 783431"/>
                <a:gd name="connsiteX12" fmla="*/ 669132 w 762000"/>
                <a:gd name="connsiteY12" fmla="*/ 338137 h 783431"/>
                <a:gd name="connsiteX13" fmla="*/ 661988 w 762000"/>
                <a:gd name="connsiteY13" fmla="*/ 230981 h 783431"/>
                <a:gd name="connsiteX14" fmla="*/ 485775 w 762000"/>
                <a:gd name="connsiteY14" fmla="*/ 0 h 783431"/>
                <a:gd name="connsiteX15" fmla="*/ 238125 w 762000"/>
                <a:gd name="connsiteY15" fmla="*/ 9525 h 783431"/>
                <a:gd name="connsiteX16" fmla="*/ 107157 w 762000"/>
                <a:gd name="connsiteY16" fmla="*/ 204787 h 783431"/>
                <a:gd name="connsiteX17" fmla="*/ 85725 w 762000"/>
                <a:gd name="connsiteY17" fmla="*/ 345281 h 783431"/>
                <a:gd name="connsiteX18" fmla="*/ 50007 w 762000"/>
                <a:gd name="connsiteY18" fmla="*/ 440531 h 783431"/>
                <a:gd name="connsiteX19" fmla="*/ 23813 w 762000"/>
                <a:gd name="connsiteY19" fmla="*/ 507206 h 783431"/>
                <a:gd name="connsiteX20" fmla="*/ 33338 w 762000"/>
                <a:gd name="connsiteY20" fmla="*/ 633412 h 783431"/>
                <a:gd name="connsiteX21" fmla="*/ 0 w 762000"/>
                <a:gd name="connsiteY21" fmla="*/ 688181 h 783431"/>
                <a:gd name="connsiteX22" fmla="*/ 78582 w 762000"/>
                <a:gd name="connsiteY22" fmla="*/ 681037 h 783431"/>
                <a:gd name="connsiteX23" fmla="*/ 61913 w 762000"/>
                <a:gd name="connsiteY23" fmla="*/ 740569 h 783431"/>
                <a:gd name="connsiteX24" fmla="*/ 135732 w 762000"/>
                <a:gd name="connsiteY24" fmla="*/ 723900 h 783431"/>
                <a:gd name="connsiteX25" fmla="*/ 126207 w 762000"/>
                <a:gd name="connsiteY25" fmla="*/ 769144 h 783431"/>
                <a:gd name="connsiteX26" fmla="*/ 240507 w 762000"/>
                <a:gd name="connsiteY26" fmla="*/ 750094 h 783431"/>
                <a:gd name="connsiteX27" fmla="*/ 292894 w 762000"/>
                <a:gd name="connsiteY27" fmla="*/ 540544 h 783431"/>
                <a:gd name="connsiteX0" fmla="*/ 292894 w 762000"/>
                <a:gd name="connsiteY0" fmla="*/ 540544 h 783431"/>
                <a:gd name="connsiteX1" fmla="*/ 450057 w 762000"/>
                <a:gd name="connsiteY1" fmla="*/ 547688 h 783431"/>
                <a:gd name="connsiteX2" fmla="*/ 490538 w 762000"/>
                <a:gd name="connsiteY2" fmla="*/ 716756 h 783431"/>
                <a:gd name="connsiteX3" fmla="*/ 638175 w 762000"/>
                <a:gd name="connsiteY3" fmla="*/ 783431 h 783431"/>
                <a:gd name="connsiteX4" fmla="*/ 631032 w 762000"/>
                <a:gd name="connsiteY4" fmla="*/ 728662 h 783431"/>
                <a:gd name="connsiteX5" fmla="*/ 700088 w 762000"/>
                <a:gd name="connsiteY5" fmla="*/ 742950 h 783431"/>
                <a:gd name="connsiteX6" fmla="*/ 690563 w 762000"/>
                <a:gd name="connsiteY6" fmla="*/ 685800 h 783431"/>
                <a:gd name="connsiteX7" fmla="*/ 759619 w 762000"/>
                <a:gd name="connsiteY7" fmla="*/ 681037 h 783431"/>
                <a:gd name="connsiteX8" fmla="*/ 740569 w 762000"/>
                <a:gd name="connsiteY8" fmla="*/ 623887 h 783431"/>
                <a:gd name="connsiteX9" fmla="*/ 762000 w 762000"/>
                <a:gd name="connsiteY9" fmla="*/ 552450 h 783431"/>
                <a:gd name="connsiteX10" fmla="*/ 728663 w 762000"/>
                <a:gd name="connsiteY10" fmla="*/ 490537 h 783431"/>
                <a:gd name="connsiteX11" fmla="*/ 728663 w 762000"/>
                <a:gd name="connsiteY11" fmla="*/ 385762 h 783431"/>
                <a:gd name="connsiteX12" fmla="*/ 669132 w 762000"/>
                <a:gd name="connsiteY12" fmla="*/ 338137 h 783431"/>
                <a:gd name="connsiteX13" fmla="*/ 661988 w 762000"/>
                <a:gd name="connsiteY13" fmla="*/ 230981 h 783431"/>
                <a:gd name="connsiteX14" fmla="*/ 485775 w 762000"/>
                <a:gd name="connsiteY14" fmla="*/ 0 h 783431"/>
                <a:gd name="connsiteX15" fmla="*/ 238125 w 762000"/>
                <a:gd name="connsiteY15" fmla="*/ 9525 h 783431"/>
                <a:gd name="connsiteX16" fmla="*/ 107157 w 762000"/>
                <a:gd name="connsiteY16" fmla="*/ 204787 h 783431"/>
                <a:gd name="connsiteX17" fmla="*/ 85725 w 762000"/>
                <a:gd name="connsiteY17" fmla="*/ 345281 h 783431"/>
                <a:gd name="connsiteX18" fmla="*/ 50007 w 762000"/>
                <a:gd name="connsiteY18" fmla="*/ 440531 h 783431"/>
                <a:gd name="connsiteX19" fmla="*/ 23813 w 762000"/>
                <a:gd name="connsiteY19" fmla="*/ 507206 h 783431"/>
                <a:gd name="connsiteX20" fmla="*/ 33338 w 762000"/>
                <a:gd name="connsiteY20" fmla="*/ 633412 h 783431"/>
                <a:gd name="connsiteX21" fmla="*/ 0 w 762000"/>
                <a:gd name="connsiteY21" fmla="*/ 688181 h 783431"/>
                <a:gd name="connsiteX22" fmla="*/ 78582 w 762000"/>
                <a:gd name="connsiteY22" fmla="*/ 681037 h 783431"/>
                <a:gd name="connsiteX23" fmla="*/ 61913 w 762000"/>
                <a:gd name="connsiteY23" fmla="*/ 740569 h 783431"/>
                <a:gd name="connsiteX24" fmla="*/ 135732 w 762000"/>
                <a:gd name="connsiteY24" fmla="*/ 723900 h 783431"/>
                <a:gd name="connsiteX25" fmla="*/ 126207 w 762000"/>
                <a:gd name="connsiteY25" fmla="*/ 769144 h 783431"/>
                <a:gd name="connsiteX26" fmla="*/ 240507 w 762000"/>
                <a:gd name="connsiteY26" fmla="*/ 750094 h 783431"/>
                <a:gd name="connsiteX27" fmla="*/ 292894 w 762000"/>
                <a:gd name="connsiteY27" fmla="*/ 540544 h 783431"/>
                <a:gd name="connsiteX0" fmla="*/ 292894 w 762000"/>
                <a:gd name="connsiteY0" fmla="*/ 540544 h 783431"/>
                <a:gd name="connsiteX1" fmla="*/ 450057 w 762000"/>
                <a:gd name="connsiteY1" fmla="*/ 547688 h 783431"/>
                <a:gd name="connsiteX2" fmla="*/ 490538 w 762000"/>
                <a:gd name="connsiteY2" fmla="*/ 716756 h 783431"/>
                <a:gd name="connsiteX3" fmla="*/ 638175 w 762000"/>
                <a:gd name="connsiteY3" fmla="*/ 783431 h 783431"/>
                <a:gd name="connsiteX4" fmla="*/ 631032 w 762000"/>
                <a:gd name="connsiteY4" fmla="*/ 728662 h 783431"/>
                <a:gd name="connsiteX5" fmla="*/ 700088 w 762000"/>
                <a:gd name="connsiteY5" fmla="*/ 742950 h 783431"/>
                <a:gd name="connsiteX6" fmla="*/ 690563 w 762000"/>
                <a:gd name="connsiteY6" fmla="*/ 685800 h 783431"/>
                <a:gd name="connsiteX7" fmla="*/ 759619 w 762000"/>
                <a:gd name="connsiteY7" fmla="*/ 681037 h 783431"/>
                <a:gd name="connsiteX8" fmla="*/ 740569 w 762000"/>
                <a:gd name="connsiteY8" fmla="*/ 623887 h 783431"/>
                <a:gd name="connsiteX9" fmla="*/ 762000 w 762000"/>
                <a:gd name="connsiteY9" fmla="*/ 552450 h 783431"/>
                <a:gd name="connsiteX10" fmla="*/ 728663 w 762000"/>
                <a:gd name="connsiteY10" fmla="*/ 490537 h 783431"/>
                <a:gd name="connsiteX11" fmla="*/ 728663 w 762000"/>
                <a:gd name="connsiteY11" fmla="*/ 385762 h 783431"/>
                <a:gd name="connsiteX12" fmla="*/ 669132 w 762000"/>
                <a:gd name="connsiteY12" fmla="*/ 338137 h 783431"/>
                <a:gd name="connsiteX13" fmla="*/ 661988 w 762000"/>
                <a:gd name="connsiteY13" fmla="*/ 230981 h 783431"/>
                <a:gd name="connsiteX14" fmla="*/ 485775 w 762000"/>
                <a:gd name="connsiteY14" fmla="*/ 0 h 783431"/>
                <a:gd name="connsiteX15" fmla="*/ 238125 w 762000"/>
                <a:gd name="connsiteY15" fmla="*/ 9525 h 783431"/>
                <a:gd name="connsiteX16" fmla="*/ 107157 w 762000"/>
                <a:gd name="connsiteY16" fmla="*/ 204787 h 783431"/>
                <a:gd name="connsiteX17" fmla="*/ 85725 w 762000"/>
                <a:gd name="connsiteY17" fmla="*/ 345281 h 783431"/>
                <a:gd name="connsiteX18" fmla="*/ 50007 w 762000"/>
                <a:gd name="connsiteY18" fmla="*/ 440531 h 783431"/>
                <a:gd name="connsiteX19" fmla="*/ 23813 w 762000"/>
                <a:gd name="connsiteY19" fmla="*/ 507206 h 783431"/>
                <a:gd name="connsiteX20" fmla="*/ 33338 w 762000"/>
                <a:gd name="connsiteY20" fmla="*/ 633412 h 783431"/>
                <a:gd name="connsiteX21" fmla="*/ 0 w 762000"/>
                <a:gd name="connsiteY21" fmla="*/ 688181 h 783431"/>
                <a:gd name="connsiteX22" fmla="*/ 78582 w 762000"/>
                <a:gd name="connsiteY22" fmla="*/ 681037 h 783431"/>
                <a:gd name="connsiteX23" fmla="*/ 61913 w 762000"/>
                <a:gd name="connsiteY23" fmla="*/ 740569 h 783431"/>
                <a:gd name="connsiteX24" fmla="*/ 135732 w 762000"/>
                <a:gd name="connsiteY24" fmla="*/ 723900 h 783431"/>
                <a:gd name="connsiteX25" fmla="*/ 126207 w 762000"/>
                <a:gd name="connsiteY25" fmla="*/ 769144 h 783431"/>
                <a:gd name="connsiteX26" fmla="*/ 240507 w 762000"/>
                <a:gd name="connsiteY26" fmla="*/ 750094 h 783431"/>
                <a:gd name="connsiteX27" fmla="*/ 292894 w 762000"/>
                <a:gd name="connsiteY27" fmla="*/ 540544 h 783431"/>
                <a:gd name="connsiteX0" fmla="*/ 292894 w 762000"/>
                <a:gd name="connsiteY0" fmla="*/ 540544 h 783431"/>
                <a:gd name="connsiteX1" fmla="*/ 450057 w 762000"/>
                <a:gd name="connsiteY1" fmla="*/ 547688 h 783431"/>
                <a:gd name="connsiteX2" fmla="*/ 483394 w 762000"/>
                <a:gd name="connsiteY2" fmla="*/ 719137 h 783431"/>
                <a:gd name="connsiteX3" fmla="*/ 638175 w 762000"/>
                <a:gd name="connsiteY3" fmla="*/ 783431 h 783431"/>
                <a:gd name="connsiteX4" fmla="*/ 631032 w 762000"/>
                <a:gd name="connsiteY4" fmla="*/ 728662 h 783431"/>
                <a:gd name="connsiteX5" fmla="*/ 700088 w 762000"/>
                <a:gd name="connsiteY5" fmla="*/ 742950 h 783431"/>
                <a:gd name="connsiteX6" fmla="*/ 690563 w 762000"/>
                <a:gd name="connsiteY6" fmla="*/ 685800 h 783431"/>
                <a:gd name="connsiteX7" fmla="*/ 759619 w 762000"/>
                <a:gd name="connsiteY7" fmla="*/ 681037 h 783431"/>
                <a:gd name="connsiteX8" fmla="*/ 740569 w 762000"/>
                <a:gd name="connsiteY8" fmla="*/ 623887 h 783431"/>
                <a:gd name="connsiteX9" fmla="*/ 762000 w 762000"/>
                <a:gd name="connsiteY9" fmla="*/ 552450 h 783431"/>
                <a:gd name="connsiteX10" fmla="*/ 728663 w 762000"/>
                <a:gd name="connsiteY10" fmla="*/ 490537 h 783431"/>
                <a:gd name="connsiteX11" fmla="*/ 728663 w 762000"/>
                <a:gd name="connsiteY11" fmla="*/ 385762 h 783431"/>
                <a:gd name="connsiteX12" fmla="*/ 669132 w 762000"/>
                <a:gd name="connsiteY12" fmla="*/ 338137 h 783431"/>
                <a:gd name="connsiteX13" fmla="*/ 661988 w 762000"/>
                <a:gd name="connsiteY13" fmla="*/ 230981 h 783431"/>
                <a:gd name="connsiteX14" fmla="*/ 485775 w 762000"/>
                <a:gd name="connsiteY14" fmla="*/ 0 h 783431"/>
                <a:gd name="connsiteX15" fmla="*/ 238125 w 762000"/>
                <a:gd name="connsiteY15" fmla="*/ 9525 h 783431"/>
                <a:gd name="connsiteX16" fmla="*/ 107157 w 762000"/>
                <a:gd name="connsiteY16" fmla="*/ 204787 h 783431"/>
                <a:gd name="connsiteX17" fmla="*/ 85725 w 762000"/>
                <a:gd name="connsiteY17" fmla="*/ 345281 h 783431"/>
                <a:gd name="connsiteX18" fmla="*/ 50007 w 762000"/>
                <a:gd name="connsiteY18" fmla="*/ 440531 h 783431"/>
                <a:gd name="connsiteX19" fmla="*/ 23813 w 762000"/>
                <a:gd name="connsiteY19" fmla="*/ 507206 h 783431"/>
                <a:gd name="connsiteX20" fmla="*/ 33338 w 762000"/>
                <a:gd name="connsiteY20" fmla="*/ 633412 h 783431"/>
                <a:gd name="connsiteX21" fmla="*/ 0 w 762000"/>
                <a:gd name="connsiteY21" fmla="*/ 688181 h 783431"/>
                <a:gd name="connsiteX22" fmla="*/ 78582 w 762000"/>
                <a:gd name="connsiteY22" fmla="*/ 681037 h 783431"/>
                <a:gd name="connsiteX23" fmla="*/ 61913 w 762000"/>
                <a:gd name="connsiteY23" fmla="*/ 740569 h 783431"/>
                <a:gd name="connsiteX24" fmla="*/ 135732 w 762000"/>
                <a:gd name="connsiteY24" fmla="*/ 723900 h 783431"/>
                <a:gd name="connsiteX25" fmla="*/ 126207 w 762000"/>
                <a:gd name="connsiteY25" fmla="*/ 769144 h 783431"/>
                <a:gd name="connsiteX26" fmla="*/ 240507 w 762000"/>
                <a:gd name="connsiteY26" fmla="*/ 750094 h 783431"/>
                <a:gd name="connsiteX27" fmla="*/ 292894 w 762000"/>
                <a:gd name="connsiteY27" fmla="*/ 540544 h 783431"/>
                <a:gd name="connsiteX0" fmla="*/ 292894 w 762000"/>
                <a:gd name="connsiteY0" fmla="*/ 540544 h 783431"/>
                <a:gd name="connsiteX1" fmla="*/ 450057 w 762000"/>
                <a:gd name="connsiteY1" fmla="*/ 547688 h 783431"/>
                <a:gd name="connsiteX2" fmla="*/ 483394 w 762000"/>
                <a:gd name="connsiteY2" fmla="*/ 719137 h 783431"/>
                <a:gd name="connsiteX3" fmla="*/ 638175 w 762000"/>
                <a:gd name="connsiteY3" fmla="*/ 783431 h 783431"/>
                <a:gd name="connsiteX4" fmla="*/ 631032 w 762000"/>
                <a:gd name="connsiteY4" fmla="*/ 728662 h 783431"/>
                <a:gd name="connsiteX5" fmla="*/ 700088 w 762000"/>
                <a:gd name="connsiteY5" fmla="*/ 742950 h 783431"/>
                <a:gd name="connsiteX6" fmla="*/ 690563 w 762000"/>
                <a:gd name="connsiteY6" fmla="*/ 685800 h 783431"/>
                <a:gd name="connsiteX7" fmla="*/ 759619 w 762000"/>
                <a:gd name="connsiteY7" fmla="*/ 681037 h 783431"/>
                <a:gd name="connsiteX8" fmla="*/ 740569 w 762000"/>
                <a:gd name="connsiteY8" fmla="*/ 623887 h 783431"/>
                <a:gd name="connsiteX9" fmla="*/ 762000 w 762000"/>
                <a:gd name="connsiteY9" fmla="*/ 552450 h 783431"/>
                <a:gd name="connsiteX10" fmla="*/ 728663 w 762000"/>
                <a:gd name="connsiteY10" fmla="*/ 490537 h 783431"/>
                <a:gd name="connsiteX11" fmla="*/ 728663 w 762000"/>
                <a:gd name="connsiteY11" fmla="*/ 385762 h 783431"/>
                <a:gd name="connsiteX12" fmla="*/ 669132 w 762000"/>
                <a:gd name="connsiteY12" fmla="*/ 338137 h 783431"/>
                <a:gd name="connsiteX13" fmla="*/ 661988 w 762000"/>
                <a:gd name="connsiteY13" fmla="*/ 230981 h 783431"/>
                <a:gd name="connsiteX14" fmla="*/ 485775 w 762000"/>
                <a:gd name="connsiteY14" fmla="*/ 0 h 783431"/>
                <a:gd name="connsiteX15" fmla="*/ 238125 w 762000"/>
                <a:gd name="connsiteY15" fmla="*/ 9525 h 783431"/>
                <a:gd name="connsiteX16" fmla="*/ 107157 w 762000"/>
                <a:gd name="connsiteY16" fmla="*/ 204787 h 783431"/>
                <a:gd name="connsiteX17" fmla="*/ 85725 w 762000"/>
                <a:gd name="connsiteY17" fmla="*/ 345281 h 783431"/>
                <a:gd name="connsiteX18" fmla="*/ 50007 w 762000"/>
                <a:gd name="connsiteY18" fmla="*/ 440531 h 783431"/>
                <a:gd name="connsiteX19" fmla="*/ 23813 w 762000"/>
                <a:gd name="connsiteY19" fmla="*/ 507206 h 783431"/>
                <a:gd name="connsiteX20" fmla="*/ 33338 w 762000"/>
                <a:gd name="connsiteY20" fmla="*/ 633412 h 783431"/>
                <a:gd name="connsiteX21" fmla="*/ 0 w 762000"/>
                <a:gd name="connsiteY21" fmla="*/ 688181 h 783431"/>
                <a:gd name="connsiteX22" fmla="*/ 78582 w 762000"/>
                <a:gd name="connsiteY22" fmla="*/ 681037 h 783431"/>
                <a:gd name="connsiteX23" fmla="*/ 61913 w 762000"/>
                <a:gd name="connsiteY23" fmla="*/ 740569 h 783431"/>
                <a:gd name="connsiteX24" fmla="*/ 135732 w 762000"/>
                <a:gd name="connsiteY24" fmla="*/ 723900 h 783431"/>
                <a:gd name="connsiteX25" fmla="*/ 126207 w 762000"/>
                <a:gd name="connsiteY25" fmla="*/ 769144 h 783431"/>
                <a:gd name="connsiteX26" fmla="*/ 240507 w 762000"/>
                <a:gd name="connsiteY26" fmla="*/ 750094 h 783431"/>
                <a:gd name="connsiteX27" fmla="*/ 292894 w 762000"/>
                <a:gd name="connsiteY27" fmla="*/ 540544 h 783431"/>
                <a:gd name="connsiteX0" fmla="*/ 292894 w 762000"/>
                <a:gd name="connsiteY0" fmla="*/ 540544 h 783431"/>
                <a:gd name="connsiteX1" fmla="*/ 450057 w 762000"/>
                <a:gd name="connsiteY1" fmla="*/ 547688 h 783431"/>
                <a:gd name="connsiteX2" fmla="*/ 483394 w 762000"/>
                <a:gd name="connsiteY2" fmla="*/ 719137 h 783431"/>
                <a:gd name="connsiteX3" fmla="*/ 638175 w 762000"/>
                <a:gd name="connsiteY3" fmla="*/ 783431 h 783431"/>
                <a:gd name="connsiteX4" fmla="*/ 631032 w 762000"/>
                <a:gd name="connsiteY4" fmla="*/ 728662 h 783431"/>
                <a:gd name="connsiteX5" fmla="*/ 700088 w 762000"/>
                <a:gd name="connsiteY5" fmla="*/ 742950 h 783431"/>
                <a:gd name="connsiteX6" fmla="*/ 690563 w 762000"/>
                <a:gd name="connsiteY6" fmla="*/ 685800 h 783431"/>
                <a:gd name="connsiteX7" fmla="*/ 759619 w 762000"/>
                <a:gd name="connsiteY7" fmla="*/ 681037 h 783431"/>
                <a:gd name="connsiteX8" fmla="*/ 740569 w 762000"/>
                <a:gd name="connsiteY8" fmla="*/ 623887 h 783431"/>
                <a:gd name="connsiteX9" fmla="*/ 762000 w 762000"/>
                <a:gd name="connsiteY9" fmla="*/ 552450 h 783431"/>
                <a:gd name="connsiteX10" fmla="*/ 728663 w 762000"/>
                <a:gd name="connsiteY10" fmla="*/ 490537 h 783431"/>
                <a:gd name="connsiteX11" fmla="*/ 728663 w 762000"/>
                <a:gd name="connsiteY11" fmla="*/ 385762 h 783431"/>
                <a:gd name="connsiteX12" fmla="*/ 669132 w 762000"/>
                <a:gd name="connsiteY12" fmla="*/ 338137 h 783431"/>
                <a:gd name="connsiteX13" fmla="*/ 661988 w 762000"/>
                <a:gd name="connsiteY13" fmla="*/ 230981 h 783431"/>
                <a:gd name="connsiteX14" fmla="*/ 485775 w 762000"/>
                <a:gd name="connsiteY14" fmla="*/ 0 h 783431"/>
                <a:gd name="connsiteX15" fmla="*/ 238125 w 762000"/>
                <a:gd name="connsiteY15" fmla="*/ 9525 h 783431"/>
                <a:gd name="connsiteX16" fmla="*/ 107157 w 762000"/>
                <a:gd name="connsiteY16" fmla="*/ 204787 h 783431"/>
                <a:gd name="connsiteX17" fmla="*/ 85725 w 762000"/>
                <a:gd name="connsiteY17" fmla="*/ 345281 h 783431"/>
                <a:gd name="connsiteX18" fmla="*/ 50007 w 762000"/>
                <a:gd name="connsiteY18" fmla="*/ 440531 h 783431"/>
                <a:gd name="connsiteX19" fmla="*/ 23813 w 762000"/>
                <a:gd name="connsiteY19" fmla="*/ 507206 h 783431"/>
                <a:gd name="connsiteX20" fmla="*/ 33338 w 762000"/>
                <a:gd name="connsiteY20" fmla="*/ 633412 h 783431"/>
                <a:gd name="connsiteX21" fmla="*/ 0 w 762000"/>
                <a:gd name="connsiteY21" fmla="*/ 688181 h 783431"/>
                <a:gd name="connsiteX22" fmla="*/ 78582 w 762000"/>
                <a:gd name="connsiteY22" fmla="*/ 681037 h 783431"/>
                <a:gd name="connsiteX23" fmla="*/ 61913 w 762000"/>
                <a:gd name="connsiteY23" fmla="*/ 740569 h 783431"/>
                <a:gd name="connsiteX24" fmla="*/ 135732 w 762000"/>
                <a:gd name="connsiteY24" fmla="*/ 723900 h 783431"/>
                <a:gd name="connsiteX25" fmla="*/ 126207 w 762000"/>
                <a:gd name="connsiteY25" fmla="*/ 769144 h 783431"/>
                <a:gd name="connsiteX26" fmla="*/ 240507 w 762000"/>
                <a:gd name="connsiteY26" fmla="*/ 750094 h 783431"/>
                <a:gd name="connsiteX27" fmla="*/ 292894 w 762000"/>
                <a:gd name="connsiteY27" fmla="*/ 540544 h 783431"/>
                <a:gd name="connsiteX0" fmla="*/ 292894 w 762000"/>
                <a:gd name="connsiteY0" fmla="*/ 540544 h 783431"/>
                <a:gd name="connsiteX1" fmla="*/ 450057 w 762000"/>
                <a:gd name="connsiteY1" fmla="*/ 547688 h 783431"/>
                <a:gd name="connsiteX2" fmla="*/ 483394 w 762000"/>
                <a:gd name="connsiteY2" fmla="*/ 719137 h 783431"/>
                <a:gd name="connsiteX3" fmla="*/ 638175 w 762000"/>
                <a:gd name="connsiteY3" fmla="*/ 783431 h 783431"/>
                <a:gd name="connsiteX4" fmla="*/ 631032 w 762000"/>
                <a:gd name="connsiteY4" fmla="*/ 728662 h 783431"/>
                <a:gd name="connsiteX5" fmla="*/ 700088 w 762000"/>
                <a:gd name="connsiteY5" fmla="*/ 742950 h 783431"/>
                <a:gd name="connsiteX6" fmla="*/ 690563 w 762000"/>
                <a:gd name="connsiteY6" fmla="*/ 685800 h 783431"/>
                <a:gd name="connsiteX7" fmla="*/ 759619 w 762000"/>
                <a:gd name="connsiteY7" fmla="*/ 681037 h 783431"/>
                <a:gd name="connsiteX8" fmla="*/ 740569 w 762000"/>
                <a:gd name="connsiteY8" fmla="*/ 623887 h 783431"/>
                <a:gd name="connsiteX9" fmla="*/ 762000 w 762000"/>
                <a:gd name="connsiteY9" fmla="*/ 552450 h 783431"/>
                <a:gd name="connsiteX10" fmla="*/ 728663 w 762000"/>
                <a:gd name="connsiteY10" fmla="*/ 490537 h 783431"/>
                <a:gd name="connsiteX11" fmla="*/ 728663 w 762000"/>
                <a:gd name="connsiteY11" fmla="*/ 385762 h 783431"/>
                <a:gd name="connsiteX12" fmla="*/ 669132 w 762000"/>
                <a:gd name="connsiteY12" fmla="*/ 338137 h 783431"/>
                <a:gd name="connsiteX13" fmla="*/ 661988 w 762000"/>
                <a:gd name="connsiteY13" fmla="*/ 230981 h 783431"/>
                <a:gd name="connsiteX14" fmla="*/ 485775 w 762000"/>
                <a:gd name="connsiteY14" fmla="*/ 0 h 783431"/>
                <a:gd name="connsiteX15" fmla="*/ 238125 w 762000"/>
                <a:gd name="connsiteY15" fmla="*/ 9525 h 783431"/>
                <a:gd name="connsiteX16" fmla="*/ 107157 w 762000"/>
                <a:gd name="connsiteY16" fmla="*/ 204787 h 783431"/>
                <a:gd name="connsiteX17" fmla="*/ 85725 w 762000"/>
                <a:gd name="connsiteY17" fmla="*/ 345281 h 783431"/>
                <a:gd name="connsiteX18" fmla="*/ 50007 w 762000"/>
                <a:gd name="connsiteY18" fmla="*/ 440531 h 783431"/>
                <a:gd name="connsiteX19" fmla="*/ 23813 w 762000"/>
                <a:gd name="connsiteY19" fmla="*/ 507206 h 783431"/>
                <a:gd name="connsiteX20" fmla="*/ 33338 w 762000"/>
                <a:gd name="connsiteY20" fmla="*/ 633412 h 783431"/>
                <a:gd name="connsiteX21" fmla="*/ 0 w 762000"/>
                <a:gd name="connsiteY21" fmla="*/ 688181 h 783431"/>
                <a:gd name="connsiteX22" fmla="*/ 78582 w 762000"/>
                <a:gd name="connsiteY22" fmla="*/ 681037 h 783431"/>
                <a:gd name="connsiteX23" fmla="*/ 61913 w 762000"/>
                <a:gd name="connsiteY23" fmla="*/ 740569 h 783431"/>
                <a:gd name="connsiteX24" fmla="*/ 135732 w 762000"/>
                <a:gd name="connsiteY24" fmla="*/ 723900 h 783431"/>
                <a:gd name="connsiteX25" fmla="*/ 126207 w 762000"/>
                <a:gd name="connsiteY25" fmla="*/ 769144 h 783431"/>
                <a:gd name="connsiteX26" fmla="*/ 240507 w 762000"/>
                <a:gd name="connsiteY26" fmla="*/ 750094 h 783431"/>
                <a:gd name="connsiteX27" fmla="*/ 292894 w 762000"/>
                <a:gd name="connsiteY27" fmla="*/ 540544 h 783431"/>
                <a:gd name="connsiteX0" fmla="*/ 292894 w 762000"/>
                <a:gd name="connsiteY0" fmla="*/ 540544 h 781050"/>
                <a:gd name="connsiteX1" fmla="*/ 450057 w 762000"/>
                <a:gd name="connsiteY1" fmla="*/ 547688 h 781050"/>
                <a:gd name="connsiteX2" fmla="*/ 483394 w 762000"/>
                <a:gd name="connsiteY2" fmla="*/ 719137 h 781050"/>
                <a:gd name="connsiteX3" fmla="*/ 631031 w 762000"/>
                <a:gd name="connsiteY3" fmla="*/ 781050 h 781050"/>
                <a:gd name="connsiteX4" fmla="*/ 631032 w 762000"/>
                <a:gd name="connsiteY4" fmla="*/ 728662 h 781050"/>
                <a:gd name="connsiteX5" fmla="*/ 700088 w 762000"/>
                <a:gd name="connsiteY5" fmla="*/ 742950 h 781050"/>
                <a:gd name="connsiteX6" fmla="*/ 690563 w 762000"/>
                <a:gd name="connsiteY6" fmla="*/ 685800 h 781050"/>
                <a:gd name="connsiteX7" fmla="*/ 759619 w 762000"/>
                <a:gd name="connsiteY7" fmla="*/ 681037 h 781050"/>
                <a:gd name="connsiteX8" fmla="*/ 740569 w 762000"/>
                <a:gd name="connsiteY8" fmla="*/ 623887 h 781050"/>
                <a:gd name="connsiteX9" fmla="*/ 762000 w 762000"/>
                <a:gd name="connsiteY9" fmla="*/ 552450 h 781050"/>
                <a:gd name="connsiteX10" fmla="*/ 728663 w 762000"/>
                <a:gd name="connsiteY10" fmla="*/ 490537 h 781050"/>
                <a:gd name="connsiteX11" fmla="*/ 728663 w 762000"/>
                <a:gd name="connsiteY11" fmla="*/ 385762 h 781050"/>
                <a:gd name="connsiteX12" fmla="*/ 669132 w 762000"/>
                <a:gd name="connsiteY12" fmla="*/ 338137 h 781050"/>
                <a:gd name="connsiteX13" fmla="*/ 661988 w 762000"/>
                <a:gd name="connsiteY13" fmla="*/ 230981 h 781050"/>
                <a:gd name="connsiteX14" fmla="*/ 485775 w 762000"/>
                <a:gd name="connsiteY14" fmla="*/ 0 h 781050"/>
                <a:gd name="connsiteX15" fmla="*/ 238125 w 762000"/>
                <a:gd name="connsiteY15" fmla="*/ 9525 h 781050"/>
                <a:gd name="connsiteX16" fmla="*/ 107157 w 762000"/>
                <a:gd name="connsiteY16" fmla="*/ 204787 h 781050"/>
                <a:gd name="connsiteX17" fmla="*/ 85725 w 762000"/>
                <a:gd name="connsiteY17" fmla="*/ 345281 h 781050"/>
                <a:gd name="connsiteX18" fmla="*/ 50007 w 762000"/>
                <a:gd name="connsiteY18" fmla="*/ 440531 h 781050"/>
                <a:gd name="connsiteX19" fmla="*/ 23813 w 762000"/>
                <a:gd name="connsiteY19" fmla="*/ 507206 h 781050"/>
                <a:gd name="connsiteX20" fmla="*/ 33338 w 762000"/>
                <a:gd name="connsiteY20" fmla="*/ 633412 h 781050"/>
                <a:gd name="connsiteX21" fmla="*/ 0 w 762000"/>
                <a:gd name="connsiteY21" fmla="*/ 688181 h 781050"/>
                <a:gd name="connsiteX22" fmla="*/ 78582 w 762000"/>
                <a:gd name="connsiteY22" fmla="*/ 681037 h 781050"/>
                <a:gd name="connsiteX23" fmla="*/ 61913 w 762000"/>
                <a:gd name="connsiteY23" fmla="*/ 740569 h 781050"/>
                <a:gd name="connsiteX24" fmla="*/ 135732 w 762000"/>
                <a:gd name="connsiteY24" fmla="*/ 723900 h 781050"/>
                <a:gd name="connsiteX25" fmla="*/ 126207 w 762000"/>
                <a:gd name="connsiteY25" fmla="*/ 769144 h 781050"/>
                <a:gd name="connsiteX26" fmla="*/ 240507 w 762000"/>
                <a:gd name="connsiteY26" fmla="*/ 750094 h 781050"/>
                <a:gd name="connsiteX27" fmla="*/ 292894 w 762000"/>
                <a:gd name="connsiteY27" fmla="*/ 540544 h 781050"/>
                <a:gd name="connsiteX0" fmla="*/ 292894 w 762000"/>
                <a:gd name="connsiteY0" fmla="*/ 540544 h 781050"/>
                <a:gd name="connsiteX1" fmla="*/ 450057 w 762000"/>
                <a:gd name="connsiteY1" fmla="*/ 547688 h 781050"/>
                <a:gd name="connsiteX2" fmla="*/ 483394 w 762000"/>
                <a:gd name="connsiteY2" fmla="*/ 719137 h 781050"/>
                <a:gd name="connsiteX3" fmla="*/ 631031 w 762000"/>
                <a:gd name="connsiteY3" fmla="*/ 781050 h 781050"/>
                <a:gd name="connsiteX4" fmla="*/ 619125 w 762000"/>
                <a:gd name="connsiteY4" fmla="*/ 731044 h 781050"/>
                <a:gd name="connsiteX5" fmla="*/ 700088 w 762000"/>
                <a:gd name="connsiteY5" fmla="*/ 742950 h 781050"/>
                <a:gd name="connsiteX6" fmla="*/ 690563 w 762000"/>
                <a:gd name="connsiteY6" fmla="*/ 685800 h 781050"/>
                <a:gd name="connsiteX7" fmla="*/ 759619 w 762000"/>
                <a:gd name="connsiteY7" fmla="*/ 681037 h 781050"/>
                <a:gd name="connsiteX8" fmla="*/ 740569 w 762000"/>
                <a:gd name="connsiteY8" fmla="*/ 623887 h 781050"/>
                <a:gd name="connsiteX9" fmla="*/ 762000 w 762000"/>
                <a:gd name="connsiteY9" fmla="*/ 552450 h 781050"/>
                <a:gd name="connsiteX10" fmla="*/ 728663 w 762000"/>
                <a:gd name="connsiteY10" fmla="*/ 490537 h 781050"/>
                <a:gd name="connsiteX11" fmla="*/ 728663 w 762000"/>
                <a:gd name="connsiteY11" fmla="*/ 385762 h 781050"/>
                <a:gd name="connsiteX12" fmla="*/ 669132 w 762000"/>
                <a:gd name="connsiteY12" fmla="*/ 338137 h 781050"/>
                <a:gd name="connsiteX13" fmla="*/ 661988 w 762000"/>
                <a:gd name="connsiteY13" fmla="*/ 230981 h 781050"/>
                <a:gd name="connsiteX14" fmla="*/ 485775 w 762000"/>
                <a:gd name="connsiteY14" fmla="*/ 0 h 781050"/>
                <a:gd name="connsiteX15" fmla="*/ 238125 w 762000"/>
                <a:gd name="connsiteY15" fmla="*/ 9525 h 781050"/>
                <a:gd name="connsiteX16" fmla="*/ 107157 w 762000"/>
                <a:gd name="connsiteY16" fmla="*/ 204787 h 781050"/>
                <a:gd name="connsiteX17" fmla="*/ 85725 w 762000"/>
                <a:gd name="connsiteY17" fmla="*/ 345281 h 781050"/>
                <a:gd name="connsiteX18" fmla="*/ 50007 w 762000"/>
                <a:gd name="connsiteY18" fmla="*/ 440531 h 781050"/>
                <a:gd name="connsiteX19" fmla="*/ 23813 w 762000"/>
                <a:gd name="connsiteY19" fmla="*/ 507206 h 781050"/>
                <a:gd name="connsiteX20" fmla="*/ 33338 w 762000"/>
                <a:gd name="connsiteY20" fmla="*/ 633412 h 781050"/>
                <a:gd name="connsiteX21" fmla="*/ 0 w 762000"/>
                <a:gd name="connsiteY21" fmla="*/ 688181 h 781050"/>
                <a:gd name="connsiteX22" fmla="*/ 78582 w 762000"/>
                <a:gd name="connsiteY22" fmla="*/ 681037 h 781050"/>
                <a:gd name="connsiteX23" fmla="*/ 61913 w 762000"/>
                <a:gd name="connsiteY23" fmla="*/ 740569 h 781050"/>
                <a:gd name="connsiteX24" fmla="*/ 135732 w 762000"/>
                <a:gd name="connsiteY24" fmla="*/ 723900 h 781050"/>
                <a:gd name="connsiteX25" fmla="*/ 126207 w 762000"/>
                <a:gd name="connsiteY25" fmla="*/ 769144 h 781050"/>
                <a:gd name="connsiteX26" fmla="*/ 240507 w 762000"/>
                <a:gd name="connsiteY26" fmla="*/ 750094 h 781050"/>
                <a:gd name="connsiteX27" fmla="*/ 292894 w 762000"/>
                <a:gd name="connsiteY27" fmla="*/ 540544 h 781050"/>
                <a:gd name="connsiteX0" fmla="*/ 292894 w 762000"/>
                <a:gd name="connsiteY0" fmla="*/ 540544 h 781050"/>
                <a:gd name="connsiteX1" fmla="*/ 450057 w 762000"/>
                <a:gd name="connsiteY1" fmla="*/ 547688 h 781050"/>
                <a:gd name="connsiteX2" fmla="*/ 483394 w 762000"/>
                <a:gd name="connsiteY2" fmla="*/ 719137 h 781050"/>
                <a:gd name="connsiteX3" fmla="*/ 631031 w 762000"/>
                <a:gd name="connsiteY3" fmla="*/ 781050 h 781050"/>
                <a:gd name="connsiteX4" fmla="*/ 619125 w 762000"/>
                <a:gd name="connsiteY4" fmla="*/ 731044 h 781050"/>
                <a:gd name="connsiteX5" fmla="*/ 700088 w 762000"/>
                <a:gd name="connsiteY5" fmla="*/ 742950 h 781050"/>
                <a:gd name="connsiteX6" fmla="*/ 690563 w 762000"/>
                <a:gd name="connsiteY6" fmla="*/ 685800 h 781050"/>
                <a:gd name="connsiteX7" fmla="*/ 759619 w 762000"/>
                <a:gd name="connsiteY7" fmla="*/ 681037 h 781050"/>
                <a:gd name="connsiteX8" fmla="*/ 740569 w 762000"/>
                <a:gd name="connsiteY8" fmla="*/ 623887 h 781050"/>
                <a:gd name="connsiteX9" fmla="*/ 762000 w 762000"/>
                <a:gd name="connsiteY9" fmla="*/ 552450 h 781050"/>
                <a:gd name="connsiteX10" fmla="*/ 728663 w 762000"/>
                <a:gd name="connsiteY10" fmla="*/ 490537 h 781050"/>
                <a:gd name="connsiteX11" fmla="*/ 728663 w 762000"/>
                <a:gd name="connsiteY11" fmla="*/ 385762 h 781050"/>
                <a:gd name="connsiteX12" fmla="*/ 669132 w 762000"/>
                <a:gd name="connsiteY12" fmla="*/ 338137 h 781050"/>
                <a:gd name="connsiteX13" fmla="*/ 661988 w 762000"/>
                <a:gd name="connsiteY13" fmla="*/ 230981 h 781050"/>
                <a:gd name="connsiteX14" fmla="*/ 485775 w 762000"/>
                <a:gd name="connsiteY14" fmla="*/ 0 h 781050"/>
                <a:gd name="connsiteX15" fmla="*/ 238125 w 762000"/>
                <a:gd name="connsiteY15" fmla="*/ 9525 h 781050"/>
                <a:gd name="connsiteX16" fmla="*/ 107157 w 762000"/>
                <a:gd name="connsiteY16" fmla="*/ 204787 h 781050"/>
                <a:gd name="connsiteX17" fmla="*/ 85725 w 762000"/>
                <a:gd name="connsiteY17" fmla="*/ 345281 h 781050"/>
                <a:gd name="connsiteX18" fmla="*/ 50007 w 762000"/>
                <a:gd name="connsiteY18" fmla="*/ 440531 h 781050"/>
                <a:gd name="connsiteX19" fmla="*/ 23813 w 762000"/>
                <a:gd name="connsiteY19" fmla="*/ 507206 h 781050"/>
                <a:gd name="connsiteX20" fmla="*/ 33338 w 762000"/>
                <a:gd name="connsiteY20" fmla="*/ 633412 h 781050"/>
                <a:gd name="connsiteX21" fmla="*/ 0 w 762000"/>
                <a:gd name="connsiteY21" fmla="*/ 688181 h 781050"/>
                <a:gd name="connsiteX22" fmla="*/ 78582 w 762000"/>
                <a:gd name="connsiteY22" fmla="*/ 681037 h 781050"/>
                <a:gd name="connsiteX23" fmla="*/ 61913 w 762000"/>
                <a:gd name="connsiteY23" fmla="*/ 740569 h 781050"/>
                <a:gd name="connsiteX24" fmla="*/ 135732 w 762000"/>
                <a:gd name="connsiteY24" fmla="*/ 723900 h 781050"/>
                <a:gd name="connsiteX25" fmla="*/ 126207 w 762000"/>
                <a:gd name="connsiteY25" fmla="*/ 769144 h 781050"/>
                <a:gd name="connsiteX26" fmla="*/ 240507 w 762000"/>
                <a:gd name="connsiteY26" fmla="*/ 750094 h 781050"/>
                <a:gd name="connsiteX27" fmla="*/ 292894 w 762000"/>
                <a:gd name="connsiteY27" fmla="*/ 540544 h 781050"/>
                <a:gd name="connsiteX0" fmla="*/ 292894 w 762000"/>
                <a:gd name="connsiteY0" fmla="*/ 540544 h 781050"/>
                <a:gd name="connsiteX1" fmla="*/ 450057 w 762000"/>
                <a:gd name="connsiteY1" fmla="*/ 547688 h 781050"/>
                <a:gd name="connsiteX2" fmla="*/ 483394 w 762000"/>
                <a:gd name="connsiteY2" fmla="*/ 719137 h 781050"/>
                <a:gd name="connsiteX3" fmla="*/ 631031 w 762000"/>
                <a:gd name="connsiteY3" fmla="*/ 781050 h 781050"/>
                <a:gd name="connsiteX4" fmla="*/ 619125 w 762000"/>
                <a:gd name="connsiteY4" fmla="*/ 731044 h 781050"/>
                <a:gd name="connsiteX5" fmla="*/ 700088 w 762000"/>
                <a:gd name="connsiteY5" fmla="*/ 742950 h 781050"/>
                <a:gd name="connsiteX6" fmla="*/ 690563 w 762000"/>
                <a:gd name="connsiteY6" fmla="*/ 685800 h 781050"/>
                <a:gd name="connsiteX7" fmla="*/ 759619 w 762000"/>
                <a:gd name="connsiteY7" fmla="*/ 681037 h 781050"/>
                <a:gd name="connsiteX8" fmla="*/ 740569 w 762000"/>
                <a:gd name="connsiteY8" fmla="*/ 623887 h 781050"/>
                <a:gd name="connsiteX9" fmla="*/ 762000 w 762000"/>
                <a:gd name="connsiteY9" fmla="*/ 552450 h 781050"/>
                <a:gd name="connsiteX10" fmla="*/ 728663 w 762000"/>
                <a:gd name="connsiteY10" fmla="*/ 490537 h 781050"/>
                <a:gd name="connsiteX11" fmla="*/ 728663 w 762000"/>
                <a:gd name="connsiteY11" fmla="*/ 385762 h 781050"/>
                <a:gd name="connsiteX12" fmla="*/ 669132 w 762000"/>
                <a:gd name="connsiteY12" fmla="*/ 338137 h 781050"/>
                <a:gd name="connsiteX13" fmla="*/ 661988 w 762000"/>
                <a:gd name="connsiteY13" fmla="*/ 230981 h 781050"/>
                <a:gd name="connsiteX14" fmla="*/ 485775 w 762000"/>
                <a:gd name="connsiteY14" fmla="*/ 0 h 781050"/>
                <a:gd name="connsiteX15" fmla="*/ 238125 w 762000"/>
                <a:gd name="connsiteY15" fmla="*/ 9525 h 781050"/>
                <a:gd name="connsiteX16" fmla="*/ 107157 w 762000"/>
                <a:gd name="connsiteY16" fmla="*/ 204787 h 781050"/>
                <a:gd name="connsiteX17" fmla="*/ 85725 w 762000"/>
                <a:gd name="connsiteY17" fmla="*/ 345281 h 781050"/>
                <a:gd name="connsiteX18" fmla="*/ 50007 w 762000"/>
                <a:gd name="connsiteY18" fmla="*/ 440531 h 781050"/>
                <a:gd name="connsiteX19" fmla="*/ 23813 w 762000"/>
                <a:gd name="connsiteY19" fmla="*/ 507206 h 781050"/>
                <a:gd name="connsiteX20" fmla="*/ 33338 w 762000"/>
                <a:gd name="connsiteY20" fmla="*/ 633412 h 781050"/>
                <a:gd name="connsiteX21" fmla="*/ 0 w 762000"/>
                <a:gd name="connsiteY21" fmla="*/ 688181 h 781050"/>
                <a:gd name="connsiteX22" fmla="*/ 78582 w 762000"/>
                <a:gd name="connsiteY22" fmla="*/ 681037 h 781050"/>
                <a:gd name="connsiteX23" fmla="*/ 61913 w 762000"/>
                <a:gd name="connsiteY23" fmla="*/ 740569 h 781050"/>
                <a:gd name="connsiteX24" fmla="*/ 135732 w 762000"/>
                <a:gd name="connsiteY24" fmla="*/ 723900 h 781050"/>
                <a:gd name="connsiteX25" fmla="*/ 126207 w 762000"/>
                <a:gd name="connsiteY25" fmla="*/ 769144 h 781050"/>
                <a:gd name="connsiteX26" fmla="*/ 240507 w 762000"/>
                <a:gd name="connsiteY26" fmla="*/ 750094 h 781050"/>
                <a:gd name="connsiteX27" fmla="*/ 292894 w 762000"/>
                <a:gd name="connsiteY27" fmla="*/ 540544 h 781050"/>
                <a:gd name="connsiteX0" fmla="*/ 292894 w 762000"/>
                <a:gd name="connsiteY0" fmla="*/ 540544 h 781050"/>
                <a:gd name="connsiteX1" fmla="*/ 450057 w 762000"/>
                <a:gd name="connsiteY1" fmla="*/ 547688 h 781050"/>
                <a:gd name="connsiteX2" fmla="*/ 483394 w 762000"/>
                <a:gd name="connsiteY2" fmla="*/ 719137 h 781050"/>
                <a:gd name="connsiteX3" fmla="*/ 631031 w 762000"/>
                <a:gd name="connsiteY3" fmla="*/ 781050 h 781050"/>
                <a:gd name="connsiteX4" fmla="*/ 619125 w 762000"/>
                <a:gd name="connsiteY4" fmla="*/ 731044 h 781050"/>
                <a:gd name="connsiteX5" fmla="*/ 700088 w 762000"/>
                <a:gd name="connsiteY5" fmla="*/ 742950 h 781050"/>
                <a:gd name="connsiteX6" fmla="*/ 690563 w 762000"/>
                <a:gd name="connsiteY6" fmla="*/ 685800 h 781050"/>
                <a:gd name="connsiteX7" fmla="*/ 759619 w 762000"/>
                <a:gd name="connsiteY7" fmla="*/ 681037 h 781050"/>
                <a:gd name="connsiteX8" fmla="*/ 740569 w 762000"/>
                <a:gd name="connsiteY8" fmla="*/ 623887 h 781050"/>
                <a:gd name="connsiteX9" fmla="*/ 762000 w 762000"/>
                <a:gd name="connsiteY9" fmla="*/ 552450 h 781050"/>
                <a:gd name="connsiteX10" fmla="*/ 728663 w 762000"/>
                <a:gd name="connsiteY10" fmla="*/ 490537 h 781050"/>
                <a:gd name="connsiteX11" fmla="*/ 728663 w 762000"/>
                <a:gd name="connsiteY11" fmla="*/ 385762 h 781050"/>
                <a:gd name="connsiteX12" fmla="*/ 669132 w 762000"/>
                <a:gd name="connsiteY12" fmla="*/ 338137 h 781050"/>
                <a:gd name="connsiteX13" fmla="*/ 661988 w 762000"/>
                <a:gd name="connsiteY13" fmla="*/ 230981 h 781050"/>
                <a:gd name="connsiteX14" fmla="*/ 485775 w 762000"/>
                <a:gd name="connsiteY14" fmla="*/ 0 h 781050"/>
                <a:gd name="connsiteX15" fmla="*/ 238125 w 762000"/>
                <a:gd name="connsiteY15" fmla="*/ 9525 h 781050"/>
                <a:gd name="connsiteX16" fmla="*/ 107157 w 762000"/>
                <a:gd name="connsiteY16" fmla="*/ 204787 h 781050"/>
                <a:gd name="connsiteX17" fmla="*/ 85725 w 762000"/>
                <a:gd name="connsiteY17" fmla="*/ 345281 h 781050"/>
                <a:gd name="connsiteX18" fmla="*/ 50007 w 762000"/>
                <a:gd name="connsiteY18" fmla="*/ 440531 h 781050"/>
                <a:gd name="connsiteX19" fmla="*/ 23813 w 762000"/>
                <a:gd name="connsiteY19" fmla="*/ 507206 h 781050"/>
                <a:gd name="connsiteX20" fmla="*/ 33338 w 762000"/>
                <a:gd name="connsiteY20" fmla="*/ 633412 h 781050"/>
                <a:gd name="connsiteX21" fmla="*/ 0 w 762000"/>
                <a:gd name="connsiteY21" fmla="*/ 688181 h 781050"/>
                <a:gd name="connsiteX22" fmla="*/ 78582 w 762000"/>
                <a:gd name="connsiteY22" fmla="*/ 681037 h 781050"/>
                <a:gd name="connsiteX23" fmla="*/ 61913 w 762000"/>
                <a:gd name="connsiteY23" fmla="*/ 740569 h 781050"/>
                <a:gd name="connsiteX24" fmla="*/ 135732 w 762000"/>
                <a:gd name="connsiteY24" fmla="*/ 723900 h 781050"/>
                <a:gd name="connsiteX25" fmla="*/ 126207 w 762000"/>
                <a:gd name="connsiteY25" fmla="*/ 769144 h 781050"/>
                <a:gd name="connsiteX26" fmla="*/ 240507 w 762000"/>
                <a:gd name="connsiteY26" fmla="*/ 750094 h 781050"/>
                <a:gd name="connsiteX27" fmla="*/ 292894 w 762000"/>
                <a:gd name="connsiteY27" fmla="*/ 540544 h 781050"/>
                <a:gd name="connsiteX0" fmla="*/ 292894 w 762000"/>
                <a:gd name="connsiteY0" fmla="*/ 540544 h 781050"/>
                <a:gd name="connsiteX1" fmla="*/ 450057 w 762000"/>
                <a:gd name="connsiteY1" fmla="*/ 547688 h 781050"/>
                <a:gd name="connsiteX2" fmla="*/ 483394 w 762000"/>
                <a:gd name="connsiteY2" fmla="*/ 719137 h 781050"/>
                <a:gd name="connsiteX3" fmla="*/ 631031 w 762000"/>
                <a:gd name="connsiteY3" fmla="*/ 781050 h 781050"/>
                <a:gd name="connsiteX4" fmla="*/ 600075 w 762000"/>
                <a:gd name="connsiteY4" fmla="*/ 728663 h 781050"/>
                <a:gd name="connsiteX5" fmla="*/ 700088 w 762000"/>
                <a:gd name="connsiteY5" fmla="*/ 742950 h 781050"/>
                <a:gd name="connsiteX6" fmla="*/ 690563 w 762000"/>
                <a:gd name="connsiteY6" fmla="*/ 685800 h 781050"/>
                <a:gd name="connsiteX7" fmla="*/ 759619 w 762000"/>
                <a:gd name="connsiteY7" fmla="*/ 681037 h 781050"/>
                <a:gd name="connsiteX8" fmla="*/ 740569 w 762000"/>
                <a:gd name="connsiteY8" fmla="*/ 623887 h 781050"/>
                <a:gd name="connsiteX9" fmla="*/ 762000 w 762000"/>
                <a:gd name="connsiteY9" fmla="*/ 552450 h 781050"/>
                <a:gd name="connsiteX10" fmla="*/ 728663 w 762000"/>
                <a:gd name="connsiteY10" fmla="*/ 490537 h 781050"/>
                <a:gd name="connsiteX11" fmla="*/ 728663 w 762000"/>
                <a:gd name="connsiteY11" fmla="*/ 385762 h 781050"/>
                <a:gd name="connsiteX12" fmla="*/ 669132 w 762000"/>
                <a:gd name="connsiteY12" fmla="*/ 338137 h 781050"/>
                <a:gd name="connsiteX13" fmla="*/ 661988 w 762000"/>
                <a:gd name="connsiteY13" fmla="*/ 230981 h 781050"/>
                <a:gd name="connsiteX14" fmla="*/ 485775 w 762000"/>
                <a:gd name="connsiteY14" fmla="*/ 0 h 781050"/>
                <a:gd name="connsiteX15" fmla="*/ 238125 w 762000"/>
                <a:gd name="connsiteY15" fmla="*/ 9525 h 781050"/>
                <a:gd name="connsiteX16" fmla="*/ 107157 w 762000"/>
                <a:gd name="connsiteY16" fmla="*/ 204787 h 781050"/>
                <a:gd name="connsiteX17" fmla="*/ 85725 w 762000"/>
                <a:gd name="connsiteY17" fmla="*/ 345281 h 781050"/>
                <a:gd name="connsiteX18" fmla="*/ 50007 w 762000"/>
                <a:gd name="connsiteY18" fmla="*/ 440531 h 781050"/>
                <a:gd name="connsiteX19" fmla="*/ 23813 w 762000"/>
                <a:gd name="connsiteY19" fmla="*/ 507206 h 781050"/>
                <a:gd name="connsiteX20" fmla="*/ 33338 w 762000"/>
                <a:gd name="connsiteY20" fmla="*/ 633412 h 781050"/>
                <a:gd name="connsiteX21" fmla="*/ 0 w 762000"/>
                <a:gd name="connsiteY21" fmla="*/ 688181 h 781050"/>
                <a:gd name="connsiteX22" fmla="*/ 78582 w 762000"/>
                <a:gd name="connsiteY22" fmla="*/ 681037 h 781050"/>
                <a:gd name="connsiteX23" fmla="*/ 61913 w 762000"/>
                <a:gd name="connsiteY23" fmla="*/ 740569 h 781050"/>
                <a:gd name="connsiteX24" fmla="*/ 135732 w 762000"/>
                <a:gd name="connsiteY24" fmla="*/ 723900 h 781050"/>
                <a:gd name="connsiteX25" fmla="*/ 126207 w 762000"/>
                <a:gd name="connsiteY25" fmla="*/ 769144 h 781050"/>
                <a:gd name="connsiteX26" fmla="*/ 240507 w 762000"/>
                <a:gd name="connsiteY26" fmla="*/ 750094 h 781050"/>
                <a:gd name="connsiteX27" fmla="*/ 292894 w 762000"/>
                <a:gd name="connsiteY27" fmla="*/ 540544 h 781050"/>
                <a:gd name="connsiteX0" fmla="*/ 292894 w 762000"/>
                <a:gd name="connsiteY0" fmla="*/ 540544 h 776287"/>
                <a:gd name="connsiteX1" fmla="*/ 450057 w 762000"/>
                <a:gd name="connsiteY1" fmla="*/ 547688 h 776287"/>
                <a:gd name="connsiteX2" fmla="*/ 483394 w 762000"/>
                <a:gd name="connsiteY2" fmla="*/ 719137 h 776287"/>
                <a:gd name="connsiteX3" fmla="*/ 623888 w 762000"/>
                <a:gd name="connsiteY3" fmla="*/ 776287 h 776287"/>
                <a:gd name="connsiteX4" fmla="*/ 600075 w 762000"/>
                <a:gd name="connsiteY4" fmla="*/ 728663 h 776287"/>
                <a:gd name="connsiteX5" fmla="*/ 700088 w 762000"/>
                <a:gd name="connsiteY5" fmla="*/ 742950 h 776287"/>
                <a:gd name="connsiteX6" fmla="*/ 690563 w 762000"/>
                <a:gd name="connsiteY6" fmla="*/ 685800 h 776287"/>
                <a:gd name="connsiteX7" fmla="*/ 759619 w 762000"/>
                <a:gd name="connsiteY7" fmla="*/ 681037 h 776287"/>
                <a:gd name="connsiteX8" fmla="*/ 740569 w 762000"/>
                <a:gd name="connsiteY8" fmla="*/ 623887 h 776287"/>
                <a:gd name="connsiteX9" fmla="*/ 762000 w 762000"/>
                <a:gd name="connsiteY9" fmla="*/ 552450 h 776287"/>
                <a:gd name="connsiteX10" fmla="*/ 728663 w 762000"/>
                <a:gd name="connsiteY10" fmla="*/ 490537 h 776287"/>
                <a:gd name="connsiteX11" fmla="*/ 728663 w 762000"/>
                <a:gd name="connsiteY11" fmla="*/ 385762 h 776287"/>
                <a:gd name="connsiteX12" fmla="*/ 669132 w 762000"/>
                <a:gd name="connsiteY12" fmla="*/ 338137 h 776287"/>
                <a:gd name="connsiteX13" fmla="*/ 661988 w 762000"/>
                <a:gd name="connsiteY13" fmla="*/ 230981 h 776287"/>
                <a:gd name="connsiteX14" fmla="*/ 485775 w 762000"/>
                <a:gd name="connsiteY14" fmla="*/ 0 h 776287"/>
                <a:gd name="connsiteX15" fmla="*/ 238125 w 762000"/>
                <a:gd name="connsiteY15" fmla="*/ 9525 h 776287"/>
                <a:gd name="connsiteX16" fmla="*/ 107157 w 762000"/>
                <a:gd name="connsiteY16" fmla="*/ 204787 h 776287"/>
                <a:gd name="connsiteX17" fmla="*/ 85725 w 762000"/>
                <a:gd name="connsiteY17" fmla="*/ 345281 h 776287"/>
                <a:gd name="connsiteX18" fmla="*/ 50007 w 762000"/>
                <a:gd name="connsiteY18" fmla="*/ 440531 h 776287"/>
                <a:gd name="connsiteX19" fmla="*/ 23813 w 762000"/>
                <a:gd name="connsiteY19" fmla="*/ 507206 h 776287"/>
                <a:gd name="connsiteX20" fmla="*/ 33338 w 762000"/>
                <a:gd name="connsiteY20" fmla="*/ 633412 h 776287"/>
                <a:gd name="connsiteX21" fmla="*/ 0 w 762000"/>
                <a:gd name="connsiteY21" fmla="*/ 688181 h 776287"/>
                <a:gd name="connsiteX22" fmla="*/ 78582 w 762000"/>
                <a:gd name="connsiteY22" fmla="*/ 681037 h 776287"/>
                <a:gd name="connsiteX23" fmla="*/ 61913 w 762000"/>
                <a:gd name="connsiteY23" fmla="*/ 740569 h 776287"/>
                <a:gd name="connsiteX24" fmla="*/ 135732 w 762000"/>
                <a:gd name="connsiteY24" fmla="*/ 723900 h 776287"/>
                <a:gd name="connsiteX25" fmla="*/ 126207 w 762000"/>
                <a:gd name="connsiteY25" fmla="*/ 769144 h 776287"/>
                <a:gd name="connsiteX26" fmla="*/ 240507 w 762000"/>
                <a:gd name="connsiteY26" fmla="*/ 750094 h 776287"/>
                <a:gd name="connsiteX27" fmla="*/ 292894 w 762000"/>
                <a:gd name="connsiteY27" fmla="*/ 540544 h 776287"/>
                <a:gd name="connsiteX0" fmla="*/ 292894 w 762000"/>
                <a:gd name="connsiteY0" fmla="*/ 540544 h 776287"/>
                <a:gd name="connsiteX1" fmla="*/ 450057 w 762000"/>
                <a:gd name="connsiteY1" fmla="*/ 547688 h 776287"/>
                <a:gd name="connsiteX2" fmla="*/ 483394 w 762000"/>
                <a:gd name="connsiteY2" fmla="*/ 719137 h 776287"/>
                <a:gd name="connsiteX3" fmla="*/ 616744 w 762000"/>
                <a:gd name="connsiteY3" fmla="*/ 776287 h 776287"/>
                <a:gd name="connsiteX4" fmla="*/ 600075 w 762000"/>
                <a:gd name="connsiteY4" fmla="*/ 728663 h 776287"/>
                <a:gd name="connsiteX5" fmla="*/ 700088 w 762000"/>
                <a:gd name="connsiteY5" fmla="*/ 742950 h 776287"/>
                <a:gd name="connsiteX6" fmla="*/ 690563 w 762000"/>
                <a:gd name="connsiteY6" fmla="*/ 685800 h 776287"/>
                <a:gd name="connsiteX7" fmla="*/ 759619 w 762000"/>
                <a:gd name="connsiteY7" fmla="*/ 681037 h 776287"/>
                <a:gd name="connsiteX8" fmla="*/ 740569 w 762000"/>
                <a:gd name="connsiteY8" fmla="*/ 623887 h 776287"/>
                <a:gd name="connsiteX9" fmla="*/ 762000 w 762000"/>
                <a:gd name="connsiteY9" fmla="*/ 552450 h 776287"/>
                <a:gd name="connsiteX10" fmla="*/ 728663 w 762000"/>
                <a:gd name="connsiteY10" fmla="*/ 490537 h 776287"/>
                <a:gd name="connsiteX11" fmla="*/ 728663 w 762000"/>
                <a:gd name="connsiteY11" fmla="*/ 385762 h 776287"/>
                <a:gd name="connsiteX12" fmla="*/ 669132 w 762000"/>
                <a:gd name="connsiteY12" fmla="*/ 338137 h 776287"/>
                <a:gd name="connsiteX13" fmla="*/ 661988 w 762000"/>
                <a:gd name="connsiteY13" fmla="*/ 230981 h 776287"/>
                <a:gd name="connsiteX14" fmla="*/ 485775 w 762000"/>
                <a:gd name="connsiteY14" fmla="*/ 0 h 776287"/>
                <a:gd name="connsiteX15" fmla="*/ 238125 w 762000"/>
                <a:gd name="connsiteY15" fmla="*/ 9525 h 776287"/>
                <a:gd name="connsiteX16" fmla="*/ 107157 w 762000"/>
                <a:gd name="connsiteY16" fmla="*/ 204787 h 776287"/>
                <a:gd name="connsiteX17" fmla="*/ 85725 w 762000"/>
                <a:gd name="connsiteY17" fmla="*/ 345281 h 776287"/>
                <a:gd name="connsiteX18" fmla="*/ 50007 w 762000"/>
                <a:gd name="connsiteY18" fmla="*/ 440531 h 776287"/>
                <a:gd name="connsiteX19" fmla="*/ 23813 w 762000"/>
                <a:gd name="connsiteY19" fmla="*/ 507206 h 776287"/>
                <a:gd name="connsiteX20" fmla="*/ 33338 w 762000"/>
                <a:gd name="connsiteY20" fmla="*/ 633412 h 776287"/>
                <a:gd name="connsiteX21" fmla="*/ 0 w 762000"/>
                <a:gd name="connsiteY21" fmla="*/ 688181 h 776287"/>
                <a:gd name="connsiteX22" fmla="*/ 78582 w 762000"/>
                <a:gd name="connsiteY22" fmla="*/ 681037 h 776287"/>
                <a:gd name="connsiteX23" fmla="*/ 61913 w 762000"/>
                <a:gd name="connsiteY23" fmla="*/ 740569 h 776287"/>
                <a:gd name="connsiteX24" fmla="*/ 135732 w 762000"/>
                <a:gd name="connsiteY24" fmla="*/ 723900 h 776287"/>
                <a:gd name="connsiteX25" fmla="*/ 126207 w 762000"/>
                <a:gd name="connsiteY25" fmla="*/ 769144 h 776287"/>
                <a:gd name="connsiteX26" fmla="*/ 240507 w 762000"/>
                <a:gd name="connsiteY26" fmla="*/ 750094 h 776287"/>
                <a:gd name="connsiteX27" fmla="*/ 292894 w 762000"/>
                <a:gd name="connsiteY27" fmla="*/ 540544 h 776287"/>
                <a:gd name="connsiteX0" fmla="*/ 292894 w 762000"/>
                <a:gd name="connsiteY0" fmla="*/ 540544 h 776287"/>
                <a:gd name="connsiteX1" fmla="*/ 450057 w 762000"/>
                <a:gd name="connsiteY1" fmla="*/ 547688 h 776287"/>
                <a:gd name="connsiteX2" fmla="*/ 483394 w 762000"/>
                <a:gd name="connsiteY2" fmla="*/ 719137 h 776287"/>
                <a:gd name="connsiteX3" fmla="*/ 604838 w 762000"/>
                <a:gd name="connsiteY3" fmla="*/ 776287 h 776287"/>
                <a:gd name="connsiteX4" fmla="*/ 600075 w 762000"/>
                <a:gd name="connsiteY4" fmla="*/ 728663 h 776287"/>
                <a:gd name="connsiteX5" fmla="*/ 700088 w 762000"/>
                <a:gd name="connsiteY5" fmla="*/ 742950 h 776287"/>
                <a:gd name="connsiteX6" fmla="*/ 690563 w 762000"/>
                <a:gd name="connsiteY6" fmla="*/ 685800 h 776287"/>
                <a:gd name="connsiteX7" fmla="*/ 759619 w 762000"/>
                <a:gd name="connsiteY7" fmla="*/ 681037 h 776287"/>
                <a:gd name="connsiteX8" fmla="*/ 740569 w 762000"/>
                <a:gd name="connsiteY8" fmla="*/ 623887 h 776287"/>
                <a:gd name="connsiteX9" fmla="*/ 762000 w 762000"/>
                <a:gd name="connsiteY9" fmla="*/ 552450 h 776287"/>
                <a:gd name="connsiteX10" fmla="*/ 728663 w 762000"/>
                <a:gd name="connsiteY10" fmla="*/ 490537 h 776287"/>
                <a:gd name="connsiteX11" fmla="*/ 728663 w 762000"/>
                <a:gd name="connsiteY11" fmla="*/ 385762 h 776287"/>
                <a:gd name="connsiteX12" fmla="*/ 669132 w 762000"/>
                <a:gd name="connsiteY12" fmla="*/ 338137 h 776287"/>
                <a:gd name="connsiteX13" fmla="*/ 661988 w 762000"/>
                <a:gd name="connsiteY13" fmla="*/ 230981 h 776287"/>
                <a:gd name="connsiteX14" fmla="*/ 485775 w 762000"/>
                <a:gd name="connsiteY14" fmla="*/ 0 h 776287"/>
                <a:gd name="connsiteX15" fmla="*/ 238125 w 762000"/>
                <a:gd name="connsiteY15" fmla="*/ 9525 h 776287"/>
                <a:gd name="connsiteX16" fmla="*/ 107157 w 762000"/>
                <a:gd name="connsiteY16" fmla="*/ 204787 h 776287"/>
                <a:gd name="connsiteX17" fmla="*/ 85725 w 762000"/>
                <a:gd name="connsiteY17" fmla="*/ 345281 h 776287"/>
                <a:gd name="connsiteX18" fmla="*/ 50007 w 762000"/>
                <a:gd name="connsiteY18" fmla="*/ 440531 h 776287"/>
                <a:gd name="connsiteX19" fmla="*/ 23813 w 762000"/>
                <a:gd name="connsiteY19" fmla="*/ 507206 h 776287"/>
                <a:gd name="connsiteX20" fmla="*/ 33338 w 762000"/>
                <a:gd name="connsiteY20" fmla="*/ 633412 h 776287"/>
                <a:gd name="connsiteX21" fmla="*/ 0 w 762000"/>
                <a:gd name="connsiteY21" fmla="*/ 688181 h 776287"/>
                <a:gd name="connsiteX22" fmla="*/ 78582 w 762000"/>
                <a:gd name="connsiteY22" fmla="*/ 681037 h 776287"/>
                <a:gd name="connsiteX23" fmla="*/ 61913 w 762000"/>
                <a:gd name="connsiteY23" fmla="*/ 740569 h 776287"/>
                <a:gd name="connsiteX24" fmla="*/ 135732 w 762000"/>
                <a:gd name="connsiteY24" fmla="*/ 723900 h 776287"/>
                <a:gd name="connsiteX25" fmla="*/ 126207 w 762000"/>
                <a:gd name="connsiteY25" fmla="*/ 769144 h 776287"/>
                <a:gd name="connsiteX26" fmla="*/ 240507 w 762000"/>
                <a:gd name="connsiteY26" fmla="*/ 750094 h 776287"/>
                <a:gd name="connsiteX27" fmla="*/ 292894 w 762000"/>
                <a:gd name="connsiteY27" fmla="*/ 540544 h 776287"/>
                <a:gd name="connsiteX0" fmla="*/ 292894 w 762000"/>
                <a:gd name="connsiteY0" fmla="*/ 540544 h 776287"/>
                <a:gd name="connsiteX1" fmla="*/ 450057 w 762000"/>
                <a:gd name="connsiteY1" fmla="*/ 547688 h 776287"/>
                <a:gd name="connsiteX2" fmla="*/ 483394 w 762000"/>
                <a:gd name="connsiteY2" fmla="*/ 719137 h 776287"/>
                <a:gd name="connsiteX3" fmla="*/ 604838 w 762000"/>
                <a:gd name="connsiteY3" fmla="*/ 776287 h 776287"/>
                <a:gd name="connsiteX4" fmla="*/ 600075 w 762000"/>
                <a:gd name="connsiteY4" fmla="*/ 728663 h 776287"/>
                <a:gd name="connsiteX5" fmla="*/ 700088 w 762000"/>
                <a:gd name="connsiteY5" fmla="*/ 742950 h 776287"/>
                <a:gd name="connsiteX6" fmla="*/ 690563 w 762000"/>
                <a:gd name="connsiteY6" fmla="*/ 685800 h 776287"/>
                <a:gd name="connsiteX7" fmla="*/ 759619 w 762000"/>
                <a:gd name="connsiteY7" fmla="*/ 681037 h 776287"/>
                <a:gd name="connsiteX8" fmla="*/ 740569 w 762000"/>
                <a:gd name="connsiteY8" fmla="*/ 623887 h 776287"/>
                <a:gd name="connsiteX9" fmla="*/ 762000 w 762000"/>
                <a:gd name="connsiteY9" fmla="*/ 552450 h 776287"/>
                <a:gd name="connsiteX10" fmla="*/ 728663 w 762000"/>
                <a:gd name="connsiteY10" fmla="*/ 490537 h 776287"/>
                <a:gd name="connsiteX11" fmla="*/ 728663 w 762000"/>
                <a:gd name="connsiteY11" fmla="*/ 385762 h 776287"/>
                <a:gd name="connsiteX12" fmla="*/ 669132 w 762000"/>
                <a:gd name="connsiteY12" fmla="*/ 338137 h 776287"/>
                <a:gd name="connsiteX13" fmla="*/ 661988 w 762000"/>
                <a:gd name="connsiteY13" fmla="*/ 230981 h 776287"/>
                <a:gd name="connsiteX14" fmla="*/ 485775 w 762000"/>
                <a:gd name="connsiteY14" fmla="*/ 0 h 776287"/>
                <a:gd name="connsiteX15" fmla="*/ 238125 w 762000"/>
                <a:gd name="connsiteY15" fmla="*/ 9525 h 776287"/>
                <a:gd name="connsiteX16" fmla="*/ 107157 w 762000"/>
                <a:gd name="connsiteY16" fmla="*/ 204787 h 776287"/>
                <a:gd name="connsiteX17" fmla="*/ 85725 w 762000"/>
                <a:gd name="connsiteY17" fmla="*/ 345281 h 776287"/>
                <a:gd name="connsiteX18" fmla="*/ 50007 w 762000"/>
                <a:gd name="connsiteY18" fmla="*/ 440531 h 776287"/>
                <a:gd name="connsiteX19" fmla="*/ 23813 w 762000"/>
                <a:gd name="connsiteY19" fmla="*/ 507206 h 776287"/>
                <a:gd name="connsiteX20" fmla="*/ 33338 w 762000"/>
                <a:gd name="connsiteY20" fmla="*/ 633412 h 776287"/>
                <a:gd name="connsiteX21" fmla="*/ 0 w 762000"/>
                <a:gd name="connsiteY21" fmla="*/ 688181 h 776287"/>
                <a:gd name="connsiteX22" fmla="*/ 78582 w 762000"/>
                <a:gd name="connsiteY22" fmla="*/ 681037 h 776287"/>
                <a:gd name="connsiteX23" fmla="*/ 61913 w 762000"/>
                <a:gd name="connsiteY23" fmla="*/ 740569 h 776287"/>
                <a:gd name="connsiteX24" fmla="*/ 135732 w 762000"/>
                <a:gd name="connsiteY24" fmla="*/ 723900 h 776287"/>
                <a:gd name="connsiteX25" fmla="*/ 126207 w 762000"/>
                <a:gd name="connsiteY25" fmla="*/ 769144 h 776287"/>
                <a:gd name="connsiteX26" fmla="*/ 240507 w 762000"/>
                <a:gd name="connsiteY26" fmla="*/ 750094 h 776287"/>
                <a:gd name="connsiteX27" fmla="*/ 292894 w 762000"/>
                <a:gd name="connsiteY27" fmla="*/ 540544 h 776287"/>
                <a:gd name="connsiteX0" fmla="*/ 292894 w 762000"/>
                <a:gd name="connsiteY0" fmla="*/ 540544 h 776287"/>
                <a:gd name="connsiteX1" fmla="*/ 450057 w 762000"/>
                <a:gd name="connsiteY1" fmla="*/ 547688 h 776287"/>
                <a:gd name="connsiteX2" fmla="*/ 483394 w 762000"/>
                <a:gd name="connsiteY2" fmla="*/ 719137 h 776287"/>
                <a:gd name="connsiteX3" fmla="*/ 604838 w 762000"/>
                <a:gd name="connsiteY3" fmla="*/ 776287 h 776287"/>
                <a:gd name="connsiteX4" fmla="*/ 600075 w 762000"/>
                <a:gd name="connsiteY4" fmla="*/ 728663 h 776287"/>
                <a:gd name="connsiteX5" fmla="*/ 700088 w 762000"/>
                <a:gd name="connsiteY5" fmla="*/ 742950 h 776287"/>
                <a:gd name="connsiteX6" fmla="*/ 690563 w 762000"/>
                <a:gd name="connsiteY6" fmla="*/ 685800 h 776287"/>
                <a:gd name="connsiteX7" fmla="*/ 759619 w 762000"/>
                <a:gd name="connsiteY7" fmla="*/ 681037 h 776287"/>
                <a:gd name="connsiteX8" fmla="*/ 740569 w 762000"/>
                <a:gd name="connsiteY8" fmla="*/ 623887 h 776287"/>
                <a:gd name="connsiteX9" fmla="*/ 762000 w 762000"/>
                <a:gd name="connsiteY9" fmla="*/ 552450 h 776287"/>
                <a:gd name="connsiteX10" fmla="*/ 728663 w 762000"/>
                <a:gd name="connsiteY10" fmla="*/ 490537 h 776287"/>
                <a:gd name="connsiteX11" fmla="*/ 728663 w 762000"/>
                <a:gd name="connsiteY11" fmla="*/ 385762 h 776287"/>
                <a:gd name="connsiteX12" fmla="*/ 669132 w 762000"/>
                <a:gd name="connsiteY12" fmla="*/ 338137 h 776287"/>
                <a:gd name="connsiteX13" fmla="*/ 661988 w 762000"/>
                <a:gd name="connsiteY13" fmla="*/ 230981 h 776287"/>
                <a:gd name="connsiteX14" fmla="*/ 485775 w 762000"/>
                <a:gd name="connsiteY14" fmla="*/ 0 h 776287"/>
                <a:gd name="connsiteX15" fmla="*/ 238125 w 762000"/>
                <a:gd name="connsiteY15" fmla="*/ 9525 h 776287"/>
                <a:gd name="connsiteX16" fmla="*/ 107157 w 762000"/>
                <a:gd name="connsiteY16" fmla="*/ 204787 h 776287"/>
                <a:gd name="connsiteX17" fmla="*/ 85725 w 762000"/>
                <a:gd name="connsiteY17" fmla="*/ 345281 h 776287"/>
                <a:gd name="connsiteX18" fmla="*/ 50007 w 762000"/>
                <a:gd name="connsiteY18" fmla="*/ 440531 h 776287"/>
                <a:gd name="connsiteX19" fmla="*/ 23813 w 762000"/>
                <a:gd name="connsiteY19" fmla="*/ 507206 h 776287"/>
                <a:gd name="connsiteX20" fmla="*/ 33338 w 762000"/>
                <a:gd name="connsiteY20" fmla="*/ 633412 h 776287"/>
                <a:gd name="connsiteX21" fmla="*/ 0 w 762000"/>
                <a:gd name="connsiteY21" fmla="*/ 688181 h 776287"/>
                <a:gd name="connsiteX22" fmla="*/ 78582 w 762000"/>
                <a:gd name="connsiteY22" fmla="*/ 681037 h 776287"/>
                <a:gd name="connsiteX23" fmla="*/ 61913 w 762000"/>
                <a:gd name="connsiteY23" fmla="*/ 740569 h 776287"/>
                <a:gd name="connsiteX24" fmla="*/ 135732 w 762000"/>
                <a:gd name="connsiteY24" fmla="*/ 723900 h 776287"/>
                <a:gd name="connsiteX25" fmla="*/ 126207 w 762000"/>
                <a:gd name="connsiteY25" fmla="*/ 769144 h 776287"/>
                <a:gd name="connsiteX26" fmla="*/ 240507 w 762000"/>
                <a:gd name="connsiteY26" fmla="*/ 750094 h 776287"/>
                <a:gd name="connsiteX27" fmla="*/ 292894 w 762000"/>
                <a:gd name="connsiteY27" fmla="*/ 540544 h 776287"/>
                <a:gd name="connsiteX0" fmla="*/ 292894 w 762000"/>
                <a:gd name="connsiteY0" fmla="*/ 540544 h 776287"/>
                <a:gd name="connsiteX1" fmla="*/ 450057 w 762000"/>
                <a:gd name="connsiteY1" fmla="*/ 547688 h 776287"/>
                <a:gd name="connsiteX2" fmla="*/ 483394 w 762000"/>
                <a:gd name="connsiteY2" fmla="*/ 719137 h 776287"/>
                <a:gd name="connsiteX3" fmla="*/ 604838 w 762000"/>
                <a:gd name="connsiteY3" fmla="*/ 776287 h 776287"/>
                <a:gd name="connsiteX4" fmla="*/ 600075 w 762000"/>
                <a:gd name="connsiteY4" fmla="*/ 728663 h 776287"/>
                <a:gd name="connsiteX5" fmla="*/ 700088 w 762000"/>
                <a:gd name="connsiteY5" fmla="*/ 742950 h 776287"/>
                <a:gd name="connsiteX6" fmla="*/ 690563 w 762000"/>
                <a:gd name="connsiteY6" fmla="*/ 685800 h 776287"/>
                <a:gd name="connsiteX7" fmla="*/ 759619 w 762000"/>
                <a:gd name="connsiteY7" fmla="*/ 681037 h 776287"/>
                <a:gd name="connsiteX8" fmla="*/ 740569 w 762000"/>
                <a:gd name="connsiteY8" fmla="*/ 623887 h 776287"/>
                <a:gd name="connsiteX9" fmla="*/ 762000 w 762000"/>
                <a:gd name="connsiteY9" fmla="*/ 552450 h 776287"/>
                <a:gd name="connsiteX10" fmla="*/ 728663 w 762000"/>
                <a:gd name="connsiteY10" fmla="*/ 490537 h 776287"/>
                <a:gd name="connsiteX11" fmla="*/ 728663 w 762000"/>
                <a:gd name="connsiteY11" fmla="*/ 385762 h 776287"/>
                <a:gd name="connsiteX12" fmla="*/ 669132 w 762000"/>
                <a:gd name="connsiteY12" fmla="*/ 338137 h 776287"/>
                <a:gd name="connsiteX13" fmla="*/ 661988 w 762000"/>
                <a:gd name="connsiteY13" fmla="*/ 230981 h 776287"/>
                <a:gd name="connsiteX14" fmla="*/ 485775 w 762000"/>
                <a:gd name="connsiteY14" fmla="*/ 0 h 776287"/>
                <a:gd name="connsiteX15" fmla="*/ 238125 w 762000"/>
                <a:gd name="connsiteY15" fmla="*/ 9525 h 776287"/>
                <a:gd name="connsiteX16" fmla="*/ 107157 w 762000"/>
                <a:gd name="connsiteY16" fmla="*/ 204787 h 776287"/>
                <a:gd name="connsiteX17" fmla="*/ 85725 w 762000"/>
                <a:gd name="connsiteY17" fmla="*/ 345281 h 776287"/>
                <a:gd name="connsiteX18" fmla="*/ 50007 w 762000"/>
                <a:gd name="connsiteY18" fmla="*/ 440531 h 776287"/>
                <a:gd name="connsiteX19" fmla="*/ 23813 w 762000"/>
                <a:gd name="connsiteY19" fmla="*/ 507206 h 776287"/>
                <a:gd name="connsiteX20" fmla="*/ 33338 w 762000"/>
                <a:gd name="connsiteY20" fmla="*/ 633412 h 776287"/>
                <a:gd name="connsiteX21" fmla="*/ 0 w 762000"/>
                <a:gd name="connsiteY21" fmla="*/ 688181 h 776287"/>
                <a:gd name="connsiteX22" fmla="*/ 78582 w 762000"/>
                <a:gd name="connsiteY22" fmla="*/ 681037 h 776287"/>
                <a:gd name="connsiteX23" fmla="*/ 61913 w 762000"/>
                <a:gd name="connsiteY23" fmla="*/ 740569 h 776287"/>
                <a:gd name="connsiteX24" fmla="*/ 135732 w 762000"/>
                <a:gd name="connsiteY24" fmla="*/ 723900 h 776287"/>
                <a:gd name="connsiteX25" fmla="*/ 126207 w 762000"/>
                <a:gd name="connsiteY25" fmla="*/ 769144 h 776287"/>
                <a:gd name="connsiteX26" fmla="*/ 240507 w 762000"/>
                <a:gd name="connsiteY26" fmla="*/ 750094 h 776287"/>
                <a:gd name="connsiteX27" fmla="*/ 292894 w 762000"/>
                <a:gd name="connsiteY27" fmla="*/ 540544 h 776287"/>
                <a:gd name="connsiteX0" fmla="*/ 292894 w 762000"/>
                <a:gd name="connsiteY0" fmla="*/ 540544 h 776287"/>
                <a:gd name="connsiteX1" fmla="*/ 450057 w 762000"/>
                <a:gd name="connsiteY1" fmla="*/ 547688 h 776287"/>
                <a:gd name="connsiteX2" fmla="*/ 483394 w 762000"/>
                <a:gd name="connsiteY2" fmla="*/ 719137 h 776287"/>
                <a:gd name="connsiteX3" fmla="*/ 604838 w 762000"/>
                <a:gd name="connsiteY3" fmla="*/ 776287 h 776287"/>
                <a:gd name="connsiteX4" fmla="*/ 600075 w 762000"/>
                <a:gd name="connsiteY4" fmla="*/ 728663 h 776287"/>
                <a:gd name="connsiteX5" fmla="*/ 700088 w 762000"/>
                <a:gd name="connsiteY5" fmla="*/ 742950 h 776287"/>
                <a:gd name="connsiteX6" fmla="*/ 690563 w 762000"/>
                <a:gd name="connsiteY6" fmla="*/ 685800 h 776287"/>
                <a:gd name="connsiteX7" fmla="*/ 759619 w 762000"/>
                <a:gd name="connsiteY7" fmla="*/ 681037 h 776287"/>
                <a:gd name="connsiteX8" fmla="*/ 740569 w 762000"/>
                <a:gd name="connsiteY8" fmla="*/ 623887 h 776287"/>
                <a:gd name="connsiteX9" fmla="*/ 762000 w 762000"/>
                <a:gd name="connsiteY9" fmla="*/ 552450 h 776287"/>
                <a:gd name="connsiteX10" fmla="*/ 728663 w 762000"/>
                <a:gd name="connsiteY10" fmla="*/ 490537 h 776287"/>
                <a:gd name="connsiteX11" fmla="*/ 728663 w 762000"/>
                <a:gd name="connsiteY11" fmla="*/ 385762 h 776287"/>
                <a:gd name="connsiteX12" fmla="*/ 669132 w 762000"/>
                <a:gd name="connsiteY12" fmla="*/ 338137 h 776287"/>
                <a:gd name="connsiteX13" fmla="*/ 661988 w 762000"/>
                <a:gd name="connsiteY13" fmla="*/ 230981 h 776287"/>
                <a:gd name="connsiteX14" fmla="*/ 485775 w 762000"/>
                <a:gd name="connsiteY14" fmla="*/ 0 h 776287"/>
                <a:gd name="connsiteX15" fmla="*/ 238125 w 762000"/>
                <a:gd name="connsiteY15" fmla="*/ 9525 h 776287"/>
                <a:gd name="connsiteX16" fmla="*/ 107157 w 762000"/>
                <a:gd name="connsiteY16" fmla="*/ 204787 h 776287"/>
                <a:gd name="connsiteX17" fmla="*/ 85725 w 762000"/>
                <a:gd name="connsiteY17" fmla="*/ 345281 h 776287"/>
                <a:gd name="connsiteX18" fmla="*/ 50007 w 762000"/>
                <a:gd name="connsiteY18" fmla="*/ 440531 h 776287"/>
                <a:gd name="connsiteX19" fmla="*/ 23813 w 762000"/>
                <a:gd name="connsiteY19" fmla="*/ 507206 h 776287"/>
                <a:gd name="connsiteX20" fmla="*/ 33338 w 762000"/>
                <a:gd name="connsiteY20" fmla="*/ 633412 h 776287"/>
                <a:gd name="connsiteX21" fmla="*/ 0 w 762000"/>
                <a:gd name="connsiteY21" fmla="*/ 688181 h 776287"/>
                <a:gd name="connsiteX22" fmla="*/ 78582 w 762000"/>
                <a:gd name="connsiteY22" fmla="*/ 681037 h 776287"/>
                <a:gd name="connsiteX23" fmla="*/ 61913 w 762000"/>
                <a:gd name="connsiteY23" fmla="*/ 740569 h 776287"/>
                <a:gd name="connsiteX24" fmla="*/ 135732 w 762000"/>
                <a:gd name="connsiteY24" fmla="*/ 723900 h 776287"/>
                <a:gd name="connsiteX25" fmla="*/ 126207 w 762000"/>
                <a:gd name="connsiteY25" fmla="*/ 769144 h 776287"/>
                <a:gd name="connsiteX26" fmla="*/ 240507 w 762000"/>
                <a:gd name="connsiteY26" fmla="*/ 750094 h 776287"/>
                <a:gd name="connsiteX27" fmla="*/ 292894 w 762000"/>
                <a:gd name="connsiteY27" fmla="*/ 540544 h 776287"/>
                <a:gd name="connsiteX0" fmla="*/ 292894 w 762000"/>
                <a:gd name="connsiteY0" fmla="*/ 540544 h 776287"/>
                <a:gd name="connsiteX1" fmla="*/ 450057 w 762000"/>
                <a:gd name="connsiteY1" fmla="*/ 547688 h 776287"/>
                <a:gd name="connsiteX2" fmla="*/ 483394 w 762000"/>
                <a:gd name="connsiteY2" fmla="*/ 719137 h 776287"/>
                <a:gd name="connsiteX3" fmla="*/ 604838 w 762000"/>
                <a:gd name="connsiteY3" fmla="*/ 776287 h 776287"/>
                <a:gd name="connsiteX4" fmla="*/ 600075 w 762000"/>
                <a:gd name="connsiteY4" fmla="*/ 728663 h 776287"/>
                <a:gd name="connsiteX5" fmla="*/ 700088 w 762000"/>
                <a:gd name="connsiteY5" fmla="*/ 742950 h 776287"/>
                <a:gd name="connsiteX6" fmla="*/ 690563 w 762000"/>
                <a:gd name="connsiteY6" fmla="*/ 685800 h 776287"/>
                <a:gd name="connsiteX7" fmla="*/ 745331 w 762000"/>
                <a:gd name="connsiteY7" fmla="*/ 683418 h 776287"/>
                <a:gd name="connsiteX8" fmla="*/ 740569 w 762000"/>
                <a:gd name="connsiteY8" fmla="*/ 623887 h 776287"/>
                <a:gd name="connsiteX9" fmla="*/ 762000 w 762000"/>
                <a:gd name="connsiteY9" fmla="*/ 552450 h 776287"/>
                <a:gd name="connsiteX10" fmla="*/ 728663 w 762000"/>
                <a:gd name="connsiteY10" fmla="*/ 490537 h 776287"/>
                <a:gd name="connsiteX11" fmla="*/ 728663 w 762000"/>
                <a:gd name="connsiteY11" fmla="*/ 385762 h 776287"/>
                <a:gd name="connsiteX12" fmla="*/ 669132 w 762000"/>
                <a:gd name="connsiteY12" fmla="*/ 338137 h 776287"/>
                <a:gd name="connsiteX13" fmla="*/ 661988 w 762000"/>
                <a:gd name="connsiteY13" fmla="*/ 230981 h 776287"/>
                <a:gd name="connsiteX14" fmla="*/ 485775 w 762000"/>
                <a:gd name="connsiteY14" fmla="*/ 0 h 776287"/>
                <a:gd name="connsiteX15" fmla="*/ 238125 w 762000"/>
                <a:gd name="connsiteY15" fmla="*/ 9525 h 776287"/>
                <a:gd name="connsiteX16" fmla="*/ 107157 w 762000"/>
                <a:gd name="connsiteY16" fmla="*/ 204787 h 776287"/>
                <a:gd name="connsiteX17" fmla="*/ 85725 w 762000"/>
                <a:gd name="connsiteY17" fmla="*/ 345281 h 776287"/>
                <a:gd name="connsiteX18" fmla="*/ 50007 w 762000"/>
                <a:gd name="connsiteY18" fmla="*/ 440531 h 776287"/>
                <a:gd name="connsiteX19" fmla="*/ 23813 w 762000"/>
                <a:gd name="connsiteY19" fmla="*/ 507206 h 776287"/>
                <a:gd name="connsiteX20" fmla="*/ 33338 w 762000"/>
                <a:gd name="connsiteY20" fmla="*/ 633412 h 776287"/>
                <a:gd name="connsiteX21" fmla="*/ 0 w 762000"/>
                <a:gd name="connsiteY21" fmla="*/ 688181 h 776287"/>
                <a:gd name="connsiteX22" fmla="*/ 78582 w 762000"/>
                <a:gd name="connsiteY22" fmla="*/ 681037 h 776287"/>
                <a:gd name="connsiteX23" fmla="*/ 61913 w 762000"/>
                <a:gd name="connsiteY23" fmla="*/ 740569 h 776287"/>
                <a:gd name="connsiteX24" fmla="*/ 135732 w 762000"/>
                <a:gd name="connsiteY24" fmla="*/ 723900 h 776287"/>
                <a:gd name="connsiteX25" fmla="*/ 126207 w 762000"/>
                <a:gd name="connsiteY25" fmla="*/ 769144 h 776287"/>
                <a:gd name="connsiteX26" fmla="*/ 240507 w 762000"/>
                <a:gd name="connsiteY26" fmla="*/ 750094 h 776287"/>
                <a:gd name="connsiteX27" fmla="*/ 292894 w 762000"/>
                <a:gd name="connsiteY27" fmla="*/ 540544 h 776287"/>
                <a:gd name="connsiteX0" fmla="*/ 292894 w 762000"/>
                <a:gd name="connsiteY0" fmla="*/ 540544 h 776287"/>
                <a:gd name="connsiteX1" fmla="*/ 450057 w 762000"/>
                <a:gd name="connsiteY1" fmla="*/ 547688 h 776287"/>
                <a:gd name="connsiteX2" fmla="*/ 483394 w 762000"/>
                <a:gd name="connsiteY2" fmla="*/ 719137 h 776287"/>
                <a:gd name="connsiteX3" fmla="*/ 604838 w 762000"/>
                <a:gd name="connsiteY3" fmla="*/ 776287 h 776287"/>
                <a:gd name="connsiteX4" fmla="*/ 600075 w 762000"/>
                <a:gd name="connsiteY4" fmla="*/ 728663 h 776287"/>
                <a:gd name="connsiteX5" fmla="*/ 700088 w 762000"/>
                <a:gd name="connsiteY5" fmla="*/ 742950 h 776287"/>
                <a:gd name="connsiteX6" fmla="*/ 690563 w 762000"/>
                <a:gd name="connsiteY6" fmla="*/ 685800 h 776287"/>
                <a:gd name="connsiteX7" fmla="*/ 745331 w 762000"/>
                <a:gd name="connsiteY7" fmla="*/ 683418 h 776287"/>
                <a:gd name="connsiteX8" fmla="*/ 740569 w 762000"/>
                <a:gd name="connsiteY8" fmla="*/ 623887 h 776287"/>
                <a:gd name="connsiteX9" fmla="*/ 762000 w 762000"/>
                <a:gd name="connsiteY9" fmla="*/ 552450 h 776287"/>
                <a:gd name="connsiteX10" fmla="*/ 728663 w 762000"/>
                <a:gd name="connsiteY10" fmla="*/ 490537 h 776287"/>
                <a:gd name="connsiteX11" fmla="*/ 728663 w 762000"/>
                <a:gd name="connsiteY11" fmla="*/ 385762 h 776287"/>
                <a:gd name="connsiteX12" fmla="*/ 669132 w 762000"/>
                <a:gd name="connsiteY12" fmla="*/ 338137 h 776287"/>
                <a:gd name="connsiteX13" fmla="*/ 661988 w 762000"/>
                <a:gd name="connsiteY13" fmla="*/ 230981 h 776287"/>
                <a:gd name="connsiteX14" fmla="*/ 485775 w 762000"/>
                <a:gd name="connsiteY14" fmla="*/ 0 h 776287"/>
                <a:gd name="connsiteX15" fmla="*/ 238125 w 762000"/>
                <a:gd name="connsiteY15" fmla="*/ 9525 h 776287"/>
                <a:gd name="connsiteX16" fmla="*/ 107157 w 762000"/>
                <a:gd name="connsiteY16" fmla="*/ 204787 h 776287"/>
                <a:gd name="connsiteX17" fmla="*/ 85725 w 762000"/>
                <a:gd name="connsiteY17" fmla="*/ 345281 h 776287"/>
                <a:gd name="connsiteX18" fmla="*/ 50007 w 762000"/>
                <a:gd name="connsiteY18" fmla="*/ 440531 h 776287"/>
                <a:gd name="connsiteX19" fmla="*/ 23813 w 762000"/>
                <a:gd name="connsiteY19" fmla="*/ 507206 h 776287"/>
                <a:gd name="connsiteX20" fmla="*/ 33338 w 762000"/>
                <a:gd name="connsiteY20" fmla="*/ 633412 h 776287"/>
                <a:gd name="connsiteX21" fmla="*/ 0 w 762000"/>
                <a:gd name="connsiteY21" fmla="*/ 688181 h 776287"/>
                <a:gd name="connsiteX22" fmla="*/ 78582 w 762000"/>
                <a:gd name="connsiteY22" fmla="*/ 681037 h 776287"/>
                <a:gd name="connsiteX23" fmla="*/ 61913 w 762000"/>
                <a:gd name="connsiteY23" fmla="*/ 740569 h 776287"/>
                <a:gd name="connsiteX24" fmla="*/ 135732 w 762000"/>
                <a:gd name="connsiteY24" fmla="*/ 723900 h 776287"/>
                <a:gd name="connsiteX25" fmla="*/ 126207 w 762000"/>
                <a:gd name="connsiteY25" fmla="*/ 769144 h 776287"/>
                <a:gd name="connsiteX26" fmla="*/ 240507 w 762000"/>
                <a:gd name="connsiteY26" fmla="*/ 750094 h 776287"/>
                <a:gd name="connsiteX27" fmla="*/ 292894 w 762000"/>
                <a:gd name="connsiteY27" fmla="*/ 540544 h 776287"/>
                <a:gd name="connsiteX0" fmla="*/ 292894 w 762000"/>
                <a:gd name="connsiteY0" fmla="*/ 540544 h 776287"/>
                <a:gd name="connsiteX1" fmla="*/ 450057 w 762000"/>
                <a:gd name="connsiteY1" fmla="*/ 547688 h 776287"/>
                <a:gd name="connsiteX2" fmla="*/ 483394 w 762000"/>
                <a:gd name="connsiteY2" fmla="*/ 719137 h 776287"/>
                <a:gd name="connsiteX3" fmla="*/ 604838 w 762000"/>
                <a:gd name="connsiteY3" fmla="*/ 776287 h 776287"/>
                <a:gd name="connsiteX4" fmla="*/ 600075 w 762000"/>
                <a:gd name="connsiteY4" fmla="*/ 728663 h 776287"/>
                <a:gd name="connsiteX5" fmla="*/ 700088 w 762000"/>
                <a:gd name="connsiteY5" fmla="*/ 742950 h 776287"/>
                <a:gd name="connsiteX6" fmla="*/ 690563 w 762000"/>
                <a:gd name="connsiteY6" fmla="*/ 685800 h 776287"/>
                <a:gd name="connsiteX7" fmla="*/ 745331 w 762000"/>
                <a:gd name="connsiteY7" fmla="*/ 683418 h 776287"/>
                <a:gd name="connsiteX8" fmla="*/ 740569 w 762000"/>
                <a:gd name="connsiteY8" fmla="*/ 623887 h 776287"/>
                <a:gd name="connsiteX9" fmla="*/ 762000 w 762000"/>
                <a:gd name="connsiteY9" fmla="*/ 552450 h 776287"/>
                <a:gd name="connsiteX10" fmla="*/ 728663 w 762000"/>
                <a:gd name="connsiteY10" fmla="*/ 490537 h 776287"/>
                <a:gd name="connsiteX11" fmla="*/ 728663 w 762000"/>
                <a:gd name="connsiteY11" fmla="*/ 385762 h 776287"/>
                <a:gd name="connsiteX12" fmla="*/ 669132 w 762000"/>
                <a:gd name="connsiteY12" fmla="*/ 338137 h 776287"/>
                <a:gd name="connsiteX13" fmla="*/ 661988 w 762000"/>
                <a:gd name="connsiteY13" fmla="*/ 230981 h 776287"/>
                <a:gd name="connsiteX14" fmla="*/ 485775 w 762000"/>
                <a:gd name="connsiteY14" fmla="*/ 0 h 776287"/>
                <a:gd name="connsiteX15" fmla="*/ 238125 w 762000"/>
                <a:gd name="connsiteY15" fmla="*/ 9525 h 776287"/>
                <a:gd name="connsiteX16" fmla="*/ 107157 w 762000"/>
                <a:gd name="connsiteY16" fmla="*/ 204787 h 776287"/>
                <a:gd name="connsiteX17" fmla="*/ 85725 w 762000"/>
                <a:gd name="connsiteY17" fmla="*/ 345281 h 776287"/>
                <a:gd name="connsiteX18" fmla="*/ 50007 w 762000"/>
                <a:gd name="connsiteY18" fmla="*/ 440531 h 776287"/>
                <a:gd name="connsiteX19" fmla="*/ 23813 w 762000"/>
                <a:gd name="connsiteY19" fmla="*/ 507206 h 776287"/>
                <a:gd name="connsiteX20" fmla="*/ 33338 w 762000"/>
                <a:gd name="connsiteY20" fmla="*/ 633412 h 776287"/>
                <a:gd name="connsiteX21" fmla="*/ 0 w 762000"/>
                <a:gd name="connsiteY21" fmla="*/ 688181 h 776287"/>
                <a:gd name="connsiteX22" fmla="*/ 78582 w 762000"/>
                <a:gd name="connsiteY22" fmla="*/ 681037 h 776287"/>
                <a:gd name="connsiteX23" fmla="*/ 61913 w 762000"/>
                <a:gd name="connsiteY23" fmla="*/ 740569 h 776287"/>
                <a:gd name="connsiteX24" fmla="*/ 135732 w 762000"/>
                <a:gd name="connsiteY24" fmla="*/ 723900 h 776287"/>
                <a:gd name="connsiteX25" fmla="*/ 114301 w 762000"/>
                <a:gd name="connsiteY25" fmla="*/ 773907 h 776287"/>
                <a:gd name="connsiteX26" fmla="*/ 240507 w 762000"/>
                <a:gd name="connsiteY26" fmla="*/ 750094 h 776287"/>
                <a:gd name="connsiteX27" fmla="*/ 292894 w 762000"/>
                <a:gd name="connsiteY27" fmla="*/ 540544 h 776287"/>
                <a:gd name="connsiteX0" fmla="*/ 292894 w 762000"/>
                <a:gd name="connsiteY0" fmla="*/ 540544 h 776287"/>
                <a:gd name="connsiteX1" fmla="*/ 450057 w 762000"/>
                <a:gd name="connsiteY1" fmla="*/ 547688 h 776287"/>
                <a:gd name="connsiteX2" fmla="*/ 483394 w 762000"/>
                <a:gd name="connsiteY2" fmla="*/ 719137 h 776287"/>
                <a:gd name="connsiteX3" fmla="*/ 604838 w 762000"/>
                <a:gd name="connsiteY3" fmla="*/ 776287 h 776287"/>
                <a:gd name="connsiteX4" fmla="*/ 600075 w 762000"/>
                <a:gd name="connsiteY4" fmla="*/ 728663 h 776287"/>
                <a:gd name="connsiteX5" fmla="*/ 700088 w 762000"/>
                <a:gd name="connsiteY5" fmla="*/ 742950 h 776287"/>
                <a:gd name="connsiteX6" fmla="*/ 690563 w 762000"/>
                <a:gd name="connsiteY6" fmla="*/ 685800 h 776287"/>
                <a:gd name="connsiteX7" fmla="*/ 745331 w 762000"/>
                <a:gd name="connsiteY7" fmla="*/ 683418 h 776287"/>
                <a:gd name="connsiteX8" fmla="*/ 740569 w 762000"/>
                <a:gd name="connsiteY8" fmla="*/ 623887 h 776287"/>
                <a:gd name="connsiteX9" fmla="*/ 762000 w 762000"/>
                <a:gd name="connsiteY9" fmla="*/ 552450 h 776287"/>
                <a:gd name="connsiteX10" fmla="*/ 728663 w 762000"/>
                <a:gd name="connsiteY10" fmla="*/ 490537 h 776287"/>
                <a:gd name="connsiteX11" fmla="*/ 728663 w 762000"/>
                <a:gd name="connsiteY11" fmla="*/ 385762 h 776287"/>
                <a:gd name="connsiteX12" fmla="*/ 669132 w 762000"/>
                <a:gd name="connsiteY12" fmla="*/ 338137 h 776287"/>
                <a:gd name="connsiteX13" fmla="*/ 661988 w 762000"/>
                <a:gd name="connsiteY13" fmla="*/ 230981 h 776287"/>
                <a:gd name="connsiteX14" fmla="*/ 485775 w 762000"/>
                <a:gd name="connsiteY14" fmla="*/ 0 h 776287"/>
                <a:gd name="connsiteX15" fmla="*/ 238125 w 762000"/>
                <a:gd name="connsiteY15" fmla="*/ 9525 h 776287"/>
                <a:gd name="connsiteX16" fmla="*/ 107157 w 762000"/>
                <a:gd name="connsiteY16" fmla="*/ 204787 h 776287"/>
                <a:gd name="connsiteX17" fmla="*/ 85725 w 762000"/>
                <a:gd name="connsiteY17" fmla="*/ 345281 h 776287"/>
                <a:gd name="connsiteX18" fmla="*/ 50007 w 762000"/>
                <a:gd name="connsiteY18" fmla="*/ 440531 h 776287"/>
                <a:gd name="connsiteX19" fmla="*/ 23813 w 762000"/>
                <a:gd name="connsiteY19" fmla="*/ 507206 h 776287"/>
                <a:gd name="connsiteX20" fmla="*/ 33338 w 762000"/>
                <a:gd name="connsiteY20" fmla="*/ 633412 h 776287"/>
                <a:gd name="connsiteX21" fmla="*/ 0 w 762000"/>
                <a:gd name="connsiteY21" fmla="*/ 688181 h 776287"/>
                <a:gd name="connsiteX22" fmla="*/ 78582 w 762000"/>
                <a:gd name="connsiteY22" fmla="*/ 681037 h 776287"/>
                <a:gd name="connsiteX23" fmla="*/ 61913 w 762000"/>
                <a:gd name="connsiteY23" fmla="*/ 740569 h 776287"/>
                <a:gd name="connsiteX24" fmla="*/ 135732 w 762000"/>
                <a:gd name="connsiteY24" fmla="*/ 723900 h 776287"/>
                <a:gd name="connsiteX25" fmla="*/ 114301 w 762000"/>
                <a:gd name="connsiteY25" fmla="*/ 773907 h 776287"/>
                <a:gd name="connsiteX26" fmla="*/ 240507 w 762000"/>
                <a:gd name="connsiteY26" fmla="*/ 707232 h 776287"/>
                <a:gd name="connsiteX27" fmla="*/ 292894 w 762000"/>
                <a:gd name="connsiteY27" fmla="*/ 540544 h 776287"/>
                <a:gd name="connsiteX0" fmla="*/ 292894 w 762000"/>
                <a:gd name="connsiteY0" fmla="*/ 540544 h 776287"/>
                <a:gd name="connsiteX1" fmla="*/ 450057 w 762000"/>
                <a:gd name="connsiteY1" fmla="*/ 547688 h 776287"/>
                <a:gd name="connsiteX2" fmla="*/ 483394 w 762000"/>
                <a:gd name="connsiteY2" fmla="*/ 719137 h 776287"/>
                <a:gd name="connsiteX3" fmla="*/ 604838 w 762000"/>
                <a:gd name="connsiteY3" fmla="*/ 776287 h 776287"/>
                <a:gd name="connsiteX4" fmla="*/ 600075 w 762000"/>
                <a:gd name="connsiteY4" fmla="*/ 728663 h 776287"/>
                <a:gd name="connsiteX5" fmla="*/ 700088 w 762000"/>
                <a:gd name="connsiteY5" fmla="*/ 742950 h 776287"/>
                <a:gd name="connsiteX6" fmla="*/ 690563 w 762000"/>
                <a:gd name="connsiteY6" fmla="*/ 685800 h 776287"/>
                <a:gd name="connsiteX7" fmla="*/ 745331 w 762000"/>
                <a:gd name="connsiteY7" fmla="*/ 683418 h 776287"/>
                <a:gd name="connsiteX8" fmla="*/ 740569 w 762000"/>
                <a:gd name="connsiteY8" fmla="*/ 623887 h 776287"/>
                <a:gd name="connsiteX9" fmla="*/ 762000 w 762000"/>
                <a:gd name="connsiteY9" fmla="*/ 552450 h 776287"/>
                <a:gd name="connsiteX10" fmla="*/ 728663 w 762000"/>
                <a:gd name="connsiteY10" fmla="*/ 490537 h 776287"/>
                <a:gd name="connsiteX11" fmla="*/ 728663 w 762000"/>
                <a:gd name="connsiteY11" fmla="*/ 385762 h 776287"/>
                <a:gd name="connsiteX12" fmla="*/ 669132 w 762000"/>
                <a:gd name="connsiteY12" fmla="*/ 338137 h 776287"/>
                <a:gd name="connsiteX13" fmla="*/ 661988 w 762000"/>
                <a:gd name="connsiteY13" fmla="*/ 230981 h 776287"/>
                <a:gd name="connsiteX14" fmla="*/ 485775 w 762000"/>
                <a:gd name="connsiteY14" fmla="*/ 0 h 776287"/>
                <a:gd name="connsiteX15" fmla="*/ 238125 w 762000"/>
                <a:gd name="connsiteY15" fmla="*/ 9525 h 776287"/>
                <a:gd name="connsiteX16" fmla="*/ 107157 w 762000"/>
                <a:gd name="connsiteY16" fmla="*/ 204787 h 776287"/>
                <a:gd name="connsiteX17" fmla="*/ 85725 w 762000"/>
                <a:gd name="connsiteY17" fmla="*/ 345281 h 776287"/>
                <a:gd name="connsiteX18" fmla="*/ 50007 w 762000"/>
                <a:gd name="connsiteY18" fmla="*/ 440531 h 776287"/>
                <a:gd name="connsiteX19" fmla="*/ 23813 w 762000"/>
                <a:gd name="connsiteY19" fmla="*/ 507206 h 776287"/>
                <a:gd name="connsiteX20" fmla="*/ 33338 w 762000"/>
                <a:gd name="connsiteY20" fmla="*/ 633412 h 776287"/>
                <a:gd name="connsiteX21" fmla="*/ 0 w 762000"/>
                <a:gd name="connsiteY21" fmla="*/ 688181 h 776287"/>
                <a:gd name="connsiteX22" fmla="*/ 78582 w 762000"/>
                <a:gd name="connsiteY22" fmla="*/ 681037 h 776287"/>
                <a:gd name="connsiteX23" fmla="*/ 61913 w 762000"/>
                <a:gd name="connsiteY23" fmla="*/ 740569 h 776287"/>
                <a:gd name="connsiteX24" fmla="*/ 135732 w 762000"/>
                <a:gd name="connsiteY24" fmla="*/ 723900 h 776287"/>
                <a:gd name="connsiteX25" fmla="*/ 114301 w 762000"/>
                <a:gd name="connsiteY25" fmla="*/ 773907 h 776287"/>
                <a:gd name="connsiteX26" fmla="*/ 252413 w 762000"/>
                <a:gd name="connsiteY26" fmla="*/ 702470 h 776287"/>
                <a:gd name="connsiteX27" fmla="*/ 292894 w 762000"/>
                <a:gd name="connsiteY27" fmla="*/ 540544 h 776287"/>
                <a:gd name="connsiteX0" fmla="*/ 292894 w 762000"/>
                <a:gd name="connsiteY0" fmla="*/ 540544 h 776287"/>
                <a:gd name="connsiteX1" fmla="*/ 450057 w 762000"/>
                <a:gd name="connsiteY1" fmla="*/ 547688 h 776287"/>
                <a:gd name="connsiteX2" fmla="*/ 483394 w 762000"/>
                <a:gd name="connsiteY2" fmla="*/ 719137 h 776287"/>
                <a:gd name="connsiteX3" fmla="*/ 604838 w 762000"/>
                <a:gd name="connsiteY3" fmla="*/ 776287 h 776287"/>
                <a:gd name="connsiteX4" fmla="*/ 600075 w 762000"/>
                <a:gd name="connsiteY4" fmla="*/ 728663 h 776287"/>
                <a:gd name="connsiteX5" fmla="*/ 700088 w 762000"/>
                <a:gd name="connsiteY5" fmla="*/ 742950 h 776287"/>
                <a:gd name="connsiteX6" fmla="*/ 690563 w 762000"/>
                <a:gd name="connsiteY6" fmla="*/ 685800 h 776287"/>
                <a:gd name="connsiteX7" fmla="*/ 745331 w 762000"/>
                <a:gd name="connsiteY7" fmla="*/ 683418 h 776287"/>
                <a:gd name="connsiteX8" fmla="*/ 740569 w 762000"/>
                <a:gd name="connsiteY8" fmla="*/ 623887 h 776287"/>
                <a:gd name="connsiteX9" fmla="*/ 762000 w 762000"/>
                <a:gd name="connsiteY9" fmla="*/ 552450 h 776287"/>
                <a:gd name="connsiteX10" fmla="*/ 728663 w 762000"/>
                <a:gd name="connsiteY10" fmla="*/ 490537 h 776287"/>
                <a:gd name="connsiteX11" fmla="*/ 728663 w 762000"/>
                <a:gd name="connsiteY11" fmla="*/ 385762 h 776287"/>
                <a:gd name="connsiteX12" fmla="*/ 669132 w 762000"/>
                <a:gd name="connsiteY12" fmla="*/ 338137 h 776287"/>
                <a:gd name="connsiteX13" fmla="*/ 661988 w 762000"/>
                <a:gd name="connsiteY13" fmla="*/ 230981 h 776287"/>
                <a:gd name="connsiteX14" fmla="*/ 485775 w 762000"/>
                <a:gd name="connsiteY14" fmla="*/ 0 h 776287"/>
                <a:gd name="connsiteX15" fmla="*/ 238125 w 762000"/>
                <a:gd name="connsiteY15" fmla="*/ 9525 h 776287"/>
                <a:gd name="connsiteX16" fmla="*/ 107157 w 762000"/>
                <a:gd name="connsiteY16" fmla="*/ 204787 h 776287"/>
                <a:gd name="connsiteX17" fmla="*/ 85725 w 762000"/>
                <a:gd name="connsiteY17" fmla="*/ 345281 h 776287"/>
                <a:gd name="connsiteX18" fmla="*/ 50007 w 762000"/>
                <a:gd name="connsiteY18" fmla="*/ 440531 h 776287"/>
                <a:gd name="connsiteX19" fmla="*/ 23813 w 762000"/>
                <a:gd name="connsiteY19" fmla="*/ 507206 h 776287"/>
                <a:gd name="connsiteX20" fmla="*/ 33338 w 762000"/>
                <a:gd name="connsiteY20" fmla="*/ 633412 h 776287"/>
                <a:gd name="connsiteX21" fmla="*/ 0 w 762000"/>
                <a:gd name="connsiteY21" fmla="*/ 688181 h 776287"/>
                <a:gd name="connsiteX22" fmla="*/ 78582 w 762000"/>
                <a:gd name="connsiteY22" fmla="*/ 681037 h 776287"/>
                <a:gd name="connsiteX23" fmla="*/ 61913 w 762000"/>
                <a:gd name="connsiteY23" fmla="*/ 740569 h 776287"/>
                <a:gd name="connsiteX24" fmla="*/ 135732 w 762000"/>
                <a:gd name="connsiteY24" fmla="*/ 723900 h 776287"/>
                <a:gd name="connsiteX25" fmla="*/ 114301 w 762000"/>
                <a:gd name="connsiteY25" fmla="*/ 773907 h 776287"/>
                <a:gd name="connsiteX26" fmla="*/ 252413 w 762000"/>
                <a:gd name="connsiteY26" fmla="*/ 702470 h 776287"/>
                <a:gd name="connsiteX27" fmla="*/ 292894 w 762000"/>
                <a:gd name="connsiteY27" fmla="*/ 540544 h 776287"/>
                <a:gd name="connsiteX0" fmla="*/ 292894 w 762000"/>
                <a:gd name="connsiteY0" fmla="*/ 540544 h 776287"/>
                <a:gd name="connsiteX1" fmla="*/ 450057 w 762000"/>
                <a:gd name="connsiteY1" fmla="*/ 547688 h 776287"/>
                <a:gd name="connsiteX2" fmla="*/ 483394 w 762000"/>
                <a:gd name="connsiteY2" fmla="*/ 719137 h 776287"/>
                <a:gd name="connsiteX3" fmla="*/ 604838 w 762000"/>
                <a:gd name="connsiteY3" fmla="*/ 776287 h 776287"/>
                <a:gd name="connsiteX4" fmla="*/ 600075 w 762000"/>
                <a:gd name="connsiteY4" fmla="*/ 728663 h 776287"/>
                <a:gd name="connsiteX5" fmla="*/ 700088 w 762000"/>
                <a:gd name="connsiteY5" fmla="*/ 742950 h 776287"/>
                <a:gd name="connsiteX6" fmla="*/ 690563 w 762000"/>
                <a:gd name="connsiteY6" fmla="*/ 685800 h 776287"/>
                <a:gd name="connsiteX7" fmla="*/ 745331 w 762000"/>
                <a:gd name="connsiteY7" fmla="*/ 683418 h 776287"/>
                <a:gd name="connsiteX8" fmla="*/ 740569 w 762000"/>
                <a:gd name="connsiteY8" fmla="*/ 623887 h 776287"/>
                <a:gd name="connsiteX9" fmla="*/ 762000 w 762000"/>
                <a:gd name="connsiteY9" fmla="*/ 552450 h 776287"/>
                <a:gd name="connsiteX10" fmla="*/ 728663 w 762000"/>
                <a:gd name="connsiteY10" fmla="*/ 490537 h 776287"/>
                <a:gd name="connsiteX11" fmla="*/ 728663 w 762000"/>
                <a:gd name="connsiteY11" fmla="*/ 385762 h 776287"/>
                <a:gd name="connsiteX12" fmla="*/ 669132 w 762000"/>
                <a:gd name="connsiteY12" fmla="*/ 338137 h 776287"/>
                <a:gd name="connsiteX13" fmla="*/ 661988 w 762000"/>
                <a:gd name="connsiteY13" fmla="*/ 230981 h 776287"/>
                <a:gd name="connsiteX14" fmla="*/ 485775 w 762000"/>
                <a:gd name="connsiteY14" fmla="*/ 0 h 776287"/>
                <a:gd name="connsiteX15" fmla="*/ 238125 w 762000"/>
                <a:gd name="connsiteY15" fmla="*/ 9525 h 776287"/>
                <a:gd name="connsiteX16" fmla="*/ 107157 w 762000"/>
                <a:gd name="connsiteY16" fmla="*/ 204787 h 776287"/>
                <a:gd name="connsiteX17" fmla="*/ 85725 w 762000"/>
                <a:gd name="connsiteY17" fmla="*/ 345281 h 776287"/>
                <a:gd name="connsiteX18" fmla="*/ 50007 w 762000"/>
                <a:gd name="connsiteY18" fmla="*/ 440531 h 776287"/>
                <a:gd name="connsiteX19" fmla="*/ 23813 w 762000"/>
                <a:gd name="connsiteY19" fmla="*/ 507206 h 776287"/>
                <a:gd name="connsiteX20" fmla="*/ 33338 w 762000"/>
                <a:gd name="connsiteY20" fmla="*/ 633412 h 776287"/>
                <a:gd name="connsiteX21" fmla="*/ 0 w 762000"/>
                <a:gd name="connsiteY21" fmla="*/ 688181 h 776287"/>
                <a:gd name="connsiteX22" fmla="*/ 78582 w 762000"/>
                <a:gd name="connsiteY22" fmla="*/ 681037 h 776287"/>
                <a:gd name="connsiteX23" fmla="*/ 61913 w 762000"/>
                <a:gd name="connsiteY23" fmla="*/ 740569 h 776287"/>
                <a:gd name="connsiteX24" fmla="*/ 135732 w 762000"/>
                <a:gd name="connsiteY24" fmla="*/ 723900 h 776287"/>
                <a:gd name="connsiteX25" fmla="*/ 114301 w 762000"/>
                <a:gd name="connsiteY25" fmla="*/ 773907 h 776287"/>
                <a:gd name="connsiteX26" fmla="*/ 252413 w 762000"/>
                <a:gd name="connsiteY26" fmla="*/ 702470 h 776287"/>
                <a:gd name="connsiteX27" fmla="*/ 292894 w 762000"/>
                <a:gd name="connsiteY27" fmla="*/ 540544 h 776287"/>
                <a:gd name="connsiteX0" fmla="*/ 292894 w 762000"/>
                <a:gd name="connsiteY0" fmla="*/ 540544 h 776287"/>
                <a:gd name="connsiteX1" fmla="*/ 450057 w 762000"/>
                <a:gd name="connsiteY1" fmla="*/ 547688 h 776287"/>
                <a:gd name="connsiteX2" fmla="*/ 483394 w 762000"/>
                <a:gd name="connsiteY2" fmla="*/ 719137 h 776287"/>
                <a:gd name="connsiteX3" fmla="*/ 604838 w 762000"/>
                <a:gd name="connsiteY3" fmla="*/ 776287 h 776287"/>
                <a:gd name="connsiteX4" fmla="*/ 600075 w 762000"/>
                <a:gd name="connsiteY4" fmla="*/ 728663 h 776287"/>
                <a:gd name="connsiteX5" fmla="*/ 700088 w 762000"/>
                <a:gd name="connsiteY5" fmla="*/ 742950 h 776287"/>
                <a:gd name="connsiteX6" fmla="*/ 690563 w 762000"/>
                <a:gd name="connsiteY6" fmla="*/ 685800 h 776287"/>
                <a:gd name="connsiteX7" fmla="*/ 745331 w 762000"/>
                <a:gd name="connsiteY7" fmla="*/ 683418 h 776287"/>
                <a:gd name="connsiteX8" fmla="*/ 740569 w 762000"/>
                <a:gd name="connsiteY8" fmla="*/ 623887 h 776287"/>
                <a:gd name="connsiteX9" fmla="*/ 762000 w 762000"/>
                <a:gd name="connsiteY9" fmla="*/ 552450 h 776287"/>
                <a:gd name="connsiteX10" fmla="*/ 728663 w 762000"/>
                <a:gd name="connsiteY10" fmla="*/ 490537 h 776287"/>
                <a:gd name="connsiteX11" fmla="*/ 728663 w 762000"/>
                <a:gd name="connsiteY11" fmla="*/ 385762 h 776287"/>
                <a:gd name="connsiteX12" fmla="*/ 669132 w 762000"/>
                <a:gd name="connsiteY12" fmla="*/ 338137 h 776287"/>
                <a:gd name="connsiteX13" fmla="*/ 661988 w 762000"/>
                <a:gd name="connsiteY13" fmla="*/ 230981 h 776287"/>
                <a:gd name="connsiteX14" fmla="*/ 485775 w 762000"/>
                <a:gd name="connsiteY14" fmla="*/ 0 h 776287"/>
                <a:gd name="connsiteX15" fmla="*/ 238125 w 762000"/>
                <a:gd name="connsiteY15" fmla="*/ 9525 h 776287"/>
                <a:gd name="connsiteX16" fmla="*/ 107157 w 762000"/>
                <a:gd name="connsiteY16" fmla="*/ 204787 h 776287"/>
                <a:gd name="connsiteX17" fmla="*/ 85725 w 762000"/>
                <a:gd name="connsiteY17" fmla="*/ 345281 h 776287"/>
                <a:gd name="connsiteX18" fmla="*/ 50007 w 762000"/>
                <a:gd name="connsiteY18" fmla="*/ 440531 h 776287"/>
                <a:gd name="connsiteX19" fmla="*/ 23813 w 762000"/>
                <a:gd name="connsiteY19" fmla="*/ 507206 h 776287"/>
                <a:gd name="connsiteX20" fmla="*/ 33338 w 762000"/>
                <a:gd name="connsiteY20" fmla="*/ 633412 h 776287"/>
                <a:gd name="connsiteX21" fmla="*/ 0 w 762000"/>
                <a:gd name="connsiteY21" fmla="*/ 688181 h 776287"/>
                <a:gd name="connsiteX22" fmla="*/ 78582 w 762000"/>
                <a:gd name="connsiteY22" fmla="*/ 681037 h 776287"/>
                <a:gd name="connsiteX23" fmla="*/ 61913 w 762000"/>
                <a:gd name="connsiteY23" fmla="*/ 740569 h 776287"/>
                <a:gd name="connsiteX24" fmla="*/ 135732 w 762000"/>
                <a:gd name="connsiteY24" fmla="*/ 723900 h 776287"/>
                <a:gd name="connsiteX25" fmla="*/ 114301 w 762000"/>
                <a:gd name="connsiteY25" fmla="*/ 773907 h 776287"/>
                <a:gd name="connsiteX26" fmla="*/ 252413 w 762000"/>
                <a:gd name="connsiteY26" fmla="*/ 702470 h 776287"/>
                <a:gd name="connsiteX27" fmla="*/ 292894 w 762000"/>
                <a:gd name="connsiteY27" fmla="*/ 540544 h 776287"/>
                <a:gd name="connsiteX0" fmla="*/ 292894 w 762000"/>
                <a:gd name="connsiteY0" fmla="*/ 540544 h 776287"/>
                <a:gd name="connsiteX1" fmla="*/ 450057 w 762000"/>
                <a:gd name="connsiteY1" fmla="*/ 547688 h 776287"/>
                <a:gd name="connsiteX2" fmla="*/ 483394 w 762000"/>
                <a:gd name="connsiteY2" fmla="*/ 719137 h 776287"/>
                <a:gd name="connsiteX3" fmla="*/ 604838 w 762000"/>
                <a:gd name="connsiteY3" fmla="*/ 776287 h 776287"/>
                <a:gd name="connsiteX4" fmla="*/ 600075 w 762000"/>
                <a:gd name="connsiteY4" fmla="*/ 728663 h 776287"/>
                <a:gd name="connsiteX5" fmla="*/ 700088 w 762000"/>
                <a:gd name="connsiteY5" fmla="*/ 742950 h 776287"/>
                <a:gd name="connsiteX6" fmla="*/ 690563 w 762000"/>
                <a:gd name="connsiteY6" fmla="*/ 685800 h 776287"/>
                <a:gd name="connsiteX7" fmla="*/ 745331 w 762000"/>
                <a:gd name="connsiteY7" fmla="*/ 683418 h 776287"/>
                <a:gd name="connsiteX8" fmla="*/ 740569 w 762000"/>
                <a:gd name="connsiteY8" fmla="*/ 623887 h 776287"/>
                <a:gd name="connsiteX9" fmla="*/ 762000 w 762000"/>
                <a:gd name="connsiteY9" fmla="*/ 552450 h 776287"/>
                <a:gd name="connsiteX10" fmla="*/ 728663 w 762000"/>
                <a:gd name="connsiteY10" fmla="*/ 490537 h 776287"/>
                <a:gd name="connsiteX11" fmla="*/ 728663 w 762000"/>
                <a:gd name="connsiteY11" fmla="*/ 385762 h 776287"/>
                <a:gd name="connsiteX12" fmla="*/ 669132 w 762000"/>
                <a:gd name="connsiteY12" fmla="*/ 338137 h 776287"/>
                <a:gd name="connsiteX13" fmla="*/ 661988 w 762000"/>
                <a:gd name="connsiteY13" fmla="*/ 230981 h 776287"/>
                <a:gd name="connsiteX14" fmla="*/ 485775 w 762000"/>
                <a:gd name="connsiteY14" fmla="*/ 0 h 776287"/>
                <a:gd name="connsiteX15" fmla="*/ 238125 w 762000"/>
                <a:gd name="connsiteY15" fmla="*/ 9525 h 776287"/>
                <a:gd name="connsiteX16" fmla="*/ 107157 w 762000"/>
                <a:gd name="connsiteY16" fmla="*/ 204787 h 776287"/>
                <a:gd name="connsiteX17" fmla="*/ 85725 w 762000"/>
                <a:gd name="connsiteY17" fmla="*/ 345281 h 776287"/>
                <a:gd name="connsiteX18" fmla="*/ 50007 w 762000"/>
                <a:gd name="connsiteY18" fmla="*/ 440531 h 776287"/>
                <a:gd name="connsiteX19" fmla="*/ 23813 w 762000"/>
                <a:gd name="connsiteY19" fmla="*/ 507206 h 776287"/>
                <a:gd name="connsiteX20" fmla="*/ 33338 w 762000"/>
                <a:gd name="connsiteY20" fmla="*/ 633412 h 776287"/>
                <a:gd name="connsiteX21" fmla="*/ 0 w 762000"/>
                <a:gd name="connsiteY21" fmla="*/ 688181 h 776287"/>
                <a:gd name="connsiteX22" fmla="*/ 78582 w 762000"/>
                <a:gd name="connsiteY22" fmla="*/ 681037 h 776287"/>
                <a:gd name="connsiteX23" fmla="*/ 61913 w 762000"/>
                <a:gd name="connsiteY23" fmla="*/ 740569 h 776287"/>
                <a:gd name="connsiteX24" fmla="*/ 135732 w 762000"/>
                <a:gd name="connsiteY24" fmla="*/ 723900 h 776287"/>
                <a:gd name="connsiteX25" fmla="*/ 114301 w 762000"/>
                <a:gd name="connsiteY25" fmla="*/ 773907 h 776287"/>
                <a:gd name="connsiteX26" fmla="*/ 252413 w 762000"/>
                <a:gd name="connsiteY26" fmla="*/ 702470 h 776287"/>
                <a:gd name="connsiteX27" fmla="*/ 292894 w 762000"/>
                <a:gd name="connsiteY27" fmla="*/ 540544 h 776287"/>
                <a:gd name="connsiteX0" fmla="*/ 292894 w 762000"/>
                <a:gd name="connsiteY0" fmla="*/ 540544 h 776287"/>
                <a:gd name="connsiteX1" fmla="*/ 450057 w 762000"/>
                <a:gd name="connsiteY1" fmla="*/ 547688 h 776287"/>
                <a:gd name="connsiteX2" fmla="*/ 483394 w 762000"/>
                <a:gd name="connsiteY2" fmla="*/ 719137 h 776287"/>
                <a:gd name="connsiteX3" fmla="*/ 604838 w 762000"/>
                <a:gd name="connsiteY3" fmla="*/ 776287 h 776287"/>
                <a:gd name="connsiteX4" fmla="*/ 600075 w 762000"/>
                <a:gd name="connsiteY4" fmla="*/ 728663 h 776287"/>
                <a:gd name="connsiteX5" fmla="*/ 700088 w 762000"/>
                <a:gd name="connsiteY5" fmla="*/ 742950 h 776287"/>
                <a:gd name="connsiteX6" fmla="*/ 690563 w 762000"/>
                <a:gd name="connsiteY6" fmla="*/ 685800 h 776287"/>
                <a:gd name="connsiteX7" fmla="*/ 745331 w 762000"/>
                <a:gd name="connsiteY7" fmla="*/ 683418 h 776287"/>
                <a:gd name="connsiteX8" fmla="*/ 740569 w 762000"/>
                <a:gd name="connsiteY8" fmla="*/ 623887 h 776287"/>
                <a:gd name="connsiteX9" fmla="*/ 762000 w 762000"/>
                <a:gd name="connsiteY9" fmla="*/ 552450 h 776287"/>
                <a:gd name="connsiteX10" fmla="*/ 728663 w 762000"/>
                <a:gd name="connsiteY10" fmla="*/ 490537 h 776287"/>
                <a:gd name="connsiteX11" fmla="*/ 728663 w 762000"/>
                <a:gd name="connsiteY11" fmla="*/ 385762 h 776287"/>
                <a:gd name="connsiteX12" fmla="*/ 669132 w 762000"/>
                <a:gd name="connsiteY12" fmla="*/ 338137 h 776287"/>
                <a:gd name="connsiteX13" fmla="*/ 661988 w 762000"/>
                <a:gd name="connsiteY13" fmla="*/ 230981 h 776287"/>
                <a:gd name="connsiteX14" fmla="*/ 485775 w 762000"/>
                <a:gd name="connsiteY14" fmla="*/ 0 h 776287"/>
                <a:gd name="connsiteX15" fmla="*/ 238125 w 762000"/>
                <a:gd name="connsiteY15" fmla="*/ 9525 h 776287"/>
                <a:gd name="connsiteX16" fmla="*/ 107157 w 762000"/>
                <a:gd name="connsiteY16" fmla="*/ 204787 h 776287"/>
                <a:gd name="connsiteX17" fmla="*/ 85725 w 762000"/>
                <a:gd name="connsiteY17" fmla="*/ 345281 h 776287"/>
                <a:gd name="connsiteX18" fmla="*/ 50007 w 762000"/>
                <a:gd name="connsiteY18" fmla="*/ 440531 h 776287"/>
                <a:gd name="connsiteX19" fmla="*/ 23813 w 762000"/>
                <a:gd name="connsiteY19" fmla="*/ 507206 h 776287"/>
                <a:gd name="connsiteX20" fmla="*/ 33338 w 762000"/>
                <a:gd name="connsiteY20" fmla="*/ 633412 h 776287"/>
                <a:gd name="connsiteX21" fmla="*/ 0 w 762000"/>
                <a:gd name="connsiteY21" fmla="*/ 688181 h 776287"/>
                <a:gd name="connsiteX22" fmla="*/ 78582 w 762000"/>
                <a:gd name="connsiteY22" fmla="*/ 681037 h 776287"/>
                <a:gd name="connsiteX23" fmla="*/ 61913 w 762000"/>
                <a:gd name="connsiteY23" fmla="*/ 740569 h 776287"/>
                <a:gd name="connsiteX24" fmla="*/ 135732 w 762000"/>
                <a:gd name="connsiteY24" fmla="*/ 723900 h 776287"/>
                <a:gd name="connsiteX25" fmla="*/ 114301 w 762000"/>
                <a:gd name="connsiteY25" fmla="*/ 773907 h 776287"/>
                <a:gd name="connsiteX26" fmla="*/ 252413 w 762000"/>
                <a:gd name="connsiteY26" fmla="*/ 702470 h 776287"/>
                <a:gd name="connsiteX27" fmla="*/ 292894 w 762000"/>
                <a:gd name="connsiteY27" fmla="*/ 540544 h 776287"/>
                <a:gd name="connsiteX0" fmla="*/ 276225 w 762000"/>
                <a:gd name="connsiteY0" fmla="*/ 547687 h 776287"/>
                <a:gd name="connsiteX1" fmla="*/ 450057 w 762000"/>
                <a:gd name="connsiteY1" fmla="*/ 547688 h 776287"/>
                <a:gd name="connsiteX2" fmla="*/ 483394 w 762000"/>
                <a:gd name="connsiteY2" fmla="*/ 719137 h 776287"/>
                <a:gd name="connsiteX3" fmla="*/ 604838 w 762000"/>
                <a:gd name="connsiteY3" fmla="*/ 776287 h 776287"/>
                <a:gd name="connsiteX4" fmla="*/ 600075 w 762000"/>
                <a:gd name="connsiteY4" fmla="*/ 728663 h 776287"/>
                <a:gd name="connsiteX5" fmla="*/ 700088 w 762000"/>
                <a:gd name="connsiteY5" fmla="*/ 742950 h 776287"/>
                <a:gd name="connsiteX6" fmla="*/ 690563 w 762000"/>
                <a:gd name="connsiteY6" fmla="*/ 685800 h 776287"/>
                <a:gd name="connsiteX7" fmla="*/ 745331 w 762000"/>
                <a:gd name="connsiteY7" fmla="*/ 683418 h 776287"/>
                <a:gd name="connsiteX8" fmla="*/ 740569 w 762000"/>
                <a:gd name="connsiteY8" fmla="*/ 623887 h 776287"/>
                <a:gd name="connsiteX9" fmla="*/ 762000 w 762000"/>
                <a:gd name="connsiteY9" fmla="*/ 552450 h 776287"/>
                <a:gd name="connsiteX10" fmla="*/ 728663 w 762000"/>
                <a:gd name="connsiteY10" fmla="*/ 490537 h 776287"/>
                <a:gd name="connsiteX11" fmla="*/ 728663 w 762000"/>
                <a:gd name="connsiteY11" fmla="*/ 385762 h 776287"/>
                <a:gd name="connsiteX12" fmla="*/ 669132 w 762000"/>
                <a:gd name="connsiteY12" fmla="*/ 338137 h 776287"/>
                <a:gd name="connsiteX13" fmla="*/ 661988 w 762000"/>
                <a:gd name="connsiteY13" fmla="*/ 230981 h 776287"/>
                <a:gd name="connsiteX14" fmla="*/ 485775 w 762000"/>
                <a:gd name="connsiteY14" fmla="*/ 0 h 776287"/>
                <a:gd name="connsiteX15" fmla="*/ 238125 w 762000"/>
                <a:gd name="connsiteY15" fmla="*/ 9525 h 776287"/>
                <a:gd name="connsiteX16" fmla="*/ 107157 w 762000"/>
                <a:gd name="connsiteY16" fmla="*/ 204787 h 776287"/>
                <a:gd name="connsiteX17" fmla="*/ 85725 w 762000"/>
                <a:gd name="connsiteY17" fmla="*/ 345281 h 776287"/>
                <a:gd name="connsiteX18" fmla="*/ 50007 w 762000"/>
                <a:gd name="connsiteY18" fmla="*/ 440531 h 776287"/>
                <a:gd name="connsiteX19" fmla="*/ 23813 w 762000"/>
                <a:gd name="connsiteY19" fmla="*/ 507206 h 776287"/>
                <a:gd name="connsiteX20" fmla="*/ 33338 w 762000"/>
                <a:gd name="connsiteY20" fmla="*/ 633412 h 776287"/>
                <a:gd name="connsiteX21" fmla="*/ 0 w 762000"/>
                <a:gd name="connsiteY21" fmla="*/ 688181 h 776287"/>
                <a:gd name="connsiteX22" fmla="*/ 78582 w 762000"/>
                <a:gd name="connsiteY22" fmla="*/ 681037 h 776287"/>
                <a:gd name="connsiteX23" fmla="*/ 61913 w 762000"/>
                <a:gd name="connsiteY23" fmla="*/ 740569 h 776287"/>
                <a:gd name="connsiteX24" fmla="*/ 135732 w 762000"/>
                <a:gd name="connsiteY24" fmla="*/ 723900 h 776287"/>
                <a:gd name="connsiteX25" fmla="*/ 114301 w 762000"/>
                <a:gd name="connsiteY25" fmla="*/ 773907 h 776287"/>
                <a:gd name="connsiteX26" fmla="*/ 252413 w 762000"/>
                <a:gd name="connsiteY26" fmla="*/ 702470 h 776287"/>
                <a:gd name="connsiteX27" fmla="*/ 276225 w 762000"/>
                <a:gd name="connsiteY27" fmla="*/ 547687 h 776287"/>
                <a:gd name="connsiteX0" fmla="*/ 276225 w 762000"/>
                <a:gd name="connsiteY0" fmla="*/ 547687 h 776287"/>
                <a:gd name="connsiteX1" fmla="*/ 450057 w 762000"/>
                <a:gd name="connsiteY1" fmla="*/ 547688 h 776287"/>
                <a:gd name="connsiteX2" fmla="*/ 483394 w 762000"/>
                <a:gd name="connsiteY2" fmla="*/ 719137 h 776287"/>
                <a:gd name="connsiteX3" fmla="*/ 604838 w 762000"/>
                <a:gd name="connsiteY3" fmla="*/ 776287 h 776287"/>
                <a:gd name="connsiteX4" fmla="*/ 600075 w 762000"/>
                <a:gd name="connsiteY4" fmla="*/ 728663 h 776287"/>
                <a:gd name="connsiteX5" fmla="*/ 700088 w 762000"/>
                <a:gd name="connsiteY5" fmla="*/ 742950 h 776287"/>
                <a:gd name="connsiteX6" fmla="*/ 690563 w 762000"/>
                <a:gd name="connsiteY6" fmla="*/ 685800 h 776287"/>
                <a:gd name="connsiteX7" fmla="*/ 745331 w 762000"/>
                <a:gd name="connsiteY7" fmla="*/ 683418 h 776287"/>
                <a:gd name="connsiteX8" fmla="*/ 740569 w 762000"/>
                <a:gd name="connsiteY8" fmla="*/ 623887 h 776287"/>
                <a:gd name="connsiteX9" fmla="*/ 762000 w 762000"/>
                <a:gd name="connsiteY9" fmla="*/ 552450 h 776287"/>
                <a:gd name="connsiteX10" fmla="*/ 728663 w 762000"/>
                <a:gd name="connsiteY10" fmla="*/ 490537 h 776287"/>
                <a:gd name="connsiteX11" fmla="*/ 728663 w 762000"/>
                <a:gd name="connsiteY11" fmla="*/ 385762 h 776287"/>
                <a:gd name="connsiteX12" fmla="*/ 669132 w 762000"/>
                <a:gd name="connsiteY12" fmla="*/ 338137 h 776287"/>
                <a:gd name="connsiteX13" fmla="*/ 661988 w 762000"/>
                <a:gd name="connsiteY13" fmla="*/ 230981 h 776287"/>
                <a:gd name="connsiteX14" fmla="*/ 485775 w 762000"/>
                <a:gd name="connsiteY14" fmla="*/ 0 h 776287"/>
                <a:gd name="connsiteX15" fmla="*/ 238125 w 762000"/>
                <a:gd name="connsiteY15" fmla="*/ 9525 h 776287"/>
                <a:gd name="connsiteX16" fmla="*/ 107157 w 762000"/>
                <a:gd name="connsiteY16" fmla="*/ 204787 h 776287"/>
                <a:gd name="connsiteX17" fmla="*/ 85725 w 762000"/>
                <a:gd name="connsiteY17" fmla="*/ 345281 h 776287"/>
                <a:gd name="connsiteX18" fmla="*/ 50007 w 762000"/>
                <a:gd name="connsiteY18" fmla="*/ 440531 h 776287"/>
                <a:gd name="connsiteX19" fmla="*/ 23813 w 762000"/>
                <a:gd name="connsiteY19" fmla="*/ 507206 h 776287"/>
                <a:gd name="connsiteX20" fmla="*/ 33338 w 762000"/>
                <a:gd name="connsiteY20" fmla="*/ 633412 h 776287"/>
                <a:gd name="connsiteX21" fmla="*/ 0 w 762000"/>
                <a:gd name="connsiteY21" fmla="*/ 688181 h 776287"/>
                <a:gd name="connsiteX22" fmla="*/ 78582 w 762000"/>
                <a:gd name="connsiteY22" fmla="*/ 681037 h 776287"/>
                <a:gd name="connsiteX23" fmla="*/ 61913 w 762000"/>
                <a:gd name="connsiteY23" fmla="*/ 740569 h 776287"/>
                <a:gd name="connsiteX24" fmla="*/ 135732 w 762000"/>
                <a:gd name="connsiteY24" fmla="*/ 723900 h 776287"/>
                <a:gd name="connsiteX25" fmla="*/ 114301 w 762000"/>
                <a:gd name="connsiteY25" fmla="*/ 773907 h 776287"/>
                <a:gd name="connsiteX26" fmla="*/ 252413 w 762000"/>
                <a:gd name="connsiteY26" fmla="*/ 702470 h 776287"/>
                <a:gd name="connsiteX27" fmla="*/ 276225 w 762000"/>
                <a:gd name="connsiteY27" fmla="*/ 547687 h 776287"/>
                <a:gd name="connsiteX0" fmla="*/ 276225 w 762000"/>
                <a:gd name="connsiteY0" fmla="*/ 547687 h 776287"/>
                <a:gd name="connsiteX1" fmla="*/ 450057 w 762000"/>
                <a:gd name="connsiteY1" fmla="*/ 547688 h 776287"/>
                <a:gd name="connsiteX2" fmla="*/ 483394 w 762000"/>
                <a:gd name="connsiteY2" fmla="*/ 719137 h 776287"/>
                <a:gd name="connsiteX3" fmla="*/ 604838 w 762000"/>
                <a:gd name="connsiteY3" fmla="*/ 776287 h 776287"/>
                <a:gd name="connsiteX4" fmla="*/ 600075 w 762000"/>
                <a:gd name="connsiteY4" fmla="*/ 728663 h 776287"/>
                <a:gd name="connsiteX5" fmla="*/ 700088 w 762000"/>
                <a:gd name="connsiteY5" fmla="*/ 742950 h 776287"/>
                <a:gd name="connsiteX6" fmla="*/ 690563 w 762000"/>
                <a:gd name="connsiteY6" fmla="*/ 685800 h 776287"/>
                <a:gd name="connsiteX7" fmla="*/ 745331 w 762000"/>
                <a:gd name="connsiteY7" fmla="*/ 683418 h 776287"/>
                <a:gd name="connsiteX8" fmla="*/ 740569 w 762000"/>
                <a:gd name="connsiteY8" fmla="*/ 623887 h 776287"/>
                <a:gd name="connsiteX9" fmla="*/ 762000 w 762000"/>
                <a:gd name="connsiteY9" fmla="*/ 552450 h 776287"/>
                <a:gd name="connsiteX10" fmla="*/ 728663 w 762000"/>
                <a:gd name="connsiteY10" fmla="*/ 490537 h 776287"/>
                <a:gd name="connsiteX11" fmla="*/ 728663 w 762000"/>
                <a:gd name="connsiteY11" fmla="*/ 385762 h 776287"/>
                <a:gd name="connsiteX12" fmla="*/ 669132 w 762000"/>
                <a:gd name="connsiteY12" fmla="*/ 338137 h 776287"/>
                <a:gd name="connsiteX13" fmla="*/ 661988 w 762000"/>
                <a:gd name="connsiteY13" fmla="*/ 230981 h 776287"/>
                <a:gd name="connsiteX14" fmla="*/ 485775 w 762000"/>
                <a:gd name="connsiteY14" fmla="*/ 0 h 776287"/>
                <a:gd name="connsiteX15" fmla="*/ 238125 w 762000"/>
                <a:gd name="connsiteY15" fmla="*/ 9525 h 776287"/>
                <a:gd name="connsiteX16" fmla="*/ 107157 w 762000"/>
                <a:gd name="connsiteY16" fmla="*/ 204787 h 776287"/>
                <a:gd name="connsiteX17" fmla="*/ 85725 w 762000"/>
                <a:gd name="connsiteY17" fmla="*/ 345281 h 776287"/>
                <a:gd name="connsiteX18" fmla="*/ 50007 w 762000"/>
                <a:gd name="connsiteY18" fmla="*/ 440531 h 776287"/>
                <a:gd name="connsiteX19" fmla="*/ 23813 w 762000"/>
                <a:gd name="connsiteY19" fmla="*/ 507206 h 776287"/>
                <a:gd name="connsiteX20" fmla="*/ 33338 w 762000"/>
                <a:gd name="connsiteY20" fmla="*/ 633412 h 776287"/>
                <a:gd name="connsiteX21" fmla="*/ 0 w 762000"/>
                <a:gd name="connsiteY21" fmla="*/ 688181 h 776287"/>
                <a:gd name="connsiteX22" fmla="*/ 78582 w 762000"/>
                <a:gd name="connsiteY22" fmla="*/ 681037 h 776287"/>
                <a:gd name="connsiteX23" fmla="*/ 61913 w 762000"/>
                <a:gd name="connsiteY23" fmla="*/ 740569 h 776287"/>
                <a:gd name="connsiteX24" fmla="*/ 135732 w 762000"/>
                <a:gd name="connsiteY24" fmla="*/ 723900 h 776287"/>
                <a:gd name="connsiteX25" fmla="*/ 114301 w 762000"/>
                <a:gd name="connsiteY25" fmla="*/ 773907 h 776287"/>
                <a:gd name="connsiteX26" fmla="*/ 252413 w 762000"/>
                <a:gd name="connsiteY26" fmla="*/ 702470 h 776287"/>
                <a:gd name="connsiteX27" fmla="*/ 276225 w 762000"/>
                <a:gd name="connsiteY27" fmla="*/ 547687 h 776287"/>
                <a:gd name="connsiteX0" fmla="*/ 276225 w 762000"/>
                <a:gd name="connsiteY0" fmla="*/ 547687 h 776287"/>
                <a:gd name="connsiteX1" fmla="*/ 450057 w 762000"/>
                <a:gd name="connsiteY1" fmla="*/ 547688 h 776287"/>
                <a:gd name="connsiteX2" fmla="*/ 483394 w 762000"/>
                <a:gd name="connsiteY2" fmla="*/ 719137 h 776287"/>
                <a:gd name="connsiteX3" fmla="*/ 604838 w 762000"/>
                <a:gd name="connsiteY3" fmla="*/ 776287 h 776287"/>
                <a:gd name="connsiteX4" fmla="*/ 600075 w 762000"/>
                <a:gd name="connsiteY4" fmla="*/ 728663 h 776287"/>
                <a:gd name="connsiteX5" fmla="*/ 700088 w 762000"/>
                <a:gd name="connsiteY5" fmla="*/ 742950 h 776287"/>
                <a:gd name="connsiteX6" fmla="*/ 690563 w 762000"/>
                <a:gd name="connsiteY6" fmla="*/ 685800 h 776287"/>
                <a:gd name="connsiteX7" fmla="*/ 745331 w 762000"/>
                <a:gd name="connsiteY7" fmla="*/ 683418 h 776287"/>
                <a:gd name="connsiteX8" fmla="*/ 740569 w 762000"/>
                <a:gd name="connsiteY8" fmla="*/ 623887 h 776287"/>
                <a:gd name="connsiteX9" fmla="*/ 762000 w 762000"/>
                <a:gd name="connsiteY9" fmla="*/ 552450 h 776287"/>
                <a:gd name="connsiteX10" fmla="*/ 728663 w 762000"/>
                <a:gd name="connsiteY10" fmla="*/ 490537 h 776287"/>
                <a:gd name="connsiteX11" fmla="*/ 728663 w 762000"/>
                <a:gd name="connsiteY11" fmla="*/ 385762 h 776287"/>
                <a:gd name="connsiteX12" fmla="*/ 669132 w 762000"/>
                <a:gd name="connsiteY12" fmla="*/ 338137 h 776287"/>
                <a:gd name="connsiteX13" fmla="*/ 661988 w 762000"/>
                <a:gd name="connsiteY13" fmla="*/ 230981 h 776287"/>
                <a:gd name="connsiteX14" fmla="*/ 485775 w 762000"/>
                <a:gd name="connsiteY14" fmla="*/ 0 h 776287"/>
                <a:gd name="connsiteX15" fmla="*/ 238125 w 762000"/>
                <a:gd name="connsiteY15" fmla="*/ 9525 h 776287"/>
                <a:gd name="connsiteX16" fmla="*/ 107157 w 762000"/>
                <a:gd name="connsiteY16" fmla="*/ 204787 h 776287"/>
                <a:gd name="connsiteX17" fmla="*/ 85725 w 762000"/>
                <a:gd name="connsiteY17" fmla="*/ 345281 h 776287"/>
                <a:gd name="connsiteX18" fmla="*/ 50007 w 762000"/>
                <a:gd name="connsiteY18" fmla="*/ 440531 h 776287"/>
                <a:gd name="connsiteX19" fmla="*/ 23813 w 762000"/>
                <a:gd name="connsiteY19" fmla="*/ 507206 h 776287"/>
                <a:gd name="connsiteX20" fmla="*/ 33338 w 762000"/>
                <a:gd name="connsiteY20" fmla="*/ 633412 h 776287"/>
                <a:gd name="connsiteX21" fmla="*/ 0 w 762000"/>
                <a:gd name="connsiteY21" fmla="*/ 688181 h 776287"/>
                <a:gd name="connsiteX22" fmla="*/ 78582 w 762000"/>
                <a:gd name="connsiteY22" fmla="*/ 681037 h 776287"/>
                <a:gd name="connsiteX23" fmla="*/ 61913 w 762000"/>
                <a:gd name="connsiteY23" fmla="*/ 740569 h 776287"/>
                <a:gd name="connsiteX24" fmla="*/ 135732 w 762000"/>
                <a:gd name="connsiteY24" fmla="*/ 723900 h 776287"/>
                <a:gd name="connsiteX25" fmla="*/ 114301 w 762000"/>
                <a:gd name="connsiteY25" fmla="*/ 773907 h 776287"/>
                <a:gd name="connsiteX26" fmla="*/ 252413 w 762000"/>
                <a:gd name="connsiteY26" fmla="*/ 702470 h 776287"/>
                <a:gd name="connsiteX27" fmla="*/ 276225 w 762000"/>
                <a:gd name="connsiteY27" fmla="*/ 547687 h 776287"/>
                <a:gd name="connsiteX0" fmla="*/ 276225 w 762000"/>
                <a:gd name="connsiteY0" fmla="*/ 547687 h 776287"/>
                <a:gd name="connsiteX1" fmla="*/ 450057 w 762000"/>
                <a:gd name="connsiteY1" fmla="*/ 547688 h 776287"/>
                <a:gd name="connsiteX2" fmla="*/ 483394 w 762000"/>
                <a:gd name="connsiteY2" fmla="*/ 719137 h 776287"/>
                <a:gd name="connsiteX3" fmla="*/ 604838 w 762000"/>
                <a:gd name="connsiteY3" fmla="*/ 776287 h 776287"/>
                <a:gd name="connsiteX4" fmla="*/ 600075 w 762000"/>
                <a:gd name="connsiteY4" fmla="*/ 728663 h 776287"/>
                <a:gd name="connsiteX5" fmla="*/ 700088 w 762000"/>
                <a:gd name="connsiteY5" fmla="*/ 742950 h 776287"/>
                <a:gd name="connsiteX6" fmla="*/ 690563 w 762000"/>
                <a:gd name="connsiteY6" fmla="*/ 685800 h 776287"/>
                <a:gd name="connsiteX7" fmla="*/ 745331 w 762000"/>
                <a:gd name="connsiteY7" fmla="*/ 683418 h 776287"/>
                <a:gd name="connsiteX8" fmla="*/ 740569 w 762000"/>
                <a:gd name="connsiteY8" fmla="*/ 623887 h 776287"/>
                <a:gd name="connsiteX9" fmla="*/ 762000 w 762000"/>
                <a:gd name="connsiteY9" fmla="*/ 552450 h 776287"/>
                <a:gd name="connsiteX10" fmla="*/ 728663 w 762000"/>
                <a:gd name="connsiteY10" fmla="*/ 490537 h 776287"/>
                <a:gd name="connsiteX11" fmla="*/ 728663 w 762000"/>
                <a:gd name="connsiteY11" fmla="*/ 385762 h 776287"/>
                <a:gd name="connsiteX12" fmla="*/ 669132 w 762000"/>
                <a:gd name="connsiteY12" fmla="*/ 338137 h 776287"/>
                <a:gd name="connsiteX13" fmla="*/ 661988 w 762000"/>
                <a:gd name="connsiteY13" fmla="*/ 230981 h 776287"/>
                <a:gd name="connsiteX14" fmla="*/ 485775 w 762000"/>
                <a:gd name="connsiteY14" fmla="*/ 0 h 776287"/>
                <a:gd name="connsiteX15" fmla="*/ 238125 w 762000"/>
                <a:gd name="connsiteY15" fmla="*/ 9525 h 776287"/>
                <a:gd name="connsiteX16" fmla="*/ 107157 w 762000"/>
                <a:gd name="connsiteY16" fmla="*/ 204787 h 776287"/>
                <a:gd name="connsiteX17" fmla="*/ 85725 w 762000"/>
                <a:gd name="connsiteY17" fmla="*/ 345281 h 776287"/>
                <a:gd name="connsiteX18" fmla="*/ 50007 w 762000"/>
                <a:gd name="connsiteY18" fmla="*/ 440531 h 776287"/>
                <a:gd name="connsiteX19" fmla="*/ 23813 w 762000"/>
                <a:gd name="connsiteY19" fmla="*/ 507206 h 776287"/>
                <a:gd name="connsiteX20" fmla="*/ 33338 w 762000"/>
                <a:gd name="connsiteY20" fmla="*/ 633412 h 776287"/>
                <a:gd name="connsiteX21" fmla="*/ 0 w 762000"/>
                <a:gd name="connsiteY21" fmla="*/ 688181 h 776287"/>
                <a:gd name="connsiteX22" fmla="*/ 78582 w 762000"/>
                <a:gd name="connsiteY22" fmla="*/ 681037 h 776287"/>
                <a:gd name="connsiteX23" fmla="*/ 61913 w 762000"/>
                <a:gd name="connsiteY23" fmla="*/ 740569 h 776287"/>
                <a:gd name="connsiteX24" fmla="*/ 135732 w 762000"/>
                <a:gd name="connsiteY24" fmla="*/ 723900 h 776287"/>
                <a:gd name="connsiteX25" fmla="*/ 114301 w 762000"/>
                <a:gd name="connsiteY25" fmla="*/ 773907 h 776287"/>
                <a:gd name="connsiteX26" fmla="*/ 252413 w 762000"/>
                <a:gd name="connsiteY26" fmla="*/ 702470 h 776287"/>
                <a:gd name="connsiteX27" fmla="*/ 276225 w 762000"/>
                <a:gd name="connsiteY27" fmla="*/ 547687 h 776287"/>
                <a:gd name="connsiteX0" fmla="*/ 276225 w 762000"/>
                <a:gd name="connsiteY0" fmla="*/ 547687 h 776287"/>
                <a:gd name="connsiteX1" fmla="*/ 450057 w 762000"/>
                <a:gd name="connsiteY1" fmla="*/ 547688 h 776287"/>
                <a:gd name="connsiteX2" fmla="*/ 483394 w 762000"/>
                <a:gd name="connsiteY2" fmla="*/ 719137 h 776287"/>
                <a:gd name="connsiteX3" fmla="*/ 604838 w 762000"/>
                <a:gd name="connsiteY3" fmla="*/ 776287 h 776287"/>
                <a:gd name="connsiteX4" fmla="*/ 600075 w 762000"/>
                <a:gd name="connsiteY4" fmla="*/ 728663 h 776287"/>
                <a:gd name="connsiteX5" fmla="*/ 700088 w 762000"/>
                <a:gd name="connsiteY5" fmla="*/ 742950 h 776287"/>
                <a:gd name="connsiteX6" fmla="*/ 690563 w 762000"/>
                <a:gd name="connsiteY6" fmla="*/ 685800 h 776287"/>
                <a:gd name="connsiteX7" fmla="*/ 745331 w 762000"/>
                <a:gd name="connsiteY7" fmla="*/ 683418 h 776287"/>
                <a:gd name="connsiteX8" fmla="*/ 740569 w 762000"/>
                <a:gd name="connsiteY8" fmla="*/ 623887 h 776287"/>
                <a:gd name="connsiteX9" fmla="*/ 762000 w 762000"/>
                <a:gd name="connsiteY9" fmla="*/ 552450 h 776287"/>
                <a:gd name="connsiteX10" fmla="*/ 728663 w 762000"/>
                <a:gd name="connsiteY10" fmla="*/ 490537 h 776287"/>
                <a:gd name="connsiteX11" fmla="*/ 728663 w 762000"/>
                <a:gd name="connsiteY11" fmla="*/ 385762 h 776287"/>
                <a:gd name="connsiteX12" fmla="*/ 669132 w 762000"/>
                <a:gd name="connsiteY12" fmla="*/ 338137 h 776287"/>
                <a:gd name="connsiteX13" fmla="*/ 661988 w 762000"/>
                <a:gd name="connsiteY13" fmla="*/ 230981 h 776287"/>
                <a:gd name="connsiteX14" fmla="*/ 485775 w 762000"/>
                <a:gd name="connsiteY14" fmla="*/ 0 h 776287"/>
                <a:gd name="connsiteX15" fmla="*/ 238125 w 762000"/>
                <a:gd name="connsiteY15" fmla="*/ 9525 h 776287"/>
                <a:gd name="connsiteX16" fmla="*/ 107157 w 762000"/>
                <a:gd name="connsiteY16" fmla="*/ 204787 h 776287"/>
                <a:gd name="connsiteX17" fmla="*/ 85725 w 762000"/>
                <a:gd name="connsiteY17" fmla="*/ 345281 h 776287"/>
                <a:gd name="connsiteX18" fmla="*/ 50007 w 762000"/>
                <a:gd name="connsiteY18" fmla="*/ 440531 h 776287"/>
                <a:gd name="connsiteX19" fmla="*/ 23813 w 762000"/>
                <a:gd name="connsiteY19" fmla="*/ 507206 h 776287"/>
                <a:gd name="connsiteX20" fmla="*/ 33338 w 762000"/>
                <a:gd name="connsiteY20" fmla="*/ 633412 h 776287"/>
                <a:gd name="connsiteX21" fmla="*/ 0 w 762000"/>
                <a:gd name="connsiteY21" fmla="*/ 688181 h 776287"/>
                <a:gd name="connsiteX22" fmla="*/ 78582 w 762000"/>
                <a:gd name="connsiteY22" fmla="*/ 681037 h 776287"/>
                <a:gd name="connsiteX23" fmla="*/ 61913 w 762000"/>
                <a:gd name="connsiteY23" fmla="*/ 740569 h 776287"/>
                <a:gd name="connsiteX24" fmla="*/ 135732 w 762000"/>
                <a:gd name="connsiteY24" fmla="*/ 723900 h 776287"/>
                <a:gd name="connsiteX25" fmla="*/ 114301 w 762000"/>
                <a:gd name="connsiteY25" fmla="*/ 773907 h 776287"/>
                <a:gd name="connsiteX26" fmla="*/ 252413 w 762000"/>
                <a:gd name="connsiteY26" fmla="*/ 702470 h 776287"/>
                <a:gd name="connsiteX27" fmla="*/ 276225 w 762000"/>
                <a:gd name="connsiteY27" fmla="*/ 547687 h 776287"/>
                <a:gd name="connsiteX0" fmla="*/ 276225 w 762000"/>
                <a:gd name="connsiteY0" fmla="*/ 547687 h 776287"/>
                <a:gd name="connsiteX1" fmla="*/ 450057 w 762000"/>
                <a:gd name="connsiteY1" fmla="*/ 547688 h 776287"/>
                <a:gd name="connsiteX2" fmla="*/ 483394 w 762000"/>
                <a:gd name="connsiteY2" fmla="*/ 719137 h 776287"/>
                <a:gd name="connsiteX3" fmla="*/ 614363 w 762000"/>
                <a:gd name="connsiteY3" fmla="*/ 776287 h 776287"/>
                <a:gd name="connsiteX4" fmla="*/ 600075 w 762000"/>
                <a:gd name="connsiteY4" fmla="*/ 728663 h 776287"/>
                <a:gd name="connsiteX5" fmla="*/ 700088 w 762000"/>
                <a:gd name="connsiteY5" fmla="*/ 742950 h 776287"/>
                <a:gd name="connsiteX6" fmla="*/ 690563 w 762000"/>
                <a:gd name="connsiteY6" fmla="*/ 685800 h 776287"/>
                <a:gd name="connsiteX7" fmla="*/ 745331 w 762000"/>
                <a:gd name="connsiteY7" fmla="*/ 683418 h 776287"/>
                <a:gd name="connsiteX8" fmla="*/ 740569 w 762000"/>
                <a:gd name="connsiteY8" fmla="*/ 623887 h 776287"/>
                <a:gd name="connsiteX9" fmla="*/ 762000 w 762000"/>
                <a:gd name="connsiteY9" fmla="*/ 552450 h 776287"/>
                <a:gd name="connsiteX10" fmla="*/ 728663 w 762000"/>
                <a:gd name="connsiteY10" fmla="*/ 490537 h 776287"/>
                <a:gd name="connsiteX11" fmla="*/ 728663 w 762000"/>
                <a:gd name="connsiteY11" fmla="*/ 385762 h 776287"/>
                <a:gd name="connsiteX12" fmla="*/ 669132 w 762000"/>
                <a:gd name="connsiteY12" fmla="*/ 338137 h 776287"/>
                <a:gd name="connsiteX13" fmla="*/ 661988 w 762000"/>
                <a:gd name="connsiteY13" fmla="*/ 230981 h 776287"/>
                <a:gd name="connsiteX14" fmla="*/ 485775 w 762000"/>
                <a:gd name="connsiteY14" fmla="*/ 0 h 776287"/>
                <a:gd name="connsiteX15" fmla="*/ 238125 w 762000"/>
                <a:gd name="connsiteY15" fmla="*/ 9525 h 776287"/>
                <a:gd name="connsiteX16" fmla="*/ 107157 w 762000"/>
                <a:gd name="connsiteY16" fmla="*/ 204787 h 776287"/>
                <a:gd name="connsiteX17" fmla="*/ 85725 w 762000"/>
                <a:gd name="connsiteY17" fmla="*/ 345281 h 776287"/>
                <a:gd name="connsiteX18" fmla="*/ 50007 w 762000"/>
                <a:gd name="connsiteY18" fmla="*/ 440531 h 776287"/>
                <a:gd name="connsiteX19" fmla="*/ 23813 w 762000"/>
                <a:gd name="connsiteY19" fmla="*/ 507206 h 776287"/>
                <a:gd name="connsiteX20" fmla="*/ 33338 w 762000"/>
                <a:gd name="connsiteY20" fmla="*/ 633412 h 776287"/>
                <a:gd name="connsiteX21" fmla="*/ 0 w 762000"/>
                <a:gd name="connsiteY21" fmla="*/ 688181 h 776287"/>
                <a:gd name="connsiteX22" fmla="*/ 78582 w 762000"/>
                <a:gd name="connsiteY22" fmla="*/ 681037 h 776287"/>
                <a:gd name="connsiteX23" fmla="*/ 61913 w 762000"/>
                <a:gd name="connsiteY23" fmla="*/ 740569 h 776287"/>
                <a:gd name="connsiteX24" fmla="*/ 135732 w 762000"/>
                <a:gd name="connsiteY24" fmla="*/ 723900 h 776287"/>
                <a:gd name="connsiteX25" fmla="*/ 114301 w 762000"/>
                <a:gd name="connsiteY25" fmla="*/ 773907 h 776287"/>
                <a:gd name="connsiteX26" fmla="*/ 252413 w 762000"/>
                <a:gd name="connsiteY26" fmla="*/ 702470 h 776287"/>
                <a:gd name="connsiteX27" fmla="*/ 276225 w 762000"/>
                <a:gd name="connsiteY27" fmla="*/ 547687 h 776287"/>
                <a:gd name="connsiteX0" fmla="*/ 276225 w 762000"/>
                <a:gd name="connsiteY0" fmla="*/ 547687 h 776287"/>
                <a:gd name="connsiteX1" fmla="*/ 450057 w 762000"/>
                <a:gd name="connsiteY1" fmla="*/ 547688 h 776287"/>
                <a:gd name="connsiteX2" fmla="*/ 483394 w 762000"/>
                <a:gd name="connsiteY2" fmla="*/ 719137 h 776287"/>
                <a:gd name="connsiteX3" fmla="*/ 614363 w 762000"/>
                <a:gd name="connsiteY3" fmla="*/ 776287 h 776287"/>
                <a:gd name="connsiteX4" fmla="*/ 600075 w 762000"/>
                <a:gd name="connsiteY4" fmla="*/ 728663 h 776287"/>
                <a:gd name="connsiteX5" fmla="*/ 700088 w 762000"/>
                <a:gd name="connsiteY5" fmla="*/ 742950 h 776287"/>
                <a:gd name="connsiteX6" fmla="*/ 690563 w 762000"/>
                <a:gd name="connsiteY6" fmla="*/ 685800 h 776287"/>
                <a:gd name="connsiteX7" fmla="*/ 745331 w 762000"/>
                <a:gd name="connsiteY7" fmla="*/ 683418 h 776287"/>
                <a:gd name="connsiteX8" fmla="*/ 740569 w 762000"/>
                <a:gd name="connsiteY8" fmla="*/ 623887 h 776287"/>
                <a:gd name="connsiteX9" fmla="*/ 762000 w 762000"/>
                <a:gd name="connsiteY9" fmla="*/ 552450 h 776287"/>
                <a:gd name="connsiteX10" fmla="*/ 728663 w 762000"/>
                <a:gd name="connsiteY10" fmla="*/ 490537 h 776287"/>
                <a:gd name="connsiteX11" fmla="*/ 728663 w 762000"/>
                <a:gd name="connsiteY11" fmla="*/ 385762 h 776287"/>
                <a:gd name="connsiteX12" fmla="*/ 669132 w 762000"/>
                <a:gd name="connsiteY12" fmla="*/ 338137 h 776287"/>
                <a:gd name="connsiteX13" fmla="*/ 661988 w 762000"/>
                <a:gd name="connsiteY13" fmla="*/ 230981 h 776287"/>
                <a:gd name="connsiteX14" fmla="*/ 485775 w 762000"/>
                <a:gd name="connsiteY14" fmla="*/ 0 h 776287"/>
                <a:gd name="connsiteX15" fmla="*/ 238125 w 762000"/>
                <a:gd name="connsiteY15" fmla="*/ 9525 h 776287"/>
                <a:gd name="connsiteX16" fmla="*/ 107157 w 762000"/>
                <a:gd name="connsiteY16" fmla="*/ 204787 h 776287"/>
                <a:gd name="connsiteX17" fmla="*/ 85725 w 762000"/>
                <a:gd name="connsiteY17" fmla="*/ 345281 h 776287"/>
                <a:gd name="connsiteX18" fmla="*/ 50007 w 762000"/>
                <a:gd name="connsiteY18" fmla="*/ 440531 h 776287"/>
                <a:gd name="connsiteX19" fmla="*/ 23813 w 762000"/>
                <a:gd name="connsiteY19" fmla="*/ 507206 h 776287"/>
                <a:gd name="connsiteX20" fmla="*/ 33338 w 762000"/>
                <a:gd name="connsiteY20" fmla="*/ 633412 h 776287"/>
                <a:gd name="connsiteX21" fmla="*/ 0 w 762000"/>
                <a:gd name="connsiteY21" fmla="*/ 688181 h 776287"/>
                <a:gd name="connsiteX22" fmla="*/ 78582 w 762000"/>
                <a:gd name="connsiteY22" fmla="*/ 681037 h 776287"/>
                <a:gd name="connsiteX23" fmla="*/ 61913 w 762000"/>
                <a:gd name="connsiteY23" fmla="*/ 740569 h 776287"/>
                <a:gd name="connsiteX24" fmla="*/ 135732 w 762000"/>
                <a:gd name="connsiteY24" fmla="*/ 723900 h 776287"/>
                <a:gd name="connsiteX25" fmla="*/ 114301 w 762000"/>
                <a:gd name="connsiteY25" fmla="*/ 773907 h 776287"/>
                <a:gd name="connsiteX26" fmla="*/ 252413 w 762000"/>
                <a:gd name="connsiteY26" fmla="*/ 702470 h 776287"/>
                <a:gd name="connsiteX27" fmla="*/ 276225 w 762000"/>
                <a:gd name="connsiteY27" fmla="*/ 547687 h 776287"/>
                <a:gd name="connsiteX0" fmla="*/ 276225 w 762000"/>
                <a:gd name="connsiteY0" fmla="*/ 547687 h 776287"/>
                <a:gd name="connsiteX1" fmla="*/ 450057 w 762000"/>
                <a:gd name="connsiteY1" fmla="*/ 547688 h 776287"/>
                <a:gd name="connsiteX2" fmla="*/ 483394 w 762000"/>
                <a:gd name="connsiteY2" fmla="*/ 719137 h 776287"/>
                <a:gd name="connsiteX3" fmla="*/ 614363 w 762000"/>
                <a:gd name="connsiteY3" fmla="*/ 776287 h 776287"/>
                <a:gd name="connsiteX4" fmla="*/ 600075 w 762000"/>
                <a:gd name="connsiteY4" fmla="*/ 728663 h 776287"/>
                <a:gd name="connsiteX5" fmla="*/ 700088 w 762000"/>
                <a:gd name="connsiteY5" fmla="*/ 742950 h 776287"/>
                <a:gd name="connsiteX6" fmla="*/ 690563 w 762000"/>
                <a:gd name="connsiteY6" fmla="*/ 685800 h 776287"/>
                <a:gd name="connsiteX7" fmla="*/ 745331 w 762000"/>
                <a:gd name="connsiteY7" fmla="*/ 683418 h 776287"/>
                <a:gd name="connsiteX8" fmla="*/ 740569 w 762000"/>
                <a:gd name="connsiteY8" fmla="*/ 623887 h 776287"/>
                <a:gd name="connsiteX9" fmla="*/ 762000 w 762000"/>
                <a:gd name="connsiteY9" fmla="*/ 552450 h 776287"/>
                <a:gd name="connsiteX10" fmla="*/ 728663 w 762000"/>
                <a:gd name="connsiteY10" fmla="*/ 490537 h 776287"/>
                <a:gd name="connsiteX11" fmla="*/ 728663 w 762000"/>
                <a:gd name="connsiteY11" fmla="*/ 385762 h 776287"/>
                <a:gd name="connsiteX12" fmla="*/ 669132 w 762000"/>
                <a:gd name="connsiteY12" fmla="*/ 338137 h 776287"/>
                <a:gd name="connsiteX13" fmla="*/ 661988 w 762000"/>
                <a:gd name="connsiteY13" fmla="*/ 230981 h 776287"/>
                <a:gd name="connsiteX14" fmla="*/ 485775 w 762000"/>
                <a:gd name="connsiteY14" fmla="*/ 0 h 776287"/>
                <a:gd name="connsiteX15" fmla="*/ 238125 w 762000"/>
                <a:gd name="connsiteY15" fmla="*/ 9525 h 776287"/>
                <a:gd name="connsiteX16" fmla="*/ 107157 w 762000"/>
                <a:gd name="connsiteY16" fmla="*/ 204787 h 776287"/>
                <a:gd name="connsiteX17" fmla="*/ 85725 w 762000"/>
                <a:gd name="connsiteY17" fmla="*/ 345281 h 776287"/>
                <a:gd name="connsiteX18" fmla="*/ 50007 w 762000"/>
                <a:gd name="connsiteY18" fmla="*/ 440531 h 776287"/>
                <a:gd name="connsiteX19" fmla="*/ 23813 w 762000"/>
                <a:gd name="connsiteY19" fmla="*/ 507206 h 776287"/>
                <a:gd name="connsiteX20" fmla="*/ 33338 w 762000"/>
                <a:gd name="connsiteY20" fmla="*/ 633412 h 776287"/>
                <a:gd name="connsiteX21" fmla="*/ 0 w 762000"/>
                <a:gd name="connsiteY21" fmla="*/ 688181 h 776287"/>
                <a:gd name="connsiteX22" fmla="*/ 78582 w 762000"/>
                <a:gd name="connsiteY22" fmla="*/ 681037 h 776287"/>
                <a:gd name="connsiteX23" fmla="*/ 61913 w 762000"/>
                <a:gd name="connsiteY23" fmla="*/ 740569 h 776287"/>
                <a:gd name="connsiteX24" fmla="*/ 135732 w 762000"/>
                <a:gd name="connsiteY24" fmla="*/ 723900 h 776287"/>
                <a:gd name="connsiteX25" fmla="*/ 114301 w 762000"/>
                <a:gd name="connsiteY25" fmla="*/ 773907 h 776287"/>
                <a:gd name="connsiteX26" fmla="*/ 252413 w 762000"/>
                <a:gd name="connsiteY26" fmla="*/ 702470 h 776287"/>
                <a:gd name="connsiteX27" fmla="*/ 276225 w 762000"/>
                <a:gd name="connsiteY27" fmla="*/ 547687 h 776287"/>
                <a:gd name="connsiteX0" fmla="*/ 276225 w 762000"/>
                <a:gd name="connsiteY0" fmla="*/ 547687 h 776287"/>
                <a:gd name="connsiteX1" fmla="*/ 450057 w 762000"/>
                <a:gd name="connsiteY1" fmla="*/ 547688 h 776287"/>
                <a:gd name="connsiteX2" fmla="*/ 483394 w 762000"/>
                <a:gd name="connsiteY2" fmla="*/ 719137 h 776287"/>
                <a:gd name="connsiteX3" fmla="*/ 614363 w 762000"/>
                <a:gd name="connsiteY3" fmla="*/ 776287 h 776287"/>
                <a:gd name="connsiteX4" fmla="*/ 600075 w 762000"/>
                <a:gd name="connsiteY4" fmla="*/ 728663 h 776287"/>
                <a:gd name="connsiteX5" fmla="*/ 700088 w 762000"/>
                <a:gd name="connsiteY5" fmla="*/ 742950 h 776287"/>
                <a:gd name="connsiteX6" fmla="*/ 690563 w 762000"/>
                <a:gd name="connsiteY6" fmla="*/ 685800 h 776287"/>
                <a:gd name="connsiteX7" fmla="*/ 745331 w 762000"/>
                <a:gd name="connsiteY7" fmla="*/ 683418 h 776287"/>
                <a:gd name="connsiteX8" fmla="*/ 740569 w 762000"/>
                <a:gd name="connsiteY8" fmla="*/ 623887 h 776287"/>
                <a:gd name="connsiteX9" fmla="*/ 762000 w 762000"/>
                <a:gd name="connsiteY9" fmla="*/ 552450 h 776287"/>
                <a:gd name="connsiteX10" fmla="*/ 728663 w 762000"/>
                <a:gd name="connsiteY10" fmla="*/ 490537 h 776287"/>
                <a:gd name="connsiteX11" fmla="*/ 728663 w 762000"/>
                <a:gd name="connsiteY11" fmla="*/ 385762 h 776287"/>
                <a:gd name="connsiteX12" fmla="*/ 669132 w 762000"/>
                <a:gd name="connsiteY12" fmla="*/ 338137 h 776287"/>
                <a:gd name="connsiteX13" fmla="*/ 661988 w 762000"/>
                <a:gd name="connsiteY13" fmla="*/ 230981 h 776287"/>
                <a:gd name="connsiteX14" fmla="*/ 485775 w 762000"/>
                <a:gd name="connsiteY14" fmla="*/ 0 h 776287"/>
                <a:gd name="connsiteX15" fmla="*/ 238125 w 762000"/>
                <a:gd name="connsiteY15" fmla="*/ 9525 h 776287"/>
                <a:gd name="connsiteX16" fmla="*/ 107157 w 762000"/>
                <a:gd name="connsiteY16" fmla="*/ 204787 h 776287"/>
                <a:gd name="connsiteX17" fmla="*/ 85725 w 762000"/>
                <a:gd name="connsiteY17" fmla="*/ 345281 h 776287"/>
                <a:gd name="connsiteX18" fmla="*/ 50007 w 762000"/>
                <a:gd name="connsiteY18" fmla="*/ 440531 h 776287"/>
                <a:gd name="connsiteX19" fmla="*/ 23813 w 762000"/>
                <a:gd name="connsiteY19" fmla="*/ 507206 h 776287"/>
                <a:gd name="connsiteX20" fmla="*/ 33338 w 762000"/>
                <a:gd name="connsiteY20" fmla="*/ 633412 h 776287"/>
                <a:gd name="connsiteX21" fmla="*/ 0 w 762000"/>
                <a:gd name="connsiteY21" fmla="*/ 688181 h 776287"/>
                <a:gd name="connsiteX22" fmla="*/ 78582 w 762000"/>
                <a:gd name="connsiteY22" fmla="*/ 681037 h 776287"/>
                <a:gd name="connsiteX23" fmla="*/ 61913 w 762000"/>
                <a:gd name="connsiteY23" fmla="*/ 740569 h 776287"/>
                <a:gd name="connsiteX24" fmla="*/ 135732 w 762000"/>
                <a:gd name="connsiteY24" fmla="*/ 723900 h 776287"/>
                <a:gd name="connsiteX25" fmla="*/ 114301 w 762000"/>
                <a:gd name="connsiteY25" fmla="*/ 773907 h 776287"/>
                <a:gd name="connsiteX26" fmla="*/ 252413 w 762000"/>
                <a:gd name="connsiteY26" fmla="*/ 702470 h 776287"/>
                <a:gd name="connsiteX27" fmla="*/ 276225 w 762000"/>
                <a:gd name="connsiteY27" fmla="*/ 547687 h 776287"/>
                <a:gd name="connsiteX0" fmla="*/ 276225 w 762000"/>
                <a:gd name="connsiteY0" fmla="*/ 547687 h 776287"/>
                <a:gd name="connsiteX1" fmla="*/ 450057 w 762000"/>
                <a:gd name="connsiteY1" fmla="*/ 547688 h 776287"/>
                <a:gd name="connsiteX2" fmla="*/ 483394 w 762000"/>
                <a:gd name="connsiteY2" fmla="*/ 719137 h 776287"/>
                <a:gd name="connsiteX3" fmla="*/ 614363 w 762000"/>
                <a:gd name="connsiteY3" fmla="*/ 776287 h 776287"/>
                <a:gd name="connsiteX4" fmla="*/ 600075 w 762000"/>
                <a:gd name="connsiteY4" fmla="*/ 728663 h 776287"/>
                <a:gd name="connsiteX5" fmla="*/ 700088 w 762000"/>
                <a:gd name="connsiteY5" fmla="*/ 742950 h 776287"/>
                <a:gd name="connsiteX6" fmla="*/ 671513 w 762000"/>
                <a:gd name="connsiteY6" fmla="*/ 685800 h 776287"/>
                <a:gd name="connsiteX7" fmla="*/ 745331 w 762000"/>
                <a:gd name="connsiteY7" fmla="*/ 683418 h 776287"/>
                <a:gd name="connsiteX8" fmla="*/ 740569 w 762000"/>
                <a:gd name="connsiteY8" fmla="*/ 623887 h 776287"/>
                <a:gd name="connsiteX9" fmla="*/ 762000 w 762000"/>
                <a:gd name="connsiteY9" fmla="*/ 552450 h 776287"/>
                <a:gd name="connsiteX10" fmla="*/ 728663 w 762000"/>
                <a:gd name="connsiteY10" fmla="*/ 490537 h 776287"/>
                <a:gd name="connsiteX11" fmla="*/ 728663 w 762000"/>
                <a:gd name="connsiteY11" fmla="*/ 385762 h 776287"/>
                <a:gd name="connsiteX12" fmla="*/ 669132 w 762000"/>
                <a:gd name="connsiteY12" fmla="*/ 338137 h 776287"/>
                <a:gd name="connsiteX13" fmla="*/ 661988 w 762000"/>
                <a:gd name="connsiteY13" fmla="*/ 230981 h 776287"/>
                <a:gd name="connsiteX14" fmla="*/ 485775 w 762000"/>
                <a:gd name="connsiteY14" fmla="*/ 0 h 776287"/>
                <a:gd name="connsiteX15" fmla="*/ 238125 w 762000"/>
                <a:gd name="connsiteY15" fmla="*/ 9525 h 776287"/>
                <a:gd name="connsiteX16" fmla="*/ 107157 w 762000"/>
                <a:gd name="connsiteY16" fmla="*/ 204787 h 776287"/>
                <a:gd name="connsiteX17" fmla="*/ 85725 w 762000"/>
                <a:gd name="connsiteY17" fmla="*/ 345281 h 776287"/>
                <a:gd name="connsiteX18" fmla="*/ 50007 w 762000"/>
                <a:gd name="connsiteY18" fmla="*/ 440531 h 776287"/>
                <a:gd name="connsiteX19" fmla="*/ 23813 w 762000"/>
                <a:gd name="connsiteY19" fmla="*/ 507206 h 776287"/>
                <a:gd name="connsiteX20" fmla="*/ 33338 w 762000"/>
                <a:gd name="connsiteY20" fmla="*/ 633412 h 776287"/>
                <a:gd name="connsiteX21" fmla="*/ 0 w 762000"/>
                <a:gd name="connsiteY21" fmla="*/ 688181 h 776287"/>
                <a:gd name="connsiteX22" fmla="*/ 78582 w 762000"/>
                <a:gd name="connsiteY22" fmla="*/ 681037 h 776287"/>
                <a:gd name="connsiteX23" fmla="*/ 61913 w 762000"/>
                <a:gd name="connsiteY23" fmla="*/ 740569 h 776287"/>
                <a:gd name="connsiteX24" fmla="*/ 135732 w 762000"/>
                <a:gd name="connsiteY24" fmla="*/ 723900 h 776287"/>
                <a:gd name="connsiteX25" fmla="*/ 114301 w 762000"/>
                <a:gd name="connsiteY25" fmla="*/ 773907 h 776287"/>
                <a:gd name="connsiteX26" fmla="*/ 252413 w 762000"/>
                <a:gd name="connsiteY26" fmla="*/ 702470 h 776287"/>
                <a:gd name="connsiteX27" fmla="*/ 276225 w 762000"/>
                <a:gd name="connsiteY27" fmla="*/ 547687 h 776287"/>
                <a:gd name="connsiteX0" fmla="*/ 276225 w 762000"/>
                <a:gd name="connsiteY0" fmla="*/ 547687 h 776287"/>
                <a:gd name="connsiteX1" fmla="*/ 450057 w 762000"/>
                <a:gd name="connsiteY1" fmla="*/ 547688 h 776287"/>
                <a:gd name="connsiteX2" fmla="*/ 483394 w 762000"/>
                <a:gd name="connsiteY2" fmla="*/ 719137 h 776287"/>
                <a:gd name="connsiteX3" fmla="*/ 614363 w 762000"/>
                <a:gd name="connsiteY3" fmla="*/ 776287 h 776287"/>
                <a:gd name="connsiteX4" fmla="*/ 600075 w 762000"/>
                <a:gd name="connsiteY4" fmla="*/ 728663 h 776287"/>
                <a:gd name="connsiteX5" fmla="*/ 700088 w 762000"/>
                <a:gd name="connsiteY5" fmla="*/ 742950 h 776287"/>
                <a:gd name="connsiteX6" fmla="*/ 671513 w 762000"/>
                <a:gd name="connsiteY6" fmla="*/ 685800 h 776287"/>
                <a:gd name="connsiteX7" fmla="*/ 745331 w 762000"/>
                <a:gd name="connsiteY7" fmla="*/ 683418 h 776287"/>
                <a:gd name="connsiteX8" fmla="*/ 740569 w 762000"/>
                <a:gd name="connsiteY8" fmla="*/ 623887 h 776287"/>
                <a:gd name="connsiteX9" fmla="*/ 762000 w 762000"/>
                <a:gd name="connsiteY9" fmla="*/ 552450 h 776287"/>
                <a:gd name="connsiteX10" fmla="*/ 728663 w 762000"/>
                <a:gd name="connsiteY10" fmla="*/ 490537 h 776287"/>
                <a:gd name="connsiteX11" fmla="*/ 728663 w 762000"/>
                <a:gd name="connsiteY11" fmla="*/ 385762 h 776287"/>
                <a:gd name="connsiteX12" fmla="*/ 669132 w 762000"/>
                <a:gd name="connsiteY12" fmla="*/ 338137 h 776287"/>
                <a:gd name="connsiteX13" fmla="*/ 661988 w 762000"/>
                <a:gd name="connsiteY13" fmla="*/ 230981 h 776287"/>
                <a:gd name="connsiteX14" fmla="*/ 485775 w 762000"/>
                <a:gd name="connsiteY14" fmla="*/ 0 h 776287"/>
                <a:gd name="connsiteX15" fmla="*/ 238125 w 762000"/>
                <a:gd name="connsiteY15" fmla="*/ 9525 h 776287"/>
                <a:gd name="connsiteX16" fmla="*/ 107157 w 762000"/>
                <a:gd name="connsiteY16" fmla="*/ 204787 h 776287"/>
                <a:gd name="connsiteX17" fmla="*/ 85725 w 762000"/>
                <a:gd name="connsiteY17" fmla="*/ 345281 h 776287"/>
                <a:gd name="connsiteX18" fmla="*/ 50007 w 762000"/>
                <a:gd name="connsiteY18" fmla="*/ 440531 h 776287"/>
                <a:gd name="connsiteX19" fmla="*/ 23813 w 762000"/>
                <a:gd name="connsiteY19" fmla="*/ 507206 h 776287"/>
                <a:gd name="connsiteX20" fmla="*/ 33338 w 762000"/>
                <a:gd name="connsiteY20" fmla="*/ 633412 h 776287"/>
                <a:gd name="connsiteX21" fmla="*/ 0 w 762000"/>
                <a:gd name="connsiteY21" fmla="*/ 688181 h 776287"/>
                <a:gd name="connsiteX22" fmla="*/ 78582 w 762000"/>
                <a:gd name="connsiteY22" fmla="*/ 681037 h 776287"/>
                <a:gd name="connsiteX23" fmla="*/ 61913 w 762000"/>
                <a:gd name="connsiteY23" fmla="*/ 740569 h 776287"/>
                <a:gd name="connsiteX24" fmla="*/ 135732 w 762000"/>
                <a:gd name="connsiteY24" fmla="*/ 723900 h 776287"/>
                <a:gd name="connsiteX25" fmla="*/ 114301 w 762000"/>
                <a:gd name="connsiteY25" fmla="*/ 773907 h 776287"/>
                <a:gd name="connsiteX26" fmla="*/ 252413 w 762000"/>
                <a:gd name="connsiteY26" fmla="*/ 702470 h 776287"/>
                <a:gd name="connsiteX27" fmla="*/ 276225 w 762000"/>
                <a:gd name="connsiteY27" fmla="*/ 547687 h 776287"/>
                <a:gd name="connsiteX0" fmla="*/ 276225 w 762000"/>
                <a:gd name="connsiteY0" fmla="*/ 547687 h 776287"/>
                <a:gd name="connsiteX1" fmla="*/ 450057 w 762000"/>
                <a:gd name="connsiteY1" fmla="*/ 547688 h 776287"/>
                <a:gd name="connsiteX2" fmla="*/ 483394 w 762000"/>
                <a:gd name="connsiteY2" fmla="*/ 719137 h 776287"/>
                <a:gd name="connsiteX3" fmla="*/ 614363 w 762000"/>
                <a:gd name="connsiteY3" fmla="*/ 776287 h 776287"/>
                <a:gd name="connsiteX4" fmla="*/ 600075 w 762000"/>
                <a:gd name="connsiteY4" fmla="*/ 728663 h 776287"/>
                <a:gd name="connsiteX5" fmla="*/ 700088 w 762000"/>
                <a:gd name="connsiteY5" fmla="*/ 742950 h 776287"/>
                <a:gd name="connsiteX6" fmla="*/ 671513 w 762000"/>
                <a:gd name="connsiteY6" fmla="*/ 685800 h 776287"/>
                <a:gd name="connsiteX7" fmla="*/ 745331 w 762000"/>
                <a:gd name="connsiteY7" fmla="*/ 683418 h 776287"/>
                <a:gd name="connsiteX8" fmla="*/ 740569 w 762000"/>
                <a:gd name="connsiteY8" fmla="*/ 623887 h 776287"/>
                <a:gd name="connsiteX9" fmla="*/ 762000 w 762000"/>
                <a:gd name="connsiteY9" fmla="*/ 552450 h 776287"/>
                <a:gd name="connsiteX10" fmla="*/ 728663 w 762000"/>
                <a:gd name="connsiteY10" fmla="*/ 490537 h 776287"/>
                <a:gd name="connsiteX11" fmla="*/ 728663 w 762000"/>
                <a:gd name="connsiteY11" fmla="*/ 385762 h 776287"/>
                <a:gd name="connsiteX12" fmla="*/ 669132 w 762000"/>
                <a:gd name="connsiteY12" fmla="*/ 338137 h 776287"/>
                <a:gd name="connsiteX13" fmla="*/ 661988 w 762000"/>
                <a:gd name="connsiteY13" fmla="*/ 230981 h 776287"/>
                <a:gd name="connsiteX14" fmla="*/ 485775 w 762000"/>
                <a:gd name="connsiteY14" fmla="*/ 0 h 776287"/>
                <a:gd name="connsiteX15" fmla="*/ 238125 w 762000"/>
                <a:gd name="connsiteY15" fmla="*/ 9525 h 776287"/>
                <a:gd name="connsiteX16" fmla="*/ 107157 w 762000"/>
                <a:gd name="connsiteY16" fmla="*/ 204787 h 776287"/>
                <a:gd name="connsiteX17" fmla="*/ 85725 w 762000"/>
                <a:gd name="connsiteY17" fmla="*/ 345281 h 776287"/>
                <a:gd name="connsiteX18" fmla="*/ 50007 w 762000"/>
                <a:gd name="connsiteY18" fmla="*/ 440531 h 776287"/>
                <a:gd name="connsiteX19" fmla="*/ 23813 w 762000"/>
                <a:gd name="connsiteY19" fmla="*/ 507206 h 776287"/>
                <a:gd name="connsiteX20" fmla="*/ 33338 w 762000"/>
                <a:gd name="connsiteY20" fmla="*/ 633412 h 776287"/>
                <a:gd name="connsiteX21" fmla="*/ 0 w 762000"/>
                <a:gd name="connsiteY21" fmla="*/ 688181 h 776287"/>
                <a:gd name="connsiteX22" fmla="*/ 78582 w 762000"/>
                <a:gd name="connsiteY22" fmla="*/ 681037 h 776287"/>
                <a:gd name="connsiteX23" fmla="*/ 61913 w 762000"/>
                <a:gd name="connsiteY23" fmla="*/ 740569 h 776287"/>
                <a:gd name="connsiteX24" fmla="*/ 135732 w 762000"/>
                <a:gd name="connsiteY24" fmla="*/ 723900 h 776287"/>
                <a:gd name="connsiteX25" fmla="*/ 114301 w 762000"/>
                <a:gd name="connsiteY25" fmla="*/ 773907 h 776287"/>
                <a:gd name="connsiteX26" fmla="*/ 252413 w 762000"/>
                <a:gd name="connsiteY26" fmla="*/ 702470 h 776287"/>
                <a:gd name="connsiteX27" fmla="*/ 276225 w 762000"/>
                <a:gd name="connsiteY27" fmla="*/ 547687 h 776287"/>
                <a:gd name="connsiteX0" fmla="*/ 276225 w 762000"/>
                <a:gd name="connsiteY0" fmla="*/ 547687 h 776287"/>
                <a:gd name="connsiteX1" fmla="*/ 450057 w 762000"/>
                <a:gd name="connsiteY1" fmla="*/ 547688 h 776287"/>
                <a:gd name="connsiteX2" fmla="*/ 483394 w 762000"/>
                <a:gd name="connsiteY2" fmla="*/ 719137 h 776287"/>
                <a:gd name="connsiteX3" fmla="*/ 614363 w 762000"/>
                <a:gd name="connsiteY3" fmla="*/ 776287 h 776287"/>
                <a:gd name="connsiteX4" fmla="*/ 600075 w 762000"/>
                <a:gd name="connsiteY4" fmla="*/ 728663 h 776287"/>
                <a:gd name="connsiteX5" fmla="*/ 700088 w 762000"/>
                <a:gd name="connsiteY5" fmla="*/ 742950 h 776287"/>
                <a:gd name="connsiteX6" fmla="*/ 671513 w 762000"/>
                <a:gd name="connsiteY6" fmla="*/ 685800 h 776287"/>
                <a:gd name="connsiteX7" fmla="*/ 745331 w 762000"/>
                <a:gd name="connsiteY7" fmla="*/ 683418 h 776287"/>
                <a:gd name="connsiteX8" fmla="*/ 740569 w 762000"/>
                <a:gd name="connsiteY8" fmla="*/ 623887 h 776287"/>
                <a:gd name="connsiteX9" fmla="*/ 762000 w 762000"/>
                <a:gd name="connsiteY9" fmla="*/ 552450 h 776287"/>
                <a:gd name="connsiteX10" fmla="*/ 728663 w 762000"/>
                <a:gd name="connsiteY10" fmla="*/ 490537 h 776287"/>
                <a:gd name="connsiteX11" fmla="*/ 728663 w 762000"/>
                <a:gd name="connsiteY11" fmla="*/ 385762 h 776287"/>
                <a:gd name="connsiteX12" fmla="*/ 669132 w 762000"/>
                <a:gd name="connsiteY12" fmla="*/ 338137 h 776287"/>
                <a:gd name="connsiteX13" fmla="*/ 661988 w 762000"/>
                <a:gd name="connsiteY13" fmla="*/ 230981 h 776287"/>
                <a:gd name="connsiteX14" fmla="*/ 485775 w 762000"/>
                <a:gd name="connsiteY14" fmla="*/ 0 h 776287"/>
                <a:gd name="connsiteX15" fmla="*/ 238125 w 762000"/>
                <a:gd name="connsiteY15" fmla="*/ 9525 h 776287"/>
                <a:gd name="connsiteX16" fmla="*/ 107157 w 762000"/>
                <a:gd name="connsiteY16" fmla="*/ 204787 h 776287"/>
                <a:gd name="connsiteX17" fmla="*/ 85725 w 762000"/>
                <a:gd name="connsiteY17" fmla="*/ 345281 h 776287"/>
                <a:gd name="connsiteX18" fmla="*/ 50007 w 762000"/>
                <a:gd name="connsiteY18" fmla="*/ 440531 h 776287"/>
                <a:gd name="connsiteX19" fmla="*/ 23813 w 762000"/>
                <a:gd name="connsiteY19" fmla="*/ 507206 h 776287"/>
                <a:gd name="connsiteX20" fmla="*/ 33338 w 762000"/>
                <a:gd name="connsiteY20" fmla="*/ 633412 h 776287"/>
                <a:gd name="connsiteX21" fmla="*/ 0 w 762000"/>
                <a:gd name="connsiteY21" fmla="*/ 688181 h 776287"/>
                <a:gd name="connsiteX22" fmla="*/ 78582 w 762000"/>
                <a:gd name="connsiteY22" fmla="*/ 681037 h 776287"/>
                <a:gd name="connsiteX23" fmla="*/ 61913 w 762000"/>
                <a:gd name="connsiteY23" fmla="*/ 740569 h 776287"/>
                <a:gd name="connsiteX24" fmla="*/ 135732 w 762000"/>
                <a:gd name="connsiteY24" fmla="*/ 723900 h 776287"/>
                <a:gd name="connsiteX25" fmla="*/ 114301 w 762000"/>
                <a:gd name="connsiteY25" fmla="*/ 773907 h 776287"/>
                <a:gd name="connsiteX26" fmla="*/ 252413 w 762000"/>
                <a:gd name="connsiteY26" fmla="*/ 702470 h 776287"/>
                <a:gd name="connsiteX27" fmla="*/ 276225 w 762000"/>
                <a:gd name="connsiteY27" fmla="*/ 547687 h 776287"/>
                <a:gd name="connsiteX0" fmla="*/ 276225 w 762000"/>
                <a:gd name="connsiteY0" fmla="*/ 547687 h 776287"/>
                <a:gd name="connsiteX1" fmla="*/ 450057 w 762000"/>
                <a:gd name="connsiteY1" fmla="*/ 547688 h 776287"/>
                <a:gd name="connsiteX2" fmla="*/ 483394 w 762000"/>
                <a:gd name="connsiteY2" fmla="*/ 719137 h 776287"/>
                <a:gd name="connsiteX3" fmla="*/ 614363 w 762000"/>
                <a:gd name="connsiteY3" fmla="*/ 776287 h 776287"/>
                <a:gd name="connsiteX4" fmla="*/ 600075 w 762000"/>
                <a:gd name="connsiteY4" fmla="*/ 728663 h 776287"/>
                <a:gd name="connsiteX5" fmla="*/ 700088 w 762000"/>
                <a:gd name="connsiteY5" fmla="*/ 742950 h 776287"/>
                <a:gd name="connsiteX6" fmla="*/ 671513 w 762000"/>
                <a:gd name="connsiteY6" fmla="*/ 685800 h 776287"/>
                <a:gd name="connsiteX7" fmla="*/ 747712 w 762000"/>
                <a:gd name="connsiteY7" fmla="*/ 690561 h 776287"/>
                <a:gd name="connsiteX8" fmla="*/ 740569 w 762000"/>
                <a:gd name="connsiteY8" fmla="*/ 623887 h 776287"/>
                <a:gd name="connsiteX9" fmla="*/ 762000 w 762000"/>
                <a:gd name="connsiteY9" fmla="*/ 552450 h 776287"/>
                <a:gd name="connsiteX10" fmla="*/ 728663 w 762000"/>
                <a:gd name="connsiteY10" fmla="*/ 490537 h 776287"/>
                <a:gd name="connsiteX11" fmla="*/ 728663 w 762000"/>
                <a:gd name="connsiteY11" fmla="*/ 385762 h 776287"/>
                <a:gd name="connsiteX12" fmla="*/ 669132 w 762000"/>
                <a:gd name="connsiteY12" fmla="*/ 338137 h 776287"/>
                <a:gd name="connsiteX13" fmla="*/ 661988 w 762000"/>
                <a:gd name="connsiteY13" fmla="*/ 230981 h 776287"/>
                <a:gd name="connsiteX14" fmla="*/ 485775 w 762000"/>
                <a:gd name="connsiteY14" fmla="*/ 0 h 776287"/>
                <a:gd name="connsiteX15" fmla="*/ 238125 w 762000"/>
                <a:gd name="connsiteY15" fmla="*/ 9525 h 776287"/>
                <a:gd name="connsiteX16" fmla="*/ 107157 w 762000"/>
                <a:gd name="connsiteY16" fmla="*/ 204787 h 776287"/>
                <a:gd name="connsiteX17" fmla="*/ 85725 w 762000"/>
                <a:gd name="connsiteY17" fmla="*/ 345281 h 776287"/>
                <a:gd name="connsiteX18" fmla="*/ 50007 w 762000"/>
                <a:gd name="connsiteY18" fmla="*/ 440531 h 776287"/>
                <a:gd name="connsiteX19" fmla="*/ 23813 w 762000"/>
                <a:gd name="connsiteY19" fmla="*/ 507206 h 776287"/>
                <a:gd name="connsiteX20" fmla="*/ 33338 w 762000"/>
                <a:gd name="connsiteY20" fmla="*/ 633412 h 776287"/>
                <a:gd name="connsiteX21" fmla="*/ 0 w 762000"/>
                <a:gd name="connsiteY21" fmla="*/ 688181 h 776287"/>
                <a:gd name="connsiteX22" fmla="*/ 78582 w 762000"/>
                <a:gd name="connsiteY22" fmla="*/ 681037 h 776287"/>
                <a:gd name="connsiteX23" fmla="*/ 61913 w 762000"/>
                <a:gd name="connsiteY23" fmla="*/ 740569 h 776287"/>
                <a:gd name="connsiteX24" fmla="*/ 135732 w 762000"/>
                <a:gd name="connsiteY24" fmla="*/ 723900 h 776287"/>
                <a:gd name="connsiteX25" fmla="*/ 114301 w 762000"/>
                <a:gd name="connsiteY25" fmla="*/ 773907 h 776287"/>
                <a:gd name="connsiteX26" fmla="*/ 252413 w 762000"/>
                <a:gd name="connsiteY26" fmla="*/ 702470 h 776287"/>
                <a:gd name="connsiteX27" fmla="*/ 276225 w 762000"/>
                <a:gd name="connsiteY27" fmla="*/ 547687 h 776287"/>
                <a:gd name="connsiteX0" fmla="*/ 276225 w 762000"/>
                <a:gd name="connsiteY0" fmla="*/ 547687 h 776287"/>
                <a:gd name="connsiteX1" fmla="*/ 450057 w 762000"/>
                <a:gd name="connsiteY1" fmla="*/ 547688 h 776287"/>
                <a:gd name="connsiteX2" fmla="*/ 483394 w 762000"/>
                <a:gd name="connsiteY2" fmla="*/ 719137 h 776287"/>
                <a:gd name="connsiteX3" fmla="*/ 614363 w 762000"/>
                <a:gd name="connsiteY3" fmla="*/ 776287 h 776287"/>
                <a:gd name="connsiteX4" fmla="*/ 600075 w 762000"/>
                <a:gd name="connsiteY4" fmla="*/ 728663 h 776287"/>
                <a:gd name="connsiteX5" fmla="*/ 700088 w 762000"/>
                <a:gd name="connsiteY5" fmla="*/ 742950 h 776287"/>
                <a:gd name="connsiteX6" fmla="*/ 671513 w 762000"/>
                <a:gd name="connsiteY6" fmla="*/ 685800 h 776287"/>
                <a:gd name="connsiteX7" fmla="*/ 747712 w 762000"/>
                <a:gd name="connsiteY7" fmla="*/ 690561 h 776287"/>
                <a:gd name="connsiteX8" fmla="*/ 740569 w 762000"/>
                <a:gd name="connsiteY8" fmla="*/ 623887 h 776287"/>
                <a:gd name="connsiteX9" fmla="*/ 762000 w 762000"/>
                <a:gd name="connsiteY9" fmla="*/ 552450 h 776287"/>
                <a:gd name="connsiteX10" fmla="*/ 728663 w 762000"/>
                <a:gd name="connsiteY10" fmla="*/ 490537 h 776287"/>
                <a:gd name="connsiteX11" fmla="*/ 728663 w 762000"/>
                <a:gd name="connsiteY11" fmla="*/ 385762 h 776287"/>
                <a:gd name="connsiteX12" fmla="*/ 669132 w 762000"/>
                <a:gd name="connsiteY12" fmla="*/ 338137 h 776287"/>
                <a:gd name="connsiteX13" fmla="*/ 661988 w 762000"/>
                <a:gd name="connsiteY13" fmla="*/ 230981 h 776287"/>
                <a:gd name="connsiteX14" fmla="*/ 485775 w 762000"/>
                <a:gd name="connsiteY14" fmla="*/ 0 h 776287"/>
                <a:gd name="connsiteX15" fmla="*/ 238125 w 762000"/>
                <a:gd name="connsiteY15" fmla="*/ 9525 h 776287"/>
                <a:gd name="connsiteX16" fmla="*/ 107157 w 762000"/>
                <a:gd name="connsiteY16" fmla="*/ 204787 h 776287"/>
                <a:gd name="connsiteX17" fmla="*/ 85725 w 762000"/>
                <a:gd name="connsiteY17" fmla="*/ 345281 h 776287"/>
                <a:gd name="connsiteX18" fmla="*/ 50007 w 762000"/>
                <a:gd name="connsiteY18" fmla="*/ 440531 h 776287"/>
                <a:gd name="connsiteX19" fmla="*/ 23813 w 762000"/>
                <a:gd name="connsiteY19" fmla="*/ 507206 h 776287"/>
                <a:gd name="connsiteX20" fmla="*/ 33338 w 762000"/>
                <a:gd name="connsiteY20" fmla="*/ 633412 h 776287"/>
                <a:gd name="connsiteX21" fmla="*/ 0 w 762000"/>
                <a:gd name="connsiteY21" fmla="*/ 688181 h 776287"/>
                <a:gd name="connsiteX22" fmla="*/ 78582 w 762000"/>
                <a:gd name="connsiteY22" fmla="*/ 681037 h 776287"/>
                <a:gd name="connsiteX23" fmla="*/ 61913 w 762000"/>
                <a:gd name="connsiteY23" fmla="*/ 740569 h 776287"/>
                <a:gd name="connsiteX24" fmla="*/ 135732 w 762000"/>
                <a:gd name="connsiteY24" fmla="*/ 723900 h 776287"/>
                <a:gd name="connsiteX25" fmla="*/ 114301 w 762000"/>
                <a:gd name="connsiteY25" fmla="*/ 773907 h 776287"/>
                <a:gd name="connsiteX26" fmla="*/ 252413 w 762000"/>
                <a:gd name="connsiteY26" fmla="*/ 702470 h 776287"/>
                <a:gd name="connsiteX27" fmla="*/ 276225 w 762000"/>
                <a:gd name="connsiteY27" fmla="*/ 547687 h 776287"/>
                <a:gd name="connsiteX0" fmla="*/ 276225 w 762000"/>
                <a:gd name="connsiteY0" fmla="*/ 547687 h 776287"/>
                <a:gd name="connsiteX1" fmla="*/ 450057 w 762000"/>
                <a:gd name="connsiteY1" fmla="*/ 547688 h 776287"/>
                <a:gd name="connsiteX2" fmla="*/ 483394 w 762000"/>
                <a:gd name="connsiteY2" fmla="*/ 719137 h 776287"/>
                <a:gd name="connsiteX3" fmla="*/ 614363 w 762000"/>
                <a:gd name="connsiteY3" fmla="*/ 776287 h 776287"/>
                <a:gd name="connsiteX4" fmla="*/ 600075 w 762000"/>
                <a:gd name="connsiteY4" fmla="*/ 728663 h 776287"/>
                <a:gd name="connsiteX5" fmla="*/ 700088 w 762000"/>
                <a:gd name="connsiteY5" fmla="*/ 742950 h 776287"/>
                <a:gd name="connsiteX6" fmla="*/ 671513 w 762000"/>
                <a:gd name="connsiteY6" fmla="*/ 685800 h 776287"/>
                <a:gd name="connsiteX7" fmla="*/ 747712 w 762000"/>
                <a:gd name="connsiteY7" fmla="*/ 690561 h 776287"/>
                <a:gd name="connsiteX8" fmla="*/ 707231 w 762000"/>
                <a:gd name="connsiteY8" fmla="*/ 595312 h 776287"/>
                <a:gd name="connsiteX9" fmla="*/ 762000 w 762000"/>
                <a:gd name="connsiteY9" fmla="*/ 552450 h 776287"/>
                <a:gd name="connsiteX10" fmla="*/ 728663 w 762000"/>
                <a:gd name="connsiteY10" fmla="*/ 490537 h 776287"/>
                <a:gd name="connsiteX11" fmla="*/ 728663 w 762000"/>
                <a:gd name="connsiteY11" fmla="*/ 385762 h 776287"/>
                <a:gd name="connsiteX12" fmla="*/ 669132 w 762000"/>
                <a:gd name="connsiteY12" fmla="*/ 338137 h 776287"/>
                <a:gd name="connsiteX13" fmla="*/ 661988 w 762000"/>
                <a:gd name="connsiteY13" fmla="*/ 230981 h 776287"/>
                <a:gd name="connsiteX14" fmla="*/ 485775 w 762000"/>
                <a:gd name="connsiteY14" fmla="*/ 0 h 776287"/>
                <a:gd name="connsiteX15" fmla="*/ 238125 w 762000"/>
                <a:gd name="connsiteY15" fmla="*/ 9525 h 776287"/>
                <a:gd name="connsiteX16" fmla="*/ 107157 w 762000"/>
                <a:gd name="connsiteY16" fmla="*/ 204787 h 776287"/>
                <a:gd name="connsiteX17" fmla="*/ 85725 w 762000"/>
                <a:gd name="connsiteY17" fmla="*/ 345281 h 776287"/>
                <a:gd name="connsiteX18" fmla="*/ 50007 w 762000"/>
                <a:gd name="connsiteY18" fmla="*/ 440531 h 776287"/>
                <a:gd name="connsiteX19" fmla="*/ 23813 w 762000"/>
                <a:gd name="connsiteY19" fmla="*/ 507206 h 776287"/>
                <a:gd name="connsiteX20" fmla="*/ 33338 w 762000"/>
                <a:gd name="connsiteY20" fmla="*/ 633412 h 776287"/>
                <a:gd name="connsiteX21" fmla="*/ 0 w 762000"/>
                <a:gd name="connsiteY21" fmla="*/ 688181 h 776287"/>
                <a:gd name="connsiteX22" fmla="*/ 78582 w 762000"/>
                <a:gd name="connsiteY22" fmla="*/ 681037 h 776287"/>
                <a:gd name="connsiteX23" fmla="*/ 61913 w 762000"/>
                <a:gd name="connsiteY23" fmla="*/ 740569 h 776287"/>
                <a:gd name="connsiteX24" fmla="*/ 135732 w 762000"/>
                <a:gd name="connsiteY24" fmla="*/ 723900 h 776287"/>
                <a:gd name="connsiteX25" fmla="*/ 114301 w 762000"/>
                <a:gd name="connsiteY25" fmla="*/ 773907 h 776287"/>
                <a:gd name="connsiteX26" fmla="*/ 252413 w 762000"/>
                <a:gd name="connsiteY26" fmla="*/ 702470 h 776287"/>
                <a:gd name="connsiteX27" fmla="*/ 276225 w 762000"/>
                <a:gd name="connsiteY27" fmla="*/ 547687 h 776287"/>
                <a:gd name="connsiteX0" fmla="*/ 276225 w 762000"/>
                <a:gd name="connsiteY0" fmla="*/ 547687 h 776287"/>
                <a:gd name="connsiteX1" fmla="*/ 450057 w 762000"/>
                <a:gd name="connsiteY1" fmla="*/ 547688 h 776287"/>
                <a:gd name="connsiteX2" fmla="*/ 483394 w 762000"/>
                <a:gd name="connsiteY2" fmla="*/ 719137 h 776287"/>
                <a:gd name="connsiteX3" fmla="*/ 614363 w 762000"/>
                <a:gd name="connsiteY3" fmla="*/ 776287 h 776287"/>
                <a:gd name="connsiteX4" fmla="*/ 600075 w 762000"/>
                <a:gd name="connsiteY4" fmla="*/ 728663 h 776287"/>
                <a:gd name="connsiteX5" fmla="*/ 700088 w 762000"/>
                <a:gd name="connsiteY5" fmla="*/ 742950 h 776287"/>
                <a:gd name="connsiteX6" fmla="*/ 671513 w 762000"/>
                <a:gd name="connsiteY6" fmla="*/ 685800 h 776287"/>
                <a:gd name="connsiteX7" fmla="*/ 747712 w 762000"/>
                <a:gd name="connsiteY7" fmla="*/ 690561 h 776287"/>
                <a:gd name="connsiteX8" fmla="*/ 721518 w 762000"/>
                <a:gd name="connsiteY8" fmla="*/ 597693 h 776287"/>
                <a:gd name="connsiteX9" fmla="*/ 762000 w 762000"/>
                <a:gd name="connsiteY9" fmla="*/ 552450 h 776287"/>
                <a:gd name="connsiteX10" fmla="*/ 728663 w 762000"/>
                <a:gd name="connsiteY10" fmla="*/ 490537 h 776287"/>
                <a:gd name="connsiteX11" fmla="*/ 728663 w 762000"/>
                <a:gd name="connsiteY11" fmla="*/ 385762 h 776287"/>
                <a:gd name="connsiteX12" fmla="*/ 669132 w 762000"/>
                <a:gd name="connsiteY12" fmla="*/ 338137 h 776287"/>
                <a:gd name="connsiteX13" fmla="*/ 661988 w 762000"/>
                <a:gd name="connsiteY13" fmla="*/ 230981 h 776287"/>
                <a:gd name="connsiteX14" fmla="*/ 485775 w 762000"/>
                <a:gd name="connsiteY14" fmla="*/ 0 h 776287"/>
                <a:gd name="connsiteX15" fmla="*/ 238125 w 762000"/>
                <a:gd name="connsiteY15" fmla="*/ 9525 h 776287"/>
                <a:gd name="connsiteX16" fmla="*/ 107157 w 762000"/>
                <a:gd name="connsiteY16" fmla="*/ 204787 h 776287"/>
                <a:gd name="connsiteX17" fmla="*/ 85725 w 762000"/>
                <a:gd name="connsiteY17" fmla="*/ 345281 h 776287"/>
                <a:gd name="connsiteX18" fmla="*/ 50007 w 762000"/>
                <a:gd name="connsiteY18" fmla="*/ 440531 h 776287"/>
                <a:gd name="connsiteX19" fmla="*/ 23813 w 762000"/>
                <a:gd name="connsiteY19" fmla="*/ 507206 h 776287"/>
                <a:gd name="connsiteX20" fmla="*/ 33338 w 762000"/>
                <a:gd name="connsiteY20" fmla="*/ 633412 h 776287"/>
                <a:gd name="connsiteX21" fmla="*/ 0 w 762000"/>
                <a:gd name="connsiteY21" fmla="*/ 688181 h 776287"/>
                <a:gd name="connsiteX22" fmla="*/ 78582 w 762000"/>
                <a:gd name="connsiteY22" fmla="*/ 681037 h 776287"/>
                <a:gd name="connsiteX23" fmla="*/ 61913 w 762000"/>
                <a:gd name="connsiteY23" fmla="*/ 740569 h 776287"/>
                <a:gd name="connsiteX24" fmla="*/ 135732 w 762000"/>
                <a:gd name="connsiteY24" fmla="*/ 723900 h 776287"/>
                <a:gd name="connsiteX25" fmla="*/ 114301 w 762000"/>
                <a:gd name="connsiteY25" fmla="*/ 773907 h 776287"/>
                <a:gd name="connsiteX26" fmla="*/ 252413 w 762000"/>
                <a:gd name="connsiteY26" fmla="*/ 702470 h 776287"/>
                <a:gd name="connsiteX27" fmla="*/ 276225 w 762000"/>
                <a:gd name="connsiteY27" fmla="*/ 547687 h 776287"/>
                <a:gd name="connsiteX0" fmla="*/ 276225 w 762000"/>
                <a:gd name="connsiteY0" fmla="*/ 547687 h 776287"/>
                <a:gd name="connsiteX1" fmla="*/ 450057 w 762000"/>
                <a:gd name="connsiteY1" fmla="*/ 547688 h 776287"/>
                <a:gd name="connsiteX2" fmla="*/ 483394 w 762000"/>
                <a:gd name="connsiteY2" fmla="*/ 719137 h 776287"/>
                <a:gd name="connsiteX3" fmla="*/ 614363 w 762000"/>
                <a:gd name="connsiteY3" fmla="*/ 776287 h 776287"/>
                <a:gd name="connsiteX4" fmla="*/ 600075 w 762000"/>
                <a:gd name="connsiteY4" fmla="*/ 728663 h 776287"/>
                <a:gd name="connsiteX5" fmla="*/ 700088 w 762000"/>
                <a:gd name="connsiteY5" fmla="*/ 742950 h 776287"/>
                <a:gd name="connsiteX6" fmla="*/ 671513 w 762000"/>
                <a:gd name="connsiteY6" fmla="*/ 685800 h 776287"/>
                <a:gd name="connsiteX7" fmla="*/ 747712 w 762000"/>
                <a:gd name="connsiteY7" fmla="*/ 690561 h 776287"/>
                <a:gd name="connsiteX8" fmla="*/ 721518 w 762000"/>
                <a:gd name="connsiteY8" fmla="*/ 597693 h 776287"/>
                <a:gd name="connsiteX9" fmla="*/ 762000 w 762000"/>
                <a:gd name="connsiteY9" fmla="*/ 552450 h 776287"/>
                <a:gd name="connsiteX10" fmla="*/ 728663 w 762000"/>
                <a:gd name="connsiteY10" fmla="*/ 490537 h 776287"/>
                <a:gd name="connsiteX11" fmla="*/ 728663 w 762000"/>
                <a:gd name="connsiteY11" fmla="*/ 385762 h 776287"/>
                <a:gd name="connsiteX12" fmla="*/ 669132 w 762000"/>
                <a:gd name="connsiteY12" fmla="*/ 338137 h 776287"/>
                <a:gd name="connsiteX13" fmla="*/ 661988 w 762000"/>
                <a:gd name="connsiteY13" fmla="*/ 230981 h 776287"/>
                <a:gd name="connsiteX14" fmla="*/ 485775 w 762000"/>
                <a:gd name="connsiteY14" fmla="*/ 0 h 776287"/>
                <a:gd name="connsiteX15" fmla="*/ 238125 w 762000"/>
                <a:gd name="connsiteY15" fmla="*/ 9525 h 776287"/>
                <a:gd name="connsiteX16" fmla="*/ 107157 w 762000"/>
                <a:gd name="connsiteY16" fmla="*/ 204787 h 776287"/>
                <a:gd name="connsiteX17" fmla="*/ 85725 w 762000"/>
                <a:gd name="connsiteY17" fmla="*/ 345281 h 776287"/>
                <a:gd name="connsiteX18" fmla="*/ 50007 w 762000"/>
                <a:gd name="connsiteY18" fmla="*/ 440531 h 776287"/>
                <a:gd name="connsiteX19" fmla="*/ 23813 w 762000"/>
                <a:gd name="connsiteY19" fmla="*/ 507206 h 776287"/>
                <a:gd name="connsiteX20" fmla="*/ 33338 w 762000"/>
                <a:gd name="connsiteY20" fmla="*/ 633412 h 776287"/>
                <a:gd name="connsiteX21" fmla="*/ 0 w 762000"/>
                <a:gd name="connsiteY21" fmla="*/ 688181 h 776287"/>
                <a:gd name="connsiteX22" fmla="*/ 78582 w 762000"/>
                <a:gd name="connsiteY22" fmla="*/ 681037 h 776287"/>
                <a:gd name="connsiteX23" fmla="*/ 61913 w 762000"/>
                <a:gd name="connsiteY23" fmla="*/ 740569 h 776287"/>
                <a:gd name="connsiteX24" fmla="*/ 135732 w 762000"/>
                <a:gd name="connsiteY24" fmla="*/ 723900 h 776287"/>
                <a:gd name="connsiteX25" fmla="*/ 114301 w 762000"/>
                <a:gd name="connsiteY25" fmla="*/ 773907 h 776287"/>
                <a:gd name="connsiteX26" fmla="*/ 252413 w 762000"/>
                <a:gd name="connsiteY26" fmla="*/ 702470 h 776287"/>
                <a:gd name="connsiteX27" fmla="*/ 276225 w 762000"/>
                <a:gd name="connsiteY27" fmla="*/ 547687 h 776287"/>
                <a:gd name="connsiteX0" fmla="*/ 276225 w 762000"/>
                <a:gd name="connsiteY0" fmla="*/ 547687 h 776287"/>
                <a:gd name="connsiteX1" fmla="*/ 450057 w 762000"/>
                <a:gd name="connsiteY1" fmla="*/ 547688 h 776287"/>
                <a:gd name="connsiteX2" fmla="*/ 483394 w 762000"/>
                <a:gd name="connsiteY2" fmla="*/ 719137 h 776287"/>
                <a:gd name="connsiteX3" fmla="*/ 614363 w 762000"/>
                <a:gd name="connsiteY3" fmla="*/ 776287 h 776287"/>
                <a:gd name="connsiteX4" fmla="*/ 600075 w 762000"/>
                <a:gd name="connsiteY4" fmla="*/ 728663 h 776287"/>
                <a:gd name="connsiteX5" fmla="*/ 700088 w 762000"/>
                <a:gd name="connsiteY5" fmla="*/ 742950 h 776287"/>
                <a:gd name="connsiteX6" fmla="*/ 671513 w 762000"/>
                <a:gd name="connsiteY6" fmla="*/ 685800 h 776287"/>
                <a:gd name="connsiteX7" fmla="*/ 747712 w 762000"/>
                <a:gd name="connsiteY7" fmla="*/ 690561 h 776287"/>
                <a:gd name="connsiteX8" fmla="*/ 721518 w 762000"/>
                <a:gd name="connsiteY8" fmla="*/ 597693 h 776287"/>
                <a:gd name="connsiteX9" fmla="*/ 762000 w 762000"/>
                <a:gd name="connsiteY9" fmla="*/ 552450 h 776287"/>
                <a:gd name="connsiteX10" fmla="*/ 728663 w 762000"/>
                <a:gd name="connsiteY10" fmla="*/ 490537 h 776287"/>
                <a:gd name="connsiteX11" fmla="*/ 728663 w 762000"/>
                <a:gd name="connsiteY11" fmla="*/ 385762 h 776287"/>
                <a:gd name="connsiteX12" fmla="*/ 669132 w 762000"/>
                <a:gd name="connsiteY12" fmla="*/ 338137 h 776287"/>
                <a:gd name="connsiteX13" fmla="*/ 661988 w 762000"/>
                <a:gd name="connsiteY13" fmla="*/ 230981 h 776287"/>
                <a:gd name="connsiteX14" fmla="*/ 485775 w 762000"/>
                <a:gd name="connsiteY14" fmla="*/ 0 h 776287"/>
                <a:gd name="connsiteX15" fmla="*/ 238125 w 762000"/>
                <a:gd name="connsiteY15" fmla="*/ 9525 h 776287"/>
                <a:gd name="connsiteX16" fmla="*/ 107157 w 762000"/>
                <a:gd name="connsiteY16" fmla="*/ 204787 h 776287"/>
                <a:gd name="connsiteX17" fmla="*/ 85725 w 762000"/>
                <a:gd name="connsiteY17" fmla="*/ 345281 h 776287"/>
                <a:gd name="connsiteX18" fmla="*/ 50007 w 762000"/>
                <a:gd name="connsiteY18" fmla="*/ 440531 h 776287"/>
                <a:gd name="connsiteX19" fmla="*/ 23813 w 762000"/>
                <a:gd name="connsiteY19" fmla="*/ 507206 h 776287"/>
                <a:gd name="connsiteX20" fmla="*/ 33338 w 762000"/>
                <a:gd name="connsiteY20" fmla="*/ 633412 h 776287"/>
                <a:gd name="connsiteX21" fmla="*/ 0 w 762000"/>
                <a:gd name="connsiteY21" fmla="*/ 688181 h 776287"/>
                <a:gd name="connsiteX22" fmla="*/ 78582 w 762000"/>
                <a:gd name="connsiteY22" fmla="*/ 681037 h 776287"/>
                <a:gd name="connsiteX23" fmla="*/ 61913 w 762000"/>
                <a:gd name="connsiteY23" fmla="*/ 740569 h 776287"/>
                <a:gd name="connsiteX24" fmla="*/ 135732 w 762000"/>
                <a:gd name="connsiteY24" fmla="*/ 723900 h 776287"/>
                <a:gd name="connsiteX25" fmla="*/ 114301 w 762000"/>
                <a:gd name="connsiteY25" fmla="*/ 773907 h 776287"/>
                <a:gd name="connsiteX26" fmla="*/ 252413 w 762000"/>
                <a:gd name="connsiteY26" fmla="*/ 702470 h 776287"/>
                <a:gd name="connsiteX27" fmla="*/ 276225 w 762000"/>
                <a:gd name="connsiteY27" fmla="*/ 547687 h 776287"/>
                <a:gd name="connsiteX0" fmla="*/ 276225 w 747712"/>
                <a:gd name="connsiteY0" fmla="*/ 547687 h 776287"/>
                <a:gd name="connsiteX1" fmla="*/ 450057 w 747712"/>
                <a:gd name="connsiteY1" fmla="*/ 547688 h 776287"/>
                <a:gd name="connsiteX2" fmla="*/ 483394 w 747712"/>
                <a:gd name="connsiteY2" fmla="*/ 719137 h 776287"/>
                <a:gd name="connsiteX3" fmla="*/ 614363 w 747712"/>
                <a:gd name="connsiteY3" fmla="*/ 776287 h 776287"/>
                <a:gd name="connsiteX4" fmla="*/ 600075 w 747712"/>
                <a:gd name="connsiteY4" fmla="*/ 728663 h 776287"/>
                <a:gd name="connsiteX5" fmla="*/ 700088 w 747712"/>
                <a:gd name="connsiteY5" fmla="*/ 742950 h 776287"/>
                <a:gd name="connsiteX6" fmla="*/ 671513 w 747712"/>
                <a:gd name="connsiteY6" fmla="*/ 685800 h 776287"/>
                <a:gd name="connsiteX7" fmla="*/ 747712 w 747712"/>
                <a:gd name="connsiteY7" fmla="*/ 690561 h 776287"/>
                <a:gd name="connsiteX8" fmla="*/ 721518 w 747712"/>
                <a:gd name="connsiteY8" fmla="*/ 597693 h 776287"/>
                <a:gd name="connsiteX9" fmla="*/ 735806 w 747712"/>
                <a:gd name="connsiteY9" fmla="*/ 554832 h 776287"/>
                <a:gd name="connsiteX10" fmla="*/ 728663 w 747712"/>
                <a:gd name="connsiteY10" fmla="*/ 490537 h 776287"/>
                <a:gd name="connsiteX11" fmla="*/ 728663 w 747712"/>
                <a:gd name="connsiteY11" fmla="*/ 385762 h 776287"/>
                <a:gd name="connsiteX12" fmla="*/ 669132 w 747712"/>
                <a:gd name="connsiteY12" fmla="*/ 338137 h 776287"/>
                <a:gd name="connsiteX13" fmla="*/ 661988 w 747712"/>
                <a:gd name="connsiteY13" fmla="*/ 230981 h 776287"/>
                <a:gd name="connsiteX14" fmla="*/ 485775 w 747712"/>
                <a:gd name="connsiteY14" fmla="*/ 0 h 776287"/>
                <a:gd name="connsiteX15" fmla="*/ 238125 w 747712"/>
                <a:gd name="connsiteY15" fmla="*/ 9525 h 776287"/>
                <a:gd name="connsiteX16" fmla="*/ 107157 w 747712"/>
                <a:gd name="connsiteY16" fmla="*/ 204787 h 776287"/>
                <a:gd name="connsiteX17" fmla="*/ 85725 w 747712"/>
                <a:gd name="connsiteY17" fmla="*/ 345281 h 776287"/>
                <a:gd name="connsiteX18" fmla="*/ 50007 w 747712"/>
                <a:gd name="connsiteY18" fmla="*/ 440531 h 776287"/>
                <a:gd name="connsiteX19" fmla="*/ 23813 w 747712"/>
                <a:gd name="connsiteY19" fmla="*/ 507206 h 776287"/>
                <a:gd name="connsiteX20" fmla="*/ 33338 w 747712"/>
                <a:gd name="connsiteY20" fmla="*/ 633412 h 776287"/>
                <a:gd name="connsiteX21" fmla="*/ 0 w 747712"/>
                <a:gd name="connsiteY21" fmla="*/ 688181 h 776287"/>
                <a:gd name="connsiteX22" fmla="*/ 78582 w 747712"/>
                <a:gd name="connsiteY22" fmla="*/ 681037 h 776287"/>
                <a:gd name="connsiteX23" fmla="*/ 61913 w 747712"/>
                <a:gd name="connsiteY23" fmla="*/ 740569 h 776287"/>
                <a:gd name="connsiteX24" fmla="*/ 135732 w 747712"/>
                <a:gd name="connsiteY24" fmla="*/ 723900 h 776287"/>
                <a:gd name="connsiteX25" fmla="*/ 114301 w 747712"/>
                <a:gd name="connsiteY25" fmla="*/ 773907 h 776287"/>
                <a:gd name="connsiteX26" fmla="*/ 252413 w 747712"/>
                <a:gd name="connsiteY26" fmla="*/ 702470 h 776287"/>
                <a:gd name="connsiteX27" fmla="*/ 276225 w 747712"/>
                <a:gd name="connsiteY27" fmla="*/ 547687 h 776287"/>
                <a:gd name="connsiteX0" fmla="*/ 276225 w 747712"/>
                <a:gd name="connsiteY0" fmla="*/ 547687 h 776287"/>
                <a:gd name="connsiteX1" fmla="*/ 450057 w 747712"/>
                <a:gd name="connsiteY1" fmla="*/ 547688 h 776287"/>
                <a:gd name="connsiteX2" fmla="*/ 483394 w 747712"/>
                <a:gd name="connsiteY2" fmla="*/ 719137 h 776287"/>
                <a:gd name="connsiteX3" fmla="*/ 614363 w 747712"/>
                <a:gd name="connsiteY3" fmla="*/ 776287 h 776287"/>
                <a:gd name="connsiteX4" fmla="*/ 600075 w 747712"/>
                <a:gd name="connsiteY4" fmla="*/ 728663 h 776287"/>
                <a:gd name="connsiteX5" fmla="*/ 700088 w 747712"/>
                <a:gd name="connsiteY5" fmla="*/ 742950 h 776287"/>
                <a:gd name="connsiteX6" fmla="*/ 671513 w 747712"/>
                <a:gd name="connsiteY6" fmla="*/ 685800 h 776287"/>
                <a:gd name="connsiteX7" fmla="*/ 747712 w 747712"/>
                <a:gd name="connsiteY7" fmla="*/ 690561 h 776287"/>
                <a:gd name="connsiteX8" fmla="*/ 721518 w 747712"/>
                <a:gd name="connsiteY8" fmla="*/ 597693 h 776287"/>
                <a:gd name="connsiteX9" fmla="*/ 735806 w 747712"/>
                <a:gd name="connsiteY9" fmla="*/ 554832 h 776287"/>
                <a:gd name="connsiteX10" fmla="*/ 728663 w 747712"/>
                <a:gd name="connsiteY10" fmla="*/ 490537 h 776287"/>
                <a:gd name="connsiteX11" fmla="*/ 728663 w 747712"/>
                <a:gd name="connsiteY11" fmla="*/ 385762 h 776287"/>
                <a:gd name="connsiteX12" fmla="*/ 669132 w 747712"/>
                <a:gd name="connsiteY12" fmla="*/ 338137 h 776287"/>
                <a:gd name="connsiteX13" fmla="*/ 661988 w 747712"/>
                <a:gd name="connsiteY13" fmla="*/ 230981 h 776287"/>
                <a:gd name="connsiteX14" fmla="*/ 485775 w 747712"/>
                <a:gd name="connsiteY14" fmla="*/ 0 h 776287"/>
                <a:gd name="connsiteX15" fmla="*/ 238125 w 747712"/>
                <a:gd name="connsiteY15" fmla="*/ 9525 h 776287"/>
                <a:gd name="connsiteX16" fmla="*/ 107157 w 747712"/>
                <a:gd name="connsiteY16" fmla="*/ 204787 h 776287"/>
                <a:gd name="connsiteX17" fmla="*/ 85725 w 747712"/>
                <a:gd name="connsiteY17" fmla="*/ 345281 h 776287"/>
                <a:gd name="connsiteX18" fmla="*/ 50007 w 747712"/>
                <a:gd name="connsiteY18" fmla="*/ 440531 h 776287"/>
                <a:gd name="connsiteX19" fmla="*/ 23813 w 747712"/>
                <a:gd name="connsiteY19" fmla="*/ 507206 h 776287"/>
                <a:gd name="connsiteX20" fmla="*/ 33338 w 747712"/>
                <a:gd name="connsiteY20" fmla="*/ 633412 h 776287"/>
                <a:gd name="connsiteX21" fmla="*/ 0 w 747712"/>
                <a:gd name="connsiteY21" fmla="*/ 688181 h 776287"/>
                <a:gd name="connsiteX22" fmla="*/ 78582 w 747712"/>
                <a:gd name="connsiteY22" fmla="*/ 681037 h 776287"/>
                <a:gd name="connsiteX23" fmla="*/ 61913 w 747712"/>
                <a:gd name="connsiteY23" fmla="*/ 740569 h 776287"/>
                <a:gd name="connsiteX24" fmla="*/ 121445 w 747712"/>
                <a:gd name="connsiteY24" fmla="*/ 711994 h 776287"/>
                <a:gd name="connsiteX25" fmla="*/ 114301 w 747712"/>
                <a:gd name="connsiteY25" fmla="*/ 773907 h 776287"/>
                <a:gd name="connsiteX26" fmla="*/ 252413 w 747712"/>
                <a:gd name="connsiteY26" fmla="*/ 702470 h 776287"/>
                <a:gd name="connsiteX27" fmla="*/ 276225 w 747712"/>
                <a:gd name="connsiteY27" fmla="*/ 547687 h 776287"/>
                <a:gd name="connsiteX0" fmla="*/ 276225 w 747712"/>
                <a:gd name="connsiteY0" fmla="*/ 547687 h 776287"/>
                <a:gd name="connsiteX1" fmla="*/ 450057 w 747712"/>
                <a:gd name="connsiteY1" fmla="*/ 547688 h 776287"/>
                <a:gd name="connsiteX2" fmla="*/ 483394 w 747712"/>
                <a:gd name="connsiteY2" fmla="*/ 719137 h 776287"/>
                <a:gd name="connsiteX3" fmla="*/ 614363 w 747712"/>
                <a:gd name="connsiteY3" fmla="*/ 776287 h 776287"/>
                <a:gd name="connsiteX4" fmla="*/ 600075 w 747712"/>
                <a:gd name="connsiteY4" fmla="*/ 728663 h 776287"/>
                <a:gd name="connsiteX5" fmla="*/ 700088 w 747712"/>
                <a:gd name="connsiteY5" fmla="*/ 742950 h 776287"/>
                <a:gd name="connsiteX6" fmla="*/ 671513 w 747712"/>
                <a:gd name="connsiteY6" fmla="*/ 685800 h 776287"/>
                <a:gd name="connsiteX7" fmla="*/ 747712 w 747712"/>
                <a:gd name="connsiteY7" fmla="*/ 690561 h 776287"/>
                <a:gd name="connsiteX8" fmla="*/ 721518 w 747712"/>
                <a:gd name="connsiteY8" fmla="*/ 597693 h 776287"/>
                <a:gd name="connsiteX9" fmla="*/ 735806 w 747712"/>
                <a:gd name="connsiteY9" fmla="*/ 554832 h 776287"/>
                <a:gd name="connsiteX10" fmla="*/ 728663 w 747712"/>
                <a:gd name="connsiteY10" fmla="*/ 490537 h 776287"/>
                <a:gd name="connsiteX11" fmla="*/ 728663 w 747712"/>
                <a:gd name="connsiteY11" fmla="*/ 385762 h 776287"/>
                <a:gd name="connsiteX12" fmla="*/ 669132 w 747712"/>
                <a:gd name="connsiteY12" fmla="*/ 338137 h 776287"/>
                <a:gd name="connsiteX13" fmla="*/ 661988 w 747712"/>
                <a:gd name="connsiteY13" fmla="*/ 230981 h 776287"/>
                <a:gd name="connsiteX14" fmla="*/ 485775 w 747712"/>
                <a:gd name="connsiteY14" fmla="*/ 0 h 776287"/>
                <a:gd name="connsiteX15" fmla="*/ 238125 w 747712"/>
                <a:gd name="connsiteY15" fmla="*/ 9525 h 776287"/>
                <a:gd name="connsiteX16" fmla="*/ 107157 w 747712"/>
                <a:gd name="connsiteY16" fmla="*/ 204787 h 776287"/>
                <a:gd name="connsiteX17" fmla="*/ 85725 w 747712"/>
                <a:gd name="connsiteY17" fmla="*/ 345281 h 776287"/>
                <a:gd name="connsiteX18" fmla="*/ 50007 w 747712"/>
                <a:gd name="connsiteY18" fmla="*/ 440531 h 776287"/>
                <a:gd name="connsiteX19" fmla="*/ 23813 w 747712"/>
                <a:gd name="connsiteY19" fmla="*/ 507206 h 776287"/>
                <a:gd name="connsiteX20" fmla="*/ 33338 w 747712"/>
                <a:gd name="connsiteY20" fmla="*/ 633412 h 776287"/>
                <a:gd name="connsiteX21" fmla="*/ 0 w 747712"/>
                <a:gd name="connsiteY21" fmla="*/ 688181 h 776287"/>
                <a:gd name="connsiteX22" fmla="*/ 78582 w 747712"/>
                <a:gd name="connsiteY22" fmla="*/ 681037 h 776287"/>
                <a:gd name="connsiteX23" fmla="*/ 61913 w 747712"/>
                <a:gd name="connsiteY23" fmla="*/ 740569 h 776287"/>
                <a:gd name="connsiteX24" fmla="*/ 121445 w 747712"/>
                <a:gd name="connsiteY24" fmla="*/ 711994 h 776287"/>
                <a:gd name="connsiteX25" fmla="*/ 114301 w 747712"/>
                <a:gd name="connsiteY25" fmla="*/ 773907 h 776287"/>
                <a:gd name="connsiteX26" fmla="*/ 252413 w 747712"/>
                <a:gd name="connsiteY26" fmla="*/ 702470 h 776287"/>
                <a:gd name="connsiteX27" fmla="*/ 276225 w 747712"/>
                <a:gd name="connsiteY27" fmla="*/ 547687 h 776287"/>
                <a:gd name="connsiteX0" fmla="*/ 276225 w 747712"/>
                <a:gd name="connsiteY0" fmla="*/ 547687 h 776287"/>
                <a:gd name="connsiteX1" fmla="*/ 450057 w 747712"/>
                <a:gd name="connsiteY1" fmla="*/ 547688 h 776287"/>
                <a:gd name="connsiteX2" fmla="*/ 483394 w 747712"/>
                <a:gd name="connsiteY2" fmla="*/ 719137 h 776287"/>
                <a:gd name="connsiteX3" fmla="*/ 614363 w 747712"/>
                <a:gd name="connsiteY3" fmla="*/ 776287 h 776287"/>
                <a:gd name="connsiteX4" fmla="*/ 600075 w 747712"/>
                <a:gd name="connsiteY4" fmla="*/ 728663 h 776287"/>
                <a:gd name="connsiteX5" fmla="*/ 700088 w 747712"/>
                <a:gd name="connsiteY5" fmla="*/ 742950 h 776287"/>
                <a:gd name="connsiteX6" fmla="*/ 671513 w 747712"/>
                <a:gd name="connsiteY6" fmla="*/ 685800 h 776287"/>
                <a:gd name="connsiteX7" fmla="*/ 747712 w 747712"/>
                <a:gd name="connsiteY7" fmla="*/ 690561 h 776287"/>
                <a:gd name="connsiteX8" fmla="*/ 721518 w 747712"/>
                <a:gd name="connsiteY8" fmla="*/ 597693 h 776287"/>
                <a:gd name="connsiteX9" fmla="*/ 735806 w 747712"/>
                <a:gd name="connsiteY9" fmla="*/ 554832 h 776287"/>
                <a:gd name="connsiteX10" fmla="*/ 728663 w 747712"/>
                <a:gd name="connsiteY10" fmla="*/ 490537 h 776287"/>
                <a:gd name="connsiteX11" fmla="*/ 728663 w 747712"/>
                <a:gd name="connsiteY11" fmla="*/ 385762 h 776287"/>
                <a:gd name="connsiteX12" fmla="*/ 669132 w 747712"/>
                <a:gd name="connsiteY12" fmla="*/ 338137 h 776287"/>
                <a:gd name="connsiteX13" fmla="*/ 661988 w 747712"/>
                <a:gd name="connsiteY13" fmla="*/ 230981 h 776287"/>
                <a:gd name="connsiteX14" fmla="*/ 485775 w 747712"/>
                <a:gd name="connsiteY14" fmla="*/ 0 h 776287"/>
                <a:gd name="connsiteX15" fmla="*/ 238125 w 747712"/>
                <a:gd name="connsiteY15" fmla="*/ 9525 h 776287"/>
                <a:gd name="connsiteX16" fmla="*/ 107157 w 747712"/>
                <a:gd name="connsiteY16" fmla="*/ 204787 h 776287"/>
                <a:gd name="connsiteX17" fmla="*/ 85725 w 747712"/>
                <a:gd name="connsiteY17" fmla="*/ 345281 h 776287"/>
                <a:gd name="connsiteX18" fmla="*/ 50007 w 747712"/>
                <a:gd name="connsiteY18" fmla="*/ 440531 h 776287"/>
                <a:gd name="connsiteX19" fmla="*/ 23813 w 747712"/>
                <a:gd name="connsiteY19" fmla="*/ 507206 h 776287"/>
                <a:gd name="connsiteX20" fmla="*/ 33338 w 747712"/>
                <a:gd name="connsiteY20" fmla="*/ 633412 h 776287"/>
                <a:gd name="connsiteX21" fmla="*/ 0 w 747712"/>
                <a:gd name="connsiteY21" fmla="*/ 688181 h 776287"/>
                <a:gd name="connsiteX22" fmla="*/ 78582 w 747712"/>
                <a:gd name="connsiteY22" fmla="*/ 681037 h 776287"/>
                <a:gd name="connsiteX23" fmla="*/ 61913 w 747712"/>
                <a:gd name="connsiteY23" fmla="*/ 740569 h 776287"/>
                <a:gd name="connsiteX24" fmla="*/ 121445 w 747712"/>
                <a:gd name="connsiteY24" fmla="*/ 711994 h 776287"/>
                <a:gd name="connsiteX25" fmla="*/ 114301 w 747712"/>
                <a:gd name="connsiteY25" fmla="*/ 773907 h 776287"/>
                <a:gd name="connsiteX26" fmla="*/ 252413 w 747712"/>
                <a:gd name="connsiteY26" fmla="*/ 702470 h 776287"/>
                <a:gd name="connsiteX27" fmla="*/ 276225 w 747712"/>
                <a:gd name="connsiteY27" fmla="*/ 547687 h 776287"/>
                <a:gd name="connsiteX0" fmla="*/ 276225 w 747712"/>
                <a:gd name="connsiteY0" fmla="*/ 547687 h 776287"/>
                <a:gd name="connsiteX1" fmla="*/ 450057 w 747712"/>
                <a:gd name="connsiteY1" fmla="*/ 547688 h 776287"/>
                <a:gd name="connsiteX2" fmla="*/ 483394 w 747712"/>
                <a:gd name="connsiteY2" fmla="*/ 719137 h 776287"/>
                <a:gd name="connsiteX3" fmla="*/ 614363 w 747712"/>
                <a:gd name="connsiteY3" fmla="*/ 776287 h 776287"/>
                <a:gd name="connsiteX4" fmla="*/ 600075 w 747712"/>
                <a:gd name="connsiteY4" fmla="*/ 728663 h 776287"/>
                <a:gd name="connsiteX5" fmla="*/ 700088 w 747712"/>
                <a:gd name="connsiteY5" fmla="*/ 742950 h 776287"/>
                <a:gd name="connsiteX6" fmla="*/ 671513 w 747712"/>
                <a:gd name="connsiteY6" fmla="*/ 685800 h 776287"/>
                <a:gd name="connsiteX7" fmla="*/ 747712 w 747712"/>
                <a:gd name="connsiteY7" fmla="*/ 690561 h 776287"/>
                <a:gd name="connsiteX8" fmla="*/ 721518 w 747712"/>
                <a:gd name="connsiteY8" fmla="*/ 597693 h 776287"/>
                <a:gd name="connsiteX9" fmla="*/ 735806 w 747712"/>
                <a:gd name="connsiteY9" fmla="*/ 554832 h 776287"/>
                <a:gd name="connsiteX10" fmla="*/ 728663 w 747712"/>
                <a:gd name="connsiteY10" fmla="*/ 490537 h 776287"/>
                <a:gd name="connsiteX11" fmla="*/ 728663 w 747712"/>
                <a:gd name="connsiteY11" fmla="*/ 385762 h 776287"/>
                <a:gd name="connsiteX12" fmla="*/ 669132 w 747712"/>
                <a:gd name="connsiteY12" fmla="*/ 338137 h 776287"/>
                <a:gd name="connsiteX13" fmla="*/ 661988 w 747712"/>
                <a:gd name="connsiteY13" fmla="*/ 230981 h 776287"/>
                <a:gd name="connsiteX14" fmla="*/ 485775 w 747712"/>
                <a:gd name="connsiteY14" fmla="*/ 0 h 776287"/>
                <a:gd name="connsiteX15" fmla="*/ 238125 w 747712"/>
                <a:gd name="connsiteY15" fmla="*/ 9525 h 776287"/>
                <a:gd name="connsiteX16" fmla="*/ 107157 w 747712"/>
                <a:gd name="connsiteY16" fmla="*/ 204787 h 776287"/>
                <a:gd name="connsiteX17" fmla="*/ 85725 w 747712"/>
                <a:gd name="connsiteY17" fmla="*/ 345281 h 776287"/>
                <a:gd name="connsiteX18" fmla="*/ 50007 w 747712"/>
                <a:gd name="connsiteY18" fmla="*/ 440531 h 776287"/>
                <a:gd name="connsiteX19" fmla="*/ 23813 w 747712"/>
                <a:gd name="connsiteY19" fmla="*/ 507206 h 776287"/>
                <a:gd name="connsiteX20" fmla="*/ 33338 w 747712"/>
                <a:gd name="connsiteY20" fmla="*/ 633412 h 776287"/>
                <a:gd name="connsiteX21" fmla="*/ 0 w 747712"/>
                <a:gd name="connsiteY21" fmla="*/ 688181 h 776287"/>
                <a:gd name="connsiteX22" fmla="*/ 78582 w 747712"/>
                <a:gd name="connsiteY22" fmla="*/ 681037 h 776287"/>
                <a:gd name="connsiteX23" fmla="*/ 47625 w 747712"/>
                <a:gd name="connsiteY23" fmla="*/ 745331 h 776287"/>
                <a:gd name="connsiteX24" fmla="*/ 121445 w 747712"/>
                <a:gd name="connsiteY24" fmla="*/ 711994 h 776287"/>
                <a:gd name="connsiteX25" fmla="*/ 114301 w 747712"/>
                <a:gd name="connsiteY25" fmla="*/ 773907 h 776287"/>
                <a:gd name="connsiteX26" fmla="*/ 252413 w 747712"/>
                <a:gd name="connsiteY26" fmla="*/ 702470 h 776287"/>
                <a:gd name="connsiteX27" fmla="*/ 276225 w 747712"/>
                <a:gd name="connsiteY27" fmla="*/ 547687 h 776287"/>
                <a:gd name="connsiteX0" fmla="*/ 276225 w 747712"/>
                <a:gd name="connsiteY0" fmla="*/ 547687 h 776287"/>
                <a:gd name="connsiteX1" fmla="*/ 450057 w 747712"/>
                <a:gd name="connsiteY1" fmla="*/ 547688 h 776287"/>
                <a:gd name="connsiteX2" fmla="*/ 483394 w 747712"/>
                <a:gd name="connsiteY2" fmla="*/ 719137 h 776287"/>
                <a:gd name="connsiteX3" fmla="*/ 614363 w 747712"/>
                <a:gd name="connsiteY3" fmla="*/ 776287 h 776287"/>
                <a:gd name="connsiteX4" fmla="*/ 600075 w 747712"/>
                <a:gd name="connsiteY4" fmla="*/ 728663 h 776287"/>
                <a:gd name="connsiteX5" fmla="*/ 700088 w 747712"/>
                <a:gd name="connsiteY5" fmla="*/ 742950 h 776287"/>
                <a:gd name="connsiteX6" fmla="*/ 671513 w 747712"/>
                <a:gd name="connsiteY6" fmla="*/ 685800 h 776287"/>
                <a:gd name="connsiteX7" fmla="*/ 747712 w 747712"/>
                <a:gd name="connsiteY7" fmla="*/ 690561 h 776287"/>
                <a:gd name="connsiteX8" fmla="*/ 721518 w 747712"/>
                <a:gd name="connsiteY8" fmla="*/ 597693 h 776287"/>
                <a:gd name="connsiteX9" fmla="*/ 735806 w 747712"/>
                <a:gd name="connsiteY9" fmla="*/ 554832 h 776287"/>
                <a:gd name="connsiteX10" fmla="*/ 728663 w 747712"/>
                <a:gd name="connsiteY10" fmla="*/ 490537 h 776287"/>
                <a:gd name="connsiteX11" fmla="*/ 728663 w 747712"/>
                <a:gd name="connsiteY11" fmla="*/ 385762 h 776287"/>
                <a:gd name="connsiteX12" fmla="*/ 669132 w 747712"/>
                <a:gd name="connsiteY12" fmla="*/ 338137 h 776287"/>
                <a:gd name="connsiteX13" fmla="*/ 661988 w 747712"/>
                <a:gd name="connsiteY13" fmla="*/ 230981 h 776287"/>
                <a:gd name="connsiteX14" fmla="*/ 485775 w 747712"/>
                <a:gd name="connsiteY14" fmla="*/ 0 h 776287"/>
                <a:gd name="connsiteX15" fmla="*/ 238125 w 747712"/>
                <a:gd name="connsiteY15" fmla="*/ 9525 h 776287"/>
                <a:gd name="connsiteX16" fmla="*/ 107157 w 747712"/>
                <a:gd name="connsiteY16" fmla="*/ 204787 h 776287"/>
                <a:gd name="connsiteX17" fmla="*/ 85725 w 747712"/>
                <a:gd name="connsiteY17" fmla="*/ 345281 h 776287"/>
                <a:gd name="connsiteX18" fmla="*/ 50007 w 747712"/>
                <a:gd name="connsiteY18" fmla="*/ 440531 h 776287"/>
                <a:gd name="connsiteX19" fmla="*/ 23813 w 747712"/>
                <a:gd name="connsiteY19" fmla="*/ 507206 h 776287"/>
                <a:gd name="connsiteX20" fmla="*/ 33338 w 747712"/>
                <a:gd name="connsiteY20" fmla="*/ 633412 h 776287"/>
                <a:gd name="connsiteX21" fmla="*/ 0 w 747712"/>
                <a:gd name="connsiteY21" fmla="*/ 688181 h 776287"/>
                <a:gd name="connsiteX22" fmla="*/ 54770 w 747712"/>
                <a:gd name="connsiteY22" fmla="*/ 671512 h 776287"/>
                <a:gd name="connsiteX23" fmla="*/ 47625 w 747712"/>
                <a:gd name="connsiteY23" fmla="*/ 745331 h 776287"/>
                <a:gd name="connsiteX24" fmla="*/ 121445 w 747712"/>
                <a:gd name="connsiteY24" fmla="*/ 711994 h 776287"/>
                <a:gd name="connsiteX25" fmla="*/ 114301 w 747712"/>
                <a:gd name="connsiteY25" fmla="*/ 773907 h 776287"/>
                <a:gd name="connsiteX26" fmla="*/ 252413 w 747712"/>
                <a:gd name="connsiteY26" fmla="*/ 702470 h 776287"/>
                <a:gd name="connsiteX27" fmla="*/ 276225 w 747712"/>
                <a:gd name="connsiteY27"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35732 w 776287"/>
                <a:gd name="connsiteY16" fmla="*/ 204787 h 776287"/>
                <a:gd name="connsiteX17" fmla="*/ 114300 w 776287"/>
                <a:gd name="connsiteY17" fmla="*/ 345281 h 776287"/>
                <a:gd name="connsiteX18" fmla="*/ 78582 w 776287"/>
                <a:gd name="connsiteY18" fmla="*/ 440531 h 776287"/>
                <a:gd name="connsiteX19" fmla="*/ 52388 w 776287"/>
                <a:gd name="connsiteY19" fmla="*/ 507206 h 776287"/>
                <a:gd name="connsiteX20" fmla="*/ 61913 w 776287"/>
                <a:gd name="connsiteY20" fmla="*/ 633412 h 776287"/>
                <a:gd name="connsiteX21" fmla="*/ 0 w 776287"/>
                <a:gd name="connsiteY21" fmla="*/ 690562 h 776287"/>
                <a:gd name="connsiteX22" fmla="*/ 83345 w 776287"/>
                <a:gd name="connsiteY22" fmla="*/ 671512 h 776287"/>
                <a:gd name="connsiteX23" fmla="*/ 76200 w 776287"/>
                <a:gd name="connsiteY23" fmla="*/ 745331 h 776287"/>
                <a:gd name="connsiteX24" fmla="*/ 150020 w 776287"/>
                <a:gd name="connsiteY24" fmla="*/ 711994 h 776287"/>
                <a:gd name="connsiteX25" fmla="*/ 142876 w 776287"/>
                <a:gd name="connsiteY25" fmla="*/ 773907 h 776287"/>
                <a:gd name="connsiteX26" fmla="*/ 280988 w 776287"/>
                <a:gd name="connsiteY26" fmla="*/ 702470 h 776287"/>
                <a:gd name="connsiteX27" fmla="*/ 304800 w 776287"/>
                <a:gd name="connsiteY27"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35732 w 776287"/>
                <a:gd name="connsiteY16" fmla="*/ 204787 h 776287"/>
                <a:gd name="connsiteX17" fmla="*/ 114300 w 776287"/>
                <a:gd name="connsiteY17" fmla="*/ 345281 h 776287"/>
                <a:gd name="connsiteX18" fmla="*/ 78582 w 776287"/>
                <a:gd name="connsiteY18" fmla="*/ 440531 h 776287"/>
                <a:gd name="connsiteX19" fmla="*/ 52388 w 776287"/>
                <a:gd name="connsiteY19" fmla="*/ 507206 h 776287"/>
                <a:gd name="connsiteX20" fmla="*/ 61913 w 776287"/>
                <a:gd name="connsiteY20" fmla="*/ 633412 h 776287"/>
                <a:gd name="connsiteX21" fmla="*/ 0 w 776287"/>
                <a:gd name="connsiteY21" fmla="*/ 690562 h 776287"/>
                <a:gd name="connsiteX22" fmla="*/ 83345 w 776287"/>
                <a:gd name="connsiteY22" fmla="*/ 671512 h 776287"/>
                <a:gd name="connsiteX23" fmla="*/ 76200 w 776287"/>
                <a:gd name="connsiteY23" fmla="*/ 745331 h 776287"/>
                <a:gd name="connsiteX24" fmla="*/ 150020 w 776287"/>
                <a:gd name="connsiteY24" fmla="*/ 711994 h 776287"/>
                <a:gd name="connsiteX25" fmla="*/ 142876 w 776287"/>
                <a:gd name="connsiteY25" fmla="*/ 773907 h 776287"/>
                <a:gd name="connsiteX26" fmla="*/ 280988 w 776287"/>
                <a:gd name="connsiteY26" fmla="*/ 702470 h 776287"/>
                <a:gd name="connsiteX27" fmla="*/ 304800 w 776287"/>
                <a:gd name="connsiteY27"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35732 w 776287"/>
                <a:gd name="connsiteY16" fmla="*/ 204787 h 776287"/>
                <a:gd name="connsiteX17" fmla="*/ 114300 w 776287"/>
                <a:gd name="connsiteY17" fmla="*/ 345281 h 776287"/>
                <a:gd name="connsiteX18" fmla="*/ 78582 w 776287"/>
                <a:gd name="connsiteY18" fmla="*/ 440531 h 776287"/>
                <a:gd name="connsiteX19" fmla="*/ 52388 w 776287"/>
                <a:gd name="connsiteY19" fmla="*/ 507206 h 776287"/>
                <a:gd name="connsiteX20" fmla="*/ 61913 w 776287"/>
                <a:gd name="connsiteY20" fmla="*/ 633412 h 776287"/>
                <a:gd name="connsiteX21" fmla="*/ 0 w 776287"/>
                <a:gd name="connsiteY21" fmla="*/ 690562 h 776287"/>
                <a:gd name="connsiteX22" fmla="*/ 97633 w 776287"/>
                <a:gd name="connsiteY22" fmla="*/ 671512 h 776287"/>
                <a:gd name="connsiteX23" fmla="*/ 76200 w 776287"/>
                <a:gd name="connsiteY23" fmla="*/ 745331 h 776287"/>
                <a:gd name="connsiteX24" fmla="*/ 150020 w 776287"/>
                <a:gd name="connsiteY24" fmla="*/ 711994 h 776287"/>
                <a:gd name="connsiteX25" fmla="*/ 142876 w 776287"/>
                <a:gd name="connsiteY25" fmla="*/ 773907 h 776287"/>
                <a:gd name="connsiteX26" fmla="*/ 280988 w 776287"/>
                <a:gd name="connsiteY26" fmla="*/ 702470 h 776287"/>
                <a:gd name="connsiteX27" fmla="*/ 304800 w 776287"/>
                <a:gd name="connsiteY27"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35732 w 776287"/>
                <a:gd name="connsiteY16" fmla="*/ 204787 h 776287"/>
                <a:gd name="connsiteX17" fmla="*/ 114300 w 776287"/>
                <a:gd name="connsiteY17" fmla="*/ 345281 h 776287"/>
                <a:gd name="connsiteX18" fmla="*/ 78582 w 776287"/>
                <a:gd name="connsiteY18" fmla="*/ 440531 h 776287"/>
                <a:gd name="connsiteX19" fmla="*/ 52388 w 776287"/>
                <a:gd name="connsiteY19" fmla="*/ 507206 h 776287"/>
                <a:gd name="connsiteX20" fmla="*/ 61913 w 776287"/>
                <a:gd name="connsiteY20" fmla="*/ 633412 h 776287"/>
                <a:gd name="connsiteX21" fmla="*/ 0 w 776287"/>
                <a:gd name="connsiteY21" fmla="*/ 690562 h 776287"/>
                <a:gd name="connsiteX22" fmla="*/ 97633 w 776287"/>
                <a:gd name="connsiteY22" fmla="*/ 671512 h 776287"/>
                <a:gd name="connsiteX23" fmla="*/ 76200 w 776287"/>
                <a:gd name="connsiteY23" fmla="*/ 745331 h 776287"/>
                <a:gd name="connsiteX24" fmla="*/ 150020 w 776287"/>
                <a:gd name="connsiteY24" fmla="*/ 711994 h 776287"/>
                <a:gd name="connsiteX25" fmla="*/ 142876 w 776287"/>
                <a:gd name="connsiteY25" fmla="*/ 773907 h 776287"/>
                <a:gd name="connsiteX26" fmla="*/ 280988 w 776287"/>
                <a:gd name="connsiteY26" fmla="*/ 702470 h 776287"/>
                <a:gd name="connsiteX27" fmla="*/ 304800 w 776287"/>
                <a:gd name="connsiteY27"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35732 w 776287"/>
                <a:gd name="connsiteY16" fmla="*/ 204787 h 776287"/>
                <a:gd name="connsiteX17" fmla="*/ 114300 w 776287"/>
                <a:gd name="connsiteY17" fmla="*/ 345281 h 776287"/>
                <a:gd name="connsiteX18" fmla="*/ 78582 w 776287"/>
                <a:gd name="connsiteY18" fmla="*/ 440531 h 776287"/>
                <a:gd name="connsiteX19" fmla="*/ 52388 w 776287"/>
                <a:gd name="connsiteY19" fmla="*/ 507206 h 776287"/>
                <a:gd name="connsiteX20" fmla="*/ 61913 w 776287"/>
                <a:gd name="connsiteY20" fmla="*/ 633412 h 776287"/>
                <a:gd name="connsiteX21" fmla="*/ 0 w 776287"/>
                <a:gd name="connsiteY21" fmla="*/ 690562 h 776287"/>
                <a:gd name="connsiteX22" fmla="*/ 97633 w 776287"/>
                <a:gd name="connsiteY22" fmla="*/ 664368 h 776287"/>
                <a:gd name="connsiteX23" fmla="*/ 76200 w 776287"/>
                <a:gd name="connsiteY23" fmla="*/ 745331 h 776287"/>
                <a:gd name="connsiteX24" fmla="*/ 150020 w 776287"/>
                <a:gd name="connsiteY24" fmla="*/ 711994 h 776287"/>
                <a:gd name="connsiteX25" fmla="*/ 142876 w 776287"/>
                <a:gd name="connsiteY25" fmla="*/ 773907 h 776287"/>
                <a:gd name="connsiteX26" fmla="*/ 280988 w 776287"/>
                <a:gd name="connsiteY26" fmla="*/ 702470 h 776287"/>
                <a:gd name="connsiteX27" fmla="*/ 304800 w 776287"/>
                <a:gd name="connsiteY27"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35732 w 776287"/>
                <a:gd name="connsiteY16" fmla="*/ 204787 h 776287"/>
                <a:gd name="connsiteX17" fmla="*/ 114300 w 776287"/>
                <a:gd name="connsiteY17" fmla="*/ 345281 h 776287"/>
                <a:gd name="connsiteX18" fmla="*/ 78582 w 776287"/>
                <a:gd name="connsiteY18" fmla="*/ 440531 h 776287"/>
                <a:gd name="connsiteX19" fmla="*/ 52388 w 776287"/>
                <a:gd name="connsiteY19" fmla="*/ 507206 h 776287"/>
                <a:gd name="connsiteX20" fmla="*/ 28576 w 776287"/>
                <a:gd name="connsiteY20" fmla="*/ 626268 h 776287"/>
                <a:gd name="connsiteX21" fmla="*/ 0 w 776287"/>
                <a:gd name="connsiteY21" fmla="*/ 690562 h 776287"/>
                <a:gd name="connsiteX22" fmla="*/ 97633 w 776287"/>
                <a:gd name="connsiteY22" fmla="*/ 664368 h 776287"/>
                <a:gd name="connsiteX23" fmla="*/ 76200 w 776287"/>
                <a:gd name="connsiteY23" fmla="*/ 745331 h 776287"/>
                <a:gd name="connsiteX24" fmla="*/ 150020 w 776287"/>
                <a:gd name="connsiteY24" fmla="*/ 711994 h 776287"/>
                <a:gd name="connsiteX25" fmla="*/ 142876 w 776287"/>
                <a:gd name="connsiteY25" fmla="*/ 773907 h 776287"/>
                <a:gd name="connsiteX26" fmla="*/ 280988 w 776287"/>
                <a:gd name="connsiteY26" fmla="*/ 702470 h 776287"/>
                <a:gd name="connsiteX27" fmla="*/ 304800 w 776287"/>
                <a:gd name="connsiteY27"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35732 w 776287"/>
                <a:gd name="connsiteY16" fmla="*/ 204787 h 776287"/>
                <a:gd name="connsiteX17" fmla="*/ 114300 w 776287"/>
                <a:gd name="connsiteY17" fmla="*/ 345281 h 776287"/>
                <a:gd name="connsiteX18" fmla="*/ 78582 w 776287"/>
                <a:gd name="connsiteY18" fmla="*/ 440531 h 776287"/>
                <a:gd name="connsiteX19" fmla="*/ 52388 w 776287"/>
                <a:gd name="connsiteY19" fmla="*/ 507206 h 776287"/>
                <a:gd name="connsiteX20" fmla="*/ 28576 w 776287"/>
                <a:gd name="connsiteY20" fmla="*/ 626268 h 776287"/>
                <a:gd name="connsiteX21" fmla="*/ 0 w 776287"/>
                <a:gd name="connsiteY21" fmla="*/ 690562 h 776287"/>
                <a:gd name="connsiteX22" fmla="*/ 97633 w 776287"/>
                <a:gd name="connsiteY22" fmla="*/ 664368 h 776287"/>
                <a:gd name="connsiteX23" fmla="*/ 76200 w 776287"/>
                <a:gd name="connsiteY23" fmla="*/ 745331 h 776287"/>
                <a:gd name="connsiteX24" fmla="*/ 150020 w 776287"/>
                <a:gd name="connsiteY24" fmla="*/ 711994 h 776287"/>
                <a:gd name="connsiteX25" fmla="*/ 142876 w 776287"/>
                <a:gd name="connsiteY25" fmla="*/ 773907 h 776287"/>
                <a:gd name="connsiteX26" fmla="*/ 280988 w 776287"/>
                <a:gd name="connsiteY26" fmla="*/ 702470 h 776287"/>
                <a:gd name="connsiteX27" fmla="*/ 304800 w 776287"/>
                <a:gd name="connsiteY27"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35732 w 776287"/>
                <a:gd name="connsiteY16" fmla="*/ 204787 h 776287"/>
                <a:gd name="connsiteX17" fmla="*/ 114300 w 776287"/>
                <a:gd name="connsiteY17" fmla="*/ 345281 h 776287"/>
                <a:gd name="connsiteX18" fmla="*/ 78582 w 776287"/>
                <a:gd name="connsiteY18" fmla="*/ 440531 h 776287"/>
                <a:gd name="connsiteX19" fmla="*/ 52388 w 776287"/>
                <a:gd name="connsiteY19" fmla="*/ 507206 h 776287"/>
                <a:gd name="connsiteX20" fmla="*/ 28576 w 776287"/>
                <a:gd name="connsiteY20" fmla="*/ 626268 h 776287"/>
                <a:gd name="connsiteX21" fmla="*/ 0 w 776287"/>
                <a:gd name="connsiteY21" fmla="*/ 690562 h 776287"/>
                <a:gd name="connsiteX22" fmla="*/ 97633 w 776287"/>
                <a:gd name="connsiteY22" fmla="*/ 664368 h 776287"/>
                <a:gd name="connsiteX23" fmla="*/ 76200 w 776287"/>
                <a:gd name="connsiteY23" fmla="*/ 745331 h 776287"/>
                <a:gd name="connsiteX24" fmla="*/ 150020 w 776287"/>
                <a:gd name="connsiteY24" fmla="*/ 711994 h 776287"/>
                <a:gd name="connsiteX25" fmla="*/ 142876 w 776287"/>
                <a:gd name="connsiteY25" fmla="*/ 773907 h 776287"/>
                <a:gd name="connsiteX26" fmla="*/ 280988 w 776287"/>
                <a:gd name="connsiteY26" fmla="*/ 702470 h 776287"/>
                <a:gd name="connsiteX27" fmla="*/ 304800 w 776287"/>
                <a:gd name="connsiteY27"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35732 w 776287"/>
                <a:gd name="connsiteY16" fmla="*/ 204787 h 776287"/>
                <a:gd name="connsiteX17" fmla="*/ 114300 w 776287"/>
                <a:gd name="connsiteY17" fmla="*/ 345281 h 776287"/>
                <a:gd name="connsiteX18" fmla="*/ 78582 w 776287"/>
                <a:gd name="connsiteY18" fmla="*/ 440531 h 776287"/>
                <a:gd name="connsiteX19" fmla="*/ 2382 w 776287"/>
                <a:gd name="connsiteY19" fmla="*/ 552450 h 776287"/>
                <a:gd name="connsiteX20" fmla="*/ 28576 w 776287"/>
                <a:gd name="connsiteY20" fmla="*/ 626268 h 776287"/>
                <a:gd name="connsiteX21" fmla="*/ 0 w 776287"/>
                <a:gd name="connsiteY21" fmla="*/ 690562 h 776287"/>
                <a:gd name="connsiteX22" fmla="*/ 97633 w 776287"/>
                <a:gd name="connsiteY22" fmla="*/ 664368 h 776287"/>
                <a:gd name="connsiteX23" fmla="*/ 76200 w 776287"/>
                <a:gd name="connsiteY23" fmla="*/ 745331 h 776287"/>
                <a:gd name="connsiteX24" fmla="*/ 150020 w 776287"/>
                <a:gd name="connsiteY24" fmla="*/ 711994 h 776287"/>
                <a:gd name="connsiteX25" fmla="*/ 142876 w 776287"/>
                <a:gd name="connsiteY25" fmla="*/ 773907 h 776287"/>
                <a:gd name="connsiteX26" fmla="*/ 280988 w 776287"/>
                <a:gd name="connsiteY26" fmla="*/ 702470 h 776287"/>
                <a:gd name="connsiteX27" fmla="*/ 304800 w 776287"/>
                <a:gd name="connsiteY27"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35732 w 776287"/>
                <a:gd name="connsiteY16" fmla="*/ 204787 h 776287"/>
                <a:gd name="connsiteX17" fmla="*/ 114300 w 776287"/>
                <a:gd name="connsiteY17" fmla="*/ 345281 h 776287"/>
                <a:gd name="connsiteX18" fmla="*/ 42863 w 776287"/>
                <a:gd name="connsiteY18" fmla="*/ 385762 h 776287"/>
                <a:gd name="connsiteX19" fmla="*/ 2382 w 776287"/>
                <a:gd name="connsiteY19" fmla="*/ 552450 h 776287"/>
                <a:gd name="connsiteX20" fmla="*/ 28576 w 776287"/>
                <a:gd name="connsiteY20" fmla="*/ 626268 h 776287"/>
                <a:gd name="connsiteX21" fmla="*/ 0 w 776287"/>
                <a:gd name="connsiteY21" fmla="*/ 690562 h 776287"/>
                <a:gd name="connsiteX22" fmla="*/ 97633 w 776287"/>
                <a:gd name="connsiteY22" fmla="*/ 664368 h 776287"/>
                <a:gd name="connsiteX23" fmla="*/ 76200 w 776287"/>
                <a:gd name="connsiteY23" fmla="*/ 745331 h 776287"/>
                <a:gd name="connsiteX24" fmla="*/ 150020 w 776287"/>
                <a:gd name="connsiteY24" fmla="*/ 711994 h 776287"/>
                <a:gd name="connsiteX25" fmla="*/ 142876 w 776287"/>
                <a:gd name="connsiteY25" fmla="*/ 773907 h 776287"/>
                <a:gd name="connsiteX26" fmla="*/ 280988 w 776287"/>
                <a:gd name="connsiteY26" fmla="*/ 702470 h 776287"/>
                <a:gd name="connsiteX27" fmla="*/ 304800 w 776287"/>
                <a:gd name="connsiteY27"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35732 w 776287"/>
                <a:gd name="connsiteY16" fmla="*/ 204787 h 776287"/>
                <a:gd name="connsiteX17" fmla="*/ 114300 w 776287"/>
                <a:gd name="connsiteY17" fmla="*/ 345281 h 776287"/>
                <a:gd name="connsiteX18" fmla="*/ 42863 w 776287"/>
                <a:gd name="connsiteY18" fmla="*/ 385762 h 776287"/>
                <a:gd name="connsiteX19" fmla="*/ 2382 w 776287"/>
                <a:gd name="connsiteY19" fmla="*/ 552450 h 776287"/>
                <a:gd name="connsiteX20" fmla="*/ 28576 w 776287"/>
                <a:gd name="connsiteY20" fmla="*/ 626268 h 776287"/>
                <a:gd name="connsiteX21" fmla="*/ 0 w 776287"/>
                <a:gd name="connsiteY21" fmla="*/ 690562 h 776287"/>
                <a:gd name="connsiteX22" fmla="*/ 97633 w 776287"/>
                <a:gd name="connsiteY22" fmla="*/ 664368 h 776287"/>
                <a:gd name="connsiteX23" fmla="*/ 76200 w 776287"/>
                <a:gd name="connsiteY23" fmla="*/ 745331 h 776287"/>
                <a:gd name="connsiteX24" fmla="*/ 150020 w 776287"/>
                <a:gd name="connsiteY24" fmla="*/ 711994 h 776287"/>
                <a:gd name="connsiteX25" fmla="*/ 142876 w 776287"/>
                <a:gd name="connsiteY25" fmla="*/ 773907 h 776287"/>
                <a:gd name="connsiteX26" fmla="*/ 280988 w 776287"/>
                <a:gd name="connsiteY26" fmla="*/ 702470 h 776287"/>
                <a:gd name="connsiteX27" fmla="*/ 304800 w 776287"/>
                <a:gd name="connsiteY27"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35732 w 776287"/>
                <a:gd name="connsiteY16" fmla="*/ 204787 h 776287"/>
                <a:gd name="connsiteX17" fmla="*/ 114300 w 776287"/>
                <a:gd name="connsiteY17" fmla="*/ 345281 h 776287"/>
                <a:gd name="connsiteX18" fmla="*/ 42863 w 776287"/>
                <a:gd name="connsiteY18" fmla="*/ 385762 h 776287"/>
                <a:gd name="connsiteX19" fmla="*/ 16669 w 776287"/>
                <a:gd name="connsiteY19" fmla="*/ 550069 h 776287"/>
                <a:gd name="connsiteX20" fmla="*/ 28576 w 776287"/>
                <a:gd name="connsiteY20" fmla="*/ 626268 h 776287"/>
                <a:gd name="connsiteX21" fmla="*/ 0 w 776287"/>
                <a:gd name="connsiteY21" fmla="*/ 690562 h 776287"/>
                <a:gd name="connsiteX22" fmla="*/ 97633 w 776287"/>
                <a:gd name="connsiteY22" fmla="*/ 664368 h 776287"/>
                <a:gd name="connsiteX23" fmla="*/ 76200 w 776287"/>
                <a:gd name="connsiteY23" fmla="*/ 745331 h 776287"/>
                <a:gd name="connsiteX24" fmla="*/ 150020 w 776287"/>
                <a:gd name="connsiteY24" fmla="*/ 711994 h 776287"/>
                <a:gd name="connsiteX25" fmla="*/ 142876 w 776287"/>
                <a:gd name="connsiteY25" fmla="*/ 773907 h 776287"/>
                <a:gd name="connsiteX26" fmla="*/ 280988 w 776287"/>
                <a:gd name="connsiteY26" fmla="*/ 702470 h 776287"/>
                <a:gd name="connsiteX27" fmla="*/ 304800 w 776287"/>
                <a:gd name="connsiteY27"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35732 w 776287"/>
                <a:gd name="connsiteY16" fmla="*/ 204787 h 776287"/>
                <a:gd name="connsiteX17" fmla="*/ 114300 w 776287"/>
                <a:gd name="connsiteY17" fmla="*/ 345281 h 776287"/>
                <a:gd name="connsiteX18" fmla="*/ 42863 w 776287"/>
                <a:gd name="connsiteY18" fmla="*/ 385762 h 776287"/>
                <a:gd name="connsiteX19" fmla="*/ 16669 w 776287"/>
                <a:gd name="connsiteY19" fmla="*/ 550069 h 776287"/>
                <a:gd name="connsiteX20" fmla="*/ 42863 w 776287"/>
                <a:gd name="connsiteY20" fmla="*/ 633411 h 776287"/>
                <a:gd name="connsiteX21" fmla="*/ 0 w 776287"/>
                <a:gd name="connsiteY21" fmla="*/ 690562 h 776287"/>
                <a:gd name="connsiteX22" fmla="*/ 97633 w 776287"/>
                <a:gd name="connsiteY22" fmla="*/ 664368 h 776287"/>
                <a:gd name="connsiteX23" fmla="*/ 76200 w 776287"/>
                <a:gd name="connsiteY23" fmla="*/ 745331 h 776287"/>
                <a:gd name="connsiteX24" fmla="*/ 150020 w 776287"/>
                <a:gd name="connsiteY24" fmla="*/ 711994 h 776287"/>
                <a:gd name="connsiteX25" fmla="*/ 142876 w 776287"/>
                <a:gd name="connsiteY25" fmla="*/ 773907 h 776287"/>
                <a:gd name="connsiteX26" fmla="*/ 280988 w 776287"/>
                <a:gd name="connsiteY26" fmla="*/ 702470 h 776287"/>
                <a:gd name="connsiteX27" fmla="*/ 304800 w 776287"/>
                <a:gd name="connsiteY27"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35732 w 776287"/>
                <a:gd name="connsiteY16" fmla="*/ 204787 h 776287"/>
                <a:gd name="connsiteX17" fmla="*/ 114300 w 776287"/>
                <a:gd name="connsiteY17" fmla="*/ 345281 h 776287"/>
                <a:gd name="connsiteX18" fmla="*/ 42863 w 776287"/>
                <a:gd name="connsiteY18" fmla="*/ 385762 h 776287"/>
                <a:gd name="connsiteX19" fmla="*/ 16669 w 776287"/>
                <a:gd name="connsiteY19" fmla="*/ 550069 h 776287"/>
                <a:gd name="connsiteX20" fmla="*/ 42863 w 776287"/>
                <a:gd name="connsiteY20" fmla="*/ 633411 h 776287"/>
                <a:gd name="connsiteX21" fmla="*/ 0 w 776287"/>
                <a:gd name="connsiteY21" fmla="*/ 690562 h 776287"/>
                <a:gd name="connsiteX22" fmla="*/ 97633 w 776287"/>
                <a:gd name="connsiteY22" fmla="*/ 664368 h 776287"/>
                <a:gd name="connsiteX23" fmla="*/ 76200 w 776287"/>
                <a:gd name="connsiteY23" fmla="*/ 745331 h 776287"/>
                <a:gd name="connsiteX24" fmla="*/ 150020 w 776287"/>
                <a:gd name="connsiteY24" fmla="*/ 711994 h 776287"/>
                <a:gd name="connsiteX25" fmla="*/ 142876 w 776287"/>
                <a:gd name="connsiteY25" fmla="*/ 773907 h 776287"/>
                <a:gd name="connsiteX26" fmla="*/ 280988 w 776287"/>
                <a:gd name="connsiteY26" fmla="*/ 702470 h 776287"/>
                <a:gd name="connsiteX27" fmla="*/ 304800 w 776287"/>
                <a:gd name="connsiteY27"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35732 w 776287"/>
                <a:gd name="connsiteY16" fmla="*/ 204787 h 776287"/>
                <a:gd name="connsiteX17" fmla="*/ 114300 w 776287"/>
                <a:gd name="connsiteY17" fmla="*/ 345281 h 776287"/>
                <a:gd name="connsiteX18" fmla="*/ 54770 w 776287"/>
                <a:gd name="connsiteY18" fmla="*/ 383381 h 776287"/>
                <a:gd name="connsiteX19" fmla="*/ 16669 w 776287"/>
                <a:gd name="connsiteY19" fmla="*/ 550069 h 776287"/>
                <a:gd name="connsiteX20" fmla="*/ 42863 w 776287"/>
                <a:gd name="connsiteY20" fmla="*/ 633411 h 776287"/>
                <a:gd name="connsiteX21" fmla="*/ 0 w 776287"/>
                <a:gd name="connsiteY21" fmla="*/ 690562 h 776287"/>
                <a:gd name="connsiteX22" fmla="*/ 97633 w 776287"/>
                <a:gd name="connsiteY22" fmla="*/ 664368 h 776287"/>
                <a:gd name="connsiteX23" fmla="*/ 76200 w 776287"/>
                <a:gd name="connsiteY23" fmla="*/ 745331 h 776287"/>
                <a:gd name="connsiteX24" fmla="*/ 150020 w 776287"/>
                <a:gd name="connsiteY24" fmla="*/ 711994 h 776287"/>
                <a:gd name="connsiteX25" fmla="*/ 142876 w 776287"/>
                <a:gd name="connsiteY25" fmla="*/ 773907 h 776287"/>
                <a:gd name="connsiteX26" fmla="*/ 280988 w 776287"/>
                <a:gd name="connsiteY26" fmla="*/ 702470 h 776287"/>
                <a:gd name="connsiteX27" fmla="*/ 304800 w 776287"/>
                <a:gd name="connsiteY27"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35732 w 776287"/>
                <a:gd name="connsiteY16" fmla="*/ 204787 h 776287"/>
                <a:gd name="connsiteX17" fmla="*/ 114300 w 776287"/>
                <a:gd name="connsiteY17" fmla="*/ 345281 h 776287"/>
                <a:gd name="connsiteX18" fmla="*/ 33338 w 776287"/>
                <a:gd name="connsiteY18" fmla="*/ 423862 h 776287"/>
                <a:gd name="connsiteX19" fmla="*/ 16669 w 776287"/>
                <a:gd name="connsiteY19" fmla="*/ 550069 h 776287"/>
                <a:gd name="connsiteX20" fmla="*/ 42863 w 776287"/>
                <a:gd name="connsiteY20" fmla="*/ 633411 h 776287"/>
                <a:gd name="connsiteX21" fmla="*/ 0 w 776287"/>
                <a:gd name="connsiteY21" fmla="*/ 690562 h 776287"/>
                <a:gd name="connsiteX22" fmla="*/ 97633 w 776287"/>
                <a:gd name="connsiteY22" fmla="*/ 664368 h 776287"/>
                <a:gd name="connsiteX23" fmla="*/ 76200 w 776287"/>
                <a:gd name="connsiteY23" fmla="*/ 745331 h 776287"/>
                <a:gd name="connsiteX24" fmla="*/ 150020 w 776287"/>
                <a:gd name="connsiteY24" fmla="*/ 711994 h 776287"/>
                <a:gd name="connsiteX25" fmla="*/ 142876 w 776287"/>
                <a:gd name="connsiteY25" fmla="*/ 773907 h 776287"/>
                <a:gd name="connsiteX26" fmla="*/ 280988 w 776287"/>
                <a:gd name="connsiteY26" fmla="*/ 702470 h 776287"/>
                <a:gd name="connsiteX27" fmla="*/ 304800 w 776287"/>
                <a:gd name="connsiteY27"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35732 w 776287"/>
                <a:gd name="connsiteY16" fmla="*/ 204787 h 776287"/>
                <a:gd name="connsiteX17" fmla="*/ 97631 w 776287"/>
                <a:gd name="connsiteY17" fmla="*/ 333374 h 776287"/>
                <a:gd name="connsiteX18" fmla="*/ 33338 w 776287"/>
                <a:gd name="connsiteY18" fmla="*/ 423862 h 776287"/>
                <a:gd name="connsiteX19" fmla="*/ 16669 w 776287"/>
                <a:gd name="connsiteY19" fmla="*/ 550069 h 776287"/>
                <a:gd name="connsiteX20" fmla="*/ 42863 w 776287"/>
                <a:gd name="connsiteY20" fmla="*/ 633411 h 776287"/>
                <a:gd name="connsiteX21" fmla="*/ 0 w 776287"/>
                <a:gd name="connsiteY21" fmla="*/ 690562 h 776287"/>
                <a:gd name="connsiteX22" fmla="*/ 97633 w 776287"/>
                <a:gd name="connsiteY22" fmla="*/ 664368 h 776287"/>
                <a:gd name="connsiteX23" fmla="*/ 76200 w 776287"/>
                <a:gd name="connsiteY23" fmla="*/ 745331 h 776287"/>
                <a:gd name="connsiteX24" fmla="*/ 150020 w 776287"/>
                <a:gd name="connsiteY24" fmla="*/ 711994 h 776287"/>
                <a:gd name="connsiteX25" fmla="*/ 142876 w 776287"/>
                <a:gd name="connsiteY25" fmla="*/ 773907 h 776287"/>
                <a:gd name="connsiteX26" fmla="*/ 280988 w 776287"/>
                <a:gd name="connsiteY26" fmla="*/ 702470 h 776287"/>
                <a:gd name="connsiteX27" fmla="*/ 304800 w 776287"/>
                <a:gd name="connsiteY27"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35732 w 776287"/>
                <a:gd name="connsiteY16" fmla="*/ 204787 h 776287"/>
                <a:gd name="connsiteX17" fmla="*/ 97631 w 776287"/>
                <a:gd name="connsiteY17" fmla="*/ 333374 h 776287"/>
                <a:gd name="connsiteX18" fmla="*/ 33338 w 776287"/>
                <a:gd name="connsiteY18" fmla="*/ 423862 h 776287"/>
                <a:gd name="connsiteX19" fmla="*/ 16669 w 776287"/>
                <a:gd name="connsiteY19" fmla="*/ 550069 h 776287"/>
                <a:gd name="connsiteX20" fmla="*/ 42863 w 776287"/>
                <a:gd name="connsiteY20" fmla="*/ 633411 h 776287"/>
                <a:gd name="connsiteX21" fmla="*/ 0 w 776287"/>
                <a:gd name="connsiteY21" fmla="*/ 690562 h 776287"/>
                <a:gd name="connsiteX22" fmla="*/ 97633 w 776287"/>
                <a:gd name="connsiteY22" fmla="*/ 664368 h 776287"/>
                <a:gd name="connsiteX23" fmla="*/ 76200 w 776287"/>
                <a:gd name="connsiteY23" fmla="*/ 745331 h 776287"/>
                <a:gd name="connsiteX24" fmla="*/ 150020 w 776287"/>
                <a:gd name="connsiteY24" fmla="*/ 711994 h 776287"/>
                <a:gd name="connsiteX25" fmla="*/ 142876 w 776287"/>
                <a:gd name="connsiteY25" fmla="*/ 773907 h 776287"/>
                <a:gd name="connsiteX26" fmla="*/ 280988 w 776287"/>
                <a:gd name="connsiteY26" fmla="*/ 702470 h 776287"/>
                <a:gd name="connsiteX27" fmla="*/ 304800 w 776287"/>
                <a:gd name="connsiteY27"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35732 w 776287"/>
                <a:gd name="connsiteY16" fmla="*/ 204787 h 776287"/>
                <a:gd name="connsiteX17" fmla="*/ 100013 w 776287"/>
                <a:gd name="connsiteY17" fmla="*/ 223837 h 776287"/>
                <a:gd name="connsiteX18" fmla="*/ 33338 w 776287"/>
                <a:gd name="connsiteY18" fmla="*/ 423862 h 776287"/>
                <a:gd name="connsiteX19" fmla="*/ 16669 w 776287"/>
                <a:gd name="connsiteY19" fmla="*/ 550069 h 776287"/>
                <a:gd name="connsiteX20" fmla="*/ 42863 w 776287"/>
                <a:gd name="connsiteY20" fmla="*/ 633411 h 776287"/>
                <a:gd name="connsiteX21" fmla="*/ 0 w 776287"/>
                <a:gd name="connsiteY21" fmla="*/ 690562 h 776287"/>
                <a:gd name="connsiteX22" fmla="*/ 97633 w 776287"/>
                <a:gd name="connsiteY22" fmla="*/ 664368 h 776287"/>
                <a:gd name="connsiteX23" fmla="*/ 76200 w 776287"/>
                <a:gd name="connsiteY23" fmla="*/ 745331 h 776287"/>
                <a:gd name="connsiteX24" fmla="*/ 150020 w 776287"/>
                <a:gd name="connsiteY24" fmla="*/ 711994 h 776287"/>
                <a:gd name="connsiteX25" fmla="*/ 142876 w 776287"/>
                <a:gd name="connsiteY25" fmla="*/ 773907 h 776287"/>
                <a:gd name="connsiteX26" fmla="*/ 280988 w 776287"/>
                <a:gd name="connsiteY26" fmla="*/ 702470 h 776287"/>
                <a:gd name="connsiteX27" fmla="*/ 304800 w 776287"/>
                <a:gd name="connsiteY27"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35732 w 776287"/>
                <a:gd name="connsiteY16" fmla="*/ 204787 h 776287"/>
                <a:gd name="connsiteX17" fmla="*/ 100013 w 776287"/>
                <a:gd name="connsiteY17" fmla="*/ 223837 h 776287"/>
                <a:gd name="connsiteX18" fmla="*/ 33338 w 776287"/>
                <a:gd name="connsiteY18" fmla="*/ 423862 h 776287"/>
                <a:gd name="connsiteX19" fmla="*/ 16669 w 776287"/>
                <a:gd name="connsiteY19" fmla="*/ 550069 h 776287"/>
                <a:gd name="connsiteX20" fmla="*/ 42863 w 776287"/>
                <a:gd name="connsiteY20" fmla="*/ 633411 h 776287"/>
                <a:gd name="connsiteX21" fmla="*/ 0 w 776287"/>
                <a:gd name="connsiteY21" fmla="*/ 690562 h 776287"/>
                <a:gd name="connsiteX22" fmla="*/ 97633 w 776287"/>
                <a:gd name="connsiteY22" fmla="*/ 664368 h 776287"/>
                <a:gd name="connsiteX23" fmla="*/ 76200 w 776287"/>
                <a:gd name="connsiteY23" fmla="*/ 745331 h 776287"/>
                <a:gd name="connsiteX24" fmla="*/ 150020 w 776287"/>
                <a:gd name="connsiteY24" fmla="*/ 711994 h 776287"/>
                <a:gd name="connsiteX25" fmla="*/ 142876 w 776287"/>
                <a:gd name="connsiteY25" fmla="*/ 773907 h 776287"/>
                <a:gd name="connsiteX26" fmla="*/ 280988 w 776287"/>
                <a:gd name="connsiteY26" fmla="*/ 702470 h 776287"/>
                <a:gd name="connsiteX27" fmla="*/ 304800 w 776287"/>
                <a:gd name="connsiteY27"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35732 w 776287"/>
                <a:gd name="connsiteY16" fmla="*/ 211931 h 776287"/>
                <a:gd name="connsiteX17" fmla="*/ 100013 w 776287"/>
                <a:gd name="connsiteY17" fmla="*/ 223837 h 776287"/>
                <a:gd name="connsiteX18" fmla="*/ 33338 w 776287"/>
                <a:gd name="connsiteY18" fmla="*/ 423862 h 776287"/>
                <a:gd name="connsiteX19" fmla="*/ 16669 w 776287"/>
                <a:gd name="connsiteY19" fmla="*/ 550069 h 776287"/>
                <a:gd name="connsiteX20" fmla="*/ 42863 w 776287"/>
                <a:gd name="connsiteY20" fmla="*/ 633411 h 776287"/>
                <a:gd name="connsiteX21" fmla="*/ 0 w 776287"/>
                <a:gd name="connsiteY21" fmla="*/ 690562 h 776287"/>
                <a:gd name="connsiteX22" fmla="*/ 97633 w 776287"/>
                <a:gd name="connsiteY22" fmla="*/ 664368 h 776287"/>
                <a:gd name="connsiteX23" fmla="*/ 76200 w 776287"/>
                <a:gd name="connsiteY23" fmla="*/ 745331 h 776287"/>
                <a:gd name="connsiteX24" fmla="*/ 150020 w 776287"/>
                <a:gd name="connsiteY24" fmla="*/ 711994 h 776287"/>
                <a:gd name="connsiteX25" fmla="*/ 142876 w 776287"/>
                <a:gd name="connsiteY25" fmla="*/ 773907 h 776287"/>
                <a:gd name="connsiteX26" fmla="*/ 280988 w 776287"/>
                <a:gd name="connsiteY26" fmla="*/ 702470 h 776287"/>
                <a:gd name="connsiteX27" fmla="*/ 304800 w 776287"/>
                <a:gd name="connsiteY27"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00013 w 776287"/>
                <a:gd name="connsiteY16" fmla="*/ 223837 h 776287"/>
                <a:gd name="connsiteX17" fmla="*/ 33338 w 776287"/>
                <a:gd name="connsiteY17" fmla="*/ 423862 h 776287"/>
                <a:gd name="connsiteX18" fmla="*/ 16669 w 776287"/>
                <a:gd name="connsiteY18" fmla="*/ 550069 h 776287"/>
                <a:gd name="connsiteX19" fmla="*/ 42863 w 776287"/>
                <a:gd name="connsiteY19" fmla="*/ 633411 h 776287"/>
                <a:gd name="connsiteX20" fmla="*/ 0 w 776287"/>
                <a:gd name="connsiteY20" fmla="*/ 690562 h 776287"/>
                <a:gd name="connsiteX21" fmla="*/ 97633 w 776287"/>
                <a:gd name="connsiteY21" fmla="*/ 664368 h 776287"/>
                <a:gd name="connsiteX22" fmla="*/ 76200 w 776287"/>
                <a:gd name="connsiteY22" fmla="*/ 745331 h 776287"/>
                <a:gd name="connsiteX23" fmla="*/ 150020 w 776287"/>
                <a:gd name="connsiteY23" fmla="*/ 711994 h 776287"/>
                <a:gd name="connsiteX24" fmla="*/ 142876 w 776287"/>
                <a:gd name="connsiteY24" fmla="*/ 773907 h 776287"/>
                <a:gd name="connsiteX25" fmla="*/ 280988 w 776287"/>
                <a:gd name="connsiteY25" fmla="*/ 702470 h 776287"/>
                <a:gd name="connsiteX26" fmla="*/ 304800 w 776287"/>
                <a:gd name="connsiteY26"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00013 w 776287"/>
                <a:gd name="connsiteY16" fmla="*/ 223837 h 776287"/>
                <a:gd name="connsiteX17" fmla="*/ 33338 w 776287"/>
                <a:gd name="connsiteY17" fmla="*/ 423862 h 776287"/>
                <a:gd name="connsiteX18" fmla="*/ 16669 w 776287"/>
                <a:gd name="connsiteY18" fmla="*/ 550069 h 776287"/>
                <a:gd name="connsiteX19" fmla="*/ 42863 w 776287"/>
                <a:gd name="connsiteY19" fmla="*/ 633411 h 776287"/>
                <a:gd name="connsiteX20" fmla="*/ 0 w 776287"/>
                <a:gd name="connsiteY20" fmla="*/ 690562 h 776287"/>
                <a:gd name="connsiteX21" fmla="*/ 97633 w 776287"/>
                <a:gd name="connsiteY21" fmla="*/ 664368 h 776287"/>
                <a:gd name="connsiteX22" fmla="*/ 76200 w 776287"/>
                <a:gd name="connsiteY22" fmla="*/ 745331 h 776287"/>
                <a:gd name="connsiteX23" fmla="*/ 150020 w 776287"/>
                <a:gd name="connsiteY23" fmla="*/ 711994 h 776287"/>
                <a:gd name="connsiteX24" fmla="*/ 142876 w 776287"/>
                <a:gd name="connsiteY24" fmla="*/ 773907 h 776287"/>
                <a:gd name="connsiteX25" fmla="*/ 280988 w 776287"/>
                <a:gd name="connsiteY25" fmla="*/ 702470 h 776287"/>
                <a:gd name="connsiteX26" fmla="*/ 304800 w 776287"/>
                <a:gd name="connsiteY26"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00013 w 776287"/>
                <a:gd name="connsiteY16" fmla="*/ 223837 h 776287"/>
                <a:gd name="connsiteX17" fmla="*/ 33338 w 776287"/>
                <a:gd name="connsiteY17" fmla="*/ 423862 h 776287"/>
                <a:gd name="connsiteX18" fmla="*/ 16669 w 776287"/>
                <a:gd name="connsiteY18" fmla="*/ 550069 h 776287"/>
                <a:gd name="connsiteX19" fmla="*/ 42863 w 776287"/>
                <a:gd name="connsiteY19" fmla="*/ 633411 h 776287"/>
                <a:gd name="connsiteX20" fmla="*/ 0 w 776287"/>
                <a:gd name="connsiteY20" fmla="*/ 690562 h 776287"/>
                <a:gd name="connsiteX21" fmla="*/ 97633 w 776287"/>
                <a:gd name="connsiteY21" fmla="*/ 664368 h 776287"/>
                <a:gd name="connsiteX22" fmla="*/ 76200 w 776287"/>
                <a:gd name="connsiteY22" fmla="*/ 745331 h 776287"/>
                <a:gd name="connsiteX23" fmla="*/ 150020 w 776287"/>
                <a:gd name="connsiteY23" fmla="*/ 711994 h 776287"/>
                <a:gd name="connsiteX24" fmla="*/ 142876 w 776287"/>
                <a:gd name="connsiteY24" fmla="*/ 773907 h 776287"/>
                <a:gd name="connsiteX25" fmla="*/ 280988 w 776287"/>
                <a:gd name="connsiteY25" fmla="*/ 702470 h 776287"/>
                <a:gd name="connsiteX26" fmla="*/ 304800 w 776287"/>
                <a:gd name="connsiteY26"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07157 w 776287"/>
                <a:gd name="connsiteY16" fmla="*/ 240505 h 776287"/>
                <a:gd name="connsiteX17" fmla="*/ 33338 w 776287"/>
                <a:gd name="connsiteY17" fmla="*/ 423862 h 776287"/>
                <a:gd name="connsiteX18" fmla="*/ 16669 w 776287"/>
                <a:gd name="connsiteY18" fmla="*/ 550069 h 776287"/>
                <a:gd name="connsiteX19" fmla="*/ 42863 w 776287"/>
                <a:gd name="connsiteY19" fmla="*/ 633411 h 776287"/>
                <a:gd name="connsiteX20" fmla="*/ 0 w 776287"/>
                <a:gd name="connsiteY20" fmla="*/ 690562 h 776287"/>
                <a:gd name="connsiteX21" fmla="*/ 97633 w 776287"/>
                <a:gd name="connsiteY21" fmla="*/ 664368 h 776287"/>
                <a:gd name="connsiteX22" fmla="*/ 76200 w 776287"/>
                <a:gd name="connsiteY22" fmla="*/ 745331 h 776287"/>
                <a:gd name="connsiteX23" fmla="*/ 150020 w 776287"/>
                <a:gd name="connsiteY23" fmla="*/ 711994 h 776287"/>
                <a:gd name="connsiteX24" fmla="*/ 142876 w 776287"/>
                <a:gd name="connsiteY24" fmla="*/ 773907 h 776287"/>
                <a:gd name="connsiteX25" fmla="*/ 280988 w 776287"/>
                <a:gd name="connsiteY25" fmla="*/ 702470 h 776287"/>
                <a:gd name="connsiteX26" fmla="*/ 304800 w 776287"/>
                <a:gd name="connsiteY26"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07157 w 776287"/>
                <a:gd name="connsiteY16" fmla="*/ 240505 h 776287"/>
                <a:gd name="connsiteX17" fmla="*/ 33338 w 776287"/>
                <a:gd name="connsiteY17" fmla="*/ 423862 h 776287"/>
                <a:gd name="connsiteX18" fmla="*/ 16669 w 776287"/>
                <a:gd name="connsiteY18" fmla="*/ 550069 h 776287"/>
                <a:gd name="connsiteX19" fmla="*/ 42863 w 776287"/>
                <a:gd name="connsiteY19" fmla="*/ 633411 h 776287"/>
                <a:gd name="connsiteX20" fmla="*/ 0 w 776287"/>
                <a:gd name="connsiteY20" fmla="*/ 690562 h 776287"/>
                <a:gd name="connsiteX21" fmla="*/ 97633 w 776287"/>
                <a:gd name="connsiteY21" fmla="*/ 664368 h 776287"/>
                <a:gd name="connsiteX22" fmla="*/ 76200 w 776287"/>
                <a:gd name="connsiteY22" fmla="*/ 745331 h 776287"/>
                <a:gd name="connsiteX23" fmla="*/ 150020 w 776287"/>
                <a:gd name="connsiteY23" fmla="*/ 711994 h 776287"/>
                <a:gd name="connsiteX24" fmla="*/ 142876 w 776287"/>
                <a:gd name="connsiteY24" fmla="*/ 773907 h 776287"/>
                <a:gd name="connsiteX25" fmla="*/ 280988 w 776287"/>
                <a:gd name="connsiteY25" fmla="*/ 702470 h 776287"/>
                <a:gd name="connsiteX26" fmla="*/ 304800 w 776287"/>
                <a:gd name="connsiteY26"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07157 w 776287"/>
                <a:gd name="connsiteY16" fmla="*/ 240505 h 776287"/>
                <a:gd name="connsiteX17" fmla="*/ 33338 w 776287"/>
                <a:gd name="connsiteY17" fmla="*/ 423862 h 776287"/>
                <a:gd name="connsiteX18" fmla="*/ 16669 w 776287"/>
                <a:gd name="connsiteY18" fmla="*/ 550069 h 776287"/>
                <a:gd name="connsiteX19" fmla="*/ 42863 w 776287"/>
                <a:gd name="connsiteY19" fmla="*/ 633411 h 776287"/>
                <a:gd name="connsiteX20" fmla="*/ 0 w 776287"/>
                <a:gd name="connsiteY20" fmla="*/ 690562 h 776287"/>
                <a:gd name="connsiteX21" fmla="*/ 97633 w 776287"/>
                <a:gd name="connsiteY21" fmla="*/ 664368 h 776287"/>
                <a:gd name="connsiteX22" fmla="*/ 76200 w 776287"/>
                <a:gd name="connsiteY22" fmla="*/ 745331 h 776287"/>
                <a:gd name="connsiteX23" fmla="*/ 150020 w 776287"/>
                <a:gd name="connsiteY23" fmla="*/ 711994 h 776287"/>
                <a:gd name="connsiteX24" fmla="*/ 142876 w 776287"/>
                <a:gd name="connsiteY24" fmla="*/ 773907 h 776287"/>
                <a:gd name="connsiteX25" fmla="*/ 280988 w 776287"/>
                <a:gd name="connsiteY25" fmla="*/ 702470 h 776287"/>
                <a:gd name="connsiteX26" fmla="*/ 304800 w 776287"/>
                <a:gd name="connsiteY26"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07157 w 776287"/>
                <a:gd name="connsiteY16" fmla="*/ 240505 h 776287"/>
                <a:gd name="connsiteX17" fmla="*/ 33338 w 776287"/>
                <a:gd name="connsiteY17" fmla="*/ 423862 h 776287"/>
                <a:gd name="connsiteX18" fmla="*/ 16669 w 776287"/>
                <a:gd name="connsiteY18" fmla="*/ 550069 h 776287"/>
                <a:gd name="connsiteX19" fmla="*/ 42863 w 776287"/>
                <a:gd name="connsiteY19" fmla="*/ 633411 h 776287"/>
                <a:gd name="connsiteX20" fmla="*/ 0 w 776287"/>
                <a:gd name="connsiteY20" fmla="*/ 690562 h 776287"/>
                <a:gd name="connsiteX21" fmla="*/ 97633 w 776287"/>
                <a:gd name="connsiteY21" fmla="*/ 664368 h 776287"/>
                <a:gd name="connsiteX22" fmla="*/ 76200 w 776287"/>
                <a:gd name="connsiteY22" fmla="*/ 745331 h 776287"/>
                <a:gd name="connsiteX23" fmla="*/ 150020 w 776287"/>
                <a:gd name="connsiteY23" fmla="*/ 711994 h 776287"/>
                <a:gd name="connsiteX24" fmla="*/ 142876 w 776287"/>
                <a:gd name="connsiteY24" fmla="*/ 773907 h 776287"/>
                <a:gd name="connsiteX25" fmla="*/ 280988 w 776287"/>
                <a:gd name="connsiteY25" fmla="*/ 702470 h 776287"/>
                <a:gd name="connsiteX26" fmla="*/ 304800 w 776287"/>
                <a:gd name="connsiteY26"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02395 w 776287"/>
                <a:gd name="connsiteY16" fmla="*/ 240505 h 776287"/>
                <a:gd name="connsiteX17" fmla="*/ 33338 w 776287"/>
                <a:gd name="connsiteY17" fmla="*/ 423862 h 776287"/>
                <a:gd name="connsiteX18" fmla="*/ 16669 w 776287"/>
                <a:gd name="connsiteY18" fmla="*/ 550069 h 776287"/>
                <a:gd name="connsiteX19" fmla="*/ 42863 w 776287"/>
                <a:gd name="connsiteY19" fmla="*/ 633411 h 776287"/>
                <a:gd name="connsiteX20" fmla="*/ 0 w 776287"/>
                <a:gd name="connsiteY20" fmla="*/ 690562 h 776287"/>
                <a:gd name="connsiteX21" fmla="*/ 97633 w 776287"/>
                <a:gd name="connsiteY21" fmla="*/ 664368 h 776287"/>
                <a:gd name="connsiteX22" fmla="*/ 76200 w 776287"/>
                <a:gd name="connsiteY22" fmla="*/ 745331 h 776287"/>
                <a:gd name="connsiteX23" fmla="*/ 150020 w 776287"/>
                <a:gd name="connsiteY23" fmla="*/ 711994 h 776287"/>
                <a:gd name="connsiteX24" fmla="*/ 142876 w 776287"/>
                <a:gd name="connsiteY24" fmla="*/ 773907 h 776287"/>
                <a:gd name="connsiteX25" fmla="*/ 280988 w 776287"/>
                <a:gd name="connsiteY25" fmla="*/ 702470 h 776287"/>
                <a:gd name="connsiteX26" fmla="*/ 304800 w 776287"/>
                <a:gd name="connsiteY26"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02395 w 776287"/>
                <a:gd name="connsiteY16" fmla="*/ 240505 h 776287"/>
                <a:gd name="connsiteX17" fmla="*/ 33338 w 776287"/>
                <a:gd name="connsiteY17" fmla="*/ 423862 h 776287"/>
                <a:gd name="connsiteX18" fmla="*/ 16669 w 776287"/>
                <a:gd name="connsiteY18" fmla="*/ 550069 h 776287"/>
                <a:gd name="connsiteX19" fmla="*/ 42863 w 776287"/>
                <a:gd name="connsiteY19" fmla="*/ 633411 h 776287"/>
                <a:gd name="connsiteX20" fmla="*/ 0 w 776287"/>
                <a:gd name="connsiteY20" fmla="*/ 690562 h 776287"/>
                <a:gd name="connsiteX21" fmla="*/ 97633 w 776287"/>
                <a:gd name="connsiteY21" fmla="*/ 664368 h 776287"/>
                <a:gd name="connsiteX22" fmla="*/ 76200 w 776287"/>
                <a:gd name="connsiteY22" fmla="*/ 745331 h 776287"/>
                <a:gd name="connsiteX23" fmla="*/ 150020 w 776287"/>
                <a:gd name="connsiteY23" fmla="*/ 711994 h 776287"/>
                <a:gd name="connsiteX24" fmla="*/ 142876 w 776287"/>
                <a:gd name="connsiteY24" fmla="*/ 773907 h 776287"/>
                <a:gd name="connsiteX25" fmla="*/ 280988 w 776287"/>
                <a:gd name="connsiteY25" fmla="*/ 702470 h 776287"/>
                <a:gd name="connsiteX26" fmla="*/ 304800 w 776287"/>
                <a:gd name="connsiteY26"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02395 w 776287"/>
                <a:gd name="connsiteY16" fmla="*/ 240505 h 776287"/>
                <a:gd name="connsiteX17" fmla="*/ 33338 w 776287"/>
                <a:gd name="connsiteY17" fmla="*/ 423862 h 776287"/>
                <a:gd name="connsiteX18" fmla="*/ 14288 w 776287"/>
                <a:gd name="connsiteY18" fmla="*/ 542925 h 776287"/>
                <a:gd name="connsiteX19" fmla="*/ 42863 w 776287"/>
                <a:gd name="connsiteY19" fmla="*/ 633411 h 776287"/>
                <a:gd name="connsiteX20" fmla="*/ 0 w 776287"/>
                <a:gd name="connsiteY20" fmla="*/ 690562 h 776287"/>
                <a:gd name="connsiteX21" fmla="*/ 97633 w 776287"/>
                <a:gd name="connsiteY21" fmla="*/ 664368 h 776287"/>
                <a:gd name="connsiteX22" fmla="*/ 76200 w 776287"/>
                <a:gd name="connsiteY22" fmla="*/ 745331 h 776287"/>
                <a:gd name="connsiteX23" fmla="*/ 150020 w 776287"/>
                <a:gd name="connsiteY23" fmla="*/ 711994 h 776287"/>
                <a:gd name="connsiteX24" fmla="*/ 142876 w 776287"/>
                <a:gd name="connsiteY24" fmla="*/ 773907 h 776287"/>
                <a:gd name="connsiteX25" fmla="*/ 280988 w 776287"/>
                <a:gd name="connsiteY25" fmla="*/ 702470 h 776287"/>
                <a:gd name="connsiteX26" fmla="*/ 304800 w 776287"/>
                <a:gd name="connsiteY26"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02395 w 776287"/>
                <a:gd name="connsiteY16" fmla="*/ 240505 h 776287"/>
                <a:gd name="connsiteX17" fmla="*/ 33338 w 776287"/>
                <a:gd name="connsiteY17" fmla="*/ 423862 h 776287"/>
                <a:gd name="connsiteX18" fmla="*/ 14288 w 776287"/>
                <a:gd name="connsiteY18" fmla="*/ 542925 h 776287"/>
                <a:gd name="connsiteX19" fmla="*/ 42863 w 776287"/>
                <a:gd name="connsiteY19" fmla="*/ 633411 h 776287"/>
                <a:gd name="connsiteX20" fmla="*/ 0 w 776287"/>
                <a:gd name="connsiteY20" fmla="*/ 690562 h 776287"/>
                <a:gd name="connsiteX21" fmla="*/ 97633 w 776287"/>
                <a:gd name="connsiteY21" fmla="*/ 664368 h 776287"/>
                <a:gd name="connsiteX22" fmla="*/ 76200 w 776287"/>
                <a:gd name="connsiteY22" fmla="*/ 745331 h 776287"/>
                <a:gd name="connsiteX23" fmla="*/ 150020 w 776287"/>
                <a:gd name="connsiteY23" fmla="*/ 711994 h 776287"/>
                <a:gd name="connsiteX24" fmla="*/ 142876 w 776287"/>
                <a:gd name="connsiteY24" fmla="*/ 773907 h 776287"/>
                <a:gd name="connsiteX25" fmla="*/ 280988 w 776287"/>
                <a:gd name="connsiteY25" fmla="*/ 702470 h 776287"/>
                <a:gd name="connsiteX26" fmla="*/ 304800 w 776287"/>
                <a:gd name="connsiteY26"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02395 w 776287"/>
                <a:gd name="connsiteY16" fmla="*/ 240505 h 776287"/>
                <a:gd name="connsiteX17" fmla="*/ 33338 w 776287"/>
                <a:gd name="connsiteY17" fmla="*/ 423862 h 776287"/>
                <a:gd name="connsiteX18" fmla="*/ 14288 w 776287"/>
                <a:gd name="connsiteY18" fmla="*/ 542925 h 776287"/>
                <a:gd name="connsiteX19" fmla="*/ 42863 w 776287"/>
                <a:gd name="connsiteY19" fmla="*/ 633411 h 776287"/>
                <a:gd name="connsiteX20" fmla="*/ 0 w 776287"/>
                <a:gd name="connsiteY20" fmla="*/ 690562 h 776287"/>
                <a:gd name="connsiteX21" fmla="*/ 97633 w 776287"/>
                <a:gd name="connsiteY21" fmla="*/ 664368 h 776287"/>
                <a:gd name="connsiteX22" fmla="*/ 76200 w 776287"/>
                <a:gd name="connsiteY22" fmla="*/ 745331 h 776287"/>
                <a:gd name="connsiteX23" fmla="*/ 150020 w 776287"/>
                <a:gd name="connsiteY23" fmla="*/ 711994 h 776287"/>
                <a:gd name="connsiteX24" fmla="*/ 142876 w 776287"/>
                <a:gd name="connsiteY24" fmla="*/ 773907 h 776287"/>
                <a:gd name="connsiteX25" fmla="*/ 280988 w 776287"/>
                <a:gd name="connsiteY25" fmla="*/ 702470 h 776287"/>
                <a:gd name="connsiteX26" fmla="*/ 304800 w 776287"/>
                <a:gd name="connsiteY26"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02395 w 776287"/>
                <a:gd name="connsiteY16" fmla="*/ 240505 h 776287"/>
                <a:gd name="connsiteX17" fmla="*/ 33338 w 776287"/>
                <a:gd name="connsiteY17" fmla="*/ 423862 h 776287"/>
                <a:gd name="connsiteX18" fmla="*/ 14288 w 776287"/>
                <a:gd name="connsiteY18" fmla="*/ 542925 h 776287"/>
                <a:gd name="connsiteX19" fmla="*/ 42863 w 776287"/>
                <a:gd name="connsiteY19" fmla="*/ 633411 h 776287"/>
                <a:gd name="connsiteX20" fmla="*/ 0 w 776287"/>
                <a:gd name="connsiteY20" fmla="*/ 690562 h 776287"/>
                <a:gd name="connsiteX21" fmla="*/ 97633 w 776287"/>
                <a:gd name="connsiteY21" fmla="*/ 664368 h 776287"/>
                <a:gd name="connsiteX22" fmla="*/ 76200 w 776287"/>
                <a:gd name="connsiteY22" fmla="*/ 745331 h 776287"/>
                <a:gd name="connsiteX23" fmla="*/ 150020 w 776287"/>
                <a:gd name="connsiteY23" fmla="*/ 711994 h 776287"/>
                <a:gd name="connsiteX24" fmla="*/ 142876 w 776287"/>
                <a:gd name="connsiteY24" fmla="*/ 773907 h 776287"/>
                <a:gd name="connsiteX25" fmla="*/ 280988 w 776287"/>
                <a:gd name="connsiteY25" fmla="*/ 702470 h 776287"/>
                <a:gd name="connsiteX26" fmla="*/ 304800 w 776287"/>
                <a:gd name="connsiteY26"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02395 w 776287"/>
                <a:gd name="connsiteY16" fmla="*/ 240505 h 776287"/>
                <a:gd name="connsiteX17" fmla="*/ 33338 w 776287"/>
                <a:gd name="connsiteY17" fmla="*/ 423862 h 776287"/>
                <a:gd name="connsiteX18" fmla="*/ 14288 w 776287"/>
                <a:gd name="connsiteY18" fmla="*/ 542925 h 776287"/>
                <a:gd name="connsiteX19" fmla="*/ 42863 w 776287"/>
                <a:gd name="connsiteY19" fmla="*/ 633411 h 776287"/>
                <a:gd name="connsiteX20" fmla="*/ 0 w 776287"/>
                <a:gd name="connsiteY20" fmla="*/ 690562 h 776287"/>
                <a:gd name="connsiteX21" fmla="*/ 97633 w 776287"/>
                <a:gd name="connsiteY21" fmla="*/ 664368 h 776287"/>
                <a:gd name="connsiteX22" fmla="*/ 76200 w 776287"/>
                <a:gd name="connsiteY22" fmla="*/ 745331 h 776287"/>
                <a:gd name="connsiteX23" fmla="*/ 150020 w 776287"/>
                <a:gd name="connsiteY23" fmla="*/ 711994 h 776287"/>
                <a:gd name="connsiteX24" fmla="*/ 142876 w 776287"/>
                <a:gd name="connsiteY24" fmla="*/ 773907 h 776287"/>
                <a:gd name="connsiteX25" fmla="*/ 280988 w 776287"/>
                <a:gd name="connsiteY25" fmla="*/ 702470 h 776287"/>
                <a:gd name="connsiteX26" fmla="*/ 304800 w 776287"/>
                <a:gd name="connsiteY26"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02395 w 776287"/>
                <a:gd name="connsiteY16" fmla="*/ 240505 h 776287"/>
                <a:gd name="connsiteX17" fmla="*/ 33338 w 776287"/>
                <a:gd name="connsiteY17" fmla="*/ 423862 h 776287"/>
                <a:gd name="connsiteX18" fmla="*/ 14288 w 776287"/>
                <a:gd name="connsiteY18" fmla="*/ 542925 h 776287"/>
                <a:gd name="connsiteX19" fmla="*/ 42863 w 776287"/>
                <a:gd name="connsiteY19" fmla="*/ 633411 h 776287"/>
                <a:gd name="connsiteX20" fmla="*/ 0 w 776287"/>
                <a:gd name="connsiteY20" fmla="*/ 690562 h 776287"/>
                <a:gd name="connsiteX21" fmla="*/ 88108 w 776287"/>
                <a:gd name="connsiteY21" fmla="*/ 664368 h 776287"/>
                <a:gd name="connsiteX22" fmla="*/ 76200 w 776287"/>
                <a:gd name="connsiteY22" fmla="*/ 745331 h 776287"/>
                <a:gd name="connsiteX23" fmla="*/ 150020 w 776287"/>
                <a:gd name="connsiteY23" fmla="*/ 711994 h 776287"/>
                <a:gd name="connsiteX24" fmla="*/ 142876 w 776287"/>
                <a:gd name="connsiteY24" fmla="*/ 773907 h 776287"/>
                <a:gd name="connsiteX25" fmla="*/ 280988 w 776287"/>
                <a:gd name="connsiteY25" fmla="*/ 702470 h 776287"/>
                <a:gd name="connsiteX26" fmla="*/ 304800 w 776287"/>
                <a:gd name="connsiteY26"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02395 w 776287"/>
                <a:gd name="connsiteY16" fmla="*/ 240505 h 776287"/>
                <a:gd name="connsiteX17" fmla="*/ 33338 w 776287"/>
                <a:gd name="connsiteY17" fmla="*/ 423862 h 776287"/>
                <a:gd name="connsiteX18" fmla="*/ 14288 w 776287"/>
                <a:gd name="connsiteY18" fmla="*/ 542925 h 776287"/>
                <a:gd name="connsiteX19" fmla="*/ 42863 w 776287"/>
                <a:gd name="connsiteY19" fmla="*/ 633411 h 776287"/>
                <a:gd name="connsiteX20" fmla="*/ 0 w 776287"/>
                <a:gd name="connsiteY20" fmla="*/ 690562 h 776287"/>
                <a:gd name="connsiteX21" fmla="*/ 88108 w 776287"/>
                <a:gd name="connsiteY21" fmla="*/ 664368 h 776287"/>
                <a:gd name="connsiteX22" fmla="*/ 76200 w 776287"/>
                <a:gd name="connsiteY22" fmla="*/ 745331 h 776287"/>
                <a:gd name="connsiteX23" fmla="*/ 150020 w 776287"/>
                <a:gd name="connsiteY23" fmla="*/ 711994 h 776287"/>
                <a:gd name="connsiteX24" fmla="*/ 142876 w 776287"/>
                <a:gd name="connsiteY24" fmla="*/ 773907 h 776287"/>
                <a:gd name="connsiteX25" fmla="*/ 280988 w 776287"/>
                <a:gd name="connsiteY25" fmla="*/ 702470 h 776287"/>
                <a:gd name="connsiteX26" fmla="*/ 304800 w 776287"/>
                <a:gd name="connsiteY26"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02395 w 776287"/>
                <a:gd name="connsiteY16" fmla="*/ 240505 h 776287"/>
                <a:gd name="connsiteX17" fmla="*/ 33338 w 776287"/>
                <a:gd name="connsiteY17" fmla="*/ 423862 h 776287"/>
                <a:gd name="connsiteX18" fmla="*/ 14288 w 776287"/>
                <a:gd name="connsiteY18" fmla="*/ 542925 h 776287"/>
                <a:gd name="connsiteX19" fmla="*/ 42863 w 776287"/>
                <a:gd name="connsiteY19" fmla="*/ 633411 h 776287"/>
                <a:gd name="connsiteX20" fmla="*/ 0 w 776287"/>
                <a:gd name="connsiteY20" fmla="*/ 690562 h 776287"/>
                <a:gd name="connsiteX21" fmla="*/ 88108 w 776287"/>
                <a:gd name="connsiteY21" fmla="*/ 664368 h 776287"/>
                <a:gd name="connsiteX22" fmla="*/ 76200 w 776287"/>
                <a:gd name="connsiteY22" fmla="*/ 745331 h 776287"/>
                <a:gd name="connsiteX23" fmla="*/ 150020 w 776287"/>
                <a:gd name="connsiteY23" fmla="*/ 711994 h 776287"/>
                <a:gd name="connsiteX24" fmla="*/ 142876 w 776287"/>
                <a:gd name="connsiteY24" fmla="*/ 773907 h 776287"/>
                <a:gd name="connsiteX25" fmla="*/ 280988 w 776287"/>
                <a:gd name="connsiteY25" fmla="*/ 702470 h 776287"/>
                <a:gd name="connsiteX26" fmla="*/ 304800 w 776287"/>
                <a:gd name="connsiteY26"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02395 w 776287"/>
                <a:gd name="connsiteY16" fmla="*/ 240505 h 776287"/>
                <a:gd name="connsiteX17" fmla="*/ 33338 w 776287"/>
                <a:gd name="connsiteY17" fmla="*/ 423862 h 776287"/>
                <a:gd name="connsiteX18" fmla="*/ 14288 w 776287"/>
                <a:gd name="connsiteY18" fmla="*/ 542925 h 776287"/>
                <a:gd name="connsiteX19" fmla="*/ 42863 w 776287"/>
                <a:gd name="connsiteY19" fmla="*/ 633411 h 776287"/>
                <a:gd name="connsiteX20" fmla="*/ 0 w 776287"/>
                <a:gd name="connsiteY20" fmla="*/ 690562 h 776287"/>
                <a:gd name="connsiteX21" fmla="*/ 85727 w 776287"/>
                <a:gd name="connsiteY21" fmla="*/ 671512 h 776287"/>
                <a:gd name="connsiteX22" fmla="*/ 76200 w 776287"/>
                <a:gd name="connsiteY22" fmla="*/ 745331 h 776287"/>
                <a:gd name="connsiteX23" fmla="*/ 150020 w 776287"/>
                <a:gd name="connsiteY23" fmla="*/ 711994 h 776287"/>
                <a:gd name="connsiteX24" fmla="*/ 142876 w 776287"/>
                <a:gd name="connsiteY24" fmla="*/ 773907 h 776287"/>
                <a:gd name="connsiteX25" fmla="*/ 280988 w 776287"/>
                <a:gd name="connsiteY25" fmla="*/ 702470 h 776287"/>
                <a:gd name="connsiteX26" fmla="*/ 304800 w 776287"/>
                <a:gd name="connsiteY26"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02395 w 776287"/>
                <a:gd name="connsiteY16" fmla="*/ 240505 h 776287"/>
                <a:gd name="connsiteX17" fmla="*/ 33338 w 776287"/>
                <a:gd name="connsiteY17" fmla="*/ 423862 h 776287"/>
                <a:gd name="connsiteX18" fmla="*/ 14288 w 776287"/>
                <a:gd name="connsiteY18" fmla="*/ 542925 h 776287"/>
                <a:gd name="connsiteX19" fmla="*/ 42863 w 776287"/>
                <a:gd name="connsiteY19" fmla="*/ 633411 h 776287"/>
                <a:gd name="connsiteX20" fmla="*/ 0 w 776287"/>
                <a:gd name="connsiteY20" fmla="*/ 690562 h 776287"/>
                <a:gd name="connsiteX21" fmla="*/ 85727 w 776287"/>
                <a:gd name="connsiteY21" fmla="*/ 671512 h 776287"/>
                <a:gd name="connsiteX22" fmla="*/ 76200 w 776287"/>
                <a:gd name="connsiteY22" fmla="*/ 745331 h 776287"/>
                <a:gd name="connsiteX23" fmla="*/ 150020 w 776287"/>
                <a:gd name="connsiteY23" fmla="*/ 711994 h 776287"/>
                <a:gd name="connsiteX24" fmla="*/ 142876 w 776287"/>
                <a:gd name="connsiteY24" fmla="*/ 773907 h 776287"/>
                <a:gd name="connsiteX25" fmla="*/ 280988 w 776287"/>
                <a:gd name="connsiteY25" fmla="*/ 702470 h 776287"/>
                <a:gd name="connsiteX26" fmla="*/ 304800 w 776287"/>
                <a:gd name="connsiteY26"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02395 w 776287"/>
                <a:gd name="connsiteY16" fmla="*/ 240505 h 776287"/>
                <a:gd name="connsiteX17" fmla="*/ 33338 w 776287"/>
                <a:gd name="connsiteY17" fmla="*/ 423862 h 776287"/>
                <a:gd name="connsiteX18" fmla="*/ 14288 w 776287"/>
                <a:gd name="connsiteY18" fmla="*/ 542925 h 776287"/>
                <a:gd name="connsiteX19" fmla="*/ 42863 w 776287"/>
                <a:gd name="connsiteY19" fmla="*/ 633411 h 776287"/>
                <a:gd name="connsiteX20" fmla="*/ 0 w 776287"/>
                <a:gd name="connsiteY20" fmla="*/ 690562 h 776287"/>
                <a:gd name="connsiteX21" fmla="*/ 85727 w 776287"/>
                <a:gd name="connsiteY21" fmla="*/ 671512 h 776287"/>
                <a:gd name="connsiteX22" fmla="*/ 76200 w 776287"/>
                <a:gd name="connsiteY22" fmla="*/ 745331 h 776287"/>
                <a:gd name="connsiteX23" fmla="*/ 150020 w 776287"/>
                <a:gd name="connsiteY23" fmla="*/ 711994 h 776287"/>
                <a:gd name="connsiteX24" fmla="*/ 142876 w 776287"/>
                <a:gd name="connsiteY24" fmla="*/ 773907 h 776287"/>
                <a:gd name="connsiteX25" fmla="*/ 280988 w 776287"/>
                <a:gd name="connsiteY25" fmla="*/ 702470 h 776287"/>
                <a:gd name="connsiteX26" fmla="*/ 304800 w 776287"/>
                <a:gd name="connsiteY26"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02395 w 776287"/>
                <a:gd name="connsiteY16" fmla="*/ 240505 h 776287"/>
                <a:gd name="connsiteX17" fmla="*/ 33338 w 776287"/>
                <a:gd name="connsiteY17" fmla="*/ 423862 h 776287"/>
                <a:gd name="connsiteX18" fmla="*/ 14288 w 776287"/>
                <a:gd name="connsiteY18" fmla="*/ 542925 h 776287"/>
                <a:gd name="connsiteX19" fmla="*/ 42863 w 776287"/>
                <a:gd name="connsiteY19" fmla="*/ 633411 h 776287"/>
                <a:gd name="connsiteX20" fmla="*/ 0 w 776287"/>
                <a:gd name="connsiteY20" fmla="*/ 690562 h 776287"/>
                <a:gd name="connsiteX21" fmla="*/ 85727 w 776287"/>
                <a:gd name="connsiteY21" fmla="*/ 671512 h 776287"/>
                <a:gd name="connsiteX22" fmla="*/ 76200 w 776287"/>
                <a:gd name="connsiteY22" fmla="*/ 745331 h 776287"/>
                <a:gd name="connsiteX23" fmla="*/ 150020 w 776287"/>
                <a:gd name="connsiteY23" fmla="*/ 711994 h 776287"/>
                <a:gd name="connsiteX24" fmla="*/ 142876 w 776287"/>
                <a:gd name="connsiteY24" fmla="*/ 773907 h 776287"/>
                <a:gd name="connsiteX25" fmla="*/ 280988 w 776287"/>
                <a:gd name="connsiteY25" fmla="*/ 702470 h 776287"/>
                <a:gd name="connsiteX26" fmla="*/ 304800 w 776287"/>
                <a:gd name="connsiteY26"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02395 w 776287"/>
                <a:gd name="connsiteY16" fmla="*/ 240505 h 776287"/>
                <a:gd name="connsiteX17" fmla="*/ 33338 w 776287"/>
                <a:gd name="connsiteY17" fmla="*/ 423862 h 776287"/>
                <a:gd name="connsiteX18" fmla="*/ 14288 w 776287"/>
                <a:gd name="connsiteY18" fmla="*/ 542925 h 776287"/>
                <a:gd name="connsiteX19" fmla="*/ 42863 w 776287"/>
                <a:gd name="connsiteY19" fmla="*/ 633411 h 776287"/>
                <a:gd name="connsiteX20" fmla="*/ 0 w 776287"/>
                <a:gd name="connsiteY20" fmla="*/ 690562 h 776287"/>
                <a:gd name="connsiteX21" fmla="*/ 85727 w 776287"/>
                <a:gd name="connsiteY21" fmla="*/ 671512 h 776287"/>
                <a:gd name="connsiteX22" fmla="*/ 69056 w 776287"/>
                <a:gd name="connsiteY22" fmla="*/ 742950 h 776287"/>
                <a:gd name="connsiteX23" fmla="*/ 150020 w 776287"/>
                <a:gd name="connsiteY23" fmla="*/ 711994 h 776287"/>
                <a:gd name="connsiteX24" fmla="*/ 142876 w 776287"/>
                <a:gd name="connsiteY24" fmla="*/ 773907 h 776287"/>
                <a:gd name="connsiteX25" fmla="*/ 280988 w 776287"/>
                <a:gd name="connsiteY25" fmla="*/ 702470 h 776287"/>
                <a:gd name="connsiteX26" fmla="*/ 304800 w 776287"/>
                <a:gd name="connsiteY26" fmla="*/ 547687 h 776287"/>
                <a:gd name="connsiteX0" fmla="*/ 304800 w 776287"/>
                <a:gd name="connsiteY0" fmla="*/ 547687 h 776287"/>
                <a:gd name="connsiteX1" fmla="*/ 478632 w 776287"/>
                <a:gd name="connsiteY1" fmla="*/ 547688 h 776287"/>
                <a:gd name="connsiteX2" fmla="*/ 511969 w 776287"/>
                <a:gd name="connsiteY2" fmla="*/ 719137 h 776287"/>
                <a:gd name="connsiteX3" fmla="*/ 642938 w 776287"/>
                <a:gd name="connsiteY3" fmla="*/ 776287 h 776287"/>
                <a:gd name="connsiteX4" fmla="*/ 628650 w 776287"/>
                <a:gd name="connsiteY4" fmla="*/ 728663 h 776287"/>
                <a:gd name="connsiteX5" fmla="*/ 728663 w 776287"/>
                <a:gd name="connsiteY5" fmla="*/ 742950 h 776287"/>
                <a:gd name="connsiteX6" fmla="*/ 700088 w 776287"/>
                <a:gd name="connsiteY6" fmla="*/ 685800 h 776287"/>
                <a:gd name="connsiteX7" fmla="*/ 776287 w 776287"/>
                <a:gd name="connsiteY7" fmla="*/ 690561 h 776287"/>
                <a:gd name="connsiteX8" fmla="*/ 750093 w 776287"/>
                <a:gd name="connsiteY8" fmla="*/ 597693 h 776287"/>
                <a:gd name="connsiteX9" fmla="*/ 764381 w 776287"/>
                <a:gd name="connsiteY9" fmla="*/ 554832 h 776287"/>
                <a:gd name="connsiteX10" fmla="*/ 757238 w 776287"/>
                <a:gd name="connsiteY10" fmla="*/ 490537 h 776287"/>
                <a:gd name="connsiteX11" fmla="*/ 757238 w 776287"/>
                <a:gd name="connsiteY11" fmla="*/ 385762 h 776287"/>
                <a:gd name="connsiteX12" fmla="*/ 697707 w 776287"/>
                <a:gd name="connsiteY12" fmla="*/ 338137 h 776287"/>
                <a:gd name="connsiteX13" fmla="*/ 690563 w 776287"/>
                <a:gd name="connsiteY13" fmla="*/ 230981 h 776287"/>
                <a:gd name="connsiteX14" fmla="*/ 514350 w 776287"/>
                <a:gd name="connsiteY14" fmla="*/ 0 h 776287"/>
                <a:gd name="connsiteX15" fmla="*/ 266700 w 776287"/>
                <a:gd name="connsiteY15" fmla="*/ 9525 h 776287"/>
                <a:gd name="connsiteX16" fmla="*/ 102395 w 776287"/>
                <a:gd name="connsiteY16" fmla="*/ 240505 h 776287"/>
                <a:gd name="connsiteX17" fmla="*/ 33338 w 776287"/>
                <a:gd name="connsiteY17" fmla="*/ 423862 h 776287"/>
                <a:gd name="connsiteX18" fmla="*/ 14288 w 776287"/>
                <a:gd name="connsiteY18" fmla="*/ 542925 h 776287"/>
                <a:gd name="connsiteX19" fmla="*/ 42863 w 776287"/>
                <a:gd name="connsiteY19" fmla="*/ 633411 h 776287"/>
                <a:gd name="connsiteX20" fmla="*/ 0 w 776287"/>
                <a:gd name="connsiteY20" fmla="*/ 690562 h 776287"/>
                <a:gd name="connsiteX21" fmla="*/ 85727 w 776287"/>
                <a:gd name="connsiteY21" fmla="*/ 671512 h 776287"/>
                <a:gd name="connsiteX22" fmla="*/ 69056 w 776287"/>
                <a:gd name="connsiteY22" fmla="*/ 742950 h 776287"/>
                <a:gd name="connsiteX23" fmla="*/ 150020 w 776287"/>
                <a:gd name="connsiteY23" fmla="*/ 711994 h 776287"/>
                <a:gd name="connsiteX24" fmla="*/ 142876 w 776287"/>
                <a:gd name="connsiteY24" fmla="*/ 773907 h 776287"/>
                <a:gd name="connsiteX25" fmla="*/ 280988 w 776287"/>
                <a:gd name="connsiteY25" fmla="*/ 702470 h 776287"/>
                <a:gd name="connsiteX26" fmla="*/ 304800 w 776287"/>
                <a:gd name="connsiteY26" fmla="*/ 547687 h 776287"/>
                <a:gd name="connsiteX0" fmla="*/ 304800 w 776287"/>
                <a:gd name="connsiteY0" fmla="*/ 547687 h 782517"/>
                <a:gd name="connsiteX1" fmla="*/ 478632 w 776287"/>
                <a:gd name="connsiteY1" fmla="*/ 547688 h 782517"/>
                <a:gd name="connsiteX2" fmla="*/ 511969 w 776287"/>
                <a:gd name="connsiteY2" fmla="*/ 719137 h 782517"/>
                <a:gd name="connsiteX3" fmla="*/ 642938 w 776287"/>
                <a:gd name="connsiteY3" fmla="*/ 776287 h 782517"/>
                <a:gd name="connsiteX4" fmla="*/ 628650 w 776287"/>
                <a:gd name="connsiteY4" fmla="*/ 728663 h 782517"/>
                <a:gd name="connsiteX5" fmla="*/ 728663 w 776287"/>
                <a:gd name="connsiteY5" fmla="*/ 742950 h 782517"/>
                <a:gd name="connsiteX6" fmla="*/ 700088 w 776287"/>
                <a:gd name="connsiteY6" fmla="*/ 685800 h 782517"/>
                <a:gd name="connsiteX7" fmla="*/ 776287 w 776287"/>
                <a:gd name="connsiteY7" fmla="*/ 690561 h 782517"/>
                <a:gd name="connsiteX8" fmla="*/ 750093 w 776287"/>
                <a:gd name="connsiteY8" fmla="*/ 597693 h 782517"/>
                <a:gd name="connsiteX9" fmla="*/ 764381 w 776287"/>
                <a:gd name="connsiteY9" fmla="*/ 554832 h 782517"/>
                <a:gd name="connsiteX10" fmla="*/ 757238 w 776287"/>
                <a:gd name="connsiteY10" fmla="*/ 490537 h 782517"/>
                <a:gd name="connsiteX11" fmla="*/ 757238 w 776287"/>
                <a:gd name="connsiteY11" fmla="*/ 385762 h 782517"/>
                <a:gd name="connsiteX12" fmla="*/ 697707 w 776287"/>
                <a:gd name="connsiteY12" fmla="*/ 338137 h 782517"/>
                <a:gd name="connsiteX13" fmla="*/ 690563 w 776287"/>
                <a:gd name="connsiteY13" fmla="*/ 230981 h 782517"/>
                <a:gd name="connsiteX14" fmla="*/ 514350 w 776287"/>
                <a:gd name="connsiteY14" fmla="*/ 0 h 782517"/>
                <a:gd name="connsiteX15" fmla="*/ 266700 w 776287"/>
                <a:gd name="connsiteY15" fmla="*/ 9525 h 782517"/>
                <a:gd name="connsiteX16" fmla="*/ 102395 w 776287"/>
                <a:gd name="connsiteY16" fmla="*/ 240505 h 782517"/>
                <a:gd name="connsiteX17" fmla="*/ 33338 w 776287"/>
                <a:gd name="connsiteY17" fmla="*/ 423862 h 782517"/>
                <a:gd name="connsiteX18" fmla="*/ 14288 w 776287"/>
                <a:gd name="connsiteY18" fmla="*/ 542925 h 782517"/>
                <a:gd name="connsiteX19" fmla="*/ 42863 w 776287"/>
                <a:gd name="connsiteY19" fmla="*/ 633411 h 782517"/>
                <a:gd name="connsiteX20" fmla="*/ 0 w 776287"/>
                <a:gd name="connsiteY20" fmla="*/ 690562 h 782517"/>
                <a:gd name="connsiteX21" fmla="*/ 85727 w 776287"/>
                <a:gd name="connsiteY21" fmla="*/ 671512 h 782517"/>
                <a:gd name="connsiteX22" fmla="*/ 69056 w 776287"/>
                <a:gd name="connsiteY22" fmla="*/ 742950 h 782517"/>
                <a:gd name="connsiteX23" fmla="*/ 150020 w 776287"/>
                <a:gd name="connsiteY23" fmla="*/ 711994 h 782517"/>
                <a:gd name="connsiteX24" fmla="*/ 128588 w 776287"/>
                <a:gd name="connsiteY24" fmla="*/ 781051 h 782517"/>
                <a:gd name="connsiteX25" fmla="*/ 280988 w 776287"/>
                <a:gd name="connsiteY25" fmla="*/ 702470 h 782517"/>
                <a:gd name="connsiteX26" fmla="*/ 304800 w 776287"/>
                <a:gd name="connsiteY26" fmla="*/ 547687 h 782517"/>
                <a:gd name="connsiteX0" fmla="*/ 304800 w 776287"/>
                <a:gd name="connsiteY0" fmla="*/ 547687 h 782517"/>
                <a:gd name="connsiteX1" fmla="*/ 478632 w 776287"/>
                <a:gd name="connsiteY1" fmla="*/ 547688 h 782517"/>
                <a:gd name="connsiteX2" fmla="*/ 511969 w 776287"/>
                <a:gd name="connsiteY2" fmla="*/ 719137 h 782517"/>
                <a:gd name="connsiteX3" fmla="*/ 642938 w 776287"/>
                <a:gd name="connsiteY3" fmla="*/ 776287 h 782517"/>
                <a:gd name="connsiteX4" fmla="*/ 628650 w 776287"/>
                <a:gd name="connsiteY4" fmla="*/ 728663 h 782517"/>
                <a:gd name="connsiteX5" fmla="*/ 728663 w 776287"/>
                <a:gd name="connsiteY5" fmla="*/ 742950 h 782517"/>
                <a:gd name="connsiteX6" fmla="*/ 700088 w 776287"/>
                <a:gd name="connsiteY6" fmla="*/ 685800 h 782517"/>
                <a:gd name="connsiteX7" fmla="*/ 776287 w 776287"/>
                <a:gd name="connsiteY7" fmla="*/ 690561 h 782517"/>
                <a:gd name="connsiteX8" fmla="*/ 750093 w 776287"/>
                <a:gd name="connsiteY8" fmla="*/ 597693 h 782517"/>
                <a:gd name="connsiteX9" fmla="*/ 764381 w 776287"/>
                <a:gd name="connsiteY9" fmla="*/ 554832 h 782517"/>
                <a:gd name="connsiteX10" fmla="*/ 757238 w 776287"/>
                <a:gd name="connsiteY10" fmla="*/ 490537 h 782517"/>
                <a:gd name="connsiteX11" fmla="*/ 757238 w 776287"/>
                <a:gd name="connsiteY11" fmla="*/ 385762 h 782517"/>
                <a:gd name="connsiteX12" fmla="*/ 697707 w 776287"/>
                <a:gd name="connsiteY12" fmla="*/ 338137 h 782517"/>
                <a:gd name="connsiteX13" fmla="*/ 690563 w 776287"/>
                <a:gd name="connsiteY13" fmla="*/ 230981 h 782517"/>
                <a:gd name="connsiteX14" fmla="*/ 514350 w 776287"/>
                <a:gd name="connsiteY14" fmla="*/ 0 h 782517"/>
                <a:gd name="connsiteX15" fmla="*/ 266700 w 776287"/>
                <a:gd name="connsiteY15" fmla="*/ 9525 h 782517"/>
                <a:gd name="connsiteX16" fmla="*/ 102395 w 776287"/>
                <a:gd name="connsiteY16" fmla="*/ 240505 h 782517"/>
                <a:gd name="connsiteX17" fmla="*/ 33338 w 776287"/>
                <a:gd name="connsiteY17" fmla="*/ 423862 h 782517"/>
                <a:gd name="connsiteX18" fmla="*/ 14288 w 776287"/>
                <a:gd name="connsiteY18" fmla="*/ 542925 h 782517"/>
                <a:gd name="connsiteX19" fmla="*/ 42863 w 776287"/>
                <a:gd name="connsiteY19" fmla="*/ 633411 h 782517"/>
                <a:gd name="connsiteX20" fmla="*/ 0 w 776287"/>
                <a:gd name="connsiteY20" fmla="*/ 690562 h 782517"/>
                <a:gd name="connsiteX21" fmla="*/ 85727 w 776287"/>
                <a:gd name="connsiteY21" fmla="*/ 671512 h 782517"/>
                <a:gd name="connsiteX22" fmla="*/ 69056 w 776287"/>
                <a:gd name="connsiteY22" fmla="*/ 742950 h 782517"/>
                <a:gd name="connsiteX23" fmla="*/ 150020 w 776287"/>
                <a:gd name="connsiteY23" fmla="*/ 711994 h 782517"/>
                <a:gd name="connsiteX24" fmla="*/ 128588 w 776287"/>
                <a:gd name="connsiteY24" fmla="*/ 781051 h 782517"/>
                <a:gd name="connsiteX25" fmla="*/ 280988 w 776287"/>
                <a:gd name="connsiteY25" fmla="*/ 702470 h 782517"/>
                <a:gd name="connsiteX26" fmla="*/ 304800 w 776287"/>
                <a:gd name="connsiteY26" fmla="*/ 547687 h 782517"/>
                <a:gd name="connsiteX0" fmla="*/ 304800 w 776287"/>
                <a:gd name="connsiteY0" fmla="*/ 547687 h 782517"/>
                <a:gd name="connsiteX1" fmla="*/ 478632 w 776287"/>
                <a:gd name="connsiteY1" fmla="*/ 547688 h 782517"/>
                <a:gd name="connsiteX2" fmla="*/ 511969 w 776287"/>
                <a:gd name="connsiteY2" fmla="*/ 719137 h 782517"/>
                <a:gd name="connsiteX3" fmla="*/ 642938 w 776287"/>
                <a:gd name="connsiteY3" fmla="*/ 776287 h 782517"/>
                <a:gd name="connsiteX4" fmla="*/ 628650 w 776287"/>
                <a:gd name="connsiteY4" fmla="*/ 728663 h 782517"/>
                <a:gd name="connsiteX5" fmla="*/ 728663 w 776287"/>
                <a:gd name="connsiteY5" fmla="*/ 742950 h 782517"/>
                <a:gd name="connsiteX6" fmla="*/ 700088 w 776287"/>
                <a:gd name="connsiteY6" fmla="*/ 685800 h 782517"/>
                <a:gd name="connsiteX7" fmla="*/ 776287 w 776287"/>
                <a:gd name="connsiteY7" fmla="*/ 690561 h 782517"/>
                <a:gd name="connsiteX8" fmla="*/ 750093 w 776287"/>
                <a:gd name="connsiteY8" fmla="*/ 597693 h 782517"/>
                <a:gd name="connsiteX9" fmla="*/ 764381 w 776287"/>
                <a:gd name="connsiteY9" fmla="*/ 554832 h 782517"/>
                <a:gd name="connsiteX10" fmla="*/ 757238 w 776287"/>
                <a:gd name="connsiteY10" fmla="*/ 490537 h 782517"/>
                <a:gd name="connsiteX11" fmla="*/ 757238 w 776287"/>
                <a:gd name="connsiteY11" fmla="*/ 385762 h 782517"/>
                <a:gd name="connsiteX12" fmla="*/ 697707 w 776287"/>
                <a:gd name="connsiteY12" fmla="*/ 338137 h 782517"/>
                <a:gd name="connsiteX13" fmla="*/ 690563 w 776287"/>
                <a:gd name="connsiteY13" fmla="*/ 230981 h 782517"/>
                <a:gd name="connsiteX14" fmla="*/ 514350 w 776287"/>
                <a:gd name="connsiteY14" fmla="*/ 0 h 782517"/>
                <a:gd name="connsiteX15" fmla="*/ 266700 w 776287"/>
                <a:gd name="connsiteY15" fmla="*/ 9525 h 782517"/>
                <a:gd name="connsiteX16" fmla="*/ 102395 w 776287"/>
                <a:gd name="connsiteY16" fmla="*/ 240505 h 782517"/>
                <a:gd name="connsiteX17" fmla="*/ 88108 w 776287"/>
                <a:gd name="connsiteY17" fmla="*/ 352426 h 782517"/>
                <a:gd name="connsiteX18" fmla="*/ 33338 w 776287"/>
                <a:gd name="connsiteY18" fmla="*/ 423862 h 782517"/>
                <a:gd name="connsiteX19" fmla="*/ 14288 w 776287"/>
                <a:gd name="connsiteY19" fmla="*/ 542925 h 782517"/>
                <a:gd name="connsiteX20" fmla="*/ 42863 w 776287"/>
                <a:gd name="connsiteY20" fmla="*/ 633411 h 782517"/>
                <a:gd name="connsiteX21" fmla="*/ 0 w 776287"/>
                <a:gd name="connsiteY21" fmla="*/ 690562 h 782517"/>
                <a:gd name="connsiteX22" fmla="*/ 85727 w 776287"/>
                <a:gd name="connsiteY22" fmla="*/ 671512 h 782517"/>
                <a:gd name="connsiteX23" fmla="*/ 69056 w 776287"/>
                <a:gd name="connsiteY23" fmla="*/ 742950 h 782517"/>
                <a:gd name="connsiteX24" fmla="*/ 150020 w 776287"/>
                <a:gd name="connsiteY24" fmla="*/ 711994 h 782517"/>
                <a:gd name="connsiteX25" fmla="*/ 128588 w 776287"/>
                <a:gd name="connsiteY25" fmla="*/ 781051 h 782517"/>
                <a:gd name="connsiteX26" fmla="*/ 280988 w 776287"/>
                <a:gd name="connsiteY26" fmla="*/ 702470 h 782517"/>
                <a:gd name="connsiteX27" fmla="*/ 304800 w 776287"/>
                <a:gd name="connsiteY27" fmla="*/ 547687 h 782517"/>
                <a:gd name="connsiteX0" fmla="*/ 304800 w 776287"/>
                <a:gd name="connsiteY0" fmla="*/ 547687 h 782517"/>
                <a:gd name="connsiteX1" fmla="*/ 478632 w 776287"/>
                <a:gd name="connsiteY1" fmla="*/ 547688 h 782517"/>
                <a:gd name="connsiteX2" fmla="*/ 511969 w 776287"/>
                <a:gd name="connsiteY2" fmla="*/ 719137 h 782517"/>
                <a:gd name="connsiteX3" fmla="*/ 642938 w 776287"/>
                <a:gd name="connsiteY3" fmla="*/ 776287 h 782517"/>
                <a:gd name="connsiteX4" fmla="*/ 628650 w 776287"/>
                <a:gd name="connsiteY4" fmla="*/ 728663 h 782517"/>
                <a:gd name="connsiteX5" fmla="*/ 728663 w 776287"/>
                <a:gd name="connsiteY5" fmla="*/ 742950 h 782517"/>
                <a:gd name="connsiteX6" fmla="*/ 700088 w 776287"/>
                <a:gd name="connsiteY6" fmla="*/ 685800 h 782517"/>
                <a:gd name="connsiteX7" fmla="*/ 776287 w 776287"/>
                <a:gd name="connsiteY7" fmla="*/ 690561 h 782517"/>
                <a:gd name="connsiteX8" fmla="*/ 750093 w 776287"/>
                <a:gd name="connsiteY8" fmla="*/ 597693 h 782517"/>
                <a:gd name="connsiteX9" fmla="*/ 764381 w 776287"/>
                <a:gd name="connsiteY9" fmla="*/ 554832 h 782517"/>
                <a:gd name="connsiteX10" fmla="*/ 757238 w 776287"/>
                <a:gd name="connsiteY10" fmla="*/ 490537 h 782517"/>
                <a:gd name="connsiteX11" fmla="*/ 757238 w 776287"/>
                <a:gd name="connsiteY11" fmla="*/ 385762 h 782517"/>
                <a:gd name="connsiteX12" fmla="*/ 697707 w 776287"/>
                <a:gd name="connsiteY12" fmla="*/ 338137 h 782517"/>
                <a:gd name="connsiteX13" fmla="*/ 690563 w 776287"/>
                <a:gd name="connsiteY13" fmla="*/ 230981 h 782517"/>
                <a:gd name="connsiteX14" fmla="*/ 514350 w 776287"/>
                <a:gd name="connsiteY14" fmla="*/ 0 h 782517"/>
                <a:gd name="connsiteX15" fmla="*/ 266700 w 776287"/>
                <a:gd name="connsiteY15" fmla="*/ 9525 h 782517"/>
                <a:gd name="connsiteX16" fmla="*/ 102395 w 776287"/>
                <a:gd name="connsiteY16" fmla="*/ 240505 h 782517"/>
                <a:gd name="connsiteX17" fmla="*/ 88108 w 776287"/>
                <a:gd name="connsiteY17" fmla="*/ 352426 h 782517"/>
                <a:gd name="connsiteX18" fmla="*/ 33338 w 776287"/>
                <a:gd name="connsiteY18" fmla="*/ 423862 h 782517"/>
                <a:gd name="connsiteX19" fmla="*/ 14288 w 776287"/>
                <a:gd name="connsiteY19" fmla="*/ 542925 h 782517"/>
                <a:gd name="connsiteX20" fmla="*/ 42863 w 776287"/>
                <a:gd name="connsiteY20" fmla="*/ 633411 h 782517"/>
                <a:gd name="connsiteX21" fmla="*/ 0 w 776287"/>
                <a:gd name="connsiteY21" fmla="*/ 690562 h 782517"/>
                <a:gd name="connsiteX22" fmla="*/ 85727 w 776287"/>
                <a:gd name="connsiteY22" fmla="*/ 671512 h 782517"/>
                <a:gd name="connsiteX23" fmla="*/ 69056 w 776287"/>
                <a:gd name="connsiteY23" fmla="*/ 742950 h 782517"/>
                <a:gd name="connsiteX24" fmla="*/ 150020 w 776287"/>
                <a:gd name="connsiteY24" fmla="*/ 711994 h 782517"/>
                <a:gd name="connsiteX25" fmla="*/ 128588 w 776287"/>
                <a:gd name="connsiteY25" fmla="*/ 781051 h 782517"/>
                <a:gd name="connsiteX26" fmla="*/ 280988 w 776287"/>
                <a:gd name="connsiteY26" fmla="*/ 702470 h 782517"/>
                <a:gd name="connsiteX27" fmla="*/ 304800 w 776287"/>
                <a:gd name="connsiteY27" fmla="*/ 547687 h 782517"/>
                <a:gd name="connsiteX0" fmla="*/ 304800 w 776287"/>
                <a:gd name="connsiteY0" fmla="*/ 547687 h 782517"/>
                <a:gd name="connsiteX1" fmla="*/ 478632 w 776287"/>
                <a:gd name="connsiteY1" fmla="*/ 547688 h 782517"/>
                <a:gd name="connsiteX2" fmla="*/ 511969 w 776287"/>
                <a:gd name="connsiteY2" fmla="*/ 719137 h 782517"/>
                <a:gd name="connsiteX3" fmla="*/ 642938 w 776287"/>
                <a:gd name="connsiteY3" fmla="*/ 776287 h 782517"/>
                <a:gd name="connsiteX4" fmla="*/ 628650 w 776287"/>
                <a:gd name="connsiteY4" fmla="*/ 728663 h 782517"/>
                <a:gd name="connsiteX5" fmla="*/ 728663 w 776287"/>
                <a:gd name="connsiteY5" fmla="*/ 742950 h 782517"/>
                <a:gd name="connsiteX6" fmla="*/ 700088 w 776287"/>
                <a:gd name="connsiteY6" fmla="*/ 685800 h 782517"/>
                <a:gd name="connsiteX7" fmla="*/ 776287 w 776287"/>
                <a:gd name="connsiteY7" fmla="*/ 690561 h 782517"/>
                <a:gd name="connsiteX8" fmla="*/ 750093 w 776287"/>
                <a:gd name="connsiteY8" fmla="*/ 597693 h 782517"/>
                <a:gd name="connsiteX9" fmla="*/ 764381 w 776287"/>
                <a:gd name="connsiteY9" fmla="*/ 554832 h 782517"/>
                <a:gd name="connsiteX10" fmla="*/ 757238 w 776287"/>
                <a:gd name="connsiteY10" fmla="*/ 490537 h 782517"/>
                <a:gd name="connsiteX11" fmla="*/ 757238 w 776287"/>
                <a:gd name="connsiteY11" fmla="*/ 385762 h 782517"/>
                <a:gd name="connsiteX12" fmla="*/ 697707 w 776287"/>
                <a:gd name="connsiteY12" fmla="*/ 338137 h 782517"/>
                <a:gd name="connsiteX13" fmla="*/ 690563 w 776287"/>
                <a:gd name="connsiteY13" fmla="*/ 230981 h 782517"/>
                <a:gd name="connsiteX14" fmla="*/ 514350 w 776287"/>
                <a:gd name="connsiteY14" fmla="*/ 0 h 782517"/>
                <a:gd name="connsiteX15" fmla="*/ 266700 w 776287"/>
                <a:gd name="connsiteY15" fmla="*/ 9525 h 782517"/>
                <a:gd name="connsiteX16" fmla="*/ 102395 w 776287"/>
                <a:gd name="connsiteY16" fmla="*/ 240505 h 782517"/>
                <a:gd name="connsiteX17" fmla="*/ 88108 w 776287"/>
                <a:gd name="connsiteY17" fmla="*/ 352426 h 782517"/>
                <a:gd name="connsiteX18" fmla="*/ 33338 w 776287"/>
                <a:gd name="connsiteY18" fmla="*/ 423862 h 782517"/>
                <a:gd name="connsiteX19" fmla="*/ 14288 w 776287"/>
                <a:gd name="connsiteY19" fmla="*/ 542925 h 782517"/>
                <a:gd name="connsiteX20" fmla="*/ 42863 w 776287"/>
                <a:gd name="connsiteY20" fmla="*/ 633411 h 782517"/>
                <a:gd name="connsiteX21" fmla="*/ 0 w 776287"/>
                <a:gd name="connsiteY21" fmla="*/ 690562 h 782517"/>
                <a:gd name="connsiteX22" fmla="*/ 85727 w 776287"/>
                <a:gd name="connsiteY22" fmla="*/ 671512 h 782517"/>
                <a:gd name="connsiteX23" fmla="*/ 69056 w 776287"/>
                <a:gd name="connsiteY23" fmla="*/ 742950 h 782517"/>
                <a:gd name="connsiteX24" fmla="*/ 150020 w 776287"/>
                <a:gd name="connsiteY24" fmla="*/ 711994 h 782517"/>
                <a:gd name="connsiteX25" fmla="*/ 128588 w 776287"/>
                <a:gd name="connsiteY25" fmla="*/ 781051 h 782517"/>
                <a:gd name="connsiteX26" fmla="*/ 280988 w 776287"/>
                <a:gd name="connsiteY26" fmla="*/ 702470 h 782517"/>
                <a:gd name="connsiteX27" fmla="*/ 304800 w 776287"/>
                <a:gd name="connsiteY27" fmla="*/ 547687 h 782517"/>
                <a:gd name="connsiteX0" fmla="*/ 304800 w 776287"/>
                <a:gd name="connsiteY0" fmla="*/ 547687 h 782517"/>
                <a:gd name="connsiteX1" fmla="*/ 478632 w 776287"/>
                <a:gd name="connsiteY1" fmla="*/ 547688 h 782517"/>
                <a:gd name="connsiteX2" fmla="*/ 511969 w 776287"/>
                <a:gd name="connsiteY2" fmla="*/ 719137 h 782517"/>
                <a:gd name="connsiteX3" fmla="*/ 642938 w 776287"/>
                <a:gd name="connsiteY3" fmla="*/ 776287 h 782517"/>
                <a:gd name="connsiteX4" fmla="*/ 628650 w 776287"/>
                <a:gd name="connsiteY4" fmla="*/ 728663 h 782517"/>
                <a:gd name="connsiteX5" fmla="*/ 728663 w 776287"/>
                <a:gd name="connsiteY5" fmla="*/ 742950 h 782517"/>
                <a:gd name="connsiteX6" fmla="*/ 700088 w 776287"/>
                <a:gd name="connsiteY6" fmla="*/ 685800 h 782517"/>
                <a:gd name="connsiteX7" fmla="*/ 776287 w 776287"/>
                <a:gd name="connsiteY7" fmla="*/ 690561 h 782517"/>
                <a:gd name="connsiteX8" fmla="*/ 750093 w 776287"/>
                <a:gd name="connsiteY8" fmla="*/ 597693 h 782517"/>
                <a:gd name="connsiteX9" fmla="*/ 764381 w 776287"/>
                <a:gd name="connsiteY9" fmla="*/ 554832 h 782517"/>
                <a:gd name="connsiteX10" fmla="*/ 757238 w 776287"/>
                <a:gd name="connsiteY10" fmla="*/ 490537 h 782517"/>
                <a:gd name="connsiteX11" fmla="*/ 757238 w 776287"/>
                <a:gd name="connsiteY11" fmla="*/ 385762 h 782517"/>
                <a:gd name="connsiteX12" fmla="*/ 697707 w 776287"/>
                <a:gd name="connsiteY12" fmla="*/ 338137 h 782517"/>
                <a:gd name="connsiteX13" fmla="*/ 690563 w 776287"/>
                <a:gd name="connsiteY13" fmla="*/ 230981 h 782517"/>
                <a:gd name="connsiteX14" fmla="*/ 514350 w 776287"/>
                <a:gd name="connsiteY14" fmla="*/ 0 h 782517"/>
                <a:gd name="connsiteX15" fmla="*/ 266700 w 776287"/>
                <a:gd name="connsiteY15" fmla="*/ 9525 h 782517"/>
                <a:gd name="connsiteX16" fmla="*/ 102395 w 776287"/>
                <a:gd name="connsiteY16" fmla="*/ 240505 h 782517"/>
                <a:gd name="connsiteX17" fmla="*/ 88108 w 776287"/>
                <a:gd name="connsiteY17" fmla="*/ 352426 h 782517"/>
                <a:gd name="connsiteX18" fmla="*/ 33338 w 776287"/>
                <a:gd name="connsiteY18" fmla="*/ 423862 h 782517"/>
                <a:gd name="connsiteX19" fmla="*/ 14288 w 776287"/>
                <a:gd name="connsiteY19" fmla="*/ 542925 h 782517"/>
                <a:gd name="connsiteX20" fmla="*/ 42863 w 776287"/>
                <a:gd name="connsiteY20" fmla="*/ 633411 h 782517"/>
                <a:gd name="connsiteX21" fmla="*/ 0 w 776287"/>
                <a:gd name="connsiteY21" fmla="*/ 690562 h 782517"/>
                <a:gd name="connsiteX22" fmla="*/ 85727 w 776287"/>
                <a:gd name="connsiteY22" fmla="*/ 671512 h 782517"/>
                <a:gd name="connsiteX23" fmla="*/ 69056 w 776287"/>
                <a:gd name="connsiteY23" fmla="*/ 742950 h 782517"/>
                <a:gd name="connsiteX24" fmla="*/ 150020 w 776287"/>
                <a:gd name="connsiteY24" fmla="*/ 711994 h 782517"/>
                <a:gd name="connsiteX25" fmla="*/ 128588 w 776287"/>
                <a:gd name="connsiteY25" fmla="*/ 781051 h 782517"/>
                <a:gd name="connsiteX26" fmla="*/ 280988 w 776287"/>
                <a:gd name="connsiteY26" fmla="*/ 702470 h 782517"/>
                <a:gd name="connsiteX27" fmla="*/ 304800 w 776287"/>
                <a:gd name="connsiteY27" fmla="*/ 547687 h 782517"/>
                <a:gd name="connsiteX0" fmla="*/ 304800 w 776287"/>
                <a:gd name="connsiteY0" fmla="*/ 547687 h 782517"/>
                <a:gd name="connsiteX1" fmla="*/ 478632 w 776287"/>
                <a:gd name="connsiteY1" fmla="*/ 547688 h 782517"/>
                <a:gd name="connsiteX2" fmla="*/ 511969 w 776287"/>
                <a:gd name="connsiteY2" fmla="*/ 719137 h 782517"/>
                <a:gd name="connsiteX3" fmla="*/ 642938 w 776287"/>
                <a:gd name="connsiteY3" fmla="*/ 776287 h 782517"/>
                <a:gd name="connsiteX4" fmla="*/ 628650 w 776287"/>
                <a:gd name="connsiteY4" fmla="*/ 728663 h 782517"/>
                <a:gd name="connsiteX5" fmla="*/ 728663 w 776287"/>
                <a:gd name="connsiteY5" fmla="*/ 742950 h 782517"/>
                <a:gd name="connsiteX6" fmla="*/ 700088 w 776287"/>
                <a:gd name="connsiteY6" fmla="*/ 685800 h 782517"/>
                <a:gd name="connsiteX7" fmla="*/ 776287 w 776287"/>
                <a:gd name="connsiteY7" fmla="*/ 690561 h 782517"/>
                <a:gd name="connsiteX8" fmla="*/ 750093 w 776287"/>
                <a:gd name="connsiteY8" fmla="*/ 597693 h 782517"/>
                <a:gd name="connsiteX9" fmla="*/ 764381 w 776287"/>
                <a:gd name="connsiteY9" fmla="*/ 554832 h 782517"/>
                <a:gd name="connsiteX10" fmla="*/ 757238 w 776287"/>
                <a:gd name="connsiteY10" fmla="*/ 490537 h 782517"/>
                <a:gd name="connsiteX11" fmla="*/ 757238 w 776287"/>
                <a:gd name="connsiteY11" fmla="*/ 385762 h 782517"/>
                <a:gd name="connsiteX12" fmla="*/ 697707 w 776287"/>
                <a:gd name="connsiteY12" fmla="*/ 338137 h 782517"/>
                <a:gd name="connsiteX13" fmla="*/ 661988 w 776287"/>
                <a:gd name="connsiteY13" fmla="*/ 219075 h 782517"/>
                <a:gd name="connsiteX14" fmla="*/ 514350 w 776287"/>
                <a:gd name="connsiteY14" fmla="*/ 0 h 782517"/>
                <a:gd name="connsiteX15" fmla="*/ 266700 w 776287"/>
                <a:gd name="connsiteY15" fmla="*/ 9525 h 782517"/>
                <a:gd name="connsiteX16" fmla="*/ 102395 w 776287"/>
                <a:gd name="connsiteY16" fmla="*/ 240505 h 782517"/>
                <a:gd name="connsiteX17" fmla="*/ 88108 w 776287"/>
                <a:gd name="connsiteY17" fmla="*/ 352426 h 782517"/>
                <a:gd name="connsiteX18" fmla="*/ 33338 w 776287"/>
                <a:gd name="connsiteY18" fmla="*/ 423862 h 782517"/>
                <a:gd name="connsiteX19" fmla="*/ 14288 w 776287"/>
                <a:gd name="connsiteY19" fmla="*/ 542925 h 782517"/>
                <a:gd name="connsiteX20" fmla="*/ 42863 w 776287"/>
                <a:gd name="connsiteY20" fmla="*/ 633411 h 782517"/>
                <a:gd name="connsiteX21" fmla="*/ 0 w 776287"/>
                <a:gd name="connsiteY21" fmla="*/ 690562 h 782517"/>
                <a:gd name="connsiteX22" fmla="*/ 85727 w 776287"/>
                <a:gd name="connsiteY22" fmla="*/ 671512 h 782517"/>
                <a:gd name="connsiteX23" fmla="*/ 69056 w 776287"/>
                <a:gd name="connsiteY23" fmla="*/ 742950 h 782517"/>
                <a:gd name="connsiteX24" fmla="*/ 150020 w 776287"/>
                <a:gd name="connsiteY24" fmla="*/ 711994 h 782517"/>
                <a:gd name="connsiteX25" fmla="*/ 128588 w 776287"/>
                <a:gd name="connsiteY25" fmla="*/ 781051 h 782517"/>
                <a:gd name="connsiteX26" fmla="*/ 280988 w 776287"/>
                <a:gd name="connsiteY26" fmla="*/ 702470 h 782517"/>
                <a:gd name="connsiteX27" fmla="*/ 304800 w 776287"/>
                <a:gd name="connsiteY27" fmla="*/ 547687 h 782517"/>
                <a:gd name="connsiteX0" fmla="*/ 304800 w 776287"/>
                <a:gd name="connsiteY0" fmla="*/ 547687 h 782517"/>
                <a:gd name="connsiteX1" fmla="*/ 478632 w 776287"/>
                <a:gd name="connsiteY1" fmla="*/ 547688 h 782517"/>
                <a:gd name="connsiteX2" fmla="*/ 511969 w 776287"/>
                <a:gd name="connsiteY2" fmla="*/ 719137 h 782517"/>
                <a:gd name="connsiteX3" fmla="*/ 642938 w 776287"/>
                <a:gd name="connsiteY3" fmla="*/ 776287 h 782517"/>
                <a:gd name="connsiteX4" fmla="*/ 628650 w 776287"/>
                <a:gd name="connsiteY4" fmla="*/ 728663 h 782517"/>
                <a:gd name="connsiteX5" fmla="*/ 728663 w 776287"/>
                <a:gd name="connsiteY5" fmla="*/ 742950 h 782517"/>
                <a:gd name="connsiteX6" fmla="*/ 700088 w 776287"/>
                <a:gd name="connsiteY6" fmla="*/ 685800 h 782517"/>
                <a:gd name="connsiteX7" fmla="*/ 776287 w 776287"/>
                <a:gd name="connsiteY7" fmla="*/ 690561 h 782517"/>
                <a:gd name="connsiteX8" fmla="*/ 750093 w 776287"/>
                <a:gd name="connsiteY8" fmla="*/ 597693 h 782517"/>
                <a:gd name="connsiteX9" fmla="*/ 764381 w 776287"/>
                <a:gd name="connsiteY9" fmla="*/ 554832 h 782517"/>
                <a:gd name="connsiteX10" fmla="*/ 757238 w 776287"/>
                <a:gd name="connsiteY10" fmla="*/ 490537 h 782517"/>
                <a:gd name="connsiteX11" fmla="*/ 757238 w 776287"/>
                <a:gd name="connsiteY11" fmla="*/ 385762 h 782517"/>
                <a:gd name="connsiteX12" fmla="*/ 697707 w 776287"/>
                <a:gd name="connsiteY12" fmla="*/ 338137 h 782517"/>
                <a:gd name="connsiteX13" fmla="*/ 661988 w 776287"/>
                <a:gd name="connsiteY13" fmla="*/ 219075 h 782517"/>
                <a:gd name="connsiteX14" fmla="*/ 514350 w 776287"/>
                <a:gd name="connsiteY14" fmla="*/ 0 h 782517"/>
                <a:gd name="connsiteX15" fmla="*/ 266700 w 776287"/>
                <a:gd name="connsiteY15" fmla="*/ 9525 h 782517"/>
                <a:gd name="connsiteX16" fmla="*/ 102395 w 776287"/>
                <a:gd name="connsiteY16" fmla="*/ 240505 h 782517"/>
                <a:gd name="connsiteX17" fmla="*/ 88108 w 776287"/>
                <a:gd name="connsiteY17" fmla="*/ 352426 h 782517"/>
                <a:gd name="connsiteX18" fmla="*/ 33338 w 776287"/>
                <a:gd name="connsiteY18" fmla="*/ 423862 h 782517"/>
                <a:gd name="connsiteX19" fmla="*/ 14288 w 776287"/>
                <a:gd name="connsiteY19" fmla="*/ 542925 h 782517"/>
                <a:gd name="connsiteX20" fmla="*/ 42863 w 776287"/>
                <a:gd name="connsiteY20" fmla="*/ 633411 h 782517"/>
                <a:gd name="connsiteX21" fmla="*/ 0 w 776287"/>
                <a:gd name="connsiteY21" fmla="*/ 690562 h 782517"/>
                <a:gd name="connsiteX22" fmla="*/ 85727 w 776287"/>
                <a:gd name="connsiteY22" fmla="*/ 671512 h 782517"/>
                <a:gd name="connsiteX23" fmla="*/ 69056 w 776287"/>
                <a:gd name="connsiteY23" fmla="*/ 742950 h 782517"/>
                <a:gd name="connsiteX24" fmla="*/ 150020 w 776287"/>
                <a:gd name="connsiteY24" fmla="*/ 711994 h 782517"/>
                <a:gd name="connsiteX25" fmla="*/ 128588 w 776287"/>
                <a:gd name="connsiteY25" fmla="*/ 781051 h 782517"/>
                <a:gd name="connsiteX26" fmla="*/ 280988 w 776287"/>
                <a:gd name="connsiteY26" fmla="*/ 702470 h 782517"/>
                <a:gd name="connsiteX27" fmla="*/ 304800 w 776287"/>
                <a:gd name="connsiteY27" fmla="*/ 547687 h 782517"/>
                <a:gd name="connsiteX0" fmla="*/ 304800 w 776287"/>
                <a:gd name="connsiteY0" fmla="*/ 547687 h 782517"/>
                <a:gd name="connsiteX1" fmla="*/ 478632 w 776287"/>
                <a:gd name="connsiteY1" fmla="*/ 547688 h 782517"/>
                <a:gd name="connsiteX2" fmla="*/ 511969 w 776287"/>
                <a:gd name="connsiteY2" fmla="*/ 719137 h 782517"/>
                <a:gd name="connsiteX3" fmla="*/ 642938 w 776287"/>
                <a:gd name="connsiteY3" fmla="*/ 776287 h 782517"/>
                <a:gd name="connsiteX4" fmla="*/ 628650 w 776287"/>
                <a:gd name="connsiteY4" fmla="*/ 728663 h 782517"/>
                <a:gd name="connsiteX5" fmla="*/ 728663 w 776287"/>
                <a:gd name="connsiteY5" fmla="*/ 742950 h 782517"/>
                <a:gd name="connsiteX6" fmla="*/ 700088 w 776287"/>
                <a:gd name="connsiteY6" fmla="*/ 685800 h 782517"/>
                <a:gd name="connsiteX7" fmla="*/ 776287 w 776287"/>
                <a:gd name="connsiteY7" fmla="*/ 690561 h 782517"/>
                <a:gd name="connsiteX8" fmla="*/ 750093 w 776287"/>
                <a:gd name="connsiteY8" fmla="*/ 597693 h 782517"/>
                <a:gd name="connsiteX9" fmla="*/ 764381 w 776287"/>
                <a:gd name="connsiteY9" fmla="*/ 554832 h 782517"/>
                <a:gd name="connsiteX10" fmla="*/ 757238 w 776287"/>
                <a:gd name="connsiteY10" fmla="*/ 490537 h 782517"/>
                <a:gd name="connsiteX11" fmla="*/ 757238 w 776287"/>
                <a:gd name="connsiteY11" fmla="*/ 385762 h 782517"/>
                <a:gd name="connsiteX12" fmla="*/ 697707 w 776287"/>
                <a:gd name="connsiteY12" fmla="*/ 338137 h 782517"/>
                <a:gd name="connsiteX13" fmla="*/ 678656 w 776287"/>
                <a:gd name="connsiteY13" fmla="*/ 233363 h 782517"/>
                <a:gd name="connsiteX14" fmla="*/ 514350 w 776287"/>
                <a:gd name="connsiteY14" fmla="*/ 0 h 782517"/>
                <a:gd name="connsiteX15" fmla="*/ 266700 w 776287"/>
                <a:gd name="connsiteY15" fmla="*/ 9525 h 782517"/>
                <a:gd name="connsiteX16" fmla="*/ 102395 w 776287"/>
                <a:gd name="connsiteY16" fmla="*/ 240505 h 782517"/>
                <a:gd name="connsiteX17" fmla="*/ 88108 w 776287"/>
                <a:gd name="connsiteY17" fmla="*/ 352426 h 782517"/>
                <a:gd name="connsiteX18" fmla="*/ 33338 w 776287"/>
                <a:gd name="connsiteY18" fmla="*/ 423862 h 782517"/>
                <a:gd name="connsiteX19" fmla="*/ 14288 w 776287"/>
                <a:gd name="connsiteY19" fmla="*/ 542925 h 782517"/>
                <a:gd name="connsiteX20" fmla="*/ 42863 w 776287"/>
                <a:gd name="connsiteY20" fmla="*/ 633411 h 782517"/>
                <a:gd name="connsiteX21" fmla="*/ 0 w 776287"/>
                <a:gd name="connsiteY21" fmla="*/ 690562 h 782517"/>
                <a:gd name="connsiteX22" fmla="*/ 85727 w 776287"/>
                <a:gd name="connsiteY22" fmla="*/ 671512 h 782517"/>
                <a:gd name="connsiteX23" fmla="*/ 69056 w 776287"/>
                <a:gd name="connsiteY23" fmla="*/ 742950 h 782517"/>
                <a:gd name="connsiteX24" fmla="*/ 150020 w 776287"/>
                <a:gd name="connsiteY24" fmla="*/ 711994 h 782517"/>
                <a:gd name="connsiteX25" fmla="*/ 128588 w 776287"/>
                <a:gd name="connsiteY25" fmla="*/ 781051 h 782517"/>
                <a:gd name="connsiteX26" fmla="*/ 280988 w 776287"/>
                <a:gd name="connsiteY26" fmla="*/ 702470 h 782517"/>
                <a:gd name="connsiteX27" fmla="*/ 304800 w 776287"/>
                <a:gd name="connsiteY27" fmla="*/ 547687 h 782517"/>
                <a:gd name="connsiteX0" fmla="*/ 304800 w 776287"/>
                <a:gd name="connsiteY0" fmla="*/ 547687 h 782517"/>
                <a:gd name="connsiteX1" fmla="*/ 478632 w 776287"/>
                <a:gd name="connsiteY1" fmla="*/ 547688 h 782517"/>
                <a:gd name="connsiteX2" fmla="*/ 511969 w 776287"/>
                <a:gd name="connsiteY2" fmla="*/ 719137 h 782517"/>
                <a:gd name="connsiteX3" fmla="*/ 642938 w 776287"/>
                <a:gd name="connsiteY3" fmla="*/ 776287 h 782517"/>
                <a:gd name="connsiteX4" fmla="*/ 628650 w 776287"/>
                <a:gd name="connsiteY4" fmla="*/ 728663 h 782517"/>
                <a:gd name="connsiteX5" fmla="*/ 728663 w 776287"/>
                <a:gd name="connsiteY5" fmla="*/ 742950 h 782517"/>
                <a:gd name="connsiteX6" fmla="*/ 700088 w 776287"/>
                <a:gd name="connsiteY6" fmla="*/ 685800 h 782517"/>
                <a:gd name="connsiteX7" fmla="*/ 776287 w 776287"/>
                <a:gd name="connsiteY7" fmla="*/ 690561 h 782517"/>
                <a:gd name="connsiteX8" fmla="*/ 750093 w 776287"/>
                <a:gd name="connsiteY8" fmla="*/ 597693 h 782517"/>
                <a:gd name="connsiteX9" fmla="*/ 764381 w 776287"/>
                <a:gd name="connsiteY9" fmla="*/ 554832 h 782517"/>
                <a:gd name="connsiteX10" fmla="*/ 757238 w 776287"/>
                <a:gd name="connsiteY10" fmla="*/ 490537 h 782517"/>
                <a:gd name="connsiteX11" fmla="*/ 757238 w 776287"/>
                <a:gd name="connsiteY11" fmla="*/ 385762 h 782517"/>
                <a:gd name="connsiteX12" fmla="*/ 697707 w 776287"/>
                <a:gd name="connsiteY12" fmla="*/ 338137 h 782517"/>
                <a:gd name="connsiteX13" fmla="*/ 678656 w 776287"/>
                <a:gd name="connsiteY13" fmla="*/ 233363 h 782517"/>
                <a:gd name="connsiteX14" fmla="*/ 514350 w 776287"/>
                <a:gd name="connsiteY14" fmla="*/ 0 h 782517"/>
                <a:gd name="connsiteX15" fmla="*/ 266700 w 776287"/>
                <a:gd name="connsiteY15" fmla="*/ 9525 h 782517"/>
                <a:gd name="connsiteX16" fmla="*/ 102395 w 776287"/>
                <a:gd name="connsiteY16" fmla="*/ 240505 h 782517"/>
                <a:gd name="connsiteX17" fmla="*/ 88108 w 776287"/>
                <a:gd name="connsiteY17" fmla="*/ 352426 h 782517"/>
                <a:gd name="connsiteX18" fmla="*/ 33338 w 776287"/>
                <a:gd name="connsiteY18" fmla="*/ 423862 h 782517"/>
                <a:gd name="connsiteX19" fmla="*/ 14288 w 776287"/>
                <a:gd name="connsiteY19" fmla="*/ 542925 h 782517"/>
                <a:gd name="connsiteX20" fmla="*/ 42863 w 776287"/>
                <a:gd name="connsiteY20" fmla="*/ 633411 h 782517"/>
                <a:gd name="connsiteX21" fmla="*/ 0 w 776287"/>
                <a:gd name="connsiteY21" fmla="*/ 690562 h 782517"/>
                <a:gd name="connsiteX22" fmla="*/ 85727 w 776287"/>
                <a:gd name="connsiteY22" fmla="*/ 671512 h 782517"/>
                <a:gd name="connsiteX23" fmla="*/ 69056 w 776287"/>
                <a:gd name="connsiteY23" fmla="*/ 742950 h 782517"/>
                <a:gd name="connsiteX24" fmla="*/ 150020 w 776287"/>
                <a:gd name="connsiteY24" fmla="*/ 711994 h 782517"/>
                <a:gd name="connsiteX25" fmla="*/ 128588 w 776287"/>
                <a:gd name="connsiteY25" fmla="*/ 781051 h 782517"/>
                <a:gd name="connsiteX26" fmla="*/ 280988 w 776287"/>
                <a:gd name="connsiteY26" fmla="*/ 702470 h 782517"/>
                <a:gd name="connsiteX27" fmla="*/ 304800 w 776287"/>
                <a:gd name="connsiteY27" fmla="*/ 547687 h 782517"/>
                <a:gd name="connsiteX0" fmla="*/ 304800 w 776287"/>
                <a:gd name="connsiteY0" fmla="*/ 547687 h 782517"/>
                <a:gd name="connsiteX1" fmla="*/ 478632 w 776287"/>
                <a:gd name="connsiteY1" fmla="*/ 547688 h 782517"/>
                <a:gd name="connsiteX2" fmla="*/ 511969 w 776287"/>
                <a:gd name="connsiteY2" fmla="*/ 719137 h 782517"/>
                <a:gd name="connsiteX3" fmla="*/ 642938 w 776287"/>
                <a:gd name="connsiteY3" fmla="*/ 776287 h 782517"/>
                <a:gd name="connsiteX4" fmla="*/ 628650 w 776287"/>
                <a:gd name="connsiteY4" fmla="*/ 728663 h 782517"/>
                <a:gd name="connsiteX5" fmla="*/ 728663 w 776287"/>
                <a:gd name="connsiteY5" fmla="*/ 742950 h 782517"/>
                <a:gd name="connsiteX6" fmla="*/ 700088 w 776287"/>
                <a:gd name="connsiteY6" fmla="*/ 685800 h 782517"/>
                <a:gd name="connsiteX7" fmla="*/ 776287 w 776287"/>
                <a:gd name="connsiteY7" fmla="*/ 690561 h 782517"/>
                <a:gd name="connsiteX8" fmla="*/ 750093 w 776287"/>
                <a:gd name="connsiteY8" fmla="*/ 597693 h 782517"/>
                <a:gd name="connsiteX9" fmla="*/ 764381 w 776287"/>
                <a:gd name="connsiteY9" fmla="*/ 554832 h 782517"/>
                <a:gd name="connsiteX10" fmla="*/ 757238 w 776287"/>
                <a:gd name="connsiteY10" fmla="*/ 490537 h 782517"/>
                <a:gd name="connsiteX11" fmla="*/ 757238 w 776287"/>
                <a:gd name="connsiteY11" fmla="*/ 385762 h 782517"/>
                <a:gd name="connsiteX12" fmla="*/ 692945 w 776287"/>
                <a:gd name="connsiteY12" fmla="*/ 354806 h 782517"/>
                <a:gd name="connsiteX13" fmla="*/ 678656 w 776287"/>
                <a:gd name="connsiteY13" fmla="*/ 233363 h 782517"/>
                <a:gd name="connsiteX14" fmla="*/ 514350 w 776287"/>
                <a:gd name="connsiteY14" fmla="*/ 0 h 782517"/>
                <a:gd name="connsiteX15" fmla="*/ 266700 w 776287"/>
                <a:gd name="connsiteY15" fmla="*/ 9525 h 782517"/>
                <a:gd name="connsiteX16" fmla="*/ 102395 w 776287"/>
                <a:gd name="connsiteY16" fmla="*/ 240505 h 782517"/>
                <a:gd name="connsiteX17" fmla="*/ 88108 w 776287"/>
                <a:gd name="connsiteY17" fmla="*/ 352426 h 782517"/>
                <a:gd name="connsiteX18" fmla="*/ 33338 w 776287"/>
                <a:gd name="connsiteY18" fmla="*/ 423862 h 782517"/>
                <a:gd name="connsiteX19" fmla="*/ 14288 w 776287"/>
                <a:gd name="connsiteY19" fmla="*/ 542925 h 782517"/>
                <a:gd name="connsiteX20" fmla="*/ 42863 w 776287"/>
                <a:gd name="connsiteY20" fmla="*/ 633411 h 782517"/>
                <a:gd name="connsiteX21" fmla="*/ 0 w 776287"/>
                <a:gd name="connsiteY21" fmla="*/ 690562 h 782517"/>
                <a:gd name="connsiteX22" fmla="*/ 85727 w 776287"/>
                <a:gd name="connsiteY22" fmla="*/ 671512 h 782517"/>
                <a:gd name="connsiteX23" fmla="*/ 69056 w 776287"/>
                <a:gd name="connsiteY23" fmla="*/ 742950 h 782517"/>
                <a:gd name="connsiteX24" fmla="*/ 150020 w 776287"/>
                <a:gd name="connsiteY24" fmla="*/ 711994 h 782517"/>
                <a:gd name="connsiteX25" fmla="*/ 128588 w 776287"/>
                <a:gd name="connsiteY25" fmla="*/ 781051 h 782517"/>
                <a:gd name="connsiteX26" fmla="*/ 280988 w 776287"/>
                <a:gd name="connsiteY26" fmla="*/ 702470 h 782517"/>
                <a:gd name="connsiteX27" fmla="*/ 304800 w 776287"/>
                <a:gd name="connsiteY27" fmla="*/ 547687 h 782517"/>
                <a:gd name="connsiteX0" fmla="*/ 304800 w 776287"/>
                <a:gd name="connsiteY0" fmla="*/ 547687 h 782517"/>
                <a:gd name="connsiteX1" fmla="*/ 478632 w 776287"/>
                <a:gd name="connsiteY1" fmla="*/ 547688 h 782517"/>
                <a:gd name="connsiteX2" fmla="*/ 511969 w 776287"/>
                <a:gd name="connsiteY2" fmla="*/ 719137 h 782517"/>
                <a:gd name="connsiteX3" fmla="*/ 642938 w 776287"/>
                <a:gd name="connsiteY3" fmla="*/ 776287 h 782517"/>
                <a:gd name="connsiteX4" fmla="*/ 628650 w 776287"/>
                <a:gd name="connsiteY4" fmla="*/ 728663 h 782517"/>
                <a:gd name="connsiteX5" fmla="*/ 728663 w 776287"/>
                <a:gd name="connsiteY5" fmla="*/ 742950 h 782517"/>
                <a:gd name="connsiteX6" fmla="*/ 700088 w 776287"/>
                <a:gd name="connsiteY6" fmla="*/ 685800 h 782517"/>
                <a:gd name="connsiteX7" fmla="*/ 776287 w 776287"/>
                <a:gd name="connsiteY7" fmla="*/ 690561 h 782517"/>
                <a:gd name="connsiteX8" fmla="*/ 750093 w 776287"/>
                <a:gd name="connsiteY8" fmla="*/ 597693 h 782517"/>
                <a:gd name="connsiteX9" fmla="*/ 764381 w 776287"/>
                <a:gd name="connsiteY9" fmla="*/ 554832 h 782517"/>
                <a:gd name="connsiteX10" fmla="*/ 757238 w 776287"/>
                <a:gd name="connsiteY10" fmla="*/ 490537 h 782517"/>
                <a:gd name="connsiteX11" fmla="*/ 728663 w 776287"/>
                <a:gd name="connsiteY11" fmla="*/ 395287 h 782517"/>
                <a:gd name="connsiteX12" fmla="*/ 692945 w 776287"/>
                <a:gd name="connsiteY12" fmla="*/ 354806 h 782517"/>
                <a:gd name="connsiteX13" fmla="*/ 678656 w 776287"/>
                <a:gd name="connsiteY13" fmla="*/ 233363 h 782517"/>
                <a:gd name="connsiteX14" fmla="*/ 514350 w 776287"/>
                <a:gd name="connsiteY14" fmla="*/ 0 h 782517"/>
                <a:gd name="connsiteX15" fmla="*/ 266700 w 776287"/>
                <a:gd name="connsiteY15" fmla="*/ 9525 h 782517"/>
                <a:gd name="connsiteX16" fmla="*/ 102395 w 776287"/>
                <a:gd name="connsiteY16" fmla="*/ 240505 h 782517"/>
                <a:gd name="connsiteX17" fmla="*/ 88108 w 776287"/>
                <a:gd name="connsiteY17" fmla="*/ 352426 h 782517"/>
                <a:gd name="connsiteX18" fmla="*/ 33338 w 776287"/>
                <a:gd name="connsiteY18" fmla="*/ 423862 h 782517"/>
                <a:gd name="connsiteX19" fmla="*/ 14288 w 776287"/>
                <a:gd name="connsiteY19" fmla="*/ 542925 h 782517"/>
                <a:gd name="connsiteX20" fmla="*/ 42863 w 776287"/>
                <a:gd name="connsiteY20" fmla="*/ 633411 h 782517"/>
                <a:gd name="connsiteX21" fmla="*/ 0 w 776287"/>
                <a:gd name="connsiteY21" fmla="*/ 690562 h 782517"/>
                <a:gd name="connsiteX22" fmla="*/ 85727 w 776287"/>
                <a:gd name="connsiteY22" fmla="*/ 671512 h 782517"/>
                <a:gd name="connsiteX23" fmla="*/ 69056 w 776287"/>
                <a:gd name="connsiteY23" fmla="*/ 742950 h 782517"/>
                <a:gd name="connsiteX24" fmla="*/ 150020 w 776287"/>
                <a:gd name="connsiteY24" fmla="*/ 711994 h 782517"/>
                <a:gd name="connsiteX25" fmla="*/ 128588 w 776287"/>
                <a:gd name="connsiteY25" fmla="*/ 781051 h 782517"/>
                <a:gd name="connsiteX26" fmla="*/ 280988 w 776287"/>
                <a:gd name="connsiteY26" fmla="*/ 702470 h 782517"/>
                <a:gd name="connsiteX27" fmla="*/ 304800 w 776287"/>
                <a:gd name="connsiteY27" fmla="*/ 547687 h 782517"/>
                <a:gd name="connsiteX0" fmla="*/ 304800 w 776287"/>
                <a:gd name="connsiteY0" fmla="*/ 547687 h 782517"/>
                <a:gd name="connsiteX1" fmla="*/ 478632 w 776287"/>
                <a:gd name="connsiteY1" fmla="*/ 547688 h 782517"/>
                <a:gd name="connsiteX2" fmla="*/ 511969 w 776287"/>
                <a:gd name="connsiteY2" fmla="*/ 719137 h 782517"/>
                <a:gd name="connsiteX3" fmla="*/ 642938 w 776287"/>
                <a:gd name="connsiteY3" fmla="*/ 776287 h 782517"/>
                <a:gd name="connsiteX4" fmla="*/ 628650 w 776287"/>
                <a:gd name="connsiteY4" fmla="*/ 728663 h 782517"/>
                <a:gd name="connsiteX5" fmla="*/ 728663 w 776287"/>
                <a:gd name="connsiteY5" fmla="*/ 742950 h 782517"/>
                <a:gd name="connsiteX6" fmla="*/ 700088 w 776287"/>
                <a:gd name="connsiteY6" fmla="*/ 685800 h 782517"/>
                <a:gd name="connsiteX7" fmla="*/ 776287 w 776287"/>
                <a:gd name="connsiteY7" fmla="*/ 690561 h 782517"/>
                <a:gd name="connsiteX8" fmla="*/ 750093 w 776287"/>
                <a:gd name="connsiteY8" fmla="*/ 597693 h 782517"/>
                <a:gd name="connsiteX9" fmla="*/ 764381 w 776287"/>
                <a:gd name="connsiteY9" fmla="*/ 554832 h 782517"/>
                <a:gd name="connsiteX10" fmla="*/ 757238 w 776287"/>
                <a:gd name="connsiteY10" fmla="*/ 490537 h 782517"/>
                <a:gd name="connsiteX11" fmla="*/ 692945 w 776287"/>
                <a:gd name="connsiteY11" fmla="*/ 354806 h 782517"/>
                <a:gd name="connsiteX12" fmla="*/ 678656 w 776287"/>
                <a:gd name="connsiteY12" fmla="*/ 233363 h 782517"/>
                <a:gd name="connsiteX13" fmla="*/ 514350 w 776287"/>
                <a:gd name="connsiteY13" fmla="*/ 0 h 782517"/>
                <a:gd name="connsiteX14" fmla="*/ 266700 w 776287"/>
                <a:gd name="connsiteY14" fmla="*/ 9525 h 782517"/>
                <a:gd name="connsiteX15" fmla="*/ 102395 w 776287"/>
                <a:gd name="connsiteY15" fmla="*/ 240505 h 782517"/>
                <a:gd name="connsiteX16" fmla="*/ 88108 w 776287"/>
                <a:gd name="connsiteY16" fmla="*/ 352426 h 782517"/>
                <a:gd name="connsiteX17" fmla="*/ 33338 w 776287"/>
                <a:gd name="connsiteY17" fmla="*/ 423862 h 782517"/>
                <a:gd name="connsiteX18" fmla="*/ 14288 w 776287"/>
                <a:gd name="connsiteY18" fmla="*/ 542925 h 782517"/>
                <a:gd name="connsiteX19" fmla="*/ 42863 w 776287"/>
                <a:gd name="connsiteY19" fmla="*/ 633411 h 782517"/>
                <a:gd name="connsiteX20" fmla="*/ 0 w 776287"/>
                <a:gd name="connsiteY20" fmla="*/ 690562 h 782517"/>
                <a:gd name="connsiteX21" fmla="*/ 85727 w 776287"/>
                <a:gd name="connsiteY21" fmla="*/ 671512 h 782517"/>
                <a:gd name="connsiteX22" fmla="*/ 69056 w 776287"/>
                <a:gd name="connsiteY22" fmla="*/ 742950 h 782517"/>
                <a:gd name="connsiteX23" fmla="*/ 150020 w 776287"/>
                <a:gd name="connsiteY23" fmla="*/ 711994 h 782517"/>
                <a:gd name="connsiteX24" fmla="*/ 128588 w 776287"/>
                <a:gd name="connsiteY24" fmla="*/ 781051 h 782517"/>
                <a:gd name="connsiteX25" fmla="*/ 280988 w 776287"/>
                <a:gd name="connsiteY25" fmla="*/ 702470 h 782517"/>
                <a:gd name="connsiteX26" fmla="*/ 304800 w 776287"/>
                <a:gd name="connsiteY26" fmla="*/ 547687 h 782517"/>
                <a:gd name="connsiteX0" fmla="*/ 304800 w 776287"/>
                <a:gd name="connsiteY0" fmla="*/ 547687 h 782517"/>
                <a:gd name="connsiteX1" fmla="*/ 478632 w 776287"/>
                <a:gd name="connsiteY1" fmla="*/ 547688 h 782517"/>
                <a:gd name="connsiteX2" fmla="*/ 511969 w 776287"/>
                <a:gd name="connsiteY2" fmla="*/ 719137 h 782517"/>
                <a:gd name="connsiteX3" fmla="*/ 642938 w 776287"/>
                <a:gd name="connsiteY3" fmla="*/ 776287 h 782517"/>
                <a:gd name="connsiteX4" fmla="*/ 628650 w 776287"/>
                <a:gd name="connsiteY4" fmla="*/ 728663 h 782517"/>
                <a:gd name="connsiteX5" fmla="*/ 728663 w 776287"/>
                <a:gd name="connsiteY5" fmla="*/ 742950 h 782517"/>
                <a:gd name="connsiteX6" fmla="*/ 700088 w 776287"/>
                <a:gd name="connsiteY6" fmla="*/ 685800 h 782517"/>
                <a:gd name="connsiteX7" fmla="*/ 776287 w 776287"/>
                <a:gd name="connsiteY7" fmla="*/ 690561 h 782517"/>
                <a:gd name="connsiteX8" fmla="*/ 750093 w 776287"/>
                <a:gd name="connsiteY8" fmla="*/ 597693 h 782517"/>
                <a:gd name="connsiteX9" fmla="*/ 764381 w 776287"/>
                <a:gd name="connsiteY9" fmla="*/ 554832 h 782517"/>
                <a:gd name="connsiteX10" fmla="*/ 733426 w 776287"/>
                <a:gd name="connsiteY10" fmla="*/ 500062 h 782517"/>
                <a:gd name="connsiteX11" fmla="*/ 692945 w 776287"/>
                <a:gd name="connsiteY11" fmla="*/ 354806 h 782517"/>
                <a:gd name="connsiteX12" fmla="*/ 678656 w 776287"/>
                <a:gd name="connsiteY12" fmla="*/ 233363 h 782517"/>
                <a:gd name="connsiteX13" fmla="*/ 514350 w 776287"/>
                <a:gd name="connsiteY13" fmla="*/ 0 h 782517"/>
                <a:gd name="connsiteX14" fmla="*/ 266700 w 776287"/>
                <a:gd name="connsiteY14" fmla="*/ 9525 h 782517"/>
                <a:gd name="connsiteX15" fmla="*/ 102395 w 776287"/>
                <a:gd name="connsiteY15" fmla="*/ 240505 h 782517"/>
                <a:gd name="connsiteX16" fmla="*/ 88108 w 776287"/>
                <a:gd name="connsiteY16" fmla="*/ 352426 h 782517"/>
                <a:gd name="connsiteX17" fmla="*/ 33338 w 776287"/>
                <a:gd name="connsiteY17" fmla="*/ 423862 h 782517"/>
                <a:gd name="connsiteX18" fmla="*/ 14288 w 776287"/>
                <a:gd name="connsiteY18" fmla="*/ 542925 h 782517"/>
                <a:gd name="connsiteX19" fmla="*/ 42863 w 776287"/>
                <a:gd name="connsiteY19" fmla="*/ 633411 h 782517"/>
                <a:gd name="connsiteX20" fmla="*/ 0 w 776287"/>
                <a:gd name="connsiteY20" fmla="*/ 690562 h 782517"/>
                <a:gd name="connsiteX21" fmla="*/ 85727 w 776287"/>
                <a:gd name="connsiteY21" fmla="*/ 671512 h 782517"/>
                <a:gd name="connsiteX22" fmla="*/ 69056 w 776287"/>
                <a:gd name="connsiteY22" fmla="*/ 742950 h 782517"/>
                <a:gd name="connsiteX23" fmla="*/ 150020 w 776287"/>
                <a:gd name="connsiteY23" fmla="*/ 711994 h 782517"/>
                <a:gd name="connsiteX24" fmla="*/ 128588 w 776287"/>
                <a:gd name="connsiteY24" fmla="*/ 781051 h 782517"/>
                <a:gd name="connsiteX25" fmla="*/ 280988 w 776287"/>
                <a:gd name="connsiteY25" fmla="*/ 702470 h 782517"/>
                <a:gd name="connsiteX26" fmla="*/ 304800 w 776287"/>
                <a:gd name="connsiteY26" fmla="*/ 547687 h 782517"/>
                <a:gd name="connsiteX0" fmla="*/ 304800 w 776287"/>
                <a:gd name="connsiteY0" fmla="*/ 547687 h 782517"/>
                <a:gd name="connsiteX1" fmla="*/ 478632 w 776287"/>
                <a:gd name="connsiteY1" fmla="*/ 547688 h 782517"/>
                <a:gd name="connsiteX2" fmla="*/ 511969 w 776287"/>
                <a:gd name="connsiteY2" fmla="*/ 719137 h 782517"/>
                <a:gd name="connsiteX3" fmla="*/ 642938 w 776287"/>
                <a:gd name="connsiteY3" fmla="*/ 776287 h 782517"/>
                <a:gd name="connsiteX4" fmla="*/ 628650 w 776287"/>
                <a:gd name="connsiteY4" fmla="*/ 728663 h 782517"/>
                <a:gd name="connsiteX5" fmla="*/ 728663 w 776287"/>
                <a:gd name="connsiteY5" fmla="*/ 742950 h 782517"/>
                <a:gd name="connsiteX6" fmla="*/ 700088 w 776287"/>
                <a:gd name="connsiteY6" fmla="*/ 685800 h 782517"/>
                <a:gd name="connsiteX7" fmla="*/ 776287 w 776287"/>
                <a:gd name="connsiteY7" fmla="*/ 690561 h 782517"/>
                <a:gd name="connsiteX8" fmla="*/ 750093 w 776287"/>
                <a:gd name="connsiteY8" fmla="*/ 597693 h 782517"/>
                <a:gd name="connsiteX9" fmla="*/ 764381 w 776287"/>
                <a:gd name="connsiteY9" fmla="*/ 554832 h 782517"/>
                <a:gd name="connsiteX10" fmla="*/ 733426 w 776287"/>
                <a:gd name="connsiteY10" fmla="*/ 500062 h 782517"/>
                <a:gd name="connsiteX11" fmla="*/ 692945 w 776287"/>
                <a:gd name="connsiteY11" fmla="*/ 354806 h 782517"/>
                <a:gd name="connsiteX12" fmla="*/ 678656 w 776287"/>
                <a:gd name="connsiteY12" fmla="*/ 233363 h 782517"/>
                <a:gd name="connsiteX13" fmla="*/ 514350 w 776287"/>
                <a:gd name="connsiteY13" fmla="*/ 0 h 782517"/>
                <a:gd name="connsiteX14" fmla="*/ 266700 w 776287"/>
                <a:gd name="connsiteY14" fmla="*/ 9525 h 782517"/>
                <a:gd name="connsiteX15" fmla="*/ 102395 w 776287"/>
                <a:gd name="connsiteY15" fmla="*/ 240505 h 782517"/>
                <a:gd name="connsiteX16" fmla="*/ 88108 w 776287"/>
                <a:gd name="connsiteY16" fmla="*/ 352426 h 782517"/>
                <a:gd name="connsiteX17" fmla="*/ 33338 w 776287"/>
                <a:gd name="connsiteY17" fmla="*/ 423862 h 782517"/>
                <a:gd name="connsiteX18" fmla="*/ 14288 w 776287"/>
                <a:gd name="connsiteY18" fmla="*/ 542925 h 782517"/>
                <a:gd name="connsiteX19" fmla="*/ 42863 w 776287"/>
                <a:gd name="connsiteY19" fmla="*/ 633411 h 782517"/>
                <a:gd name="connsiteX20" fmla="*/ 0 w 776287"/>
                <a:gd name="connsiteY20" fmla="*/ 690562 h 782517"/>
                <a:gd name="connsiteX21" fmla="*/ 85727 w 776287"/>
                <a:gd name="connsiteY21" fmla="*/ 671512 h 782517"/>
                <a:gd name="connsiteX22" fmla="*/ 69056 w 776287"/>
                <a:gd name="connsiteY22" fmla="*/ 742950 h 782517"/>
                <a:gd name="connsiteX23" fmla="*/ 150020 w 776287"/>
                <a:gd name="connsiteY23" fmla="*/ 711994 h 782517"/>
                <a:gd name="connsiteX24" fmla="*/ 128588 w 776287"/>
                <a:gd name="connsiteY24" fmla="*/ 781051 h 782517"/>
                <a:gd name="connsiteX25" fmla="*/ 280988 w 776287"/>
                <a:gd name="connsiteY25" fmla="*/ 702470 h 782517"/>
                <a:gd name="connsiteX26" fmla="*/ 304800 w 776287"/>
                <a:gd name="connsiteY26" fmla="*/ 547687 h 782517"/>
                <a:gd name="connsiteX0" fmla="*/ 304800 w 776287"/>
                <a:gd name="connsiteY0" fmla="*/ 547687 h 782517"/>
                <a:gd name="connsiteX1" fmla="*/ 478632 w 776287"/>
                <a:gd name="connsiteY1" fmla="*/ 547688 h 782517"/>
                <a:gd name="connsiteX2" fmla="*/ 511969 w 776287"/>
                <a:gd name="connsiteY2" fmla="*/ 719137 h 782517"/>
                <a:gd name="connsiteX3" fmla="*/ 642938 w 776287"/>
                <a:gd name="connsiteY3" fmla="*/ 776287 h 782517"/>
                <a:gd name="connsiteX4" fmla="*/ 628650 w 776287"/>
                <a:gd name="connsiteY4" fmla="*/ 728663 h 782517"/>
                <a:gd name="connsiteX5" fmla="*/ 728663 w 776287"/>
                <a:gd name="connsiteY5" fmla="*/ 742950 h 782517"/>
                <a:gd name="connsiteX6" fmla="*/ 700088 w 776287"/>
                <a:gd name="connsiteY6" fmla="*/ 685800 h 782517"/>
                <a:gd name="connsiteX7" fmla="*/ 776287 w 776287"/>
                <a:gd name="connsiteY7" fmla="*/ 690561 h 782517"/>
                <a:gd name="connsiteX8" fmla="*/ 750093 w 776287"/>
                <a:gd name="connsiteY8" fmla="*/ 597693 h 782517"/>
                <a:gd name="connsiteX9" fmla="*/ 764381 w 776287"/>
                <a:gd name="connsiteY9" fmla="*/ 554832 h 782517"/>
                <a:gd name="connsiteX10" fmla="*/ 733426 w 776287"/>
                <a:gd name="connsiteY10" fmla="*/ 500062 h 782517"/>
                <a:gd name="connsiteX11" fmla="*/ 692945 w 776287"/>
                <a:gd name="connsiteY11" fmla="*/ 338137 h 782517"/>
                <a:gd name="connsiteX12" fmla="*/ 678656 w 776287"/>
                <a:gd name="connsiteY12" fmla="*/ 233363 h 782517"/>
                <a:gd name="connsiteX13" fmla="*/ 514350 w 776287"/>
                <a:gd name="connsiteY13" fmla="*/ 0 h 782517"/>
                <a:gd name="connsiteX14" fmla="*/ 266700 w 776287"/>
                <a:gd name="connsiteY14" fmla="*/ 9525 h 782517"/>
                <a:gd name="connsiteX15" fmla="*/ 102395 w 776287"/>
                <a:gd name="connsiteY15" fmla="*/ 240505 h 782517"/>
                <a:gd name="connsiteX16" fmla="*/ 88108 w 776287"/>
                <a:gd name="connsiteY16" fmla="*/ 352426 h 782517"/>
                <a:gd name="connsiteX17" fmla="*/ 33338 w 776287"/>
                <a:gd name="connsiteY17" fmla="*/ 423862 h 782517"/>
                <a:gd name="connsiteX18" fmla="*/ 14288 w 776287"/>
                <a:gd name="connsiteY18" fmla="*/ 542925 h 782517"/>
                <a:gd name="connsiteX19" fmla="*/ 42863 w 776287"/>
                <a:gd name="connsiteY19" fmla="*/ 633411 h 782517"/>
                <a:gd name="connsiteX20" fmla="*/ 0 w 776287"/>
                <a:gd name="connsiteY20" fmla="*/ 690562 h 782517"/>
                <a:gd name="connsiteX21" fmla="*/ 85727 w 776287"/>
                <a:gd name="connsiteY21" fmla="*/ 671512 h 782517"/>
                <a:gd name="connsiteX22" fmla="*/ 69056 w 776287"/>
                <a:gd name="connsiteY22" fmla="*/ 742950 h 782517"/>
                <a:gd name="connsiteX23" fmla="*/ 150020 w 776287"/>
                <a:gd name="connsiteY23" fmla="*/ 711994 h 782517"/>
                <a:gd name="connsiteX24" fmla="*/ 128588 w 776287"/>
                <a:gd name="connsiteY24" fmla="*/ 781051 h 782517"/>
                <a:gd name="connsiteX25" fmla="*/ 280988 w 776287"/>
                <a:gd name="connsiteY25" fmla="*/ 702470 h 782517"/>
                <a:gd name="connsiteX26" fmla="*/ 304800 w 776287"/>
                <a:gd name="connsiteY26" fmla="*/ 547687 h 782517"/>
                <a:gd name="connsiteX0" fmla="*/ 304800 w 776287"/>
                <a:gd name="connsiteY0" fmla="*/ 547687 h 782517"/>
                <a:gd name="connsiteX1" fmla="*/ 478632 w 776287"/>
                <a:gd name="connsiteY1" fmla="*/ 547688 h 782517"/>
                <a:gd name="connsiteX2" fmla="*/ 511969 w 776287"/>
                <a:gd name="connsiteY2" fmla="*/ 719137 h 782517"/>
                <a:gd name="connsiteX3" fmla="*/ 642938 w 776287"/>
                <a:gd name="connsiteY3" fmla="*/ 776287 h 782517"/>
                <a:gd name="connsiteX4" fmla="*/ 628650 w 776287"/>
                <a:gd name="connsiteY4" fmla="*/ 728663 h 782517"/>
                <a:gd name="connsiteX5" fmla="*/ 728663 w 776287"/>
                <a:gd name="connsiteY5" fmla="*/ 742950 h 782517"/>
                <a:gd name="connsiteX6" fmla="*/ 700088 w 776287"/>
                <a:gd name="connsiteY6" fmla="*/ 685800 h 782517"/>
                <a:gd name="connsiteX7" fmla="*/ 776287 w 776287"/>
                <a:gd name="connsiteY7" fmla="*/ 690561 h 782517"/>
                <a:gd name="connsiteX8" fmla="*/ 750093 w 776287"/>
                <a:gd name="connsiteY8" fmla="*/ 597693 h 782517"/>
                <a:gd name="connsiteX9" fmla="*/ 764381 w 776287"/>
                <a:gd name="connsiteY9" fmla="*/ 554832 h 782517"/>
                <a:gd name="connsiteX10" fmla="*/ 733426 w 776287"/>
                <a:gd name="connsiteY10" fmla="*/ 500062 h 782517"/>
                <a:gd name="connsiteX11" fmla="*/ 692945 w 776287"/>
                <a:gd name="connsiteY11" fmla="*/ 338137 h 782517"/>
                <a:gd name="connsiteX12" fmla="*/ 678656 w 776287"/>
                <a:gd name="connsiteY12" fmla="*/ 233363 h 782517"/>
                <a:gd name="connsiteX13" fmla="*/ 514350 w 776287"/>
                <a:gd name="connsiteY13" fmla="*/ 0 h 782517"/>
                <a:gd name="connsiteX14" fmla="*/ 266700 w 776287"/>
                <a:gd name="connsiteY14" fmla="*/ 9525 h 782517"/>
                <a:gd name="connsiteX15" fmla="*/ 102395 w 776287"/>
                <a:gd name="connsiteY15" fmla="*/ 240505 h 782517"/>
                <a:gd name="connsiteX16" fmla="*/ 88108 w 776287"/>
                <a:gd name="connsiteY16" fmla="*/ 352426 h 782517"/>
                <a:gd name="connsiteX17" fmla="*/ 33338 w 776287"/>
                <a:gd name="connsiteY17" fmla="*/ 423862 h 782517"/>
                <a:gd name="connsiteX18" fmla="*/ 14288 w 776287"/>
                <a:gd name="connsiteY18" fmla="*/ 542925 h 782517"/>
                <a:gd name="connsiteX19" fmla="*/ 42863 w 776287"/>
                <a:gd name="connsiteY19" fmla="*/ 633411 h 782517"/>
                <a:gd name="connsiteX20" fmla="*/ 0 w 776287"/>
                <a:gd name="connsiteY20" fmla="*/ 690562 h 782517"/>
                <a:gd name="connsiteX21" fmla="*/ 85727 w 776287"/>
                <a:gd name="connsiteY21" fmla="*/ 671512 h 782517"/>
                <a:gd name="connsiteX22" fmla="*/ 69056 w 776287"/>
                <a:gd name="connsiteY22" fmla="*/ 742950 h 782517"/>
                <a:gd name="connsiteX23" fmla="*/ 150020 w 776287"/>
                <a:gd name="connsiteY23" fmla="*/ 711994 h 782517"/>
                <a:gd name="connsiteX24" fmla="*/ 128588 w 776287"/>
                <a:gd name="connsiteY24" fmla="*/ 781051 h 782517"/>
                <a:gd name="connsiteX25" fmla="*/ 280988 w 776287"/>
                <a:gd name="connsiteY25" fmla="*/ 702470 h 782517"/>
                <a:gd name="connsiteX26" fmla="*/ 304800 w 776287"/>
                <a:gd name="connsiteY26" fmla="*/ 547687 h 782517"/>
                <a:gd name="connsiteX0" fmla="*/ 304800 w 776287"/>
                <a:gd name="connsiteY0" fmla="*/ 547687 h 782517"/>
                <a:gd name="connsiteX1" fmla="*/ 478632 w 776287"/>
                <a:gd name="connsiteY1" fmla="*/ 547688 h 782517"/>
                <a:gd name="connsiteX2" fmla="*/ 511969 w 776287"/>
                <a:gd name="connsiteY2" fmla="*/ 719137 h 782517"/>
                <a:gd name="connsiteX3" fmla="*/ 642938 w 776287"/>
                <a:gd name="connsiteY3" fmla="*/ 776287 h 782517"/>
                <a:gd name="connsiteX4" fmla="*/ 628650 w 776287"/>
                <a:gd name="connsiteY4" fmla="*/ 728663 h 782517"/>
                <a:gd name="connsiteX5" fmla="*/ 728663 w 776287"/>
                <a:gd name="connsiteY5" fmla="*/ 742950 h 782517"/>
                <a:gd name="connsiteX6" fmla="*/ 700088 w 776287"/>
                <a:gd name="connsiteY6" fmla="*/ 685800 h 782517"/>
                <a:gd name="connsiteX7" fmla="*/ 776287 w 776287"/>
                <a:gd name="connsiteY7" fmla="*/ 690561 h 782517"/>
                <a:gd name="connsiteX8" fmla="*/ 750093 w 776287"/>
                <a:gd name="connsiteY8" fmla="*/ 597693 h 782517"/>
                <a:gd name="connsiteX9" fmla="*/ 764381 w 776287"/>
                <a:gd name="connsiteY9" fmla="*/ 554832 h 782517"/>
                <a:gd name="connsiteX10" fmla="*/ 733426 w 776287"/>
                <a:gd name="connsiteY10" fmla="*/ 500062 h 782517"/>
                <a:gd name="connsiteX11" fmla="*/ 692945 w 776287"/>
                <a:gd name="connsiteY11" fmla="*/ 338137 h 782517"/>
                <a:gd name="connsiteX12" fmla="*/ 676275 w 776287"/>
                <a:gd name="connsiteY12" fmla="*/ 221456 h 782517"/>
                <a:gd name="connsiteX13" fmla="*/ 514350 w 776287"/>
                <a:gd name="connsiteY13" fmla="*/ 0 h 782517"/>
                <a:gd name="connsiteX14" fmla="*/ 266700 w 776287"/>
                <a:gd name="connsiteY14" fmla="*/ 9525 h 782517"/>
                <a:gd name="connsiteX15" fmla="*/ 102395 w 776287"/>
                <a:gd name="connsiteY15" fmla="*/ 240505 h 782517"/>
                <a:gd name="connsiteX16" fmla="*/ 88108 w 776287"/>
                <a:gd name="connsiteY16" fmla="*/ 352426 h 782517"/>
                <a:gd name="connsiteX17" fmla="*/ 33338 w 776287"/>
                <a:gd name="connsiteY17" fmla="*/ 423862 h 782517"/>
                <a:gd name="connsiteX18" fmla="*/ 14288 w 776287"/>
                <a:gd name="connsiteY18" fmla="*/ 542925 h 782517"/>
                <a:gd name="connsiteX19" fmla="*/ 42863 w 776287"/>
                <a:gd name="connsiteY19" fmla="*/ 633411 h 782517"/>
                <a:gd name="connsiteX20" fmla="*/ 0 w 776287"/>
                <a:gd name="connsiteY20" fmla="*/ 690562 h 782517"/>
                <a:gd name="connsiteX21" fmla="*/ 85727 w 776287"/>
                <a:gd name="connsiteY21" fmla="*/ 671512 h 782517"/>
                <a:gd name="connsiteX22" fmla="*/ 69056 w 776287"/>
                <a:gd name="connsiteY22" fmla="*/ 742950 h 782517"/>
                <a:gd name="connsiteX23" fmla="*/ 150020 w 776287"/>
                <a:gd name="connsiteY23" fmla="*/ 711994 h 782517"/>
                <a:gd name="connsiteX24" fmla="*/ 128588 w 776287"/>
                <a:gd name="connsiteY24" fmla="*/ 781051 h 782517"/>
                <a:gd name="connsiteX25" fmla="*/ 280988 w 776287"/>
                <a:gd name="connsiteY25" fmla="*/ 702470 h 782517"/>
                <a:gd name="connsiteX26" fmla="*/ 304800 w 776287"/>
                <a:gd name="connsiteY26" fmla="*/ 547687 h 782517"/>
                <a:gd name="connsiteX0" fmla="*/ 304800 w 776287"/>
                <a:gd name="connsiteY0" fmla="*/ 547687 h 782517"/>
                <a:gd name="connsiteX1" fmla="*/ 478632 w 776287"/>
                <a:gd name="connsiteY1" fmla="*/ 547688 h 782517"/>
                <a:gd name="connsiteX2" fmla="*/ 511969 w 776287"/>
                <a:gd name="connsiteY2" fmla="*/ 719137 h 782517"/>
                <a:gd name="connsiteX3" fmla="*/ 642938 w 776287"/>
                <a:gd name="connsiteY3" fmla="*/ 776287 h 782517"/>
                <a:gd name="connsiteX4" fmla="*/ 628650 w 776287"/>
                <a:gd name="connsiteY4" fmla="*/ 728663 h 782517"/>
                <a:gd name="connsiteX5" fmla="*/ 728663 w 776287"/>
                <a:gd name="connsiteY5" fmla="*/ 742950 h 782517"/>
                <a:gd name="connsiteX6" fmla="*/ 700088 w 776287"/>
                <a:gd name="connsiteY6" fmla="*/ 685800 h 782517"/>
                <a:gd name="connsiteX7" fmla="*/ 776287 w 776287"/>
                <a:gd name="connsiteY7" fmla="*/ 690561 h 782517"/>
                <a:gd name="connsiteX8" fmla="*/ 750093 w 776287"/>
                <a:gd name="connsiteY8" fmla="*/ 597693 h 782517"/>
                <a:gd name="connsiteX9" fmla="*/ 764381 w 776287"/>
                <a:gd name="connsiteY9" fmla="*/ 554832 h 782517"/>
                <a:gd name="connsiteX10" fmla="*/ 733426 w 776287"/>
                <a:gd name="connsiteY10" fmla="*/ 500062 h 782517"/>
                <a:gd name="connsiteX11" fmla="*/ 692945 w 776287"/>
                <a:gd name="connsiteY11" fmla="*/ 338137 h 782517"/>
                <a:gd name="connsiteX12" fmla="*/ 676275 w 776287"/>
                <a:gd name="connsiteY12" fmla="*/ 221456 h 782517"/>
                <a:gd name="connsiteX13" fmla="*/ 514350 w 776287"/>
                <a:gd name="connsiteY13" fmla="*/ 0 h 782517"/>
                <a:gd name="connsiteX14" fmla="*/ 266700 w 776287"/>
                <a:gd name="connsiteY14" fmla="*/ 9525 h 782517"/>
                <a:gd name="connsiteX15" fmla="*/ 102395 w 776287"/>
                <a:gd name="connsiteY15" fmla="*/ 240505 h 782517"/>
                <a:gd name="connsiteX16" fmla="*/ 88108 w 776287"/>
                <a:gd name="connsiteY16" fmla="*/ 352426 h 782517"/>
                <a:gd name="connsiteX17" fmla="*/ 33338 w 776287"/>
                <a:gd name="connsiteY17" fmla="*/ 423862 h 782517"/>
                <a:gd name="connsiteX18" fmla="*/ 14288 w 776287"/>
                <a:gd name="connsiteY18" fmla="*/ 542925 h 782517"/>
                <a:gd name="connsiteX19" fmla="*/ 42863 w 776287"/>
                <a:gd name="connsiteY19" fmla="*/ 633411 h 782517"/>
                <a:gd name="connsiteX20" fmla="*/ 0 w 776287"/>
                <a:gd name="connsiteY20" fmla="*/ 690562 h 782517"/>
                <a:gd name="connsiteX21" fmla="*/ 85727 w 776287"/>
                <a:gd name="connsiteY21" fmla="*/ 671512 h 782517"/>
                <a:gd name="connsiteX22" fmla="*/ 69056 w 776287"/>
                <a:gd name="connsiteY22" fmla="*/ 742950 h 782517"/>
                <a:gd name="connsiteX23" fmla="*/ 150020 w 776287"/>
                <a:gd name="connsiteY23" fmla="*/ 711994 h 782517"/>
                <a:gd name="connsiteX24" fmla="*/ 128588 w 776287"/>
                <a:gd name="connsiteY24" fmla="*/ 781051 h 782517"/>
                <a:gd name="connsiteX25" fmla="*/ 280988 w 776287"/>
                <a:gd name="connsiteY25" fmla="*/ 702470 h 782517"/>
                <a:gd name="connsiteX26" fmla="*/ 304800 w 776287"/>
                <a:gd name="connsiteY26" fmla="*/ 547687 h 782517"/>
                <a:gd name="connsiteX0" fmla="*/ 304800 w 776287"/>
                <a:gd name="connsiteY0" fmla="*/ 547687 h 782517"/>
                <a:gd name="connsiteX1" fmla="*/ 478632 w 776287"/>
                <a:gd name="connsiteY1" fmla="*/ 547688 h 782517"/>
                <a:gd name="connsiteX2" fmla="*/ 511969 w 776287"/>
                <a:gd name="connsiteY2" fmla="*/ 719137 h 782517"/>
                <a:gd name="connsiteX3" fmla="*/ 642938 w 776287"/>
                <a:gd name="connsiteY3" fmla="*/ 776287 h 782517"/>
                <a:gd name="connsiteX4" fmla="*/ 628650 w 776287"/>
                <a:gd name="connsiteY4" fmla="*/ 728663 h 782517"/>
                <a:gd name="connsiteX5" fmla="*/ 728663 w 776287"/>
                <a:gd name="connsiteY5" fmla="*/ 742950 h 782517"/>
                <a:gd name="connsiteX6" fmla="*/ 700088 w 776287"/>
                <a:gd name="connsiteY6" fmla="*/ 685800 h 782517"/>
                <a:gd name="connsiteX7" fmla="*/ 776287 w 776287"/>
                <a:gd name="connsiteY7" fmla="*/ 690561 h 782517"/>
                <a:gd name="connsiteX8" fmla="*/ 750093 w 776287"/>
                <a:gd name="connsiteY8" fmla="*/ 597693 h 782517"/>
                <a:gd name="connsiteX9" fmla="*/ 764381 w 776287"/>
                <a:gd name="connsiteY9" fmla="*/ 547688 h 782517"/>
                <a:gd name="connsiteX10" fmla="*/ 733426 w 776287"/>
                <a:gd name="connsiteY10" fmla="*/ 500062 h 782517"/>
                <a:gd name="connsiteX11" fmla="*/ 692945 w 776287"/>
                <a:gd name="connsiteY11" fmla="*/ 338137 h 782517"/>
                <a:gd name="connsiteX12" fmla="*/ 676275 w 776287"/>
                <a:gd name="connsiteY12" fmla="*/ 221456 h 782517"/>
                <a:gd name="connsiteX13" fmla="*/ 514350 w 776287"/>
                <a:gd name="connsiteY13" fmla="*/ 0 h 782517"/>
                <a:gd name="connsiteX14" fmla="*/ 266700 w 776287"/>
                <a:gd name="connsiteY14" fmla="*/ 9525 h 782517"/>
                <a:gd name="connsiteX15" fmla="*/ 102395 w 776287"/>
                <a:gd name="connsiteY15" fmla="*/ 240505 h 782517"/>
                <a:gd name="connsiteX16" fmla="*/ 88108 w 776287"/>
                <a:gd name="connsiteY16" fmla="*/ 352426 h 782517"/>
                <a:gd name="connsiteX17" fmla="*/ 33338 w 776287"/>
                <a:gd name="connsiteY17" fmla="*/ 423862 h 782517"/>
                <a:gd name="connsiteX18" fmla="*/ 14288 w 776287"/>
                <a:gd name="connsiteY18" fmla="*/ 542925 h 782517"/>
                <a:gd name="connsiteX19" fmla="*/ 42863 w 776287"/>
                <a:gd name="connsiteY19" fmla="*/ 633411 h 782517"/>
                <a:gd name="connsiteX20" fmla="*/ 0 w 776287"/>
                <a:gd name="connsiteY20" fmla="*/ 690562 h 782517"/>
                <a:gd name="connsiteX21" fmla="*/ 85727 w 776287"/>
                <a:gd name="connsiteY21" fmla="*/ 671512 h 782517"/>
                <a:gd name="connsiteX22" fmla="*/ 69056 w 776287"/>
                <a:gd name="connsiteY22" fmla="*/ 742950 h 782517"/>
                <a:gd name="connsiteX23" fmla="*/ 150020 w 776287"/>
                <a:gd name="connsiteY23" fmla="*/ 711994 h 782517"/>
                <a:gd name="connsiteX24" fmla="*/ 128588 w 776287"/>
                <a:gd name="connsiteY24" fmla="*/ 781051 h 782517"/>
                <a:gd name="connsiteX25" fmla="*/ 280988 w 776287"/>
                <a:gd name="connsiteY25" fmla="*/ 702470 h 782517"/>
                <a:gd name="connsiteX26" fmla="*/ 304800 w 776287"/>
                <a:gd name="connsiteY26" fmla="*/ 547687 h 782517"/>
                <a:gd name="connsiteX0" fmla="*/ 304800 w 776287"/>
                <a:gd name="connsiteY0" fmla="*/ 547687 h 782517"/>
                <a:gd name="connsiteX1" fmla="*/ 478632 w 776287"/>
                <a:gd name="connsiteY1" fmla="*/ 547688 h 782517"/>
                <a:gd name="connsiteX2" fmla="*/ 511969 w 776287"/>
                <a:gd name="connsiteY2" fmla="*/ 719137 h 782517"/>
                <a:gd name="connsiteX3" fmla="*/ 642938 w 776287"/>
                <a:gd name="connsiteY3" fmla="*/ 776287 h 782517"/>
                <a:gd name="connsiteX4" fmla="*/ 628650 w 776287"/>
                <a:gd name="connsiteY4" fmla="*/ 728663 h 782517"/>
                <a:gd name="connsiteX5" fmla="*/ 728663 w 776287"/>
                <a:gd name="connsiteY5" fmla="*/ 742950 h 782517"/>
                <a:gd name="connsiteX6" fmla="*/ 700088 w 776287"/>
                <a:gd name="connsiteY6" fmla="*/ 685800 h 782517"/>
                <a:gd name="connsiteX7" fmla="*/ 776287 w 776287"/>
                <a:gd name="connsiteY7" fmla="*/ 690561 h 782517"/>
                <a:gd name="connsiteX8" fmla="*/ 750093 w 776287"/>
                <a:gd name="connsiteY8" fmla="*/ 597693 h 782517"/>
                <a:gd name="connsiteX9" fmla="*/ 764381 w 776287"/>
                <a:gd name="connsiteY9" fmla="*/ 547688 h 782517"/>
                <a:gd name="connsiteX10" fmla="*/ 733426 w 776287"/>
                <a:gd name="connsiteY10" fmla="*/ 500062 h 782517"/>
                <a:gd name="connsiteX11" fmla="*/ 692945 w 776287"/>
                <a:gd name="connsiteY11" fmla="*/ 338137 h 782517"/>
                <a:gd name="connsiteX12" fmla="*/ 676275 w 776287"/>
                <a:gd name="connsiteY12" fmla="*/ 221456 h 782517"/>
                <a:gd name="connsiteX13" fmla="*/ 514350 w 776287"/>
                <a:gd name="connsiteY13" fmla="*/ 0 h 782517"/>
                <a:gd name="connsiteX14" fmla="*/ 266700 w 776287"/>
                <a:gd name="connsiteY14" fmla="*/ 9525 h 782517"/>
                <a:gd name="connsiteX15" fmla="*/ 102395 w 776287"/>
                <a:gd name="connsiteY15" fmla="*/ 240505 h 782517"/>
                <a:gd name="connsiteX16" fmla="*/ 88108 w 776287"/>
                <a:gd name="connsiteY16" fmla="*/ 352426 h 782517"/>
                <a:gd name="connsiteX17" fmla="*/ 33338 w 776287"/>
                <a:gd name="connsiteY17" fmla="*/ 423862 h 782517"/>
                <a:gd name="connsiteX18" fmla="*/ 14288 w 776287"/>
                <a:gd name="connsiteY18" fmla="*/ 542925 h 782517"/>
                <a:gd name="connsiteX19" fmla="*/ 42863 w 776287"/>
                <a:gd name="connsiteY19" fmla="*/ 633411 h 782517"/>
                <a:gd name="connsiteX20" fmla="*/ 0 w 776287"/>
                <a:gd name="connsiteY20" fmla="*/ 690562 h 782517"/>
                <a:gd name="connsiteX21" fmla="*/ 85727 w 776287"/>
                <a:gd name="connsiteY21" fmla="*/ 671512 h 782517"/>
                <a:gd name="connsiteX22" fmla="*/ 69056 w 776287"/>
                <a:gd name="connsiteY22" fmla="*/ 742950 h 782517"/>
                <a:gd name="connsiteX23" fmla="*/ 150020 w 776287"/>
                <a:gd name="connsiteY23" fmla="*/ 711994 h 782517"/>
                <a:gd name="connsiteX24" fmla="*/ 128588 w 776287"/>
                <a:gd name="connsiteY24" fmla="*/ 781051 h 782517"/>
                <a:gd name="connsiteX25" fmla="*/ 280988 w 776287"/>
                <a:gd name="connsiteY25" fmla="*/ 702470 h 782517"/>
                <a:gd name="connsiteX26" fmla="*/ 304800 w 776287"/>
                <a:gd name="connsiteY26" fmla="*/ 547687 h 782517"/>
                <a:gd name="connsiteX0" fmla="*/ 304800 w 776287"/>
                <a:gd name="connsiteY0" fmla="*/ 547687 h 782517"/>
                <a:gd name="connsiteX1" fmla="*/ 478632 w 776287"/>
                <a:gd name="connsiteY1" fmla="*/ 547688 h 782517"/>
                <a:gd name="connsiteX2" fmla="*/ 511969 w 776287"/>
                <a:gd name="connsiteY2" fmla="*/ 719137 h 782517"/>
                <a:gd name="connsiteX3" fmla="*/ 642938 w 776287"/>
                <a:gd name="connsiteY3" fmla="*/ 776287 h 782517"/>
                <a:gd name="connsiteX4" fmla="*/ 628650 w 776287"/>
                <a:gd name="connsiteY4" fmla="*/ 728663 h 782517"/>
                <a:gd name="connsiteX5" fmla="*/ 728663 w 776287"/>
                <a:gd name="connsiteY5" fmla="*/ 742950 h 782517"/>
                <a:gd name="connsiteX6" fmla="*/ 700088 w 776287"/>
                <a:gd name="connsiteY6" fmla="*/ 685800 h 782517"/>
                <a:gd name="connsiteX7" fmla="*/ 776287 w 776287"/>
                <a:gd name="connsiteY7" fmla="*/ 690561 h 782517"/>
                <a:gd name="connsiteX8" fmla="*/ 750093 w 776287"/>
                <a:gd name="connsiteY8" fmla="*/ 597693 h 782517"/>
                <a:gd name="connsiteX9" fmla="*/ 733426 w 776287"/>
                <a:gd name="connsiteY9" fmla="*/ 500062 h 782517"/>
                <a:gd name="connsiteX10" fmla="*/ 692945 w 776287"/>
                <a:gd name="connsiteY10" fmla="*/ 338137 h 782517"/>
                <a:gd name="connsiteX11" fmla="*/ 676275 w 776287"/>
                <a:gd name="connsiteY11" fmla="*/ 221456 h 782517"/>
                <a:gd name="connsiteX12" fmla="*/ 514350 w 776287"/>
                <a:gd name="connsiteY12" fmla="*/ 0 h 782517"/>
                <a:gd name="connsiteX13" fmla="*/ 266700 w 776287"/>
                <a:gd name="connsiteY13" fmla="*/ 9525 h 782517"/>
                <a:gd name="connsiteX14" fmla="*/ 102395 w 776287"/>
                <a:gd name="connsiteY14" fmla="*/ 240505 h 782517"/>
                <a:gd name="connsiteX15" fmla="*/ 88108 w 776287"/>
                <a:gd name="connsiteY15" fmla="*/ 352426 h 782517"/>
                <a:gd name="connsiteX16" fmla="*/ 33338 w 776287"/>
                <a:gd name="connsiteY16" fmla="*/ 423862 h 782517"/>
                <a:gd name="connsiteX17" fmla="*/ 14288 w 776287"/>
                <a:gd name="connsiteY17" fmla="*/ 542925 h 782517"/>
                <a:gd name="connsiteX18" fmla="*/ 42863 w 776287"/>
                <a:gd name="connsiteY18" fmla="*/ 633411 h 782517"/>
                <a:gd name="connsiteX19" fmla="*/ 0 w 776287"/>
                <a:gd name="connsiteY19" fmla="*/ 690562 h 782517"/>
                <a:gd name="connsiteX20" fmla="*/ 85727 w 776287"/>
                <a:gd name="connsiteY20" fmla="*/ 671512 h 782517"/>
                <a:gd name="connsiteX21" fmla="*/ 69056 w 776287"/>
                <a:gd name="connsiteY21" fmla="*/ 742950 h 782517"/>
                <a:gd name="connsiteX22" fmla="*/ 150020 w 776287"/>
                <a:gd name="connsiteY22" fmla="*/ 711994 h 782517"/>
                <a:gd name="connsiteX23" fmla="*/ 128588 w 776287"/>
                <a:gd name="connsiteY23" fmla="*/ 781051 h 782517"/>
                <a:gd name="connsiteX24" fmla="*/ 280988 w 776287"/>
                <a:gd name="connsiteY24" fmla="*/ 702470 h 782517"/>
                <a:gd name="connsiteX25" fmla="*/ 304800 w 776287"/>
                <a:gd name="connsiteY25" fmla="*/ 547687 h 782517"/>
                <a:gd name="connsiteX0" fmla="*/ 304800 w 776287"/>
                <a:gd name="connsiteY0" fmla="*/ 547687 h 782517"/>
                <a:gd name="connsiteX1" fmla="*/ 478632 w 776287"/>
                <a:gd name="connsiteY1" fmla="*/ 547688 h 782517"/>
                <a:gd name="connsiteX2" fmla="*/ 511969 w 776287"/>
                <a:gd name="connsiteY2" fmla="*/ 719137 h 782517"/>
                <a:gd name="connsiteX3" fmla="*/ 642938 w 776287"/>
                <a:gd name="connsiteY3" fmla="*/ 776287 h 782517"/>
                <a:gd name="connsiteX4" fmla="*/ 628650 w 776287"/>
                <a:gd name="connsiteY4" fmla="*/ 728663 h 782517"/>
                <a:gd name="connsiteX5" fmla="*/ 728663 w 776287"/>
                <a:gd name="connsiteY5" fmla="*/ 742950 h 782517"/>
                <a:gd name="connsiteX6" fmla="*/ 700088 w 776287"/>
                <a:gd name="connsiteY6" fmla="*/ 685800 h 782517"/>
                <a:gd name="connsiteX7" fmla="*/ 776287 w 776287"/>
                <a:gd name="connsiteY7" fmla="*/ 690561 h 782517"/>
                <a:gd name="connsiteX8" fmla="*/ 750093 w 776287"/>
                <a:gd name="connsiteY8" fmla="*/ 597693 h 782517"/>
                <a:gd name="connsiteX9" fmla="*/ 733426 w 776287"/>
                <a:gd name="connsiteY9" fmla="*/ 500062 h 782517"/>
                <a:gd name="connsiteX10" fmla="*/ 692945 w 776287"/>
                <a:gd name="connsiteY10" fmla="*/ 338137 h 782517"/>
                <a:gd name="connsiteX11" fmla="*/ 676275 w 776287"/>
                <a:gd name="connsiteY11" fmla="*/ 221456 h 782517"/>
                <a:gd name="connsiteX12" fmla="*/ 514350 w 776287"/>
                <a:gd name="connsiteY12" fmla="*/ 0 h 782517"/>
                <a:gd name="connsiteX13" fmla="*/ 266700 w 776287"/>
                <a:gd name="connsiteY13" fmla="*/ 9525 h 782517"/>
                <a:gd name="connsiteX14" fmla="*/ 102395 w 776287"/>
                <a:gd name="connsiteY14" fmla="*/ 240505 h 782517"/>
                <a:gd name="connsiteX15" fmla="*/ 88108 w 776287"/>
                <a:gd name="connsiteY15" fmla="*/ 352426 h 782517"/>
                <a:gd name="connsiteX16" fmla="*/ 33338 w 776287"/>
                <a:gd name="connsiteY16" fmla="*/ 423862 h 782517"/>
                <a:gd name="connsiteX17" fmla="*/ 14288 w 776287"/>
                <a:gd name="connsiteY17" fmla="*/ 542925 h 782517"/>
                <a:gd name="connsiteX18" fmla="*/ 42863 w 776287"/>
                <a:gd name="connsiteY18" fmla="*/ 633411 h 782517"/>
                <a:gd name="connsiteX19" fmla="*/ 0 w 776287"/>
                <a:gd name="connsiteY19" fmla="*/ 690562 h 782517"/>
                <a:gd name="connsiteX20" fmla="*/ 85727 w 776287"/>
                <a:gd name="connsiteY20" fmla="*/ 671512 h 782517"/>
                <a:gd name="connsiteX21" fmla="*/ 69056 w 776287"/>
                <a:gd name="connsiteY21" fmla="*/ 742950 h 782517"/>
                <a:gd name="connsiteX22" fmla="*/ 150020 w 776287"/>
                <a:gd name="connsiteY22" fmla="*/ 711994 h 782517"/>
                <a:gd name="connsiteX23" fmla="*/ 128588 w 776287"/>
                <a:gd name="connsiteY23" fmla="*/ 781051 h 782517"/>
                <a:gd name="connsiteX24" fmla="*/ 280988 w 776287"/>
                <a:gd name="connsiteY24" fmla="*/ 702470 h 782517"/>
                <a:gd name="connsiteX25" fmla="*/ 304800 w 776287"/>
                <a:gd name="connsiteY25" fmla="*/ 547687 h 782517"/>
                <a:gd name="connsiteX0" fmla="*/ 304800 w 776287"/>
                <a:gd name="connsiteY0" fmla="*/ 547687 h 782517"/>
                <a:gd name="connsiteX1" fmla="*/ 478632 w 776287"/>
                <a:gd name="connsiteY1" fmla="*/ 547688 h 782517"/>
                <a:gd name="connsiteX2" fmla="*/ 511969 w 776287"/>
                <a:gd name="connsiteY2" fmla="*/ 719137 h 782517"/>
                <a:gd name="connsiteX3" fmla="*/ 642938 w 776287"/>
                <a:gd name="connsiteY3" fmla="*/ 776287 h 782517"/>
                <a:gd name="connsiteX4" fmla="*/ 628650 w 776287"/>
                <a:gd name="connsiteY4" fmla="*/ 728663 h 782517"/>
                <a:gd name="connsiteX5" fmla="*/ 728663 w 776287"/>
                <a:gd name="connsiteY5" fmla="*/ 742950 h 782517"/>
                <a:gd name="connsiteX6" fmla="*/ 700088 w 776287"/>
                <a:gd name="connsiteY6" fmla="*/ 685800 h 782517"/>
                <a:gd name="connsiteX7" fmla="*/ 776287 w 776287"/>
                <a:gd name="connsiteY7" fmla="*/ 690561 h 782517"/>
                <a:gd name="connsiteX8" fmla="*/ 750093 w 776287"/>
                <a:gd name="connsiteY8" fmla="*/ 614362 h 782517"/>
                <a:gd name="connsiteX9" fmla="*/ 733426 w 776287"/>
                <a:gd name="connsiteY9" fmla="*/ 500062 h 782517"/>
                <a:gd name="connsiteX10" fmla="*/ 692945 w 776287"/>
                <a:gd name="connsiteY10" fmla="*/ 338137 h 782517"/>
                <a:gd name="connsiteX11" fmla="*/ 676275 w 776287"/>
                <a:gd name="connsiteY11" fmla="*/ 221456 h 782517"/>
                <a:gd name="connsiteX12" fmla="*/ 514350 w 776287"/>
                <a:gd name="connsiteY12" fmla="*/ 0 h 782517"/>
                <a:gd name="connsiteX13" fmla="*/ 266700 w 776287"/>
                <a:gd name="connsiteY13" fmla="*/ 9525 h 782517"/>
                <a:gd name="connsiteX14" fmla="*/ 102395 w 776287"/>
                <a:gd name="connsiteY14" fmla="*/ 240505 h 782517"/>
                <a:gd name="connsiteX15" fmla="*/ 88108 w 776287"/>
                <a:gd name="connsiteY15" fmla="*/ 352426 h 782517"/>
                <a:gd name="connsiteX16" fmla="*/ 33338 w 776287"/>
                <a:gd name="connsiteY16" fmla="*/ 423862 h 782517"/>
                <a:gd name="connsiteX17" fmla="*/ 14288 w 776287"/>
                <a:gd name="connsiteY17" fmla="*/ 542925 h 782517"/>
                <a:gd name="connsiteX18" fmla="*/ 42863 w 776287"/>
                <a:gd name="connsiteY18" fmla="*/ 633411 h 782517"/>
                <a:gd name="connsiteX19" fmla="*/ 0 w 776287"/>
                <a:gd name="connsiteY19" fmla="*/ 690562 h 782517"/>
                <a:gd name="connsiteX20" fmla="*/ 85727 w 776287"/>
                <a:gd name="connsiteY20" fmla="*/ 671512 h 782517"/>
                <a:gd name="connsiteX21" fmla="*/ 69056 w 776287"/>
                <a:gd name="connsiteY21" fmla="*/ 742950 h 782517"/>
                <a:gd name="connsiteX22" fmla="*/ 150020 w 776287"/>
                <a:gd name="connsiteY22" fmla="*/ 711994 h 782517"/>
                <a:gd name="connsiteX23" fmla="*/ 128588 w 776287"/>
                <a:gd name="connsiteY23" fmla="*/ 781051 h 782517"/>
                <a:gd name="connsiteX24" fmla="*/ 280988 w 776287"/>
                <a:gd name="connsiteY24" fmla="*/ 702470 h 782517"/>
                <a:gd name="connsiteX25" fmla="*/ 304800 w 776287"/>
                <a:gd name="connsiteY25" fmla="*/ 547687 h 782517"/>
                <a:gd name="connsiteX0" fmla="*/ 304800 w 776287"/>
                <a:gd name="connsiteY0" fmla="*/ 547687 h 782517"/>
                <a:gd name="connsiteX1" fmla="*/ 478632 w 776287"/>
                <a:gd name="connsiteY1" fmla="*/ 547688 h 782517"/>
                <a:gd name="connsiteX2" fmla="*/ 511969 w 776287"/>
                <a:gd name="connsiteY2" fmla="*/ 719137 h 782517"/>
                <a:gd name="connsiteX3" fmla="*/ 642938 w 776287"/>
                <a:gd name="connsiteY3" fmla="*/ 776287 h 782517"/>
                <a:gd name="connsiteX4" fmla="*/ 628650 w 776287"/>
                <a:gd name="connsiteY4" fmla="*/ 728663 h 782517"/>
                <a:gd name="connsiteX5" fmla="*/ 728663 w 776287"/>
                <a:gd name="connsiteY5" fmla="*/ 742950 h 782517"/>
                <a:gd name="connsiteX6" fmla="*/ 700088 w 776287"/>
                <a:gd name="connsiteY6" fmla="*/ 685800 h 782517"/>
                <a:gd name="connsiteX7" fmla="*/ 776287 w 776287"/>
                <a:gd name="connsiteY7" fmla="*/ 690561 h 782517"/>
                <a:gd name="connsiteX8" fmla="*/ 750093 w 776287"/>
                <a:gd name="connsiteY8" fmla="*/ 614362 h 782517"/>
                <a:gd name="connsiteX9" fmla="*/ 731045 w 776287"/>
                <a:gd name="connsiteY9" fmla="*/ 483393 h 782517"/>
                <a:gd name="connsiteX10" fmla="*/ 692945 w 776287"/>
                <a:gd name="connsiteY10" fmla="*/ 338137 h 782517"/>
                <a:gd name="connsiteX11" fmla="*/ 676275 w 776287"/>
                <a:gd name="connsiteY11" fmla="*/ 221456 h 782517"/>
                <a:gd name="connsiteX12" fmla="*/ 514350 w 776287"/>
                <a:gd name="connsiteY12" fmla="*/ 0 h 782517"/>
                <a:gd name="connsiteX13" fmla="*/ 266700 w 776287"/>
                <a:gd name="connsiteY13" fmla="*/ 9525 h 782517"/>
                <a:gd name="connsiteX14" fmla="*/ 102395 w 776287"/>
                <a:gd name="connsiteY14" fmla="*/ 240505 h 782517"/>
                <a:gd name="connsiteX15" fmla="*/ 88108 w 776287"/>
                <a:gd name="connsiteY15" fmla="*/ 352426 h 782517"/>
                <a:gd name="connsiteX16" fmla="*/ 33338 w 776287"/>
                <a:gd name="connsiteY16" fmla="*/ 423862 h 782517"/>
                <a:gd name="connsiteX17" fmla="*/ 14288 w 776287"/>
                <a:gd name="connsiteY17" fmla="*/ 542925 h 782517"/>
                <a:gd name="connsiteX18" fmla="*/ 42863 w 776287"/>
                <a:gd name="connsiteY18" fmla="*/ 633411 h 782517"/>
                <a:gd name="connsiteX19" fmla="*/ 0 w 776287"/>
                <a:gd name="connsiteY19" fmla="*/ 690562 h 782517"/>
                <a:gd name="connsiteX20" fmla="*/ 85727 w 776287"/>
                <a:gd name="connsiteY20" fmla="*/ 671512 h 782517"/>
                <a:gd name="connsiteX21" fmla="*/ 69056 w 776287"/>
                <a:gd name="connsiteY21" fmla="*/ 742950 h 782517"/>
                <a:gd name="connsiteX22" fmla="*/ 150020 w 776287"/>
                <a:gd name="connsiteY22" fmla="*/ 711994 h 782517"/>
                <a:gd name="connsiteX23" fmla="*/ 128588 w 776287"/>
                <a:gd name="connsiteY23" fmla="*/ 781051 h 782517"/>
                <a:gd name="connsiteX24" fmla="*/ 280988 w 776287"/>
                <a:gd name="connsiteY24" fmla="*/ 702470 h 782517"/>
                <a:gd name="connsiteX25" fmla="*/ 304800 w 776287"/>
                <a:gd name="connsiteY25" fmla="*/ 547687 h 782517"/>
                <a:gd name="connsiteX0" fmla="*/ 304800 w 778668"/>
                <a:gd name="connsiteY0" fmla="*/ 547687 h 782517"/>
                <a:gd name="connsiteX1" fmla="*/ 478632 w 778668"/>
                <a:gd name="connsiteY1" fmla="*/ 547688 h 782517"/>
                <a:gd name="connsiteX2" fmla="*/ 511969 w 778668"/>
                <a:gd name="connsiteY2" fmla="*/ 719137 h 782517"/>
                <a:gd name="connsiteX3" fmla="*/ 642938 w 778668"/>
                <a:gd name="connsiteY3" fmla="*/ 776287 h 782517"/>
                <a:gd name="connsiteX4" fmla="*/ 628650 w 778668"/>
                <a:gd name="connsiteY4" fmla="*/ 728663 h 782517"/>
                <a:gd name="connsiteX5" fmla="*/ 728663 w 778668"/>
                <a:gd name="connsiteY5" fmla="*/ 742950 h 782517"/>
                <a:gd name="connsiteX6" fmla="*/ 700088 w 778668"/>
                <a:gd name="connsiteY6" fmla="*/ 685800 h 782517"/>
                <a:gd name="connsiteX7" fmla="*/ 778668 w 778668"/>
                <a:gd name="connsiteY7" fmla="*/ 685798 h 782517"/>
                <a:gd name="connsiteX8" fmla="*/ 750093 w 778668"/>
                <a:gd name="connsiteY8" fmla="*/ 614362 h 782517"/>
                <a:gd name="connsiteX9" fmla="*/ 731045 w 778668"/>
                <a:gd name="connsiteY9" fmla="*/ 483393 h 782517"/>
                <a:gd name="connsiteX10" fmla="*/ 692945 w 778668"/>
                <a:gd name="connsiteY10" fmla="*/ 338137 h 782517"/>
                <a:gd name="connsiteX11" fmla="*/ 676275 w 778668"/>
                <a:gd name="connsiteY11" fmla="*/ 221456 h 782517"/>
                <a:gd name="connsiteX12" fmla="*/ 514350 w 778668"/>
                <a:gd name="connsiteY12" fmla="*/ 0 h 782517"/>
                <a:gd name="connsiteX13" fmla="*/ 266700 w 778668"/>
                <a:gd name="connsiteY13" fmla="*/ 9525 h 782517"/>
                <a:gd name="connsiteX14" fmla="*/ 102395 w 778668"/>
                <a:gd name="connsiteY14" fmla="*/ 240505 h 782517"/>
                <a:gd name="connsiteX15" fmla="*/ 88108 w 778668"/>
                <a:gd name="connsiteY15" fmla="*/ 352426 h 782517"/>
                <a:gd name="connsiteX16" fmla="*/ 33338 w 778668"/>
                <a:gd name="connsiteY16" fmla="*/ 423862 h 782517"/>
                <a:gd name="connsiteX17" fmla="*/ 14288 w 778668"/>
                <a:gd name="connsiteY17" fmla="*/ 542925 h 782517"/>
                <a:gd name="connsiteX18" fmla="*/ 42863 w 778668"/>
                <a:gd name="connsiteY18" fmla="*/ 633411 h 782517"/>
                <a:gd name="connsiteX19" fmla="*/ 0 w 778668"/>
                <a:gd name="connsiteY19" fmla="*/ 690562 h 782517"/>
                <a:gd name="connsiteX20" fmla="*/ 85727 w 778668"/>
                <a:gd name="connsiteY20" fmla="*/ 671512 h 782517"/>
                <a:gd name="connsiteX21" fmla="*/ 69056 w 778668"/>
                <a:gd name="connsiteY21" fmla="*/ 742950 h 782517"/>
                <a:gd name="connsiteX22" fmla="*/ 150020 w 778668"/>
                <a:gd name="connsiteY22" fmla="*/ 711994 h 782517"/>
                <a:gd name="connsiteX23" fmla="*/ 128588 w 778668"/>
                <a:gd name="connsiteY23" fmla="*/ 781051 h 782517"/>
                <a:gd name="connsiteX24" fmla="*/ 280988 w 778668"/>
                <a:gd name="connsiteY24" fmla="*/ 702470 h 782517"/>
                <a:gd name="connsiteX25" fmla="*/ 304800 w 778668"/>
                <a:gd name="connsiteY25" fmla="*/ 547687 h 782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78668" h="782517">
                  <a:moveTo>
                    <a:pt x="304800" y="547687"/>
                  </a:moveTo>
                  <a:cubicBezTo>
                    <a:pt x="371475" y="570707"/>
                    <a:pt x="428626" y="550862"/>
                    <a:pt x="478632" y="547688"/>
                  </a:cubicBezTo>
                  <a:cubicBezTo>
                    <a:pt x="465932" y="613569"/>
                    <a:pt x="488950" y="674687"/>
                    <a:pt x="511969" y="719137"/>
                  </a:cubicBezTo>
                  <a:cubicBezTo>
                    <a:pt x="565944" y="761999"/>
                    <a:pt x="562769" y="776287"/>
                    <a:pt x="642938" y="776287"/>
                  </a:cubicBezTo>
                  <a:cubicBezTo>
                    <a:pt x="633413" y="758824"/>
                    <a:pt x="628650" y="746126"/>
                    <a:pt x="628650" y="728663"/>
                  </a:cubicBezTo>
                  <a:cubicBezTo>
                    <a:pt x="655638" y="746919"/>
                    <a:pt x="694531" y="750887"/>
                    <a:pt x="728663" y="742950"/>
                  </a:cubicBezTo>
                  <a:cubicBezTo>
                    <a:pt x="718344" y="723900"/>
                    <a:pt x="667544" y="704850"/>
                    <a:pt x="700088" y="685800"/>
                  </a:cubicBezTo>
                  <a:cubicBezTo>
                    <a:pt x="737394" y="708025"/>
                    <a:pt x="755649" y="687386"/>
                    <a:pt x="778668" y="685798"/>
                  </a:cubicBezTo>
                  <a:cubicBezTo>
                    <a:pt x="736600" y="651666"/>
                    <a:pt x="751680" y="634206"/>
                    <a:pt x="750093" y="614362"/>
                  </a:cubicBezTo>
                  <a:cubicBezTo>
                    <a:pt x="796925" y="510381"/>
                    <a:pt x="736601" y="515937"/>
                    <a:pt x="731045" y="483393"/>
                  </a:cubicBezTo>
                  <a:cubicBezTo>
                    <a:pt x="758032" y="358774"/>
                    <a:pt x="706439" y="386556"/>
                    <a:pt x="692945" y="338137"/>
                  </a:cubicBezTo>
                  <a:cubicBezTo>
                    <a:pt x="667545" y="303212"/>
                    <a:pt x="675481" y="265906"/>
                    <a:pt x="676275" y="221456"/>
                  </a:cubicBezTo>
                  <a:cubicBezTo>
                    <a:pt x="643731" y="120649"/>
                    <a:pt x="596900" y="76994"/>
                    <a:pt x="514350" y="0"/>
                  </a:cubicBezTo>
                  <a:lnTo>
                    <a:pt x="266700" y="9525"/>
                  </a:lnTo>
                  <a:cubicBezTo>
                    <a:pt x="168275" y="59531"/>
                    <a:pt x="129382" y="207168"/>
                    <a:pt x="102395" y="240505"/>
                  </a:cubicBezTo>
                  <a:cubicBezTo>
                    <a:pt x="72630" y="297655"/>
                    <a:pt x="99617" y="321867"/>
                    <a:pt x="88108" y="352426"/>
                  </a:cubicBezTo>
                  <a:cubicBezTo>
                    <a:pt x="76599" y="382985"/>
                    <a:pt x="45641" y="365918"/>
                    <a:pt x="33338" y="423862"/>
                  </a:cubicBezTo>
                  <a:cubicBezTo>
                    <a:pt x="60326" y="510381"/>
                    <a:pt x="27782" y="487362"/>
                    <a:pt x="14288" y="542925"/>
                  </a:cubicBezTo>
                  <a:cubicBezTo>
                    <a:pt x="6351" y="582612"/>
                    <a:pt x="15081" y="560386"/>
                    <a:pt x="42863" y="633411"/>
                  </a:cubicBezTo>
                  <a:lnTo>
                    <a:pt x="0" y="690562"/>
                  </a:lnTo>
                  <a:cubicBezTo>
                    <a:pt x="51594" y="703262"/>
                    <a:pt x="67470" y="699293"/>
                    <a:pt x="85727" y="671512"/>
                  </a:cubicBezTo>
                  <a:cubicBezTo>
                    <a:pt x="105570" y="724694"/>
                    <a:pt x="73025" y="715962"/>
                    <a:pt x="69056" y="742950"/>
                  </a:cubicBezTo>
                  <a:cubicBezTo>
                    <a:pt x="98425" y="754856"/>
                    <a:pt x="132558" y="733426"/>
                    <a:pt x="150020" y="711994"/>
                  </a:cubicBezTo>
                  <a:lnTo>
                    <a:pt x="128588" y="781051"/>
                  </a:lnTo>
                  <a:cubicBezTo>
                    <a:pt x="174625" y="790577"/>
                    <a:pt x="246857" y="752476"/>
                    <a:pt x="280988" y="702470"/>
                  </a:cubicBezTo>
                  <a:cubicBezTo>
                    <a:pt x="306389" y="648495"/>
                    <a:pt x="298451" y="580231"/>
                    <a:pt x="304800" y="547687"/>
                  </a:cubicBezTo>
                  <a:close/>
                </a:path>
              </a:pathLst>
            </a:custGeom>
            <a:solidFill>
              <a:srgbClr val="BB8E33"/>
            </a:solidFill>
            <a:ln w="12700" cap="flat" cmpd="sng" algn="ctr">
              <a:noFill/>
              <a:prstDash val="solid"/>
              <a:miter lim="800000"/>
            </a:ln>
            <a:effectLst/>
          </p:spPr>
          <p:txBody>
            <a:bodyPr rtlCol="0" anchor="ctr"/>
            <a:lstStyle/>
            <a:p>
              <a:pPr algn="ctr" defTabSz="914400">
                <a:defRPr/>
              </a:pPr>
              <a:endParaRPr lang="en-US" sz="2040" kern="0">
                <a:solidFill>
                  <a:prstClr val="white"/>
                </a:solidFill>
                <a:latin typeface="Calibri" panose="020F0502020204030204"/>
              </a:endParaRPr>
            </a:p>
          </p:txBody>
        </p:sp>
        <p:pic>
          <p:nvPicPr>
            <p:cNvPr id="92" name="Picture 6" descr="Image result for vector  heels">
              <a:extLst>
                <a:ext uri="{FF2B5EF4-FFF2-40B4-BE49-F238E27FC236}">
                  <a16:creationId xmlns:a16="http://schemas.microsoft.com/office/drawing/2014/main" id="{66705EB7-E87D-42F7-8BDF-4B11AB14F1E5}"/>
                </a:ext>
              </a:extLst>
            </p:cNvPr>
            <p:cNvPicPr>
              <a:picLocks noChangeAspect="1" noChangeArrowheads="1"/>
            </p:cNvPicPr>
            <p:nvPr/>
          </p:nvPicPr>
          <p:blipFill rotWithShape="1">
            <a:blip r:embed="rId8" cstate="hqprint">
              <a:duotone>
                <a:srgbClr val="5B9BD5">
                  <a:shade val="45000"/>
                  <a:satMod val="135000"/>
                </a:srgbClr>
                <a:prstClr val="white"/>
              </a:duotone>
              <a:extLst>
                <a:ext uri="{BEBA8EAE-BF5A-486C-A8C5-ECC9F3942E4B}">
                  <a14:imgProps xmlns:a14="http://schemas.microsoft.com/office/drawing/2010/main">
                    <a14:imgLayer r:embed="rId9">
                      <a14:imgEffect>
                        <a14:backgroundRemoval t="9804" b="100000" l="10138" r="100000"/>
                      </a14:imgEffect>
                    </a14:imgLayer>
                  </a14:imgProps>
                </a:ext>
                <a:ext uri="{28A0092B-C50C-407E-A947-70E740481C1C}">
                  <a14:useLocalDpi xmlns:a14="http://schemas.microsoft.com/office/drawing/2010/main" val="0"/>
                </a:ext>
              </a:extLst>
            </a:blip>
            <a:srcRect l="16729" t="15579"/>
            <a:stretch/>
          </p:blipFill>
          <p:spPr bwMode="auto">
            <a:xfrm rot="820048">
              <a:off x="6206950" y="6069808"/>
              <a:ext cx="177105" cy="182110"/>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92" descr="Image result for vector  heels">
              <a:extLst>
                <a:ext uri="{FF2B5EF4-FFF2-40B4-BE49-F238E27FC236}">
                  <a16:creationId xmlns:a16="http://schemas.microsoft.com/office/drawing/2014/main" id="{2EAF044E-2626-40D5-B448-E1EAB065456D}"/>
                </a:ext>
              </a:extLst>
            </p:cNvPr>
            <p:cNvPicPr>
              <a:picLocks noChangeAspect="1" noChangeArrowheads="1"/>
            </p:cNvPicPr>
            <p:nvPr/>
          </p:nvPicPr>
          <p:blipFill rotWithShape="1">
            <a:blip r:embed="rId8" cstate="hqprint">
              <a:duotone>
                <a:srgbClr val="5B9BD5">
                  <a:shade val="45000"/>
                  <a:satMod val="135000"/>
                </a:srgbClr>
                <a:prstClr val="white"/>
              </a:duotone>
              <a:extLst>
                <a:ext uri="{BEBA8EAE-BF5A-486C-A8C5-ECC9F3942E4B}">
                  <a14:imgProps xmlns:a14="http://schemas.microsoft.com/office/drawing/2010/main">
                    <a14:imgLayer r:embed="rId9">
                      <a14:imgEffect>
                        <a14:backgroundRemoval t="9804" b="100000" l="10138" r="100000"/>
                      </a14:imgEffect>
                    </a14:imgLayer>
                  </a14:imgProps>
                </a:ext>
                <a:ext uri="{28A0092B-C50C-407E-A947-70E740481C1C}">
                  <a14:useLocalDpi xmlns:a14="http://schemas.microsoft.com/office/drawing/2010/main" val="0"/>
                </a:ext>
              </a:extLst>
            </a:blip>
            <a:srcRect l="16729" t="15579"/>
            <a:stretch/>
          </p:blipFill>
          <p:spPr bwMode="auto">
            <a:xfrm>
              <a:off x="6473904" y="6069808"/>
              <a:ext cx="177105" cy="182110"/>
            </a:xfrm>
            <a:prstGeom prst="rect">
              <a:avLst/>
            </a:prstGeom>
            <a:noFill/>
            <a:extLst>
              <a:ext uri="{909E8E84-426E-40DD-AFC4-6F175D3DCCD1}">
                <a14:hiddenFill xmlns:a14="http://schemas.microsoft.com/office/drawing/2010/main">
                  <a:solidFill>
                    <a:srgbClr val="FFFFFF"/>
                  </a:solidFill>
                </a14:hiddenFill>
              </a:ext>
            </a:extLst>
          </p:spPr>
        </p:pic>
        <p:sp>
          <p:nvSpPr>
            <p:cNvPr id="94" name="Freeform: Shape 93">
              <a:extLst>
                <a:ext uri="{FF2B5EF4-FFF2-40B4-BE49-F238E27FC236}">
                  <a16:creationId xmlns:a16="http://schemas.microsoft.com/office/drawing/2014/main" id="{BB57736B-B3F5-478D-BCF0-128025703099}"/>
                </a:ext>
              </a:extLst>
            </p:cNvPr>
            <p:cNvSpPr/>
            <p:nvPr/>
          </p:nvSpPr>
          <p:spPr>
            <a:xfrm>
              <a:off x="6261948" y="5710400"/>
              <a:ext cx="143227" cy="469287"/>
            </a:xfrm>
            <a:custGeom>
              <a:avLst/>
              <a:gdLst>
                <a:gd name="connsiteX0" fmla="*/ 0 w 180975"/>
                <a:gd name="connsiteY0" fmla="*/ 290513 h 328613"/>
                <a:gd name="connsiteX1" fmla="*/ 38100 w 180975"/>
                <a:gd name="connsiteY1" fmla="*/ 0 h 328613"/>
                <a:gd name="connsiteX2" fmla="*/ 180975 w 180975"/>
                <a:gd name="connsiteY2" fmla="*/ 2382 h 328613"/>
                <a:gd name="connsiteX3" fmla="*/ 95250 w 180975"/>
                <a:gd name="connsiteY3" fmla="*/ 328613 h 328613"/>
                <a:gd name="connsiteX4" fmla="*/ 0 w 180975"/>
                <a:gd name="connsiteY4" fmla="*/ 290513 h 328613"/>
                <a:gd name="connsiteX0" fmla="*/ 0 w 180975"/>
                <a:gd name="connsiteY0" fmla="*/ 290513 h 333012"/>
                <a:gd name="connsiteX1" fmla="*/ 38100 w 180975"/>
                <a:gd name="connsiteY1" fmla="*/ 0 h 333012"/>
                <a:gd name="connsiteX2" fmla="*/ 180975 w 180975"/>
                <a:gd name="connsiteY2" fmla="*/ 2382 h 333012"/>
                <a:gd name="connsiteX3" fmla="*/ 95250 w 180975"/>
                <a:gd name="connsiteY3" fmla="*/ 328613 h 333012"/>
                <a:gd name="connsiteX4" fmla="*/ 0 w 180975"/>
                <a:gd name="connsiteY4" fmla="*/ 290513 h 333012"/>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 name="connsiteX0" fmla="*/ 0 w 180975"/>
                <a:gd name="connsiteY0" fmla="*/ 290513 h 354398"/>
                <a:gd name="connsiteX1" fmla="*/ 38100 w 180975"/>
                <a:gd name="connsiteY1" fmla="*/ 0 h 354398"/>
                <a:gd name="connsiteX2" fmla="*/ 180975 w 180975"/>
                <a:gd name="connsiteY2" fmla="*/ 2382 h 354398"/>
                <a:gd name="connsiteX3" fmla="*/ 83967 w 180975"/>
                <a:gd name="connsiteY3" fmla="*/ 349733 h 354398"/>
                <a:gd name="connsiteX4" fmla="*/ 0 w 180975"/>
                <a:gd name="connsiteY4" fmla="*/ 290513 h 354398"/>
                <a:gd name="connsiteX0" fmla="*/ 0 w 180975"/>
                <a:gd name="connsiteY0" fmla="*/ 290513 h 354398"/>
                <a:gd name="connsiteX1" fmla="*/ 38100 w 180975"/>
                <a:gd name="connsiteY1" fmla="*/ 0 h 354398"/>
                <a:gd name="connsiteX2" fmla="*/ 180975 w 180975"/>
                <a:gd name="connsiteY2" fmla="*/ 2382 h 354398"/>
                <a:gd name="connsiteX3" fmla="*/ 83967 w 180975"/>
                <a:gd name="connsiteY3" fmla="*/ 349733 h 354398"/>
                <a:gd name="connsiteX4" fmla="*/ 0 w 180975"/>
                <a:gd name="connsiteY4" fmla="*/ 290513 h 354398"/>
                <a:gd name="connsiteX0" fmla="*/ 0 w 180975"/>
                <a:gd name="connsiteY0" fmla="*/ 290513 h 347223"/>
                <a:gd name="connsiteX1" fmla="*/ 38100 w 180975"/>
                <a:gd name="connsiteY1" fmla="*/ 0 h 347223"/>
                <a:gd name="connsiteX2" fmla="*/ 180975 w 180975"/>
                <a:gd name="connsiteY2" fmla="*/ 2382 h 347223"/>
                <a:gd name="connsiteX3" fmla="*/ 88480 w 180975"/>
                <a:gd name="connsiteY3" fmla="*/ 341813 h 347223"/>
                <a:gd name="connsiteX4" fmla="*/ 0 w 180975"/>
                <a:gd name="connsiteY4" fmla="*/ 290513 h 347223"/>
                <a:gd name="connsiteX0" fmla="*/ 0 w 180975"/>
                <a:gd name="connsiteY0" fmla="*/ 290513 h 346852"/>
                <a:gd name="connsiteX1" fmla="*/ 38100 w 180975"/>
                <a:gd name="connsiteY1" fmla="*/ 0 h 346852"/>
                <a:gd name="connsiteX2" fmla="*/ 180975 w 180975"/>
                <a:gd name="connsiteY2" fmla="*/ 2382 h 346852"/>
                <a:gd name="connsiteX3" fmla="*/ 88480 w 180975"/>
                <a:gd name="connsiteY3" fmla="*/ 341813 h 346852"/>
                <a:gd name="connsiteX4" fmla="*/ 0 w 180975"/>
                <a:gd name="connsiteY4" fmla="*/ 290513 h 346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75" h="346852">
                  <a:moveTo>
                    <a:pt x="0" y="290513"/>
                  </a:moveTo>
                  <a:cubicBezTo>
                    <a:pt x="22225" y="193675"/>
                    <a:pt x="42069" y="101600"/>
                    <a:pt x="38100" y="0"/>
                  </a:cubicBezTo>
                  <a:lnTo>
                    <a:pt x="180975" y="2382"/>
                  </a:lnTo>
                  <a:lnTo>
                    <a:pt x="88480" y="341813"/>
                  </a:lnTo>
                  <a:cubicBezTo>
                    <a:pt x="56730" y="360069"/>
                    <a:pt x="28745" y="325447"/>
                    <a:pt x="0" y="290513"/>
                  </a:cubicBezTo>
                  <a:close/>
                </a:path>
              </a:pathLst>
            </a:custGeom>
            <a:solidFill>
              <a:srgbClr val="FBB261"/>
            </a:solidFill>
            <a:ln w="12700" cap="flat" cmpd="sng" algn="ctr">
              <a:noFill/>
              <a:prstDash val="solid"/>
              <a:miter lim="800000"/>
            </a:ln>
            <a:effectLst/>
          </p:spPr>
          <p:txBody>
            <a:bodyPr rtlCol="0" anchor="ctr"/>
            <a:lstStyle/>
            <a:p>
              <a:pPr algn="ctr" defTabSz="914400">
                <a:defRPr/>
              </a:pPr>
              <a:endParaRPr lang="en-US" sz="1530" kern="0">
                <a:solidFill>
                  <a:prstClr val="white"/>
                </a:solidFill>
                <a:latin typeface="Calibri" panose="020F0502020204030204"/>
              </a:endParaRPr>
            </a:p>
          </p:txBody>
        </p:sp>
        <p:sp>
          <p:nvSpPr>
            <p:cNvPr id="95" name="Freeform: Shape 94">
              <a:extLst>
                <a:ext uri="{FF2B5EF4-FFF2-40B4-BE49-F238E27FC236}">
                  <a16:creationId xmlns:a16="http://schemas.microsoft.com/office/drawing/2014/main" id="{DCBF1545-22A2-4450-AC5C-8DABAC304375}"/>
                </a:ext>
              </a:extLst>
            </p:cNvPr>
            <p:cNvSpPr/>
            <p:nvPr/>
          </p:nvSpPr>
          <p:spPr>
            <a:xfrm rot="21034152">
              <a:off x="6495769" y="5693899"/>
              <a:ext cx="158877" cy="487624"/>
            </a:xfrm>
            <a:custGeom>
              <a:avLst/>
              <a:gdLst>
                <a:gd name="connsiteX0" fmla="*/ 0 w 180975"/>
                <a:gd name="connsiteY0" fmla="*/ 290513 h 328613"/>
                <a:gd name="connsiteX1" fmla="*/ 38100 w 180975"/>
                <a:gd name="connsiteY1" fmla="*/ 0 h 328613"/>
                <a:gd name="connsiteX2" fmla="*/ 180975 w 180975"/>
                <a:gd name="connsiteY2" fmla="*/ 2382 h 328613"/>
                <a:gd name="connsiteX3" fmla="*/ 95250 w 180975"/>
                <a:gd name="connsiteY3" fmla="*/ 328613 h 328613"/>
                <a:gd name="connsiteX4" fmla="*/ 0 w 180975"/>
                <a:gd name="connsiteY4" fmla="*/ 290513 h 328613"/>
                <a:gd name="connsiteX0" fmla="*/ 0 w 180975"/>
                <a:gd name="connsiteY0" fmla="*/ 290513 h 333012"/>
                <a:gd name="connsiteX1" fmla="*/ 38100 w 180975"/>
                <a:gd name="connsiteY1" fmla="*/ 0 h 333012"/>
                <a:gd name="connsiteX2" fmla="*/ 180975 w 180975"/>
                <a:gd name="connsiteY2" fmla="*/ 2382 h 333012"/>
                <a:gd name="connsiteX3" fmla="*/ 95250 w 180975"/>
                <a:gd name="connsiteY3" fmla="*/ 328613 h 333012"/>
                <a:gd name="connsiteX4" fmla="*/ 0 w 180975"/>
                <a:gd name="connsiteY4" fmla="*/ 290513 h 333012"/>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 name="connsiteX0" fmla="*/ 0 w 180975"/>
                <a:gd name="connsiteY0" fmla="*/ 290513 h 357514"/>
                <a:gd name="connsiteX1" fmla="*/ 38100 w 180975"/>
                <a:gd name="connsiteY1" fmla="*/ 0 h 357514"/>
                <a:gd name="connsiteX2" fmla="*/ 180975 w 180975"/>
                <a:gd name="connsiteY2" fmla="*/ 2382 h 357514"/>
                <a:gd name="connsiteX3" fmla="*/ 100865 w 180975"/>
                <a:gd name="connsiteY3" fmla="*/ 353111 h 357514"/>
                <a:gd name="connsiteX4" fmla="*/ 0 w 180975"/>
                <a:gd name="connsiteY4" fmla="*/ 290513 h 357514"/>
                <a:gd name="connsiteX0" fmla="*/ 0 w 164489"/>
                <a:gd name="connsiteY0" fmla="*/ 301682 h 358507"/>
                <a:gd name="connsiteX1" fmla="*/ 21614 w 164489"/>
                <a:gd name="connsiteY1" fmla="*/ 0 h 358507"/>
                <a:gd name="connsiteX2" fmla="*/ 164489 w 164489"/>
                <a:gd name="connsiteY2" fmla="*/ 2382 h 358507"/>
                <a:gd name="connsiteX3" fmla="*/ 84379 w 164489"/>
                <a:gd name="connsiteY3" fmla="*/ 353111 h 358507"/>
                <a:gd name="connsiteX4" fmla="*/ 0 w 164489"/>
                <a:gd name="connsiteY4" fmla="*/ 301682 h 358507"/>
                <a:gd name="connsiteX0" fmla="*/ 0 w 168220"/>
                <a:gd name="connsiteY0" fmla="*/ 301254 h 358462"/>
                <a:gd name="connsiteX1" fmla="*/ 25345 w 168220"/>
                <a:gd name="connsiteY1" fmla="*/ 0 h 358462"/>
                <a:gd name="connsiteX2" fmla="*/ 168220 w 168220"/>
                <a:gd name="connsiteY2" fmla="*/ 2382 h 358462"/>
                <a:gd name="connsiteX3" fmla="*/ 88110 w 168220"/>
                <a:gd name="connsiteY3" fmla="*/ 353111 h 358462"/>
                <a:gd name="connsiteX4" fmla="*/ 0 w 168220"/>
                <a:gd name="connsiteY4" fmla="*/ 301254 h 358462"/>
                <a:gd name="connsiteX0" fmla="*/ 0 w 168220"/>
                <a:gd name="connsiteY0" fmla="*/ 301254 h 356935"/>
                <a:gd name="connsiteX1" fmla="*/ 25345 w 168220"/>
                <a:gd name="connsiteY1" fmla="*/ 0 h 356935"/>
                <a:gd name="connsiteX2" fmla="*/ 168220 w 168220"/>
                <a:gd name="connsiteY2" fmla="*/ 2382 h 356935"/>
                <a:gd name="connsiteX3" fmla="*/ 73186 w 168220"/>
                <a:gd name="connsiteY3" fmla="*/ 351397 h 356935"/>
                <a:gd name="connsiteX4" fmla="*/ 0 w 168220"/>
                <a:gd name="connsiteY4" fmla="*/ 301254 h 35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220" h="356935">
                  <a:moveTo>
                    <a:pt x="0" y="301254"/>
                  </a:moveTo>
                  <a:cubicBezTo>
                    <a:pt x="22225" y="204416"/>
                    <a:pt x="29314" y="101600"/>
                    <a:pt x="25345" y="0"/>
                  </a:cubicBezTo>
                  <a:lnTo>
                    <a:pt x="168220" y="2382"/>
                  </a:lnTo>
                  <a:lnTo>
                    <a:pt x="73186" y="351397"/>
                  </a:lnTo>
                  <a:cubicBezTo>
                    <a:pt x="41436" y="369653"/>
                    <a:pt x="17462" y="340148"/>
                    <a:pt x="0" y="301254"/>
                  </a:cubicBezTo>
                  <a:close/>
                </a:path>
              </a:pathLst>
            </a:custGeom>
            <a:solidFill>
              <a:srgbClr val="FBB261"/>
            </a:solidFill>
            <a:ln w="12700" cap="flat" cmpd="sng" algn="ctr">
              <a:noFill/>
              <a:prstDash val="solid"/>
              <a:miter lim="800000"/>
            </a:ln>
            <a:effectLst/>
          </p:spPr>
          <p:txBody>
            <a:bodyPr rtlCol="0" anchor="ctr"/>
            <a:lstStyle/>
            <a:p>
              <a:pPr algn="ctr" defTabSz="914400">
                <a:defRPr/>
              </a:pPr>
              <a:endParaRPr lang="en-US" sz="1530" kern="0">
                <a:solidFill>
                  <a:prstClr val="white"/>
                </a:solidFill>
                <a:latin typeface="Calibri" panose="020F0502020204030204"/>
              </a:endParaRPr>
            </a:p>
          </p:txBody>
        </p:sp>
        <p:sp>
          <p:nvSpPr>
            <p:cNvPr id="96" name="Freeform: Shape 95">
              <a:extLst>
                <a:ext uri="{FF2B5EF4-FFF2-40B4-BE49-F238E27FC236}">
                  <a16:creationId xmlns:a16="http://schemas.microsoft.com/office/drawing/2014/main" id="{A59A9B5D-289C-4872-A6EB-6D4556DA98DC}"/>
                </a:ext>
              </a:extLst>
            </p:cNvPr>
            <p:cNvSpPr/>
            <p:nvPr/>
          </p:nvSpPr>
          <p:spPr>
            <a:xfrm>
              <a:off x="6206100" y="5378749"/>
              <a:ext cx="505069" cy="347242"/>
            </a:xfrm>
            <a:custGeom>
              <a:avLst/>
              <a:gdLst>
                <a:gd name="connsiteX0" fmla="*/ 47625 w 585787"/>
                <a:gd name="connsiteY0" fmla="*/ 0 h 719137"/>
                <a:gd name="connsiteX1" fmla="*/ 514350 w 585787"/>
                <a:gd name="connsiteY1" fmla="*/ 4762 h 719137"/>
                <a:gd name="connsiteX2" fmla="*/ 585787 w 585787"/>
                <a:gd name="connsiteY2" fmla="*/ 704850 h 719137"/>
                <a:gd name="connsiteX3" fmla="*/ 0 w 585787"/>
                <a:gd name="connsiteY3" fmla="*/ 719137 h 719137"/>
                <a:gd name="connsiteX4" fmla="*/ 47625 w 585787"/>
                <a:gd name="connsiteY4" fmla="*/ 0 h 719137"/>
                <a:gd name="connsiteX0" fmla="*/ 47625 w 585787"/>
                <a:gd name="connsiteY0" fmla="*/ 0 h 719137"/>
                <a:gd name="connsiteX1" fmla="*/ 514350 w 585787"/>
                <a:gd name="connsiteY1" fmla="*/ 4762 h 719137"/>
                <a:gd name="connsiteX2" fmla="*/ 585787 w 585787"/>
                <a:gd name="connsiteY2" fmla="*/ 704850 h 719137"/>
                <a:gd name="connsiteX3" fmla="*/ 0 w 585787"/>
                <a:gd name="connsiteY3" fmla="*/ 719137 h 719137"/>
                <a:gd name="connsiteX4" fmla="*/ 47625 w 585787"/>
                <a:gd name="connsiteY4" fmla="*/ 0 h 719137"/>
                <a:gd name="connsiteX0" fmla="*/ 56156 w 594318"/>
                <a:gd name="connsiteY0" fmla="*/ 0 h 719137"/>
                <a:gd name="connsiteX1" fmla="*/ 522881 w 594318"/>
                <a:gd name="connsiteY1" fmla="*/ 4762 h 719137"/>
                <a:gd name="connsiteX2" fmla="*/ 594318 w 594318"/>
                <a:gd name="connsiteY2" fmla="*/ 704850 h 719137"/>
                <a:gd name="connsiteX3" fmla="*/ 8531 w 594318"/>
                <a:gd name="connsiteY3" fmla="*/ 719137 h 719137"/>
                <a:gd name="connsiteX4" fmla="*/ 56156 w 594318"/>
                <a:gd name="connsiteY4" fmla="*/ 0 h 719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318" h="719137">
                  <a:moveTo>
                    <a:pt x="56156" y="0"/>
                  </a:moveTo>
                  <a:lnTo>
                    <a:pt x="522881" y="4762"/>
                  </a:lnTo>
                  <a:lnTo>
                    <a:pt x="594318" y="704850"/>
                  </a:lnTo>
                  <a:lnTo>
                    <a:pt x="8531" y="719137"/>
                  </a:lnTo>
                  <a:cubicBezTo>
                    <a:pt x="-4169" y="474662"/>
                    <a:pt x="-12106" y="377824"/>
                    <a:pt x="56156" y="0"/>
                  </a:cubicBezTo>
                  <a:close/>
                </a:path>
              </a:pathLst>
            </a:custGeom>
            <a:blipFill>
              <a:blip r:embed="rId10"/>
              <a:stretch>
                <a:fillRect/>
              </a:stretch>
            </a:blipFill>
            <a:ln w="3175" cap="flat" cmpd="sng" algn="ctr">
              <a:solidFill>
                <a:sysClr val="windowText" lastClr="000000"/>
              </a:solidFill>
              <a:prstDash val="solid"/>
              <a:miter lim="800000"/>
            </a:ln>
            <a:effectLst/>
          </p:spPr>
          <p:txBody>
            <a:bodyPr rtlCol="0" anchor="ctr"/>
            <a:lstStyle/>
            <a:p>
              <a:pPr algn="ctr" defTabSz="914400">
                <a:defRPr/>
              </a:pPr>
              <a:endParaRPr lang="en-US" sz="1530" kern="0">
                <a:solidFill>
                  <a:prstClr val="white"/>
                </a:solidFill>
                <a:latin typeface="Calibri" panose="020F0502020204030204"/>
              </a:endParaRPr>
            </a:p>
          </p:txBody>
        </p:sp>
        <p:sp>
          <p:nvSpPr>
            <p:cNvPr id="97" name="Oval 96">
              <a:extLst>
                <a:ext uri="{FF2B5EF4-FFF2-40B4-BE49-F238E27FC236}">
                  <a16:creationId xmlns:a16="http://schemas.microsoft.com/office/drawing/2014/main" id="{91FEDCD4-1903-4E76-9E39-B3162C159B7A}"/>
                </a:ext>
              </a:extLst>
            </p:cNvPr>
            <p:cNvSpPr/>
            <p:nvPr/>
          </p:nvSpPr>
          <p:spPr>
            <a:xfrm>
              <a:off x="6315783" y="4745084"/>
              <a:ext cx="190130" cy="332623"/>
            </a:xfrm>
            <a:prstGeom prst="ellipse">
              <a:avLst/>
            </a:prstGeom>
            <a:solidFill>
              <a:srgbClr val="FBB261"/>
            </a:solidFill>
            <a:ln w="12700" cap="flat" cmpd="sng" algn="ctr">
              <a:noFill/>
              <a:prstDash val="solid"/>
              <a:miter lim="800000"/>
            </a:ln>
            <a:effectLst/>
          </p:spPr>
          <p:txBody>
            <a:bodyPr rtlCol="0" anchor="ctr"/>
            <a:lstStyle/>
            <a:p>
              <a:pPr algn="ctr" defTabSz="914400">
                <a:defRPr/>
              </a:pPr>
              <a:endParaRPr lang="en-US" sz="1530" kern="0">
                <a:solidFill>
                  <a:prstClr val="white"/>
                </a:solidFill>
                <a:latin typeface="Calibri" panose="020F0502020204030204"/>
              </a:endParaRPr>
            </a:p>
          </p:txBody>
        </p:sp>
        <p:sp>
          <p:nvSpPr>
            <p:cNvPr id="98" name="Oval 12">
              <a:extLst>
                <a:ext uri="{FF2B5EF4-FFF2-40B4-BE49-F238E27FC236}">
                  <a16:creationId xmlns:a16="http://schemas.microsoft.com/office/drawing/2014/main" id="{60DA931C-EF52-4E68-81B9-DF8883DAA3F0}"/>
                </a:ext>
              </a:extLst>
            </p:cNvPr>
            <p:cNvSpPr/>
            <p:nvPr/>
          </p:nvSpPr>
          <p:spPr>
            <a:xfrm>
              <a:off x="6027021" y="3963002"/>
              <a:ext cx="754321" cy="863091"/>
            </a:xfrm>
            <a:custGeom>
              <a:avLst/>
              <a:gdLst>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24311 w 1225399"/>
                <a:gd name="connsiteY0" fmla="*/ 575394 h 1150788"/>
                <a:gd name="connsiteX1" fmla="*/ 624855 w 1225399"/>
                <a:gd name="connsiteY1" fmla="*/ 0 h 1150788"/>
                <a:gd name="connsiteX2" fmla="*/ 1225399 w 1225399"/>
                <a:gd name="connsiteY2" fmla="*/ 575394 h 1150788"/>
                <a:gd name="connsiteX3" fmla="*/ 624855 w 1225399"/>
                <a:gd name="connsiteY3" fmla="*/ 1150788 h 1150788"/>
                <a:gd name="connsiteX4" fmla="*/ 24311 w 1225399"/>
                <a:gd name="connsiteY4" fmla="*/ 575394 h 1150788"/>
                <a:gd name="connsiteX0" fmla="*/ 24311 w 1225578"/>
                <a:gd name="connsiteY0" fmla="*/ 575394 h 1150788"/>
                <a:gd name="connsiteX1" fmla="*/ 624855 w 1225578"/>
                <a:gd name="connsiteY1" fmla="*/ 0 h 1150788"/>
                <a:gd name="connsiteX2" fmla="*/ 1225399 w 1225578"/>
                <a:gd name="connsiteY2" fmla="*/ 575394 h 1150788"/>
                <a:gd name="connsiteX3" fmla="*/ 624855 w 1225578"/>
                <a:gd name="connsiteY3" fmla="*/ 1150788 h 1150788"/>
                <a:gd name="connsiteX4" fmla="*/ 24311 w 1225578"/>
                <a:gd name="connsiteY4" fmla="*/ 575394 h 1150788"/>
                <a:gd name="connsiteX0" fmla="*/ 19417 w 1204156"/>
                <a:gd name="connsiteY0" fmla="*/ 575394 h 1150788"/>
                <a:gd name="connsiteX1" fmla="*/ 619961 w 1204156"/>
                <a:gd name="connsiteY1" fmla="*/ 0 h 1150788"/>
                <a:gd name="connsiteX2" fmla="*/ 1204030 w 1204156"/>
                <a:gd name="connsiteY2" fmla="*/ 575394 h 1150788"/>
                <a:gd name="connsiteX3" fmla="*/ 619961 w 1204156"/>
                <a:gd name="connsiteY3" fmla="*/ 1150788 h 1150788"/>
                <a:gd name="connsiteX4" fmla="*/ 19417 w 1204156"/>
                <a:gd name="connsiteY4" fmla="*/ 575394 h 1150788"/>
                <a:gd name="connsiteX0" fmla="*/ 19417 w 1204156"/>
                <a:gd name="connsiteY0" fmla="*/ 575394 h 1150788"/>
                <a:gd name="connsiteX1" fmla="*/ 619961 w 1204156"/>
                <a:gd name="connsiteY1" fmla="*/ 0 h 1150788"/>
                <a:gd name="connsiteX2" fmla="*/ 1204030 w 1204156"/>
                <a:gd name="connsiteY2" fmla="*/ 575394 h 1150788"/>
                <a:gd name="connsiteX3" fmla="*/ 619961 w 1204156"/>
                <a:gd name="connsiteY3" fmla="*/ 1150788 h 1150788"/>
                <a:gd name="connsiteX4" fmla="*/ 19417 w 1204156"/>
                <a:gd name="connsiteY4" fmla="*/ 575394 h 1150788"/>
                <a:gd name="connsiteX0" fmla="*/ 19417 w 1210527"/>
                <a:gd name="connsiteY0" fmla="*/ 575394 h 1150788"/>
                <a:gd name="connsiteX1" fmla="*/ 619961 w 1210527"/>
                <a:gd name="connsiteY1" fmla="*/ 0 h 1150788"/>
                <a:gd name="connsiteX2" fmla="*/ 1204030 w 1210527"/>
                <a:gd name="connsiteY2" fmla="*/ 575394 h 1150788"/>
                <a:gd name="connsiteX3" fmla="*/ 619961 w 1210527"/>
                <a:gd name="connsiteY3" fmla="*/ 1150788 h 1150788"/>
                <a:gd name="connsiteX4" fmla="*/ 19417 w 1210527"/>
                <a:gd name="connsiteY4" fmla="*/ 575394 h 1150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0527" h="1150788">
                  <a:moveTo>
                    <a:pt x="19417" y="575394"/>
                  </a:moveTo>
                  <a:cubicBezTo>
                    <a:pt x="-107583" y="321113"/>
                    <a:pt x="422526" y="0"/>
                    <a:pt x="619961" y="0"/>
                  </a:cubicBezTo>
                  <a:cubicBezTo>
                    <a:pt x="817396" y="0"/>
                    <a:pt x="1269933" y="232901"/>
                    <a:pt x="1204030" y="575394"/>
                  </a:cubicBezTo>
                  <a:cubicBezTo>
                    <a:pt x="1059182" y="979501"/>
                    <a:pt x="817396" y="1150788"/>
                    <a:pt x="619961" y="1150788"/>
                  </a:cubicBezTo>
                  <a:cubicBezTo>
                    <a:pt x="422526" y="1150788"/>
                    <a:pt x="146417" y="829675"/>
                    <a:pt x="19417" y="575394"/>
                  </a:cubicBezTo>
                  <a:close/>
                </a:path>
              </a:pathLst>
            </a:custGeom>
            <a:solidFill>
              <a:srgbClr val="FBB261"/>
            </a:solidFill>
            <a:ln w="12700" cap="flat" cmpd="sng" algn="ctr">
              <a:noFill/>
              <a:prstDash val="solid"/>
              <a:miter lim="800000"/>
            </a:ln>
            <a:effectLst>
              <a:outerShdw blurRad="50800" dist="88900" dir="5400000" sx="93000" sy="93000" algn="t" rotWithShape="0">
                <a:sysClr val="windowText" lastClr="000000">
                  <a:alpha val="26000"/>
                </a:sysClr>
              </a:outerShdw>
            </a:effectLst>
          </p:spPr>
          <p:txBody>
            <a:bodyPr rtlCol="0" anchor="ctr"/>
            <a:lstStyle/>
            <a:p>
              <a:pPr algn="ctr" defTabSz="914400">
                <a:defRPr/>
              </a:pPr>
              <a:endParaRPr lang="en-US" sz="1530" kern="0" dirty="0">
                <a:solidFill>
                  <a:prstClr val="white"/>
                </a:solidFill>
                <a:latin typeface="Calibri" panose="020F0502020204030204"/>
              </a:endParaRPr>
            </a:p>
          </p:txBody>
        </p:sp>
        <p:grpSp>
          <p:nvGrpSpPr>
            <p:cNvPr id="99" name="Group 98">
              <a:extLst>
                <a:ext uri="{FF2B5EF4-FFF2-40B4-BE49-F238E27FC236}">
                  <a16:creationId xmlns:a16="http://schemas.microsoft.com/office/drawing/2014/main" id="{22326140-6C3D-4178-8FF9-9A19F7AF61A2}"/>
                </a:ext>
              </a:extLst>
            </p:cNvPr>
            <p:cNvGrpSpPr/>
            <p:nvPr/>
          </p:nvGrpSpPr>
          <p:grpSpPr>
            <a:xfrm rot="534989" flipH="1">
              <a:off x="6454222" y="4291967"/>
              <a:ext cx="229559" cy="147938"/>
              <a:chOff x="5136060" y="1710152"/>
              <a:chExt cx="538831" cy="347248"/>
            </a:xfrm>
          </p:grpSpPr>
          <p:sp>
            <p:nvSpPr>
              <p:cNvPr id="121" name="Oval 5">
                <a:extLst>
                  <a:ext uri="{FF2B5EF4-FFF2-40B4-BE49-F238E27FC236}">
                    <a16:creationId xmlns:a16="http://schemas.microsoft.com/office/drawing/2014/main" id="{C2ED6CB5-E4C1-49D1-88BA-C1F9EDAFF37C}"/>
                  </a:ext>
                </a:extLst>
              </p:cNvPr>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algn="ctr" defTabSz="914400">
                  <a:defRPr/>
                </a:pPr>
                <a:endParaRPr lang="en-US" sz="1530" kern="0">
                  <a:solidFill>
                    <a:prstClr val="white"/>
                  </a:solidFill>
                  <a:latin typeface="Calibri" panose="020F0502020204030204"/>
                </a:endParaRPr>
              </a:p>
            </p:txBody>
          </p:sp>
          <p:grpSp>
            <p:nvGrpSpPr>
              <p:cNvPr id="122" name="Group 121">
                <a:extLst>
                  <a:ext uri="{FF2B5EF4-FFF2-40B4-BE49-F238E27FC236}">
                    <a16:creationId xmlns:a16="http://schemas.microsoft.com/office/drawing/2014/main" id="{FC6E43DC-1101-4C7F-BFE0-6E1916C5D0CF}"/>
                  </a:ext>
                </a:extLst>
              </p:cNvPr>
              <p:cNvGrpSpPr/>
              <p:nvPr/>
            </p:nvGrpSpPr>
            <p:grpSpPr>
              <a:xfrm rot="20545732">
                <a:off x="5242936" y="1710152"/>
                <a:ext cx="85726" cy="45719"/>
                <a:chOff x="5293988" y="1700325"/>
                <a:chExt cx="85726" cy="42639"/>
              </a:xfrm>
            </p:grpSpPr>
            <p:cxnSp>
              <p:nvCxnSpPr>
                <p:cNvPr id="128" name="Straight Connector 127">
                  <a:extLst>
                    <a:ext uri="{FF2B5EF4-FFF2-40B4-BE49-F238E27FC236}">
                      <a16:creationId xmlns:a16="http://schemas.microsoft.com/office/drawing/2014/main" id="{1FAF382A-E6A7-4B57-8E74-94CBF75E094F}"/>
                    </a:ext>
                  </a:extLst>
                </p:cNvPr>
                <p:cNvCxnSpPr/>
                <p:nvPr/>
              </p:nvCxnSpPr>
              <p:spPr>
                <a:xfrm>
                  <a:off x="5293988"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129" name="Straight Connector 128">
                  <a:extLst>
                    <a:ext uri="{FF2B5EF4-FFF2-40B4-BE49-F238E27FC236}">
                      <a16:creationId xmlns:a16="http://schemas.microsoft.com/office/drawing/2014/main" id="{5808BF07-236E-4EEB-A135-55C8A02466F6}"/>
                    </a:ext>
                  </a:extLst>
                </p:cNvPr>
                <p:cNvCxnSpPr/>
                <p:nvPr/>
              </p:nvCxnSpPr>
              <p:spPr>
                <a:xfrm>
                  <a:off x="5336850"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130" name="Straight Connector 129">
                  <a:extLst>
                    <a:ext uri="{FF2B5EF4-FFF2-40B4-BE49-F238E27FC236}">
                      <a16:creationId xmlns:a16="http://schemas.microsoft.com/office/drawing/2014/main" id="{60BB359B-6E47-4D5F-8C7F-805807DBD15D}"/>
                    </a:ext>
                  </a:extLst>
                </p:cNvPr>
                <p:cNvCxnSpPr/>
                <p:nvPr/>
              </p:nvCxnSpPr>
              <p:spPr>
                <a:xfrm>
                  <a:off x="5379714" y="1700325"/>
                  <a:ext cx="0" cy="42639"/>
                </a:xfrm>
                <a:prstGeom prst="line">
                  <a:avLst/>
                </a:prstGeom>
                <a:noFill/>
                <a:ln w="31750" cap="sq" cmpd="dbl" algn="ctr">
                  <a:solidFill>
                    <a:sysClr val="windowText" lastClr="000000"/>
                  </a:solidFill>
                  <a:prstDash val="dashDot"/>
                  <a:round/>
                  <a:headEnd type="none" w="med" len="sm"/>
                  <a:tailEnd type="none"/>
                </a:ln>
                <a:effectLst/>
              </p:spPr>
            </p:cxnSp>
          </p:grpSp>
          <p:sp>
            <p:nvSpPr>
              <p:cNvPr id="123" name="Oval 4">
                <a:extLst>
                  <a:ext uri="{FF2B5EF4-FFF2-40B4-BE49-F238E27FC236}">
                    <a16:creationId xmlns:a16="http://schemas.microsoft.com/office/drawing/2014/main" id="{2AD7289E-4422-4688-B90C-0D049D565983}"/>
                  </a:ext>
                </a:extLst>
              </p:cNvPr>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algn="ctr" defTabSz="914400">
                  <a:defRPr/>
                </a:pPr>
                <a:endParaRPr lang="en-US" sz="1530" kern="0">
                  <a:solidFill>
                    <a:prstClr val="white"/>
                  </a:solidFill>
                  <a:latin typeface="Calibri" panose="020F0502020204030204"/>
                </a:endParaRPr>
              </a:p>
            </p:txBody>
          </p:sp>
          <p:sp>
            <p:nvSpPr>
              <p:cNvPr id="124" name="Oval 123">
                <a:extLst>
                  <a:ext uri="{FF2B5EF4-FFF2-40B4-BE49-F238E27FC236}">
                    <a16:creationId xmlns:a16="http://schemas.microsoft.com/office/drawing/2014/main" id="{5638B94B-3CF4-4D33-B791-00D632EAC4B7}"/>
                  </a:ext>
                </a:extLst>
              </p:cNvPr>
              <p:cNvSpPr/>
              <p:nvPr/>
            </p:nvSpPr>
            <p:spPr>
              <a:xfrm>
                <a:off x="5275412" y="1778000"/>
                <a:ext cx="279400" cy="279400"/>
              </a:xfrm>
              <a:prstGeom prst="ellipse">
                <a:avLst/>
              </a:prstGeom>
              <a:solidFill>
                <a:srgbClr val="5B9BD5">
                  <a:lumMod val="60000"/>
                  <a:lumOff val="40000"/>
                </a:srgbClr>
              </a:solidFill>
              <a:ln w="12700" cap="flat" cmpd="sng" algn="ctr">
                <a:noFill/>
                <a:prstDash val="solid"/>
                <a:miter lim="800000"/>
              </a:ln>
              <a:effectLst/>
            </p:spPr>
            <p:txBody>
              <a:bodyPr rtlCol="0" anchor="ctr"/>
              <a:lstStyle/>
              <a:p>
                <a:pPr algn="ctr" defTabSz="914400">
                  <a:defRPr/>
                </a:pPr>
                <a:endParaRPr lang="en-US" sz="1530" kern="0" dirty="0">
                  <a:solidFill>
                    <a:prstClr val="white"/>
                  </a:solidFill>
                  <a:latin typeface="Calibri" panose="020F0502020204030204"/>
                </a:endParaRPr>
              </a:p>
            </p:txBody>
          </p:sp>
          <p:sp>
            <p:nvSpPr>
              <p:cNvPr id="125" name="Oval 124">
                <a:extLst>
                  <a:ext uri="{FF2B5EF4-FFF2-40B4-BE49-F238E27FC236}">
                    <a16:creationId xmlns:a16="http://schemas.microsoft.com/office/drawing/2014/main" id="{14D095E9-E140-4BAE-A888-81E4382F65F7}"/>
                  </a:ext>
                </a:extLst>
              </p:cNvPr>
              <p:cNvSpPr/>
              <p:nvPr/>
            </p:nvSpPr>
            <p:spPr>
              <a:xfrm>
                <a:off x="5331124" y="1833712"/>
                <a:ext cx="223688" cy="223688"/>
              </a:xfrm>
              <a:prstGeom prst="ellipse">
                <a:avLst/>
              </a:prstGeom>
              <a:solidFill>
                <a:srgbClr val="33030D"/>
              </a:solidFill>
              <a:ln w="12700" cap="flat" cmpd="sng" algn="ctr">
                <a:noFill/>
                <a:prstDash val="solid"/>
                <a:miter lim="800000"/>
              </a:ln>
              <a:effectLst/>
            </p:spPr>
            <p:txBody>
              <a:bodyPr rtlCol="0" anchor="ctr"/>
              <a:lstStyle/>
              <a:p>
                <a:pPr algn="ctr" defTabSz="914400">
                  <a:defRPr/>
                </a:pPr>
                <a:endParaRPr lang="en-US" sz="1530" kern="0" dirty="0">
                  <a:solidFill>
                    <a:prstClr val="white"/>
                  </a:solidFill>
                  <a:latin typeface="Calibri" panose="020F0502020204030204"/>
                </a:endParaRPr>
              </a:p>
            </p:txBody>
          </p:sp>
          <p:sp>
            <p:nvSpPr>
              <p:cNvPr id="126" name="Oval 125">
                <a:extLst>
                  <a:ext uri="{FF2B5EF4-FFF2-40B4-BE49-F238E27FC236}">
                    <a16:creationId xmlns:a16="http://schemas.microsoft.com/office/drawing/2014/main" id="{73B7B3C2-FC48-4EAD-A9E9-77EF0BA80650}"/>
                  </a:ext>
                </a:extLst>
              </p:cNvPr>
              <p:cNvSpPr/>
              <p:nvPr/>
            </p:nvSpPr>
            <p:spPr>
              <a:xfrm>
                <a:off x="5404868" y="1846412"/>
                <a:ext cx="127000" cy="127000"/>
              </a:xfrm>
              <a:prstGeom prst="ellipse">
                <a:avLst/>
              </a:prstGeom>
              <a:solidFill>
                <a:srgbClr val="44546A">
                  <a:lumMod val="20000"/>
                  <a:lumOff val="80000"/>
                </a:srgbClr>
              </a:solidFill>
              <a:ln w="12700" cap="flat" cmpd="sng" algn="ctr">
                <a:noFill/>
                <a:prstDash val="solid"/>
                <a:miter lim="800000"/>
              </a:ln>
              <a:effectLst/>
            </p:spPr>
            <p:txBody>
              <a:bodyPr rtlCol="0" anchor="ctr"/>
              <a:lstStyle/>
              <a:p>
                <a:pPr algn="ctr" defTabSz="914400">
                  <a:defRPr/>
                </a:pPr>
                <a:endParaRPr lang="en-US" sz="1530" kern="0">
                  <a:solidFill>
                    <a:prstClr val="white"/>
                  </a:solidFill>
                  <a:latin typeface="Calibri" panose="020F0502020204030204"/>
                </a:endParaRPr>
              </a:p>
            </p:txBody>
          </p:sp>
          <p:sp>
            <p:nvSpPr>
              <p:cNvPr id="127" name="Oval 126">
                <a:extLst>
                  <a:ext uri="{FF2B5EF4-FFF2-40B4-BE49-F238E27FC236}">
                    <a16:creationId xmlns:a16="http://schemas.microsoft.com/office/drawing/2014/main" id="{5F53E800-DECA-48CB-BFAC-04FCFBF5DDE9}"/>
                  </a:ext>
                </a:extLst>
              </p:cNvPr>
              <p:cNvSpPr/>
              <p:nvPr/>
            </p:nvSpPr>
            <p:spPr>
              <a:xfrm>
                <a:off x="5442970" y="1903413"/>
                <a:ext cx="88898" cy="82699"/>
              </a:xfrm>
              <a:prstGeom prst="ellipse">
                <a:avLst/>
              </a:prstGeom>
              <a:solidFill>
                <a:sysClr val="window" lastClr="FFFFFF"/>
              </a:solidFill>
              <a:ln w="12700" cap="flat" cmpd="sng" algn="ctr">
                <a:noFill/>
                <a:prstDash val="solid"/>
                <a:miter lim="800000"/>
              </a:ln>
              <a:effectLst/>
            </p:spPr>
            <p:txBody>
              <a:bodyPr rtlCol="0" anchor="ctr"/>
              <a:lstStyle/>
              <a:p>
                <a:pPr algn="ctr" defTabSz="914400">
                  <a:defRPr/>
                </a:pPr>
                <a:endParaRPr lang="en-US" sz="1530" kern="0">
                  <a:solidFill>
                    <a:prstClr val="white"/>
                  </a:solidFill>
                  <a:latin typeface="Calibri" panose="020F0502020204030204"/>
                </a:endParaRPr>
              </a:p>
            </p:txBody>
          </p:sp>
        </p:grpSp>
        <p:sp>
          <p:nvSpPr>
            <p:cNvPr id="119" name="Chord 14349">
              <a:extLst>
                <a:ext uri="{FF2B5EF4-FFF2-40B4-BE49-F238E27FC236}">
                  <a16:creationId xmlns:a16="http://schemas.microsoft.com/office/drawing/2014/main" id="{56580CC8-4D20-4B32-AEA4-52FE85F37010}"/>
                </a:ext>
              </a:extLst>
            </p:cNvPr>
            <p:cNvSpPr/>
            <p:nvPr/>
          </p:nvSpPr>
          <p:spPr>
            <a:xfrm rot="9534451">
              <a:off x="6287104" y="4664509"/>
              <a:ext cx="229733" cy="113857"/>
            </a:xfrm>
            <a:custGeom>
              <a:avLst/>
              <a:gdLst>
                <a:gd name="connsiteX0" fmla="*/ 278593 w 328789"/>
                <a:gd name="connsiteY0" fmla="*/ 272954 h 317511"/>
                <a:gd name="connsiteX1" fmla="*/ 87132 w 328789"/>
                <a:gd name="connsiteY1" fmla="*/ 298886 h 317511"/>
                <a:gd name="connsiteX2" fmla="*/ 4328 w 328789"/>
                <a:gd name="connsiteY2" fmla="*/ 122563 h 317511"/>
                <a:gd name="connsiteX3" fmla="*/ 278593 w 328789"/>
                <a:gd name="connsiteY3" fmla="*/ 272954 h 317511"/>
                <a:gd name="connsiteX0" fmla="*/ 296447 w 296447"/>
                <a:gd name="connsiteY0" fmla="*/ 173784 h 218344"/>
                <a:gd name="connsiteX1" fmla="*/ 104986 w 296447"/>
                <a:gd name="connsiteY1" fmla="*/ 199716 h 218344"/>
                <a:gd name="connsiteX2" fmla="*/ 3208 w 296447"/>
                <a:gd name="connsiteY2" fmla="*/ 0 h 218344"/>
                <a:gd name="connsiteX3" fmla="*/ 296447 w 296447"/>
                <a:gd name="connsiteY3" fmla="*/ 173784 h 218344"/>
                <a:gd name="connsiteX0" fmla="*/ 301190 w 301190"/>
                <a:gd name="connsiteY0" fmla="*/ 179631 h 220442"/>
                <a:gd name="connsiteX1" fmla="*/ 104986 w 301190"/>
                <a:gd name="connsiteY1" fmla="*/ 199716 h 220442"/>
                <a:gd name="connsiteX2" fmla="*/ 3208 w 301190"/>
                <a:gd name="connsiteY2" fmla="*/ 0 h 220442"/>
                <a:gd name="connsiteX3" fmla="*/ 301190 w 301190"/>
                <a:gd name="connsiteY3" fmla="*/ 179631 h 220442"/>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Lst>
              <a:ahLst/>
              <a:cxnLst>
                <a:cxn ang="0">
                  <a:pos x="connsiteX0" y="connsiteY0"/>
                </a:cxn>
                <a:cxn ang="0">
                  <a:pos x="connsiteX1" y="connsiteY1"/>
                </a:cxn>
                <a:cxn ang="0">
                  <a:pos x="connsiteX2" y="connsiteY2"/>
                </a:cxn>
                <a:cxn ang="0">
                  <a:pos x="connsiteX3" y="connsiteY3"/>
                </a:cxn>
              </a:cxnLst>
              <a:rect l="l" t="t" r="r" b="b"/>
              <a:pathLst>
                <a:path w="306310" h="217634">
                  <a:moveTo>
                    <a:pt x="306310" y="171599"/>
                  </a:moveTo>
                  <a:cubicBezTo>
                    <a:pt x="255054" y="219399"/>
                    <a:pt x="167882" y="232055"/>
                    <a:pt x="104986" y="199716"/>
                  </a:cubicBezTo>
                  <a:cubicBezTo>
                    <a:pt x="39173" y="165876"/>
                    <a:pt x="-13790" y="70108"/>
                    <a:pt x="3208" y="0"/>
                  </a:cubicBezTo>
                  <a:cubicBezTo>
                    <a:pt x="84012" y="80074"/>
                    <a:pt x="202814" y="144835"/>
                    <a:pt x="306310" y="171599"/>
                  </a:cubicBezTo>
                  <a:close/>
                </a:path>
              </a:pathLst>
            </a:custGeom>
            <a:solidFill>
              <a:srgbClr val="EA5916"/>
            </a:solidFill>
            <a:ln w="12700" cap="flat" cmpd="sng" algn="ctr">
              <a:noFill/>
              <a:prstDash val="solid"/>
              <a:miter lim="800000"/>
            </a:ln>
            <a:effectLst/>
          </p:spPr>
          <p:txBody>
            <a:bodyPr rtlCol="0" anchor="ctr"/>
            <a:lstStyle/>
            <a:p>
              <a:pPr algn="ctr" defTabSz="914400">
                <a:defRPr/>
              </a:pPr>
              <a:endParaRPr lang="en-US" sz="1530" kern="0" dirty="0">
                <a:solidFill>
                  <a:prstClr val="white"/>
                </a:solidFill>
                <a:latin typeface="Calibri" panose="020F0502020204030204"/>
              </a:endParaRPr>
            </a:p>
          </p:txBody>
        </p:sp>
        <p:sp>
          <p:nvSpPr>
            <p:cNvPr id="101" name="Freeform: Shape 100">
              <a:extLst>
                <a:ext uri="{FF2B5EF4-FFF2-40B4-BE49-F238E27FC236}">
                  <a16:creationId xmlns:a16="http://schemas.microsoft.com/office/drawing/2014/main" id="{A9032EA2-F43D-4D8D-81C8-47AE08C36E29}"/>
                </a:ext>
              </a:extLst>
            </p:cNvPr>
            <p:cNvSpPr/>
            <p:nvPr/>
          </p:nvSpPr>
          <p:spPr>
            <a:xfrm rot="21405408" flipH="1">
              <a:off x="5922166" y="5327146"/>
              <a:ext cx="123065" cy="127757"/>
            </a:xfrm>
            <a:custGeom>
              <a:avLst/>
              <a:gdLst>
                <a:gd name="connsiteX0" fmla="*/ 0 w 164306"/>
                <a:gd name="connsiteY0" fmla="*/ 45244 h 190500"/>
                <a:gd name="connsiteX1" fmla="*/ 57150 w 164306"/>
                <a:gd name="connsiteY1" fmla="*/ 0 h 190500"/>
                <a:gd name="connsiteX2" fmla="*/ 164306 w 164306"/>
                <a:gd name="connsiteY2" fmla="*/ 107156 h 190500"/>
                <a:gd name="connsiteX3" fmla="*/ 152400 w 164306"/>
                <a:gd name="connsiteY3" fmla="*/ 121444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4775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92869 w 164306"/>
                <a:gd name="connsiteY12" fmla="*/ 190500 h 190500"/>
                <a:gd name="connsiteX13" fmla="*/ 71437 w 164306"/>
                <a:gd name="connsiteY13" fmla="*/ 159544 h 190500"/>
                <a:gd name="connsiteX14" fmla="*/ 71437 w 164306"/>
                <a:gd name="connsiteY14" fmla="*/ 185738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71437 w 164306"/>
                <a:gd name="connsiteY13" fmla="*/ 185738 h 190500"/>
                <a:gd name="connsiteX14" fmla="*/ 0 w 164306"/>
                <a:gd name="connsiteY14"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66675 w 164306"/>
                <a:gd name="connsiteY13" fmla="*/ 188119 h 190500"/>
                <a:gd name="connsiteX14" fmla="*/ 0 w 164306"/>
                <a:gd name="connsiteY14" fmla="*/ 45244 h 190500"/>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9538 w 164306"/>
                <a:gd name="connsiteY11" fmla="*/ 183356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5012"/>
                <a:gd name="connsiteY0" fmla="*/ 45244 h 192882"/>
                <a:gd name="connsiteX1" fmla="*/ 57150 w 165012"/>
                <a:gd name="connsiteY1" fmla="*/ 0 h 192882"/>
                <a:gd name="connsiteX2" fmla="*/ 164306 w 165012"/>
                <a:gd name="connsiteY2" fmla="*/ 107156 h 192882"/>
                <a:gd name="connsiteX3" fmla="*/ 159544 w 165012"/>
                <a:gd name="connsiteY3" fmla="*/ 128587 h 192882"/>
                <a:gd name="connsiteX4" fmla="*/ 126206 w 165012"/>
                <a:gd name="connsiteY4" fmla="*/ 104775 h 192882"/>
                <a:gd name="connsiteX5" fmla="*/ 157162 w 165012"/>
                <a:gd name="connsiteY5" fmla="*/ 176213 h 192882"/>
                <a:gd name="connsiteX6" fmla="*/ 161924 w 165012"/>
                <a:gd name="connsiteY6" fmla="*/ 161925 h 192882"/>
                <a:gd name="connsiteX7" fmla="*/ 116681 w 165012"/>
                <a:gd name="connsiteY7" fmla="*/ 128588 h 192882"/>
                <a:gd name="connsiteX8" fmla="*/ 140493 w 165012"/>
                <a:gd name="connsiteY8" fmla="*/ 190500 h 192882"/>
                <a:gd name="connsiteX9" fmla="*/ 109536 w 165012"/>
                <a:gd name="connsiteY9" fmla="*/ 166688 h 192882"/>
                <a:gd name="connsiteX10" fmla="*/ 102393 w 165012"/>
                <a:gd name="connsiteY10" fmla="*/ 152400 h 192882"/>
                <a:gd name="connsiteX11" fmla="*/ 104776 w 165012"/>
                <a:gd name="connsiteY11" fmla="*/ 190500 h 192882"/>
                <a:gd name="connsiteX12" fmla="*/ 71437 w 165012"/>
                <a:gd name="connsiteY12" fmla="*/ 159544 h 192882"/>
                <a:gd name="connsiteX13" fmla="*/ 73819 w 165012"/>
                <a:gd name="connsiteY13" fmla="*/ 192882 h 192882"/>
                <a:gd name="connsiteX14" fmla="*/ 0 w 165012"/>
                <a:gd name="connsiteY14" fmla="*/ 45244 h 192882"/>
                <a:gd name="connsiteX0" fmla="*/ 0 w 174678"/>
                <a:gd name="connsiteY0" fmla="*/ 45244 h 192882"/>
                <a:gd name="connsiteX1" fmla="*/ 57150 w 174678"/>
                <a:gd name="connsiteY1" fmla="*/ 0 h 192882"/>
                <a:gd name="connsiteX2" fmla="*/ 164306 w 174678"/>
                <a:gd name="connsiteY2" fmla="*/ 107156 h 192882"/>
                <a:gd name="connsiteX3" fmla="*/ 159544 w 174678"/>
                <a:gd name="connsiteY3" fmla="*/ 128587 h 192882"/>
                <a:gd name="connsiteX4" fmla="*/ 126206 w 174678"/>
                <a:gd name="connsiteY4" fmla="*/ 104775 h 192882"/>
                <a:gd name="connsiteX5" fmla="*/ 157162 w 174678"/>
                <a:gd name="connsiteY5" fmla="*/ 176213 h 192882"/>
                <a:gd name="connsiteX6" fmla="*/ 161924 w 174678"/>
                <a:gd name="connsiteY6" fmla="*/ 161925 h 192882"/>
                <a:gd name="connsiteX7" fmla="*/ 116681 w 174678"/>
                <a:gd name="connsiteY7" fmla="*/ 128588 h 192882"/>
                <a:gd name="connsiteX8" fmla="*/ 140493 w 174678"/>
                <a:gd name="connsiteY8" fmla="*/ 190500 h 192882"/>
                <a:gd name="connsiteX9" fmla="*/ 109536 w 174678"/>
                <a:gd name="connsiteY9" fmla="*/ 166688 h 192882"/>
                <a:gd name="connsiteX10" fmla="*/ 102393 w 174678"/>
                <a:gd name="connsiteY10" fmla="*/ 152400 h 192882"/>
                <a:gd name="connsiteX11" fmla="*/ 104776 w 174678"/>
                <a:gd name="connsiteY11" fmla="*/ 190500 h 192882"/>
                <a:gd name="connsiteX12" fmla="*/ 71437 w 174678"/>
                <a:gd name="connsiteY12" fmla="*/ 159544 h 192882"/>
                <a:gd name="connsiteX13" fmla="*/ 73819 w 174678"/>
                <a:gd name="connsiteY13" fmla="*/ 192882 h 192882"/>
                <a:gd name="connsiteX14" fmla="*/ 0 w 174678"/>
                <a:gd name="connsiteY14" fmla="*/ 45244 h 192882"/>
                <a:gd name="connsiteX0" fmla="*/ 0 w 321102"/>
                <a:gd name="connsiteY0" fmla="*/ 45244 h 221905"/>
                <a:gd name="connsiteX1" fmla="*/ 57150 w 321102"/>
                <a:gd name="connsiteY1" fmla="*/ 0 h 221905"/>
                <a:gd name="connsiteX2" fmla="*/ 164306 w 321102"/>
                <a:gd name="connsiteY2" fmla="*/ 107156 h 221905"/>
                <a:gd name="connsiteX3" fmla="*/ 159544 w 321102"/>
                <a:gd name="connsiteY3" fmla="*/ 128587 h 221905"/>
                <a:gd name="connsiteX4" fmla="*/ 126206 w 321102"/>
                <a:gd name="connsiteY4" fmla="*/ 104775 h 221905"/>
                <a:gd name="connsiteX5" fmla="*/ 316706 w 321102"/>
                <a:gd name="connsiteY5" fmla="*/ 221456 h 221905"/>
                <a:gd name="connsiteX6" fmla="*/ 161924 w 321102"/>
                <a:gd name="connsiteY6" fmla="*/ 161925 h 221905"/>
                <a:gd name="connsiteX7" fmla="*/ 116681 w 321102"/>
                <a:gd name="connsiteY7" fmla="*/ 128588 h 221905"/>
                <a:gd name="connsiteX8" fmla="*/ 140493 w 321102"/>
                <a:gd name="connsiteY8" fmla="*/ 190500 h 221905"/>
                <a:gd name="connsiteX9" fmla="*/ 109536 w 321102"/>
                <a:gd name="connsiteY9" fmla="*/ 166688 h 221905"/>
                <a:gd name="connsiteX10" fmla="*/ 102393 w 321102"/>
                <a:gd name="connsiteY10" fmla="*/ 152400 h 221905"/>
                <a:gd name="connsiteX11" fmla="*/ 104776 w 321102"/>
                <a:gd name="connsiteY11" fmla="*/ 190500 h 221905"/>
                <a:gd name="connsiteX12" fmla="*/ 71437 w 321102"/>
                <a:gd name="connsiteY12" fmla="*/ 159544 h 221905"/>
                <a:gd name="connsiteX13" fmla="*/ 73819 w 321102"/>
                <a:gd name="connsiteY13" fmla="*/ 192882 h 221905"/>
                <a:gd name="connsiteX14" fmla="*/ 0 w 321102"/>
                <a:gd name="connsiteY14" fmla="*/ 45244 h 221905"/>
                <a:gd name="connsiteX0" fmla="*/ 0 w 317093"/>
                <a:gd name="connsiteY0" fmla="*/ 45244 h 227248"/>
                <a:gd name="connsiteX1" fmla="*/ 57150 w 317093"/>
                <a:gd name="connsiteY1" fmla="*/ 0 h 227248"/>
                <a:gd name="connsiteX2" fmla="*/ 164306 w 317093"/>
                <a:gd name="connsiteY2" fmla="*/ 107156 h 227248"/>
                <a:gd name="connsiteX3" fmla="*/ 159544 w 317093"/>
                <a:gd name="connsiteY3" fmla="*/ 128587 h 227248"/>
                <a:gd name="connsiteX4" fmla="*/ 126206 w 317093"/>
                <a:gd name="connsiteY4" fmla="*/ 104775 h 227248"/>
                <a:gd name="connsiteX5" fmla="*/ 316706 w 317093"/>
                <a:gd name="connsiteY5" fmla="*/ 221456 h 227248"/>
                <a:gd name="connsiteX6" fmla="*/ 161924 w 317093"/>
                <a:gd name="connsiteY6" fmla="*/ 161925 h 227248"/>
                <a:gd name="connsiteX7" fmla="*/ 116681 w 317093"/>
                <a:gd name="connsiteY7" fmla="*/ 128588 h 227248"/>
                <a:gd name="connsiteX8" fmla="*/ 140493 w 317093"/>
                <a:gd name="connsiteY8" fmla="*/ 190500 h 227248"/>
                <a:gd name="connsiteX9" fmla="*/ 109536 w 317093"/>
                <a:gd name="connsiteY9" fmla="*/ 166688 h 227248"/>
                <a:gd name="connsiteX10" fmla="*/ 102393 w 317093"/>
                <a:gd name="connsiteY10" fmla="*/ 152400 h 227248"/>
                <a:gd name="connsiteX11" fmla="*/ 104776 w 317093"/>
                <a:gd name="connsiteY11" fmla="*/ 190500 h 227248"/>
                <a:gd name="connsiteX12" fmla="*/ 71437 w 317093"/>
                <a:gd name="connsiteY12" fmla="*/ 159544 h 227248"/>
                <a:gd name="connsiteX13" fmla="*/ 73819 w 317093"/>
                <a:gd name="connsiteY13" fmla="*/ 192882 h 227248"/>
                <a:gd name="connsiteX14" fmla="*/ 0 w 317093"/>
                <a:gd name="connsiteY14" fmla="*/ 45244 h 227248"/>
                <a:gd name="connsiteX0" fmla="*/ 0 w 298084"/>
                <a:gd name="connsiteY0" fmla="*/ 45244 h 211648"/>
                <a:gd name="connsiteX1" fmla="*/ 57150 w 298084"/>
                <a:gd name="connsiteY1" fmla="*/ 0 h 211648"/>
                <a:gd name="connsiteX2" fmla="*/ 164306 w 298084"/>
                <a:gd name="connsiteY2" fmla="*/ 107156 h 211648"/>
                <a:gd name="connsiteX3" fmla="*/ 159544 w 298084"/>
                <a:gd name="connsiteY3" fmla="*/ 128587 h 211648"/>
                <a:gd name="connsiteX4" fmla="*/ 126206 w 298084"/>
                <a:gd name="connsiteY4" fmla="*/ 104775 h 211648"/>
                <a:gd name="connsiteX5" fmla="*/ 297656 w 298084"/>
                <a:gd name="connsiteY5" fmla="*/ 204788 h 211648"/>
                <a:gd name="connsiteX6" fmla="*/ 161924 w 298084"/>
                <a:gd name="connsiteY6" fmla="*/ 161925 h 211648"/>
                <a:gd name="connsiteX7" fmla="*/ 116681 w 298084"/>
                <a:gd name="connsiteY7" fmla="*/ 128588 h 211648"/>
                <a:gd name="connsiteX8" fmla="*/ 140493 w 298084"/>
                <a:gd name="connsiteY8" fmla="*/ 190500 h 211648"/>
                <a:gd name="connsiteX9" fmla="*/ 109536 w 298084"/>
                <a:gd name="connsiteY9" fmla="*/ 166688 h 211648"/>
                <a:gd name="connsiteX10" fmla="*/ 102393 w 298084"/>
                <a:gd name="connsiteY10" fmla="*/ 152400 h 211648"/>
                <a:gd name="connsiteX11" fmla="*/ 104776 w 298084"/>
                <a:gd name="connsiteY11" fmla="*/ 190500 h 211648"/>
                <a:gd name="connsiteX12" fmla="*/ 71437 w 298084"/>
                <a:gd name="connsiteY12" fmla="*/ 159544 h 211648"/>
                <a:gd name="connsiteX13" fmla="*/ 73819 w 298084"/>
                <a:gd name="connsiteY13" fmla="*/ 192882 h 211648"/>
                <a:gd name="connsiteX14" fmla="*/ 0 w 298084"/>
                <a:gd name="connsiteY14" fmla="*/ 45244 h 211648"/>
                <a:gd name="connsiteX0" fmla="*/ 0 w 224568"/>
                <a:gd name="connsiteY0" fmla="*/ 45244 h 205093"/>
                <a:gd name="connsiteX1" fmla="*/ 57150 w 224568"/>
                <a:gd name="connsiteY1" fmla="*/ 0 h 205093"/>
                <a:gd name="connsiteX2" fmla="*/ 164306 w 224568"/>
                <a:gd name="connsiteY2" fmla="*/ 107156 h 205093"/>
                <a:gd name="connsiteX3" fmla="*/ 159544 w 224568"/>
                <a:gd name="connsiteY3" fmla="*/ 128587 h 205093"/>
                <a:gd name="connsiteX4" fmla="*/ 126206 w 224568"/>
                <a:gd name="connsiteY4" fmla="*/ 104775 h 205093"/>
                <a:gd name="connsiteX5" fmla="*/ 223837 w 224568"/>
                <a:gd name="connsiteY5" fmla="*/ 197644 h 205093"/>
                <a:gd name="connsiteX6" fmla="*/ 161924 w 224568"/>
                <a:gd name="connsiteY6" fmla="*/ 161925 h 205093"/>
                <a:gd name="connsiteX7" fmla="*/ 116681 w 224568"/>
                <a:gd name="connsiteY7" fmla="*/ 128588 h 205093"/>
                <a:gd name="connsiteX8" fmla="*/ 140493 w 224568"/>
                <a:gd name="connsiteY8" fmla="*/ 190500 h 205093"/>
                <a:gd name="connsiteX9" fmla="*/ 109536 w 224568"/>
                <a:gd name="connsiteY9" fmla="*/ 166688 h 205093"/>
                <a:gd name="connsiteX10" fmla="*/ 102393 w 224568"/>
                <a:gd name="connsiteY10" fmla="*/ 152400 h 205093"/>
                <a:gd name="connsiteX11" fmla="*/ 104776 w 224568"/>
                <a:gd name="connsiteY11" fmla="*/ 190500 h 205093"/>
                <a:gd name="connsiteX12" fmla="*/ 71437 w 224568"/>
                <a:gd name="connsiteY12" fmla="*/ 159544 h 205093"/>
                <a:gd name="connsiteX13" fmla="*/ 73819 w 224568"/>
                <a:gd name="connsiteY13" fmla="*/ 192882 h 205093"/>
                <a:gd name="connsiteX14" fmla="*/ 0 w 224568"/>
                <a:gd name="connsiteY14" fmla="*/ 45244 h 205093"/>
                <a:gd name="connsiteX0" fmla="*/ 0 w 224725"/>
                <a:gd name="connsiteY0" fmla="*/ 45244 h 197793"/>
                <a:gd name="connsiteX1" fmla="*/ 57150 w 224725"/>
                <a:gd name="connsiteY1" fmla="*/ 0 h 197793"/>
                <a:gd name="connsiteX2" fmla="*/ 164306 w 224725"/>
                <a:gd name="connsiteY2" fmla="*/ 107156 h 197793"/>
                <a:gd name="connsiteX3" fmla="*/ 159544 w 224725"/>
                <a:gd name="connsiteY3" fmla="*/ 128587 h 197793"/>
                <a:gd name="connsiteX4" fmla="*/ 126206 w 224725"/>
                <a:gd name="connsiteY4" fmla="*/ 104775 h 197793"/>
                <a:gd name="connsiteX5" fmla="*/ 223837 w 224725"/>
                <a:gd name="connsiteY5" fmla="*/ 197644 h 197793"/>
                <a:gd name="connsiteX6" fmla="*/ 161924 w 224725"/>
                <a:gd name="connsiteY6" fmla="*/ 161925 h 197793"/>
                <a:gd name="connsiteX7" fmla="*/ 116681 w 224725"/>
                <a:gd name="connsiteY7" fmla="*/ 128588 h 197793"/>
                <a:gd name="connsiteX8" fmla="*/ 140493 w 224725"/>
                <a:gd name="connsiteY8" fmla="*/ 190500 h 197793"/>
                <a:gd name="connsiteX9" fmla="*/ 109536 w 224725"/>
                <a:gd name="connsiteY9" fmla="*/ 166688 h 197793"/>
                <a:gd name="connsiteX10" fmla="*/ 102393 w 224725"/>
                <a:gd name="connsiteY10" fmla="*/ 152400 h 197793"/>
                <a:gd name="connsiteX11" fmla="*/ 104776 w 224725"/>
                <a:gd name="connsiteY11" fmla="*/ 190500 h 197793"/>
                <a:gd name="connsiteX12" fmla="*/ 71437 w 224725"/>
                <a:gd name="connsiteY12" fmla="*/ 159544 h 197793"/>
                <a:gd name="connsiteX13" fmla="*/ 73819 w 224725"/>
                <a:gd name="connsiteY13" fmla="*/ 192882 h 197793"/>
                <a:gd name="connsiteX14" fmla="*/ 0 w 224725"/>
                <a:gd name="connsiteY14" fmla="*/ 45244 h 197793"/>
                <a:gd name="connsiteX0" fmla="*/ 0 w 223858"/>
                <a:gd name="connsiteY0" fmla="*/ 45244 h 197802"/>
                <a:gd name="connsiteX1" fmla="*/ 57150 w 223858"/>
                <a:gd name="connsiteY1" fmla="*/ 0 h 197802"/>
                <a:gd name="connsiteX2" fmla="*/ 164306 w 223858"/>
                <a:gd name="connsiteY2" fmla="*/ 107156 h 197802"/>
                <a:gd name="connsiteX3" fmla="*/ 159544 w 223858"/>
                <a:gd name="connsiteY3" fmla="*/ 128587 h 197802"/>
                <a:gd name="connsiteX4" fmla="*/ 126206 w 223858"/>
                <a:gd name="connsiteY4" fmla="*/ 104775 h 197802"/>
                <a:gd name="connsiteX5" fmla="*/ 223837 w 223858"/>
                <a:gd name="connsiteY5" fmla="*/ 197644 h 197802"/>
                <a:gd name="connsiteX6" fmla="*/ 116681 w 223858"/>
                <a:gd name="connsiteY6" fmla="*/ 128588 h 197802"/>
                <a:gd name="connsiteX7" fmla="*/ 140493 w 223858"/>
                <a:gd name="connsiteY7" fmla="*/ 190500 h 197802"/>
                <a:gd name="connsiteX8" fmla="*/ 109536 w 223858"/>
                <a:gd name="connsiteY8" fmla="*/ 166688 h 197802"/>
                <a:gd name="connsiteX9" fmla="*/ 102393 w 223858"/>
                <a:gd name="connsiteY9" fmla="*/ 152400 h 197802"/>
                <a:gd name="connsiteX10" fmla="*/ 104776 w 223858"/>
                <a:gd name="connsiteY10" fmla="*/ 190500 h 197802"/>
                <a:gd name="connsiteX11" fmla="*/ 71437 w 223858"/>
                <a:gd name="connsiteY11" fmla="*/ 159544 h 197802"/>
                <a:gd name="connsiteX12" fmla="*/ 73819 w 223858"/>
                <a:gd name="connsiteY12" fmla="*/ 192882 h 197802"/>
                <a:gd name="connsiteX13" fmla="*/ 0 w 223858"/>
                <a:gd name="connsiteY13" fmla="*/ 45244 h 197802"/>
                <a:gd name="connsiteX0" fmla="*/ 0 w 169122"/>
                <a:gd name="connsiteY0" fmla="*/ 45244 h 192882"/>
                <a:gd name="connsiteX1" fmla="*/ 57150 w 169122"/>
                <a:gd name="connsiteY1" fmla="*/ 0 h 192882"/>
                <a:gd name="connsiteX2" fmla="*/ 164306 w 169122"/>
                <a:gd name="connsiteY2" fmla="*/ 107156 h 192882"/>
                <a:gd name="connsiteX3" fmla="*/ 159544 w 169122"/>
                <a:gd name="connsiteY3" fmla="*/ 128587 h 192882"/>
                <a:gd name="connsiteX4" fmla="*/ 126206 w 169122"/>
                <a:gd name="connsiteY4" fmla="*/ 104775 h 192882"/>
                <a:gd name="connsiteX5" fmla="*/ 169069 w 169122"/>
                <a:gd name="connsiteY5" fmla="*/ 164307 h 192882"/>
                <a:gd name="connsiteX6" fmla="*/ 116681 w 169122"/>
                <a:gd name="connsiteY6" fmla="*/ 128588 h 192882"/>
                <a:gd name="connsiteX7" fmla="*/ 140493 w 169122"/>
                <a:gd name="connsiteY7" fmla="*/ 190500 h 192882"/>
                <a:gd name="connsiteX8" fmla="*/ 109536 w 169122"/>
                <a:gd name="connsiteY8" fmla="*/ 166688 h 192882"/>
                <a:gd name="connsiteX9" fmla="*/ 102393 w 169122"/>
                <a:gd name="connsiteY9" fmla="*/ 152400 h 192882"/>
                <a:gd name="connsiteX10" fmla="*/ 104776 w 169122"/>
                <a:gd name="connsiteY10" fmla="*/ 190500 h 192882"/>
                <a:gd name="connsiteX11" fmla="*/ 71437 w 169122"/>
                <a:gd name="connsiteY11" fmla="*/ 159544 h 192882"/>
                <a:gd name="connsiteX12" fmla="*/ 73819 w 169122"/>
                <a:gd name="connsiteY12" fmla="*/ 192882 h 192882"/>
                <a:gd name="connsiteX13" fmla="*/ 0 w 169122"/>
                <a:gd name="connsiteY13" fmla="*/ 45244 h 192882"/>
                <a:gd name="connsiteX0" fmla="*/ 0 w 223859"/>
                <a:gd name="connsiteY0" fmla="*/ 45244 h 197803"/>
                <a:gd name="connsiteX1" fmla="*/ 57150 w 223859"/>
                <a:gd name="connsiteY1" fmla="*/ 0 h 197803"/>
                <a:gd name="connsiteX2" fmla="*/ 164306 w 223859"/>
                <a:gd name="connsiteY2" fmla="*/ 107156 h 197803"/>
                <a:gd name="connsiteX3" fmla="*/ 159544 w 223859"/>
                <a:gd name="connsiteY3" fmla="*/ 128587 h 197803"/>
                <a:gd name="connsiteX4" fmla="*/ 126206 w 223859"/>
                <a:gd name="connsiteY4" fmla="*/ 104775 h 197803"/>
                <a:gd name="connsiteX5" fmla="*/ 223838 w 223859"/>
                <a:gd name="connsiteY5" fmla="*/ 197645 h 197803"/>
                <a:gd name="connsiteX6" fmla="*/ 116681 w 223859"/>
                <a:gd name="connsiteY6" fmla="*/ 128588 h 197803"/>
                <a:gd name="connsiteX7" fmla="*/ 140493 w 223859"/>
                <a:gd name="connsiteY7" fmla="*/ 190500 h 197803"/>
                <a:gd name="connsiteX8" fmla="*/ 109536 w 223859"/>
                <a:gd name="connsiteY8" fmla="*/ 166688 h 197803"/>
                <a:gd name="connsiteX9" fmla="*/ 102393 w 223859"/>
                <a:gd name="connsiteY9" fmla="*/ 152400 h 197803"/>
                <a:gd name="connsiteX10" fmla="*/ 104776 w 223859"/>
                <a:gd name="connsiteY10" fmla="*/ 190500 h 197803"/>
                <a:gd name="connsiteX11" fmla="*/ 71437 w 223859"/>
                <a:gd name="connsiteY11" fmla="*/ 159544 h 197803"/>
                <a:gd name="connsiteX12" fmla="*/ 73819 w 223859"/>
                <a:gd name="connsiteY12" fmla="*/ 192882 h 197803"/>
                <a:gd name="connsiteX13" fmla="*/ 0 w 223859"/>
                <a:gd name="connsiteY13" fmla="*/ 45244 h 197803"/>
                <a:gd name="connsiteX0" fmla="*/ 0 w 211956"/>
                <a:gd name="connsiteY0" fmla="*/ 45244 h 226334"/>
                <a:gd name="connsiteX1" fmla="*/ 57150 w 211956"/>
                <a:gd name="connsiteY1" fmla="*/ 0 h 226334"/>
                <a:gd name="connsiteX2" fmla="*/ 164306 w 211956"/>
                <a:gd name="connsiteY2" fmla="*/ 107156 h 226334"/>
                <a:gd name="connsiteX3" fmla="*/ 159544 w 211956"/>
                <a:gd name="connsiteY3" fmla="*/ 128587 h 226334"/>
                <a:gd name="connsiteX4" fmla="*/ 126206 w 211956"/>
                <a:gd name="connsiteY4" fmla="*/ 104775 h 226334"/>
                <a:gd name="connsiteX5" fmla="*/ 211932 w 211956"/>
                <a:gd name="connsiteY5" fmla="*/ 226220 h 226334"/>
                <a:gd name="connsiteX6" fmla="*/ 116681 w 211956"/>
                <a:gd name="connsiteY6" fmla="*/ 128588 h 226334"/>
                <a:gd name="connsiteX7" fmla="*/ 140493 w 211956"/>
                <a:gd name="connsiteY7" fmla="*/ 190500 h 226334"/>
                <a:gd name="connsiteX8" fmla="*/ 109536 w 211956"/>
                <a:gd name="connsiteY8" fmla="*/ 166688 h 226334"/>
                <a:gd name="connsiteX9" fmla="*/ 102393 w 211956"/>
                <a:gd name="connsiteY9" fmla="*/ 152400 h 226334"/>
                <a:gd name="connsiteX10" fmla="*/ 104776 w 211956"/>
                <a:gd name="connsiteY10" fmla="*/ 190500 h 226334"/>
                <a:gd name="connsiteX11" fmla="*/ 71437 w 211956"/>
                <a:gd name="connsiteY11" fmla="*/ 159544 h 226334"/>
                <a:gd name="connsiteX12" fmla="*/ 73819 w 211956"/>
                <a:gd name="connsiteY12" fmla="*/ 192882 h 226334"/>
                <a:gd name="connsiteX13" fmla="*/ 0 w 211956"/>
                <a:gd name="connsiteY13" fmla="*/ 45244 h 226334"/>
                <a:gd name="connsiteX0" fmla="*/ 0 w 218024"/>
                <a:gd name="connsiteY0" fmla="*/ 45244 h 226240"/>
                <a:gd name="connsiteX1" fmla="*/ 57150 w 218024"/>
                <a:gd name="connsiteY1" fmla="*/ 0 h 226240"/>
                <a:gd name="connsiteX2" fmla="*/ 164306 w 218024"/>
                <a:gd name="connsiteY2" fmla="*/ 107156 h 226240"/>
                <a:gd name="connsiteX3" fmla="*/ 159544 w 218024"/>
                <a:gd name="connsiteY3" fmla="*/ 128587 h 226240"/>
                <a:gd name="connsiteX4" fmla="*/ 126206 w 218024"/>
                <a:gd name="connsiteY4" fmla="*/ 104775 h 226240"/>
                <a:gd name="connsiteX5" fmla="*/ 211932 w 218024"/>
                <a:gd name="connsiteY5" fmla="*/ 226220 h 226240"/>
                <a:gd name="connsiteX6" fmla="*/ 116681 w 218024"/>
                <a:gd name="connsiteY6" fmla="*/ 128588 h 226240"/>
                <a:gd name="connsiteX7" fmla="*/ 140493 w 218024"/>
                <a:gd name="connsiteY7" fmla="*/ 190500 h 226240"/>
                <a:gd name="connsiteX8" fmla="*/ 109536 w 218024"/>
                <a:gd name="connsiteY8" fmla="*/ 166688 h 226240"/>
                <a:gd name="connsiteX9" fmla="*/ 102393 w 218024"/>
                <a:gd name="connsiteY9" fmla="*/ 152400 h 226240"/>
                <a:gd name="connsiteX10" fmla="*/ 104776 w 218024"/>
                <a:gd name="connsiteY10" fmla="*/ 190500 h 226240"/>
                <a:gd name="connsiteX11" fmla="*/ 71437 w 218024"/>
                <a:gd name="connsiteY11" fmla="*/ 159544 h 226240"/>
                <a:gd name="connsiteX12" fmla="*/ 73819 w 218024"/>
                <a:gd name="connsiteY12" fmla="*/ 192882 h 226240"/>
                <a:gd name="connsiteX13" fmla="*/ 0 w 218024"/>
                <a:gd name="connsiteY13" fmla="*/ 45244 h 226240"/>
                <a:gd name="connsiteX0" fmla="*/ 0 w 211230"/>
                <a:gd name="connsiteY0" fmla="*/ 45244 h 228620"/>
                <a:gd name="connsiteX1" fmla="*/ 57150 w 211230"/>
                <a:gd name="connsiteY1" fmla="*/ 0 h 228620"/>
                <a:gd name="connsiteX2" fmla="*/ 164306 w 211230"/>
                <a:gd name="connsiteY2" fmla="*/ 107156 h 228620"/>
                <a:gd name="connsiteX3" fmla="*/ 159544 w 211230"/>
                <a:gd name="connsiteY3" fmla="*/ 128587 h 228620"/>
                <a:gd name="connsiteX4" fmla="*/ 126206 w 211230"/>
                <a:gd name="connsiteY4" fmla="*/ 104775 h 228620"/>
                <a:gd name="connsiteX5" fmla="*/ 204788 w 211230"/>
                <a:gd name="connsiteY5" fmla="*/ 228601 h 228620"/>
                <a:gd name="connsiteX6" fmla="*/ 116681 w 211230"/>
                <a:gd name="connsiteY6" fmla="*/ 128588 h 228620"/>
                <a:gd name="connsiteX7" fmla="*/ 140493 w 211230"/>
                <a:gd name="connsiteY7" fmla="*/ 190500 h 228620"/>
                <a:gd name="connsiteX8" fmla="*/ 109536 w 211230"/>
                <a:gd name="connsiteY8" fmla="*/ 166688 h 228620"/>
                <a:gd name="connsiteX9" fmla="*/ 102393 w 211230"/>
                <a:gd name="connsiteY9" fmla="*/ 152400 h 228620"/>
                <a:gd name="connsiteX10" fmla="*/ 104776 w 211230"/>
                <a:gd name="connsiteY10" fmla="*/ 190500 h 228620"/>
                <a:gd name="connsiteX11" fmla="*/ 71437 w 211230"/>
                <a:gd name="connsiteY11" fmla="*/ 159544 h 228620"/>
                <a:gd name="connsiteX12" fmla="*/ 73819 w 211230"/>
                <a:gd name="connsiteY12" fmla="*/ 192882 h 228620"/>
                <a:gd name="connsiteX13" fmla="*/ 0 w 211230"/>
                <a:gd name="connsiteY13" fmla="*/ 45244 h 228620"/>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8119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47637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0975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75966"/>
                <a:gd name="connsiteY0" fmla="*/ 45244 h 192882"/>
                <a:gd name="connsiteX1" fmla="*/ 57150 w 175966"/>
                <a:gd name="connsiteY1" fmla="*/ 0 h 192882"/>
                <a:gd name="connsiteX2" fmla="*/ 164306 w 175966"/>
                <a:gd name="connsiteY2" fmla="*/ 107156 h 192882"/>
                <a:gd name="connsiteX3" fmla="*/ 159544 w 175966"/>
                <a:gd name="connsiteY3" fmla="*/ 128587 h 192882"/>
                <a:gd name="connsiteX4" fmla="*/ 126206 w 175966"/>
                <a:gd name="connsiteY4" fmla="*/ 104775 h 192882"/>
                <a:gd name="connsiteX5" fmla="*/ 166688 w 175966"/>
                <a:gd name="connsiteY5" fmla="*/ 176212 h 192882"/>
                <a:gd name="connsiteX6" fmla="*/ 116681 w 175966"/>
                <a:gd name="connsiteY6" fmla="*/ 128588 h 192882"/>
                <a:gd name="connsiteX7" fmla="*/ 140493 w 175966"/>
                <a:gd name="connsiteY7" fmla="*/ 190500 h 192882"/>
                <a:gd name="connsiteX8" fmla="*/ 109536 w 175966"/>
                <a:gd name="connsiteY8" fmla="*/ 166688 h 192882"/>
                <a:gd name="connsiteX9" fmla="*/ 102393 w 175966"/>
                <a:gd name="connsiteY9" fmla="*/ 152400 h 192882"/>
                <a:gd name="connsiteX10" fmla="*/ 104776 w 175966"/>
                <a:gd name="connsiteY10" fmla="*/ 190500 h 192882"/>
                <a:gd name="connsiteX11" fmla="*/ 71437 w 175966"/>
                <a:gd name="connsiteY11" fmla="*/ 159544 h 192882"/>
                <a:gd name="connsiteX12" fmla="*/ 73819 w 175966"/>
                <a:gd name="connsiteY12" fmla="*/ 192882 h 192882"/>
                <a:gd name="connsiteX13" fmla="*/ 0 w 175966"/>
                <a:gd name="connsiteY13" fmla="*/ 45244 h 192882"/>
                <a:gd name="connsiteX0" fmla="*/ 0 w 167424"/>
                <a:gd name="connsiteY0" fmla="*/ 45244 h 192882"/>
                <a:gd name="connsiteX1" fmla="*/ 57150 w 167424"/>
                <a:gd name="connsiteY1" fmla="*/ 0 h 192882"/>
                <a:gd name="connsiteX2" fmla="*/ 164306 w 167424"/>
                <a:gd name="connsiteY2" fmla="*/ 107156 h 192882"/>
                <a:gd name="connsiteX3" fmla="*/ 159544 w 167424"/>
                <a:gd name="connsiteY3" fmla="*/ 128587 h 192882"/>
                <a:gd name="connsiteX4" fmla="*/ 126206 w 167424"/>
                <a:gd name="connsiteY4" fmla="*/ 104775 h 192882"/>
                <a:gd name="connsiteX5" fmla="*/ 166688 w 167424"/>
                <a:gd name="connsiteY5" fmla="*/ 176212 h 192882"/>
                <a:gd name="connsiteX6" fmla="*/ 116681 w 167424"/>
                <a:gd name="connsiteY6" fmla="*/ 128588 h 192882"/>
                <a:gd name="connsiteX7" fmla="*/ 140493 w 167424"/>
                <a:gd name="connsiteY7" fmla="*/ 190500 h 192882"/>
                <a:gd name="connsiteX8" fmla="*/ 109536 w 167424"/>
                <a:gd name="connsiteY8" fmla="*/ 166688 h 192882"/>
                <a:gd name="connsiteX9" fmla="*/ 102393 w 167424"/>
                <a:gd name="connsiteY9" fmla="*/ 152400 h 192882"/>
                <a:gd name="connsiteX10" fmla="*/ 104776 w 167424"/>
                <a:gd name="connsiteY10" fmla="*/ 190500 h 192882"/>
                <a:gd name="connsiteX11" fmla="*/ 71437 w 167424"/>
                <a:gd name="connsiteY11" fmla="*/ 159544 h 192882"/>
                <a:gd name="connsiteX12" fmla="*/ 73819 w 167424"/>
                <a:gd name="connsiteY12" fmla="*/ 192882 h 192882"/>
                <a:gd name="connsiteX13" fmla="*/ 0 w 167424"/>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9544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69765"/>
                <a:gd name="connsiteY0" fmla="*/ 45244 h 192882"/>
                <a:gd name="connsiteX1" fmla="*/ 57150 w 169765"/>
                <a:gd name="connsiteY1" fmla="*/ 0 h 192882"/>
                <a:gd name="connsiteX2" fmla="*/ 164306 w 169765"/>
                <a:gd name="connsiteY2" fmla="*/ 107156 h 192882"/>
                <a:gd name="connsiteX3" fmla="*/ 159544 w 169765"/>
                <a:gd name="connsiteY3" fmla="*/ 128587 h 192882"/>
                <a:gd name="connsiteX4" fmla="*/ 126206 w 169765"/>
                <a:gd name="connsiteY4" fmla="*/ 104775 h 192882"/>
                <a:gd name="connsiteX5" fmla="*/ 169069 w 169765"/>
                <a:gd name="connsiteY5" fmla="*/ 178594 h 192882"/>
                <a:gd name="connsiteX6" fmla="*/ 116681 w 169765"/>
                <a:gd name="connsiteY6" fmla="*/ 128588 h 192882"/>
                <a:gd name="connsiteX7" fmla="*/ 140493 w 169765"/>
                <a:gd name="connsiteY7" fmla="*/ 190500 h 192882"/>
                <a:gd name="connsiteX8" fmla="*/ 109536 w 169765"/>
                <a:gd name="connsiteY8" fmla="*/ 166688 h 192882"/>
                <a:gd name="connsiteX9" fmla="*/ 102393 w 169765"/>
                <a:gd name="connsiteY9" fmla="*/ 152400 h 192882"/>
                <a:gd name="connsiteX10" fmla="*/ 104776 w 169765"/>
                <a:gd name="connsiteY10" fmla="*/ 190500 h 192882"/>
                <a:gd name="connsiteX11" fmla="*/ 71437 w 169765"/>
                <a:gd name="connsiteY11" fmla="*/ 159544 h 192882"/>
                <a:gd name="connsiteX12" fmla="*/ 73819 w 169765"/>
                <a:gd name="connsiteY12" fmla="*/ 192882 h 192882"/>
                <a:gd name="connsiteX13" fmla="*/ 0 w 169765"/>
                <a:gd name="connsiteY13" fmla="*/ 45244 h 192882"/>
                <a:gd name="connsiteX0" fmla="*/ 0 w 209911"/>
                <a:gd name="connsiteY0" fmla="*/ 45244 h 192882"/>
                <a:gd name="connsiteX1" fmla="*/ 57150 w 209911"/>
                <a:gd name="connsiteY1" fmla="*/ 0 h 192882"/>
                <a:gd name="connsiteX2" fmla="*/ 164306 w 209911"/>
                <a:gd name="connsiteY2" fmla="*/ 107156 h 192882"/>
                <a:gd name="connsiteX3" fmla="*/ 159544 w 209911"/>
                <a:gd name="connsiteY3" fmla="*/ 128587 h 192882"/>
                <a:gd name="connsiteX4" fmla="*/ 126206 w 209911"/>
                <a:gd name="connsiteY4" fmla="*/ 104775 h 192882"/>
                <a:gd name="connsiteX5" fmla="*/ 209550 w 209911"/>
                <a:gd name="connsiteY5" fmla="*/ 180975 h 192882"/>
                <a:gd name="connsiteX6" fmla="*/ 116681 w 209911"/>
                <a:gd name="connsiteY6" fmla="*/ 128588 h 192882"/>
                <a:gd name="connsiteX7" fmla="*/ 140493 w 209911"/>
                <a:gd name="connsiteY7" fmla="*/ 190500 h 192882"/>
                <a:gd name="connsiteX8" fmla="*/ 109536 w 209911"/>
                <a:gd name="connsiteY8" fmla="*/ 166688 h 192882"/>
                <a:gd name="connsiteX9" fmla="*/ 102393 w 209911"/>
                <a:gd name="connsiteY9" fmla="*/ 152400 h 192882"/>
                <a:gd name="connsiteX10" fmla="*/ 104776 w 209911"/>
                <a:gd name="connsiteY10" fmla="*/ 190500 h 192882"/>
                <a:gd name="connsiteX11" fmla="*/ 71437 w 209911"/>
                <a:gd name="connsiteY11" fmla="*/ 159544 h 192882"/>
                <a:gd name="connsiteX12" fmla="*/ 73819 w 209911"/>
                <a:gd name="connsiteY12" fmla="*/ 192882 h 192882"/>
                <a:gd name="connsiteX13" fmla="*/ 0 w 209911"/>
                <a:gd name="connsiteY13" fmla="*/ 45244 h 192882"/>
                <a:gd name="connsiteX0" fmla="*/ 0 w 210987"/>
                <a:gd name="connsiteY0" fmla="*/ 45244 h 192882"/>
                <a:gd name="connsiteX1" fmla="*/ 57150 w 210987"/>
                <a:gd name="connsiteY1" fmla="*/ 0 h 192882"/>
                <a:gd name="connsiteX2" fmla="*/ 164306 w 210987"/>
                <a:gd name="connsiteY2" fmla="*/ 107156 h 192882"/>
                <a:gd name="connsiteX3" fmla="*/ 159544 w 210987"/>
                <a:gd name="connsiteY3" fmla="*/ 128587 h 192882"/>
                <a:gd name="connsiteX4" fmla="*/ 126206 w 210987"/>
                <a:gd name="connsiteY4" fmla="*/ 104775 h 192882"/>
                <a:gd name="connsiteX5" fmla="*/ 209550 w 210987"/>
                <a:gd name="connsiteY5" fmla="*/ 180975 h 192882"/>
                <a:gd name="connsiteX6" fmla="*/ 116681 w 210987"/>
                <a:gd name="connsiteY6" fmla="*/ 128588 h 192882"/>
                <a:gd name="connsiteX7" fmla="*/ 140493 w 210987"/>
                <a:gd name="connsiteY7" fmla="*/ 190500 h 192882"/>
                <a:gd name="connsiteX8" fmla="*/ 109536 w 210987"/>
                <a:gd name="connsiteY8" fmla="*/ 166688 h 192882"/>
                <a:gd name="connsiteX9" fmla="*/ 102393 w 210987"/>
                <a:gd name="connsiteY9" fmla="*/ 152400 h 192882"/>
                <a:gd name="connsiteX10" fmla="*/ 104776 w 210987"/>
                <a:gd name="connsiteY10" fmla="*/ 190500 h 192882"/>
                <a:gd name="connsiteX11" fmla="*/ 71437 w 210987"/>
                <a:gd name="connsiteY11" fmla="*/ 159544 h 192882"/>
                <a:gd name="connsiteX12" fmla="*/ 73819 w 210987"/>
                <a:gd name="connsiteY12" fmla="*/ 192882 h 192882"/>
                <a:gd name="connsiteX13" fmla="*/ 0 w 210987"/>
                <a:gd name="connsiteY13" fmla="*/ 45244 h 192882"/>
                <a:gd name="connsiteX0" fmla="*/ 0 w 178407"/>
                <a:gd name="connsiteY0" fmla="*/ 45244 h 192882"/>
                <a:gd name="connsiteX1" fmla="*/ 57150 w 178407"/>
                <a:gd name="connsiteY1" fmla="*/ 0 h 192882"/>
                <a:gd name="connsiteX2" fmla="*/ 164306 w 178407"/>
                <a:gd name="connsiteY2" fmla="*/ 107156 h 192882"/>
                <a:gd name="connsiteX3" fmla="*/ 159544 w 178407"/>
                <a:gd name="connsiteY3" fmla="*/ 128587 h 192882"/>
                <a:gd name="connsiteX4" fmla="*/ 126206 w 178407"/>
                <a:gd name="connsiteY4" fmla="*/ 104775 h 192882"/>
                <a:gd name="connsiteX5" fmla="*/ 176212 w 178407"/>
                <a:gd name="connsiteY5" fmla="*/ 176212 h 192882"/>
                <a:gd name="connsiteX6" fmla="*/ 116681 w 178407"/>
                <a:gd name="connsiteY6" fmla="*/ 128588 h 192882"/>
                <a:gd name="connsiteX7" fmla="*/ 140493 w 178407"/>
                <a:gd name="connsiteY7" fmla="*/ 190500 h 192882"/>
                <a:gd name="connsiteX8" fmla="*/ 109536 w 178407"/>
                <a:gd name="connsiteY8" fmla="*/ 166688 h 192882"/>
                <a:gd name="connsiteX9" fmla="*/ 102393 w 178407"/>
                <a:gd name="connsiteY9" fmla="*/ 152400 h 192882"/>
                <a:gd name="connsiteX10" fmla="*/ 104776 w 178407"/>
                <a:gd name="connsiteY10" fmla="*/ 190500 h 192882"/>
                <a:gd name="connsiteX11" fmla="*/ 71437 w 178407"/>
                <a:gd name="connsiteY11" fmla="*/ 159544 h 192882"/>
                <a:gd name="connsiteX12" fmla="*/ 73819 w 178407"/>
                <a:gd name="connsiteY12" fmla="*/ 192882 h 192882"/>
                <a:gd name="connsiteX13" fmla="*/ 0 w 178407"/>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59544 w 169270"/>
                <a:gd name="connsiteY3" fmla="*/ 128587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69069 w 169270"/>
                <a:gd name="connsiteY3" fmla="*/ 130969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80975"/>
                <a:gd name="connsiteY0" fmla="*/ 45244 h 192882"/>
                <a:gd name="connsiteX1" fmla="*/ 57150 w 180975"/>
                <a:gd name="connsiteY1" fmla="*/ 0 h 192882"/>
                <a:gd name="connsiteX2" fmla="*/ 180975 w 180975"/>
                <a:gd name="connsiteY2" fmla="*/ 111919 h 192882"/>
                <a:gd name="connsiteX3" fmla="*/ 169069 w 180975"/>
                <a:gd name="connsiteY3" fmla="*/ 130969 h 192882"/>
                <a:gd name="connsiteX4" fmla="*/ 126206 w 180975"/>
                <a:gd name="connsiteY4" fmla="*/ 104775 h 192882"/>
                <a:gd name="connsiteX5" fmla="*/ 166687 w 180975"/>
                <a:gd name="connsiteY5" fmla="*/ 173831 h 192882"/>
                <a:gd name="connsiteX6" fmla="*/ 116681 w 180975"/>
                <a:gd name="connsiteY6" fmla="*/ 128588 h 192882"/>
                <a:gd name="connsiteX7" fmla="*/ 140493 w 180975"/>
                <a:gd name="connsiteY7" fmla="*/ 190500 h 192882"/>
                <a:gd name="connsiteX8" fmla="*/ 109536 w 180975"/>
                <a:gd name="connsiteY8" fmla="*/ 166688 h 192882"/>
                <a:gd name="connsiteX9" fmla="*/ 102393 w 180975"/>
                <a:gd name="connsiteY9" fmla="*/ 152400 h 192882"/>
                <a:gd name="connsiteX10" fmla="*/ 104776 w 180975"/>
                <a:gd name="connsiteY10" fmla="*/ 190500 h 192882"/>
                <a:gd name="connsiteX11" fmla="*/ 71437 w 180975"/>
                <a:gd name="connsiteY11" fmla="*/ 159544 h 192882"/>
                <a:gd name="connsiteX12" fmla="*/ 73819 w 180975"/>
                <a:gd name="connsiteY12" fmla="*/ 192882 h 192882"/>
                <a:gd name="connsiteX13" fmla="*/ 0 w 180975"/>
                <a:gd name="connsiteY13" fmla="*/ 45244 h 192882"/>
                <a:gd name="connsiteX0" fmla="*/ 0 w 223838"/>
                <a:gd name="connsiteY0" fmla="*/ 45244 h 192882"/>
                <a:gd name="connsiteX1" fmla="*/ 57150 w 223838"/>
                <a:gd name="connsiteY1" fmla="*/ 0 h 192882"/>
                <a:gd name="connsiteX2" fmla="*/ 223838 w 223838"/>
                <a:gd name="connsiteY2" fmla="*/ 80963 h 192882"/>
                <a:gd name="connsiteX3" fmla="*/ 169069 w 223838"/>
                <a:gd name="connsiteY3" fmla="*/ 130969 h 192882"/>
                <a:gd name="connsiteX4" fmla="*/ 126206 w 223838"/>
                <a:gd name="connsiteY4" fmla="*/ 104775 h 192882"/>
                <a:gd name="connsiteX5" fmla="*/ 166687 w 223838"/>
                <a:gd name="connsiteY5" fmla="*/ 173831 h 192882"/>
                <a:gd name="connsiteX6" fmla="*/ 116681 w 223838"/>
                <a:gd name="connsiteY6" fmla="*/ 128588 h 192882"/>
                <a:gd name="connsiteX7" fmla="*/ 140493 w 223838"/>
                <a:gd name="connsiteY7" fmla="*/ 190500 h 192882"/>
                <a:gd name="connsiteX8" fmla="*/ 109536 w 223838"/>
                <a:gd name="connsiteY8" fmla="*/ 166688 h 192882"/>
                <a:gd name="connsiteX9" fmla="*/ 102393 w 223838"/>
                <a:gd name="connsiteY9" fmla="*/ 152400 h 192882"/>
                <a:gd name="connsiteX10" fmla="*/ 104776 w 223838"/>
                <a:gd name="connsiteY10" fmla="*/ 190500 h 192882"/>
                <a:gd name="connsiteX11" fmla="*/ 71437 w 223838"/>
                <a:gd name="connsiteY11" fmla="*/ 159544 h 192882"/>
                <a:gd name="connsiteX12" fmla="*/ 73819 w 223838"/>
                <a:gd name="connsiteY12" fmla="*/ 192882 h 192882"/>
                <a:gd name="connsiteX13" fmla="*/ 0 w 223838"/>
                <a:gd name="connsiteY13" fmla="*/ 45244 h 192882"/>
                <a:gd name="connsiteX0" fmla="*/ 0 w 224017"/>
                <a:gd name="connsiteY0" fmla="*/ 45244 h 192882"/>
                <a:gd name="connsiteX1" fmla="*/ 57150 w 224017"/>
                <a:gd name="connsiteY1" fmla="*/ 0 h 192882"/>
                <a:gd name="connsiteX2" fmla="*/ 223838 w 224017"/>
                <a:gd name="connsiteY2" fmla="*/ 80963 h 192882"/>
                <a:gd name="connsiteX3" fmla="*/ 169069 w 224017"/>
                <a:gd name="connsiteY3" fmla="*/ 130969 h 192882"/>
                <a:gd name="connsiteX4" fmla="*/ 126206 w 224017"/>
                <a:gd name="connsiteY4" fmla="*/ 104775 h 192882"/>
                <a:gd name="connsiteX5" fmla="*/ 166687 w 224017"/>
                <a:gd name="connsiteY5" fmla="*/ 173831 h 192882"/>
                <a:gd name="connsiteX6" fmla="*/ 116681 w 224017"/>
                <a:gd name="connsiteY6" fmla="*/ 128588 h 192882"/>
                <a:gd name="connsiteX7" fmla="*/ 140493 w 224017"/>
                <a:gd name="connsiteY7" fmla="*/ 190500 h 192882"/>
                <a:gd name="connsiteX8" fmla="*/ 109536 w 224017"/>
                <a:gd name="connsiteY8" fmla="*/ 166688 h 192882"/>
                <a:gd name="connsiteX9" fmla="*/ 102393 w 224017"/>
                <a:gd name="connsiteY9" fmla="*/ 152400 h 192882"/>
                <a:gd name="connsiteX10" fmla="*/ 104776 w 224017"/>
                <a:gd name="connsiteY10" fmla="*/ 190500 h 192882"/>
                <a:gd name="connsiteX11" fmla="*/ 71437 w 224017"/>
                <a:gd name="connsiteY11" fmla="*/ 159544 h 192882"/>
                <a:gd name="connsiteX12" fmla="*/ 73819 w 224017"/>
                <a:gd name="connsiteY12" fmla="*/ 192882 h 192882"/>
                <a:gd name="connsiteX13" fmla="*/ 0 w 224017"/>
                <a:gd name="connsiteY13" fmla="*/ 45244 h 192882"/>
                <a:gd name="connsiteX0" fmla="*/ 0 w 224086"/>
                <a:gd name="connsiteY0" fmla="*/ 45244 h 192882"/>
                <a:gd name="connsiteX1" fmla="*/ 57150 w 224086"/>
                <a:gd name="connsiteY1" fmla="*/ 0 h 192882"/>
                <a:gd name="connsiteX2" fmla="*/ 223838 w 224086"/>
                <a:gd name="connsiteY2" fmla="*/ 80963 h 192882"/>
                <a:gd name="connsiteX3" fmla="*/ 169069 w 224086"/>
                <a:gd name="connsiteY3" fmla="*/ 130969 h 192882"/>
                <a:gd name="connsiteX4" fmla="*/ 126206 w 224086"/>
                <a:gd name="connsiteY4" fmla="*/ 104775 h 192882"/>
                <a:gd name="connsiteX5" fmla="*/ 166687 w 224086"/>
                <a:gd name="connsiteY5" fmla="*/ 173831 h 192882"/>
                <a:gd name="connsiteX6" fmla="*/ 116681 w 224086"/>
                <a:gd name="connsiteY6" fmla="*/ 128588 h 192882"/>
                <a:gd name="connsiteX7" fmla="*/ 140493 w 224086"/>
                <a:gd name="connsiteY7" fmla="*/ 190500 h 192882"/>
                <a:gd name="connsiteX8" fmla="*/ 109536 w 224086"/>
                <a:gd name="connsiteY8" fmla="*/ 166688 h 192882"/>
                <a:gd name="connsiteX9" fmla="*/ 102393 w 224086"/>
                <a:gd name="connsiteY9" fmla="*/ 152400 h 192882"/>
                <a:gd name="connsiteX10" fmla="*/ 104776 w 224086"/>
                <a:gd name="connsiteY10" fmla="*/ 190500 h 192882"/>
                <a:gd name="connsiteX11" fmla="*/ 71437 w 224086"/>
                <a:gd name="connsiteY11" fmla="*/ 159544 h 192882"/>
                <a:gd name="connsiteX12" fmla="*/ 73819 w 224086"/>
                <a:gd name="connsiteY12" fmla="*/ 192882 h 192882"/>
                <a:gd name="connsiteX13" fmla="*/ 0 w 224086"/>
                <a:gd name="connsiteY13" fmla="*/ 45244 h 192882"/>
                <a:gd name="connsiteX0" fmla="*/ 0 w 180464"/>
                <a:gd name="connsiteY0" fmla="*/ 45244 h 192882"/>
                <a:gd name="connsiteX1" fmla="*/ 57150 w 180464"/>
                <a:gd name="connsiteY1" fmla="*/ 0 h 192882"/>
                <a:gd name="connsiteX2" fmla="*/ 157163 w 180464"/>
                <a:gd name="connsiteY2" fmla="*/ 97632 h 192882"/>
                <a:gd name="connsiteX3" fmla="*/ 169069 w 180464"/>
                <a:gd name="connsiteY3" fmla="*/ 130969 h 192882"/>
                <a:gd name="connsiteX4" fmla="*/ 126206 w 180464"/>
                <a:gd name="connsiteY4" fmla="*/ 104775 h 192882"/>
                <a:gd name="connsiteX5" fmla="*/ 166687 w 180464"/>
                <a:gd name="connsiteY5" fmla="*/ 173831 h 192882"/>
                <a:gd name="connsiteX6" fmla="*/ 116681 w 180464"/>
                <a:gd name="connsiteY6" fmla="*/ 128588 h 192882"/>
                <a:gd name="connsiteX7" fmla="*/ 140493 w 180464"/>
                <a:gd name="connsiteY7" fmla="*/ 190500 h 192882"/>
                <a:gd name="connsiteX8" fmla="*/ 109536 w 180464"/>
                <a:gd name="connsiteY8" fmla="*/ 166688 h 192882"/>
                <a:gd name="connsiteX9" fmla="*/ 102393 w 180464"/>
                <a:gd name="connsiteY9" fmla="*/ 152400 h 192882"/>
                <a:gd name="connsiteX10" fmla="*/ 104776 w 180464"/>
                <a:gd name="connsiteY10" fmla="*/ 190500 h 192882"/>
                <a:gd name="connsiteX11" fmla="*/ 71437 w 180464"/>
                <a:gd name="connsiteY11" fmla="*/ 159544 h 192882"/>
                <a:gd name="connsiteX12" fmla="*/ 73819 w 180464"/>
                <a:gd name="connsiteY12" fmla="*/ 192882 h 192882"/>
                <a:gd name="connsiteX13" fmla="*/ 0 w 180464"/>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91100"/>
                <a:gd name="connsiteY0" fmla="*/ 45244 h 192882"/>
                <a:gd name="connsiteX1" fmla="*/ 57150 w 191100"/>
                <a:gd name="connsiteY1" fmla="*/ 0 h 192882"/>
                <a:gd name="connsiteX2" fmla="*/ 173832 w 191100"/>
                <a:gd name="connsiteY2" fmla="*/ 102394 h 192882"/>
                <a:gd name="connsiteX3" fmla="*/ 169069 w 191100"/>
                <a:gd name="connsiteY3" fmla="*/ 130969 h 192882"/>
                <a:gd name="connsiteX4" fmla="*/ 126206 w 191100"/>
                <a:gd name="connsiteY4" fmla="*/ 104775 h 192882"/>
                <a:gd name="connsiteX5" fmla="*/ 166687 w 191100"/>
                <a:gd name="connsiteY5" fmla="*/ 173831 h 192882"/>
                <a:gd name="connsiteX6" fmla="*/ 116681 w 191100"/>
                <a:gd name="connsiteY6" fmla="*/ 128588 h 192882"/>
                <a:gd name="connsiteX7" fmla="*/ 140493 w 191100"/>
                <a:gd name="connsiteY7" fmla="*/ 190500 h 192882"/>
                <a:gd name="connsiteX8" fmla="*/ 109536 w 191100"/>
                <a:gd name="connsiteY8" fmla="*/ 166688 h 192882"/>
                <a:gd name="connsiteX9" fmla="*/ 102393 w 191100"/>
                <a:gd name="connsiteY9" fmla="*/ 152400 h 192882"/>
                <a:gd name="connsiteX10" fmla="*/ 104776 w 191100"/>
                <a:gd name="connsiteY10" fmla="*/ 190500 h 192882"/>
                <a:gd name="connsiteX11" fmla="*/ 71437 w 191100"/>
                <a:gd name="connsiteY11" fmla="*/ 159544 h 192882"/>
                <a:gd name="connsiteX12" fmla="*/ 73819 w 191100"/>
                <a:gd name="connsiteY12" fmla="*/ 192882 h 192882"/>
                <a:gd name="connsiteX13" fmla="*/ 0 w 191100"/>
                <a:gd name="connsiteY13" fmla="*/ 45244 h 192882"/>
                <a:gd name="connsiteX0" fmla="*/ 0 w 182904"/>
                <a:gd name="connsiteY0" fmla="*/ 45244 h 192882"/>
                <a:gd name="connsiteX1" fmla="*/ 57150 w 182904"/>
                <a:gd name="connsiteY1" fmla="*/ 0 h 192882"/>
                <a:gd name="connsiteX2" fmla="*/ 173832 w 182904"/>
                <a:gd name="connsiteY2" fmla="*/ 102394 h 192882"/>
                <a:gd name="connsiteX3" fmla="*/ 169069 w 182904"/>
                <a:gd name="connsiteY3" fmla="*/ 130969 h 192882"/>
                <a:gd name="connsiteX4" fmla="*/ 126206 w 182904"/>
                <a:gd name="connsiteY4" fmla="*/ 104775 h 192882"/>
                <a:gd name="connsiteX5" fmla="*/ 166687 w 182904"/>
                <a:gd name="connsiteY5" fmla="*/ 173831 h 192882"/>
                <a:gd name="connsiteX6" fmla="*/ 116681 w 182904"/>
                <a:gd name="connsiteY6" fmla="*/ 128588 h 192882"/>
                <a:gd name="connsiteX7" fmla="*/ 140493 w 182904"/>
                <a:gd name="connsiteY7" fmla="*/ 190500 h 192882"/>
                <a:gd name="connsiteX8" fmla="*/ 109536 w 182904"/>
                <a:gd name="connsiteY8" fmla="*/ 166688 h 192882"/>
                <a:gd name="connsiteX9" fmla="*/ 102393 w 182904"/>
                <a:gd name="connsiteY9" fmla="*/ 152400 h 192882"/>
                <a:gd name="connsiteX10" fmla="*/ 104776 w 182904"/>
                <a:gd name="connsiteY10" fmla="*/ 190500 h 192882"/>
                <a:gd name="connsiteX11" fmla="*/ 71437 w 182904"/>
                <a:gd name="connsiteY11" fmla="*/ 159544 h 192882"/>
                <a:gd name="connsiteX12" fmla="*/ 73819 w 182904"/>
                <a:gd name="connsiteY12" fmla="*/ 192882 h 192882"/>
                <a:gd name="connsiteX13" fmla="*/ 0 w 182904"/>
                <a:gd name="connsiteY13" fmla="*/ 45244 h 192882"/>
                <a:gd name="connsiteX0" fmla="*/ 0 w 183453"/>
                <a:gd name="connsiteY0" fmla="*/ 45244 h 192882"/>
                <a:gd name="connsiteX1" fmla="*/ 57150 w 183453"/>
                <a:gd name="connsiteY1" fmla="*/ 0 h 192882"/>
                <a:gd name="connsiteX2" fmla="*/ 173832 w 183453"/>
                <a:gd name="connsiteY2" fmla="*/ 102394 h 192882"/>
                <a:gd name="connsiteX3" fmla="*/ 171450 w 183453"/>
                <a:gd name="connsiteY3" fmla="*/ 140494 h 192882"/>
                <a:gd name="connsiteX4" fmla="*/ 126206 w 183453"/>
                <a:gd name="connsiteY4" fmla="*/ 104775 h 192882"/>
                <a:gd name="connsiteX5" fmla="*/ 166687 w 183453"/>
                <a:gd name="connsiteY5" fmla="*/ 173831 h 192882"/>
                <a:gd name="connsiteX6" fmla="*/ 116681 w 183453"/>
                <a:gd name="connsiteY6" fmla="*/ 128588 h 192882"/>
                <a:gd name="connsiteX7" fmla="*/ 140493 w 183453"/>
                <a:gd name="connsiteY7" fmla="*/ 190500 h 192882"/>
                <a:gd name="connsiteX8" fmla="*/ 109536 w 183453"/>
                <a:gd name="connsiteY8" fmla="*/ 166688 h 192882"/>
                <a:gd name="connsiteX9" fmla="*/ 102393 w 183453"/>
                <a:gd name="connsiteY9" fmla="*/ 152400 h 192882"/>
                <a:gd name="connsiteX10" fmla="*/ 104776 w 183453"/>
                <a:gd name="connsiteY10" fmla="*/ 190500 h 192882"/>
                <a:gd name="connsiteX11" fmla="*/ 71437 w 183453"/>
                <a:gd name="connsiteY11" fmla="*/ 159544 h 192882"/>
                <a:gd name="connsiteX12" fmla="*/ 73819 w 183453"/>
                <a:gd name="connsiteY12" fmla="*/ 192882 h 192882"/>
                <a:gd name="connsiteX13" fmla="*/ 0 w 183453"/>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0493 w 185797"/>
                <a:gd name="connsiteY7" fmla="*/ 190500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7637 w 185797"/>
                <a:gd name="connsiteY7" fmla="*/ 180975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2874 w 185797"/>
                <a:gd name="connsiteY7" fmla="*/ 185738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5797" h="192882">
                  <a:moveTo>
                    <a:pt x="0" y="45244"/>
                  </a:moveTo>
                  <a:lnTo>
                    <a:pt x="57150" y="0"/>
                  </a:lnTo>
                  <a:cubicBezTo>
                    <a:pt x="96044" y="34131"/>
                    <a:pt x="132557" y="73026"/>
                    <a:pt x="173832" y="102394"/>
                  </a:cubicBezTo>
                  <a:cubicBezTo>
                    <a:pt x="196057" y="138113"/>
                    <a:pt x="182562" y="128587"/>
                    <a:pt x="171450" y="140494"/>
                  </a:cubicBezTo>
                  <a:lnTo>
                    <a:pt x="126206" y="104775"/>
                  </a:lnTo>
                  <a:cubicBezTo>
                    <a:pt x="136525" y="126206"/>
                    <a:pt x="180246" y="160055"/>
                    <a:pt x="166687" y="173831"/>
                  </a:cubicBezTo>
                  <a:cubicBezTo>
                    <a:pt x="150994" y="189775"/>
                    <a:pt x="130572" y="129779"/>
                    <a:pt x="116681" y="128588"/>
                  </a:cubicBezTo>
                  <a:cubicBezTo>
                    <a:pt x="102790" y="127397"/>
                    <a:pt x="148828" y="177007"/>
                    <a:pt x="142874" y="185738"/>
                  </a:cubicBezTo>
                  <a:cubicBezTo>
                    <a:pt x="139234" y="191076"/>
                    <a:pt x="116283" y="172244"/>
                    <a:pt x="109536" y="166688"/>
                  </a:cubicBezTo>
                  <a:cubicBezTo>
                    <a:pt x="102789" y="161132"/>
                    <a:pt x="104774" y="157163"/>
                    <a:pt x="102393" y="152400"/>
                  </a:cubicBezTo>
                  <a:cubicBezTo>
                    <a:pt x="103187" y="165100"/>
                    <a:pt x="115889" y="182562"/>
                    <a:pt x="104776" y="190500"/>
                  </a:cubicBezTo>
                  <a:cubicBezTo>
                    <a:pt x="99617" y="191691"/>
                    <a:pt x="77787" y="159147"/>
                    <a:pt x="71437" y="159544"/>
                  </a:cubicBezTo>
                  <a:cubicBezTo>
                    <a:pt x="72231" y="170657"/>
                    <a:pt x="87313" y="177007"/>
                    <a:pt x="73819" y="192882"/>
                  </a:cubicBezTo>
                  <a:cubicBezTo>
                    <a:pt x="21432" y="153194"/>
                    <a:pt x="23812" y="92075"/>
                    <a:pt x="0" y="45244"/>
                  </a:cubicBezTo>
                  <a:close/>
                </a:path>
              </a:pathLst>
            </a:custGeom>
            <a:solidFill>
              <a:srgbClr val="FBB261"/>
            </a:solidFill>
            <a:ln w="12700" cap="flat" cmpd="sng" algn="ctr">
              <a:noFill/>
              <a:prstDash val="solid"/>
              <a:miter lim="800000"/>
            </a:ln>
            <a:effectLst/>
          </p:spPr>
          <p:txBody>
            <a:bodyPr rtlCol="0" anchor="ctr"/>
            <a:lstStyle/>
            <a:p>
              <a:pPr algn="ctr" defTabSz="914400">
                <a:defRPr/>
              </a:pPr>
              <a:endParaRPr lang="en-US" sz="1530" kern="0" dirty="0">
                <a:solidFill>
                  <a:prstClr val="white"/>
                </a:solidFill>
                <a:latin typeface="Calibri" panose="020F0502020204030204"/>
              </a:endParaRPr>
            </a:p>
          </p:txBody>
        </p:sp>
        <p:sp>
          <p:nvSpPr>
            <p:cNvPr id="102" name="Freeform: Shape 101">
              <a:extLst>
                <a:ext uri="{FF2B5EF4-FFF2-40B4-BE49-F238E27FC236}">
                  <a16:creationId xmlns:a16="http://schemas.microsoft.com/office/drawing/2014/main" id="{041CEA0D-8DEE-4603-B53F-8E48FF46DEC6}"/>
                </a:ext>
              </a:extLst>
            </p:cNvPr>
            <p:cNvSpPr/>
            <p:nvPr/>
          </p:nvSpPr>
          <p:spPr>
            <a:xfrm>
              <a:off x="6381096" y="4499081"/>
              <a:ext cx="75121" cy="65036"/>
            </a:xfrm>
            <a:custGeom>
              <a:avLst/>
              <a:gdLst>
                <a:gd name="connsiteX0" fmla="*/ 52387 w 133350"/>
                <a:gd name="connsiteY0" fmla="*/ 0 h 104775"/>
                <a:gd name="connsiteX1" fmla="*/ 0 w 133350"/>
                <a:gd name="connsiteY1" fmla="*/ 95250 h 104775"/>
                <a:gd name="connsiteX2" fmla="*/ 133350 w 133350"/>
                <a:gd name="connsiteY2" fmla="*/ 104775 h 104775"/>
                <a:gd name="connsiteX0" fmla="*/ 52387 w 122112"/>
                <a:gd name="connsiteY0" fmla="*/ 0 h 95250"/>
                <a:gd name="connsiteX1" fmla="*/ 0 w 122112"/>
                <a:gd name="connsiteY1" fmla="*/ 95250 h 95250"/>
                <a:gd name="connsiteX2" fmla="*/ 122112 w 122112"/>
                <a:gd name="connsiteY2" fmla="*/ 78059 h 95250"/>
                <a:gd name="connsiteX0" fmla="*/ 54226 w 123951"/>
                <a:gd name="connsiteY0" fmla="*/ 0 h 99010"/>
                <a:gd name="connsiteX1" fmla="*/ 1839 w 123951"/>
                <a:gd name="connsiteY1" fmla="*/ 95250 h 99010"/>
                <a:gd name="connsiteX2" fmla="*/ 123951 w 123951"/>
                <a:gd name="connsiteY2" fmla="*/ 78059 h 99010"/>
                <a:gd name="connsiteX0" fmla="*/ 46040 w 124756"/>
                <a:gd name="connsiteY0" fmla="*/ 0 h 121163"/>
                <a:gd name="connsiteX1" fmla="*/ 2644 w 124756"/>
                <a:gd name="connsiteY1" fmla="*/ 116029 h 121163"/>
                <a:gd name="connsiteX2" fmla="*/ 124756 w 124756"/>
                <a:gd name="connsiteY2" fmla="*/ 98838 h 121163"/>
                <a:gd name="connsiteX0" fmla="*/ 44629 w 93376"/>
                <a:gd name="connsiteY0" fmla="*/ 0 h 129127"/>
                <a:gd name="connsiteX1" fmla="*/ 1233 w 93376"/>
                <a:gd name="connsiteY1" fmla="*/ 116029 h 129127"/>
                <a:gd name="connsiteX2" fmla="*/ 93376 w 93376"/>
                <a:gd name="connsiteY2" fmla="*/ 122587 h 129127"/>
                <a:gd name="connsiteX0" fmla="*/ 33810 w 94544"/>
                <a:gd name="connsiteY0" fmla="*/ 0 h 108102"/>
                <a:gd name="connsiteX1" fmla="*/ 2401 w 94544"/>
                <a:gd name="connsiteY1" fmla="*/ 96239 h 108102"/>
                <a:gd name="connsiteX2" fmla="*/ 94544 w 94544"/>
                <a:gd name="connsiteY2" fmla="*/ 102797 h 108102"/>
              </a:gdLst>
              <a:ahLst/>
              <a:cxnLst>
                <a:cxn ang="0">
                  <a:pos x="connsiteX0" y="connsiteY0"/>
                </a:cxn>
                <a:cxn ang="0">
                  <a:pos x="connsiteX1" y="connsiteY1"/>
                </a:cxn>
                <a:cxn ang="0">
                  <a:pos x="connsiteX2" y="connsiteY2"/>
                </a:cxn>
              </a:cxnLst>
              <a:rect l="l" t="t" r="r" b="b"/>
              <a:pathLst>
                <a:path w="94544" h="108102">
                  <a:moveTo>
                    <a:pt x="33810" y="0"/>
                  </a:moveTo>
                  <a:cubicBezTo>
                    <a:pt x="16348" y="31750"/>
                    <a:pt x="-7721" y="79106"/>
                    <a:pt x="2401" y="96239"/>
                  </a:cubicBezTo>
                  <a:cubicBezTo>
                    <a:pt x="12523" y="113372"/>
                    <a:pt x="53840" y="108527"/>
                    <a:pt x="94544" y="102797"/>
                  </a:cubicBezTo>
                </a:path>
              </a:pathLst>
            </a:custGeom>
            <a:noFill/>
            <a:ln w="12700" cap="flat" cmpd="sng" algn="ctr">
              <a:solidFill>
                <a:srgbClr val="A75809"/>
              </a:solidFill>
              <a:prstDash val="solid"/>
              <a:miter lim="800000"/>
            </a:ln>
            <a:effectLst/>
          </p:spPr>
          <p:txBody>
            <a:bodyPr rtlCol="0" anchor="ctr"/>
            <a:lstStyle/>
            <a:p>
              <a:pPr algn="ctr" defTabSz="914400">
                <a:defRPr/>
              </a:pPr>
              <a:endParaRPr lang="en-US" sz="1530" kern="0">
                <a:solidFill>
                  <a:prstClr val="white"/>
                </a:solidFill>
                <a:latin typeface="Calibri" panose="020F0502020204030204"/>
              </a:endParaRPr>
            </a:p>
          </p:txBody>
        </p:sp>
        <p:sp>
          <p:nvSpPr>
            <p:cNvPr id="103" name="Freeform: Shape 102">
              <a:extLst>
                <a:ext uri="{FF2B5EF4-FFF2-40B4-BE49-F238E27FC236}">
                  <a16:creationId xmlns:a16="http://schemas.microsoft.com/office/drawing/2014/main" id="{F22EA64E-0CF2-4D5F-A251-2BAEB5D9ED4B}"/>
                </a:ext>
              </a:extLst>
            </p:cNvPr>
            <p:cNvSpPr/>
            <p:nvPr/>
          </p:nvSpPr>
          <p:spPr>
            <a:xfrm rot="257362">
              <a:off x="6740806" y="5359084"/>
              <a:ext cx="125570" cy="130357"/>
            </a:xfrm>
            <a:custGeom>
              <a:avLst/>
              <a:gdLst>
                <a:gd name="connsiteX0" fmla="*/ 0 w 164306"/>
                <a:gd name="connsiteY0" fmla="*/ 45244 h 190500"/>
                <a:gd name="connsiteX1" fmla="*/ 57150 w 164306"/>
                <a:gd name="connsiteY1" fmla="*/ 0 h 190500"/>
                <a:gd name="connsiteX2" fmla="*/ 164306 w 164306"/>
                <a:gd name="connsiteY2" fmla="*/ 107156 h 190500"/>
                <a:gd name="connsiteX3" fmla="*/ 152400 w 164306"/>
                <a:gd name="connsiteY3" fmla="*/ 121444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4775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92869 w 164306"/>
                <a:gd name="connsiteY12" fmla="*/ 190500 h 190500"/>
                <a:gd name="connsiteX13" fmla="*/ 71437 w 164306"/>
                <a:gd name="connsiteY13" fmla="*/ 159544 h 190500"/>
                <a:gd name="connsiteX14" fmla="*/ 71437 w 164306"/>
                <a:gd name="connsiteY14" fmla="*/ 185738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71437 w 164306"/>
                <a:gd name="connsiteY13" fmla="*/ 185738 h 190500"/>
                <a:gd name="connsiteX14" fmla="*/ 0 w 164306"/>
                <a:gd name="connsiteY14"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66675 w 164306"/>
                <a:gd name="connsiteY13" fmla="*/ 188119 h 190500"/>
                <a:gd name="connsiteX14" fmla="*/ 0 w 164306"/>
                <a:gd name="connsiteY14" fmla="*/ 45244 h 190500"/>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9538 w 164306"/>
                <a:gd name="connsiteY11" fmla="*/ 183356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5012"/>
                <a:gd name="connsiteY0" fmla="*/ 45244 h 192882"/>
                <a:gd name="connsiteX1" fmla="*/ 57150 w 165012"/>
                <a:gd name="connsiteY1" fmla="*/ 0 h 192882"/>
                <a:gd name="connsiteX2" fmla="*/ 164306 w 165012"/>
                <a:gd name="connsiteY2" fmla="*/ 107156 h 192882"/>
                <a:gd name="connsiteX3" fmla="*/ 159544 w 165012"/>
                <a:gd name="connsiteY3" fmla="*/ 128587 h 192882"/>
                <a:gd name="connsiteX4" fmla="*/ 126206 w 165012"/>
                <a:gd name="connsiteY4" fmla="*/ 104775 h 192882"/>
                <a:gd name="connsiteX5" fmla="*/ 157162 w 165012"/>
                <a:gd name="connsiteY5" fmla="*/ 176213 h 192882"/>
                <a:gd name="connsiteX6" fmla="*/ 161924 w 165012"/>
                <a:gd name="connsiteY6" fmla="*/ 161925 h 192882"/>
                <a:gd name="connsiteX7" fmla="*/ 116681 w 165012"/>
                <a:gd name="connsiteY7" fmla="*/ 128588 h 192882"/>
                <a:gd name="connsiteX8" fmla="*/ 140493 w 165012"/>
                <a:gd name="connsiteY8" fmla="*/ 190500 h 192882"/>
                <a:gd name="connsiteX9" fmla="*/ 109536 w 165012"/>
                <a:gd name="connsiteY9" fmla="*/ 166688 h 192882"/>
                <a:gd name="connsiteX10" fmla="*/ 102393 w 165012"/>
                <a:gd name="connsiteY10" fmla="*/ 152400 h 192882"/>
                <a:gd name="connsiteX11" fmla="*/ 104776 w 165012"/>
                <a:gd name="connsiteY11" fmla="*/ 190500 h 192882"/>
                <a:gd name="connsiteX12" fmla="*/ 71437 w 165012"/>
                <a:gd name="connsiteY12" fmla="*/ 159544 h 192882"/>
                <a:gd name="connsiteX13" fmla="*/ 73819 w 165012"/>
                <a:gd name="connsiteY13" fmla="*/ 192882 h 192882"/>
                <a:gd name="connsiteX14" fmla="*/ 0 w 165012"/>
                <a:gd name="connsiteY14" fmla="*/ 45244 h 192882"/>
                <a:gd name="connsiteX0" fmla="*/ 0 w 174678"/>
                <a:gd name="connsiteY0" fmla="*/ 45244 h 192882"/>
                <a:gd name="connsiteX1" fmla="*/ 57150 w 174678"/>
                <a:gd name="connsiteY1" fmla="*/ 0 h 192882"/>
                <a:gd name="connsiteX2" fmla="*/ 164306 w 174678"/>
                <a:gd name="connsiteY2" fmla="*/ 107156 h 192882"/>
                <a:gd name="connsiteX3" fmla="*/ 159544 w 174678"/>
                <a:gd name="connsiteY3" fmla="*/ 128587 h 192882"/>
                <a:gd name="connsiteX4" fmla="*/ 126206 w 174678"/>
                <a:gd name="connsiteY4" fmla="*/ 104775 h 192882"/>
                <a:gd name="connsiteX5" fmla="*/ 157162 w 174678"/>
                <a:gd name="connsiteY5" fmla="*/ 176213 h 192882"/>
                <a:gd name="connsiteX6" fmla="*/ 161924 w 174678"/>
                <a:gd name="connsiteY6" fmla="*/ 161925 h 192882"/>
                <a:gd name="connsiteX7" fmla="*/ 116681 w 174678"/>
                <a:gd name="connsiteY7" fmla="*/ 128588 h 192882"/>
                <a:gd name="connsiteX8" fmla="*/ 140493 w 174678"/>
                <a:gd name="connsiteY8" fmla="*/ 190500 h 192882"/>
                <a:gd name="connsiteX9" fmla="*/ 109536 w 174678"/>
                <a:gd name="connsiteY9" fmla="*/ 166688 h 192882"/>
                <a:gd name="connsiteX10" fmla="*/ 102393 w 174678"/>
                <a:gd name="connsiteY10" fmla="*/ 152400 h 192882"/>
                <a:gd name="connsiteX11" fmla="*/ 104776 w 174678"/>
                <a:gd name="connsiteY11" fmla="*/ 190500 h 192882"/>
                <a:gd name="connsiteX12" fmla="*/ 71437 w 174678"/>
                <a:gd name="connsiteY12" fmla="*/ 159544 h 192882"/>
                <a:gd name="connsiteX13" fmla="*/ 73819 w 174678"/>
                <a:gd name="connsiteY13" fmla="*/ 192882 h 192882"/>
                <a:gd name="connsiteX14" fmla="*/ 0 w 174678"/>
                <a:gd name="connsiteY14" fmla="*/ 45244 h 192882"/>
                <a:gd name="connsiteX0" fmla="*/ 0 w 321102"/>
                <a:gd name="connsiteY0" fmla="*/ 45244 h 221905"/>
                <a:gd name="connsiteX1" fmla="*/ 57150 w 321102"/>
                <a:gd name="connsiteY1" fmla="*/ 0 h 221905"/>
                <a:gd name="connsiteX2" fmla="*/ 164306 w 321102"/>
                <a:gd name="connsiteY2" fmla="*/ 107156 h 221905"/>
                <a:gd name="connsiteX3" fmla="*/ 159544 w 321102"/>
                <a:gd name="connsiteY3" fmla="*/ 128587 h 221905"/>
                <a:gd name="connsiteX4" fmla="*/ 126206 w 321102"/>
                <a:gd name="connsiteY4" fmla="*/ 104775 h 221905"/>
                <a:gd name="connsiteX5" fmla="*/ 316706 w 321102"/>
                <a:gd name="connsiteY5" fmla="*/ 221456 h 221905"/>
                <a:gd name="connsiteX6" fmla="*/ 161924 w 321102"/>
                <a:gd name="connsiteY6" fmla="*/ 161925 h 221905"/>
                <a:gd name="connsiteX7" fmla="*/ 116681 w 321102"/>
                <a:gd name="connsiteY7" fmla="*/ 128588 h 221905"/>
                <a:gd name="connsiteX8" fmla="*/ 140493 w 321102"/>
                <a:gd name="connsiteY8" fmla="*/ 190500 h 221905"/>
                <a:gd name="connsiteX9" fmla="*/ 109536 w 321102"/>
                <a:gd name="connsiteY9" fmla="*/ 166688 h 221905"/>
                <a:gd name="connsiteX10" fmla="*/ 102393 w 321102"/>
                <a:gd name="connsiteY10" fmla="*/ 152400 h 221905"/>
                <a:gd name="connsiteX11" fmla="*/ 104776 w 321102"/>
                <a:gd name="connsiteY11" fmla="*/ 190500 h 221905"/>
                <a:gd name="connsiteX12" fmla="*/ 71437 w 321102"/>
                <a:gd name="connsiteY12" fmla="*/ 159544 h 221905"/>
                <a:gd name="connsiteX13" fmla="*/ 73819 w 321102"/>
                <a:gd name="connsiteY13" fmla="*/ 192882 h 221905"/>
                <a:gd name="connsiteX14" fmla="*/ 0 w 321102"/>
                <a:gd name="connsiteY14" fmla="*/ 45244 h 221905"/>
                <a:gd name="connsiteX0" fmla="*/ 0 w 317093"/>
                <a:gd name="connsiteY0" fmla="*/ 45244 h 227248"/>
                <a:gd name="connsiteX1" fmla="*/ 57150 w 317093"/>
                <a:gd name="connsiteY1" fmla="*/ 0 h 227248"/>
                <a:gd name="connsiteX2" fmla="*/ 164306 w 317093"/>
                <a:gd name="connsiteY2" fmla="*/ 107156 h 227248"/>
                <a:gd name="connsiteX3" fmla="*/ 159544 w 317093"/>
                <a:gd name="connsiteY3" fmla="*/ 128587 h 227248"/>
                <a:gd name="connsiteX4" fmla="*/ 126206 w 317093"/>
                <a:gd name="connsiteY4" fmla="*/ 104775 h 227248"/>
                <a:gd name="connsiteX5" fmla="*/ 316706 w 317093"/>
                <a:gd name="connsiteY5" fmla="*/ 221456 h 227248"/>
                <a:gd name="connsiteX6" fmla="*/ 161924 w 317093"/>
                <a:gd name="connsiteY6" fmla="*/ 161925 h 227248"/>
                <a:gd name="connsiteX7" fmla="*/ 116681 w 317093"/>
                <a:gd name="connsiteY7" fmla="*/ 128588 h 227248"/>
                <a:gd name="connsiteX8" fmla="*/ 140493 w 317093"/>
                <a:gd name="connsiteY8" fmla="*/ 190500 h 227248"/>
                <a:gd name="connsiteX9" fmla="*/ 109536 w 317093"/>
                <a:gd name="connsiteY9" fmla="*/ 166688 h 227248"/>
                <a:gd name="connsiteX10" fmla="*/ 102393 w 317093"/>
                <a:gd name="connsiteY10" fmla="*/ 152400 h 227248"/>
                <a:gd name="connsiteX11" fmla="*/ 104776 w 317093"/>
                <a:gd name="connsiteY11" fmla="*/ 190500 h 227248"/>
                <a:gd name="connsiteX12" fmla="*/ 71437 w 317093"/>
                <a:gd name="connsiteY12" fmla="*/ 159544 h 227248"/>
                <a:gd name="connsiteX13" fmla="*/ 73819 w 317093"/>
                <a:gd name="connsiteY13" fmla="*/ 192882 h 227248"/>
                <a:gd name="connsiteX14" fmla="*/ 0 w 317093"/>
                <a:gd name="connsiteY14" fmla="*/ 45244 h 227248"/>
                <a:gd name="connsiteX0" fmla="*/ 0 w 298084"/>
                <a:gd name="connsiteY0" fmla="*/ 45244 h 211648"/>
                <a:gd name="connsiteX1" fmla="*/ 57150 w 298084"/>
                <a:gd name="connsiteY1" fmla="*/ 0 h 211648"/>
                <a:gd name="connsiteX2" fmla="*/ 164306 w 298084"/>
                <a:gd name="connsiteY2" fmla="*/ 107156 h 211648"/>
                <a:gd name="connsiteX3" fmla="*/ 159544 w 298084"/>
                <a:gd name="connsiteY3" fmla="*/ 128587 h 211648"/>
                <a:gd name="connsiteX4" fmla="*/ 126206 w 298084"/>
                <a:gd name="connsiteY4" fmla="*/ 104775 h 211648"/>
                <a:gd name="connsiteX5" fmla="*/ 297656 w 298084"/>
                <a:gd name="connsiteY5" fmla="*/ 204788 h 211648"/>
                <a:gd name="connsiteX6" fmla="*/ 161924 w 298084"/>
                <a:gd name="connsiteY6" fmla="*/ 161925 h 211648"/>
                <a:gd name="connsiteX7" fmla="*/ 116681 w 298084"/>
                <a:gd name="connsiteY7" fmla="*/ 128588 h 211648"/>
                <a:gd name="connsiteX8" fmla="*/ 140493 w 298084"/>
                <a:gd name="connsiteY8" fmla="*/ 190500 h 211648"/>
                <a:gd name="connsiteX9" fmla="*/ 109536 w 298084"/>
                <a:gd name="connsiteY9" fmla="*/ 166688 h 211648"/>
                <a:gd name="connsiteX10" fmla="*/ 102393 w 298084"/>
                <a:gd name="connsiteY10" fmla="*/ 152400 h 211648"/>
                <a:gd name="connsiteX11" fmla="*/ 104776 w 298084"/>
                <a:gd name="connsiteY11" fmla="*/ 190500 h 211648"/>
                <a:gd name="connsiteX12" fmla="*/ 71437 w 298084"/>
                <a:gd name="connsiteY12" fmla="*/ 159544 h 211648"/>
                <a:gd name="connsiteX13" fmla="*/ 73819 w 298084"/>
                <a:gd name="connsiteY13" fmla="*/ 192882 h 211648"/>
                <a:gd name="connsiteX14" fmla="*/ 0 w 298084"/>
                <a:gd name="connsiteY14" fmla="*/ 45244 h 211648"/>
                <a:gd name="connsiteX0" fmla="*/ 0 w 224568"/>
                <a:gd name="connsiteY0" fmla="*/ 45244 h 205093"/>
                <a:gd name="connsiteX1" fmla="*/ 57150 w 224568"/>
                <a:gd name="connsiteY1" fmla="*/ 0 h 205093"/>
                <a:gd name="connsiteX2" fmla="*/ 164306 w 224568"/>
                <a:gd name="connsiteY2" fmla="*/ 107156 h 205093"/>
                <a:gd name="connsiteX3" fmla="*/ 159544 w 224568"/>
                <a:gd name="connsiteY3" fmla="*/ 128587 h 205093"/>
                <a:gd name="connsiteX4" fmla="*/ 126206 w 224568"/>
                <a:gd name="connsiteY4" fmla="*/ 104775 h 205093"/>
                <a:gd name="connsiteX5" fmla="*/ 223837 w 224568"/>
                <a:gd name="connsiteY5" fmla="*/ 197644 h 205093"/>
                <a:gd name="connsiteX6" fmla="*/ 161924 w 224568"/>
                <a:gd name="connsiteY6" fmla="*/ 161925 h 205093"/>
                <a:gd name="connsiteX7" fmla="*/ 116681 w 224568"/>
                <a:gd name="connsiteY7" fmla="*/ 128588 h 205093"/>
                <a:gd name="connsiteX8" fmla="*/ 140493 w 224568"/>
                <a:gd name="connsiteY8" fmla="*/ 190500 h 205093"/>
                <a:gd name="connsiteX9" fmla="*/ 109536 w 224568"/>
                <a:gd name="connsiteY9" fmla="*/ 166688 h 205093"/>
                <a:gd name="connsiteX10" fmla="*/ 102393 w 224568"/>
                <a:gd name="connsiteY10" fmla="*/ 152400 h 205093"/>
                <a:gd name="connsiteX11" fmla="*/ 104776 w 224568"/>
                <a:gd name="connsiteY11" fmla="*/ 190500 h 205093"/>
                <a:gd name="connsiteX12" fmla="*/ 71437 w 224568"/>
                <a:gd name="connsiteY12" fmla="*/ 159544 h 205093"/>
                <a:gd name="connsiteX13" fmla="*/ 73819 w 224568"/>
                <a:gd name="connsiteY13" fmla="*/ 192882 h 205093"/>
                <a:gd name="connsiteX14" fmla="*/ 0 w 224568"/>
                <a:gd name="connsiteY14" fmla="*/ 45244 h 205093"/>
                <a:gd name="connsiteX0" fmla="*/ 0 w 224725"/>
                <a:gd name="connsiteY0" fmla="*/ 45244 h 197793"/>
                <a:gd name="connsiteX1" fmla="*/ 57150 w 224725"/>
                <a:gd name="connsiteY1" fmla="*/ 0 h 197793"/>
                <a:gd name="connsiteX2" fmla="*/ 164306 w 224725"/>
                <a:gd name="connsiteY2" fmla="*/ 107156 h 197793"/>
                <a:gd name="connsiteX3" fmla="*/ 159544 w 224725"/>
                <a:gd name="connsiteY3" fmla="*/ 128587 h 197793"/>
                <a:gd name="connsiteX4" fmla="*/ 126206 w 224725"/>
                <a:gd name="connsiteY4" fmla="*/ 104775 h 197793"/>
                <a:gd name="connsiteX5" fmla="*/ 223837 w 224725"/>
                <a:gd name="connsiteY5" fmla="*/ 197644 h 197793"/>
                <a:gd name="connsiteX6" fmla="*/ 161924 w 224725"/>
                <a:gd name="connsiteY6" fmla="*/ 161925 h 197793"/>
                <a:gd name="connsiteX7" fmla="*/ 116681 w 224725"/>
                <a:gd name="connsiteY7" fmla="*/ 128588 h 197793"/>
                <a:gd name="connsiteX8" fmla="*/ 140493 w 224725"/>
                <a:gd name="connsiteY8" fmla="*/ 190500 h 197793"/>
                <a:gd name="connsiteX9" fmla="*/ 109536 w 224725"/>
                <a:gd name="connsiteY9" fmla="*/ 166688 h 197793"/>
                <a:gd name="connsiteX10" fmla="*/ 102393 w 224725"/>
                <a:gd name="connsiteY10" fmla="*/ 152400 h 197793"/>
                <a:gd name="connsiteX11" fmla="*/ 104776 w 224725"/>
                <a:gd name="connsiteY11" fmla="*/ 190500 h 197793"/>
                <a:gd name="connsiteX12" fmla="*/ 71437 w 224725"/>
                <a:gd name="connsiteY12" fmla="*/ 159544 h 197793"/>
                <a:gd name="connsiteX13" fmla="*/ 73819 w 224725"/>
                <a:gd name="connsiteY13" fmla="*/ 192882 h 197793"/>
                <a:gd name="connsiteX14" fmla="*/ 0 w 224725"/>
                <a:gd name="connsiteY14" fmla="*/ 45244 h 197793"/>
                <a:gd name="connsiteX0" fmla="*/ 0 w 223858"/>
                <a:gd name="connsiteY0" fmla="*/ 45244 h 197802"/>
                <a:gd name="connsiteX1" fmla="*/ 57150 w 223858"/>
                <a:gd name="connsiteY1" fmla="*/ 0 h 197802"/>
                <a:gd name="connsiteX2" fmla="*/ 164306 w 223858"/>
                <a:gd name="connsiteY2" fmla="*/ 107156 h 197802"/>
                <a:gd name="connsiteX3" fmla="*/ 159544 w 223858"/>
                <a:gd name="connsiteY3" fmla="*/ 128587 h 197802"/>
                <a:gd name="connsiteX4" fmla="*/ 126206 w 223858"/>
                <a:gd name="connsiteY4" fmla="*/ 104775 h 197802"/>
                <a:gd name="connsiteX5" fmla="*/ 223837 w 223858"/>
                <a:gd name="connsiteY5" fmla="*/ 197644 h 197802"/>
                <a:gd name="connsiteX6" fmla="*/ 116681 w 223858"/>
                <a:gd name="connsiteY6" fmla="*/ 128588 h 197802"/>
                <a:gd name="connsiteX7" fmla="*/ 140493 w 223858"/>
                <a:gd name="connsiteY7" fmla="*/ 190500 h 197802"/>
                <a:gd name="connsiteX8" fmla="*/ 109536 w 223858"/>
                <a:gd name="connsiteY8" fmla="*/ 166688 h 197802"/>
                <a:gd name="connsiteX9" fmla="*/ 102393 w 223858"/>
                <a:gd name="connsiteY9" fmla="*/ 152400 h 197802"/>
                <a:gd name="connsiteX10" fmla="*/ 104776 w 223858"/>
                <a:gd name="connsiteY10" fmla="*/ 190500 h 197802"/>
                <a:gd name="connsiteX11" fmla="*/ 71437 w 223858"/>
                <a:gd name="connsiteY11" fmla="*/ 159544 h 197802"/>
                <a:gd name="connsiteX12" fmla="*/ 73819 w 223858"/>
                <a:gd name="connsiteY12" fmla="*/ 192882 h 197802"/>
                <a:gd name="connsiteX13" fmla="*/ 0 w 223858"/>
                <a:gd name="connsiteY13" fmla="*/ 45244 h 197802"/>
                <a:gd name="connsiteX0" fmla="*/ 0 w 169122"/>
                <a:gd name="connsiteY0" fmla="*/ 45244 h 192882"/>
                <a:gd name="connsiteX1" fmla="*/ 57150 w 169122"/>
                <a:gd name="connsiteY1" fmla="*/ 0 h 192882"/>
                <a:gd name="connsiteX2" fmla="*/ 164306 w 169122"/>
                <a:gd name="connsiteY2" fmla="*/ 107156 h 192882"/>
                <a:gd name="connsiteX3" fmla="*/ 159544 w 169122"/>
                <a:gd name="connsiteY3" fmla="*/ 128587 h 192882"/>
                <a:gd name="connsiteX4" fmla="*/ 126206 w 169122"/>
                <a:gd name="connsiteY4" fmla="*/ 104775 h 192882"/>
                <a:gd name="connsiteX5" fmla="*/ 169069 w 169122"/>
                <a:gd name="connsiteY5" fmla="*/ 164307 h 192882"/>
                <a:gd name="connsiteX6" fmla="*/ 116681 w 169122"/>
                <a:gd name="connsiteY6" fmla="*/ 128588 h 192882"/>
                <a:gd name="connsiteX7" fmla="*/ 140493 w 169122"/>
                <a:gd name="connsiteY7" fmla="*/ 190500 h 192882"/>
                <a:gd name="connsiteX8" fmla="*/ 109536 w 169122"/>
                <a:gd name="connsiteY8" fmla="*/ 166688 h 192882"/>
                <a:gd name="connsiteX9" fmla="*/ 102393 w 169122"/>
                <a:gd name="connsiteY9" fmla="*/ 152400 h 192882"/>
                <a:gd name="connsiteX10" fmla="*/ 104776 w 169122"/>
                <a:gd name="connsiteY10" fmla="*/ 190500 h 192882"/>
                <a:gd name="connsiteX11" fmla="*/ 71437 w 169122"/>
                <a:gd name="connsiteY11" fmla="*/ 159544 h 192882"/>
                <a:gd name="connsiteX12" fmla="*/ 73819 w 169122"/>
                <a:gd name="connsiteY12" fmla="*/ 192882 h 192882"/>
                <a:gd name="connsiteX13" fmla="*/ 0 w 169122"/>
                <a:gd name="connsiteY13" fmla="*/ 45244 h 192882"/>
                <a:gd name="connsiteX0" fmla="*/ 0 w 223859"/>
                <a:gd name="connsiteY0" fmla="*/ 45244 h 197803"/>
                <a:gd name="connsiteX1" fmla="*/ 57150 w 223859"/>
                <a:gd name="connsiteY1" fmla="*/ 0 h 197803"/>
                <a:gd name="connsiteX2" fmla="*/ 164306 w 223859"/>
                <a:gd name="connsiteY2" fmla="*/ 107156 h 197803"/>
                <a:gd name="connsiteX3" fmla="*/ 159544 w 223859"/>
                <a:gd name="connsiteY3" fmla="*/ 128587 h 197803"/>
                <a:gd name="connsiteX4" fmla="*/ 126206 w 223859"/>
                <a:gd name="connsiteY4" fmla="*/ 104775 h 197803"/>
                <a:gd name="connsiteX5" fmla="*/ 223838 w 223859"/>
                <a:gd name="connsiteY5" fmla="*/ 197645 h 197803"/>
                <a:gd name="connsiteX6" fmla="*/ 116681 w 223859"/>
                <a:gd name="connsiteY6" fmla="*/ 128588 h 197803"/>
                <a:gd name="connsiteX7" fmla="*/ 140493 w 223859"/>
                <a:gd name="connsiteY7" fmla="*/ 190500 h 197803"/>
                <a:gd name="connsiteX8" fmla="*/ 109536 w 223859"/>
                <a:gd name="connsiteY8" fmla="*/ 166688 h 197803"/>
                <a:gd name="connsiteX9" fmla="*/ 102393 w 223859"/>
                <a:gd name="connsiteY9" fmla="*/ 152400 h 197803"/>
                <a:gd name="connsiteX10" fmla="*/ 104776 w 223859"/>
                <a:gd name="connsiteY10" fmla="*/ 190500 h 197803"/>
                <a:gd name="connsiteX11" fmla="*/ 71437 w 223859"/>
                <a:gd name="connsiteY11" fmla="*/ 159544 h 197803"/>
                <a:gd name="connsiteX12" fmla="*/ 73819 w 223859"/>
                <a:gd name="connsiteY12" fmla="*/ 192882 h 197803"/>
                <a:gd name="connsiteX13" fmla="*/ 0 w 223859"/>
                <a:gd name="connsiteY13" fmla="*/ 45244 h 197803"/>
                <a:gd name="connsiteX0" fmla="*/ 0 w 211956"/>
                <a:gd name="connsiteY0" fmla="*/ 45244 h 226334"/>
                <a:gd name="connsiteX1" fmla="*/ 57150 w 211956"/>
                <a:gd name="connsiteY1" fmla="*/ 0 h 226334"/>
                <a:gd name="connsiteX2" fmla="*/ 164306 w 211956"/>
                <a:gd name="connsiteY2" fmla="*/ 107156 h 226334"/>
                <a:gd name="connsiteX3" fmla="*/ 159544 w 211956"/>
                <a:gd name="connsiteY3" fmla="*/ 128587 h 226334"/>
                <a:gd name="connsiteX4" fmla="*/ 126206 w 211956"/>
                <a:gd name="connsiteY4" fmla="*/ 104775 h 226334"/>
                <a:gd name="connsiteX5" fmla="*/ 211932 w 211956"/>
                <a:gd name="connsiteY5" fmla="*/ 226220 h 226334"/>
                <a:gd name="connsiteX6" fmla="*/ 116681 w 211956"/>
                <a:gd name="connsiteY6" fmla="*/ 128588 h 226334"/>
                <a:gd name="connsiteX7" fmla="*/ 140493 w 211956"/>
                <a:gd name="connsiteY7" fmla="*/ 190500 h 226334"/>
                <a:gd name="connsiteX8" fmla="*/ 109536 w 211956"/>
                <a:gd name="connsiteY8" fmla="*/ 166688 h 226334"/>
                <a:gd name="connsiteX9" fmla="*/ 102393 w 211956"/>
                <a:gd name="connsiteY9" fmla="*/ 152400 h 226334"/>
                <a:gd name="connsiteX10" fmla="*/ 104776 w 211956"/>
                <a:gd name="connsiteY10" fmla="*/ 190500 h 226334"/>
                <a:gd name="connsiteX11" fmla="*/ 71437 w 211956"/>
                <a:gd name="connsiteY11" fmla="*/ 159544 h 226334"/>
                <a:gd name="connsiteX12" fmla="*/ 73819 w 211956"/>
                <a:gd name="connsiteY12" fmla="*/ 192882 h 226334"/>
                <a:gd name="connsiteX13" fmla="*/ 0 w 211956"/>
                <a:gd name="connsiteY13" fmla="*/ 45244 h 226334"/>
                <a:gd name="connsiteX0" fmla="*/ 0 w 218024"/>
                <a:gd name="connsiteY0" fmla="*/ 45244 h 226240"/>
                <a:gd name="connsiteX1" fmla="*/ 57150 w 218024"/>
                <a:gd name="connsiteY1" fmla="*/ 0 h 226240"/>
                <a:gd name="connsiteX2" fmla="*/ 164306 w 218024"/>
                <a:gd name="connsiteY2" fmla="*/ 107156 h 226240"/>
                <a:gd name="connsiteX3" fmla="*/ 159544 w 218024"/>
                <a:gd name="connsiteY3" fmla="*/ 128587 h 226240"/>
                <a:gd name="connsiteX4" fmla="*/ 126206 w 218024"/>
                <a:gd name="connsiteY4" fmla="*/ 104775 h 226240"/>
                <a:gd name="connsiteX5" fmla="*/ 211932 w 218024"/>
                <a:gd name="connsiteY5" fmla="*/ 226220 h 226240"/>
                <a:gd name="connsiteX6" fmla="*/ 116681 w 218024"/>
                <a:gd name="connsiteY6" fmla="*/ 128588 h 226240"/>
                <a:gd name="connsiteX7" fmla="*/ 140493 w 218024"/>
                <a:gd name="connsiteY7" fmla="*/ 190500 h 226240"/>
                <a:gd name="connsiteX8" fmla="*/ 109536 w 218024"/>
                <a:gd name="connsiteY8" fmla="*/ 166688 h 226240"/>
                <a:gd name="connsiteX9" fmla="*/ 102393 w 218024"/>
                <a:gd name="connsiteY9" fmla="*/ 152400 h 226240"/>
                <a:gd name="connsiteX10" fmla="*/ 104776 w 218024"/>
                <a:gd name="connsiteY10" fmla="*/ 190500 h 226240"/>
                <a:gd name="connsiteX11" fmla="*/ 71437 w 218024"/>
                <a:gd name="connsiteY11" fmla="*/ 159544 h 226240"/>
                <a:gd name="connsiteX12" fmla="*/ 73819 w 218024"/>
                <a:gd name="connsiteY12" fmla="*/ 192882 h 226240"/>
                <a:gd name="connsiteX13" fmla="*/ 0 w 218024"/>
                <a:gd name="connsiteY13" fmla="*/ 45244 h 226240"/>
                <a:gd name="connsiteX0" fmla="*/ 0 w 211230"/>
                <a:gd name="connsiteY0" fmla="*/ 45244 h 228620"/>
                <a:gd name="connsiteX1" fmla="*/ 57150 w 211230"/>
                <a:gd name="connsiteY1" fmla="*/ 0 h 228620"/>
                <a:gd name="connsiteX2" fmla="*/ 164306 w 211230"/>
                <a:gd name="connsiteY2" fmla="*/ 107156 h 228620"/>
                <a:gd name="connsiteX3" fmla="*/ 159544 w 211230"/>
                <a:gd name="connsiteY3" fmla="*/ 128587 h 228620"/>
                <a:gd name="connsiteX4" fmla="*/ 126206 w 211230"/>
                <a:gd name="connsiteY4" fmla="*/ 104775 h 228620"/>
                <a:gd name="connsiteX5" fmla="*/ 204788 w 211230"/>
                <a:gd name="connsiteY5" fmla="*/ 228601 h 228620"/>
                <a:gd name="connsiteX6" fmla="*/ 116681 w 211230"/>
                <a:gd name="connsiteY6" fmla="*/ 128588 h 228620"/>
                <a:gd name="connsiteX7" fmla="*/ 140493 w 211230"/>
                <a:gd name="connsiteY7" fmla="*/ 190500 h 228620"/>
                <a:gd name="connsiteX8" fmla="*/ 109536 w 211230"/>
                <a:gd name="connsiteY8" fmla="*/ 166688 h 228620"/>
                <a:gd name="connsiteX9" fmla="*/ 102393 w 211230"/>
                <a:gd name="connsiteY9" fmla="*/ 152400 h 228620"/>
                <a:gd name="connsiteX10" fmla="*/ 104776 w 211230"/>
                <a:gd name="connsiteY10" fmla="*/ 190500 h 228620"/>
                <a:gd name="connsiteX11" fmla="*/ 71437 w 211230"/>
                <a:gd name="connsiteY11" fmla="*/ 159544 h 228620"/>
                <a:gd name="connsiteX12" fmla="*/ 73819 w 211230"/>
                <a:gd name="connsiteY12" fmla="*/ 192882 h 228620"/>
                <a:gd name="connsiteX13" fmla="*/ 0 w 211230"/>
                <a:gd name="connsiteY13" fmla="*/ 45244 h 228620"/>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8119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47637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0975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75966"/>
                <a:gd name="connsiteY0" fmla="*/ 45244 h 192882"/>
                <a:gd name="connsiteX1" fmla="*/ 57150 w 175966"/>
                <a:gd name="connsiteY1" fmla="*/ 0 h 192882"/>
                <a:gd name="connsiteX2" fmla="*/ 164306 w 175966"/>
                <a:gd name="connsiteY2" fmla="*/ 107156 h 192882"/>
                <a:gd name="connsiteX3" fmla="*/ 159544 w 175966"/>
                <a:gd name="connsiteY3" fmla="*/ 128587 h 192882"/>
                <a:gd name="connsiteX4" fmla="*/ 126206 w 175966"/>
                <a:gd name="connsiteY4" fmla="*/ 104775 h 192882"/>
                <a:gd name="connsiteX5" fmla="*/ 166688 w 175966"/>
                <a:gd name="connsiteY5" fmla="*/ 176212 h 192882"/>
                <a:gd name="connsiteX6" fmla="*/ 116681 w 175966"/>
                <a:gd name="connsiteY6" fmla="*/ 128588 h 192882"/>
                <a:gd name="connsiteX7" fmla="*/ 140493 w 175966"/>
                <a:gd name="connsiteY7" fmla="*/ 190500 h 192882"/>
                <a:gd name="connsiteX8" fmla="*/ 109536 w 175966"/>
                <a:gd name="connsiteY8" fmla="*/ 166688 h 192882"/>
                <a:gd name="connsiteX9" fmla="*/ 102393 w 175966"/>
                <a:gd name="connsiteY9" fmla="*/ 152400 h 192882"/>
                <a:gd name="connsiteX10" fmla="*/ 104776 w 175966"/>
                <a:gd name="connsiteY10" fmla="*/ 190500 h 192882"/>
                <a:gd name="connsiteX11" fmla="*/ 71437 w 175966"/>
                <a:gd name="connsiteY11" fmla="*/ 159544 h 192882"/>
                <a:gd name="connsiteX12" fmla="*/ 73819 w 175966"/>
                <a:gd name="connsiteY12" fmla="*/ 192882 h 192882"/>
                <a:gd name="connsiteX13" fmla="*/ 0 w 175966"/>
                <a:gd name="connsiteY13" fmla="*/ 45244 h 192882"/>
                <a:gd name="connsiteX0" fmla="*/ 0 w 167424"/>
                <a:gd name="connsiteY0" fmla="*/ 45244 h 192882"/>
                <a:gd name="connsiteX1" fmla="*/ 57150 w 167424"/>
                <a:gd name="connsiteY1" fmla="*/ 0 h 192882"/>
                <a:gd name="connsiteX2" fmla="*/ 164306 w 167424"/>
                <a:gd name="connsiteY2" fmla="*/ 107156 h 192882"/>
                <a:gd name="connsiteX3" fmla="*/ 159544 w 167424"/>
                <a:gd name="connsiteY3" fmla="*/ 128587 h 192882"/>
                <a:gd name="connsiteX4" fmla="*/ 126206 w 167424"/>
                <a:gd name="connsiteY4" fmla="*/ 104775 h 192882"/>
                <a:gd name="connsiteX5" fmla="*/ 166688 w 167424"/>
                <a:gd name="connsiteY5" fmla="*/ 176212 h 192882"/>
                <a:gd name="connsiteX6" fmla="*/ 116681 w 167424"/>
                <a:gd name="connsiteY6" fmla="*/ 128588 h 192882"/>
                <a:gd name="connsiteX7" fmla="*/ 140493 w 167424"/>
                <a:gd name="connsiteY7" fmla="*/ 190500 h 192882"/>
                <a:gd name="connsiteX8" fmla="*/ 109536 w 167424"/>
                <a:gd name="connsiteY8" fmla="*/ 166688 h 192882"/>
                <a:gd name="connsiteX9" fmla="*/ 102393 w 167424"/>
                <a:gd name="connsiteY9" fmla="*/ 152400 h 192882"/>
                <a:gd name="connsiteX10" fmla="*/ 104776 w 167424"/>
                <a:gd name="connsiteY10" fmla="*/ 190500 h 192882"/>
                <a:gd name="connsiteX11" fmla="*/ 71437 w 167424"/>
                <a:gd name="connsiteY11" fmla="*/ 159544 h 192882"/>
                <a:gd name="connsiteX12" fmla="*/ 73819 w 167424"/>
                <a:gd name="connsiteY12" fmla="*/ 192882 h 192882"/>
                <a:gd name="connsiteX13" fmla="*/ 0 w 167424"/>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9544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69765"/>
                <a:gd name="connsiteY0" fmla="*/ 45244 h 192882"/>
                <a:gd name="connsiteX1" fmla="*/ 57150 w 169765"/>
                <a:gd name="connsiteY1" fmla="*/ 0 h 192882"/>
                <a:gd name="connsiteX2" fmla="*/ 164306 w 169765"/>
                <a:gd name="connsiteY2" fmla="*/ 107156 h 192882"/>
                <a:gd name="connsiteX3" fmla="*/ 159544 w 169765"/>
                <a:gd name="connsiteY3" fmla="*/ 128587 h 192882"/>
                <a:gd name="connsiteX4" fmla="*/ 126206 w 169765"/>
                <a:gd name="connsiteY4" fmla="*/ 104775 h 192882"/>
                <a:gd name="connsiteX5" fmla="*/ 169069 w 169765"/>
                <a:gd name="connsiteY5" fmla="*/ 178594 h 192882"/>
                <a:gd name="connsiteX6" fmla="*/ 116681 w 169765"/>
                <a:gd name="connsiteY6" fmla="*/ 128588 h 192882"/>
                <a:gd name="connsiteX7" fmla="*/ 140493 w 169765"/>
                <a:gd name="connsiteY7" fmla="*/ 190500 h 192882"/>
                <a:gd name="connsiteX8" fmla="*/ 109536 w 169765"/>
                <a:gd name="connsiteY8" fmla="*/ 166688 h 192882"/>
                <a:gd name="connsiteX9" fmla="*/ 102393 w 169765"/>
                <a:gd name="connsiteY9" fmla="*/ 152400 h 192882"/>
                <a:gd name="connsiteX10" fmla="*/ 104776 w 169765"/>
                <a:gd name="connsiteY10" fmla="*/ 190500 h 192882"/>
                <a:gd name="connsiteX11" fmla="*/ 71437 w 169765"/>
                <a:gd name="connsiteY11" fmla="*/ 159544 h 192882"/>
                <a:gd name="connsiteX12" fmla="*/ 73819 w 169765"/>
                <a:gd name="connsiteY12" fmla="*/ 192882 h 192882"/>
                <a:gd name="connsiteX13" fmla="*/ 0 w 169765"/>
                <a:gd name="connsiteY13" fmla="*/ 45244 h 192882"/>
                <a:gd name="connsiteX0" fmla="*/ 0 w 209911"/>
                <a:gd name="connsiteY0" fmla="*/ 45244 h 192882"/>
                <a:gd name="connsiteX1" fmla="*/ 57150 w 209911"/>
                <a:gd name="connsiteY1" fmla="*/ 0 h 192882"/>
                <a:gd name="connsiteX2" fmla="*/ 164306 w 209911"/>
                <a:gd name="connsiteY2" fmla="*/ 107156 h 192882"/>
                <a:gd name="connsiteX3" fmla="*/ 159544 w 209911"/>
                <a:gd name="connsiteY3" fmla="*/ 128587 h 192882"/>
                <a:gd name="connsiteX4" fmla="*/ 126206 w 209911"/>
                <a:gd name="connsiteY4" fmla="*/ 104775 h 192882"/>
                <a:gd name="connsiteX5" fmla="*/ 209550 w 209911"/>
                <a:gd name="connsiteY5" fmla="*/ 180975 h 192882"/>
                <a:gd name="connsiteX6" fmla="*/ 116681 w 209911"/>
                <a:gd name="connsiteY6" fmla="*/ 128588 h 192882"/>
                <a:gd name="connsiteX7" fmla="*/ 140493 w 209911"/>
                <a:gd name="connsiteY7" fmla="*/ 190500 h 192882"/>
                <a:gd name="connsiteX8" fmla="*/ 109536 w 209911"/>
                <a:gd name="connsiteY8" fmla="*/ 166688 h 192882"/>
                <a:gd name="connsiteX9" fmla="*/ 102393 w 209911"/>
                <a:gd name="connsiteY9" fmla="*/ 152400 h 192882"/>
                <a:gd name="connsiteX10" fmla="*/ 104776 w 209911"/>
                <a:gd name="connsiteY10" fmla="*/ 190500 h 192882"/>
                <a:gd name="connsiteX11" fmla="*/ 71437 w 209911"/>
                <a:gd name="connsiteY11" fmla="*/ 159544 h 192882"/>
                <a:gd name="connsiteX12" fmla="*/ 73819 w 209911"/>
                <a:gd name="connsiteY12" fmla="*/ 192882 h 192882"/>
                <a:gd name="connsiteX13" fmla="*/ 0 w 209911"/>
                <a:gd name="connsiteY13" fmla="*/ 45244 h 192882"/>
                <a:gd name="connsiteX0" fmla="*/ 0 w 210987"/>
                <a:gd name="connsiteY0" fmla="*/ 45244 h 192882"/>
                <a:gd name="connsiteX1" fmla="*/ 57150 w 210987"/>
                <a:gd name="connsiteY1" fmla="*/ 0 h 192882"/>
                <a:gd name="connsiteX2" fmla="*/ 164306 w 210987"/>
                <a:gd name="connsiteY2" fmla="*/ 107156 h 192882"/>
                <a:gd name="connsiteX3" fmla="*/ 159544 w 210987"/>
                <a:gd name="connsiteY3" fmla="*/ 128587 h 192882"/>
                <a:gd name="connsiteX4" fmla="*/ 126206 w 210987"/>
                <a:gd name="connsiteY4" fmla="*/ 104775 h 192882"/>
                <a:gd name="connsiteX5" fmla="*/ 209550 w 210987"/>
                <a:gd name="connsiteY5" fmla="*/ 180975 h 192882"/>
                <a:gd name="connsiteX6" fmla="*/ 116681 w 210987"/>
                <a:gd name="connsiteY6" fmla="*/ 128588 h 192882"/>
                <a:gd name="connsiteX7" fmla="*/ 140493 w 210987"/>
                <a:gd name="connsiteY7" fmla="*/ 190500 h 192882"/>
                <a:gd name="connsiteX8" fmla="*/ 109536 w 210987"/>
                <a:gd name="connsiteY8" fmla="*/ 166688 h 192882"/>
                <a:gd name="connsiteX9" fmla="*/ 102393 w 210987"/>
                <a:gd name="connsiteY9" fmla="*/ 152400 h 192882"/>
                <a:gd name="connsiteX10" fmla="*/ 104776 w 210987"/>
                <a:gd name="connsiteY10" fmla="*/ 190500 h 192882"/>
                <a:gd name="connsiteX11" fmla="*/ 71437 w 210987"/>
                <a:gd name="connsiteY11" fmla="*/ 159544 h 192882"/>
                <a:gd name="connsiteX12" fmla="*/ 73819 w 210987"/>
                <a:gd name="connsiteY12" fmla="*/ 192882 h 192882"/>
                <a:gd name="connsiteX13" fmla="*/ 0 w 210987"/>
                <a:gd name="connsiteY13" fmla="*/ 45244 h 192882"/>
                <a:gd name="connsiteX0" fmla="*/ 0 w 178407"/>
                <a:gd name="connsiteY0" fmla="*/ 45244 h 192882"/>
                <a:gd name="connsiteX1" fmla="*/ 57150 w 178407"/>
                <a:gd name="connsiteY1" fmla="*/ 0 h 192882"/>
                <a:gd name="connsiteX2" fmla="*/ 164306 w 178407"/>
                <a:gd name="connsiteY2" fmla="*/ 107156 h 192882"/>
                <a:gd name="connsiteX3" fmla="*/ 159544 w 178407"/>
                <a:gd name="connsiteY3" fmla="*/ 128587 h 192882"/>
                <a:gd name="connsiteX4" fmla="*/ 126206 w 178407"/>
                <a:gd name="connsiteY4" fmla="*/ 104775 h 192882"/>
                <a:gd name="connsiteX5" fmla="*/ 176212 w 178407"/>
                <a:gd name="connsiteY5" fmla="*/ 176212 h 192882"/>
                <a:gd name="connsiteX6" fmla="*/ 116681 w 178407"/>
                <a:gd name="connsiteY6" fmla="*/ 128588 h 192882"/>
                <a:gd name="connsiteX7" fmla="*/ 140493 w 178407"/>
                <a:gd name="connsiteY7" fmla="*/ 190500 h 192882"/>
                <a:gd name="connsiteX8" fmla="*/ 109536 w 178407"/>
                <a:gd name="connsiteY8" fmla="*/ 166688 h 192882"/>
                <a:gd name="connsiteX9" fmla="*/ 102393 w 178407"/>
                <a:gd name="connsiteY9" fmla="*/ 152400 h 192882"/>
                <a:gd name="connsiteX10" fmla="*/ 104776 w 178407"/>
                <a:gd name="connsiteY10" fmla="*/ 190500 h 192882"/>
                <a:gd name="connsiteX11" fmla="*/ 71437 w 178407"/>
                <a:gd name="connsiteY11" fmla="*/ 159544 h 192882"/>
                <a:gd name="connsiteX12" fmla="*/ 73819 w 178407"/>
                <a:gd name="connsiteY12" fmla="*/ 192882 h 192882"/>
                <a:gd name="connsiteX13" fmla="*/ 0 w 178407"/>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59544 w 169270"/>
                <a:gd name="connsiteY3" fmla="*/ 128587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69069 w 169270"/>
                <a:gd name="connsiteY3" fmla="*/ 130969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80975"/>
                <a:gd name="connsiteY0" fmla="*/ 45244 h 192882"/>
                <a:gd name="connsiteX1" fmla="*/ 57150 w 180975"/>
                <a:gd name="connsiteY1" fmla="*/ 0 h 192882"/>
                <a:gd name="connsiteX2" fmla="*/ 180975 w 180975"/>
                <a:gd name="connsiteY2" fmla="*/ 111919 h 192882"/>
                <a:gd name="connsiteX3" fmla="*/ 169069 w 180975"/>
                <a:gd name="connsiteY3" fmla="*/ 130969 h 192882"/>
                <a:gd name="connsiteX4" fmla="*/ 126206 w 180975"/>
                <a:gd name="connsiteY4" fmla="*/ 104775 h 192882"/>
                <a:gd name="connsiteX5" fmla="*/ 166687 w 180975"/>
                <a:gd name="connsiteY5" fmla="*/ 173831 h 192882"/>
                <a:gd name="connsiteX6" fmla="*/ 116681 w 180975"/>
                <a:gd name="connsiteY6" fmla="*/ 128588 h 192882"/>
                <a:gd name="connsiteX7" fmla="*/ 140493 w 180975"/>
                <a:gd name="connsiteY7" fmla="*/ 190500 h 192882"/>
                <a:gd name="connsiteX8" fmla="*/ 109536 w 180975"/>
                <a:gd name="connsiteY8" fmla="*/ 166688 h 192882"/>
                <a:gd name="connsiteX9" fmla="*/ 102393 w 180975"/>
                <a:gd name="connsiteY9" fmla="*/ 152400 h 192882"/>
                <a:gd name="connsiteX10" fmla="*/ 104776 w 180975"/>
                <a:gd name="connsiteY10" fmla="*/ 190500 h 192882"/>
                <a:gd name="connsiteX11" fmla="*/ 71437 w 180975"/>
                <a:gd name="connsiteY11" fmla="*/ 159544 h 192882"/>
                <a:gd name="connsiteX12" fmla="*/ 73819 w 180975"/>
                <a:gd name="connsiteY12" fmla="*/ 192882 h 192882"/>
                <a:gd name="connsiteX13" fmla="*/ 0 w 180975"/>
                <a:gd name="connsiteY13" fmla="*/ 45244 h 192882"/>
                <a:gd name="connsiteX0" fmla="*/ 0 w 223838"/>
                <a:gd name="connsiteY0" fmla="*/ 45244 h 192882"/>
                <a:gd name="connsiteX1" fmla="*/ 57150 w 223838"/>
                <a:gd name="connsiteY1" fmla="*/ 0 h 192882"/>
                <a:gd name="connsiteX2" fmla="*/ 223838 w 223838"/>
                <a:gd name="connsiteY2" fmla="*/ 80963 h 192882"/>
                <a:gd name="connsiteX3" fmla="*/ 169069 w 223838"/>
                <a:gd name="connsiteY3" fmla="*/ 130969 h 192882"/>
                <a:gd name="connsiteX4" fmla="*/ 126206 w 223838"/>
                <a:gd name="connsiteY4" fmla="*/ 104775 h 192882"/>
                <a:gd name="connsiteX5" fmla="*/ 166687 w 223838"/>
                <a:gd name="connsiteY5" fmla="*/ 173831 h 192882"/>
                <a:gd name="connsiteX6" fmla="*/ 116681 w 223838"/>
                <a:gd name="connsiteY6" fmla="*/ 128588 h 192882"/>
                <a:gd name="connsiteX7" fmla="*/ 140493 w 223838"/>
                <a:gd name="connsiteY7" fmla="*/ 190500 h 192882"/>
                <a:gd name="connsiteX8" fmla="*/ 109536 w 223838"/>
                <a:gd name="connsiteY8" fmla="*/ 166688 h 192882"/>
                <a:gd name="connsiteX9" fmla="*/ 102393 w 223838"/>
                <a:gd name="connsiteY9" fmla="*/ 152400 h 192882"/>
                <a:gd name="connsiteX10" fmla="*/ 104776 w 223838"/>
                <a:gd name="connsiteY10" fmla="*/ 190500 h 192882"/>
                <a:gd name="connsiteX11" fmla="*/ 71437 w 223838"/>
                <a:gd name="connsiteY11" fmla="*/ 159544 h 192882"/>
                <a:gd name="connsiteX12" fmla="*/ 73819 w 223838"/>
                <a:gd name="connsiteY12" fmla="*/ 192882 h 192882"/>
                <a:gd name="connsiteX13" fmla="*/ 0 w 223838"/>
                <a:gd name="connsiteY13" fmla="*/ 45244 h 192882"/>
                <a:gd name="connsiteX0" fmla="*/ 0 w 224017"/>
                <a:gd name="connsiteY0" fmla="*/ 45244 h 192882"/>
                <a:gd name="connsiteX1" fmla="*/ 57150 w 224017"/>
                <a:gd name="connsiteY1" fmla="*/ 0 h 192882"/>
                <a:gd name="connsiteX2" fmla="*/ 223838 w 224017"/>
                <a:gd name="connsiteY2" fmla="*/ 80963 h 192882"/>
                <a:gd name="connsiteX3" fmla="*/ 169069 w 224017"/>
                <a:gd name="connsiteY3" fmla="*/ 130969 h 192882"/>
                <a:gd name="connsiteX4" fmla="*/ 126206 w 224017"/>
                <a:gd name="connsiteY4" fmla="*/ 104775 h 192882"/>
                <a:gd name="connsiteX5" fmla="*/ 166687 w 224017"/>
                <a:gd name="connsiteY5" fmla="*/ 173831 h 192882"/>
                <a:gd name="connsiteX6" fmla="*/ 116681 w 224017"/>
                <a:gd name="connsiteY6" fmla="*/ 128588 h 192882"/>
                <a:gd name="connsiteX7" fmla="*/ 140493 w 224017"/>
                <a:gd name="connsiteY7" fmla="*/ 190500 h 192882"/>
                <a:gd name="connsiteX8" fmla="*/ 109536 w 224017"/>
                <a:gd name="connsiteY8" fmla="*/ 166688 h 192882"/>
                <a:gd name="connsiteX9" fmla="*/ 102393 w 224017"/>
                <a:gd name="connsiteY9" fmla="*/ 152400 h 192882"/>
                <a:gd name="connsiteX10" fmla="*/ 104776 w 224017"/>
                <a:gd name="connsiteY10" fmla="*/ 190500 h 192882"/>
                <a:gd name="connsiteX11" fmla="*/ 71437 w 224017"/>
                <a:gd name="connsiteY11" fmla="*/ 159544 h 192882"/>
                <a:gd name="connsiteX12" fmla="*/ 73819 w 224017"/>
                <a:gd name="connsiteY12" fmla="*/ 192882 h 192882"/>
                <a:gd name="connsiteX13" fmla="*/ 0 w 224017"/>
                <a:gd name="connsiteY13" fmla="*/ 45244 h 192882"/>
                <a:gd name="connsiteX0" fmla="*/ 0 w 224086"/>
                <a:gd name="connsiteY0" fmla="*/ 45244 h 192882"/>
                <a:gd name="connsiteX1" fmla="*/ 57150 w 224086"/>
                <a:gd name="connsiteY1" fmla="*/ 0 h 192882"/>
                <a:gd name="connsiteX2" fmla="*/ 223838 w 224086"/>
                <a:gd name="connsiteY2" fmla="*/ 80963 h 192882"/>
                <a:gd name="connsiteX3" fmla="*/ 169069 w 224086"/>
                <a:gd name="connsiteY3" fmla="*/ 130969 h 192882"/>
                <a:gd name="connsiteX4" fmla="*/ 126206 w 224086"/>
                <a:gd name="connsiteY4" fmla="*/ 104775 h 192882"/>
                <a:gd name="connsiteX5" fmla="*/ 166687 w 224086"/>
                <a:gd name="connsiteY5" fmla="*/ 173831 h 192882"/>
                <a:gd name="connsiteX6" fmla="*/ 116681 w 224086"/>
                <a:gd name="connsiteY6" fmla="*/ 128588 h 192882"/>
                <a:gd name="connsiteX7" fmla="*/ 140493 w 224086"/>
                <a:gd name="connsiteY7" fmla="*/ 190500 h 192882"/>
                <a:gd name="connsiteX8" fmla="*/ 109536 w 224086"/>
                <a:gd name="connsiteY8" fmla="*/ 166688 h 192882"/>
                <a:gd name="connsiteX9" fmla="*/ 102393 w 224086"/>
                <a:gd name="connsiteY9" fmla="*/ 152400 h 192882"/>
                <a:gd name="connsiteX10" fmla="*/ 104776 w 224086"/>
                <a:gd name="connsiteY10" fmla="*/ 190500 h 192882"/>
                <a:gd name="connsiteX11" fmla="*/ 71437 w 224086"/>
                <a:gd name="connsiteY11" fmla="*/ 159544 h 192882"/>
                <a:gd name="connsiteX12" fmla="*/ 73819 w 224086"/>
                <a:gd name="connsiteY12" fmla="*/ 192882 h 192882"/>
                <a:gd name="connsiteX13" fmla="*/ 0 w 224086"/>
                <a:gd name="connsiteY13" fmla="*/ 45244 h 192882"/>
                <a:gd name="connsiteX0" fmla="*/ 0 w 180464"/>
                <a:gd name="connsiteY0" fmla="*/ 45244 h 192882"/>
                <a:gd name="connsiteX1" fmla="*/ 57150 w 180464"/>
                <a:gd name="connsiteY1" fmla="*/ 0 h 192882"/>
                <a:gd name="connsiteX2" fmla="*/ 157163 w 180464"/>
                <a:gd name="connsiteY2" fmla="*/ 97632 h 192882"/>
                <a:gd name="connsiteX3" fmla="*/ 169069 w 180464"/>
                <a:gd name="connsiteY3" fmla="*/ 130969 h 192882"/>
                <a:gd name="connsiteX4" fmla="*/ 126206 w 180464"/>
                <a:gd name="connsiteY4" fmla="*/ 104775 h 192882"/>
                <a:gd name="connsiteX5" fmla="*/ 166687 w 180464"/>
                <a:gd name="connsiteY5" fmla="*/ 173831 h 192882"/>
                <a:gd name="connsiteX6" fmla="*/ 116681 w 180464"/>
                <a:gd name="connsiteY6" fmla="*/ 128588 h 192882"/>
                <a:gd name="connsiteX7" fmla="*/ 140493 w 180464"/>
                <a:gd name="connsiteY7" fmla="*/ 190500 h 192882"/>
                <a:gd name="connsiteX8" fmla="*/ 109536 w 180464"/>
                <a:gd name="connsiteY8" fmla="*/ 166688 h 192882"/>
                <a:gd name="connsiteX9" fmla="*/ 102393 w 180464"/>
                <a:gd name="connsiteY9" fmla="*/ 152400 h 192882"/>
                <a:gd name="connsiteX10" fmla="*/ 104776 w 180464"/>
                <a:gd name="connsiteY10" fmla="*/ 190500 h 192882"/>
                <a:gd name="connsiteX11" fmla="*/ 71437 w 180464"/>
                <a:gd name="connsiteY11" fmla="*/ 159544 h 192882"/>
                <a:gd name="connsiteX12" fmla="*/ 73819 w 180464"/>
                <a:gd name="connsiteY12" fmla="*/ 192882 h 192882"/>
                <a:gd name="connsiteX13" fmla="*/ 0 w 180464"/>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91100"/>
                <a:gd name="connsiteY0" fmla="*/ 45244 h 192882"/>
                <a:gd name="connsiteX1" fmla="*/ 57150 w 191100"/>
                <a:gd name="connsiteY1" fmla="*/ 0 h 192882"/>
                <a:gd name="connsiteX2" fmla="*/ 173832 w 191100"/>
                <a:gd name="connsiteY2" fmla="*/ 102394 h 192882"/>
                <a:gd name="connsiteX3" fmla="*/ 169069 w 191100"/>
                <a:gd name="connsiteY3" fmla="*/ 130969 h 192882"/>
                <a:gd name="connsiteX4" fmla="*/ 126206 w 191100"/>
                <a:gd name="connsiteY4" fmla="*/ 104775 h 192882"/>
                <a:gd name="connsiteX5" fmla="*/ 166687 w 191100"/>
                <a:gd name="connsiteY5" fmla="*/ 173831 h 192882"/>
                <a:gd name="connsiteX6" fmla="*/ 116681 w 191100"/>
                <a:gd name="connsiteY6" fmla="*/ 128588 h 192882"/>
                <a:gd name="connsiteX7" fmla="*/ 140493 w 191100"/>
                <a:gd name="connsiteY7" fmla="*/ 190500 h 192882"/>
                <a:gd name="connsiteX8" fmla="*/ 109536 w 191100"/>
                <a:gd name="connsiteY8" fmla="*/ 166688 h 192882"/>
                <a:gd name="connsiteX9" fmla="*/ 102393 w 191100"/>
                <a:gd name="connsiteY9" fmla="*/ 152400 h 192882"/>
                <a:gd name="connsiteX10" fmla="*/ 104776 w 191100"/>
                <a:gd name="connsiteY10" fmla="*/ 190500 h 192882"/>
                <a:gd name="connsiteX11" fmla="*/ 71437 w 191100"/>
                <a:gd name="connsiteY11" fmla="*/ 159544 h 192882"/>
                <a:gd name="connsiteX12" fmla="*/ 73819 w 191100"/>
                <a:gd name="connsiteY12" fmla="*/ 192882 h 192882"/>
                <a:gd name="connsiteX13" fmla="*/ 0 w 191100"/>
                <a:gd name="connsiteY13" fmla="*/ 45244 h 192882"/>
                <a:gd name="connsiteX0" fmla="*/ 0 w 182904"/>
                <a:gd name="connsiteY0" fmla="*/ 45244 h 192882"/>
                <a:gd name="connsiteX1" fmla="*/ 57150 w 182904"/>
                <a:gd name="connsiteY1" fmla="*/ 0 h 192882"/>
                <a:gd name="connsiteX2" fmla="*/ 173832 w 182904"/>
                <a:gd name="connsiteY2" fmla="*/ 102394 h 192882"/>
                <a:gd name="connsiteX3" fmla="*/ 169069 w 182904"/>
                <a:gd name="connsiteY3" fmla="*/ 130969 h 192882"/>
                <a:gd name="connsiteX4" fmla="*/ 126206 w 182904"/>
                <a:gd name="connsiteY4" fmla="*/ 104775 h 192882"/>
                <a:gd name="connsiteX5" fmla="*/ 166687 w 182904"/>
                <a:gd name="connsiteY5" fmla="*/ 173831 h 192882"/>
                <a:gd name="connsiteX6" fmla="*/ 116681 w 182904"/>
                <a:gd name="connsiteY6" fmla="*/ 128588 h 192882"/>
                <a:gd name="connsiteX7" fmla="*/ 140493 w 182904"/>
                <a:gd name="connsiteY7" fmla="*/ 190500 h 192882"/>
                <a:gd name="connsiteX8" fmla="*/ 109536 w 182904"/>
                <a:gd name="connsiteY8" fmla="*/ 166688 h 192882"/>
                <a:gd name="connsiteX9" fmla="*/ 102393 w 182904"/>
                <a:gd name="connsiteY9" fmla="*/ 152400 h 192882"/>
                <a:gd name="connsiteX10" fmla="*/ 104776 w 182904"/>
                <a:gd name="connsiteY10" fmla="*/ 190500 h 192882"/>
                <a:gd name="connsiteX11" fmla="*/ 71437 w 182904"/>
                <a:gd name="connsiteY11" fmla="*/ 159544 h 192882"/>
                <a:gd name="connsiteX12" fmla="*/ 73819 w 182904"/>
                <a:gd name="connsiteY12" fmla="*/ 192882 h 192882"/>
                <a:gd name="connsiteX13" fmla="*/ 0 w 182904"/>
                <a:gd name="connsiteY13" fmla="*/ 45244 h 192882"/>
                <a:gd name="connsiteX0" fmla="*/ 0 w 183453"/>
                <a:gd name="connsiteY0" fmla="*/ 45244 h 192882"/>
                <a:gd name="connsiteX1" fmla="*/ 57150 w 183453"/>
                <a:gd name="connsiteY1" fmla="*/ 0 h 192882"/>
                <a:gd name="connsiteX2" fmla="*/ 173832 w 183453"/>
                <a:gd name="connsiteY2" fmla="*/ 102394 h 192882"/>
                <a:gd name="connsiteX3" fmla="*/ 171450 w 183453"/>
                <a:gd name="connsiteY3" fmla="*/ 140494 h 192882"/>
                <a:gd name="connsiteX4" fmla="*/ 126206 w 183453"/>
                <a:gd name="connsiteY4" fmla="*/ 104775 h 192882"/>
                <a:gd name="connsiteX5" fmla="*/ 166687 w 183453"/>
                <a:gd name="connsiteY5" fmla="*/ 173831 h 192882"/>
                <a:gd name="connsiteX6" fmla="*/ 116681 w 183453"/>
                <a:gd name="connsiteY6" fmla="*/ 128588 h 192882"/>
                <a:gd name="connsiteX7" fmla="*/ 140493 w 183453"/>
                <a:gd name="connsiteY7" fmla="*/ 190500 h 192882"/>
                <a:gd name="connsiteX8" fmla="*/ 109536 w 183453"/>
                <a:gd name="connsiteY8" fmla="*/ 166688 h 192882"/>
                <a:gd name="connsiteX9" fmla="*/ 102393 w 183453"/>
                <a:gd name="connsiteY9" fmla="*/ 152400 h 192882"/>
                <a:gd name="connsiteX10" fmla="*/ 104776 w 183453"/>
                <a:gd name="connsiteY10" fmla="*/ 190500 h 192882"/>
                <a:gd name="connsiteX11" fmla="*/ 71437 w 183453"/>
                <a:gd name="connsiteY11" fmla="*/ 159544 h 192882"/>
                <a:gd name="connsiteX12" fmla="*/ 73819 w 183453"/>
                <a:gd name="connsiteY12" fmla="*/ 192882 h 192882"/>
                <a:gd name="connsiteX13" fmla="*/ 0 w 183453"/>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0493 w 185797"/>
                <a:gd name="connsiteY7" fmla="*/ 190500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7637 w 185797"/>
                <a:gd name="connsiteY7" fmla="*/ 180975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2874 w 185797"/>
                <a:gd name="connsiteY7" fmla="*/ 185738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5797" h="192882">
                  <a:moveTo>
                    <a:pt x="0" y="45244"/>
                  </a:moveTo>
                  <a:lnTo>
                    <a:pt x="57150" y="0"/>
                  </a:lnTo>
                  <a:cubicBezTo>
                    <a:pt x="96044" y="34131"/>
                    <a:pt x="132557" y="73026"/>
                    <a:pt x="173832" y="102394"/>
                  </a:cubicBezTo>
                  <a:cubicBezTo>
                    <a:pt x="196057" y="138113"/>
                    <a:pt x="182562" y="128587"/>
                    <a:pt x="171450" y="140494"/>
                  </a:cubicBezTo>
                  <a:lnTo>
                    <a:pt x="126206" y="104775"/>
                  </a:lnTo>
                  <a:cubicBezTo>
                    <a:pt x="136525" y="126206"/>
                    <a:pt x="180246" y="160055"/>
                    <a:pt x="166687" y="173831"/>
                  </a:cubicBezTo>
                  <a:cubicBezTo>
                    <a:pt x="150994" y="189775"/>
                    <a:pt x="130572" y="129779"/>
                    <a:pt x="116681" y="128588"/>
                  </a:cubicBezTo>
                  <a:cubicBezTo>
                    <a:pt x="102790" y="127397"/>
                    <a:pt x="148828" y="177007"/>
                    <a:pt x="142874" y="185738"/>
                  </a:cubicBezTo>
                  <a:cubicBezTo>
                    <a:pt x="139234" y="191076"/>
                    <a:pt x="116283" y="172244"/>
                    <a:pt x="109536" y="166688"/>
                  </a:cubicBezTo>
                  <a:cubicBezTo>
                    <a:pt x="102789" y="161132"/>
                    <a:pt x="104774" y="157163"/>
                    <a:pt x="102393" y="152400"/>
                  </a:cubicBezTo>
                  <a:cubicBezTo>
                    <a:pt x="103187" y="165100"/>
                    <a:pt x="115889" y="182562"/>
                    <a:pt x="104776" y="190500"/>
                  </a:cubicBezTo>
                  <a:cubicBezTo>
                    <a:pt x="99617" y="191691"/>
                    <a:pt x="77787" y="159147"/>
                    <a:pt x="71437" y="159544"/>
                  </a:cubicBezTo>
                  <a:cubicBezTo>
                    <a:pt x="72231" y="170657"/>
                    <a:pt x="87313" y="177007"/>
                    <a:pt x="73819" y="192882"/>
                  </a:cubicBezTo>
                  <a:cubicBezTo>
                    <a:pt x="21432" y="153194"/>
                    <a:pt x="23812" y="92075"/>
                    <a:pt x="0" y="45244"/>
                  </a:cubicBezTo>
                  <a:close/>
                </a:path>
              </a:pathLst>
            </a:custGeom>
            <a:solidFill>
              <a:srgbClr val="FBB261"/>
            </a:solidFill>
            <a:ln w="12700" cap="flat" cmpd="sng" algn="ctr">
              <a:noFill/>
              <a:prstDash val="solid"/>
              <a:miter lim="800000"/>
            </a:ln>
            <a:effectLst/>
          </p:spPr>
          <p:txBody>
            <a:bodyPr rtlCol="0" anchor="ctr"/>
            <a:lstStyle/>
            <a:p>
              <a:pPr algn="ctr" defTabSz="914400">
                <a:defRPr/>
              </a:pPr>
              <a:endParaRPr lang="en-US" sz="1530" kern="0" dirty="0">
                <a:solidFill>
                  <a:prstClr val="white"/>
                </a:solidFill>
                <a:latin typeface="Calibri" panose="020F0502020204030204"/>
              </a:endParaRPr>
            </a:p>
          </p:txBody>
        </p:sp>
        <p:sp>
          <p:nvSpPr>
            <p:cNvPr id="104" name="Freeform: Shape 103">
              <a:extLst>
                <a:ext uri="{FF2B5EF4-FFF2-40B4-BE49-F238E27FC236}">
                  <a16:creationId xmlns:a16="http://schemas.microsoft.com/office/drawing/2014/main" id="{A4F85FA2-A55C-410F-9C1B-D8AB34FD9A41}"/>
                </a:ext>
              </a:extLst>
            </p:cNvPr>
            <p:cNvSpPr/>
            <p:nvPr/>
          </p:nvSpPr>
          <p:spPr>
            <a:xfrm>
              <a:off x="6561411" y="4859964"/>
              <a:ext cx="244673" cy="546497"/>
            </a:xfrm>
            <a:custGeom>
              <a:avLst/>
              <a:gdLst>
                <a:gd name="connsiteX0" fmla="*/ 278606 w 278606"/>
                <a:gd name="connsiteY0" fmla="*/ 664369 h 733425"/>
                <a:gd name="connsiteX1" fmla="*/ 14288 w 278606"/>
                <a:gd name="connsiteY1" fmla="*/ 0 h 733425"/>
                <a:gd name="connsiteX2" fmla="*/ 11906 w 278606"/>
                <a:gd name="connsiteY2" fmla="*/ 133350 h 733425"/>
                <a:gd name="connsiteX3" fmla="*/ 0 w 278606"/>
                <a:gd name="connsiteY3" fmla="*/ 383381 h 733425"/>
                <a:gd name="connsiteX4" fmla="*/ 214313 w 278606"/>
                <a:gd name="connsiteY4" fmla="*/ 733425 h 733425"/>
                <a:gd name="connsiteX5" fmla="*/ 278606 w 278606"/>
                <a:gd name="connsiteY5" fmla="*/ 664369 h 733425"/>
                <a:gd name="connsiteX0" fmla="*/ 278606 w 278606"/>
                <a:gd name="connsiteY0" fmla="*/ 664369 h 733425"/>
                <a:gd name="connsiteX1" fmla="*/ 155920 w 278606"/>
                <a:gd name="connsiteY1" fmla="*/ 358437 h 733425"/>
                <a:gd name="connsiteX2" fmla="*/ 14288 w 278606"/>
                <a:gd name="connsiteY2" fmla="*/ 0 h 733425"/>
                <a:gd name="connsiteX3" fmla="*/ 11906 w 278606"/>
                <a:gd name="connsiteY3" fmla="*/ 133350 h 733425"/>
                <a:gd name="connsiteX4" fmla="*/ 0 w 278606"/>
                <a:gd name="connsiteY4" fmla="*/ 383381 h 733425"/>
                <a:gd name="connsiteX5" fmla="*/ 214313 w 278606"/>
                <a:gd name="connsiteY5" fmla="*/ 733425 h 733425"/>
                <a:gd name="connsiteX6" fmla="*/ 278606 w 278606"/>
                <a:gd name="connsiteY6" fmla="*/ 664369 h 733425"/>
                <a:gd name="connsiteX0" fmla="*/ 278606 w 278606"/>
                <a:gd name="connsiteY0" fmla="*/ 704850 h 773906"/>
                <a:gd name="connsiteX1" fmla="*/ 155920 w 278606"/>
                <a:gd name="connsiteY1" fmla="*/ 398918 h 773906"/>
                <a:gd name="connsiteX2" fmla="*/ 42863 w 278606"/>
                <a:gd name="connsiteY2" fmla="*/ 0 h 773906"/>
                <a:gd name="connsiteX3" fmla="*/ 11906 w 278606"/>
                <a:gd name="connsiteY3" fmla="*/ 173831 h 773906"/>
                <a:gd name="connsiteX4" fmla="*/ 0 w 278606"/>
                <a:gd name="connsiteY4" fmla="*/ 423862 h 773906"/>
                <a:gd name="connsiteX5" fmla="*/ 214313 w 278606"/>
                <a:gd name="connsiteY5" fmla="*/ 773906 h 773906"/>
                <a:gd name="connsiteX6" fmla="*/ 278606 w 278606"/>
                <a:gd name="connsiteY6" fmla="*/ 704850 h 773906"/>
                <a:gd name="connsiteX0" fmla="*/ 300037 w 300037"/>
                <a:gd name="connsiteY0" fmla="*/ 685800 h 773906"/>
                <a:gd name="connsiteX1" fmla="*/ 155920 w 300037"/>
                <a:gd name="connsiteY1" fmla="*/ 398918 h 773906"/>
                <a:gd name="connsiteX2" fmla="*/ 42863 w 300037"/>
                <a:gd name="connsiteY2" fmla="*/ 0 h 773906"/>
                <a:gd name="connsiteX3" fmla="*/ 11906 w 300037"/>
                <a:gd name="connsiteY3" fmla="*/ 173831 h 773906"/>
                <a:gd name="connsiteX4" fmla="*/ 0 w 300037"/>
                <a:gd name="connsiteY4" fmla="*/ 423862 h 773906"/>
                <a:gd name="connsiteX5" fmla="*/ 214313 w 300037"/>
                <a:gd name="connsiteY5" fmla="*/ 773906 h 773906"/>
                <a:gd name="connsiteX6" fmla="*/ 300037 w 300037"/>
                <a:gd name="connsiteY6" fmla="*/ 685800 h 773906"/>
                <a:gd name="connsiteX0" fmla="*/ 300037 w 300037"/>
                <a:gd name="connsiteY0" fmla="*/ 685800 h 719138"/>
                <a:gd name="connsiteX1" fmla="*/ 155920 w 300037"/>
                <a:gd name="connsiteY1" fmla="*/ 398918 h 719138"/>
                <a:gd name="connsiteX2" fmla="*/ 42863 w 300037"/>
                <a:gd name="connsiteY2" fmla="*/ 0 h 719138"/>
                <a:gd name="connsiteX3" fmla="*/ 11906 w 300037"/>
                <a:gd name="connsiteY3" fmla="*/ 173831 h 719138"/>
                <a:gd name="connsiteX4" fmla="*/ 0 w 300037"/>
                <a:gd name="connsiteY4" fmla="*/ 423862 h 719138"/>
                <a:gd name="connsiteX5" fmla="*/ 252413 w 300037"/>
                <a:gd name="connsiteY5" fmla="*/ 719138 h 719138"/>
                <a:gd name="connsiteX6" fmla="*/ 300037 w 300037"/>
                <a:gd name="connsiteY6" fmla="*/ 685800 h 719138"/>
                <a:gd name="connsiteX0" fmla="*/ 300037 w 300037"/>
                <a:gd name="connsiteY0" fmla="*/ 685800 h 728663"/>
                <a:gd name="connsiteX1" fmla="*/ 155920 w 300037"/>
                <a:gd name="connsiteY1" fmla="*/ 398918 h 728663"/>
                <a:gd name="connsiteX2" fmla="*/ 42863 w 300037"/>
                <a:gd name="connsiteY2" fmla="*/ 0 h 728663"/>
                <a:gd name="connsiteX3" fmla="*/ 11906 w 300037"/>
                <a:gd name="connsiteY3" fmla="*/ 173831 h 728663"/>
                <a:gd name="connsiteX4" fmla="*/ 0 w 300037"/>
                <a:gd name="connsiteY4" fmla="*/ 423862 h 728663"/>
                <a:gd name="connsiteX5" fmla="*/ 245270 w 300037"/>
                <a:gd name="connsiteY5" fmla="*/ 728663 h 728663"/>
                <a:gd name="connsiteX6" fmla="*/ 300037 w 300037"/>
                <a:gd name="connsiteY6" fmla="*/ 685800 h 728663"/>
                <a:gd name="connsiteX0" fmla="*/ 295274 w 295274"/>
                <a:gd name="connsiteY0" fmla="*/ 685800 h 728663"/>
                <a:gd name="connsiteX1" fmla="*/ 151157 w 295274"/>
                <a:gd name="connsiteY1" fmla="*/ 398918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295274 w 295274"/>
                <a:gd name="connsiteY0" fmla="*/ 685800 h 728663"/>
                <a:gd name="connsiteX1" fmla="*/ 151157 w 295274"/>
                <a:gd name="connsiteY1" fmla="*/ 398918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295274 w 295274"/>
                <a:gd name="connsiteY0" fmla="*/ 685800 h 728663"/>
                <a:gd name="connsiteX1" fmla="*/ 151157 w 295274"/>
                <a:gd name="connsiteY1" fmla="*/ 398918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295274 w 295274"/>
                <a:gd name="connsiteY0" fmla="*/ 685800 h 728663"/>
                <a:gd name="connsiteX1" fmla="*/ 167826 w 295274"/>
                <a:gd name="connsiteY1" fmla="*/ 394155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295274 w 295274"/>
                <a:gd name="connsiteY0" fmla="*/ 685800 h 728663"/>
                <a:gd name="connsiteX1" fmla="*/ 167826 w 295274"/>
                <a:gd name="connsiteY1" fmla="*/ 394155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295274 w 295274"/>
                <a:gd name="connsiteY0" fmla="*/ 685800 h 728663"/>
                <a:gd name="connsiteX1" fmla="*/ 167826 w 295274"/>
                <a:gd name="connsiteY1" fmla="*/ 394155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326230 w 326230"/>
                <a:gd name="connsiteY0" fmla="*/ 666750 h 728663"/>
                <a:gd name="connsiteX1" fmla="*/ 167826 w 326230"/>
                <a:gd name="connsiteY1" fmla="*/ 394155 h 728663"/>
                <a:gd name="connsiteX2" fmla="*/ 38100 w 326230"/>
                <a:gd name="connsiteY2" fmla="*/ 0 h 728663"/>
                <a:gd name="connsiteX3" fmla="*/ 7143 w 326230"/>
                <a:gd name="connsiteY3" fmla="*/ 173831 h 728663"/>
                <a:gd name="connsiteX4" fmla="*/ 0 w 326230"/>
                <a:gd name="connsiteY4" fmla="*/ 426244 h 728663"/>
                <a:gd name="connsiteX5" fmla="*/ 240507 w 326230"/>
                <a:gd name="connsiteY5" fmla="*/ 728663 h 728663"/>
                <a:gd name="connsiteX6" fmla="*/ 326230 w 326230"/>
                <a:gd name="connsiteY6" fmla="*/ 666750 h 728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230" h="728663">
                  <a:moveTo>
                    <a:pt x="326230" y="666750"/>
                  </a:moveTo>
                  <a:cubicBezTo>
                    <a:pt x="289303" y="576679"/>
                    <a:pt x="219041" y="474701"/>
                    <a:pt x="167826" y="394155"/>
                  </a:cubicBezTo>
                  <a:cubicBezTo>
                    <a:pt x="156334" y="268326"/>
                    <a:pt x="97217" y="125830"/>
                    <a:pt x="38100" y="0"/>
                  </a:cubicBezTo>
                  <a:lnTo>
                    <a:pt x="7143" y="173831"/>
                  </a:lnTo>
                  <a:lnTo>
                    <a:pt x="0" y="426244"/>
                  </a:lnTo>
                  <a:lnTo>
                    <a:pt x="240507" y="728663"/>
                  </a:lnTo>
                  <a:lnTo>
                    <a:pt x="326230" y="666750"/>
                  </a:lnTo>
                  <a:close/>
                </a:path>
              </a:pathLst>
            </a:custGeom>
            <a:blipFill>
              <a:blip r:embed="rId10"/>
              <a:stretch>
                <a:fillRect/>
              </a:stretch>
            </a:blipFill>
            <a:ln w="0" cap="flat" cmpd="sng" algn="ctr">
              <a:solidFill>
                <a:sysClr val="windowText" lastClr="000000"/>
              </a:solidFill>
              <a:prstDash val="solid"/>
              <a:miter lim="800000"/>
            </a:ln>
            <a:effectLst/>
          </p:spPr>
          <p:txBody>
            <a:bodyPr rtlCol="0" anchor="ctr"/>
            <a:lstStyle/>
            <a:p>
              <a:pPr algn="ctr" defTabSz="914400">
                <a:defRPr/>
              </a:pPr>
              <a:endParaRPr lang="en-US" sz="1530" kern="0">
                <a:solidFill>
                  <a:prstClr val="white"/>
                </a:solidFill>
                <a:latin typeface="Calibri" panose="020F0502020204030204"/>
              </a:endParaRPr>
            </a:p>
          </p:txBody>
        </p:sp>
        <p:sp>
          <p:nvSpPr>
            <p:cNvPr id="105" name="Freeform: Shape 104">
              <a:extLst>
                <a:ext uri="{FF2B5EF4-FFF2-40B4-BE49-F238E27FC236}">
                  <a16:creationId xmlns:a16="http://schemas.microsoft.com/office/drawing/2014/main" id="{7C546111-0F78-41B7-A038-1D93F6879B18}"/>
                </a:ext>
              </a:extLst>
            </p:cNvPr>
            <p:cNvSpPr/>
            <p:nvPr/>
          </p:nvSpPr>
          <p:spPr>
            <a:xfrm>
              <a:off x="6316365" y="4816159"/>
              <a:ext cx="108347" cy="85725"/>
            </a:xfrm>
            <a:custGeom>
              <a:avLst/>
              <a:gdLst>
                <a:gd name="connsiteX0" fmla="*/ 139700 w 139700"/>
                <a:gd name="connsiteY0" fmla="*/ 34925 h 95250"/>
                <a:gd name="connsiteX1" fmla="*/ 25400 w 139700"/>
                <a:gd name="connsiteY1" fmla="*/ 0 h 95250"/>
                <a:gd name="connsiteX2" fmla="*/ 0 w 139700"/>
                <a:gd name="connsiteY2" fmla="*/ 44450 h 95250"/>
                <a:gd name="connsiteX3" fmla="*/ 133350 w 139700"/>
                <a:gd name="connsiteY3" fmla="*/ 95250 h 95250"/>
                <a:gd name="connsiteX4" fmla="*/ 139700 w 139700"/>
                <a:gd name="connsiteY4" fmla="*/ 34925 h 95250"/>
                <a:gd name="connsiteX0" fmla="*/ 139700 w 139700"/>
                <a:gd name="connsiteY0" fmla="*/ 39688 h 100013"/>
                <a:gd name="connsiteX1" fmla="*/ 18256 w 139700"/>
                <a:gd name="connsiteY1" fmla="*/ 0 h 100013"/>
                <a:gd name="connsiteX2" fmla="*/ 0 w 139700"/>
                <a:gd name="connsiteY2" fmla="*/ 49213 h 100013"/>
                <a:gd name="connsiteX3" fmla="*/ 133350 w 139700"/>
                <a:gd name="connsiteY3" fmla="*/ 100013 h 100013"/>
                <a:gd name="connsiteX4" fmla="*/ 139700 w 139700"/>
                <a:gd name="connsiteY4" fmla="*/ 39688 h 100013"/>
                <a:gd name="connsiteX0" fmla="*/ 139700 w 139700"/>
                <a:gd name="connsiteY0" fmla="*/ 39688 h 54769"/>
                <a:gd name="connsiteX1" fmla="*/ 18256 w 139700"/>
                <a:gd name="connsiteY1" fmla="*/ 0 h 54769"/>
                <a:gd name="connsiteX2" fmla="*/ 0 w 139700"/>
                <a:gd name="connsiteY2" fmla="*/ 49213 h 54769"/>
                <a:gd name="connsiteX3" fmla="*/ 104775 w 139700"/>
                <a:gd name="connsiteY3" fmla="*/ 54769 h 54769"/>
                <a:gd name="connsiteX4" fmla="*/ 139700 w 139700"/>
                <a:gd name="connsiteY4" fmla="*/ 39688 h 54769"/>
                <a:gd name="connsiteX0" fmla="*/ 139700 w 139700"/>
                <a:gd name="connsiteY0" fmla="*/ 39688 h 114300"/>
                <a:gd name="connsiteX1" fmla="*/ 18256 w 139700"/>
                <a:gd name="connsiteY1" fmla="*/ 0 h 114300"/>
                <a:gd name="connsiteX2" fmla="*/ 0 w 139700"/>
                <a:gd name="connsiteY2" fmla="*/ 49213 h 114300"/>
                <a:gd name="connsiteX3" fmla="*/ 133350 w 139700"/>
                <a:gd name="connsiteY3" fmla="*/ 114300 h 114300"/>
                <a:gd name="connsiteX4" fmla="*/ 139700 w 139700"/>
                <a:gd name="connsiteY4" fmla="*/ 39688 h 114300"/>
                <a:gd name="connsiteX0" fmla="*/ 144463 w 144463"/>
                <a:gd name="connsiteY0" fmla="*/ 39688 h 114300"/>
                <a:gd name="connsiteX1" fmla="*/ 18256 w 144463"/>
                <a:gd name="connsiteY1" fmla="*/ 0 h 114300"/>
                <a:gd name="connsiteX2" fmla="*/ 0 w 144463"/>
                <a:gd name="connsiteY2" fmla="*/ 49213 h 114300"/>
                <a:gd name="connsiteX3" fmla="*/ 133350 w 144463"/>
                <a:gd name="connsiteY3" fmla="*/ 114300 h 114300"/>
                <a:gd name="connsiteX4" fmla="*/ 144463 w 144463"/>
                <a:gd name="connsiteY4" fmla="*/ 39688 h 114300"/>
                <a:gd name="connsiteX0" fmla="*/ 144463 w 144463"/>
                <a:gd name="connsiteY0" fmla="*/ 39688 h 114300"/>
                <a:gd name="connsiteX1" fmla="*/ 18256 w 144463"/>
                <a:gd name="connsiteY1" fmla="*/ 0 h 114300"/>
                <a:gd name="connsiteX2" fmla="*/ 0 w 144463"/>
                <a:gd name="connsiteY2" fmla="*/ 49213 h 114300"/>
                <a:gd name="connsiteX3" fmla="*/ 133350 w 144463"/>
                <a:gd name="connsiteY3" fmla="*/ 114300 h 114300"/>
                <a:gd name="connsiteX4" fmla="*/ 144463 w 144463"/>
                <a:gd name="connsiteY4" fmla="*/ 39688 h 114300"/>
                <a:gd name="connsiteX0" fmla="*/ 144463 w 144463"/>
                <a:gd name="connsiteY0" fmla="*/ 39688 h 114300"/>
                <a:gd name="connsiteX1" fmla="*/ 18256 w 144463"/>
                <a:gd name="connsiteY1" fmla="*/ 0 h 114300"/>
                <a:gd name="connsiteX2" fmla="*/ 0 w 144463"/>
                <a:gd name="connsiteY2" fmla="*/ 49213 h 114300"/>
                <a:gd name="connsiteX3" fmla="*/ 133350 w 144463"/>
                <a:gd name="connsiteY3" fmla="*/ 114300 h 114300"/>
                <a:gd name="connsiteX4" fmla="*/ 144463 w 144463"/>
                <a:gd name="connsiteY4" fmla="*/ 39688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63" h="114300">
                  <a:moveTo>
                    <a:pt x="144463" y="39688"/>
                  </a:moveTo>
                  <a:cubicBezTo>
                    <a:pt x="88107" y="43128"/>
                    <a:pt x="53182" y="27517"/>
                    <a:pt x="18256" y="0"/>
                  </a:cubicBezTo>
                  <a:lnTo>
                    <a:pt x="0" y="49213"/>
                  </a:lnTo>
                  <a:lnTo>
                    <a:pt x="133350" y="114300"/>
                  </a:lnTo>
                  <a:lnTo>
                    <a:pt x="144463" y="39688"/>
                  </a:lnTo>
                  <a:close/>
                </a:path>
              </a:pathLst>
            </a:custGeom>
            <a:blipFill>
              <a:blip r:embed="rId11"/>
              <a:stretch>
                <a:fillRect/>
              </a:stretch>
            </a:blipFill>
            <a:ln w="0" cap="flat" cmpd="sng" algn="ctr">
              <a:solidFill>
                <a:sysClr val="windowText" lastClr="000000"/>
              </a:solidFill>
              <a:prstDash val="solid"/>
              <a:miter lim="800000"/>
            </a:ln>
            <a:effectLst/>
          </p:spPr>
          <p:txBody>
            <a:bodyPr rtlCol="0" anchor="ctr"/>
            <a:lstStyle/>
            <a:p>
              <a:pPr algn="ctr" defTabSz="914400">
                <a:defRPr/>
              </a:pPr>
              <a:endParaRPr lang="en-US" sz="1530" kern="0" dirty="0">
                <a:solidFill>
                  <a:prstClr val="white"/>
                </a:solidFill>
                <a:latin typeface="Calibri" panose="020F0502020204030204"/>
              </a:endParaRPr>
            </a:p>
          </p:txBody>
        </p:sp>
        <p:sp>
          <p:nvSpPr>
            <p:cNvPr id="106" name="Freeform: Shape 105">
              <a:extLst>
                <a:ext uri="{FF2B5EF4-FFF2-40B4-BE49-F238E27FC236}">
                  <a16:creationId xmlns:a16="http://schemas.microsoft.com/office/drawing/2014/main" id="{097A7A33-A7B4-4F28-BE9A-3CF790525A28}"/>
                </a:ext>
              </a:extLst>
            </p:cNvPr>
            <p:cNvSpPr/>
            <p:nvPr/>
          </p:nvSpPr>
          <p:spPr>
            <a:xfrm>
              <a:off x="5977222" y="4821844"/>
              <a:ext cx="678450" cy="582216"/>
            </a:xfrm>
            <a:custGeom>
              <a:avLst/>
              <a:gdLst>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52"/>
                <a:gd name="connsiteY0" fmla="*/ 723900 h 795338"/>
                <a:gd name="connsiteX1" fmla="*/ 342900 w 871552"/>
                <a:gd name="connsiteY1" fmla="*/ 285750 h 795338"/>
                <a:gd name="connsiteX2" fmla="*/ 385763 w 871552"/>
                <a:gd name="connsiteY2" fmla="*/ 492919 h 795338"/>
                <a:gd name="connsiteX3" fmla="*/ 371475 w 871552"/>
                <a:gd name="connsiteY3" fmla="*/ 792956 h 795338"/>
                <a:gd name="connsiteX4" fmla="*/ 816769 w 871552"/>
                <a:gd name="connsiteY4" fmla="*/ 795338 h 795338"/>
                <a:gd name="connsiteX5" fmla="*/ 809625 w 871552"/>
                <a:gd name="connsiteY5" fmla="*/ 378619 h 795338"/>
                <a:gd name="connsiteX6" fmla="*/ 871538 w 871552"/>
                <a:gd name="connsiteY6" fmla="*/ 292894 h 795338"/>
                <a:gd name="connsiteX7" fmla="*/ 823913 w 871552"/>
                <a:gd name="connsiteY7" fmla="*/ 197644 h 795338"/>
                <a:gd name="connsiteX8" fmla="*/ 809625 w 871552"/>
                <a:gd name="connsiteY8" fmla="*/ 47625 h 795338"/>
                <a:gd name="connsiteX9" fmla="*/ 707232 w 871552"/>
                <a:gd name="connsiteY9" fmla="*/ 38100 h 795338"/>
                <a:gd name="connsiteX10" fmla="*/ 692944 w 871552"/>
                <a:gd name="connsiteY10" fmla="*/ 0 h 795338"/>
                <a:gd name="connsiteX11" fmla="*/ 673894 w 871552"/>
                <a:gd name="connsiteY11" fmla="*/ 28575 h 795338"/>
                <a:gd name="connsiteX12" fmla="*/ 654844 w 871552"/>
                <a:gd name="connsiteY12" fmla="*/ 204788 h 795338"/>
                <a:gd name="connsiteX13" fmla="*/ 585788 w 871552"/>
                <a:gd name="connsiteY13" fmla="*/ 33338 h 795338"/>
                <a:gd name="connsiteX14" fmla="*/ 576263 w 871552"/>
                <a:gd name="connsiteY14" fmla="*/ 97631 h 795338"/>
                <a:gd name="connsiteX15" fmla="*/ 447675 w 871552"/>
                <a:gd name="connsiteY15" fmla="*/ 30956 h 795338"/>
                <a:gd name="connsiteX16" fmla="*/ 300038 w 871552"/>
                <a:gd name="connsiteY16" fmla="*/ 45244 h 795338"/>
                <a:gd name="connsiteX17" fmla="*/ 0 w 871552"/>
                <a:gd name="connsiteY17" fmla="*/ 690563 h 795338"/>
                <a:gd name="connsiteX18" fmla="*/ 76200 w 871552"/>
                <a:gd name="connsiteY18" fmla="*/ 723900 h 795338"/>
                <a:gd name="connsiteX0" fmla="*/ 76200 w 871552"/>
                <a:gd name="connsiteY0" fmla="*/ 723900 h 795338"/>
                <a:gd name="connsiteX1" fmla="*/ 342900 w 871552"/>
                <a:gd name="connsiteY1" fmla="*/ 285750 h 795338"/>
                <a:gd name="connsiteX2" fmla="*/ 385763 w 871552"/>
                <a:gd name="connsiteY2" fmla="*/ 492919 h 795338"/>
                <a:gd name="connsiteX3" fmla="*/ 371475 w 871552"/>
                <a:gd name="connsiteY3" fmla="*/ 792956 h 795338"/>
                <a:gd name="connsiteX4" fmla="*/ 816769 w 871552"/>
                <a:gd name="connsiteY4" fmla="*/ 795338 h 795338"/>
                <a:gd name="connsiteX5" fmla="*/ 809625 w 871552"/>
                <a:gd name="connsiteY5" fmla="*/ 378619 h 795338"/>
                <a:gd name="connsiteX6" fmla="*/ 871538 w 871552"/>
                <a:gd name="connsiteY6" fmla="*/ 292894 h 795338"/>
                <a:gd name="connsiteX7" fmla="*/ 823913 w 871552"/>
                <a:gd name="connsiteY7" fmla="*/ 197644 h 795338"/>
                <a:gd name="connsiteX8" fmla="*/ 809625 w 871552"/>
                <a:gd name="connsiteY8" fmla="*/ 47625 h 795338"/>
                <a:gd name="connsiteX9" fmla="*/ 707232 w 871552"/>
                <a:gd name="connsiteY9" fmla="*/ 38100 h 795338"/>
                <a:gd name="connsiteX10" fmla="*/ 692944 w 871552"/>
                <a:gd name="connsiteY10" fmla="*/ 0 h 795338"/>
                <a:gd name="connsiteX11" fmla="*/ 673894 w 871552"/>
                <a:gd name="connsiteY11" fmla="*/ 28575 h 795338"/>
                <a:gd name="connsiteX12" fmla="*/ 654844 w 871552"/>
                <a:gd name="connsiteY12" fmla="*/ 204788 h 795338"/>
                <a:gd name="connsiteX13" fmla="*/ 585788 w 871552"/>
                <a:gd name="connsiteY13" fmla="*/ 33338 h 795338"/>
                <a:gd name="connsiteX14" fmla="*/ 576263 w 871552"/>
                <a:gd name="connsiteY14" fmla="*/ 97631 h 795338"/>
                <a:gd name="connsiteX15" fmla="*/ 447675 w 871552"/>
                <a:gd name="connsiteY15" fmla="*/ 30956 h 795338"/>
                <a:gd name="connsiteX16" fmla="*/ 300038 w 871552"/>
                <a:gd name="connsiteY16" fmla="*/ 45244 h 795338"/>
                <a:gd name="connsiteX17" fmla="*/ 0 w 871552"/>
                <a:gd name="connsiteY17" fmla="*/ 690563 h 795338"/>
                <a:gd name="connsiteX18" fmla="*/ 76200 w 871552"/>
                <a:gd name="connsiteY18" fmla="*/ 723900 h 795338"/>
                <a:gd name="connsiteX0" fmla="*/ 76200 w 871556"/>
                <a:gd name="connsiteY0" fmla="*/ 723900 h 795338"/>
                <a:gd name="connsiteX1" fmla="*/ 342900 w 871556"/>
                <a:gd name="connsiteY1" fmla="*/ 285750 h 795338"/>
                <a:gd name="connsiteX2" fmla="*/ 385763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5763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5763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1001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1001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1001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1001 w 871556"/>
                <a:gd name="connsiteY2" fmla="*/ 492919 h 795338"/>
                <a:gd name="connsiteX3" fmla="*/ 323850 w 871556"/>
                <a:gd name="connsiteY3" fmla="*/ 77390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66713 w 871556"/>
                <a:gd name="connsiteY2" fmla="*/ 483394 h 795338"/>
                <a:gd name="connsiteX3" fmla="*/ 323850 w 871556"/>
                <a:gd name="connsiteY3" fmla="*/ 77390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3919"/>
                <a:gd name="connsiteY0" fmla="*/ 723900 h 781051"/>
                <a:gd name="connsiteX1" fmla="*/ 342900 w 873919"/>
                <a:gd name="connsiteY1" fmla="*/ 285750 h 781051"/>
                <a:gd name="connsiteX2" fmla="*/ 366713 w 873919"/>
                <a:gd name="connsiteY2" fmla="*/ 483394 h 781051"/>
                <a:gd name="connsiteX3" fmla="*/ 323850 w 873919"/>
                <a:gd name="connsiteY3" fmla="*/ 773906 h 781051"/>
                <a:gd name="connsiteX4" fmla="*/ 873919 w 873919"/>
                <a:gd name="connsiteY4" fmla="*/ 781051 h 781051"/>
                <a:gd name="connsiteX5" fmla="*/ 809625 w 873919"/>
                <a:gd name="connsiteY5" fmla="*/ 378619 h 781051"/>
                <a:gd name="connsiteX6" fmla="*/ 871538 w 873919"/>
                <a:gd name="connsiteY6" fmla="*/ 292894 h 781051"/>
                <a:gd name="connsiteX7" fmla="*/ 823913 w 873919"/>
                <a:gd name="connsiteY7" fmla="*/ 197644 h 781051"/>
                <a:gd name="connsiteX8" fmla="*/ 809625 w 873919"/>
                <a:gd name="connsiteY8" fmla="*/ 47625 h 781051"/>
                <a:gd name="connsiteX9" fmla="*/ 707232 w 873919"/>
                <a:gd name="connsiteY9" fmla="*/ 38100 h 781051"/>
                <a:gd name="connsiteX10" fmla="*/ 692944 w 873919"/>
                <a:gd name="connsiteY10" fmla="*/ 0 h 781051"/>
                <a:gd name="connsiteX11" fmla="*/ 673894 w 873919"/>
                <a:gd name="connsiteY11" fmla="*/ 28575 h 781051"/>
                <a:gd name="connsiteX12" fmla="*/ 654844 w 873919"/>
                <a:gd name="connsiteY12" fmla="*/ 204788 h 781051"/>
                <a:gd name="connsiteX13" fmla="*/ 585788 w 873919"/>
                <a:gd name="connsiteY13" fmla="*/ 33338 h 781051"/>
                <a:gd name="connsiteX14" fmla="*/ 576263 w 873919"/>
                <a:gd name="connsiteY14" fmla="*/ 97631 h 781051"/>
                <a:gd name="connsiteX15" fmla="*/ 447675 w 873919"/>
                <a:gd name="connsiteY15" fmla="*/ 30956 h 781051"/>
                <a:gd name="connsiteX16" fmla="*/ 300038 w 873919"/>
                <a:gd name="connsiteY16" fmla="*/ 45244 h 781051"/>
                <a:gd name="connsiteX17" fmla="*/ 0 w 873919"/>
                <a:gd name="connsiteY17" fmla="*/ 690563 h 781051"/>
                <a:gd name="connsiteX18" fmla="*/ 76200 w 873919"/>
                <a:gd name="connsiteY18" fmla="*/ 723900 h 781051"/>
                <a:gd name="connsiteX0" fmla="*/ 76200 w 874611"/>
                <a:gd name="connsiteY0" fmla="*/ 723900 h 781051"/>
                <a:gd name="connsiteX1" fmla="*/ 342900 w 874611"/>
                <a:gd name="connsiteY1" fmla="*/ 285750 h 781051"/>
                <a:gd name="connsiteX2" fmla="*/ 366713 w 874611"/>
                <a:gd name="connsiteY2" fmla="*/ 483394 h 781051"/>
                <a:gd name="connsiteX3" fmla="*/ 323850 w 874611"/>
                <a:gd name="connsiteY3" fmla="*/ 773906 h 781051"/>
                <a:gd name="connsiteX4" fmla="*/ 873919 w 874611"/>
                <a:gd name="connsiteY4" fmla="*/ 781051 h 781051"/>
                <a:gd name="connsiteX5" fmla="*/ 809625 w 874611"/>
                <a:gd name="connsiteY5" fmla="*/ 378619 h 781051"/>
                <a:gd name="connsiteX6" fmla="*/ 871538 w 874611"/>
                <a:gd name="connsiteY6" fmla="*/ 292894 h 781051"/>
                <a:gd name="connsiteX7" fmla="*/ 823913 w 874611"/>
                <a:gd name="connsiteY7" fmla="*/ 197644 h 781051"/>
                <a:gd name="connsiteX8" fmla="*/ 809625 w 874611"/>
                <a:gd name="connsiteY8" fmla="*/ 47625 h 781051"/>
                <a:gd name="connsiteX9" fmla="*/ 707232 w 874611"/>
                <a:gd name="connsiteY9" fmla="*/ 38100 h 781051"/>
                <a:gd name="connsiteX10" fmla="*/ 692944 w 874611"/>
                <a:gd name="connsiteY10" fmla="*/ 0 h 781051"/>
                <a:gd name="connsiteX11" fmla="*/ 673894 w 874611"/>
                <a:gd name="connsiteY11" fmla="*/ 28575 h 781051"/>
                <a:gd name="connsiteX12" fmla="*/ 654844 w 874611"/>
                <a:gd name="connsiteY12" fmla="*/ 204788 h 781051"/>
                <a:gd name="connsiteX13" fmla="*/ 585788 w 874611"/>
                <a:gd name="connsiteY13" fmla="*/ 33338 h 781051"/>
                <a:gd name="connsiteX14" fmla="*/ 576263 w 874611"/>
                <a:gd name="connsiteY14" fmla="*/ 97631 h 781051"/>
                <a:gd name="connsiteX15" fmla="*/ 447675 w 874611"/>
                <a:gd name="connsiteY15" fmla="*/ 30956 h 781051"/>
                <a:gd name="connsiteX16" fmla="*/ 300038 w 874611"/>
                <a:gd name="connsiteY16" fmla="*/ 45244 h 781051"/>
                <a:gd name="connsiteX17" fmla="*/ 0 w 874611"/>
                <a:gd name="connsiteY17" fmla="*/ 690563 h 781051"/>
                <a:gd name="connsiteX18" fmla="*/ 76200 w 874611"/>
                <a:gd name="connsiteY18" fmla="*/ 723900 h 781051"/>
                <a:gd name="connsiteX0" fmla="*/ 88107 w 886518"/>
                <a:gd name="connsiteY0" fmla="*/ 723900 h 781051"/>
                <a:gd name="connsiteX1" fmla="*/ 354807 w 886518"/>
                <a:gd name="connsiteY1" fmla="*/ 285750 h 781051"/>
                <a:gd name="connsiteX2" fmla="*/ 378620 w 886518"/>
                <a:gd name="connsiteY2" fmla="*/ 483394 h 781051"/>
                <a:gd name="connsiteX3" fmla="*/ 335757 w 886518"/>
                <a:gd name="connsiteY3" fmla="*/ 773906 h 781051"/>
                <a:gd name="connsiteX4" fmla="*/ 885826 w 886518"/>
                <a:gd name="connsiteY4" fmla="*/ 781051 h 781051"/>
                <a:gd name="connsiteX5" fmla="*/ 821532 w 886518"/>
                <a:gd name="connsiteY5" fmla="*/ 378619 h 781051"/>
                <a:gd name="connsiteX6" fmla="*/ 883445 w 886518"/>
                <a:gd name="connsiteY6" fmla="*/ 292894 h 781051"/>
                <a:gd name="connsiteX7" fmla="*/ 835820 w 886518"/>
                <a:gd name="connsiteY7" fmla="*/ 197644 h 781051"/>
                <a:gd name="connsiteX8" fmla="*/ 821532 w 886518"/>
                <a:gd name="connsiteY8" fmla="*/ 47625 h 781051"/>
                <a:gd name="connsiteX9" fmla="*/ 719139 w 886518"/>
                <a:gd name="connsiteY9" fmla="*/ 38100 h 781051"/>
                <a:gd name="connsiteX10" fmla="*/ 704851 w 886518"/>
                <a:gd name="connsiteY10" fmla="*/ 0 h 781051"/>
                <a:gd name="connsiteX11" fmla="*/ 685801 w 886518"/>
                <a:gd name="connsiteY11" fmla="*/ 28575 h 781051"/>
                <a:gd name="connsiteX12" fmla="*/ 666751 w 886518"/>
                <a:gd name="connsiteY12" fmla="*/ 204788 h 781051"/>
                <a:gd name="connsiteX13" fmla="*/ 597695 w 886518"/>
                <a:gd name="connsiteY13" fmla="*/ 33338 h 781051"/>
                <a:gd name="connsiteX14" fmla="*/ 588170 w 886518"/>
                <a:gd name="connsiteY14" fmla="*/ 97631 h 781051"/>
                <a:gd name="connsiteX15" fmla="*/ 459582 w 886518"/>
                <a:gd name="connsiteY15" fmla="*/ 30956 h 781051"/>
                <a:gd name="connsiteX16" fmla="*/ 311945 w 886518"/>
                <a:gd name="connsiteY16" fmla="*/ 45244 h 781051"/>
                <a:gd name="connsiteX17" fmla="*/ 0 w 886518"/>
                <a:gd name="connsiteY17" fmla="*/ 681038 h 781051"/>
                <a:gd name="connsiteX18" fmla="*/ 88107 w 886518"/>
                <a:gd name="connsiteY18" fmla="*/ 723900 h 781051"/>
                <a:gd name="connsiteX0" fmla="*/ 95250 w 886518"/>
                <a:gd name="connsiteY0" fmla="*/ 731043 h 781051"/>
                <a:gd name="connsiteX1" fmla="*/ 354807 w 886518"/>
                <a:gd name="connsiteY1" fmla="*/ 285750 h 781051"/>
                <a:gd name="connsiteX2" fmla="*/ 378620 w 886518"/>
                <a:gd name="connsiteY2" fmla="*/ 483394 h 781051"/>
                <a:gd name="connsiteX3" fmla="*/ 335757 w 886518"/>
                <a:gd name="connsiteY3" fmla="*/ 773906 h 781051"/>
                <a:gd name="connsiteX4" fmla="*/ 885826 w 886518"/>
                <a:gd name="connsiteY4" fmla="*/ 781051 h 781051"/>
                <a:gd name="connsiteX5" fmla="*/ 821532 w 886518"/>
                <a:gd name="connsiteY5" fmla="*/ 378619 h 781051"/>
                <a:gd name="connsiteX6" fmla="*/ 883445 w 886518"/>
                <a:gd name="connsiteY6" fmla="*/ 292894 h 781051"/>
                <a:gd name="connsiteX7" fmla="*/ 835820 w 886518"/>
                <a:gd name="connsiteY7" fmla="*/ 197644 h 781051"/>
                <a:gd name="connsiteX8" fmla="*/ 821532 w 886518"/>
                <a:gd name="connsiteY8" fmla="*/ 47625 h 781051"/>
                <a:gd name="connsiteX9" fmla="*/ 719139 w 886518"/>
                <a:gd name="connsiteY9" fmla="*/ 38100 h 781051"/>
                <a:gd name="connsiteX10" fmla="*/ 704851 w 886518"/>
                <a:gd name="connsiteY10" fmla="*/ 0 h 781051"/>
                <a:gd name="connsiteX11" fmla="*/ 685801 w 886518"/>
                <a:gd name="connsiteY11" fmla="*/ 28575 h 781051"/>
                <a:gd name="connsiteX12" fmla="*/ 666751 w 886518"/>
                <a:gd name="connsiteY12" fmla="*/ 204788 h 781051"/>
                <a:gd name="connsiteX13" fmla="*/ 597695 w 886518"/>
                <a:gd name="connsiteY13" fmla="*/ 33338 h 781051"/>
                <a:gd name="connsiteX14" fmla="*/ 588170 w 886518"/>
                <a:gd name="connsiteY14" fmla="*/ 97631 h 781051"/>
                <a:gd name="connsiteX15" fmla="*/ 459582 w 886518"/>
                <a:gd name="connsiteY15" fmla="*/ 30956 h 781051"/>
                <a:gd name="connsiteX16" fmla="*/ 311945 w 886518"/>
                <a:gd name="connsiteY16" fmla="*/ 45244 h 781051"/>
                <a:gd name="connsiteX17" fmla="*/ 0 w 886518"/>
                <a:gd name="connsiteY17" fmla="*/ 681038 h 781051"/>
                <a:gd name="connsiteX18" fmla="*/ 95250 w 886518"/>
                <a:gd name="connsiteY18" fmla="*/ 731043 h 781051"/>
                <a:gd name="connsiteX0" fmla="*/ 95250 w 886518"/>
                <a:gd name="connsiteY0" fmla="*/ 731043 h 781051"/>
                <a:gd name="connsiteX1" fmla="*/ 354807 w 886518"/>
                <a:gd name="connsiteY1" fmla="*/ 285750 h 781051"/>
                <a:gd name="connsiteX2" fmla="*/ 378620 w 886518"/>
                <a:gd name="connsiteY2" fmla="*/ 483394 h 781051"/>
                <a:gd name="connsiteX3" fmla="*/ 335757 w 886518"/>
                <a:gd name="connsiteY3" fmla="*/ 773906 h 781051"/>
                <a:gd name="connsiteX4" fmla="*/ 885826 w 886518"/>
                <a:gd name="connsiteY4" fmla="*/ 781051 h 781051"/>
                <a:gd name="connsiteX5" fmla="*/ 821532 w 886518"/>
                <a:gd name="connsiteY5" fmla="*/ 378619 h 781051"/>
                <a:gd name="connsiteX6" fmla="*/ 883445 w 886518"/>
                <a:gd name="connsiteY6" fmla="*/ 292894 h 781051"/>
                <a:gd name="connsiteX7" fmla="*/ 835820 w 886518"/>
                <a:gd name="connsiteY7" fmla="*/ 197644 h 781051"/>
                <a:gd name="connsiteX8" fmla="*/ 821532 w 886518"/>
                <a:gd name="connsiteY8" fmla="*/ 47625 h 781051"/>
                <a:gd name="connsiteX9" fmla="*/ 719139 w 886518"/>
                <a:gd name="connsiteY9" fmla="*/ 38100 h 781051"/>
                <a:gd name="connsiteX10" fmla="*/ 704851 w 886518"/>
                <a:gd name="connsiteY10" fmla="*/ 0 h 781051"/>
                <a:gd name="connsiteX11" fmla="*/ 685801 w 886518"/>
                <a:gd name="connsiteY11" fmla="*/ 28575 h 781051"/>
                <a:gd name="connsiteX12" fmla="*/ 666751 w 886518"/>
                <a:gd name="connsiteY12" fmla="*/ 204788 h 781051"/>
                <a:gd name="connsiteX13" fmla="*/ 597695 w 886518"/>
                <a:gd name="connsiteY13" fmla="*/ 33338 h 781051"/>
                <a:gd name="connsiteX14" fmla="*/ 588170 w 886518"/>
                <a:gd name="connsiteY14" fmla="*/ 97631 h 781051"/>
                <a:gd name="connsiteX15" fmla="*/ 459582 w 886518"/>
                <a:gd name="connsiteY15" fmla="*/ 30956 h 781051"/>
                <a:gd name="connsiteX16" fmla="*/ 311945 w 886518"/>
                <a:gd name="connsiteY16" fmla="*/ 45244 h 781051"/>
                <a:gd name="connsiteX17" fmla="*/ 0 w 886518"/>
                <a:gd name="connsiteY17" fmla="*/ 681038 h 781051"/>
                <a:gd name="connsiteX18" fmla="*/ 95250 w 886518"/>
                <a:gd name="connsiteY18" fmla="*/ 731043 h 781051"/>
                <a:gd name="connsiteX0" fmla="*/ 95250 w 886518"/>
                <a:gd name="connsiteY0" fmla="*/ 731043 h 781051"/>
                <a:gd name="connsiteX1" fmla="*/ 354807 w 886518"/>
                <a:gd name="connsiteY1" fmla="*/ 285750 h 781051"/>
                <a:gd name="connsiteX2" fmla="*/ 378620 w 886518"/>
                <a:gd name="connsiteY2" fmla="*/ 483394 h 781051"/>
                <a:gd name="connsiteX3" fmla="*/ 335757 w 886518"/>
                <a:gd name="connsiteY3" fmla="*/ 773906 h 781051"/>
                <a:gd name="connsiteX4" fmla="*/ 885826 w 886518"/>
                <a:gd name="connsiteY4" fmla="*/ 781051 h 781051"/>
                <a:gd name="connsiteX5" fmla="*/ 821532 w 886518"/>
                <a:gd name="connsiteY5" fmla="*/ 378619 h 781051"/>
                <a:gd name="connsiteX6" fmla="*/ 883445 w 886518"/>
                <a:gd name="connsiteY6" fmla="*/ 292894 h 781051"/>
                <a:gd name="connsiteX7" fmla="*/ 835820 w 886518"/>
                <a:gd name="connsiteY7" fmla="*/ 197644 h 781051"/>
                <a:gd name="connsiteX8" fmla="*/ 821532 w 886518"/>
                <a:gd name="connsiteY8" fmla="*/ 47625 h 781051"/>
                <a:gd name="connsiteX9" fmla="*/ 719139 w 886518"/>
                <a:gd name="connsiteY9" fmla="*/ 38100 h 781051"/>
                <a:gd name="connsiteX10" fmla="*/ 704851 w 886518"/>
                <a:gd name="connsiteY10" fmla="*/ 0 h 781051"/>
                <a:gd name="connsiteX11" fmla="*/ 685801 w 886518"/>
                <a:gd name="connsiteY11" fmla="*/ 28575 h 781051"/>
                <a:gd name="connsiteX12" fmla="*/ 666751 w 886518"/>
                <a:gd name="connsiteY12" fmla="*/ 204788 h 781051"/>
                <a:gd name="connsiteX13" fmla="*/ 597695 w 886518"/>
                <a:gd name="connsiteY13" fmla="*/ 33338 h 781051"/>
                <a:gd name="connsiteX14" fmla="*/ 588170 w 886518"/>
                <a:gd name="connsiteY14" fmla="*/ 97631 h 781051"/>
                <a:gd name="connsiteX15" fmla="*/ 459582 w 886518"/>
                <a:gd name="connsiteY15" fmla="*/ 30956 h 781051"/>
                <a:gd name="connsiteX16" fmla="*/ 311945 w 886518"/>
                <a:gd name="connsiteY16" fmla="*/ 45244 h 781051"/>
                <a:gd name="connsiteX17" fmla="*/ 0 w 886518"/>
                <a:gd name="connsiteY17" fmla="*/ 681038 h 781051"/>
                <a:gd name="connsiteX18" fmla="*/ 95250 w 886518"/>
                <a:gd name="connsiteY18" fmla="*/ 731043 h 781051"/>
                <a:gd name="connsiteX0" fmla="*/ 95250 w 886518"/>
                <a:gd name="connsiteY0" fmla="*/ 731043 h 781051"/>
                <a:gd name="connsiteX1" fmla="*/ 354807 w 886518"/>
                <a:gd name="connsiteY1" fmla="*/ 285750 h 781051"/>
                <a:gd name="connsiteX2" fmla="*/ 338139 w 886518"/>
                <a:gd name="connsiteY2" fmla="*/ 483394 h 781051"/>
                <a:gd name="connsiteX3" fmla="*/ 335757 w 886518"/>
                <a:gd name="connsiteY3" fmla="*/ 773906 h 781051"/>
                <a:gd name="connsiteX4" fmla="*/ 885826 w 886518"/>
                <a:gd name="connsiteY4" fmla="*/ 781051 h 781051"/>
                <a:gd name="connsiteX5" fmla="*/ 821532 w 886518"/>
                <a:gd name="connsiteY5" fmla="*/ 378619 h 781051"/>
                <a:gd name="connsiteX6" fmla="*/ 883445 w 886518"/>
                <a:gd name="connsiteY6" fmla="*/ 292894 h 781051"/>
                <a:gd name="connsiteX7" fmla="*/ 835820 w 886518"/>
                <a:gd name="connsiteY7" fmla="*/ 197644 h 781051"/>
                <a:gd name="connsiteX8" fmla="*/ 821532 w 886518"/>
                <a:gd name="connsiteY8" fmla="*/ 47625 h 781051"/>
                <a:gd name="connsiteX9" fmla="*/ 719139 w 886518"/>
                <a:gd name="connsiteY9" fmla="*/ 38100 h 781051"/>
                <a:gd name="connsiteX10" fmla="*/ 704851 w 886518"/>
                <a:gd name="connsiteY10" fmla="*/ 0 h 781051"/>
                <a:gd name="connsiteX11" fmla="*/ 685801 w 886518"/>
                <a:gd name="connsiteY11" fmla="*/ 28575 h 781051"/>
                <a:gd name="connsiteX12" fmla="*/ 666751 w 886518"/>
                <a:gd name="connsiteY12" fmla="*/ 204788 h 781051"/>
                <a:gd name="connsiteX13" fmla="*/ 597695 w 886518"/>
                <a:gd name="connsiteY13" fmla="*/ 33338 h 781051"/>
                <a:gd name="connsiteX14" fmla="*/ 588170 w 886518"/>
                <a:gd name="connsiteY14" fmla="*/ 97631 h 781051"/>
                <a:gd name="connsiteX15" fmla="*/ 459582 w 886518"/>
                <a:gd name="connsiteY15" fmla="*/ 30956 h 781051"/>
                <a:gd name="connsiteX16" fmla="*/ 311945 w 886518"/>
                <a:gd name="connsiteY16" fmla="*/ 45244 h 781051"/>
                <a:gd name="connsiteX17" fmla="*/ 0 w 886518"/>
                <a:gd name="connsiteY17" fmla="*/ 681038 h 781051"/>
                <a:gd name="connsiteX18" fmla="*/ 95250 w 886518"/>
                <a:gd name="connsiteY18" fmla="*/ 731043 h 781051"/>
                <a:gd name="connsiteX0" fmla="*/ 95250 w 886518"/>
                <a:gd name="connsiteY0" fmla="*/ 731043 h 781051"/>
                <a:gd name="connsiteX1" fmla="*/ 354807 w 886518"/>
                <a:gd name="connsiteY1" fmla="*/ 285750 h 781051"/>
                <a:gd name="connsiteX2" fmla="*/ 359570 w 886518"/>
                <a:gd name="connsiteY2" fmla="*/ 495301 h 781051"/>
                <a:gd name="connsiteX3" fmla="*/ 335757 w 886518"/>
                <a:gd name="connsiteY3" fmla="*/ 773906 h 781051"/>
                <a:gd name="connsiteX4" fmla="*/ 885826 w 886518"/>
                <a:gd name="connsiteY4" fmla="*/ 781051 h 781051"/>
                <a:gd name="connsiteX5" fmla="*/ 821532 w 886518"/>
                <a:gd name="connsiteY5" fmla="*/ 378619 h 781051"/>
                <a:gd name="connsiteX6" fmla="*/ 883445 w 886518"/>
                <a:gd name="connsiteY6" fmla="*/ 292894 h 781051"/>
                <a:gd name="connsiteX7" fmla="*/ 835820 w 886518"/>
                <a:gd name="connsiteY7" fmla="*/ 197644 h 781051"/>
                <a:gd name="connsiteX8" fmla="*/ 821532 w 886518"/>
                <a:gd name="connsiteY8" fmla="*/ 47625 h 781051"/>
                <a:gd name="connsiteX9" fmla="*/ 719139 w 886518"/>
                <a:gd name="connsiteY9" fmla="*/ 38100 h 781051"/>
                <a:gd name="connsiteX10" fmla="*/ 704851 w 886518"/>
                <a:gd name="connsiteY10" fmla="*/ 0 h 781051"/>
                <a:gd name="connsiteX11" fmla="*/ 685801 w 886518"/>
                <a:gd name="connsiteY11" fmla="*/ 28575 h 781051"/>
                <a:gd name="connsiteX12" fmla="*/ 666751 w 886518"/>
                <a:gd name="connsiteY12" fmla="*/ 204788 h 781051"/>
                <a:gd name="connsiteX13" fmla="*/ 597695 w 886518"/>
                <a:gd name="connsiteY13" fmla="*/ 33338 h 781051"/>
                <a:gd name="connsiteX14" fmla="*/ 588170 w 886518"/>
                <a:gd name="connsiteY14" fmla="*/ 97631 h 781051"/>
                <a:gd name="connsiteX15" fmla="*/ 459582 w 886518"/>
                <a:gd name="connsiteY15" fmla="*/ 30956 h 781051"/>
                <a:gd name="connsiteX16" fmla="*/ 311945 w 886518"/>
                <a:gd name="connsiteY16" fmla="*/ 45244 h 781051"/>
                <a:gd name="connsiteX17" fmla="*/ 0 w 886518"/>
                <a:gd name="connsiteY17" fmla="*/ 681038 h 781051"/>
                <a:gd name="connsiteX18" fmla="*/ 95250 w 886518"/>
                <a:gd name="connsiteY18" fmla="*/ 731043 h 781051"/>
                <a:gd name="connsiteX0" fmla="*/ 95250 w 886518"/>
                <a:gd name="connsiteY0" fmla="*/ 731043 h 781051"/>
                <a:gd name="connsiteX1" fmla="*/ 354807 w 886518"/>
                <a:gd name="connsiteY1" fmla="*/ 285750 h 781051"/>
                <a:gd name="connsiteX2" fmla="*/ 359570 w 886518"/>
                <a:gd name="connsiteY2" fmla="*/ 495301 h 781051"/>
                <a:gd name="connsiteX3" fmla="*/ 335757 w 886518"/>
                <a:gd name="connsiteY3" fmla="*/ 773906 h 781051"/>
                <a:gd name="connsiteX4" fmla="*/ 885826 w 886518"/>
                <a:gd name="connsiteY4" fmla="*/ 781051 h 781051"/>
                <a:gd name="connsiteX5" fmla="*/ 821532 w 886518"/>
                <a:gd name="connsiteY5" fmla="*/ 378619 h 781051"/>
                <a:gd name="connsiteX6" fmla="*/ 883445 w 886518"/>
                <a:gd name="connsiteY6" fmla="*/ 292894 h 781051"/>
                <a:gd name="connsiteX7" fmla="*/ 835820 w 886518"/>
                <a:gd name="connsiteY7" fmla="*/ 197644 h 781051"/>
                <a:gd name="connsiteX8" fmla="*/ 821532 w 886518"/>
                <a:gd name="connsiteY8" fmla="*/ 47625 h 781051"/>
                <a:gd name="connsiteX9" fmla="*/ 719139 w 886518"/>
                <a:gd name="connsiteY9" fmla="*/ 38100 h 781051"/>
                <a:gd name="connsiteX10" fmla="*/ 704851 w 886518"/>
                <a:gd name="connsiteY10" fmla="*/ 0 h 781051"/>
                <a:gd name="connsiteX11" fmla="*/ 685801 w 886518"/>
                <a:gd name="connsiteY11" fmla="*/ 28575 h 781051"/>
                <a:gd name="connsiteX12" fmla="*/ 666751 w 886518"/>
                <a:gd name="connsiteY12" fmla="*/ 204788 h 781051"/>
                <a:gd name="connsiteX13" fmla="*/ 597695 w 886518"/>
                <a:gd name="connsiteY13" fmla="*/ 33338 h 781051"/>
                <a:gd name="connsiteX14" fmla="*/ 588170 w 886518"/>
                <a:gd name="connsiteY14" fmla="*/ 97631 h 781051"/>
                <a:gd name="connsiteX15" fmla="*/ 459582 w 886518"/>
                <a:gd name="connsiteY15" fmla="*/ 30956 h 781051"/>
                <a:gd name="connsiteX16" fmla="*/ 311945 w 886518"/>
                <a:gd name="connsiteY16" fmla="*/ 45244 h 781051"/>
                <a:gd name="connsiteX17" fmla="*/ 0 w 886518"/>
                <a:gd name="connsiteY17" fmla="*/ 681038 h 781051"/>
                <a:gd name="connsiteX18" fmla="*/ 95250 w 886518"/>
                <a:gd name="connsiteY18" fmla="*/ 731043 h 781051"/>
                <a:gd name="connsiteX0" fmla="*/ 95250 w 886518"/>
                <a:gd name="connsiteY0" fmla="*/ 731043 h 781051"/>
                <a:gd name="connsiteX1" fmla="*/ 354807 w 886518"/>
                <a:gd name="connsiteY1" fmla="*/ 285750 h 781051"/>
                <a:gd name="connsiteX2" fmla="*/ 359570 w 886518"/>
                <a:gd name="connsiteY2" fmla="*/ 495301 h 781051"/>
                <a:gd name="connsiteX3" fmla="*/ 300038 w 886518"/>
                <a:gd name="connsiteY3" fmla="*/ 771524 h 781051"/>
                <a:gd name="connsiteX4" fmla="*/ 885826 w 886518"/>
                <a:gd name="connsiteY4" fmla="*/ 781051 h 781051"/>
                <a:gd name="connsiteX5" fmla="*/ 821532 w 886518"/>
                <a:gd name="connsiteY5" fmla="*/ 378619 h 781051"/>
                <a:gd name="connsiteX6" fmla="*/ 883445 w 886518"/>
                <a:gd name="connsiteY6" fmla="*/ 292894 h 781051"/>
                <a:gd name="connsiteX7" fmla="*/ 835820 w 886518"/>
                <a:gd name="connsiteY7" fmla="*/ 197644 h 781051"/>
                <a:gd name="connsiteX8" fmla="*/ 821532 w 886518"/>
                <a:gd name="connsiteY8" fmla="*/ 47625 h 781051"/>
                <a:gd name="connsiteX9" fmla="*/ 719139 w 886518"/>
                <a:gd name="connsiteY9" fmla="*/ 38100 h 781051"/>
                <a:gd name="connsiteX10" fmla="*/ 704851 w 886518"/>
                <a:gd name="connsiteY10" fmla="*/ 0 h 781051"/>
                <a:gd name="connsiteX11" fmla="*/ 685801 w 886518"/>
                <a:gd name="connsiteY11" fmla="*/ 28575 h 781051"/>
                <a:gd name="connsiteX12" fmla="*/ 666751 w 886518"/>
                <a:gd name="connsiteY12" fmla="*/ 204788 h 781051"/>
                <a:gd name="connsiteX13" fmla="*/ 597695 w 886518"/>
                <a:gd name="connsiteY13" fmla="*/ 33338 h 781051"/>
                <a:gd name="connsiteX14" fmla="*/ 588170 w 886518"/>
                <a:gd name="connsiteY14" fmla="*/ 97631 h 781051"/>
                <a:gd name="connsiteX15" fmla="*/ 459582 w 886518"/>
                <a:gd name="connsiteY15" fmla="*/ 30956 h 781051"/>
                <a:gd name="connsiteX16" fmla="*/ 311945 w 886518"/>
                <a:gd name="connsiteY16" fmla="*/ 45244 h 781051"/>
                <a:gd name="connsiteX17" fmla="*/ 0 w 886518"/>
                <a:gd name="connsiteY17" fmla="*/ 681038 h 781051"/>
                <a:gd name="connsiteX18" fmla="*/ 95250 w 886518"/>
                <a:gd name="connsiteY18" fmla="*/ 731043 h 781051"/>
                <a:gd name="connsiteX0" fmla="*/ 95250 w 903027"/>
                <a:gd name="connsiteY0" fmla="*/ 731043 h 776288"/>
                <a:gd name="connsiteX1" fmla="*/ 354807 w 903027"/>
                <a:gd name="connsiteY1" fmla="*/ 285750 h 776288"/>
                <a:gd name="connsiteX2" fmla="*/ 359570 w 903027"/>
                <a:gd name="connsiteY2" fmla="*/ 495301 h 776288"/>
                <a:gd name="connsiteX3" fmla="*/ 300038 w 903027"/>
                <a:gd name="connsiteY3" fmla="*/ 771524 h 776288"/>
                <a:gd name="connsiteX4" fmla="*/ 902495 w 903027"/>
                <a:gd name="connsiteY4" fmla="*/ 776288 h 776288"/>
                <a:gd name="connsiteX5" fmla="*/ 821532 w 903027"/>
                <a:gd name="connsiteY5" fmla="*/ 378619 h 776288"/>
                <a:gd name="connsiteX6" fmla="*/ 883445 w 903027"/>
                <a:gd name="connsiteY6" fmla="*/ 292894 h 776288"/>
                <a:gd name="connsiteX7" fmla="*/ 835820 w 903027"/>
                <a:gd name="connsiteY7" fmla="*/ 197644 h 776288"/>
                <a:gd name="connsiteX8" fmla="*/ 821532 w 903027"/>
                <a:gd name="connsiteY8" fmla="*/ 47625 h 776288"/>
                <a:gd name="connsiteX9" fmla="*/ 719139 w 903027"/>
                <a:gd name="connsiteY9" fmla="*/ 38100 h 776288"/>
                <a:gd name="connsiteX10" fmla="*/ 704851 w 903027"/>
                <a:gd name="connsiteY10" fmla="*/ 0 h 776288"/>
                <a:gd name="connsiteX11" fmla="*/ 685801 w 903027"/>
                <a:gd name="connsiteY11" fmla="*/ 28575 h 776288"/>
                <a:gd name="connsiteX12" fmla="*/ 666751 w 903027"/>
                <a:gd name="connsiteY12" fmla="*/ 204788 h 776288"/>
                <a:gd name="connsiteX13" fmla="*/ 597695 w 903027"/>
                <a:gd name="connsiteY13" fmla="*/ 33338 h 776288"/>
                <a:gd name="connsiteX14" fmla="*/ 588170 w 903027"/>
                <a:gd name="connsiteY14" fmla="*/ 97631 h 776288"/>
                <a:gd name="connsiteX15" fmla="*/ 459582 w 903027"/>
                <a:gd name="connsiteY15" fmla="*/ 30956 h 776288"/>
                <a:gd name="connsiteX16" fmla="*/ 311945 w 903027"/>
                <a:gd name="connsiteY16" fmla="*/ 45244 h 776288"/>
                <a:gd name="connsiteX17" fmla="*/ 0 w 903027"/>
                <a:gd name="connsiteY17" fmla="*/ 681038 h 776288"/>
                <a:gd name="connsiteX18" fmla="*/ 95250 w 903027"/>
                <a:gd name="connsiteY18" fmla="*/ 731043 h 776288"/>
                <a:gd name="connsiteX0" fmla="*/ 95250 w 904316"/>
                <a:gd name="connsiteY0" fmla="*/ 731043 h 776288"/>
                <a:gd name="connsiteX1" fmla="*/ 354807 w 904316"/>
                <a:gd name="connsiteY1" fmla="*/ 285750 h 776288"/>
                <a:gd name="connsiteX2" fmla="*/ 359570 w 904316"/>
                <a:gd name="connsiteY2" fmla="*/ 495301 h 776288"/>
                <a:gd name="connsiteX3" fmla="*/ 300038 w 904316"/>
                <a:gd name="connsiteY3" fmla="*/ 771524 h 776288"/>
                <a:gd name="connsiteX4" fmla="*/ 902495 w 904316"/>
                <a:gd name="connsiteY4" fmla="*/ 776288 h 776288"/>
                <a:gd name="connsiteX5" fmla="*/ 821532 w 904316"/>
                <a:gd name="connsiteY5" fmla="*/ 378619 h 776288"/>
                <a:gd name="connsiteX6" fmla="*/ 883445 w 904316"/>
                <a:gd name="connsiteY6" fmla="*/ 292894 h 776288"/>
                <a:gd name="connsiteX7" fmla="*/ 835820 w 904316"/>
                <a:gd name="connsiteY7" fmla="*/ 197644 h 776288"/>
                <a:gd name="connsiteX8" fmla="*/ 821532 w 904316"/>
                <a:gd name="connsiteY8" fmla="*/ 47625 h 776288"/>
                <a:gd name="connsiteX9" fmla="*/ 719139 w 904316"/>
                <a:gd name="connsiteY9" fmla="*/ 38100 h 776288"/>
                <a:gd name="connsiteX10" fmla="*/ 704851 w 904316"/>
                <a:gd name="connsiteY10" fmla="*/ 0 h 776288"/>
                <a:gd name="connsiteX11" fmla="*/ 685801 w 904316"/>
                <a:gd name="connsiteY11" fmla="*/ 28575 h 776288"/>
                <a:gd name="connsiteX12" fmla="*/ 666751 w 904316"/>
                <a:gd name="connsiteY12" fmla="*/ 204788 h 776288"/>
                <a:gd name="connsiteX13" fmla="*/ 597695 w 904316"/>
                <a:gd name="connsiteY13" fmla="*/ 33338 h 776288"/>
                <a:gd name="connsiteX14" fmla="*/ 588170 w 904316"/>
                <a:gd name="connsiteY14" fmla="*/ 97631 h 776288"/>
                <a:gd name="connsiteX15" fmla="*/ 459582 w 904316"/>
                <a:gd name="connsiteY15" fmla="*/ 30956 h 776288"/>
                <a:gd name="connsiteX16" fmla="*/ 311945 w 904316"/>
                <a:gd name="connsiteY16" fmla="*/ 45244 h 776288"/>
                <a:gd name="connsiteX17" fmla="*/ 0 w 904316"/>
                <a:gd name="connsiteY17" fmla="*/ 681038 h 776288"/>
                <a:gd name="connsiteX18" fmla="*/ 95250 w 904316"/>
                <a:gd name="connsiteY18" fmla="*/ 731043 h 776288"/>
                <a:gd name="connsiteX0" fmla="*/ 95250 w 904600"/>
                <a:gd name="connsiteY0" fmla="*/ 731043 h 776288"/>
                <a:gd name="connsiteX1" fmla="*/ 354807 w 904600"/>
                <a:gd name="connsiteY1" fmla="*/ 285750 h 776288"/>
                <a:gd name="connsiteX2" fmla="*/ 359570 w 904600"/>
                <a:gd name="connsiteY2" fmla="*/ 495301 h 776288"/>
                <a:gd name="connsiteX3" fmla="*/ 300038 w 904600"/>
                <a:gd name="connsiteY3" fmla="*/ 771524 h 776288"/>
                <a:gd name="connsiteX4" fmla="*/ 902495 w 904600"/>
                <a:gd name="connsiteY4" fmla="*/ 776288 h 776288"/>
                <a:gd name="connsiteX5" fmla="*/ 821532 w 904600"/>
                <a:gd name="connsiteY5" fmla="*/ 378619 h 776288"/>
                <a:gd name="connsiteX6" fmla="*/ 883445 w 904600"/>
                <a:gd name="connsiteY6" fmla="*/ 292894 h 776288"/>
                <a:gd name="connsiteX7" fmla="*/ 835820 w 904600"/>
                <a:gd name="connsiteY7" fmla="*/ 197644 h 776288"/>
                <a:gd name="connsiteX8" fmla="*/ 821532 w 904600"/>
                <a:gd name="connsiteY8" fmla="*/ 47625 h 776288"/>
                <a:gd name="connsiteX9" fmla="*/ 719139 w 904600"/>
                <a:gd name="connsiteY9" fmla="*/ 38100 h 776288"/>
                <a:gd name="connsiteX10" fmla="*/ 704851 w 904600"/>
                <a:gd name="connsiteY10" fmla="*/ 0 h 776288"/>
                <a:gd name="connsiteX11" fmla="*/ 685801 w 904600"/>
                <a:gd name="connsiteY11" fmla="*/ 28575 h 776288"/>
                <a:gd name="connsiteX12" fmla="*/ 666751 w 904600"/>
                <a:gd name="connsiteY12" fmla="*/ 204788 h 776288"/>
                <a:gd name="connsiteX13" fmla="*/ 597695 w 904600"/>
                <a:gd name="connsiteY13" fmla="*/ 33338 h 776288"/>
                <a:gd name="connsiteX14" fmla="*/ 588170 w 904600"/>
                <a:gd name="connsiteY14" fmla="*/ 97631 h 776288"/>
                <a:gd name="connsiteX15" fmla="*/ 459582 w 904600"/>
                <a:gd name="connsiteY15" fmla="*/ 30956 h 776288"/>
                <a:gd name="connsiteX16" fmla="*/ 311945 w 904600"/>
                <a:gd name="connsiteY16" fmla="*/ 45244 h 776288"/>
                <a:gd name="connsiteX17" fmla="*/ 0 w 904600"/>
                <a:gd name="connsiteY17" fmla="*/ 681038 h 776288"/>
                <a:gd name="connsiteX18" fmla="*/ 95250 w 904600"/>
                <a:gd name="connsiteY18" fmla="*/ 731043 h 776288"/>
                <a:gd name="connsiteX0" fmla="*/ 95250 w 904600"/>
                <a:gd name="connsiteY0" fmla="*/ 731043 h 776288"/>
                <a:gd name="connsiteX1" fmla="*/ 354807 w 904600"/>
                <a:gd name="connsiteY1" fmla="*/ 285750 h 776288"/>
                <a:gd name="connsiteX2" fmla="*/ 359570 w 904600"/>
                <a:gd name="connsiteY2" fmla="*/ 495301 h 776288"/>
                <a:gd name="connsiteX3" fmla="*/ 329672 w 904600"/>
                <a:gd name="connsiteY3" fmla="*/ 758824 h 776288"/>
                <a:gd name="connsiteX4" fmla="*/ 902495 w 904600"/>
                <a:gd name="connsiteY4" fmla="*/ 776288 h 776288"/>
                <a:gd name="connsiteX5" fmla="*/ 821532 w 904600"/>
                <a:gd name="connsiteY5" fmla="*/ 378619 h 776288"/>
                <a:gd name="connsiteX6" fmla="*/ 883445 w 904600"/>
                <a:gd name="connsiteY6" fmla="*/ 292894 h 776288"/>
                <a:gd name="connsiteX7" fmla="*/ 835820 w 904600"/>
                <a:gd name="connsiteY7" fmla="*/ 197644 h 776288"/>
                <a:gd name="connsiteX8" fmla="*/ 821532 w 904600"/>
                <a:gd name="connsiteY8" fmla="*/ 47625 h 776288"/>
                <a:gd name="connsiteX9" fmla="*/ 719139 w 904600"/>
                <a:gd name="connsiteY9" fmla="*/ 38100 h 776288"/>
                <a:gd name="connsiteX10" fmla="*/ 704851 w 904600"/>
                <a:gd name="connsiteY10" fmla="*/ 0 h 776288"/>
                <a:gd name="connsiteX11" fmla="*/ 685801 w 904600"/>
                <a:gd name="connsiteY11" fmla="*/ 28575 h 776288"/>
                <a:gd name="connsiteX12" fmla="*/ 666751 w 904600"/>
                <a:gd name="connsiteY12" fmla="*/ 204788 h 776288"/>
                <a:gd name="connsiteX13" fmla="*/ 597695 w 904600"/>
                <a:gd name="connsiteY13" fmla="*/ 33338 h 776288"/>
                <a:gd name="connsiteX14" fmla="*/ 588170 w 904600"/>
                <a:gd name="connsiteY14" fmla="*/ 97631 h 776288"/>
                <a:gd name="connsiteX15" fmla="*/ 459582 w 904600"/>
                <a:gd name="connsiteY15" fmla="*/ 30956 h 776288"/>
                <a:gd name="connsiteX16" fmla="*/ 311945 w 904600"/>
                <a:gd name="connsiteY16" fmla="*/ 45244 h 776288"/>
                <a:gd name="connsiteX17" fmla="*/ 0 w 904600"/>
                <a:gd name="connsiteY17" fmla="*/ 681038 h 776288"/>
                <a:gd name="connsiteX18" fmla="*/ 95250 w 904600"/>
                <a:gd name="connsiteY18" fmla="*/ 731043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04600" h="776288">
                  <a:moveTo>
                    <a:pt x="95250" y="731043"/>
                  </a:moveTo>
                  <a:cubicBezTo>
                    <a:pt x="217488" y="601661"/>
                    <a:pt x="277813" y="443707"/>
                    <a:pt x="354807" y="285750"/>
                  </a:cubicBezTo>
                  <a:cubicBezTo>
                    <a:pt x="369095" y="354806"/>
                    <a:pt x="350045" y="421482"/>
                    <a:pt x="359570" y="495301"/>
                  </a:cubicBezTo>
                  <a:cubicBezTo>
                    <a:pt x="340518" y="592931"/>
                    <a:pt x="334435" y="658812"/>
                    <a:pt x="329672" y="758824"/>
                  </a:cubicBezTo>
                  <a:cubicBezTo>
                    <a:pt x="530491" y="760412"/>
                    <a:pt x="701676" y="774700"/>
                    <a:pt x="902495" y="776288"/>
                  </a:cubicBezTo>
                  <a:cubicBezTo>
                    <a:pt x="916783" y="637382"/>
                    <a:pt x="854870" y="515144"/>
                    <a:pt x="821532" y="378619"/>
                  </a:cubicBezTo>
                  <a:cubicBezTo>
                    <a:pt x="842170" y="350044"/>
                    <a:pt x="879476" y="354806"/>
                    <a:pt x="883445" y="292894"/>
                  </a:cubicBezTo>
                  <a:cubicBezTo>
                    <a:pt x="884239" y="239712"/>
                    <a:pt x="858838" y="224631"/>
                    <a:pt x="835820" y="197644"/>
                  </a:cubicBezTo>
                  <a:lnTo>
                    <a:pt x="821532" y="47625"/>
                  </a:lnTo>
                  <a:lnTo>
                    <a:pt x="719139" y="38100"/>
                  </a:lnTo>
                  <a:lnTo>
                    <a:pt x="704851" y="0"/>
                  </a:lnTo>
                  <a:lnTo>
                    <a:pt x="685801" y="28575"/>
                  </a:lnTo>
                  <a:lnTo>
                    <a:pt x="666751" y="204788"/>
                  </a:lnTo>
                  <a:lnTo>
                    <a:pt x="597695" y="33338"/>
                  </a:lnTo>
                  <a:lnTo>
                    <a:pt x="588170" y="97631"/>
                  </a:lnTo>
                  <a:lnTo>
                    <a:pt x="459582" y="30956"/>
                  </a:lnTo>
                  <a:cubicBezTo>
                    <a:pt x="410370" y="23813"/>
                    <a:pt x="363538" y="16669"/>
                    <a:pt x="311945" y="45244"/>
                  </a:cubicBezTo>
                  <a:cubicBezTo>
                    <a:pt x="264320" y="91281"/>
                    <a:pt x="88106" y="458788"/>
                    <a:pt x="0" y="681038"/>
                  </a:cubicBezTo>
                  <a:lnTo>
                    <a:pt x="95250" y="731043"/>
                  </a:lnTo>
                  <a:close/>
                </a:path>
              </a:pathLst>
            </a:custGeom>
            <a:blipFill>
              <a:blip r:embed="rId10"/>
              <a:stretch>
                <a:fillRect/>
              </a:stretch>
            </a:blipFill>
            <a:ln w="3175" cap="flat" cmpd="sng" algn="ctr">
              <a:solidFill>
                <a:sysClr val="windowText" lastClr="000000"/>
              </a:solidFill>
              <a:prstDash val="solid"/>
              <a:miter lim="800000"/>
            </a:ln>
            <a:effectLst/>
          </p:spPr>
          <p:txBody>
            <a:bodyPr rtlCol="0" anchor="ctr"/>
            <a:lstStyle/>
            <a:p>
              <a:pPr algn="ctr" defTabSz="914400">
                <a:defRPr/>
              </a:pPr>
              <a:endParaRPr lang="en-US" sz="1530" kern="0">
                <a:solidFill>
                  <a:prstClr val="white"/>
                </a:solidFill>
                <a:latin typeface="Calibri" panose="020F0502020204030204"/>
              </a:endParaRPr>
            </a:p>
          </p:txBody>
        </p:sp>
        <p:grpSp>
          <p:nvGrpSpPr>
            <p:cNvPr id="107" name="Group 106">
              <a:extLst>
                <a:ext uri="{FF2B5EF4-FFF2-40B4-BE49-F238E27FC236}">
                  <a16:creationId xmlns:a16="http://schemas.microsoft.com/office/drawing/2014/main" id="{B484AF4B-8858-4BA0-848A-9C1812077E71}"/>
                </a:ext>
              </a:extLst>
            </p:cNvPr>
            <p:cNvGrpSpPr/>
            <p:nvPr/>
          </p:nvGrpSpPr>
          <p:grpSpPr>
            <a:xfrm rot="21065011">
              <a:off x="6163647" y="4288856"/>
              <a:ext cx="229559" cy="147938"/>
              <a:chOff x="5136060" y="1710152"/>
              <a:chExt cx="538831" cy="347248"/>
            </a:xfrm>
          </p:grpSpPr>
          <p:sp>
            <p:nvSpPr>
              <p:cNvPr id="109" name="Oval 5">
                <a:extLst>
                  <a:ext uri="{FF2B5EF4-FFF2-40B4-BE49-F238E27FC236}">
                    <a16:creationId xmlns:a16="http://schemas.microsoft.com/office/drawing/2014/main" id="{8D848CB8-3089-46A8-B937-8397276EF474}"/>
                  </a:ext>
                </a:extLst>
              </p:cNvPr>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algn="ctr" defTabSz="914400">
                  <a:defRPr/>
                </a:pPr>
                <a:endParaRPr lang="en-US" sz="1530" kern="0">
                  <a:solidFill>
                    <a:prstClr val="white"/>
                  </a:solidFill>
                  <a:latin typeface="Calibri" panose="020F0502020204030204"/>
                </a:endParaRPr>
              </a:p>
            </p:txBody>
          </p:sp>
          <p:grpSp>
            <p:nvGrpSpPr>
              <p:cNvPr id="110" name="Group 109">
                <a:extLst>
                  <a:ext uri="{FF2B5EF4-FFF2-40B4-BE49-F238E27FC236}">
                    <a16:creationId xmlns:a16="http://schemas.microsoft.com/office/drawing/2014/main" id="{0C80DE6C-C5F6-481D-B6BA-D966B4A95A8E}"/>
                  </a:ext>
                </a:extLst>
              </p:cNvPr>
              <p:cNvGrpSpPr/>
              <p:nvPr/>
            </p:nvGrpSpPr>
            <p:grpSpPr>
              <a:xfrm rot="20545732">
                <a:off x="5242936" y="1710152"/>
                <a:ext cx="85726" cy="45719"/>
                <a:chOff x="5293988" y="1700325"/>
                <a:chExt cx="85726" cy="42639"/>
              </a:xfrm>
            </p:grpSpPr>
            <p:cxnSp>
              <p:nvCxnSpPr>
                <p:cNvPr id="116" name="Straight Connector 115">
                  <a:extLst>
                    <a:ext uri="{FF2B5EF4-FFF2-40B4-BE49-F238E27FC236}">
                      <a16:creationId xmlns:a16="http://schemas.microsoft.com/office/drawing/2014/main" id="{B434AF3F-B387-4663-B281-E505A8652EE9}"/>
                    </a:ext>
                  </a:extLst>
                </p:cNvPr>
                <p:cNvCxnSpPr/>
                <p:nvPr/>
              </p:nvCxnSpPr>
              <p:spPr>
                <a:xfrm>
                  <a:off x="5293988"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117" name="Straight Connector 116">
                  <a:extLst>
                    <a:ext uri="{FF2B5EF4-FFF2-40B4-BE49-F238E27FC236}">
                      <a16:creationId xmlns:a16="http://schemas.microsoft.com/office/drawing/2014/main" id="{C927779B-597F-4A07-B6BE-6F039F5BA983}"/>
                    </a:ext>
                  </a:extLst>
                </p:cNvPr>
                <p:cNvCxnSpPr/>
                <p:nvPr/>
              </p:nvCxnSpPr>
              <p:spPr>
                <a:xfrm>
                  <a:off x="5336850"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118" name="Straight Connector 117">
                  <a:extLst>
                    <a:ext uri="{FF2B5EF4-FFF2-40B4-BE49-F238E27FC236}">
                      <a16:creationId xmlns:a16="http://schemas.microsoft.com/office/drawing/2014/main" id="{A9538F8A-6159-4E0B-ADBF-32A85B6ADBD9}"/>
                    </a:ext>
                  </a:extLst>
                </p:cNvPr>
                <p:cNvCxnSpPr/>
                <p:nvPr/>
              </p:nvCxnSpPr>
              <p:spPr>
                <a:xfrm>
                  <a:off x="5379714" y="1700325"/>
                  <a:ext cx="0" cy="42639"/>
                </a:xfrm>
                <a:prstGeom prst="line">
                  <a:avLst/>
                </a:prstGeom>
                <a:noFill/>
                <a:ln w="31750" cap="sq" cmpd="dbl" algn="ctr">
                  <a:solidFill>
                    <a:sysClr val="windowText" lastClr="000000"/>
                  </a:solidFill>
                  <a:prstDash val="dashDot"/>
                  <a:round/>
                  <a:headEnd type="none" w="med" len="sm"/>
                  <a:tailEnd type="none"/>
                </a:ln>
                <a:effectLst/>
              </p:spPr>
            </p:cxnSp>
          </p:grpSp>
          <p:sp>
            <p:nvSpPr>
              <p:cNvPr id="111" name="Oval 4">
                <a:extLst>
                  <a:ext uri="{FF2B5EF4-FFF2-40B4-BE49-F238E27FC236}">
                    <a16:creationId xmlns:a16="http://schemas.microsoft.com/office/drawing/2014/main" id="{AA837379-A73B-4E62-BD5D-0797354A2056}"/>
                  </a:ext>
                </a:extLst>
              </p:cNvPr>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algn="ctr" defTabSz="914400">
                  <a:defRPr/>
                </a:pPr>
                <a:endParaRPr lang="en-US" sz="1530" kern="0">
                  <a:solidFill>
                    <a:prstClr val="white"/>
                  </a:solidFill>
                  <a:latin typeface="Calibri" panose="020F0502020204030204"/>
                </a:endParaRPr>
              </a:p>
            </p:txBody>
          </p:sp>
          <p:sp>
            <p:nvSpPr>
              <p:cNvPr id="112" name="Oval 111">
                <a:extLst>
                  <a:ext uri="{FF2B5EF4-FFF2-40B4-BE49-F238E27FC236}">
                    <a16:creationId xmlns:a16="http://schemas.microsoft.com/office/drawing/2014/main" id="{1430EA2F-794A-4B39-872F-99DC74419F88}"/>
                  </a:ext>
                </a:extLst>
              </p:cNvPr>
              <p:cNvSpPr/>
              <p:nvPr/>
            </p:nvSpPr>
            <p:spPr>
              <a:xfrm>
                <a:off x="5275412" y="1778000"/>
                <a:ext cx="279400" cy="279400"/>
              </a:xfrm>
              <a:prstGeom prst="ellipse">
                <a:avLst/>
              </a:prstGeom>
              <a:solidFill>
                <a:srgbClr val="5B9BD5">
                  <a:lumMod val="60000"/>
                  <a:lumOff val="40000"/>
                </a:srgbClr>
              </a:solidFill>
              <a:ln w="12700" cap="flat" cmpd="sng" algn="ctr">
                <a:noFill/>
                <a:prstDash val="solid"/>
                <a:miter lim="800000"/>
              </a:ln>
              <a:effectLst/>
            </p:spPr>
            <p:txBody>
              <a:bodyPr rtlCol="0" anchor="ctr"/>
              <a:lstStyle/>
              <a:p>
                <a:pPr algn="ctr" defTabSz="914400">
                  <a:defRPr/>
                </a:pPr>
                <a:endParaRPr lang="en-US" sz="1530" kern="0">
                  <a:solidFill>
                    <a:prstClr val="white"/>
                  </a:solidFill>
                  <a:latin typeface="Calibri" panose="020F0502020204030204"/>
                </a:endParaRPr>
              </a:p>
            </p:txBody>
          </p:sp>
          <p:sp>
            <p:nvSpPr>
              <p:cNvPr id="113" name="Oval 112">
                <a:extLst>
                  <a:ext uri="{FF2B5EF4-FFF2-40B4-BE49-F238E27FC236}">
                    <a16:creationId xmlns:a16="http://schemas.microsoft.com/office/drawing/2014/main" id="{2C28D642-925C-446C-805E-8425DEABF6A2}"/>
                  </a:ext>
                </a:extLst>
              </p:cNvPr>
              <p:cNvSpPr/>
              <p:nvPr/>
            </p:nvSpPr>
            <p:spPr>
              <a:xfrm>
                <a:off x="5331124" y="1833712"/>
                <a:ext cx="223688" cy="223688"/>
              </a:xfrm>
              <a:prstGeom prst="ellipse">
                <a:avLst/>
              </a:prstGeom>
              <a:solidFill>
                <a:srgbClr val="33030D"/>
              </a:solidFill>
              <a:ln w="12700" cap="flat" cmpd="sng" algn="ctr">
                <a:noFill/>
                <a:prstDash val="solid"/>
                <a:miter lim="800000"/>
              </a:ln>
              <a:effectLst/>
            </p:spPr>
            <p:txBody>
              <a:bodyPr rtlCol="0" anchor="ctr"/>
              <a:lstStyle/>
              <a:p>
                <a:pPr algn="ctr" defTabSz="914400">
                  <a:defRPr/>
                </a:pPr>
                <a:endParaRPr lang="en-US" sz="1530" kern="0" dirty="0">
                  <a:solidFill>
                    <a:prstClr val="white"/>
                  </a:solidFill>
                  <a:latin typeface="Calibri" panose="020F0502020204030204"/>
                </a:endParaRPr>
              </a:p>
            </p:txBody>
          </p:sp>
          <p:sp>
            <p:nvSpPr>
              <p:cNvPr id="114" name="Oval 113">
                <a:extLst>
                  <a:ext uri="{FF2B5EF4-FFF2-40B4-BE49-F238E27FC236}">
                    <a16:creationId xmlns:a16="http://schemas.microsoft.com/office/drawing/2014/main" id="{58044E87-2301-4244-8146-BB1C91C50FB7}"/>
                  </a:ext>
                </a:extLst>
              </p:cNvPr>
              <p:cNvSpPr/>
              <p:nvPr/>
            </p:nvSpPr>
            <p:spPr>
              <a:xfrm>
                <a:off x="5404868" y="1846412"/>
                <a:ext cx="127000" cy="127000"/>
              </a:xfrm>
              <a:prstGeom prst="ellipse">
                <a:avLst/>
              </a:prstGeom>
              <a:solidFill>
                <a:srgbClr val="44546A">
                  <a:lumMod val="20000"/>
                  <a:lumOff val="80000"/>
                </a:srgbClr>
              </a:solidFill>
              <a:ln w="12700" cap="flat" cmpd="sng" algn="ctr">
                <a:noFill/>
                <a:prstDash val="solid"/>
                <a:miter lim="800000"/>
              </a:ln>
              <a:effectLst/>
            </p:spPr>
            <p:txBody>
              <a:bodyPr rtlCol="0" anchor="ctr"/>
              <a:lstStyle/>
              <a:p>
                <a:pPr algn="ctr" defTabSz="914400">
                  <a:defRPr/>
                </a:pPr>
                <a:endParaRPr lang="en-US" sz="1530" kern="0">
                  <a:solidFill>
                    <a:prstClr val="white"/>
                  </a:solidFill>
                  <a:latin typeface="Calibri" panose="020F0502020204030204"/>
                </a:endParaRPr>
              </a:p>
            </p:txBody>
          </p:sp>
          <p:sp>
            <p:nvSpPr>
              <p:cNvPr id="115" name="Oval 114">
                <a:extLst>
                  <a:ext uri="{FF2B5EF4-FFF2-40B4-BE49-F238E27FC236}">
                    <a16:creationId xmlns:a16="http://schemas.microsoft.com/office/drawing/2014/main" id="{EB67D68A-78F5-461D-B137-7F8B5B7E2CF8}"/>
                  </a:ext>
                </a:extLst>
              </p:cNvPr>
              <p:cNvSpPr/>
              <p:nvPr/>
            </p:nvSpPr>
            <p:spPr>
              <a:xfrm>
                <a:off x="5442970" y="1903413"/>
                <a:ext cx="88898" cy="82699"/>
              </a:xfrm>
              <a:prstGeom prst="ellipse">
                <a:avLst/>
              </a:prstGeom>
              <a:solidFill>
                <a:sysClr val="window" lastClr="FFFFFF"/>
              </a:solidFill>
              <a:ln w="12700" cap="flat" cmpd="sng" algn="ctr">
                <a:noFill/>
                <a:prstDash val="solid"/>
                <a:miter lim="800000"/>
              </a:ln>
              <a:effectLst/>
            </p:spPr>
            <p:txBody>
              <a:bodyPr rtlCol="0" anchor="ctr"/>
              <a:lstStyle/>
              <a:p>
                <a:pPr algn="ctr" defTabSz="914400">
                  <a:defRPr/>
                </a:pPr>
                <a:endParaRPr lang="en-US" sz="1530" kern="0">
                  <a:solidFill>
                    <a:prstClr val="white"/>
                  </a:solidFill>
                  <a:latin typeface="Calibri" panose="020F0502020204030204"/>
                </a:endParaRPr>
              </a:p>
            </p:txBody>
          </p:sp>
        </p:grpSp>
        <p:sp>
          <p:nvSpPr>
            <p:cNvPr id="108" name="Freeform: Shape 107">
              <a:extLst>
                <a:ext uri="{FF2B5EF4-FFF2-40B4-BE49-F238E27FC236}">
                  <a16:creationId xmlns:a16="http://schemas.microsoft.com/office/drawing/2014/main" id="{1AD7396E-6987-4B6E-8762-E1AAF04D4EC7}"/>
                </a:ext>
              </a:extLst>
            </p:cNvPr>
            <p:cNvSpPr/>
            <p:nvPr/>
          </p:nvSpPr>
          <p:spPr>
            <a:xfrm>
              <a:off x="5969135" y="3831547"/>
              <a:ext cx="907896" cy="397975"/>
            </a:xfrm>
            <a:custGeom>
              <a:avLst/>
              <a:gdLst>
                <a:gd name="connsiteX0" fmla="*/ 0 w 516731"/>
                <a:gd name="connsiteY0" fmla="*/ 185738 h 195263"/>
                <a:gd name="connsiteX1" fmla="*/ 133350 w 516731"/>
                <a:gd name="connsiteY1" fmla="*/ 195263 h 195263"/>
                <a:gd name="connsiteX2" fmla="*/ 138112 w 516731"/>
                <a:gd name="connsiteY2" fmla="*/ 107157 h 195263"/>
                <a:gd name="connsiteX3" fmla="*/ 154781 w 516731"/>
                <a:gd name="connsiteY3" fmla="*/ 192882 h 195263"/>
                <a:gd name="connsiteX4" fmla="*/ 247650 w 516731"/>
                <a:gd name="connsiteY4" fmla="*/ 192882 h 195263"/>
                <a:gd name="connsiteX5" fmla="*/ 252412 w 516731"/>
                <a:gd name="connsiteY5" fmla="*/ 92869 h 195263"/>
                <a:gd name="connsiteX6" fmla="*/ 276225 w 516731"/>
                <a:gd name="connsiteY6" fmla="*/ 195263 h 195263"/>
                <a:gd name="connsiteX7" fmla="*/ 354806 w 516731"/>
                <a:gd name="connsiteY7" fmla="*/ 190500 h 195263"/>
                <a:gd name="connsiteX8" fmla="*/ 371475 w 516731"/>
                <a:gd name="connsiteY8" fmla="*/ 107157 h 195263"/>
                <a:gd name="connsiteX9" fmla="*/ 378619 w 516731"/>
                <a:gd name="connsiteY9" fmla="*/ 192882 h 195263"/>
                <a:gd name="connsiteX10" fmla="*/ 516731 w 516731"/>
                <a:gd name="connsiteY10" fmla="*/ 192882 h 195263"/>
                <a:gd name="connsiteX11" fmla="*/ 359569 w 516731"/>
                <a:gd name="connsiteY11" fmla="*/ 4763 h 195263"/>
                <a:gd name="connsiteX12" fmla="*/ 223837 w 516731"/>
                <a:gd name="connsiteY12" fmla="*/ 0 h 195263"/>
                <a:gd name="connsiteX13" fmla="*/ 97631 w 516731"/>
                <a:gd name="connsiteY13" fmla="*/ 69057 h 195263"/>
                <a:gd name="connsiteX14" fmla="*/ 0 w 516731"/>
                <a:gd name="connsiteY14" fmla="*/ 185738 h 195263"/>
                <a:gd name="connsiteX0" fmla="*/ 0 w 516731"/>
                <a:gd name="connsiteY0" fmla="*/ 190500 h 200025"/>
                <a:gd name="connsiteX1" fmla="*/ 133350 w 516731"/>
                <a:gd name="connsiteY1" fmla="*/ 200025 h 200025"/>
                <a:gd name="connsiteX2" fmla="*/ 138112 w 516731"/>
                <a:gd name="connsiteY2" fmla="*/ 111919 h 200025"/>
                <a:gd name="connsiteX3" fmla="*/ 154781 w 516731"/>
                <a:gd name="connsiteY3" fmla="*/ 197644 h 200025"/>
                <a:gd name="connsiteX4" fmla="*/ 247650 w 516731"/>
                <a:gd name="connsiteY4" fmla="*/ 197644 h 200025"/>
                <a:gd name="connsiteX5" fmla="*/ 252412 w 516731"/>
                <a:gd name="connsiteY5" fmla="*/ 97631 h 200025"/>
                <a:gd name="connsiteX6" fmla="*/ 276225 w 516731"/>
                <a:gd name="connsiteY6" fmla="*/ 200025 h 200025"/>
                <a:gd name="connsiteX7" fmla="*/ 354806 w 516731"/>
                <a:gd name="connsiteY7" fmla="*/ 195262 h 200025"/>
                <a:gd name="connsiteX8" fmla="*/ 371475 w 516731"/>
                <a:gd name="connsiteY8" fmla="*/ 111919 h 200025"/>
                <a:gd name="connsiteX9" fmla="*/ 378619 w 516731"/>
                <a:gd name="connsiteY9" fmla="*/ 197644 h 200025"/>
                <a:gd name="connsiteX10" fmla="*/ 516731 w 516731"/>
                <a:gd name="connsiteY10" fmla="*/ 197644 h 200025"/>
                <a:gd name="connsiteX11" fmla="*/ 359569 w 516731"/>
                <a:gd name="connsiteY11" fmla="*/ 9525 h 200025"/>
                <a:gd name="connsiteX12" fmla="*/ 176212 w 516731"/>
                <a:gd name="connsiteY12" fmla="*/ 0 h 200025"/>
                <a:gd name="connsiteX13" fmla="*/ 97631 w 516731"/>
                <a:gd name="connsiteY13" fmla="*/ 73819 h 200025"/>
                <a:gd name="connsiteX14" fmla="*/ 0 w 516731"/>
                <a:gd name="connsiteY14" fmla="*/ 190500 h 200025"/>
                <a:gd name="connsiteX0" fmla="*/ 0 w 516731"/>
                <a:gd name="connsiteY0" fmla="*/ 190500 h 200025"/>
                <a:gd name="connsiteX1" fmla="*/ 133350 w 516731"/>
                <a:gd name="connsiteY1" fmla="*/ 200025 h 200025"/>
                <a:gd name="connsiteX2" fmla="*/ 138112 w 516731"/>
                <a:gd name="connsiteY2" fmla="*/ 111919 h 200025"/>
                <a:gd name="connsiteX3" fmla="*/ 154781 w 516731"/>
                <a:gd name="connsiteY3" fmla="*/ 197644 h 200025"/>
                <a:gd name="connsiteX4" fmla="*/ 247650 w 516731"/>
                <a:gd name="connsiteY4" fmla="*/ 197644 h 200025"/>
                <a:gd name="connsiteX5" fmla="*/ 252412 w 516731"/>
                <a:gd name="connsiteY5" fmla="*/ 97631 h 200025"/>
                <a:gd name="connsiteX6" fmla="*/ 276225 w 516731"/>
                <a:gd name="connsiteY6" fmla="*/ 200025 h 200025"/>
                <a:gd name="connsiteX7" fmla="*/ 354806 w 516731"/>
                <a:gd name="connsiteY7" fmla="*/ 195262 h 200025"/>
                <a:gd name="connsiteX8" fmla="*/ 371475 w 516731"/>
                <a:gd name="connsiteY8" fmla="*/ 111919 h 200025"/>
                <a:gd name="connsiteX9" fmla="*/ 378619 w 516731"/>
                <a:gd name="connsiteY9" fmla="*/ 197644 h 200025"/>
                <a:gd name="connsiteX10" fmla="*/ 516731 w 516731"/>
                <a:gd name="connsiteY10" fmla="*/ 197644 h 200025"/>
                <a:gd name="connsiteX11" fmla="*/ 359569 w 516731"/>
                <a:gd name="connsiteY11" fmla="*/ 9525 h 200025"/>
                <a:gd name="connsiteX12" fmla="*/ 176212 w 516731"/>
                <a:gd name="connsiteY12" fmla="*/ 0 h 200025"/>
                <a:gd name="connsiteX13" fmla="*/ 80962 w 516731"/>
                <a:gd name="connsiteY13" fmla="*/ 73819 h 200025"/>
                <a:gd name="connsiteX14" fmla="*/ 0 w 516731"/>
                <a:gd name="connsiteY14" fmla="*/ 190500 h 200025"/>
                <a:gd name="connsiteX0" fmla="*/ 0 w 516731"/>
                <a:gd name="connsiteY0" fmla="*/ 190500 h 200025"/>
                <a:gd name="connsiteX1" fmla="*/ 133350 w 516731"/>
                <a:gd name="connsiteY1" fmla="*/ 200025 h 200025"/>
                <a:gd name="connsiteX2" fmla="*/ 138112 w 516731"/>
                <a:gd name="connsiteY2" fmla="*/ 111919 h 200025"/>
                <a:gd name="connsiteX3" fmla="*/ 154781 w 516731"/>
                <a:gd name="connsiteY3" fmla="*/ 197644 h 200025"/>
                <a:gd name="connsiteX4" fmla="*/ 247650 w 516731"/>
                <a:gd name="connsiteY4" fmla="*/ 197644 h 200025"/>
                <a:gd name="connsiteX5" fmla="*/ 252412 w 516731"/>
                <a:gd name="connsiteY5" fmla="*/ 97631 h 200025"/>
                <a:gd name="connsiteX6" fmla="*/ 276225 w 516731"/>
                <a:gd name="connsiteY6" fmla="*/ 200025 h 200025"/>
                <a:gd name="connsiteX7" fmla="*/ 354806 w 516731"/>
                <a:gd name="connsiteY7" fmla="*/ 195262 h 200025"/>
                <a:gd name="connsiteX8" fmla="*/ 371475 w 516731"/>
                <a:gd name="connsiteY8" fmla="*/ 111919 h 200025"/>
                <a:gd name="connsiteX9" fmla="*/ 378619 w 516731"/>
                <a:gd name="connsiteY9" fmla="*/ 197644 h 200025"/>
                <a:gd name="connsiteX10" fmla="*/ 516731 w 516731"/>
                <a:gd name="connsiteY10" fmla="*/ 197644 h 200025"/>
                <a:gd name="connsiteX11" fmla="*/ 359569 w 516731"/>
                <a:gd name="connsiteY11" fmla="*/ 9525 h 200025"/>
                <a:gd name="connsiteX12" fmla="*/ 195262 w 516731"/>
                <a:gd name="connsiteY12" fmla="*/ 0 h 200025"/>
                <a:gd name="connsiteX13" fmla="*/ 80962 w 516731"/>
                <a:gd name="connsiteY13" fmla="*/ 73819 h 200025"/>
                <a:gd name="connsiteX14" fmla="*/ 0 w 516731"/>
                <a:gd name="connsiteY14" fmla="*/ 190500 h 200025"/>
                <a:gd name="connsiteX0" fmla="*/ 0 w 516731"/>
                <a:gd name="connsiteY0" fmla="*/ 194156 h 203681"/>
                <a:gd name="connsiteX1" fmla="*/ 133350 w 516731"/>
                <a:gd name="connsiteY1" fmla="*/ 203681 h 203681"/>
                <a:gd name="connsiteX2" fmla="*/ 138112 w 516731"/>
                <a:gd name="connsiteY2" fmla="*/ 115575 h 203681"/>
                <a:gd name="connsiteX3" fmla="*/ 154781 w 516731"/>
                <a:gd name="connsiteY3" fmla="*/ 201300 h 203681"/>
                <a:gd name="connsiteX4" fmla="*/ 247650 w 516731"/>
                <a:gd name="connsiteY4" fmla="*/ 201300 h 203681"/>
                <a:gd name="connsiteX5" fmla="*/ 252412 w 516731"/>
                <a:gd name="connsiteY5" fmla="*/ 101287 h 203681"/>
                <a:gd name="connsiteX6" fmla="*/ 276225 w 516731"/>
                <a:gd name="connsiteY6" fmla="*/ 203681 h 203681"/>
                <a:gd name="connsiteX7" fmla="*/ 354806 w 516731"/>
                <a:gd name="connsiteY7" fmla="*/ 198918 h 203681"/>
                <a:gd name="connsiteX8" fmla="*/ 371475 w 516731"/>
                <a:gd name="connsiteY8" fmla="*/ 115575 h 203681"/>
                <a:gd name="connsiteX9" fmla="*/ 378619 w 516731"/>
                <a:gd name="connsiteY9" fmla="*/ 201300 h 203681"/>
                <a:gd name="connsiteX10" fmla="*/ 516731 w 516731"/>
                <a:gd name="connsiteY10" fmla="*/ 201300 h 203681"/>
                <a:gd name="connsiteX11" fmla="*/ 359569 w 516731"/>
                <a:gd name="connsiteY11" fmla="*/ 13181 h 203681"/>
                <a:gd name="connsiteX12" fmla="*/ 195262 w 516731"/>
                <a:gd name="connsiteY12" fmla="*/ 3656 h 203681"/>
                <a:gd name="connsiteX13" fmla="*/ 80962 w 516731"/>
                <a:gd name="connsiteY13" fmla="*/ 77475 h 203681"/>
                <a:gd name="connsiteX14" fmla="*/ 0 w 516731"/>
                <a:gd name="connsiteY14" fmla="*/ 194156 h 203681"/>
                <a:gd name="connsiteX0" fmla="*/ 0 w 516731"/>
                <a:gd name="connsiteY0" fmla="*/ 195295 h 204820"/>
                <a:gd name="connsiteX1" fmla="*/ 133350 w 516731"/>
                <a:gd name="connsiteY1" fmla="*/ 204820 h 204820"/>
                <a:gd name="connsiteX2" fmla="*/ 138112 w 516731"/>
                <a:gd name="connsiteY2" fmla="*/ 116714 h 204820"/>
                <a:gd name="connsiteX3" fmla="*/ 154781 w 516731"/>
                <a:gd name="connsiteY3" fmla="*/ 202439 h 204820"/>
                <a:gd name="connsiteX4" fmla="*/ 247650 w 516731"/>
                <a:gd name="connsiteY4" fmla="*/ 202439 h 204820"/>
                <a:gd name="connsiteX5" fmla="*/ 252412 w 516731"/>
                <a:gd name="connsiteY5" fmla="*/ 102426 h 204820"/>
                <a:gd name="connsiteX6" fmla="*/ 276225 w 516731"/>
                <a:gd name="connsiteY6" fmla="*/ 204820 h 204820"/>
                <a:gd name="connsiteX7" fmla="*/ 354806 w 516731"/>
                <a:gd name="connsiteY7" fmla="*/ 200057 h 204820"/>
                <a:gd name="connsiteX8" fmla="*/ 371475 w 516731"/>
                <a:gd name="connsiteY8" fmla="*/ 116714 h 204820"/>
                <a:gd name="connsiteX9" fmla="*/ 378619 w 516731"/>
                <a:gd name="connsiteY9" fmla="*/ 202439 h 204820"/>
                <a:gd name="connsiteX10" fmla="*/ 516731 w 516731"/>
                <a:gd name="connsiteY10" fmla="*/ 202439 h 204820"/>
                <a:gd name="connsiteX11" fmla="*/ 359569 w 516731"/>
                <a:gd name="connsiteY11" fmla="*/ 14320 h 204820"/>
                <a:gd name="connsiteX12" fmla="*/ 195262 w 516731"/>
                <a:gd name="connsiteY12" fmla="*/ 4795 h 204820"/>
                <a:gd name="connsiteX13" fmla="*/ 80962 w 516731"/>
                <a:gd name="connsiteY13" fmla="*/ 78614 h 204820"/>
                <a:gd name="connsiteX14" fmla="*/ 0 w 516731"/>
                <a:gd name="connsiteY14" fmla="*/ 195295 h 204820"/>
                <a:gd name="connsiteX0" fmla="*/ 0 w 516731"/>
                <a:gd name="connsiteY0" fmla="*/ 195295 h 204820"/>
                <a:gd name="connsiteX1" fmla="*/ 133350 w 516731"/>
                <a:gd name="connsiteY1" fmla="*/ 204820 h 204820"/>
                <a:gd name="connsiteX2" fmla="*/ 138112 w 516731"/>
                <a:gd name="connsiteY2" fmla="*/ 116714 h 204820"/>
                <a:gd name="connsiteX3" fmla="*/ 154781 w 516731"/>
                <a:gd name="connsiteY3" fmla="*/ 202439 h 204820"/>
                <a:gd name="connsiteX4" fmla="*/ 247650 w 516731"/>
                <a:gd name="connsiteY4" fmla="*/ 202439 h 204820"/>
                <a:gd name="connsiteX5" fmla="*/ 252412 w 516731"/>
                <a:gd name="connsiteY5" fmla="*/ 102426 h 204820"/>
                <a:gd name="connsiteX6" fmla="*/ 276225 w 516731"/>
                <a:gd name="connsiteY6" fmla="*/ 204820 h 204820"/>
                <a:gd name="connsiteX7" fmla="*/ 354806 w 516731"/>
                <a:gd name="connsiteY7" fmla="*/ 200057 h 204820"/>
                <a:gd name="connsiteX8" fmla="*/ 371475 w 516731"/>
                <a:gd name="connsiteY8" fmla="*/ 116714 h 204820"/>
                <a:gd name="connsiteX9" fmla="*/ 378619 w 516731"/>
                <a:gd name="connsiteY9" fmla="*/ 202439 h 204820"/>
                <a:gd name="connsiteX10" fmla="*/ 516731 w 516731"/>
                <a:gd name="connsiteY10" fmla="*/ 202439 h 204820"/>
                <a:gd name="connsiteX11" fmla="*/ 359569 w 516731"/>
                <a:gd name="connsiteY11" fmla="*/ 14320 h 204820"/>
                <a:gd name="connsiteX12" fmla="*/ 195262 w 516731"/>
                <a:gd name="connsiteY12" fmla="*/ 4795 h 204820"/>
                <a:gd name="connsiteX13" fmla="*/ 80962 w 516731"/>
                <a:gd name="connsiteY13" fmla="*/ 78614 h 204820"/>
                <a:gd name="connsiteX14" fmla="*/ 0 w 516731"/>
                <a:gd name="connsiteY14" fmla="*/ 195295 h 204820"/>
                <a:gd name="connsiteX0" fmla="*/ 0 w 516731"/>
                <a:gd name="connsiteY0" fmla="*/ 195295 h 204820"/>
                <a:gd name="connsiteX1" fmla="*/ 133350 w 516731"/>
                <a:gd name="connsiteY1" fmla="*/ 204820 h 204820"/>
                <a:gd name="connsiteX2" fmla="*/ 138112 w 516731"/>
                <a:gd name="connsiteY2" fmla="*/ 116714 h 204820"/>
                <a:gd name="connsiteX3" fmla="*/ 154781 w 516731"/>
                <a:gd name="connsiteY3" fmla="*/ 202439 h 204820"/>
                <a:gd name="connsiteX4" fmla="*/ 247650 w 516731"/>
                <a:gd name="connsiteY4" fmla="*/ 202439 h 204820"/>
                <a:gd name="connsiteX5" fmla="*/ 252412 w 516731"/>
                <a:gd name="connsiteY5" fmla="*/ 102426 h 204820"/>
                <a:gd name="connsiteX6" fmla="*/ 276225 w 516731"/>
                <a:gd name="connsiteY6" fmla="*/ 204820 h 204820"/>
                <a:gd name="connsiteX7" fmla="*/ 354806 w 516731"/>
                <a:gd name="connsiteY7" fmla="*/ 200057 h 204820"/>
                <a:gd name="connsiteX8" fmla="*/ 371475 w 516731"/>
                <a:gd name="connsiteY8" fmla="*/ 116714 h 204820"/>
                <a:gd name="connsiteX9" fmla="*/ 378619 w 516731"/>
                <a:gd name="connsiteY9" fmla="*/ 202439 h 204820"/>
                <a:gd name="connsiteX10" fmla="*/ 516731 w 516731"/>
                <a:gd name="connsiteY10" fmla="*/ 202439 h 204820"/>
                <a:gd name="connsiteX11" fmla="*/ 359569 w 516731"/>
                <a:gd name="connsiteY11" fmla="*/ 14320 h 204820"/>
                <a:gd name="connsiteX12" fmla="*/ 195262 w 516731"/>
                <a:gd name="connsiteY12" fmla="*/ 4795 h 204820"/>
                <a:gd name="connsiteX13" fmla="*/ 80962 w 516731"/>
                <a:gd name="connsiteY13" fmla="*/ 78614 h 204820"/>
                <a:gd name="connsiteX14" fmla="*/ 0 w 516731"/>
                <a:gd name="connsiteY14" fmla="*/ 195295 h 204820"/>
                <a:gd name="connsiteX0" fmla="*/ 0 w 516731"/>
                <a:gd name="connsiteY0" fmla="*/ 195295 h 204820"/>
                <a:gd name="connsiteX1" fmla="*/ 133350 w 516731"/>
                <a:gd name="connsiteY1" fmla="*/ 204820 h 204820"/>
                <a:gd name="connsiteX2" fmla="*/ 138112 w 516731"/>
                <a:gd name="connsiteY2" fmla="*/ 116714 h 204820"/>
                <a:gd name="connsiteX3" fmla="*/ 154781 w 516731"/>
                <a:gd name="connsiteY3" fmla="*/ 202439 h 204820"/>
                <a:gd name="connsiteX4" fmla="*/ 247650 w 516731"/>
                <a:gd name="connsiteY4" fmla="*/ 202439 h 204820"/>
                <a:gd name="connsiteX5" fmla="*/ 252412 w 516731"/>
                <a:gd name="connsiteY5" fmla="*/ 102426 h 204820"/>
                <a:gd name="connsiteX6" fmla="*/ 276225 w 516731"/>
                <a:gd name="connsiteY6" fmla="*/ 204820 h 204820"/>
                <a:gd name="connsiteX7" fmla="*/ 354806 w 516731"/>
                <a:gd name="connsiteY7" fmla="*/ 200057 h 204820"/>
                <a:gd name="connsiteX8" fmla="*/ 371475 w 516731"/>
                <a:gd name="connsiteY8" fmla="*/ 116714 h 204820"/>
                <a:gd name="connsiteX9" fmla="*/ 378619 w 516731"/>
                <a:gd name="connsiteY9" fmla="*/ 202439 h 204820"/>
                <a:gd name="connsiteX10" fmla="*/ 516731 w 516731"/>
                <a:gd name="connsiteY10" fmla="*/ 202439 h 204820"/>
                <a:gd name="connsiteX11" fmla="*/ 359569 w 516731"/>
                <a:gd name="connsiteY11" fmla="*/ 14320 h 204820"/>
                <a:gd name="connsiteX12" fmla="*/ 195262 w 516731"/>
                <a:gd name="connsiteY12" fmla="*/ 4795 h 204820"/>
                <a:gd name="connsiteX13" fmla="*/ 80962 w 516731"/>
                <a:gd name="connsiteY13" fmla="*/ 78614 h 204820"/>
                <a:gd name="connsiteX14" fmla="*/ 0 w 516731"/>
                <a:gd name="connsiteY14" fmla="*/ 195295 h 204820"/>
                <a:gd name="connsiteX0" fmla="*/ 0 w 516731"/>
                <a:gd name="connsiteY0" fmla="*/ 195295 h 204820"/>
                <a:gd name="connsiteX1" fmla="*/ 133350 w 516731"/>
                <a:gd name="connsiteY1" fmla="*/ 204820 h 204820"/>
                <a:gd name="connsiteX2" fmla="*/ 138112 w 516731"/>
                <a:gd name="connsiteY2" fmla="*/ 116714 h 204820"/>
                <a:gd name="connsiteX3" fmla="*/ 154781 w 516731"/>
                <a:gd name="connsiteY3" fmla="*/ 202439 h 204820"/>
                <a:gd name="connsiteX4" fmla="*/ 247650 w 516731"/>
                <a:gd name="connsiteY4" fmla="*/ 202439 h 204820"/>
                <a:gd name="connsiteX5" fmla="*/ 252412 w 516731"/>
                <a:gd name="connsiteY5" fmla="*/ 102426 h 204820"/>
                <a:gd name="connsiteX6" fmla="*/ 276225 w 516731"/>
                <a:gd name="connsiteY6" fmla="*/ 204820 h 204820"/>
                <a:gd name="connsiteX7" fmla="*/ 354806 w 516731"/>
                <a:gd name="connsiteY7" fmla="*/ 200057 h 204820"/>
                <a:gd name="connsiteX8" fmla="*/ 371475 w 516731"/>
                <a:gd name="connsiteY8" fmla="*/ 116714 h 204820"/>
                <a:gd name="connsiteX9" fmla="*/ 378619 w 516731"/>
                <a:gd name="connsiteY9" fmla="*/ 202439 h 204820"/>
                <a:gd name="connsiteX10" fmla="*/ 516731 w 516731"/>
                <a:gd name="connsiteY10" fmla="*/ 202439 h 204820"/>
                <a:gd name="connsiteX11" fmla="*/ 359569 w 516731"/>
                <a:gd name="connsiteY11" fmla="*/ 14320 h 204820"/>
                <a:gd name="connsiteX12" fmla="*/ 195262 w 516731"/>
                <a:gd name="connsiteY12" fmla="*/ 4795 h 204820"/>
                <a:gd name="connsiteX13" fmla="*/ 80962 w 516731"/>
                <a:gd name="connsiteY13" fmla="*/ 78614 h 204820"/>
                <a:gd name="connsiteX14" fmla="*/ 0 w 516731"/>
                <a:gd name="connsiteY14" fmla="*/ 195295 h 204820"/>
                <a:gd name="connsiteX0" fmla="*/ 0 w 516731"/>
                <a:gd name="connsiteY0" fmla="*/ 195295 h 204820"/>
                <a:gd name="connsiteX1" fmla="*/ 133350 w 516731"/>
                <a:gd name="connsiteY1" fmla="*/ 204820 h 204820"/>
                <a:gd name="connsiteX2" fmla="*/ 138112 w 516731"/>
                <a:gd name="connsiteY2" fmla="*/ 116714 h 204820"/>
                <a:gd name="connsiteX3" fmla="*/ 154781 w 516731"/>
                <a:gd name="connsiteY3" fmla="*/ 202439 h 204820"/>
                <a:gd name="connsiteX4" fmla="*/ 247650 w 516731"/>
                <a:gd name="connsiteY4" fmla="*/ 202439 h 204820"/>
                <a:gd name="connsiteX5" fmla="*/ 252412 w 516731"/>
                <a:gd name="connsiteY5" fmla="*/ 102426 h 204820"/>
                <a:gd name="connsiteX6" fmla="*/ 276225 w 516731"/>
                <a:gd name="connsiteY6" fmla="*/ 204820 h 204820"/>
                <a:gd name="connsiteX7" fmla="*/ 354806 w 516731"/>
                <a:gd name="connsiteY7" fmla="*/ 200057 h 204820"/>
                <a:gd name="connsiteX8" fmla="*/ 371475 w 516731"/>
                <a:gd name="connsiteY8" fmla="*/ 116714 h 204820"/>
                <a:gd name="connsiteX9" fmla="*/ 378619 w 516731"/>
                <a:gd name="connsiteY9" fmla="*/ 202439 h 204820"/>
                <a:gd name="connsiteX10" fmla="*/ 516731 w 516731"/>
                <a:gd name="connsiteY10" fmla="*/ 202439 h 204820"/>
                <a:gd name="connsiteX11" fmla="*/ 359569 w 516731"/>
                <a:gd name="connsiteY11" fmla="*/ 14320 h 204820"/>
                <a:gd name="connsiteX12" fmla="*/ 195262 w 516731"/>
                <a:gd name="connsiteY12" fmla="*/ 4795 h 204820"/>
                <a:gd name="connsiteX13" fmla="*/ 80962 w 516731"/>
                <a:gd name="connsiteY13" fmla="*/ 78614 h 204820"/>
                <a:gd name="connsiteX14" fmla="*/ 0 w 516731"/>
                <a:gd name="connsiteY14" fmla="*/ 195295 h 204820"/>
                <a:gd name="connsiteX0" fmla="*/ 0 w 516731"/>
                <a:gd name="connsiteY0" fmla="*/ 195295 h 204820"/>
                <a:gd name="connsiteX1" fmla="*/ 133350 w 516731"/>
                <a:gd name="connsiteY1" fmla="*/ 204820 h 204820"/>
                <a:gd name="connsiteX2" fmla="*/ 138112 w 516731"/>
                <a:gd name="connsiteY2" fmla="*/ 116714 h 204820"/>
                <a:gd name="connsiteX3" fmla="*/ 154781 w 516731"/>
                <a:gd name="connsiteY3" fmla="*/ 202439 h 204820"/>
                <a:gd name="connsiteX4" fmla="*/ 247650 w 516731"/>
                <a:gd name="connsiteY4" fmla="*/ 202439 h 204820"/>
                <a:gd name="connsiteX5" fmla="*/ 252412 w 516731"/>
                <a:gd name="connsiteY5" fmla="*/ 102426 h 204820"/>
                <a:gd name="connsiteX6" fmla="*/ 276225 w 516731"/>
                <a:gd name="connsiteY6" fmla="*/ 204820 h 204820"/>
                <a:gd name="connsiteX7" fmla="*/ 354806 w 516731"/>
                <a:gd name="connsiteY7" fmla="*/ 200057 h 204820"/>
                <a:gd name="connsiteX8" fmla="*/ 371475 w 516731"/>
                <a:gd name="connsiteY8" fmla="*/ 116714 h 204820"/>
                <a:gd name="connsiteX9" fmla="*/ 378619 w 516731"/>
                <a:gd name="connsiteY9" fmla="*/ 202439 h 204820"/>
                <a:gd name="connsiteX10" fmla="*/ 516731 w 516731"/>
                <a:gd name="connsiteY10" fmla="*/ 202439 h 204820"/>
                <a:gd name="connsiteX11" fmla="*/ 359569 w 516731"/>
                <a:gd name="connsiteY11" fmla="*/ 14320 h 204820"/>
                <a:gd name="connsiteX12" fmla="*/ 195262 w 516731"/>
                <a:gd name="connsiteY12" fmla="*/ 4795 h 204820"/>
                <a:gd name="connsiteX13" fmla="*/ 80962 w 516731"/>
                <a:gd name="connsiteY13" fmla="*/ 78614 h 204820"/>
                <a:gd name="connsiteX14" fmla="*/ 0 w 516731"/>
                <a:gd name="connsiteY14" fmla="*/ 195295 h 204820"/>
                <a:gd name="connsiteX0" fmla="*/ 0 w 516731"/>
                <a:gd name="connsiteY0" fmla="*/ 195295 h 204820"/>
                <a:gd name="connsiteX1" fmla="*/ 133350 w 516731"/>
                <a:gd name="connsiteY1" fmla="*/ 204820 h 204820"/>
                <a:gd name="connsiteX2" fmla="*/ 138112 w 516731"/>
                <a:gd name="connsiteY2" fmla="*/ 116714 h 204820"/>
                <a:gd name="connsiteX3" fmla="*/ 154781 w 516731"/>
                <a:gd name="connsiteY3" fmla="*/ 202439 h 204820"/>
                <a:gd name="connsiteX4" fmla="*/ 247650 w 516731"/>
                <a:gd name="connsiteY4" fmla="*/ 202439 h 204820"/>
                <a:gd name="connsiteX5" fmla="*/ 252412 w 516731"/>
                <a:gd name="connsiteY5" fmla="*/ 102426 h 204820"/>
                <a:gd name="connsiteX6" fmla="*/ 276225 w 516731"/>
                <a:gd name="connsiteY6" fmla="*/ 204820 h 204820"/>
                <a:gd name="connsiteX7" fmla="*/ 354806 w 516731"/>
                <a:gd name="connsiteY7" fmla="*/ 200057 h 204820"/>
                <a:gd name="connsiteX8" fmla="*/ 371475 w 516731"/>
                <a:gd name="connsiteY8" fmla="*/ 116714 h 204820"/>
                <a:gd name="connsiteX9" fmla="*/ 378619 w 516731"/>
                <a:gd name="connsiteY9" fmla="*/ 202439 h 204820"/>
                <a:gd name="connsiteX10" fmla="*/ 516731 w 516731"/>
                <a:gd name="connsiteY10" fmla="*/ 202439 h 204820"/>
                <a:gd name="connsiteX11" fmla="*/ 359569 w 516731"/>
                <a:gd name="connsiteY11" fmla="*/ 14320 h 204820"/>
                <a:gd name="connsiteX12" fmla="*/ 195262 w 516731"/>
                <a:gd name="connsiteY12" fmla="*/ 4795 h 204820"/>
                <a:gd name="connsiteX13" fmla="*/ 80962 w 516731"/>
                <a:gd name="connsiteY13" fmla="*/ 78614 h 204820"/>
                <a:gd name="connsiteX14" fmla="*/ 0 w 516731"/>
                <a:gd name="connsiteY14" fmla="*/ 195295 h 204820"/>
                <a:gd name="connsiteX0" fmla="*/ 0 w 516731"/>
                <a:gd name="connsiteY0" fmla="*/ 195295 h 204820"/>
                <a:gd name="connsiteX1" fmla="*/ 133350 w 516731"/>
                <a:gd name="connsiteY1" fmla="*/ 204820 h 204820"/>
                <a:gd name="connsiteX2" fmla="*/ 138112 w 516731"/>
                <a:gd name="connsiteY2" fmla="*/ 116714 h 204820"/>
                <a:gd name="connsiteX3" fmla="*/ 154781 w 516731"/>
                <a:gd name="connsiteY3" fmla="*/ 202439 h 204820"/>
                <a:gd name="connsiteX4" fmla="*/ 247650 w 516731"/>
                <a:gd name="connsiteY4" fmla="*/ 202439 h 204820"/>
                <a:gd name="connsiteX5" fmla="*/ 252412 w 516731"/>
                <a:gd name="connsiteY5" fmla="*/ 102426 h 204820"/>
                <a:gd name="connsiteX6" fmla="*/ 276225 w 516731"/>
                <a:gd name="connsiteY6" fmla="*/ 204820 h 204820"/>
                <a:gd name="connsiteX7" fmla="*/ 354806 w 516731"/>
                <a:gd name="connsiteY7" fmla="*/ 200057 h 204820"/>
                <a:gd name="connsiteX8" fmla="*/ 371475 w 516731"/>
                <a:gd name="connsiteY8" fmla="*/ 116714 h 204820"/>
                <a:gd name="connsiteX9" fmla="*/ 378619 w 516731"/>
                <a:gd name="connsiteY9" fmla="*/ 202439 h 204820"/>
                <a:gd name="connsiteX10" fmla="*/ 516731 w 516731"/>
                <a:gd name="connsiteY10" fmla="*/ 202439 h 204820"/>
                <a:gd name="connsiteX11" fmla="*/ 359569 w 516731"/>
                <a:gd name="connsiteY11" fmla="*/ 14320 h 204820"/>
                <a:gd name="connsiteX12" fmla="*/ 195262 w 516731"/>
                <a:gd name="connsiteY12" fmla="*/ 4795 h 204820"/>
                <a:gd name="connsiteX13" fmla="*/ 80962 w 516731"/>
                <a:gd name="connsiteY13" fmla="*/ 78614 h 204820"/>
                <a:gd name="connsiteX14" fmla="*/ 0 w 516731"/>
                <a:gd name="connsiteY14" fmla="*/ 195295 h 204820"/>
                <a:gd name="connsiteX0" fmla="*/ 0 w 516731"/>
                <a:gd name="connsiteY0" fmla="*/ 195295 h 204820"/>
                <a:gd name="connsiteX1" fmla="*/ 133350 w 516731"/>
                <a:gd name="connsiteY1" fmla="*/ 204820 h 204820"/>
                <a:gd name="connsiteX2" fmla="*/ 138112 w 516731"/>
                <a:gd name="connsiteY2" fmla="*/ 116714 h 204820"/>
                <a:gd name="connsiteX3" fmla="*/ 154781 w 516731"/>
                <a:gd name="connsiteY3" fmla="*/ 202439 h 204820"/>
                <a:gd name="connsiteX4" fmla="*/ 247650 w 516731"/>
                <a:gd name="connsiteY4" fmla="*/ 202439 h 204820"/>
                <a:gd name="connsiteX5" fmla="*/ 252412 w 516731"/>
                <a:gd name="connsiteY5" fmla="*/ 102426 h 204820"/>
                <a:gd name="connsiteX6" fmla="*/ 276225 w 516731"/>
                <a:gd name="connsiteY6" fmla="*/ 204820 h 204820"/>
                <a:gd name="connsiteX7" fmla="*/ 354806 w 516731"/>
                <a:gd name="connsiteY7" fmla="*/ 200057 h 204820"/>
                <a:gd name="connsiteX8" fmla="*/ 371475 w 516731"/>
                <a:gd name="connsiteY8" fmla="*/ 116714 h 204820"/>
                <a:gd name="connsiteX9" fmla="*/ 378619 w 516731"/>
                <a:gd name="connsiteY9" fmla="*/ 202439 h 204820"/>
                <a:gd name="connsiteX10" fmla="*/ 516731 w 516731"/>
                <a:gd name="connsiteY10" fmla="*/ 202439 h 204820"/>
                <a:gd name="connsiteX11" fmla="*/ 359569 w 516731"/>
                <a:gd name="connsiteY11" fmla="*/ 14320 h 204820"/>
                <a:gd name="connsiteX12" fmla="*/ 195262 w 516731"/>
                <a:gd name="connsiteY12" fmla="*/ 4795 h 204820"/>
                <a:gd name="connsiteX13" fmla="*/ 80962 w 516731"/>
                <a:gd name="connsiteY13" fmla="*/ 78614 h 204820"/>
                <a:gd name="connsiteX14" fmla="*/ 0 w 516731"/>
                <a:gd name="connsiteY14" fmla="*/ 195295 h 204820"/>
                <a:gd name="connsiteX0" fmla="*/ 0 w 516731"/>
                <a:gd name="connsiteY0" fmla="*/ 195295 h 204820"/>
                <a:gd name="connsiteX1" fmla="*/ 133350 w 516731"/>
                <a:gd name="connsiteY1" fmla="*/ 204820 h 204820"/>
                <a:gd name="connsiteX2" fmla="*/ 138112 w 516731"/>
                <a:gd name="connsiteY2" fmla="*/ 116714 h 204820"/>
                <a:gd name="connsiteX3" fmla="*/ 154781 w 516731"/>
                <a:gd name="connsiteY3" fmla="*/ 202439 h 204820"/>
                <a:gd name="connsiteX4" fmla="*/ 247650 w 516731"/>
                <a:gd name="connsiteY4" fmla="*/ 202439 h 204820"/>
                <a:gd name="connsiteX5" fmla="*/ 252412 w 516731"/>
                <a:gd name="connsiteY5" fmla="*/ 102426 h 204820"/>
                <a:gd name="connsiteX6" fmla="*/ 276225 w 516731"/>
                <a:gd name="connsiteY6" fmla="*/ 204820 h 204820"/>
                <a:gd name="connsiteX7" fmla="*/ 364331 w 516731"/>
                <a:gd name="connsiteY7" fmla="*/ 202438 h 204820"/>
                <a:gd name="connsiteX8" fmla="*/ 371475 w 516731"/>
                <a:gd name="connsiteY8" fmla="*/ 116714 h 204820"/>
                <a:gd name="connsiteX9" fmla="*/ 378619 w 516731"/>
                <a:gd name="connsiteY9" fmla="*/ 202439 h 204820"/>
                <a:gd name="connsiteX10" fmla="*/ 516731 w 516731"/>
                <a:gd name="connsiteY10" fmla="*/ 202439 h 204820"/>
                <a:gd name="connsiteX11" fmla="*/ 359569 w 516731"/>
                <a:gd name="connsiteY11" fmla="*/ 14320 h 204820"/>
                <a:gd name="connsiteX12" fmla="*/ 195262 w 516731"/>
                <a:gd name="connsiteY12" fmla="*/ 4795 h 204820"/>
                <a:gd name="connsiteX13" fmla="*/ 80962 w 516731"/>
                <a:gd name="connsiteY13" fmla="*/ 78614 h 204820"/>
                <a:gd name="connsiteX14" fmla="*/ 0 w 516731"/>
                <a:gd name="connsiteY14" fmla="*/ 195295 h 204820"/>
                <a:gd name="connsiteX0" fmla="*/ 0 w 516731"/>
                <a:gd name="connsiteY0" fmla="*/ 195295 h 204820"/>
                <a:gd name="connsiteX1" fmla="*/ 133350 w 516731"/>
                <a:gd name="connsiteY1" fmla="*/ 204820 h 204820"/>
                <a:gd name="connsiteX2" fmla="*/ 138112 w 516731"/>
                <a:gd name="connsiteY2" fmla="*/ 116714 h 204820"/>
                <a:gd name="connsiteX3" fmla="*/ 154781 w 516731"/>
                <a:gd name="connsiteY3" fmla="*/ 202439 h 204820"/>
                <a:gd name="connsiteX4" fmla="*/ 247650 w 516731"/>
                <a:gd name="connsiteY4" fmla="*/ 202439 h 204820"/>
                <a:gd name="connsiteX5" fmla="*/ 252412 w 516731"/>
                <a:gd name="connsiteY5" fmla="*/ 102426 h 204820"/>
                <a:gd name="connsiteX6" fmla="*/ 276225 w 516731"/>
                <a:gd name="connsiteY6" fmla="*/ 204820 h 204820"/>
                <a:gd name="connsiteX7" fmla="*/ 364331 w 516731"/>
                <a:gd name="connsiteY7" fmla="*/ 202438 h 204820"/>
                <a:gd name="connsiteX8" fmla="*/ 371475 w 516731"/>
                <a:gd name="connsiteY8" fmla="*/ 116714 h 204820"/>
                <a:gd name="connsiteX9" fmla="*/ 378619 w 516731"/>
                <a:gd name="connsiteY9" fmla="*/ 202439 h 204820"/>
                <a:gd name="connsiteX10" fmla="*/ 516731 w 516731"/>
                <a:gd name="connsiteY10" fmla="*/ 202439 h 204820"/>
                <a:gd name="connsiteX11" fmla="*/ 359569 w 516731"/>
                <a:gd name="connsiteY11" fmla="*/ 14320 h 204820"/>
                <a:gd name="connsiteX12" fmla="*/ 195262 w 516731"/>
                <a:gd name="connsiteY12" fmla="*/ 4795 h 204820"/>
                <a:gd name="connsiteX13" fmla="*/ 80962 w 516731"/>
                <a:gd name="connsiteY13" fmla="*/ 78614 h 204820"/>
                <a:gd name="connsiteX14" fmla="*/ 0 w 516731"/>
                <a:gd name="connsiteY14" fmla="*/ 195295 h 204820"/>
                <a:gd name="connsiteX0" fmla="*/ 0 w 516731"/>
                <a:gd name="connsiteY0" fmla="*/ 195295 h 204820"/>
                <a:gd name="connsiteX1" fmla="*/ 133350 w 516731"/>
                <a:gd name="connsiteY1" fmla="*/ 204820 h 204820"/>
                <a:gd name="connsiteX2" fmla="*/ 138112 w 516731"/>
                <a:gd name="connsiteY2" fmla="*/ 116714 h 204820"/>
                <a:gd name="connsiteX3" fmla="*/ 154781 w 516731"/>
                <a:gd name="connsiteY3" fmla="*/ 202439 h 204820"/>
                <a:gd name="connsiteX4" fmla="*/ 247650 w 516731"/>
                <a:gd name="connsiteY4" fmla="*/ 202439 h 204820"/>
                <a:gd name="connsiteX5" fmla="*/ 252412 w 516731"/>
                <a:gd name="connsiteY5" fmla="*/ 102426 h 204820"/>
                <a:gd name="connsiteX6" fmla="*/ 276225 w 516731"/>
                <a:gd name="connsiteY6" fmla="*/ 204820 h 204820"/>
                <a:gd name="connsiteX7" fmla="*/ 364331 w 516731"/>
                <a:gd name="connsiteY7" fmla="*/ 202438 h 204820"/>
                <a:gd name="connsiteX8" fmla="*/ 371475 w 516731"/>
                <a:gd name="connsiteY8" fmla="*/ 116714 h 204820"/>
                <a:gd name="connsiteX9" fmla="*/ 378619 w 516731"/>
                <a:gd name="connsiteY9" fmla="*/ 202439 h 204820"/>
                <a:gd name="connsiteX10" fmla="*/ 516731 w 516731"/>
                <a:gd name="connsiteY10" fmla="*/ 202439 h 204820"/>
                <a:gd name="connsiteX11" fmla="*/ 359569 w 516731"/>
                <a:gd name="connsiteY11" fmla="*/ 14320 h 204820"/>
                <a:gd name="connsiteX12" fmla="*/ 195262 w 516731"/>
                <a:gd name="connsiteY12" fmla="*/ 4795 h 204820"/>
                <a:gd name="connsiteX13" fmla="*/ 80962 w 516731"/>
                <a:gd name="connsiteY13" fmla="*/ 78614 h 204820"/>
                <a:gd name="connsiteX14" fmla="*/ 0 w 516731"/>
                <a:gd name="connsiteY14" fmla="*/ 195295 h 204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6731" h="204820">
                  <a:moveTo>
                    <a:pt x="0" y="195295"/>
                  </a:moveTo>
                  <a:lnTo>
                    <a:pt x="133350" y="204820"/>
                  </a:lnTo>
                  <a:lnTo>
                    <a:pt x="138112" y="116714"/>
                  </a:lnTo>
                  <a:cubicBezTo>
                    <a:pt x="143668" y="145289"/>
                    <a:pt x="144462" y="173864"/>
                    <a:pt x="154781" y="202439"/>
                  </a:cubicBezTo>
                  <a:lnTo>
                    <a:pt x="247650" y="202439"/>
                  </a:lnTo>
                  <a:lnTo>
                    <a:pt x="252412" y="102426"/>
                  </a:lnTo>
                  <a:cubicBezTo>
                    <a:pt x="260350" y="136557"/>
                    <a:pt x="249236" y="168307"/>
                    <a:pt x="276225" y="204820"/>
                  </a:cubicBezTo>
                  <a:lnTo>
                    <a:pt x="364331" y="202438"/>
                  </a:lnTo>
                  <a:lnTo>
                    <a:pt x="371475" y="116714"/>
                  </a:lnTo>
                  <a:lnTo>
                    <a:pt x="378619" y="202439"/>
                  </a:lnTo>
                  <a:lnTo>
                    <a:pt x="516731" y="202439"/>
                  </a:lnTo>
                  <a:cubicBezTo>
                    <a:pt x="492919" y="118302"/>
                    <a:pt x="431006" y="62738"/>
                    <a:pt x="359569" y="14320"/>
                  </a:cubicBezTo>
                  <a:cubicBezTo>
                    <a:pt x="304800" y="4001"/>
                    <a:pt x="269081" y="-6318"/>
                    <a:pt x="195262" y="4795"/>
                  </a:cubicBezTo>
                  <a:cubicBezTo>
                    <a:pt x="145255" y="19876"/>
                    <a:pt x="116681" y="42102"/>
                    <a:pt x="80962" y="78614"/>
                  </a:cubicBezTo>
                  <a:lnTo>
                    <a:pt x="0" y="195295"/>
                  </a:lnTo>
                  <a:close/>
                </a:path>
              </a:pathLst>
            </a:custGeom>
            <a:solidFill>
              <a:srgbClr val="BB8E33"/>
            </a:solidFill>
            <a:ln w="12700" cap="flat" cmpd="sng" algn="ctr">
              <a:noFill/>
              <a:prstDash val="solid"/>
              <a:miter lim="800000"/>
            </a:ln>
            <a:effectLst/>
          </p:spPr>
          <p:txBody>
            <a:bodyPr rtlCol="0" anchor="ctr"/>
            <a:lstStyle/>
            <a:p>
              <a:pPr algn="ctr" defTabSz="914400">
                <a:defRPr/>
              </a:pPr>
              <a:endParaRPr lang="en-US" sz="2040" kern="0" dirty="0">
                <a:solidFill>
                  <a:prstClr val="white"/>
                </a:solidFill>
                <a:latin typeface="Calibri" panose="020F0502020204030204"/>
              </a:endParaRPr>
            </a:p>
          </p:txBody>
        </p:sp>
      </p:grpSp>
      <p:sp>
        <p:nvSpPr>
          <p:cNvPr id="131" name="Speech Bubble: Oval 238">
            <a:extLst>
              <a:ext uri="{FF2B5EF4-FFF2-40B4-BE49-F238E27FC236}">
                <a16:creationId xmlns:a16="http://schemas.microsoft.com/office/drawing/2014/main" id="{025E0352-EE48-45DB-8A69-377F897043A0}"/>
              </a:ext>
            </a:extLst>
          </p:cNvPr>
          <p:cNvSpPr/>
          <p:nvPr/>
        </p:nvSpPr>
        <p:spPr>
          <a:xfrm>
            <a:off x="4405695" y="1798040"/>
            <a:ext cx="3716711" cy="2170156"/>
          </a:xfrm>
          <a:prstGeom prst="wedgeEllipseCallout">
            <a:avLst>
              <a:gd name="adj1" fmla="val 81145"/>
              <a:gd name="adj2" fmla="val 47314"/>
            </a:avLst>
          </a:prstGeom>
          <a:solidFill>
            <a:sysClr val="window" lastClr="FFFFFF"/>
          </a:soli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noAutofit/>
          </a:bodyPr>
          <a:lstStyle/>
          <a:p>
            <a:pPr algn="ctr" defTabSz="914400">
              <a:defRPr/>
            </a:pPr>
            <a:r>
              <a:rPr lang="en-US" sz="2600" kern="0" dirty="0">
                <a:solidFill>
                  <a:sysClr val="windowText" lastClr="000000"/>
                </a:solidFill>
                <a:latin typeface="Calibri"/>
              </a:rPr>
              <a:t>That’s it, we are packing you a lunch from now on, son!</a:t>
            </a:r>
          </a:p>
        </p:txBody>
      </p:sp>
    </p:spTree>
    <p:extLst>
      <p:ext uri="{BB962C8B-B14F-4D97-AF65-F5344CB8AC3E}">
        <p14:creationId xmlns:p14="http://schemas.microsoft.com/office/powerpoint/2010/main" val="1088158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7"/>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hidden"/>
                                      </p:to>
                                    </p:set>
                                  </p:childTnLst>
                                </p:cTn>
                              </p:par>
                            </p:childTnLst>
                          </p:cTn>
                        </p:par>
                        <p:par>
                          <p:cTn id="9" fill="hold">
                            <p:stCondLst>
                              <p:cond delay="0"/>
                            </p:stCondLst>
                            <p:childTnLst>
                              <p:par>
                                <p:cTn id="10" presetID="2" presetClass="entr" presetSubtype="2" fill="hold" nodeType="afterEffect">
                                  <p:stCondLst>
                                    <p:cond delay="0"/>
                                  </p:stCondLst>
                                  <p:childTnLst>
                                    <p:set>
                                      <p:cBhvr>
                                        <p:cTn id="11" dur="1" fill="hold">
                                          <p:stCondLst>
                                            <p:cond delay="0"/>
                                          </p:stCondLst>
                                        </p:cTn>
                                        <p:tgtEl>
                                          <p:spTgt spid="90"/>
                                        </p:tgtEl>
                                        <p:attrNameLst>
                                          <p:attrName>style.visibility</p:attrName>
                                        </p:attrNameLst>
                                      </p:cBhvr>
                                      <p:to>
                                        <p:strVal val="visible"/>
                                      </p:to>
                                    </p:set>
                                    <p:anim calcmode="lin" valueType="num">
                                      <p:cBhvr additive="base">
                                        <p:cTn id="12" dur="500" fill="hold"/>
                                        <p:tgtEl>
                                          <p:spTgt spid="90"/>
                                        </p:tgtEl>
                                        <p:attrNameLst>
                                          <p:attrName>ppt_x</p:attrName>
                                        </p:attrNameLst>
                                      </p:cBhvr>
                                      <p:tavLst>
                                        <p:tav tm="0">
                                          <p:val>
                                            <p:strVal val="1+#ppt_w/2"/>
                                          </p:val>
                                        </p:tav>
                                        <p:tav tm="100000">
                                          <p:val>
                                            <p:strVal val="#ppt_x"/>
                                          </p:val>
                                        </p:tav>
                                      </p:tavLst>
                                    </p:anim>
                                    <p:anim calcmode="lin" valueType="num">
                                      <p:cBhvr additive="base">
                                        <p:cTn id="13" dur="500" fill="hold"/>
                                        <p:tgtEl>
                                          <p:spTgt spid="90"/>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2" presetClass="entr" presetSubtype="4" fill="hold" grpId="0" nodeType="afterEffect">
                                  <p:stCondLst>
                                    <p:cond delay="0"/>
                                  </p:stCondLst>
                                  <p:childTnLst>
                                    <p:set>
                                      <p:cBhvr>
                                        <p:cTn id="16" dur="1" fill="hold">
                                          <p:stCondLst>
                                            <p:cond delay="0"/>
                                          </p:stCondLst>
                                        </p:cTn>
                                        <p:tgtEl>
                                          <p:spTgt spid="131"/>
                                        </p:tgtEl>
                                        <p:attrNameLst>
                                          <p:attrName>style.visibility</p:attrName>
                                        </p:attrNameLst>
                                      </p:cBhvr>
                                      <p:to>
                                        <p:strVal val="visible"/>
                                      </p:to>
                                    </p:set>
                                    <p:animEffect transition="in" filter="wipe(down)">
                                      <p:cBhvr>
                                        <p:cTn id="17" dur="5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7" grpId="0" animBg="1"/>
      <p:bldP spid="13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92657FB-502A-4430-9CD0-EB26C24BDBA9}"/>
              </a:ext>
            </a:extLst>
          </p:cNvPr>
          <p:cNvSpPr/>
          <p:nvPr/>
        </p:nvSpPr>
        <p:spPr>
          <a:xfrm>
            <a:off x="1524000" y="5705475"/>
            <a:ext cx="9144000" cy="116205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DA99714-17D6-4F6A-8810-34314EB8D39B}"/>
              </a:ext>
            </a:extLst>
          </p:cNvPr>
          <p:cNvSpPr/>
          <p:nvPr/>
        </p:nvSpPr>
        <p:spPr>
          <a:xfrm>
            <a:off x="1504178" y="1"/>
            <a:ext cx="3044049" cy="6883907"/>
          </a:xfrm>
          <a:prstGeom prst="rect">
            <a:avLst/>
          </a:prstGeom>
          <a:solidFill>
            <a:schemeClr val="bg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7DE1302A-5231-1524-7FDE-A5B4C84B9F6D}"/>
              </a:ext>
            </a:extLst>
          </p:cNvPr>
          <p:cNvSpPr/>
          <p:nvPr/>
        </p:nvSpPr>
        <p:spPr>
          <a:xfrm>
            <a:off x="7608114" y="-16382"/>
            <a:ext cx="4624722" cy="6883907"/>
          </a:xfrm>
          <a:prstGeom prst="rect">
            <a:avLst/>
          </a:prstGeom>
          <a:solidFill>
            <a:schemeClr val="bg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A3AF5F7A-73AD-F2BE-3DD5-6D298CC5E95C}"/>
              </a:ext>
            </a:extLst>
          </p:cNvPr>
          <p:cNvGrpSpPr/>
          <p:nvPr/>
        </p:nvGrpSpPr>
        <p:grpSpPr>
          <a:xfrm>
            <a:off x="-266700" y="-413316"/>
            <a:ext cx="5520871" cy="7710536"/>
            <a:chOff x="-4642812" y="1068497"/>
            <a:chExt cx="4035785" cy="7710536"/>
          </a:xfrm>
        </p:grpSpPr>
        <p:grpSp>
          <p:nvGrpSpPr>
            <p:cNvPr id="2" name="Group 1">
              <a:extLst>
                <a:ext uri="{FF2B5EF4-FFF2-40B4-BE49-F238E27FC236}">
                  <a16:creationId xmlns:a16="http://schemas.microsoft.com/office/drawing/2014/main" id="{FE0FF57A-EADF-544C-027F-B901251AD9B9}"/>
                </a:ext>
              </a:extLst>
            </p:cNvPr>
            <p:cNvGrpSpPr/>
            <p:nvPr/>
          </p:nvGrpSpPr>
          <p:grpSpPr>
            <a:xfrm>
              <a:off x="-4525939" y="1068497"/>
              <a:ext cx="3918912" cy="1999648"/>
              <a:chOff x="4670" y="4705952"/>
              <a:chExt cx="5253089" cy="1999648"/>
            </a:xfrm>
          </p:grpSpPr>
          <p:sp>
            <p:nvSpPr>
              <p:cNvPr id="4" name="Rectangle 3">
                <a:extLst>
                  <a:ext uri="{FF2B5EF4-FFF2-40B4-BE49-F238E27FC236}">
                    <a16:creationId xmlns:a16="http://schemas.microsoft.com/office/drawing/2014/main" id="{49E9CA92-1813-6833-F128-8915EACBE280}"/>
                  </a:ext>
                </a:extLst>
              </p:cNvPr>
              <p:cNvSpPr/>
              <p:nvPr/>
            </p:nvSpPr>
            <p:spPr>
              <a:xfrm>
                <a:off x="3938581" y="5099811"/>
                <a:ext cx="1319178" cy="870876"/>
              </a:xfrm>
              <a:prstGeom prst="rect">
                <a:avLst/>
              </a:prstGeom>
              <a:solidFill>
                <a:srgbClr val="CB7B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A5E03F7-5833-632B-AE9A-726244A683CA}"/>
                  </a:ext>
                </a:extLst>
              </p:cNvPr>
              <p:cNvSpPr/>
              <p:nvPr/>
            </p:nvSpPr>
            <p:spPr>
              <a:xfrm>
                <a:off x="4670" y="4705952"/>
                <a:ext cx="4731411" cy="1999648"/>
              </a:xfrm>
              <a:prstGeom prst="rect">
                <a:avLst/>
              </a:prstGeom>
              <a:blipFill>
                <a:blip r:embed="rId3"/>
                <a:stretch>
                  <a:fillRect/>
                </a:stretch>
              </a:blipFill>
              <a:ln>
                <a:noFill/>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grpSp>
        <p:grpSp>
          <p:nvGrpSpPr>
            <p:cNvPr id="8" name="Group 7">
              <a:extLst>
                <a:ext uri="{FF2B5EF4-FFF2-40B4-BE49-F238E27FC236}">
                  <a16:creationId xmlns:a16="http://schemas.microsoft.com/office/drawing/2014/main" id="{B7101F65-9E05-97C9-0692-45E4E643B958}"/>
                </a:ext>
              </a:extLst>
            </p:cNvPr>
            <p:cNvGrpSpPr/>
            <p:nvPr/>
          </p:nvGrpSpPr>
          <p:grpSpPr>
            <a:xfrm>
              <a:off x="-4600235" y="2057641"/>
              <a:ext cx="3918912" cy="1999648"/>
              <a:chOff x="4670" y="4705952"/>
              <a:chExt cx="5253089" cy="1999648"/>
            </a:xfrm>
          </p:grpSpPr>
          <p:sp>
            <p:nvSpPr>
              <p:cNvPr id="11" name="Rectangle 10">
                <a:extLst>
                  <a:ext uri="{FF2B5EF4-FFF2-40B4-BE49-F238E27FC236}">
                    <a16:creationId xmlns:a16="http://schemas.microsoft.com/office/drawing/2014/main" id="{9884DE9D-84E2-589E-E58D-9BD6C996AB63}"/>
                  </a:ext>
                </a:extLst>
              </p:cNvPr>
              <p:cNvSpPr/>
              <p:nvPr/>
            </p:nvSpPr>
            <p:spPr>
              <a:xfrm>
                <a:off x="3938581" y="5099811"/>
                <a:ext cx="1319178" cy="870876"/>
              </a:xfrm>
              <a:prstGeom prst="rect">
                <a:avLst/>
              </a:prstGeom>
              <a:solidFill>
                <a:srgbClr val="CB7B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A76A6FB-0004-2FE8-A626-C9C1B8F0FC4D}"/>
                  </a:ext>
                </a:extLst>
              </p:cNvPr>
              <p:cNvSpPr/>
              <p:nvPr/>
            </p:nvSpPr>
            <p:spPr>
              <a:xfrm>
                <a:off x="4670" y="4705952"/>
                <a:ext cx="4731411" cy="1999648"/>
              </a:xfrm>
              <a:prstGeom prst="rect">
                <a:avLst/>
              </a:prstGeom>
              <a:blipFill>
                <a:blip r:embed="rId3"/>
                <a:stretch>
                  <a:fillRect/>
                </a:stretch>
              </a:blipFill>
              <a:ln>
                <a:noFill/>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grpSp>
        <p:grpSp>
          <p:nvGrpSpPr>
            <p:cNvPr id="13" name="Group 12">
              <a:extLst>
                <a:ext uri="{FF2B5EF4-FFF2-40B4-BE49-F238E27FC236}">
                  <a16:creationId xmlns:a16="http://schemas.microsoft.com/office/drawing/2014/main" id="{FAC481E8-8EAF-742F-6B7A-B91BAF911F26}"/>
                </a:ext>
              </a:extLst>
            </p:cNvPr>
            <p:cNvGrpSpPr/>
            <p:nvPr/>
          </p:nvGrpSpPr>
          <p:grpSpPr>
            <a:xfrm>
              <a:off x="-4600235" y="3197910"/>
              <a:ext cx="3918912" cy="1999648"/>
              <a:chOff x="4670" y="4705952"/>
              <a:chExt cx="5253089" cy="1999648"/>
            </a:xfrm>
          </p:grpSpPr>
          <p:sp>
            <p:nvSpPr>
              <p:cNvPr id="14" name="Rectangle 13">
                <a:extLst>
                  <a:ext uri="{FF2B5EF4-FFF2-40B4-BE49-F238E27FC236}">
                    <a16:creationId xmlns:a16="http://schemas.microsoft.com/office/drawing/2014/main" id="{AD696F10-D946-ADE7-2841-5C36AAB26E55}"/>
                  </a:ext>
                </a:extLst>
              </p:cNvPr>
              <p:cNvSpPr/>
              <p:nvPr/>
            </p:nvSpPr>
            <p:spPr>
              <a:xfrm>
                <a:off x="3938581" y="5099811"/>
                <a:ext cx="1319178" cy="870876"/>
              </a:xfrm>
              <a:prstGeom prst="rect">
                <a:avLst/>
              </a:prstGeom>
              <a:solidFill>
                <a:srgbClr val="CB7B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EEDDF57-48D4-CD44-2397-8A712D038173}"/>
                  </a:ext>
                </a:extLst>
              </p:cNvPr>
              <p:cNvSpPr/>
              <p:nvPr/>
            </p:nvSpPr>
            <p:spPr>
              <a:xfrm>
                <a:off x="4670" y="4705952"/>
                <a:ext cx="4731411" cy="1999648"/>
              </a:xfrm>
              <a:prstGeom prst="rect">
                <a:avLst/>
              </a:prstGeom>
              <a:blipFill>
                <a:blip r:embed="rId3"/>
                <a:stretch>
                  <a:fillRect/>
                </a:stretch>
              </a:blipFill>
              <a:ln>
                <a:noFill/>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grpSp>
        <p:grpSp>
          <p:nvGrpSpPr>
            <p:cNvPr id="17" name="Group 16">
              <a:extLst>
                <a:ext uri="{FF2B5EF4-FFF2-40B4-BE49-F238E27FC236}">
                  <a16:creationId xmlns:a16="http://schemas.microsoft.com/office/drawing/2014/main" id="{0491C818-7C02-D56E-125E-9C5937263ACF}"/>
                </a:ext>
              </a:extLst>
            </p:cNvPr>
            <p:cNvGrpSpPr/>
            <p:nvPr/>
          </p:nvGrpSpPr>
          <p:grpSpPr>
            <a:xfrm>
              <a:off x="-4623072" y="4430696"/>
              <a:ext cx="3918912" cy="1999648"/>
              <a:chOff x="4670" y="4705952"/>
              <a:chExt cx="5253089" cy="1999648"/>
            </a:xfrm>
          </p:grpSpPr>
          <p:sp>
            <p:nvSpPr>
              <p:cNvPr id="18" name="Rectangle 17">
                <a:extLst>
                  <a:ext uri="{FF2B5EF4-FFF2-40B4-BE49-F238E27FC236}">
                    <a16:creationId xmlns:a16="http://schemas.microsoft.com/office/drawing/2014/main" id="{2E008CD4-3D35-32C5-7E32-9BCC64F4A0FC}"/>
                  </a:ext>
                </a:extLst>
              </p:cNvPr>
              <p:cNvSpPr/>
              <p:nvPr/>
            </p:nvSpPr>
            <p:spPr>
              <a:xfrm>
                <a:off x="3938581" y="5099811"/>
                <a:ext cx="1319178" cy="870876"/>
              </a:xfrm>
              <a:prstGeom prst="rect">
                <a:avLst/>
              </a:prstGeom>
              <a:solidFill>
                <a:srgbClr val="CB7B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316431E-8C2E-38FD-24CF-B5F807B0EE87}"/>
                  </a:ext>
                </a:extLst>
              </p:cNvPr>
              <p:cNvSpPr/>
              <p:nvPr/>
            </p:nvSpPr>
            <p:spPr>
              <a:xfrm>
                <a:off x="4670" y="4705952"/>
                <a:ext cx="4731411" cy="1999648"/>
              </a:xfrm>
              <a:prstGeom prst="rect">
                <a:avLst/>
              </a:prstGeom>
              <a:blipFill>
                <a:blip r:embed="rId3"/>
                <a:stretch>
                  <a:fillRect/>
                </a:stretch>
              </a:blipFill>
              <a:ln>
                <a:noFill/>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grpSp>
        <p:grpSp>
          <p:nvGrpSpPr>
            <p:cNvPr id="21" name="Group 20">
              <a:extLst>
                <a:ext uri="{FF2B5EF4-FFF2-40B4-BE49-F238E27FC236}">
                  <a16:creationId xmlns:a16="http://schemas.microsoft.com/office/drawing/2014/main" id="{39C721AE-BFAB-4659-CE7F-D22845B75257}"/>
                </a:ext>
              </a:extLst>
            </p:cNvPr>
            <p:cNvGrpSpPr/>
            <p:nvPr/>
          </p:nvGrpSpPr>
          <p:grpSpPr>
            <a:xfrm>
              <a:off x="-4642812" y="5526714"/>
              <a:ext cx="3918912" cy="1999648"/>
              <a:chOff x="4670" y="4705952"/>
              <a:chExt cx="5253089" cy="1999648"/>
            </a:xfrm>
          </p:grpSpPr>
          <p:sp>
            <p:nvSpPr>
              <p:cNvPr id="22" name="Rectangle 21">
                <a:extLst>
                  <a:ext uri="{FF2B5EF4-FFF2-40B4-BE49-F238E27FC236}">
                    <a16:creationId xmlns:a16="http://schemas.microsoft.com/office/drawing/2014/main" id="{8C00BE06-D52C-2D02-0C5D-80739030BD00}"/>
                  </a:ext>
                </a:extLst>
              </p:cNvPr>
              <p:cNvSpPr/>
              <p:nvPr/>
            </p:nvSpPr>
            <p:spPr>
              <a:xfrm>
                <a:off x="3938581" y="5099811"/>
                <a:ext cx="1319178" cy="870876"/>
              </a:xfrm>
              <a:prstGeom prst="rect">
                <a:avLst/>
              </a:prstGeom>
              <a:solidFill>
                <a:srgbClr val="CB7B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F0F2E2B-5B4A-0801-A8C0-D973CCDBCEC9}"/>
                  </a:ext>
                </a:extLst>
              </p:cNvPr>
              <p:cNvSpPr/>
              <p:nvPr/>
            </p:nvSpPr>
            <p:spPr>
              <a:xfrm>
                <a:off x="4670" y="4705952"/>
                <a:ext cx="4731411" cy="1999648"/>
              </a:xfrm>
              <a:prstGeom prst="rect">
                <a:avLst/>
              </a:prstGeom>
              <a:blipFill>
                <a:blip r:embed="rId3"/>
                <a:stretch>
                  <a:fillRect/>
                </a:stretch>
              </a:blipFill>
              <a:ln>
                <a:noFill/>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grpSp>
        <p:grpSp>
          <p:nvGrpSpPr>
            <p:cNvPr id="24" name="Group 23">
              <a:extLst>
                <a:ext uri="{FF2B5EF4-FFF2-40B4-BE49-F238E27FC236}">
                  <a16:creationId xmlns:a16="http://schemas.microsoft.com/office/drawing/2014/main" id="{EDBAB06D-A9C8-3FF6-6112-A9780728269E}"/>
                </a:ext>
              </a:extLst>
            </p:cNvPr>
            <p:cNvGrpSpPr/>
            <p:nvPr/>
          </p:nvGrpSpPr>
          <p:grpSpPr>
            <a:xfrm>
              <a:off x="-4642812" y="6779385"/>
              <a:ext cx="3918912" cy="1999648"/>
              <a:chOff x="4670" y="4705952"/>
              <a:chExt cx="5253089" cy="1999648"/>
            </a:xfrm>
          </p:grpSpPr>
          <p:sp>
            <p:nvSpPr>
              <p:cNvPr id="25" name="Rectangle 24">
                <a:extLst>
                  <a:ext uri="{FF2B5EF4-FFF2-40B4-BE49-F238E27FC236}">
                    <a16:creationId xmlns:a16="http://schemas.microsoft.com/office/drawing/2014/main" id="{7B89E9BF-E94E-D1D9-B1CC-BB30D7921DFF}"/>
                  </a:ext>
                </a:extLst>
              </p:cNvPr>
              <p:cNvSpPr/>
              <p:nvPr/>
            </p:nvSpPr>
            <p:spPr>
              <a:xfrm>
                <a:off x="3938581" y="5099811"/>
                <a:ext cx="1319178" cy="870876"/>
              </a:xfrm>
              <a:prstGeom prst="rect">
                <a:avLst/>
              </a:prstGeom>
              <a:solidFill>
                <a:srgbClr val="CB7B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5C6307E-8398-E575-C2B1-D3B48F9B387D}"/>
                  </a:ext>
                </a:extLst>
              </p:cNvPr>
              <p:cNvSpPr/>
              <p:nvPr/>
            </p:nvSpPr>
            <p:spPr>
              <a:xfrm>
                <a:off x="4670" y="4705952"/>
                <a:ext cx="4731411" cy="1999648"/>
              </a:xfrm>
              <a:prstGeom prst="rect">
                <a:avLst/>
              </a:prstGeom>
              <a:blipFill>
                <a:blip r:embed="rId3"/>
                <a:stretch>
                  <a:fillRect/>
                </a:stretch>
              </a:blipFill>
              <a:ln>
                <a:noFill/>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grpSp>
      </p:grpSp>
      <p:sp>
        <p:nvSpPr>
          <p:cNvPr id="30" name="Rectangle 29">
            <a:extLst>
              <a:ext uri="{FF2B5EF4-FFF2-40B4-BE49-F238E27FC236}">
                <a16:creationId xmlns:a16="http://schemas.microsoft.com/office/drawing/2014/main" id="{C52696C9-1697-8C1B-E1DD-0B6718BD7FF3}"/>
              </a:ext>
            </a:extLst>
          </p:cNvPr>
          <p:cNvSpPr/>
          <p:nvPr/>
        </p:nvSpPr>
        <p:spPr>
          <a:xfrm>
            <a:off x="4331999" y="135907"/>
            <a:ext cx="3044049" cy="688390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547053" y="4670242"/>
            <a:ext cx="1958815" cy="1728108"/>
          </a:xfrm>
          <a:prstGeom prst="rect">
            <a:avLst/>
          </a:prstGeom>
          <a:solidFill>
            <a:srgbClr val="FB791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800" dirty="0">
                <a:ln w="0"/>
                <a:solidFill>
                  <a:schemeClr val="bg1"/>
                </a:solidFill>
                <a:effectLst>
                  <a:outerShdw blurRad="38100" dist="25400" dir="5400000" algn="ctr" rotWithShape="0">
                    <a:srgbClr val="6E747A">
                      <a:alpha val="43000"/>
                    </a:srgbClr>
                  </a:outerShdw>
                </a:effectLst>
              </a:rPr>
              <a:t>F</a:t>
            </a:r>
          </a:p>
        </p:txBody>
      </p:sp>
      <p:sp>
        <p:nvSpPr>
          <p:cNvPr id="6" name="TextBox 5"/>
          <p:cNvSpPr txBox="1"/>
          <p:nvPr/>
        </p:nvSpPr>
        <p:spPr>
          <a:xfrm>
            <a:off x="911903" y="4696697"/>
            <a:ext cx="1385391" cy="523220"/>
          </a:xfrm>
          <a:prstGeom prst="rect">
            <a:avLst/>
          </a:prstGeom>
          <a:noFill/>
        </p:spPr>
        <p:txBody>
          <a:bodyPr wrap="square" rtlCol="0">
            <a:spAutoFit/>
          </a:bodyPr>
          <a:lstStyle/>
          <a:p>
            <a:r>
              <a:rPr lang="en-US" sz="2800" b="1" dirty="0">
                <a:solidFill>
                  <a:srgbClr val="000000"/>
                </a:solidFill>
              </a:rPr>
              <a:t>FLOOR</a:t>
            </a:r>
          </a:p>
        </p:txBody>
      </p:sp>
      <p:pic>
        <p:nvPicPr>
          <p:cNvPr id="147" name="Picture 146">
            <a:extLst>
              <a:ext uri="{FF2B5EF4-FFF2-40B4-BE49-F238E27FC236}">
                <a16:creationId xmlns:a16="http://schemas.microsoft.com/office/drawing/2014/main" id="{3AB447B1-5B09-CCFC-74B5-CAB519A3186F}"/>
              </a:ext>
            </a:extLst>
          </p:cNvPr>
          <p:cNvPicPr>
            <a:picLocks noChangeAspect="1"/>
          </p:cNvPicPr>
          <p:nvPr/>
        </p:nvPicPr>
        <p:blipFill rotWithShape="1">
          <a:blip r:embed="rId4"/>
          <a:srcRect b="3652"/>
          <a:stretch/>
        </p:blipFill>
        <p:spPr>
          <a:xfrm>
            <a:off x="3850964" y="5330665"/>
            <a:ext cx="4281509" cy="1968764"/>
          </a:xfrm>
          <a:prstGeom prst="rect">
            <a:avLst/>
          </a:prstGeom>
          <a:scene3d>
            <a:camera prst="perspectiveRelaxed"/>
            <a:lightRig rig="threePt" dir="t"/>
          </a:scene3d>
        </p:spPr>
      </p:pic>
      <p:pic>
        <p:nvPicPr>
          <p:cNvPr id="88" name="Picture 87" descr="A picture containing building, square, rectangle, pattern&#10;&#10;Description automatically generated">
            <a:extLst>
              <a:ext uri="{FF2B5EF4-FFF2-40B4-BE49-F238E27FC236}">
                <a16:creationId xmlns:a16="http://schemas.microsoft.com/office/drawing/2014/main" id="{1F74FF3A-E3BB-B56D-4B86-10994FA1CEDE}"/>
              </a:ext>
            </a:extLst>
          </p:cNvPr>
          <p:cNvPicPr>
            <a:picLocks noChangeAspect="1"/>
          </p:cNvPicPr>
          <p:nvPr/>
        </p:nvPicPr>
        <p:blipFill>
          <a:blip r:embed="rId5"/>
          <a:stretch>
            <a:fillRect/>
          </a:stretch>
        </p:blipFill>
        <p:spPr>
          <a:xfrm>
            <a:off x="6842911" y="-1265094"/>
            <a:ext cx="5603271" cy="3088702"/>
          </a:xfrm>
          <a:prstGeom prst="rect">
            <a:avLst/>
          </a:prstGeom>
          <a:scene3d>
            <a:camera prst="isometricOffAxis1Top"/>
            <a:lightRig rig="threePt" dir="t"/>
          </a:scene3d>
        </p:spPr>
      </p:pic>
      <p:pic>
        <p:nvPicPr>
          <p:cNvPr id="91" name="Picture 90" descr="A picture containing building, square, rectangle, pattern&#10;&#10;Description automatically generated">
            <a:extLst>
              <a:ext uri="{FF2B5EF4-FFF2-40B4-BE49-F238E27FC236}">
                <a16:creationId xmlns:a16="http://schemas.microsoft.com/office/drawing/2014/main" id="{6DD4D7EA-F766-F993-2E17-A7CF8713ECB3}"/>
              </a:ext>
            </a:extLst>
          </p:cNvPr>
          <p:cNvPicPr>
            <a:picLocks noChangeAspect="1"/>
          </p:cNvPicPr>
          <p:nvPr/>
        </p:nvPicPr>
        <p:blipFill>
          <a:blip r:embed="rId5"/>
          <a:stretch>
            <a:fillRect/>
          </a:stretch>
        </p:blipFill>
        <p:spPr>
          <a:xfrm>
            <a:off x="8096510" y="-450785"/>
            <a:ext cx="5959340" cy="3197440"/>
          </a:xfrm>
          <a:prstGeom prst="rect">
            <a:avLst/>
          </a:prstGeom>
          <a:scene3d>
            <a:camera prst="isometricOffAxis1Top"/>
            <a:lightRig rig="threePt" dir="t"/>
          </a:scene3d>
        </p:spPr>
      </p:pic>
      <p:pic>
        <p:nvPicPr>
          <p:cNvPr id="143" name="Picture 142">
            <a:extLst>
              <a:ext uri="{FF2B5EF4-FFF2-40B4-BE49-F238E27FC236}">
                <a16:creationId xmlns:a16="http://schemas.microsoft.com/office/drawing/2014/main" id="{123F215E-C35F-AF0A-9623-4D9D11AC5EDB}"/>
              </a:ext>
            </a:extLst>
          </p:cNvPr>
          <p:cNvPicPr>
            <a:picLocks noChangeAspect="1"/>
          </p:cNvPicPr>
          <p:nvPr/>
        </p:nvPicPr>
        <p:blipFill rotWithShape="1">
          <a:blip r:embed="rId4"/>
          <a:srcRect b="3652"/>
          <a:stretch/>
        </p:blipFill>
        <p:spPr>
          <a:xfrm>
            <a:off x="3608620" y="-387424"/>
            <a:ext cx="4281509" cy="1825056"/>
          </a:xfrm>
          <a:prstGeom prst="rect">
            <a:avLst/>
          </a:prstGeom>
          <a:scene3d>
            <a:camera prst="perspectiveRelaxed"/>
            <a:lightRig rig="threePt" dir="t"/>
          </a:scene3d>
        </p:spPr>
      </p:pic>
      <p:pic>
        <p:nvPicPr>
          <p:cNvPr id="144" name="Picture 143">
            <a:extLst>
              <a:ext uri="{FF2B5EF4-FFF2-40B4-BE49-F238E27FC236}">
                <a16:creationId xmlns:a16="http://schemas.microsoft.com/office/drawing/2014/main" id="{BBA8D179-0860-44A9-C039-1037550DEBC4}"/>
              </a:ext>
            </a:extLst>
          </p:cNvPr>
          <p:cNvPicPr>
            <a:picLocks noChangeAspect="1"/>
          </p:cNvPicPr>
          <p:nvPr/>
        </p:nvPicPr>
        <p:blipFill rotWithShape="1">
          <a:blip r:embed="rId4"/>
          <a:srcRect b="3652"/>
          <a:stretch/>
        </p:blipFill>
        <p:spPr>
          <a:xfrm>
            <a:off x="3644718" y="1979871"/>
            <a:ext cx="4281509" cy="1825056"/>
          </a:xfrm>
          <a:prstGeom prst="rect">
            <a:avLst/>
          </a:prstGeom>
          <a:scene3d>
            <a:camera prst="perspectiveRelaxed"/>
            <a:lightRig rig="threePt" dir="t"/>
          </a:scene3d>
        </p:spPr>
      </p:pic>
      <p:pic>
        <p:nvPicPr>
          <p:cNvPr id="145" name="Picture 144">
            <a:extLst>
              <a:ext uri="{FF2B5EF4-FFF2-40B4-BE49-F238E27FC236}">
                <a16:creationId xmlns:a16="http://schemas.microsoft.com/office/drawing/2014/main" id="{5EE68EC8-12C8-C77D-19BD-7F914357D906}"/>
              </a:ext>
            </a:extLst>
          </p:cNvPr>
          <p:cNvPicPr>
            <a:picLocks noChangeAspect="1"/>
          </p:cNvPicPr>
          <p:nvPr/>
        </p:nvPicPr>
        <p:blipFill rotWithShape="1">
          <a:blip r:embed="rId4"/>
          <a:srcRect b="3652"/>
          <a:stretch/>
        </p:blipFill>
        <p:spPr>
          <a:xfrm>
            <a:off x="3757440" y="3148040"/>
            <a:ext cx="4281509" cy="1825056"/>
          </a:xfrm>
          <a:prstGeom prst="rect">
            <a:avLst/>
          </a:prstGeom>
          <a:scene3d>
            <a:camera prst="perspectiveRelaxed"/>
            <a:lightRig rig="threePt" dir="t"/>
          </a:scene3d>
        </p:spPr>
      </p:pic>
      <p:pic>
        <p:nvPicPr>
          <p:cNvPr id="146" name="Picture 145">
            <a:extLst>
              <a:ext uri="{FF2B5EF4-FFF2-40B4-BE49-F238E27FC236}">
                <a16:creationId xmlns:a16="http://schemas.microsoft.com/office/drawing/2014/main" id="{F17CC6F1-25C4-4A04-B98B-56BA13E482DD}"/>
              </a:ext>
            </a:extLst>
          </p:cNvPr>
          <p:cNvPicPr>
            <a:picLocks noChangeAspect="1"/>
          </p:cNvPicPr>
          <p:nvPr/>
        </p:nvPicPr>
        <p:blipFill rotWithShape="1">
          <a:blip r:embed="rId4"/>
          <a:srcRect b="3652"/>
          <a:stretch/>
        </p:blipFill>
        <p:spPr>
          <a:xfrm>
            <a:off x="3833663" y="4308134"/>
            <a:ext cx="4281509" cy="1825056"/>
          </a:xfrm>
          <a:prstGeom prst="rect">
            <a:avLst/>
          </a:prstGeom>
          <a:scene3d>
            <a:camera prst="perspectiveRelaxed"/>
            <a:lightRig rig="threePt" dir="t"/>
          </a:scene3d>
        </p:spPr>
      </p:pic>
      <p:pic>
        <p:nvPicPr>
          <p:cNvPr id="148" name="Picture 147">
            <a:extLst>
              <a:ext uri="{FF2B5EF4-FFF2-40B4-BE49-F238E27FC236}">
                <a16:creationId xmlns:a16="http://schemas.microsoft.com/office/drawing/2014/main" id="{25003044-E9FE-E88F-0EEC-2A6AA799FCFB}"/>
              </a:ext>
            </a:extLst>
          </p:cNvPr>
          <p:cNvPicPr>
            <a:picLocks noChangeAspect="1"/>
          </p:cNvPicPr>
          <p:nvPr/>
        </p:nvPicPr>
        <p:blipFill rotWithShape="1">
          <a:blip r:embed="rId4"/>
          <a:srcRect b="3652"/>
          <a:stretch/>
        </p:blipFill>
        <p:spPr>
          <a:xfrm>
            <a:off x="3644718" y="795824"/>
            <a:ext cx="4281509" cy="1825056"/>
          </a:xfrm>
          <a:prstGeom prst="rect">
            <a:avLst/>
          </a:prstGeom>
          <a:scene3d>
            <a:camera prst="perspectiveRelaxed"/>
            <a:lightRig rig="threePt" dir="t"/>
          </a:scene3d>
        </p:spPr>
      </p:pic>
      <p:grpSp>
        <p:nvGrpSpPr>
          <p:cNvPr id="33" name="Group 32">
            <a:extLst>
              <a:ext uri="{FF2B5EF4-FFF2-40B4-BE49-F238E27FC236}">
                <a16:creationId xmlns:a16="http://schemas.microsoft.com/office/drawing/2014/main" id="{7FE248D4-9BA7-F0F1-1084-DAACBED43B77}"/>
              </a:ext>
            </a:extLst>
          </p:cNvPr>
          <p:cNvGrpSpPr/>
          <p:nvPr/>
        </p:nvGrpSpPr>
        <p:grpSpPr>
          <a:xfrm>
            <a:off x="4558818" y="244147"/>
            <a:ext cx="2608417" cy="6438936"/>
            <a:chOff x="253636" y="2952227"/>
            <a:chExt cx="3087167" cy="3451962"/>
          </a:xfrm>
        </p:grpSpPr>
        <p:grpSp>
          <p:nvGrpSpPr>
            <p:cNvPr id="34" name="Group 33">
              <a:extLst>
                <a:ext uri="{FF2B5EF4-FFF2-40B4-BE49-F238E27FC236}">
                  <a16:creationId xmlns:a16="http://schemas.microsoft.com/office/drawing/2014/main" id="{2F06806E-284F-F731-A7B3-ACB1C95C3020}"/>
                </a:ext>
              </a:extLst>
            </p:cNvPr>
            <p:cNvGrpSpPr/>
            <p:nvPr/>
          </p:nvGrpSpPr>
          <p:grpSpPr>
            <a:xfrm>
              <a:off x="253636" y="2952227"/>
              <a:ext cx="3027731" cy="3451962"/>
              <a:chOff x="253636" y="2952227"/>
              <a:chExt cx="3027731" cy="3451962"/>
            </a:xfrm>
          </p:grpSpPr>
          <p:sp>
            <p:nvSpPr>
              <p:cNvPr id="36" name="Can 174">
                <a:extLst>
                  <a:ext uri="{FF2B5EF4-FFF2-40B4-BE49-F238E27FC236}">
                    <a16:creationId xmlns:a16="http://schemas.microsoft.com/office/drawing/2014/main" id="{F60128D8-5188-8F04-A66B-77B521A2F9B4}"/>
                  </a:ext>
                </a:extLst>
              </p:cNvPr>
              <p:cNvSpPr/>
              <p:nvPr/>
            </p:nvSpPr>
            <p:spPr>
              <a:xfrm>
                <a:off x="3065583" y="2997032"/>
                <a:ext cx="118872" cy="3250078"/>
              </a:xfrm>
              <a:prstGeom prst="can">
                <a:avLst/>
              </a:prstGeom>
              <a:solidFill>
                <a:srgbClr val="454545">
                  <a:lumMod val="60000"/>
                  <a:lumOff val="40000"/>
                </a:srgbClr>
              </a:solidFill>
              <a:ln w="15875" cap="flat" cmpd="sng" algn="ctr">
                <a:solidFill>
                  <a:srgbClr val="DCDCE0">
                    <a:lumMod val="1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37" name="Can 175">
                <a:extLst>
                  <a:ext uri="{FF2B5EF4-FFF2-40B4-BE49-F238E27FC236}">
                    <a16:creationId xmlns:a16="http://schemas.microsoft.com/office/drawing/2014/main" id="{7C803588-DE46-F55C-A369-EDC2E5A0299D}"/>
                  </a:ext>
                </a:extLst>
              </p:cNvPr>
              <p:cNvSpPr/>
              <p:nvPr/>
            </p:nvSpPr>
            <p:spPr>
              <a:xfrm>
                <a:off x="1851425" y="2952227"/>
                <a:ext cx="118872" cy="3250078"/>
              </a:xfrm>
              <a:prstGeom prst="can">
                <a:avLst/>
              </a:prstGeom>
              <a:solidFill>
                <a:srgbClr val="454545">
                  <a:lumMod val="60000"/>
                  <a:lumOff val="40000"/>
                </a:srgbClr>
              </a:solidFill>
              <a:ln w="15875" cap="flat" cmpd="sng" algn="ctr">
                <a:solidFill>
                  <a:srgbClr val="DCDCE0">
                    <a:lumMod val="1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38" name="Can 176">
                <a:extLst>
                  <a:ext uri="{FF2B5EF4-FFF2-40B4-BE49-F238E27FC236}">
                    <a16:creationId xmlns:a16="http://schemas.microsoft.com/office/drawing/2014/main" id="{2849E4B8-E3C4-F038-6E19-B559E0554151}"/>
                  </a:ext>
                </a:extLst>
              </p:cNvPr>
              <p:cNvSpPr/>
              <p:nvPr/>
            </p:nvSpPr>
            <p:spPr>
              <a:xfrm>
                <a:off x="477836" y="2976236"/>
                <a:ext cx="118872" cy="3250078"/>
              </a:xfrm>
              <a:prstGeom prst="can">
                <a:avLst/>
              </a:prstGeom>
              <a:solidFill>
                <a:srgbClr val="454545">
                  <a:lumMod val="60000"/>
                  <a:lumOff val="40000"/>
                </a:srgbClr>
              </a:solidFill>
              <a:ln w="15875" cap="flat" cmpd="sng" algn="ctr">
                <a:solidFill>
                  <a:srgbClr val="DCDCE0">
                    <a:lumMod val="1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39" name="Parallelogram 38">
                <a:extLst>
                  <a:ext uri="{FF2B5EF4-FFF2-40B4-BE49-F238E27FC236}">
                    <a16:creationId xmlns:a16="http://schemas.microsoft.com/office/drawing/2014/main" id="{3E79FDA5-265C-A8B0-ED5E-E55157605CFB}"/>
                  </a:ext>
                </a:extLst>
              </p:cNvPr>
              <p:cNvSpPr/>
              <p:nvPr/>
            </p:nvSpPr>
            <p:spPr>
              <a:xfrm>
                <a:off x="286499" y="5760791"/>
                <a:ext cx="1630875" cy="314578"/>
              </a:xfrm>
              <a:prstGeom prst="parallelogram">
                <a:avLst>
                  <a:gd name="adj" fmla="val 80228"/>
                </a:avLst>
              </a:prstGeom>
              <a:solidFill>
                <a:srgbClr val="DCDCE0">
                  <a:lumMod val="90000"/>
                </a:srgbClr>
              </a:solidFill>
              <a:ln w="15875" cap="flat" cmpd="sng" algn="ctr">
                <a:solidFill>
                  <a:srgbClr val="DCDCE0">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40" name="Parallelogram 39">
                <a:extLst>
                  <a:ext uri="{FF2B5EF4-FFF2-40B4-BE49-F238E27FC236}">
                    <a16:creationId xmlns:a16="http://schemas.microsoft.com/office/drawing/2014/main" id="{87E400F1-C2AE-1C00-3D78-DD6447B3DBB3}"/>
                  </a:ext>
                </a:extLst>
              </p:cNvPr>
              <p:cNvSpPr/>
              <p:nvPr/>
            </p:nvSpPr>
            <p:spPr>
              <a:xfrm>
                <a:off x="335690" y="4998192"/>
                <a:ext cx="1630875" cy="314578"/>
              </a:xfrm>
              <a:prstGeom prst="parallelogram">
                <a:avLst>
                  <a:gd name="adj" fmla="val 80228"/>
                </a:avLst>
              </a:prstGeom>
              <a:solidFill>
                <a:srgbClr val="DCDCE0">
                  <a:lumMod val="90000"/>
                </a:srgbClr>
              </a:solidFill>
              <a:ln w="15875" cap="flat" cmpd="sng" algn="ctr">
                <a:solidFill>
                  <a:srgbClr val="DCDCE0">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41" name="Parallelogram 40">
                <a:extLst>
                  <a:ext uri="{FF2B5EF4-FFF2-40B4-BE49-F238E27FC236}">
                    <a16:creationId xmlns:a16="http://schemas.microsoft.com/office/drawing/2014/main" id="{34BD5198-59CD-DE24-E3DA-761F4AC41692}"/>
                  </a:ext>
                </a:extLst>
              </p:cNvPr>
              <p:cNvSpPr/>
              <p:nvPr/>
            </p:nvSpPr>
            <p:spPr>
              <a:xfrm>
                <a:off x="287369" y="3353566"/>
                <a:ext cx="1630875" cy="314578"/>
              </a:xfrm>
              <a:prstGeom prst="parallelogram">
                <a:avLst>
                  <a:gd name="adj" fmla="val 80228"/>
                </a:avLst>
              </a:prstGeom>
              <a:solidFill>
                <a:srgbClr val="DCDCE0">
                  <a:lumMod val="90000"/>
                </a:srgbClr>
              </a:solidFill>
              <a:ln w="15875" cap="flat" cmpd="sng" algn="ctr">
                <a:solidFill>
                  <a:srgbClr val="DCDCE0">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42" name="Parallelogram 41">
                <a:extLst>
                  <a:ext uri="{FF2B5EF4-FFF2-40B4-BE49-F238E27FC236}">
                    <a16:creationId xmlns:a16="http://schemas.microsoft.com/office/drawing/2014/main" id="{089A265F-A714-78C5-D7AB-0FAB9769C690}"/>
                  </a:ext>
                </a:extLst>
              </p:cNvPr>
              <p:cNvSpPr/>
              <p:nvPr/>
            </p:nvSpPr>
            <p:spPr>
              <a:xfrm>
                <a:off x="317793" y="4286697"/>
                <a:ext cx="1630875" cy="314578"/>
              </a:xfrm>
              <a:prstGeom prst="parallelogram">
                <a:avLst>
                  <a:gd name="adj" fmla="val 80228"/>
                </a:avLst>
              </a:prstGeom>
              <a:solidFill>
                <a:srgbClr val="DCDCE0">
                  <a:lumMod val="90000"/>
                </a:srgbClr>
              </a:solidFill>
              <a:ln w="15875" cap="flat" cmpd="sng" algn="ctr">
                <a:solidFill>
                  <a:srgbClr val="DCDCE0">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43" name="Rectangle 42">
                <a:extLst>
                  <a:ext uri="{FF2B5EF4-FFF2-40B4-BE49-F238E27FC236}">
                    <a16:creationId xmlns:a16="http://schemas.microsoft.com/office/drawing/2014/main" id="{320E8C37-5B5A-FB8E-E603-8E00F93C0662}"/>
                  </a:ext>
                </a:extLst>
              </p:cNvPr>
              <p:cNvSpPr/>
              <p:nvPr/>
            </p:nvSpPr>
            <p:spPr>
              <a:xfrm>
                <a:off x="1851425" y="5749271"/>
                <a:ext cx="1429942" cy="326097"/>
              </a:xfrm>
              <a:prstGeom prst="rect">
                <a:avLst/>
              </a:prstGeom>
              <a:solidFill>
                <a:srgbClr val="DCDCE0">
                  <a:lumMod val="90000"/>
                </a:srgbClr>
              </a:solidFill>
              <a:ln w="15875" cap="flat" cmpd="sng" algn="ctr">
                <a:solidFill>
                  <a:srgbClr val="DCDCE0">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44" name="Rectangle 43">
                <a:extLst>
                  <a:ext uri="{FF2B5EF4-FFF2-40B4-BE49-F238E27FC236}">
                    <a16:creationId xmlns:a16="http://schemas.microsoft.com/office/drawing/2014/main" id="{AC68BBCB-0753-23F1-F77F-F8316D45A749}"/>
                  </a:ext>
                </a:extLst>
              </p:cNvPr>
              <p:cNvSpPr/>
              <p:nvPr/>
            </p:nvSpPr>
            <p:spPr>
              <a:xfrm>
                <a:off x="1815256" y="4990293"/>
                <a:ext cx="1429942" cy="326097"/>
              </a:xfrm>
              <a:prstGeom prst="rect">
                <a:avLst/>
              </a:prstGeom>
              <a:solidFill>
                <a:srgbClr val="DCDCE0">
                  <a:lumMod val="90000"/>
                </a:srgbClr>
              </a:solidFill>
              <a:ln w="15875" cap="flat" cmpd="sng" algn="ctr">
                <a:solidFill>
                  <a:srgbClr val="DCDCE0">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45" name="Rectangle 44">
                <a:extLst>
                  <a:ext uri="{FF2B5EF4-FFF2-40B4-BE49-F238E27FC236}">
                    <a16:creationId xmlns:a16="http://schemas.microsoft.com/office/drawing/2014/main" id="{01AEBB11-1022-EFAC-AC00-697E13CF7EE5}"/>
                  </a:ext>
                </a:extLst>
              </p:cNvPr>
              <p:cNvSpPr/>
              <p:nvPr/>
            </p:nvSpPr>
            <p:spPr>
              <a:xfrm>
                <a:off x="1815256" y="4286232"/>
                <a:ext cx="1429942" cy="326097"/>
              </a:xfrm>
              <a:prstGeom prst="rect">
                <a:avLst/>
              </a:prstGeom>
              <a:solidFill>
                <a:srgbClr val="DCDCE0">
                  <a:lumMod val="90000"/>
                </a:srgbClr>
              </a:solidFill>
              <a:ln w="15875" cap="flat" cmpd="sng" algn="ctr">
                <a:solidFill>
                  <a:srgbClr val="DCDCE0">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46" name="Rectangle 45">
                <a:extLst>
                  <a:ext uri="{FF2B5EF4-FFF2-40B4-BE49-F238E27FC236}">
                    <a16:creationId xmlns:a16="http://schemas.microsoft.com/office/drawing/2014/main" id="{5829DACF-A1ED-FAEE-438B-0DDAC17138BC}"/>
                  </a:ext>
                </a:extLst>
              </p:cNvPr>
              <p:cNvSpPr/>
              <p:nvPr/>
            </p:nvSpPr>
            <p:spPr>
              <a:xfrm>
                <a:off x="1805164" y="3352389"/>
                <a:ext cx="1429942" cy="326097"/>
              </a:xfrm>
              <a:prstGeom prst="rect">
                <a:avLst/>
              </a:prstGeom>
              <a:solidFill>
                <a:srgbClr val="DCDCE0">
                  <a:lumMod val="90000"/>
                </a:srgbClr>
              </a:solidFill>
              <a:ln w="15875" cap="flat" cmpd="sng" algn="ctr">
                <a:solidFill>
                  <a:srgbClr val="DCDCE0">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47" name="Cube 46">
                <a:extLst>
                  <a:ext uri="{FF2B5EF4-FFF2-40B4-BE49-F238E27FC236}">
                    <a16:creationId xmlns:a16="http://schemas.microsoft.com/office/drawing/2014/main" id="{B8A849E9-BB33-3D4B-EA25-E0DCCFC89F70}"/>
                  </a:ext>
                </a:extLst>
              </p:cNvPr>
              <p:cNvSpPr/>
              <p:nvPr/>
            </p:nvSpPr>
            <p:spPr>
              <a:xfrm>
                <a:off x="313072" y="5474886"/>
                <a:ext cx="686895" cy="570833"/>
              </a:xfrm>
              <a:prstGeom prst="cube">
                <a:avLst>
                  <a:gd name="adj" fmla="val 45540"/>
                </a:avLst>
              </a:prstGeom>
              <a:solidFill>
                <a:srgbClr val="DF8822">
                  <a:lumMod val="60000"/>
                  <a:lumOff val="40000"/>
                </a:srgbClr>
              </a:solidFill>
              <a:ln w="15875" cap="flat" cmpd="sng" algn="ctr">
                <a:solidFill>
                  <a:srgbClr val="DF8822">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48" name="Cube 47">
                <a:extLst>
                  <a:ext uri="{FF2B5EF4-FFF2-40B4-BE49-F238E27FC236}">
                    <a16:creationId xmlns:a16="http://schemas.microsoft.com/office/drawing/2014/main" id="{D4DFA878-6CA5-D9F9-2E55-71BE4DF828D6}"/>
                  </a:ext>
                </a:extLst>
              </p:cNvPr>
              <p:cNvSpPr/>
              <p:nvPr/>
            </p:nvSpPr>
            <p:spPr>
              <a:xfrm>
                <a:off x="750411" y="5471754"/>
                <a:ext cx="686895" cy="570833"/>
              </a:xfrm>
              <a:prstGeom prst="cube">
                <a:avLst>
                  <a:gd name="adj" fmla="val 45540"/>
                </a:avLst>
              </a:prstGeom>
              <a:solidFill>
                <a:srgbClr val="DF8822">
                  <a:lumMod val="60000"/>
                  <a:lumOff val="40000"/>
                </a:srgbClr>
              </a:solidFill>
              <a:ln w="15875" cap="flat" cmpd="sng" algn="ctr">
                <a:solidFill>
                  <a:srgbClr val="DF8822">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49" name="Cube 48">
                <a:extLst>
                  <a:ext uri="{FF2B5EF4-FFF2-40B4-BE49-F238E27FC236}">
                    <a16:creationId xmlns:a16="http://schemas.microsoft.com/office/drawing/2014/main" id="{25849192-6BB7-51B1-1335-BCF44BE634A9}"/>
                  </a:ext>
                </a:extLst>
              </p:cNvPr>
              <p:cNvSpPr/>
              <p:nvPr/>
            </p:nvSpPr>
            <p:spPr>
              <a:xfrm>
                <a:off x="1200365" y="5468622"/>
                <a:ext cx="686895" cy="570833"/>
              </a:xfrm>
              <a:prstGeom prst="cube">
                <a:avLst>
                  <a:gd name="adj" fmla="val 45540"/>
                </a:avLst>
              </a:prstGeom>
              <a:solidFill>
                <a:srgbClr val="DF8822">
                  <a:lumMod val="60000"/>
                  <a:lumOff val="40000"/>
                </a:srgbClr>
              </a:solidFill>
              <a:ln w="15875" cap="flat" cmpd="sng" algn="ctr">
                <a:solidFill>
                  <a:srgbClr val="DF8822">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50" name="Can 188">
                <a:extLst>
                  <a:ext uri="{FF2B5EF4-FFF2-40B4-BE49-F238E27FC236}">
                    <a16:creationId xmlns:a16="http://schemas.microsoft.com/office/drawing/2014/main" id="{39F4AA20-D7FA-6FAE-FD43-C4AEEA2929CB}"/>
                  </a:ext>
                </a:extLst>
              </p:cNvPr>
              <p:cNvSpPr/>
              <p:nvPr/>
            </p:nvSpPr>
            <p:spPr>
              <a:xfrm>
                <a:off x="625950" y="4683494"/>
                <a:ext cx="309404" cy="334281"/>
              </a:xfrm>
              <a:prstGeom prst="can">
                <a:avLst/>
              </a:prstGeom>
              <a:solidFill>
                <a:srgbClr val="087D7C">
                  <a:lumMod val="75000"/>
                </a:srgbClr>
              </a:solidFill>
              <a:ln w="15875" cap="flat" cmpd="sng" algn="ctr">
                <a:solidFill>
                  <a:srgbClr val="454545">
                    <a:lumMod val="20000"/>
                    <a:lumOff val="8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51" name="Can 189">
                <a:extLst>
                  <a:ext uri="{FF2B5EF4-FFF2-40B4-BE49-F238E27FC236}">
                    <a16:creationId xmlns:a16="http://schemas.microsoft.com/office/drawing/2014/main" id="{3A143CB4-08B7-C4E5-F477-828B4BD43181}"/>
                  </a:ext>
                </a:extLst>
              </p:cNvPr>
              <p:cNvSpPr/>
              <p:nvPr/>
            </p:nvSpPr>
            <p:spPr>
              <a:xfrm>
                <a:off x="538406" y="4797895"/>
                <a:ext cx="309404" cy="334281"/>
              </a:xfrm>
              <a:prstGeom prst="can">
                <a:avLst/>
              </a:prstGeom>
              <a:solidFill>
                <a:srgbClr val="087D7C">
                  <a:lumMod val="75000"/>
                </a:srgbClr>
              </a:solidFill>
              <a:ln w="15875" cap="flat" cmpd="sng" algn="ctr">
                <a:solidFill>
                  <a:srgbClr val="454545">
                    <a:lumMod val="20000"/>
                    <a:lumOff val="8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52" name="Can 190">
                <a:extLst>
                  <a:ext uri="{FF2B5EF4-FFF2-40B4-BE49-F238E27FC236}">
                    <a16:creationId xmlns:a16="http://schemas.microsoft.com/office/drawing/2014/main" id="{9AB4DD57-6344-CB97-A517-8BF4EC0A77F7}"/>
                  </a:ext>
                </a:extLst>
              </p:cNvPr>
              <p:cNvSpPr/>
              <p:nvPr/>
            </p:nvSpPr>
            <p:spPr>
              <a:xfrm>
                <a:off x="408781" y="4911400"/>
                <a:ext cx="309404" cy="334281"/>
              </a:xfrm>
              <a:prstGeom prst="can">
                <a:avLst/>
              </a:prstGeom>
              <a:solidFill>
                <a:srgbClr val="087D7C">
                  <a:lumMod val="75000"/>
                </a:srgbClr>
              </a:solidFill>
              <a:ln w="15875" cap="flat" cmpd="sng" algn="ctr">
                <a:solidFill>
                  <a:srgbClr val="454545">
                    <a:lumMod val="20000"/>
                    <a:lumOff val="8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53" name="Can 191">
                <a:extLst>
                  <a:ext uri="{FF2B5EF4-FFF2-40B4-BE49-F238E27FC236}">
                    <a16:creationId xmlns:a16="http://schemas.microsoft.com/office/drawing/2014/main" id="{7C9F6EA4-5CD8-F526-D201-A9DA21C6217D}"/>
                  </a:ext>
                </a:extLst>
              </p:cNvPr>
              <p:cNvSpPr/>
              <p:nvPr/>
            </p:nvSpPr>
            <p:spPr>
              <a:xfrm>
                <a:off x="886634" y="4693138"/>
                <a:ext cx="309404" cy="334281"/>
              </a:xfrm>
              <a:prstGeom prst="can">
                <a:avLst/>
              </a:prstGeom>
              <a:solidFill>
                <a:srgbClr val="087D7C">
                  <a:lumMod val="75000"/>
                </a:srgbClr>
              </a:solidFill>
              <a:ln w="15875" cap="flat" cmpd="sng" algn="ctr">
                <a:solidFill>
                  <a:srgbClr val="454545">
                    <a:lumMod val="20000"/>
                    <a:lumOff val="8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54" name="Can 192">
                <a:extLst>
                  <a:ext uri="{FF2B5EF4-FFF2-40B4-BE49-F238E27FC236}">
                    <a16:creationId xmlns:a16="http://schemas.microsoft.com/office/drawing/2014/main" id="{6191577B-4A52-AD85-23A6-EEB5A71FAE97}"/>
                  </a:ext>
                </a:extLst>
              </p:cNvPr>
              <p:cNvSpPr/>
              <p:nvPr/>
            </p:nvSpPr>
            <p:spPr>
              <a:xfrm>
                <a:off x="820139" y="4798404"/>
                <a:ext cx="309404" cy="334281"/>
              </a:xfrm>
              <a:prstGeom prst="can">
                <a:avLst/>
              </a:prstGeom>
              <a:solidFill>
                <a:srgbClr val="087D7C">
                  <a:lumMod val="75000"/>
                </a:srgbClr>
              </a:solidFill>
              <a:ln w="15875" cap="flat" cmpd="sng" algn="ctr">
                <a:solidFill>
                  <a:srgbClr val="454545">
                    <a:lumMod val="20000"/>
                    <a:lumOff val="8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55" name="Can 193">
                <a:extLst>
                  <a:ext uri="{FF2B5EF4-FFF2-40B4-BE49-F238E27FC236}">
                    <a16:creationId xmlns:a16="http://schemas.microsoft.com/office/drawing/2014/main" id="{59CA7618-A9E6-3045-B8B6-A475A01B6242}"/>
                  </a:ext>
                </a:extLst>
              </p:cNvPr>
              <p:cNvSpPr/>
              <p:nvPr/>
            </p:nvSpPr>
            <p:spPr>
              <a:xfrm>
                <a:off x="697469" y="4930127"/>
                <a:ext cx="309404" cy="334281"/>
              </a:xfrm>
              <a:prstGeom prst="can">
                <a:avLst/>
              </a:prstGeom>
              <a:solidFill>
                <a:srgbClr val="087D7C">
                  <a:lumMod val="75000"/>
                </a:srgbClr>
              </a:solidFill>
              <a:ln w="15875" cap="flat" cmpd="sng" algn="ctr">
                <a:solidFill>
                  <a:srgbClr val="454545">
                    <a:lumMod val="20000"/>
                    <a:lumOff val="8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56" name="Cube 55">
                <a:extLst>
                  <a:ext uri="{FF2B5EF4-FFF2-40B4-BE49-F238E27FC236}">
                    <a16:creationId xmlns:a16="http://schemas.microsoft.com/office/drawing/2014/main" id="{96CCB62E-4268-6AC8-C83F-A33B1D565C5B}"/>
                  </a:ext>
                </a:extLst>
              </p:cNvPr>
              <p:cNvSpPr/>
              <p:nvPr/>
            </p:nvSpPr>
            <p:spPr>
              <a:xfrm>
                <a:off x="1996355" y="3726433"/>
                <a:ext cx="528320" cy="680720"/>
              </a:xfrm>
              <a:prstGeom prst="cube">
                <a:avLst/>
              </a:prstGeom>
              <a:solidFill>
                <a:srgbClr val="DF8822">
                  <a:lumMod val="60000"/>
                  <a:lumOff val="40000"/>
                </a:srgbClr>
              </a:solidFill>
              <a:ln w="15875" cap="flat" cmpd="sng" algn="ctr">
                <a:solidFill>
                  <a:srgbClr val="DF8822">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57" name="Cube 56">
                <a:extLst>
                  <a:ext uri="{FF2B5EF4-FFF2-40B4-BE49-F238E27FC236}">
                    <a16:creationId xmlns:a16="http://schemas.microsoft.com/office/drawing/2014/main" id="{29C42A88-DABF-399A-36D8-99431D2C59FA}"/>
                  </a:ext>
                </a:extLst>
              </p:cNvPr>
              <p:cNvSpPr/>
              <p:nvPr/>
            </p:nvSpPr>
            <p:spPr>
              <a:xfrm>
                <a:off x="1936045" y="3858698"/>
                <a:ext cx="528320" cy="680720"/>
              </a:xfrm>
              <a:prstGeom prst="cube">
                <a:avLst/>
              </a:prstGeom>
              <a:solidFill>
                <a:srgbClr val="DF8822">
                  <a:lumMod val="60000"/>
                  <a:lumOff val="40000"/>
                </a:srgbClr>
              </a:solidFill>
              <a:ln w="15875" cap="flat" cmpd="sng" algn="ctr">
                <a:solidFill>
                  <a:srgbClr val="DF8822">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58" name="Cube 57">
                <a:extLst>
                  <a:ext uri="{FF2B5EF4-FFF2-40B4-BE49-F238E27FC236}">
                    <a16:creationId xmlns:a16="http://schemas.microsoft.com/office/drawing/2014/main" id="{4EF64A60-F5E3-8899-EF65-6F8F6EE04FE9}"/>
                  </a:ext>
                </a:extLst>
              </p:cNvPr>
              <p:cNvSpPr/>
              <p:nvPr/>
            </p:nvSpPr>
            <p:spPr>
              <a:xfrm>
                <a:off x="2439142" y="3731105"/>
                <a:ext cx="528320" cy="680720"/>
              </a:xfrm>
              <a:prstGeom prst="cube">
                <a:avLst/>
              </a:prstGeom>
              <a:solidFill>
                <a:srgbClr val="DF8822">
                  <a:lumMod val="60000"/>
                  <a:lumOff val="40000"/>
                </a:srgbClr>
              </a:solidFill>
              <a:ln w="15875" cap="flat" cmpd="sng" algn="ctr">
                <a:solidFill>
                  <a:srgbClr val="DF8822">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59" name="Cube 58">
                <a:extLst>
                  <a:ext uri="{FF2B5EF4-FFF2-40B4-BE49-F238E27FC236}">
                    <a16:creationId xmlns:a16="http://schemas.microsoft.com/office/drawing/2014/main" id="{82AC3665-E336-C124-0FF6-1E5E94A16FC6}"/>
                  </a:ext>
                </a:extLst>
              </p:cNvPr>
              <p:cNvSpPr/>
              <p:nvPr/>
            </p:nvSpPr>
            <p:spPr>
              <a:xfrm>
                <a:off x="2372498" y="3859021"/>
                <a:ext cx="528320" cy="680720"/>
              </a:xfrm>
              <a:prstGeom prst="cube">
                <a:avLst/>
              </a:prstGeom>
              <a:solidFill>
                <a:srgbClr val="DF8822">
                  <a:lumMod val="60000"/>
                  <a:lumOff val="40000"/>
                </a:srgbClr>
              </a:solidFill>
              <a:ln w="15875" cap="flat" cmpd="sng" algn="ctr">
                <a:solidFill>
                  <a:srgbClr val="DF8822">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60" name="Can 198">
                <a:extLst>
                  <a:ext uri="{FF2B5EF4-FFF2-40B4-BE49-F238E27FC236}">
                    <a16:creationId xmlns:a16="http://schemas.microsoft.com/office/drawing/2014/main" id="{15DEF9BC-6513-72FD-D76A-7410ED272A76}"/>
                  </a:ext>
                </a:extLst>
              </p:cNvPr>
              <p:cNvSpPr/>
              <p:nvPr/>
            </p:nvSpPr>
            <p:spPr>
              <a:xfrm>
                <a:off x="2011160" y="5405120"/>
                <a:ext cx="309404" cy="370967"/>
              </a:xfrm>
              <a:prstGeom prst="can">
                <a:avLst/>
              </a:prstGeom>
              <a:solidFill>
                <a:srgbClr val="454545">
                  <a:lumMod val="60000"/>
                  <a:lumOff val="40000"/>
                </a:srgbClr>
              </a:solidFill>
              <a:ln w="15875" cap="flat" cmpd="sng" algn="ctr">
                <a:solidFill>
                  <a:srgbClr val="BC410A">
                    <a:lumMod val="75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61" name="Can 199">
                <a:extLst>
                  <a:ext uri="{FF2B5EF4-FFF2-40B4-BE49-F238E27FC236}">
                    <a16:creationId xmlns:a16="http://schemas.microsoft.com/office/drawing/2014/main" id="{FD47D9B6-8F6C-78EE-EBC2-0E5DC636D5AB}"/>
                  </a:ext>
                </a:extLst>
              </p:cNvPr>
              <p:cNvSpPr/>
              <p:nvPr/>
            </p:nvSpPr>
            <p:spPr>
              <a:xfrm>
                <a:off x="2035414" y="5518918"/>
                <a:ext cx="309404" cy="370967"/>
              </a:xfrm>
              <a:prstGeom prst="can">
                <a:avLst/>
              </a:prstGeom>
              <a:solidFill>
                <a:srgbClr val="454545">
                  <a:lumMod val="60000"/>
                  <a:lumOff val="40000"/>
                </a:srgbClr>
              </a:solidFill>
              <a:ln w="15875" cap="flat" cmpd="sng" algn="ctr">
                <a:solidFill>
                  <a:srgbClr val="BC410A">
                    <a:lumMod val="75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62" name="Can 200">
                <a:extLst>
                  <a:ext uri="{FF2B5EF4-FFF2-40B4-BE49-F238E27FC236}">
                    <a16:creationId xmlns:a16="http://schemas.microsoft.com/office/drawing/2014/main" id="{323F9808-33C5-BD11-59F9-AB041200EF5B}"/>
                  </a:ext>
                </a:extLst>
              </p:cNvPr>
              <p:cNvSpPr/>
              <p:nvPr/>
            </p:nvSpPr>
            <p:spPr>
              <a:xfrm>
                <a:off x="2344818" y="5402092"/>
                <a:ext cx="309404" cy="370967"/>
              </a:xfrm>
              <a:prstGeom prst="can">
                <a:avLst/>
              </a:prstGeom>
              <a:solidFill>
                <a:srgbClr val="454545">
                  <a:lumMod val="60000"/>
                  <a:lumOff val="40000"/>
                </a:srgbClr>
              </a:solidFill>
              <a:ln w="15875" cap="flat" cmpd="sng" algn="ctr">
                <a:solidFill>
                  <a:srgbClr val="BC410A">
                    <a:lumMod val="75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63" name="Can 201">
                <a:extLst>
                  <a:ext uri="{FF2B5EF4-FFF2-40B4-BE49-F238E27FC236}">
                    <a16:creationId xmlns:a16="http://schemas.microsoft.com/office/drawing/2014/main" id="{7E3F3592-9A6D-714B-155A-17039E9F0381}"/>
                  </a:ext>
                </a:extLst>
              </p:cNvPr>
              <p:cNvSpPr/>
              <p:nvPr/>
            </p:nvSpPr>
            <p:spPr>
              <a:xfrm>
                <a:off x="2360121" y="5508870"/>
                <a:ext cx="309404" cy="370967"/>
              </a:xfrm>
              <a:prstGeom prst="can">
                <a:avLst/>
              </a:prstGeom>
              <a:solidFill>
                <a:srgbClr val="454545">
                  <a:lumMod val="60000"/>
                  <a:lumOff val="40000"/>
                </a:srgbClr>
              </a:solidFill>
              <a:ln w="15875" cap="flat" cmpd="sng" algn="ctr">
                <a:solidFill>
                  <a:srgbClr val="BC410A">
                    <a:lumMod val="75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64" name="Can 202">
                <a:extLst>
                  <a:ext uri="{FF2B5EF4-FFF2-40B4-BE49-F238E27FC236}">
                    <a16:creationId xmlns:a16="http://schemas.microsoft.com/office/drawing/2014/main" id="{2A558261-EE32-C057-C2DD-192E977D6881}"/>
                  </a:ext>
                </a:extLst>
              </p:cNvPr>
              <p:cNvSpPr/>
              <p:nvPr/>
            </p:nvSpPr>
            <p:spPr>
              <a:xfrm>
                <a:off x="2409935" y="5646972"/>
                <a:ext cx="309404" cy="370967"/>
              </a:xfrm>
              <a:prstGeom prst="can">
                <a:avLst/>
              </a:prstGeom>
              <a:solidFill>
                <a:srgbClr val="454545">
                  <a:lumMod val="60000"/>
                  <a:lumOff val="40000"/>
                </a:srgbClr>
              </a:solidFill>
              <a:ln w="15875" cap="flat" cmpd="sng" algn="ctr">
                <a:solidFill>
                  <a:srgbClr val="BC410A">
                    <a:lumMod val="75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65" name="Can 203">
                <a:extLst>
                  <a:ext uri="{FF2B5EF4-FFF2-40B4-BE49-F238E27FC236}">
                    <a16:creationId xmlns:a16="http://schemas.microsoft.com/office/drawing/2014/main" id="{1EC846C3-E579-D267-2554-EE6530C9B688}"/>
                  </a:ext>
                </a:extLst>
              </p:cNvPr>
              <p:cNvSpPr/>
              <p:nvPr/>
            </p:nvSpPr>
            <p:spPr>
              <a:xfrm>
                <a:off x="2084742" y="5658774"/>
                <a:ext cx="309404" cy="370967"/>
              </a:xfrm>
              <a:prstGeom prst="can">
                <a:avLst/>
              </a:prstGeom>
              <a:solidFill>
                <a:srgbClr val="454545">
                  <a:lumMod val="60000"/>
                  <a:lumOff val="40000"/>
                </a:srgbClr>
              </a:solidFill>
              <a:ln w="15875" cap="flat" cmpd="sng" algn="ctr">
                <a:solidFill>
                  <a:srgbClr val="BC410A">
                    <a:lumMod val="75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66" name="Cube 65">
                <a:extLst>
                  <a:ext uri="{FF2B5EF4-FFF2-40B4-BE49-F238E27FC236}">
                    <a16:creationId xmlns:a16="http://schemas.microsoft.com/office/drawing/2014/main" id="{1739CA04-1F6F-E521-76A7-31AD2D64AF2A}"/>
                  </a:ext>
                </a:extLst>
              </p:cNvPr>
              <p:cNvSpPr/>
              <p:nvPr/>
            </p:nvSpPr>
            <p:spPr>
              <a:xfrm flipH="1">
                <a:off x="2538119" y="4690934"/>
                <a:ext cx="686895" cy="570833"/>
              </a:xfrm>
              <a:prstGeom prst="cube">
                <a:avLst>
                  <a:gd name="adj" fmla="val 14392"/>
                </a:avLst>
              </a:prstGeom>
              <a:solidFill>
                <a:srgbClr val="DF8822">
                  <a:lumMod val="60000"/>
                  <a:lumOff val="40000"/>
                </a:srgbClr>
              </a:solidFill>
              <a:ln w="15875" cap="flat" cmpd="sng" algn="ctr">
                <a:solidFill>
                  <a:srgbClr val="DF8822">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67" name="Cube 66">
                <a:extLst>
                  <a:ext uri="{FF2B5EF4-FFF2-40B4-BE49-F238E27FC236}">
                    <a16:creationId xmlns:a16="http://schemas.microsoft.com/office/drawing/2014/main" id="{CEDE03D9-2A66-930E-7D21-1305A96521FA}"/>
                  </a:ext>
                </a:extLst>
              </p:cNvPr>
              <p:cNvSpPr/>
              <p:nvPr/>
            </p:nvSpPr>
            <p:spPr>
              <a:xfrm flipH="1">
                <a:off x="1902003" y="4705788"/>
                <a:ext cx="686895" cy="570833"/>
              </a:xfrm>
              <a:prstGeom prst="cube">
                <a:avLst>
                  <a:gd name="adj" fmla="val 14392"/>
                </a:avLst>
              </a:prstGeom>
              <a:solidFill>
                <a:srgbClr val="DF8822">
                  <a:lumMod val="60000"/>
                  <a:lumOff val="40000"/>
                </a:srgbClr>
              </a:solidFill>
              <a:ln w="15875" cap="flat" cmpd="sng" algn="ctr">
                <a:solidFill>
                  <a:srgbClr val="DF8822">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68" name="Cube 67">
                <a:extLst>
                  <a:ext uri="{FF2B5EF4-FFF2-40B4-BE49-F238E27FC236}">
                    <a16:creationId xmlns:a16="http://schemas.microsoft.com/office/drawing/2014/main" id="{0E72DDCE-0EC7-C05C-0FD9-991C31E9D2D9}"/>
                  </a:ext>
                </a:extLst>
              </p:cNvPr>
              <p:cNvSpPr/>
              <p:nvPr/>
            </p:nvSpPr>
            <p:spPr>
              <a:xfrm>
                <a:off x="1104070" y="4941812"/>
                <a:ext cx="686895" cy="334809"/>
              </a:xfrm>
              <a:prstGeom prst="cube">
                <a:avLst>
                  <a:gd name="adj" fmla="val 45540"/>
                </a:avLst>
              </a:prstGeom>
              <a:solidFill>
                <a:srgbClr val="DF8822">
                  <a:lumMod val="60000"/>
                  <a:lumOff val="40000"/>
                </a:srgbClr>
              </a:solidFill>
              <a:ln w="15875" cap="flat" cmpd="sng" algn="ctr">
                <a:solidFill>
                  <a:srgbClr val="DF8822">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69" name="Cube 68">
                <a:extLst>
                  <a:ext uri="{FF2B5EF4-FFF2-40B4-BE49-F238E27FC236}">
                    <a16:creationId xmlns:a16="http://schemas.microsoft.com/office/drawing/2014/main" id="{8B2D2568-5934-3125-72AD-20A70A4A846E}"/>
                  </a:ext>
                </a:extLst>
              </p:cNvPr>
              <p:cNvSpPr/>
              <p:nvPr/>
            </p:nvSpPr>
            <p:spPr>
              <a:xfrm>
                <a:off x="1133456" y="4733229"/>
                <a:ext cx="686895" cy="334809"/>
              </a:xfrm>
              <a:prstGeom prst="cube">
                <a:avLst>
                  <a:gd name="adj" fmla="val 45540"/>
                </a:avLst>
              </a:prstGeom>
              <a:solidFill>
                <a:srgbClr val="DF8822">
                  <a:lumMod val="60000"/>
                  <a:lumOff val="40000"/>
                </a:srgbClr>
              </a:solidFill>
              <a:ln w="15875" cap="flat" cmpd="sng" algn="ctr">
                <a:solidFill>
                  <a:srgbClr val="DF8822">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70" name="Cube 69">
                <a:extLst>
                  <a:ext uri="{FF2B5EF4-FFF2-40B4-BE49-F238E27FC236}">
                    <a16:creationId xmlns:a16="http://schemas.microsoft.com/office/drawing/2014/main" id="{47629099-45A0-A11F-5271-DFBCE0FB0228}"/>
                  </a:ext>
                </a:extLst>
              </p:cNvPr>
              <p:cNvSpPr/>
              <p:nvPr/>
            </p:nvSpPr>
            <p:spPr>
              <a:xfrm>
                <a:off x="600440" y="4055135"/>
                <a:ext cx="382423" cy="327946"/>
              </a:xfrm>
              <a:prstGeom prst="cube">
                <a:avLst>
                  <a:gd name="adj" fmla="val 27647"/>
                </a:avLst>
              </a:prstGeom>
              <a:solidFill>
                <a:srgbClr val="DF8822">
                  <a:lumMod val="60000"/>
                  <a:lumOff val="40000"/>
                </a:srgbClr>
              </a:solidFill>
              <a:ln w="15875" cap="flat" cmpd="sng" algn="ctr">
                <a:solidFill>
                  <a:srgbClr val="DF8822">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71" name="Cube 70">
                <a:extLst>
                  <a:ext uri="{FF2B5EF4-FFF2-40B4-BE49-F238E27FC236}">
                    <a16:creationId xmlns:a16="http://schemas.microsoft.com/office/drawing/2014/main" id="{D441402F-BA34-02D1-553C-9C0B3D73C776}"/>
                  </a:ext>
                </a:extLst>
              </p:cNvPr>
              <p:cNvSpPr/>
              <p:nvPr/>
            </p:nvSpPr>
            <p:spPr>
              <a:xfrm>
                <a:off x="483335" y="4162644"/>
                <a:ext cx="382423" cy="327946"/>
              </a:xfrm>
              <a:prstGeom prst="cube">
                <a:avLst>
                  <a:gd name="adj" fmla="val 27647"/>
                </a:avLst>
              </a:prstGeom>
              <a:solidFill>
                <a:srgbClr val="DF8822">
                  <a:lumMod val="60000"/>
                  <a:lumOff val="40000"/>
                </a:srgbClr>
              </a:solidFill>
              <a:ln w="15875" cap="flat" cmpd="sng" algn="ctr">
                <a:solidFill>
                  <a:srgbClr val="DF8822">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72" name="Cube 71">
                <a:extLst>
                  <a:ext uri="{FF2B5EF4-FFF2-40B4-BE49-F238E27FC236}">
                    <a16:creationId xmlns:a16="http://schemas.microsoft.com/office/drawing/2014/main" id="{721D7FAC-9797-A40E-064F-41F2CFBF6FCA}"/>
                  </a:ext>
                </a:extLst>
              </p:cNvPr>
              <p:cNvSpPr/>
              <p:nvPr/>
            </p:nvSpPr>
            <p:spPr>
              <a:xfrm>
                <a:off x="610494" y="3795530"/>
                <a:ext cx="382423" cy="327946"/>
              </a:xfrm>
              <a:prstGeom prst="cube">
                <a:avLst>
                  <a:gd name="adj" fmla="val 27647"/>
                </a:avLst>
              </a:prstGeom>
              <a:solidFill>
                <a:srgbClr val="DF8822">
                  <a:lumMod val="60000"/>
                  <a:lumOff val="40000"/>
                </a:srgbClr>
              </a:solidFill>
              <a:ln w="15875" cap="flat" cmpd="sng" algn="ctr">
                <a:solidFill>
                  <a:srgbClr val="DF8822">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73" name="Cube 72">
                <a:extLst>
                  <a:ext uri="{FF2B5EF4-FFF2-40B4-BE49-F238E27FC236}">
                    <a16:creationId xmlns:a16="http://schemas.microsoft.com/office/drawing/2014/main" id="{839489BB-60C9-D1BE-3DC2-AC36FE53933F}"/>
                  </a:ext>
                </a:extLst>
              </p:cNvPr>
              <p:cNvSpPr/>
              <p:nvPr/>
            </p:nvSpPr>
            <p:spPr>
              <a:xfrm>
                <a:off x="493092" y="3892625"/>
                <a:ext cx="382423" cy="327946"/>
              </a:xfrm>
              <a:prstGeom prst="cube">
                <a:avLst>
                  <a:gd name="adj" fmla="val 27647"/>
                </a:avLst>
              </a:prstGeom>
              <a:solidFill>
                <a:srgbClr val="DF8822">
                  <a:lumMod val="60000"/>
                  <a:lumOff val="40000"/>
                </a:srgbClr>
              </a:solidFill>
              <a:ln w="15875" cap="flat" cmpd="sng" algn="ctr">
                <a:solidFill>
                  <a:srgbClr val="DF8822">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74" name="Cube 73">
                <a:extLst>
                  <a:ext uri="{FF2B5EF4-FFF2-40B4-BE49-F238E27FC236}">
                    <a16:creationId xmlns:a16="http://schemas.microsoft.com/office/drawing/2014/main" id="{50DEBD2E-F6D6-35F4-526B-8C0927FEB882}"/>
                  </a:ext>
                </a:extLst>
              </p:cNvPr>
              <p:cNvSpPr/>
              <p:nvPr/>
            </p:nvSpPr>
            <p:spPr>
              <a:xfrm>
                <a:off x="914141" y="4044202"/>
                <a:ext cx="382423" cy="327946"/>
              </a:xfrm>
              <a:prstGeom prst="cube">
                <a:avLst>
                  <a:gd name="adj" fmla="val 27647"/>
                </a:avLst>
              </a:prstGeom>
              <a:solidFill>
                <a:srgbClr val="DF8822">
                  <a:lumMod val="60000"/>
                  <a:lumOff val="40000"/>
                </a:srgbClr>
              </a:solidFill>
              <a:ln w="15875" cap="flat" cmpd="sng" algn="ctr">
                <a:solidFill>
                  <a:srgbClr val="DF8822">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75" name="Cube 74">
                <a:extLst>
                  <a:ext uri="{FF2B5EF4-FFF2-40B4-BE49-F238E27FC236}">
                    <a16:creationId xmlns:a16="http://schemas.microsoft.com/office/drawing/2014/main" id="{5E293BF0-05E4-B08E-CDB6-5ED25AEA9F19}"/>
                  </a:ext>
                </a:extLst>
              </p:cNvPr>
              <p:cNvSpPr/>
              <p:nvPr/>
            </p:nvSpPr>
            <p:spPr>
              <a:xfrm>
                <a:off x="918726" y="3785415"/>
                <a:ext cx="382423" cy="327946"/>
              </a:xfrm>
              <a:prstGeom prst="cube">
                <a:avLst>
                  <a:gd name="adj" fmla="val 27647"/>
                </a:avLst>
              </a:prstGeom>
              <a:solidFill>
                <a:srgbClr val="DF8822">
                  <a:lumMod val="60000"/>
                  <a:lumOff val="40000"/>
                </a:srgbClr>
              </a:solidFill>
              <a:ln w="15875" cap="flat" cmpd="sng" algn="ctr">
                <a:solidFill>
                  <a:srgbClr val="DF8822">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76" name="Cube 75">
                <a:extLst>
                  <a:ext uri="{FF2B5EF4-FFF2-40B4-BE49-F238E27FC236}">
                    <a16:creationId xmlns:a16="http://schemas.microsoft.com/office/drawing/2014/main" id="{98A62DF9-FAD3-B6DC-5C50-F1584808CAF6}"/>
                  </a:ext>
                </a:extLst>
              </p:cNvPr>
              <p:cNvSpPr/>
              <p:nvPr/>
            </p:nvSpPr>
            <p:spPr>
              <a:xfrm>
                <a:off x="1228964" y="4035268"/>
                <a:ext cx="382423" cy="327946"/>
              </a:xfrm>
              <a:prstGeom prst="cube">
                <a:avLst>
                  <a:gd name="adj" fmla="val 27647"/>
                </a:avLst>
              </a:prstGeom>
              <a:solidFill>
                <a:srgbClr val="DF8822">
                  <a:lumMod val="60000"/>
                  <a:lumOff val="40000"/>
                </a:srgbClr>
              </a:solidFill>
              <a:ln w="15875" cap="flat" cmpd="sng" algn="ctr">
                <a:solidFill>
                  <a:srgbClr val="DF8822">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77" name="Cube 76">
                <a:extLst>
                  <a:ext uri="{FF2B5EF4-FFF2-40B4-BE49-F238E27FC236}">
                    <a16:creationId xmlns:a16="http://schemas.microsoft.com/office/drawing/2014/main" id="{FBB32A01-69BD-E3EC-E216-FE2A14F860DE}"/>
                  </a:ext>
                </a:extLst>
              </p:cNvPr>
              <p:cNvSpPr/>
              <p:nvPr/>
            </p:nvSpPr>
            <p:spPr>
              <a:xfrm>
                <a:off x="1253013" y="3771401"/>
                <a:ext cx="382423" cy="327946"/>
              </a:xfrm>
              <a:prstGeom prst="cube">
                <a:avLst>
                  <a:gd name="adj" fmla="val 27647"/>
                </a:avLst>
              </a:prstGeom>
              <a:solidFill>
                <a:srgbClr val="DF8822">
                  <a:lumMod val="60000"/>
                  <a:lumOff val="40000"/>
                </a:srgbClr>
              </a:solidFill>
              <a:ln w="15875" cap="flat" cmpd="sng" algn="ctr">
                <a:solidFill>
                  <a:srgbClr val="DF8822">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78" name="Cube 77">
                <a:extLst>
                  <a:ext uri="{FF2B5EF4-FFF2-40B4-BE49-F238E27FC236}">
                    <a16:creationId xmlns:a16="http://schemas.microsoft.com/office/drawing/2014/main" id="{555F2851-B310-268A-056D-BA217FEBCD70}"/>
                  </a:ext>
                </a:extLst>
              </p:cNvPr>
              <p:cNvSpPr/>
              <p:nvPr/>
            </p:nvSpPr>
            <p:spPr>
              <a:xfrm>
                <a:off x="822076" y="4146641"/>
                <a:ext cx="382423" cy="327946"/>
              </a:xfrm>
              <a:prstGeom prst="cube">
                <a:avLst>
                  <a:gd name="adj" fmla="val 27647"/>
                </a:avLst>
              </a:prstGeom>
              <a:solidFill>
                <a:srgbClr val="DF8822">
                  <a:lumMod val="60000"/>
                  <a:lumOff val="40000"/>
                </a:srgbClr>
              </a:solidFill>
              <a:ln w="15875" cap="flat" cmpd="sng" algn="ctr">
                <a:solidFill>
                  <a:srgbClr val="DF8822">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79" name="Cube 78">
                <a:extLst>
                  <a:ext uri="{FF2B5EF4-FFF2-40B4-BE49-F238E27FC236}">
                    <a16:creationId xmlns:a16="http://schemas.microsoft.com/office/drawing/2014/main" id="{68829BD4-990D-3BCD-9EC3-92E97E29058E}"/>
                  </a:ext>
                </a:extLst>
              </p:cNvPr>
              <p:cNvSpPr/>
              <p:nvPr/>
            </p:nvSpPr>
            <p:spPr>
              <a:xfrm>
                <a:off x="1161283" y="4147679"/>
                <a:ext cx="382423" cy="327946"/>
              </a:xfrm>
              <a:prstGeom prst="cube">
                <a:avLst>
                  <a:gd name="adj" fmla="val 27647"/>
                </a:avLst>
              </a:prstGeom>
              <a:solidFill>
                <a:srgbClr val="DF8822">
                  <a:lumMod val="60000"/>
                  <a:lumOff val="40000"/>
                </a:srgbClr>
              </a:solidFill>
              <a:ln w="15875" cap="flat" cmpd="sng" algn="ctr">
                <a:solidFill>
                  <a:srgbClr val="DF8822">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80" name="Cube 79">
                <a:extLst>
                  <a:ext uri="{FF2B5EF4-FFF2-40B4-BE49-F238E27FC236}">
                    <a16:creationId xmlns:a16="http://schemas.microsoft.com/office/drawing/2014/main" id="{479FFF72-B907-001F-7DBE-2BDDD2C2AC81}"/>
                  </a:ext>
                </a:extLst>
              </p:cNvPr>
              <p:cNvSpPr/>
              <p:nvPr/>
            </p:nvSpPr>
            <p:spPr>
              <a:xfrm>
                <a:off x="1171145" y="3882774"/>
                <a:ext cx="382423" cy="327946"/>
              </a:xfrm>
              <a:prstGeom prst="cube">
                <a:avLst>
                  <a:gd name="adj" fmla="val 27647"/>
                </a:avLst>
              </a:prstGeom>
              <a:solidFill>
                <a:srgbClr val="DF8822">
                  <a:lumMod val="60000"/>
                  <a:lumOff val="40000"/>
                </a:srgbClr>
              </a:solidFill>
              <a:ln w="15875" cap="flat" cmpd="sng" algn="ctr">
                <a:solidFill>
                  <a:srgbClr val="DF8822">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81" name="Cube 80">
                <a:extLst>
                  <a:ext uri="{FF2B5EF4-FFF2-40B4-BE49-F238E27FC236}">
                    <a16:creationId xmlns:a16="http://schemas.microsoft.com/office/drawing/2014/main" id="{BDE4B7BE-9C67-E9FC-9E50-1C7E726F8406}"/>
                  </a:ext>
                </a:extLst>
              </p:cNvPr>
              <p:cNvSpPr/>
              <p:nvPr/>
            </p:nvSpPr>
            <p:spPr>
              <a:xfrm flipH="1">
                <a:off x="2441294" y="3328150"/>
                <a:ext cx="809038" cy="306592"/>
              </a:xfrm>
              <a:prstGeom prst="cube">
                <a:avLst>
                  <a:gd name="adj" fmla="val 43676"/>
                </a:avLst>
              </a:prstGeom>
              <a:solidFill>
                <a:srgbClr val="DF8822">
                  <a:lumMod val="60000"/>
                  <a:lumOff val="40000"/>
                </a:srgbClr>
              </a:solidFill>
              <a:ln w="15875" cap="flat" cmpd="sng" algn="ctr">
                <a:solidFill>
                  <a:srgbClr val="DF8822">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82" name="Cube 81">
                <a:extLst>
                  <a:ext uri="{FF2B5EF4-FFF2-40B4-BE49-F238E27FC236}">
                    <a16:creationId xmlns:a16="http://schemas.microsoft.com/office/drawing/2014/main" id="{96749B00-A89D-662A-4916-4E1EA4C27A3F}"/>
                  </a:ext>
                </a:extLst>
              </p:cNvPr>
              <p:cNvSpPr/>
              <p:nvPr/>
            </p:nvSpPr>
            <p:spPr>
              <a:xfrm flipH="1">
                <a:off x="2425927" y="3130893"/>
                <a:ext cx="809038" cy="306592"/>
              </a:xfrm>
              <a:prstGeom prst="cube">
                <a:avLst>
                  <a:gd name="adj" fmla="val 43676"/>
                </a:avLst>
              </a:prstGeom>
              <a:solidFill>
                <a:srgbClr val="DF8822">
                  <a:lumMod val="60000"/>
                  <a:lumOff val="40000"/>
                </a:srgbClr>
              </a:solidFill>
              <a:ln w="15875" cap="flat" cmpd="sng" algn="ctr">
                <a:solidFill>
                  <a:srgbClr val="DF8822">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83" name="Can 221">
                <a:extLst>
                  <a:ext uri="{FF2B5EF4-FFF2-40B4-BE49-F238E27FC236}">
                    <a16:creationId xmlns:a16="http://schemas.microsoft.com/office/drawing/2014/main" id="{E80A2D71-25DE-A85C-EA3D-604DF46B5E5B}"/>
                  </a:ext>
                </a:extLst>
              </p:cNvPr>
              <p:cNvSpPr/>
              <p:nvPr/>
            </p:nvSpPr>
            <p:spPr>
              <a:xfrm>
                <a:off x="253636" y="3080627"/>
                <a:ext cx="118872" cy="3250078"/>
              </a:xfrm>
              <a:prstGeom prst="can">
                <a:avLst/>
              </a:prstGeom>
              <a:solidFill>
                <a:srgbClr val="454545">
                  <a:lumMod val="60000"/>
                  <a:lumOff val="40000"/>
                </a:srgbClr>
              </a:solidFill>
              <a:ln w="15875" cap="flat" cmpd="sng" algn="ctr">
                <a:solidFill>
                  <a:srgbClr val="DCDCE0">
                    <a:lumMod val="1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84" name="Cube 83">
                <a:extLst>
                  <a:ext uri="{FF2B5EF4-FFF2-40B4-BE49-F238E27FC236}">
                    <a16:creationId xmlns:a16="http://schemas.microsoft.com/office/drawing/2014/main" id="{D18E072F-3CEE-DFC9-2CB0-FDEA21130F3B}"/>
                  </a:ext>
                </a:extLst>
              </p:cNvPr>
              <p:cNvSpPr/>
              <p:nvPr/>
            </p:nvSpPr>
            <p:spPr>
              <a:xfrm flipH="1">
                <a:off x="1736564" y="3332404"/>
                <a:ext cx="809038" cy="306592"/>
              </a:xfrm>
              <a:prstGeom prst="cube">
                <a:avLst>
                  <a:gd name="adj" fmla="val 43676"/>
                </a:avLst>
              </a:prstGeom>
              <a:solidFill>
                <a:srgbClr val="DF8822">
                  <a:lumMod val="60000"/>
                  <a:lumOff val="40000"/>
                </a:srgbClr>
              </a:solidFill>
              <a:ln w="15875" cap="flat" cmpd="sng" algn="ctr">
                <a:solidFill>
                  <a:srgbClr val="DF8822">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85" name="Cube 84">
                <a:extLst>
                  <a:ext uri="{FF2B5EF4-FFF2-40B4-BE49-F238E27FC236}">
                    <a16:creationId xmlns:a16="http://schemas.microsoft.com/office/drawing/2014/main" id="{7ECC18B2-9CEF-3A7C-03B7-96DDE74F0E39}"/>
                  </a:ext>
                </a:extLst>
              </p:cNvPr>
              <p:cNvSpPr/>
              <p:nvPr/>
            </p:nvSpPr>
            <p:spPr>
              <a:xfrm flipH="1">
                <a:off x="1721189" y="3129227"/>
                <a:ext cx="809038" cy="306592"/>
              </a:xfrm>
              <a:prstGeom prst="cube">
                <a:avLst>
                  <a:gd name="adj" fmla="val 43676"/>
                </a:avLst>
              </a:prstGeom>
              <a:solidFill>
                <a:srgbClr val="DF8822">
                  <a:lumMod val="60000"/>
                  <a:lumOff val="40000"/>
                </a:srgbClr>
              </a:solidFill>
              <a:ln w="15875" cap="flat" cmpd="sng" algn="ctr">
                <a:solidFill>
                  <a:srgbClr val="DF8822">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86" name="Can 224">
                <a:extLst>
                  <a:ext uri="{FF2B5EF4-FFF2-40B4-BE49-F238E27FC236}">
                    <a16:creationId xmlns:a16="http://schemas.microsoft.com/office/drawing/2014/main" id="{B4437585-3ECB-87E4-A57E-1CCA91A637A1}"/>
                  </a:ext>
                </a:extLst>
              </p:cNvPr>
              <p:cNvSpPr/>
              <p:nvPr/>
            </p:nvSpPr>
            <p:spPr>
              <a:xfrm>
                <a:off x="1799843" y="3139989"/>
                <a:ext cx="118872" cy="3250078"/>
              </a:xfrm>
              <a:prstGeom prst="can">
                <a:avLst/>
              </a:prstGeom>
              <a:solidFill>
                <a:srgbClr val="454545">
                  <a:lumMod val="60000"/>
                  <a:lumOff val="40000"/>
                </a:srgbClr>
              </a:solidFill>
              <a:ln w="15875" cap="flat" cmpd="sng" algn="ctr">
                <a:solidFill>
                  <a:srgbClr val="DCDCE0">
                    <a:lumMod val="1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87" name="Can 225">
                <a:extLst>
                  <a:ext uri="{FF2B5EF4-FFF2-40B4-BE49-F238E27FC236}">
                    <a16:creationId xmlns:a16="http://schemas.microsoft.com/office/drawing/2014/main" id="{EE837772-9F8F-67D7-04AD-37246CD83121}"/>
                  </a:ext>
                </a:extLst>
              </p:cNvPr>
              <p:cNvSpPr/>
              <p:nvPr/>
            </p:nvSpPr>
            <p:spPr>
              <a:xfrm>
                <a:off x="1629756" y="3154111"/>
                <a:ext cx="118872" cy="3250078"/>
              </a:xfrm>
              <a:prstGeom prst="can">
                <a:avLst/>
              </a:prstGeom>
              <a:solidFill>
                <a:srgbClr val="454545">
                  <a:lumMod val="60000"/>
                  <a:lumOff val="40000"/>
                </a:srgbClr>
              </a:solidFill>
              <a:ln w="15875" cap="flat" cmpd="sng" algn="ctr">
                <a:solidFill>
                  <a:srgbClr val="DCDCE0">
                    <a:lumMod val="1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grpSp>
        <p:sp>
          <p:nvSpPr>
            <p:cNvPr id="35" name="Can 173">
              <a:extLst>
                <a:ext uri="{FF2B5EF4-FFF2-40B4-BE49-F238E27FC236}">
                  <a16:creationId xmlns:a16="http://schemas.microsoft.com/office/drawing/2014/main" id="{1A3957C3-ED10-CF28-8244-61908BA1EC18}"/>
                </a:ext>
              </a:extLst>
            </p:cNvPr>
            <p:cNvSpPr/>
            <p:nvPr/>
          </p:nvSpPr>
          <p:spPr>
            <a:xfrm>
              <a:off x="3221931" y="3105002"/>
              <a:ext cx="118872" cy="3250078"/>
            </a:xfrm>
            <a:prstGeom prst="can">
              <a:avLst/>
            </a:prstGeom>
            <a:solidFill>
              <a:srgbClr val="454545">
                <a:lumMod val="60000"/>
                <a:lumOff val="40000"/>
              </a:srgbClr>
            </a:solidFill>
            <a:ln w="15875" cap="flat" cmpd="sng" algn="ctr">
              <a:solidFill>
                <a:srgbClr val="DCDCE0">
                  <a:lumMod val="1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grpSp>
      <p:sp>
        <p:nvSpPr>
          <p:cNvPr id="16" name="Rectangle 15"/>
          <p:cNvSpPr/>
          <p:nvPr/>
        </p:nvSpPr>
        <p:spPr>
          <a:xfrm>
            <a:off x="4892285" y="2341099"/>
            <a:ext cx="1958815" cy="1728108"/>
          </a:xfrm>
          <a:prstGeom prst="rect">
            <a:avLst/>
          </a:prstGeom>
          <a:solidFill>
            <a:srgbClr val="F6B90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800" dirty="0">
                <a:ln w="0"/>
                <a:solidFill>
                  <a:schemeClr val="bg1"/>
                </a:solidFill>
                <a:effectLst>
                  <a:outerShdw blurRad="38100" dist="25400" dir="5400000" algn="ctr" rotWithShape="0">
                    <a:srgbClr val="6E747A">
                      <a:alpha val="43000"/>
                    </a:srgbClr>
                  </a:outerShdw>
                </a:effectLst>
              </a:rPr>
              <a:t>I</a:t>
            </a:r>
          </a:p>
        </p:txBody>
      </p:sp>
      <p:sp>
        <p:nvSpPr>
          <p:cNvPr id="27" name="TextBox 26"/>
          <p:cNvSpPr txBox="1"/>
          <p:nvPr/>
        </p:nvSpPr>
        <p:spPr>
          <a:xfrm>
            <a:off x="4857624" y="2320332"/>
            <a:ext cx="2050823" cy="523220"/>
          </a:xfrm>
          <a:prstGeom prst="rect">
            <a:avLst/>
          </a:prstGeom>
          <a:noFill/>
        </p:spPr>
        <p:txBody>
          <a:bodyPr wrap="square" rtlCol="0">
            <a:spAutoFit/>
          </a:bodyPr>
          <a:lstStyle/>
          <a:p>
            <a:r>
              <a:rPr lang="en-US" sz="2800" b="1" dirty="0">
                <a:solidFill>
                  <a:srgbClr val="000000"/>
                </a:solidFill>
              </a:rPr>
              <a:t>IN BETWEEN</a:t>
            </a:r>
          </a:p>
        </p:txBody>
      </p:sp>
      <p:cxnSp>
        <p:nvCxnSpPr>
          <p:cNvPr id="93" name="Straight Connector 92">
            <a:extLst>
              <a:ext uri="{FF2B5EF4-FFF2-40B4-BE49-F238E27FC236}">
                <a16:creationId xmlns:a16="http://schemas.microsoft.com/office/drawing/2014/main" id="{5DCA7481-4D64-BD17-0FEF-E5D90F1075D6}"/>
              </a:ext>
            </a:extLst>
          </p:cNvPr>
          <p:cNvCxnSpPr>
            <a:cxnSpLocks/>
          </p:cNvCxnSpPr>
          <p:nvPr/>
        </p:nvCxnSpPr>
        <p:spPr>
          <a:xfrm>
            <a:off x="9096925" y="2004923"/>
            <a:ext cx="12518" cy="4958188"/>
          </a:xfrm>
          <a:prstGeom prst="line">
            <a:avLst/>
          </a:prstGeom>
          <a:ln>
            <a:solidFill>
              <a:schemeClr val="bg2">
                <a:lumMod val="20000"/>
                <a:lumOff val="80000"/>
              </a:schemeClr>
            </a:solidFill>
          </a:ln>
        </p:spPr>
        <p:style>
          <a:lnRef idx="2">
            <a:schemeClr val="accent1"/>
          </a:lnRef>
          <a:fillRef idx="0">
            <a:schemeClr val="accent1"/>
          </a:fillRef>
          <a:effectRef idx="1">
            <a:schemeClr val="accent1"/>
          </a:effectRef>
          <a:fontRef idx="minor">
            <a:schemeClr val="tx1"/>
          </a:fontRef>
        </p:style>
      </p:cxnSp>
      <p:grpSp>
        <p:nvGrpSpPr>
          <p:cNvPr id="95" name="Group 94">
            <a:extLst>
              <a:ext uri="{FF2B5EF4-FFF2-40B4-BE49-F238E27FC236}">
                <a16:creationId xmlns:a16="http://schemas.microsoft.com/office/drawing/2014/main" id="{AF74C165-5B88-D88B-F637-E2430E41CAF1}"/>
              </a:ext>
            </a:extLst>
          </p:cNvPr>
          <p:cNvGrpSpPr/>
          <p:nvPr/>
        </p:nvGrpSpPr>
        <p:grpSpPr>
          <a:xfrm flipH="1">
            <a:off x="9300385" y="3142987"/>
            <a:ext cx="2738535" cy="4217753"/>
            <a:chOff x="2755232" y="1082839"/>
            <a:chExt cx="3429000" cy="5245772"/>
          </a:xfrm>
        </p:grpSpPr>
        <p:sp>
          <p:nvSpPr>
            <p:cNvPr id="96" name="Cube 95">
              <a:extLst>
                <a:ext uri="{FF2B5EF4-FFF2-40B4-BE49-F238E27FC236}">
                  <a16:creationId xmlns:a16="http://schemas.microsoft.com/office/drawing/2014/main" id="{F2890A0D-9F2A-BA7D-399F-65C4E4CA90D6}"/>
                </a:ext>
              </a:extLst>
            </p:cNvPr>
            <p:cNvSpPr/>
            <p:nvPr/>
          </p:nvSpPr>
          <p:spPr>
            <a:xfrm>
              <a:off x="2755232" y="1082839"/>
              <a:ext cx="3429000" cy="4932949"/>
            </a:xfrm>
            <a:prstGeom prst="cube">
              <a:avLst>
                <a:gd name="adj" fmla="val 9211"/>
              </a:avLst>
            </a:prstGeom>
            <a:solidFill>
              <a:srgbClr val="DCDCE0">
                <a:lumMod val="75000"/>
              </a:srgbClr>
            </a:solidFill>
            <a:ln w="15875" cap="flat" cmpd="sng" algn="ctr">
              <a:solidFill>
                <a:srgbClr val="454545">
                  <a:lumMod val="60000"/>
                  <a:lumOff val="4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grpSp>
          <p:nvGrpSpPr>
            <p:cNvPr id="97" name="Group 96">
              <a:extLst>
                <a:ext uri="{FF2B5EF4-FFF2-40B4-BE49-F238E27FC236}">
                  <a16:creationId xmlns:a16="http://schemas.microsoft.com/office/drawing/2014/main" id="{CEA67927-DDDF-7685-18B2-72118064C8B0}"/>
                </a:ext>
              </a:extLst>
            </p:cNvPr>
            <p:cNvGrpSpPr/>
            <p:nvPr/>
          </p:nvGrpSpPr>
          <p:grpSpPr>
            <a:xfrm>
              <a:off x="2755232" y="1407694"/>
              <a:ext cx="3092115" cy="4920917"/>
              <a:chOff x="5835316" y="1335504"/>
              <a:chExt cx="3092115" cy="4920917"/>
            </a:xfrm>
          </p:grpSpPr>
          <p:sp>
            <p:nvSpPr>
              <p:cNvPr id="98" name="Rectangle 97">
                <a:extLst>
                  <a:ext uri="{FF2B5EF4-FFF2-40B4-BE49-F238E27FC236}">
                    <a16:creationId xmlns:a16="http://schemas.microsoft.com/office/drawing/2014/main" id="{6AB4E5E6-2492-BF77-5991-F9384F472293}"/>
                  </a:ext>
                </a:extLst>
              </p:cNvPr>
              <p:cNvSpPr/>
              <p:nvPr/>
            </p:nvSpPr>
            <p:spPr>
              <a:xfrm>
                <a:off x="5835316" y="1335504"/>
                <a:ext cx="3092115" cy="4608095"/>
              </a:xfrm>
              <a:prstGeom prst="rect">
                <a:avLst/>
              </a:prstGeom>
              <a:solidFill>
                <a:srgbClr val="454545">
                  <a:lumMod val="20000"/>
                  <a:lumOff val="80000"/>
                </a:srgbClr>
              </a:solidFill>
              <a:ln w="15875" cap="flat" cmpd="sng" algn="ctr">
                <a:solidFill>
                  <a:srgbClr val="DCDCE0">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99" name="Rectangle 98">
                <a:extLst>
                  <a:ext uri="{FF2B5EF4-FFF2-40B4-BE49-F238E27FC236}">
                    <a16:creationId xmlns:a16="http://schemas.microsoft.com/office/drawing/2014/main" id="{446359CC-68A9-6D39-AEC0-639B8926797B}"/>
                  </a:ext>
                </a:extLst>
              </p:cNvPr>
              <p:cNvSpPr/>
              <p:nvPr/>
            </p:nvSpPr>
            <p:spPr>
              <a:xfrm>
                <a:off x="5835316" y="5943599"/>
                <a:ext cx="360947" cy="312822"/>
              </a:xfrm>
              <a:prstGeom prst="rect">
                <a:avLst/>
              </a:prstGeom>
              <a:solidFill>
                <a:srgbClr val="DCDCE0">
                  <a:lumMod val="50000"/>
                </a:srgbClr>
              </a:solidFill>
              <a:ln w="15875" cap="flat" cmpd="sng" algn="ctr">
                <a:solidFill>
                  <a:sysClr val="windowText" lastClr="000000"/>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100" name="Rectangle 99">
                <a:extLst>
                  <a:ext uri="{FF2B5EF4-FFF2-40B4-BE49-F238E27FC236}">
                    <a16:creationId xmlns:a16="http://schemas.microsoft.com/office/drawing/2014/main" id="{A27257C3-6E23-0927-842C-82D84ED09E1F}"/>
                  </a:ext>
                </a:extLst>
              </p:cNvPr>
              <p:cNvSpPr/>
              <p:nvPr/>
            </p:nvSpPr>
            <p:spPr>
              <a:xfrm>
                <a:off x="8566484" y="5943599"/>
                <a:ext cx="360947" cy="312822"/>
              </a:xfrm>
              <a:prstGeom prst="rect">
                <a:avLst/>
              </a:prstGeom>
              <a:solidFill>
                <a:srgbClr val="DCDCE0">
                  <a:lumMod val="50000"/>
                </a:srgbClr>
              </a:solidFill>
              <a:ln w="15875" cap="flat" cmpd="sng" algn="ctr">
                <a:solidFill>
                  <a:sysClr val="windowText" lastClr="000000"/>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101" name="Flowchart: Predefined Process 100">
                <a:extLst>
                  <a:ext uri="{FF2B5EF4-FFF2-40B4-BE49-F238E27FC236}">
                    <a16:creationId xmlns:a16="http://schemas.microsoft.com/office/drawing/2014/main" id="{668AA02D-9EBB-CD18-DD53-7561AAE4DB33}"/>
                  </a:ext>
                </a:extLst>
              </p:cNvPr>
              <p:cNvSpPr/>
              <p:nvPr/>
            </p:nvSpPr>
            <p:spPr>
              <a:xfrm>
                <a:off x="6015789" y="1515979"/>
                <a:ext cx="2731168" cy="324853"/>
              </a:xfrm>
              <a:prstGeom prst="flowChartPredefinedProcess">
                <a:avLst/>
              </a:prstGeom>
              <a:solidFill>
                <a:srgbClr val="454545">
                  <a:lumMod val="40000"/>
                  <a:lumOff val="60000"/>
                </a:srgbClr>
              </a:solidFill>
              <a:ln w="15875" cap="flat" cmpd="sng" algn="ctr">
                <a:solidFill>
                  <a:srgbClr val="DCDCE0">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102" name="Rectangle 101">
                <a:extLst>
                  <a:ext uri="{FF2B5EF4-FFF2-40B4-BE49-F238E27FC236}">
                    <a16:creationId xmlns:a16="http://schemas.microsoft.com/office/drawing/2014/main" id="{0D4AFFB4-40FF-C481-E342-C1807EFC9F9F}"/>
                  </a:ext>
                </a:extLst>
              </p:cNvPr>
              <p:cNvSpPr/>
              <p:nvPr/>
            </p:nvSpPr>
            <p:spPr>
              <a:xfrm>
                <a:off x="5973678" y="1949115"/>
                <a:ext cx="1407695" cy="3609474"/>
              </a:xfrm>
              <a:prstGeom prst="rect">
                <a:avLst/>
              </a:prstGeom>
              <a:solidFill>
                <a:srgbClr val="DCDCE0"/>
              </a:solidFill>
              <a:ln w="15875" cap="flat" cmpd="sng" algn="ctr">
                <a:solidFill>
                  <a:srgbClr val="454545">
                    <a:lumMod val="60000"/>
                    <a:lumOff val="40000"/>
                  </a:srgbClr>
                </a:solidFill>
                <a:prstDash val="solid"/>
              </a:ln>
              <a:effectLst/>
            </p:spPr>
            <p:txBody>
              <a:bodyPr rtlCol="0" anchor="ctr"/>
              <a:lstStyle/>
              <a:p>
                <a:pPr algn="ctr" defTabSz="342900">
                  <a:defRPr/>
                </a:pPr>
                <a:endParaRPr lang="en-US" sz="1350" kern="0">
                  <a:ln>
                    <a:solidFill>
                      <a:srgbClr val="454545">
                        <a:lumMod val="40000"/>
                        <a:lumOff val="60000"/>
                      </a:srgbClr>
                    </a:solidFill>
                  </a:ln>
                  <a:solidFill>
                    <a:srgbClr val="DCDCE0"/>
                  </a:solidFill>
                  <a:latin typeface="Century Gothic" panose="020B0502020202020204"/>
                </a:endParaRPr>
              </a:p>
            </p:txBody>
          </p:sp>
          <p:sp>
            <p:nvSpPr>
              <p:cNvPr id="103" name="Rectangle 102">
                <a:extLst>
                  <a:ext uri="{FF2B5EF4-FFF2-40B4-BE49-F238E27FC236}">
                    <a16:creationId xmlns:a16="http://schemas.microsoft.com/office/drawing/2014/main" id="{572B920E-6105-6ADF-326D-47BB61D05C20}"/>
                  </a:ext>
                </a:extLst>
              </p:cNvPr>
              <p:cNvSpPr/>
              <p:nvPr/>
            </p:nvSpPr>
            <p:spPr>
              <a:xfrm>
                <a:off x="7423484" y="1949115"/>
                <a:ext cx="1407695" cy="3609474"/>
              </a:xfrm>
              <a:prstGeom prst="rect">
                <a:avLst/>
              </a:prstGeom>
              <a:solidFill>
                <a:srgbClr val="DCDCE0"/>
              </a:solidFill>
              <a:ln w="15875" cap="flat" cmpd="sng" algn="ctr">
                <a:solidFill>
                  <a:srgbClr val="454545">
                    <a:lumMod val="60000"/>
                    <a:lumOff val="40000"/>
                  </a:srgbClr>
                </a:solidFill>
                <a:prstDash val="solid"/>
              </a:ln>
              <a:effectLst/>
            </p:spPr>
            <p:txBody>
              <a:bodyPr rtlCol="0" anchor="ctr"/>
              <a:lstStyle/>
              <a:p>
                <a:pPr algn="ctr" defTabSz="342900">
                  <a:defRPr/>
                </a:pPr>
                <a:endParaRPr lang="en-US" sz="1350" kern="0">
                  <a:ln>
                    <a:solidFill>
                      <a:srgbClr val="454545">
                        <a:lumMod val="40000"/>
                        <a:lumOff val="60000"/>
                      </a:srgbClr>
                    </a:solidFill>
                  </a:ln>
                  <a:solidFill>
                    <a:srgbClr val="DCDCE0"/>
                  </a:solidFill>
                  <a:latin typeface="Century Gothic" panose="020B0502020202020204"/>
                </a:endParaRPr>
              </a:p>
            </p:txBody>
          </p:sp>
          <p:sp>
            <p:nvSpPr>
              <p:cNvPr id="104" name="Rectangle 103">
                <a:extLst>
                  <a:ext uri="{FF2B5EF4-FFF2-40B4-BE49-F238E27FC236}">
                    <a16:creationId xmlns:a16="http://schemas.microsoft.com/office/drawing/2014/main" id="{6C8C6226-1709-6E55-40D0-4C389DE4E07F}"/>
                  </a:ext>
                </a:extLst>
              </p:cNvPr>
              <p:cNvSpPr/>
              <p:nvPr/>
            </p:nvSpPr>
            <p:spPr>
              <a:xfrm>
                <a:off x="7170821" y="3597442"/>
                <a:ext cx="108284" cy="673769"/>
              </a:xfrm>
              <a:prstGeom prst="rect">
                <a:avLst/>
              </a:prstGeom>
              <a:solidFill>
                <a:srgbClr val="454545">
                  <a:lumMod val="40000"/>
                  <a:lumOff val="60000"/>
                </a:srgbClr>
              </a:solidFill>
              <a:ln w="15875" cap="flat" cmpd="sng" algn="ctr">
                <a:solidFill>
                  <a:srgbClr val="454545">
                    <a:lumMod val="75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105" name="Rectangle 104">
                <a:extLst>
                  <a:ext uri="{FF2B5EF4-FFF2-40B4-BE49-F238E27FC236}">
                    <a16:creationId xmlns:a16="http://schemas.microsoft.com/office/drawing/2014/main" id="{99D7A891-4610-2ACD-2C00-EE6148D45C1D}"/>
                  </a:ext>
                </a:extLst>
              </p:cNvPr>
              <p:cNvSpPr/>
              <p:nvPr/>
            </p:nvSpPr>
            <p:spPr>
              <a:xfrm>
                <a:off x="7519735" y="3597441"/>
                <a:ext cx="108284" cy="673769"/>
              </a:xfrm>
              <a:prstGeom prst="rect">
                <a:avLst/>
              </a:prstGeom>
              <a:solidFill>
                <a:srgbClr val="454545">
                  <a:lumMod val="40000"/>
                  <a:lumOff val="60000"/>
                </a:srgbClr>
              </a:solidFill>
              <a:ln w="15875" cap="flat" cmpd="sng" algn="ctr">
                <a:solidFill>
                  <a:srgbClr val="454545">
                    <a:lumMod val="75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grpSp>
      </p:grpSp>
      <p:sp>
        <p:nvSpPr>
          <p:cNvPr id="19" name="Rectangle 18"/>
          <p:cNvSpPr/>
          <p:nvPr/>
        </p:nvSpPr>
        <p:spPr>
          <a:xfrm>
            <a:off x="9457003" y="744579"/>
            <a:ext cx="1958815" cy="1728108"/>
          </a:xfrm>
          <a:prstGeom prst="rect">
            <a:avLst/>
          </a:prstGeom>
          <a:solidFill>
            <a:srgbClr val="04AB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800" dirty="0">
                <a:ln w="0"/>
                <a:solidFill>
                  <a:schemeClr val="bg1"/>
                </a:solidFill>
                <a:effectLst>
                  <a:outerShdw blurRad="38100" dist="25400" dir="5400000" algn="ctr" rotWithShape="0">
                    <a:srgbClr val="6E747A">
                      <a:alpha val="43000"/>
                    </a:srgbClr>
                  </a:outerShdw>
                </a:effectLst>
              </a:rPr>
              <a:t>T</a:t>
            </a:r>
          </a:p>
        </p:txBody>
      </p:sp>
      <p:sp>
        <p:nvSpPr>
          <p:cNvPr id="26" name="TextBox 25"/>
          <p:cNvSpPr txBox="1"/>
          <p:nvPr/>
        </p:nvSpPr>
        <p:spPr>
          <a:xfrm>
            <a:off x="10034185" y="754455"/>
            <a:ext cx="804449" cy="523220"/>
          </a:xfrm>
          <a:prstGeom prst="rect">
            <a:avLst/>
          </a:prstGeom>
          <a:noFill/>
        </p:spPr>
        <p:txBody>
          <a:bodyPr wrap="square" rtlCol="0">
            <a:spAutoFit/>
          </a:bodyPr>
          <a:lstStyle/>
          <a:p>
            <a:r>
              <a:rPr lang="en-US" sz="2800" b="1" dirty="0">
                <a:solidFill>
                  <a:srgbClr val="000000"/>
                </a:solidFill>
              </a:rPr>
              <a:t>TOP</a:t>
            </a:r>
          </a:p>
        </p:txBody>
      </p:sp>
      <p:sp>
        <p:nvSpPr>
          <p:cNvPr id="5" name="Rectangle 4">
            <a:extLst>
              <a:ext uri="{FF2B5EF4-FFF2-40B4-BE49-F238E27FC236}">
                <a16:creationId xmlns:a16="http://schemas.microsoft.com/office/drawing/2014/main" id="{97FFB3F9-79DF-D4EA-4A5A-45E5D04D1ABC}"/>
              </a:ext>
            </a:extLst>
          </p:cNvPr>
          <p:cNvSpPr/>
          <p:nvPr/>
        </p:nvSpPr>
        <p:spPr>
          <a:xfrm>
            <a:off x="3480920" y="-188510"/>
            <a:ext cx="446573" cy="7208324"/>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F3D48FE-F2B3-4E15-AC9C-5B41E1D3C753}"/>
              </a:ext>
            </a:extLst>
          </p:cNvPr>
          <p:cNvSpPr/>
          <p:nvPr/>
        </p:nvSpPr>
        <p:spPr>
          <a:xfrm>
            <a:off x="7798412" y="-130687"/>
            <a:ext cx="446573" cy="7208324"/>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3176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p:cTn id="21" dur="500" fill="hold"/>
                                        <p:tgtEl>
                                          <p:spTgt spid="26"/>
                                        </p:tgtEl>
                                        <p:attrNameLst>
                                          <p:attrName>ppt_w</p:attrName>
                                        </p:attrNameLst>
                                      </p:cBhvr>
                                      <p:tavLst>
                                        <p:tav tm="0">
                                          <p:val>
                                            <p:fltVal val="0"/>
                                          </p:val>
                                        </p:tav>
                                        <p:tav tm="100000">
                                          <p:val>
                                            <p:strVal val="#ppt_w"/>
                                          </p:val>
                                        </p:tav>
                                      </p:tavLst>
                                    </p:anim>
                                    <p:anim calcmode="lin" valueType="num">
                                      <p:cBhvr>
                                        <p:cTn id="22" dur="500" fill="hold"/>
                                        <p:tgtEl>
                                          <p:spTgt spid="26"/>
                                        </p:tgtEl>
                                        <p:attrNameLst>
                                          <p:attrName>ppt_h</p:attrName>
                                        </p:attrNameLst>
                                      </p:cBhvr>
                                      <p:tavLst>
                                        <p:tav tm="0">
                                          <p:val>
                                            <p:fltVal val="0"/>
                                          </p:val>
                                        </p:tav>
                                        <p:tav tm="100000">
                                          <p:val>
                                            <p:strVal val="#ppt_h"/>
                                          </p:val>
                                        </p:tav>
                                      </p:tavLst>
                                    </p:anim>
                                    <p:animEffect transition="in" filter="fade">
                                      <p:cBhvr>
                                        <p:cTn id="2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7" grpId="0"/>
      <p:bldP spid="26"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9CF00E4C-75E7-B06E-08D2-A3454DB65C05}"/>
              </a:ext>
            </a:extLst>
          </p:cNvPr>
          <p:cNvGrpSpPr/>
          <p:nvPr/>
        </p:nvGrpSpPr>
        <p:grpSpPr>
          <a:xfrm>
            <a:off x="-330200" y="4605723"/>
            <a:ext cx="12801599" cy="2586105"/>
            <a:chOff x="-96930" y="4552859"/>
            <a:chExt cx="9423252" cy="2698841"/>
          </a:xfrm>
        </p:grpSpPr>
        <p:grpSp>
          <p:nvGrpSpPr>
            <p:cNvPr id="150" name="Group 149">
              <a:extLst>
                <a:ext uri="{FF2B5EF4-FFF2-40B4-BE49-F238E27FC236}">
                  <a16:creationId xmlns:a16="http://schemas.microsoft.com/office/drawing/2014/main" id="{B4E25469-4179-BA4A-C93E-B7CFD035EC39}"/>
                </a:ext>
              </a:extLst>
            </p:cNvPr>
            <p:cNvGrpSpPr/>
            <p:nvPr/>
          </p:nvGrpSpPr>
          <p:grpSpPr>
            <a:xfrm>
              <a:off x="-20730" y="5251359"/>
              <a:ext cx="9347052" cy="2000341"/>
              <a:chOff x="4670" y="4705259"/>
              <a:chExt cx="9347052" cy="2000341"/>
            </a:xfrm>
          </p:grpSpPr>
          <p:sp>
            <p:nvSpPr>
              <p:cNvPr id="155" name="Rectangle 154">
                <a:extLst>
                  <a:ext uri="{FF2B5EF4-FFF2-40B4-BE49-F238E27FC236}">
                    <a16:creationId xmlns:a16="http://schemas.microsoft.com/office/drawing/2014/main" id="{4525659B-FE2F-7413-EDC6-107929B0590B}"/>
                  </a:ext>
                </a:extLst>
              </p:cNvPr>
              <p:cNvSpPr/>
              <p:nvPr/>
            </p:nvSpPr>
            <p:spPr>
              <a:xfrm>
                <a:off x="3938581" y="5099811"/>
                <a:ext cx="1319178" cy="870876"/>
              </a:xfrm>
              <a:prstGeom prst="rect">
                <a:avLst/>
              </a:prstGeom>
              <a:solidFill>
                <a:srgbClr val="CB7B67"/>
              </a:solidFill>
              <a:ln w="9525" cap="flat" cmpd="sng" algn="ctr">
                <a:noFill/>
                <a:prstDash val="solid"/>
              </a:ln>
              <a:effectLst/>
            </p:spPr>
            <p:txBody>
              <a:bodyPr rtlCol="0" anchor="ctr"/>
              <a:lstStyle/>
              <a:p>
                <a:pPr algn="ctr" defTabSz="342900">
                  <a:defRPr/>
                </a:pPr>
                <a:endParaRPr lang="en-US" sz="1350" kern="0">
                  <a:solidFill>
                    <a:prstClr val="white"/>
                  </a:solidFill>
                  <a:latin typeface="Calibri"/>
                </a:endParaRPr>
              </a:p>
            </p:txBody>
          </p:sp>
          <p:sp>
            <p:nvSpPr>
              <p:cNvPr id="156" name="Rectangle 155">
                <a:extLst>
                  <a:ext uri="{FF2B5EF4-FFF2-40B4-BE49-F238E27FC236}">
                    <a16:creationId xmlns:a16="http://schemas.microsoft.com/office/drawing/2014/main" id="{A6387B47-C87B-16E1-5D5E-2990FCE0359A}"/>
                  </a:ext>
                </a:extLst>
              </p:cNvPr>
              <p:cNvSpPr/>
              <p:nvPr/>
            </p:nvSpPr>
            <p:spPr>
              <a:xfrm>
                <a:off x="4620311" y="4705259"/>
                <a:ext cx="4731411" cy="1999648"/>
              </a:xfrm>
              <a:prstGeom prst="rect">
                <a:avLst/>
              </a:prstGeom>
              <a:blipFill>
                <a:blip r:embed="rId2"/>
                <a:stretch>
                  <a:fillRect/>
                </a:stretch>
              </a:blipFill>
              <a:ln w="25400" cap="flat" cmpd="sng" algn="ctr">
                <a:noFill/>
                <a:prstDash val="solid"/>
              </a:ln>
              <a:effectLst/>
              <a:scene3d>
                <a:camera prst="perspectiveRelaxed"/>
                <a:lightRig rig="threePt" dir="t"/>
              </a:scene3d>
            </p:spPr>
            <p:txBody>
              <a:bodyPr rtlCol="0" anchor="ctr"/>
              <a:lstStyle/>
              <a:p>
                <a:pPr algn="ctr" defTabSz="342900">
                  <a:defRPr/>
                </a:pPr>
                <a:endParaRPr lang="en-US" sz="1148" kern="0" dirty="0">
                  <a:solidFill>
                    <a:prstClr val="white"/>
                  </a:solidFill>
                  <a:latin typeface="Calibri"/>
                </a:endParaRPr>
              </a:p>
            </p:txBody>
          </p:sp>
          <p:sp>
            <p:nvSpPr>
              <p:cNvPr id="157" name="Rectangle 156">
                <a:extLst>
                  <a:ext uri="{FF2B5EF4-FFF2-40B4-BE49-F238E27FC236}">
                    <a16:creationId xmlns:a16="http://schemas.microsoft.com/office/drawing/2014/main" id="{0DACF1F9-BED9-5443-4FD6-08A09D2164FB}"/>
                  </a:ext>
                </a:extLst>
              </p:cNvPr>
              <p:cNvSpPr/>
              <p:nvPr/>
            </p:nvSpPr>
            <p:spPr>
              <a:xfrm>
                <a:off x="4670" y="4705952"/>
                <a:ext cx="4731411" cy="1999648"/>
              </a:xfrm>
              <a:prstGeom prst="rect">
                <a:avLst/>
              </a:prstGeom>
              <a:blipFill>
                <a:blip r:embed="rId2"/>
                <a:stretch>
                  <a:fillRect/>
                </a:stretch>
              </a:blipFill>
              <a:ln w="25400" cap="flat" cmpd="sng" algn="ctr">
                <a:noFill/>
                <a:prstDash val="solid"/>
              </a:ln>
              <a:effectLst/>
              <a:scene3d>
                <a:camera prst="perspectiveRelaxed"/>
                <a:lightRig rig="threePt" dir="t"/>
              </a:scene3d>
            </p:spPr>
            <p:txBody>
              <a:bodyPr rtlCol="0" anchor="ctr"/>
              <a:lstStyle/>
              <a:p>
                <a:pPr algn="ctr" defTabSz="342900">
                  <a:defRPr/>
                </a:pPr>
                <a:endParaRPr lang="en-US" sz="1148" kern="0" dirty="0">
                  <a:solidFill>
                    <a:prstClr val="white"/>
                  </a:solidFill>
                  <a:latin typeface="Calibri"/>
                </a:endParaRPr>
              </a:p>
            </p:txBody>
          </p:sp>
        </p:grpSp>
        <p:grpSp>
          <p:nvGrpSpPr>
            <p:cNvPr id="151" name="Group 150">
              <a:extLst>
                <a:ext uri="{FF2B5EF4-FFF2-40B4-BE49-F238E27FC236}">
                  <a16:creationId xmlns:a16="http://schemas.microsoft.com/office/drawing/2014/main" id="{89ACB5C8-745D-63BD-227F-670A2ADD4853}"/>
                </a:ext>
              </a:extLst>
            </p:cNvPr>
            <p:cNvGrpSpPr/>
            <p:nvPr/>
          </p:nvGrpSpPr>
          <p:grpSpPr>
            <a:xfrm>
              <a:off x="-96930" y="4552859"/>
              <a:ext cx="9347052" cy="2000341"/>
              <a:chOff x="4670" y="4705259"/>
              <a:chExt cx="9347052" cy="2000341"/>
            </a:xfrm>
          </p:grpSpPr>
          <p:sp>
            <p:nvSpPr>
              <p:cNvPr id="152" name="Rectangle 151">
                <a:extLst>
                  <a:ext uri="{FF2B5EF4-FFF2-40B4-BE49-F238E27FC236}">
                    <a16:creationId xmlns:a16="http://schemas.microsoft.com/office/drawing/2014/main" id="{B9A2D836-0C0A-F4F8-6F60-D4E20E19259A}"/>
                  </a:ext>
                </a:extLst>
              </p:cNvPr>
              <p:cNvSpPr/>
              <p:nvPr/>
            </p:nvSpPr>
            <p:spPr>
              <a:xfrm>
                <a:off x="3938581" y="5099811"/>
                <a:ext cx="1319178" cy="870876"/>
              </a:xfrm>
              <a:prstGeom prst="rect">
                <a:avLst/>
              </a:prstGeom>
              <a:solidFill>
                <a:srgbClr val="CB7B67"/>
              </a:solidFill>
              <a:ln w="9525" cap="flat" cmpd="sng" algn="ctr">
                <a:noFill/>
                <a:prstDash val="solid"/>
              </a:ln>
              <a:effectLst/>
            </p:spPr>
            <p:txBody>
              <a:bodyPr rtlCol="0" anchor="ctr"/>
              <a:lstStyle/>
              <a:p>
                <a:pPr algn="ctr" defTabSz="342900">
                  <a:defRPr/>
                </a:pPr>
                <a:endParaRPr lang="en-US" sz="1350" kern="0">
                  <a:solidFill>
                    <a:prstClr val="white"/>
                  </a:solidFill>
                  <a:latin typeface="Calibri"/>
                </a:endParaRPr>
              </a:p>
            </p:txBody>
          </p:sp>
          <p:sp>
            <p:nvSpPr>
              <p:cNvPr id="153" name="Rectangle 152">
                <a:extLst>
                  <a:ext uri="{FF2B5EF4-FFF2-40B4-BE49-F238E27FC236}">
                    <a16:creationId xmlns:a16="http://schemas.microsoft.com/office/drawing/2014/main" id="{EAB05E0D-C9F3-92A0-3282-45C50855A800}"/>
                  </a:ext>
                </a:extLst>
              </p:cNvPr>
              <p:cNvSpPr/>
              <p:nvPr/>
            </p:nvSpPr>
            <p:spPr>
              <a:xfrm>
                <a:off x="4620311" y="4705259"/>
                <a:ext cx="4731411" cy="1999648"/>
              </a:xfrm>
              <a:prstGeom prst="rect">
                <a:avLst/>
              </a:prstGeom>
              <a:blipFill>
                <a:blip r:embed="rId2"/>
                <a:stretch>
                  <a:fillRect/>
                </a:stretch>
              </a:blipFill>
              <a:ln w="25400" cap="flat" cmpd="sng" algn="ctr">
                <a:noFill/>
                <a:prstDash val="solid"/>
              </a:ln>
              <a:effectLst/>
              <a:scene3d>
                <a:camera prst="perspectiveRelaxed"/>
                <a:lightRig rig="threePt" dir="t"/>
              </a:scene3d>
            </p:spPr>
            <p:txBody>
              <a:bodyPr rtlCol="0" anchor="ctr"/>
              <a:lstStyle/>
              <a:p>
                <a:pPr algn="ctr" defTabSz="342900">
                  <a:defRPr/>
                </a:pPr>
                <a:endParaRPr lang="en-US" sz="1148" kern="0" dirty="0">
                  <a:solidFill>
                    <a:prstClr val="white"/>
                  </a:solidFill>
                  <a:latin typeface="Calibri"/>
                </a:endParaRPr>
              </a:p>
            </p:txBody>
          </p:sp>
          <p:sp>
            <p:nvSpPr>
              <p:cNvPr id="154" name="Rectangle 153">
                <a:extLst>
                  <a:ext uri="{FF2B5EF4-FFF2-40B4-BE49-F238E27FC236}">
                    <a16:creationId xmlns:a16="http://schemas.microsoft.com/office/drawing/2014/main" id="{26E537C5-B763-BA8F-E692-CB95F175A017}"/>
                  </a:ext>
                </a:extLst>
              </p:cNvPr>
              <p:cNvSpPr/>
              <p:nvPr/>
            </p:nvSpPr>
            <p:spPr>
              <a:xfrm>
                <a:off x="4670" y="4705952"/>
                <a:ext cx="4731411" cy="1999648"/>
              </a:xfrm>
              <a:prstGeom prst="rect">
                <a:avLst/>
              </a:prstGeom>
              <a:blipFill>
                <a:blip r:embed="rId2"/>
                <a:stretch>
                  <a:fillRect/>
                </a:stretch>
              </a:blipFill>
              <a:ln w="25400" cap="flat" cmpd="sng" algn="ctr">
                <a:noFill/>
                <a:prstDash val="solid"/>
              </a:ln>
              <a:effectLst/>
              <a:scene3d>
                <a:camera prst="perspectiveRelaxed"/>
                <a:lightRig rig="threePt" dir="t"/>
              </a:scene3d>
            </p:spPr>
            <p:txBody>
              <a:bodyPr rtlCol="0" anchor="ctr"/>
              <a:lstStyle/>
              <a:p>
                <a:pPr algn="ctr" defTabSz="342900">
                  <a:defRPr/>
                </a:pPr>
                <a:endParaRPr lang="en-US" sz="1148" kern="0" dirty="0">
                  <a:solidFill>
                    <a:prstClr val="white"/>
                  </a:solidFill>
                  <a:latin typeface="Calibri"/>
                </a:endParaRPr>
              </a:p>
            </p:txBody>
          </p:sp>
        </p:grpSp>
      </p:grpSp>
      <p:grpSp>
        <p:nvGrpSpPr>
          <p:cNvPr id="138" name="Group 137">
            <a:extLst>
              <a:ext uri="{FF2B5EF4-FFF2-40B4-BE49-F238E27FC236}">
                <a16:creationId xmlns:a16="http://schemas.microsoft.com/office/drawing/2014/main" id="{3152BB68-63C4-E72F-692E-4F9DE222DFF3}"/>
              </a:ext>
            </a:extLst>
          </p:cNvPr>
          <p:cNvGrpSpPr/>
          <p:nvPr/>
        </p:nvGrpSpPr>
        <p:grpSpPr>
          <a:xfrm flipH="1">
            <a:off x="9690887" y="1998735"/>
            <a:ext cx="1846679" cy="3624989"/>
            <a:chOff x="2755232" y="1082839"/>
            <a:chExt cx="3429000" cy="5245772"/>
          </a:xfrm>
        </p:grpSpPr>
        <p:sp>
          <p:nvSpPr>
            <p:cNvPr id="139" name="Cube 138">
              <a:extLst>
                <a:ext uri="{FF2B5EF4-FFF2-40B4-BE49-F238E27FC236}">
                  <a16:creationId xmlns:a16="http://schemas.microsoft.com/office/drawing/2014/main" id="{C71FCCAE-C95E-50E7-8282-F9042CDF387F}"/>
                </a:ext>
              </a:extLst>
            </p:cNvPr>
            <p:cNvSpPr/>
            <p:nvPr/>
          </p:nvSpPr>
          <p:spPr>
            <a:xfrm>
              <a:off x="2755232" y="1082839"/>
              <a:ext cx="3429000" cy="4932949"/>
            </a:xfrm>
            <a:prstGeom prst="cube">
              <a:avLst>
                <a:gd name="adj" fmla="val 9211"/>
              </a:avLst>
            </a:prstGeom>
            <a:solidFill>
              <a:srgbClr val="DCDCE0">
                <a:lumMod val="75000"/>
              </a:srgbClr>
            </a:solidFill>
            <a:ln w="15875" cap="flat" cmpd="sng" algn="ctr">
              <a:solidFill>
                <a:srgbClr val="454545">
                  <a:lumMod val="60000"/>
                  <a:lumOff val="4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grpSp>
          <p:nvGrpSpPr>
            <p:cNvPr id="140" name="Group 139">
              <a:extLst>
                <a:ext uri="{FF2B5EF4-FFF2-40B4-BE49-F238E27FC236}">
                  <a16:creationId xmlns:a16="http://schemas.microsoft.com/office/drawing/2014/main" id="{42607577-DAFC-4037-8066-BC098873C72F}"/>
                </a:ext>
              </a:extLst>
            </p:cNvPr>
            <p:cNvGrpSpPr/>
            <p:nvPr/>
          </p:nvGrpSpPr>
          <p:grpSpPr>
            <a:xfrm>
              <a:off x="2755232" y="1407694"/>
              <a:ext cx="3092115" cy="4920917"/>
              <a:chOff x="5835316" y="1335504"/>
              <a:chExt cx="3092115" cy="4920917"/>
            </a:xfrm>
          </p:grpSpPr>
          <p:sp>
            <p:nvSpPr>
              <p:cNvPr id="141" name="Rectangle 140">
                <a:extLst>
                  <a:ext uri="{FF2B5EF4-FFF2-40B4-BE49-F238E27FC236}">
                    <a16:creationId xmlns:a16="http://schemas.microsoft.com/office/drawing/2014/main" id="{309CF5DC-F9D6-1C42-8180-F79D476BBCA8}"/>
                  </a:ext>
                </a:extLst>
              </p:cNvPr>
              <p:cNvSpPr/>
              <p:nvPr/>
            </p:nvSpPr>
            <p:spPr>
              <a:xfrm>
                <a:off x="5835316" y="1335504"/>
                <a:ext cx="3092115" cy="4608095"/>
              </a:xfrm>
              <a:prstGeom prst="rect">
                <a:avLst/>
              </a:prstGeom>
              <a:solidFill>
                <a:srgbClr val="454545">
                  <a:lumMod val="20000"/>
                  <a:lumOff val="80000"/>
                </a:srgbClr>
              </a:solidFill>
              <a:ln w="15875" cap="flat" cmpd="sng" algn="ctr">
                <a:solidFill>
                  <a:srgbClr val="DCDCE0">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142" name="Rectangle 141">
                <a:extLst>
                  <a:ext uri="{FF2B5EF4-FFF2-40B4-BE49-F238E27FC236}">
                    <a16:creationId xmlns:a16="http://schemas.microsoft.com/office/drawing/2014/main" id="{F12B547F-D5B3-F362-8AB9-C11CDFA583CB}"/>
                  </a:ext>
                </a:extLst>
              </p:cNvPr>
              <p:cNvSpPr/>
              <p:nvPr/>
            </p:nvSpPr>
            <p:spPr>
              <a:xfrm>
                <a:off x="5835316" y="5943599"/>
                <a:ext cx="360947" cy="312822"/>
              </a:xfrm>
              <a:prstGeom prst="rect">
                <a:avLst/>
              </a:prstGeom>
              <a:solidFill>
                <a:srgbClr val="DCDCE0">
                  <a:lumMod val="50000"/>
                </a:srgbClr>
              </a:solidFill>
              <a:ln w="15875" cap="flat" cmpd="sng" algn="ctr">
                <a:solidFill>
                  <a:sysClr val="windowText" lastClr="000000"/>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143" name="Rectangle 142">
                <a:extLst>
                  <a:ext uri="{FF2B5EF4-FFF2-40B4-BE49-F238E27FC236}">
                    <a16:creationId xmlns:a16="http://schemas.microsoft.com/office/drawing/2014/main" id="{46209319-9487-A66B-6DF3-CE59604D30D7}"/>
                  </a:ext>
                </a:extLst>
              </p:cNvPr>
              <p:cNvSpPr/>
              <p:nvPr/>
            </p:nvSpPr>
            <p:spPr>
              <a:xfrm>
                <a:off x="8566484" y="5943599"/>
                <a:ext cx="360947" cy="312822"/>
              </a:xfrm>
              <a:prstGeom prst="rect">
                <a:avLst/>
              </a:prstGeom>
              <a:solidFill>
                <a:srgbClr val="DCDCE0">
                  <a:lumMod val="50000"/>
                </a:srgbClr>
              </a:solidFill>
              <a:ln w="15875" cap="flat" cmpd="sng" algn="ctr">
                <a:solidFill>
                  <a:sysClr val="windowText" lastClr="000000"/>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144" name="Flowchart: Predefined Process 143">
                <a:extLst>
                  <a:ext uri="{FF2B5EF4-FFF2-40B4-BE49-F238E27FC236}">
                    <a16:creationId xmlns:a16="http://schemas.microsoft.com/office/drawing/2014/main" id="{43F5ED15-292A-132A-A00B-CA9AB22C0D1B}"/>
                  </a:ext>
                </a:extLst>
              </p:cNvPr>
              <p:cNvSpPr/>
              <p:nvPr/>
            </p:nvSpPr>
            <p:spPr>
              <a:xfrm>
                <a:off x="6015789" y="1515979"/>
                <a:ext cx="2731168" cy="324853"/>
              </a:xfrm>
              <a:prstGeom prst="flowChartPredefinedProcess">
                <a:avLst/>
              </a:prstGeom>
              <a:solidFill>
                <a:srgbClr val="454545">
                  <a:lumMod val="40000"/>
                  <a:lumOff val="60000"/>
                </a:srgbClr>
              </a:solidFill>
              <a:ln w="15875" cap="flat" cmpd="sng" algn="ctr">
                <a:solidFill>
                  <a:srgbClr val="DCDCE0">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145" name="Rectangle 144">
                <a:extLst>
                  <a:ext uri="{FF2B5EF4-FFF2-40B4-BE49-F238E27FC236}">
                    <a16:creationId xmlns:a16="http://schemas.microsoft.com/office/drawing/2014/main" id="{E8662B73-5929-AAB6-DA14-C7ED94FA3CC6}"/>
                  </a:ext>
                </a:extLst>
              </p:cNvPr>
              <p:cNvSpPr/>
              <p:nvPr/>
            </p:nvSpPr>
            <p:spPr>
              <a:xfrm>
                <a:off x="5973678" y="1949115"/>
                <a:ext cx="1407695" cy="3609474"/>
              </a:xfrm>
              <a:prstGeom prst="rect">
                <a:avLst/>
              </a:prstGeom>
              <a:solidFill>
                <a:srgbClr val="DCDCE0"/>
              </a:solidFill>
              <a:ln w="15875" cap="flat" cmpd="sng" algn="ctr">
                <a:solidFill>
                  <a:srgbClr val="454545">
                    <a:lumMod val="60000"/>
                    <a:lumOff val="40000"/>
                  </a:srgbClr>
                </a:solidFill>
                <a:prstDash val="solid"/>
              </a:ln>
              <a:effectLst/>
            </p:spPr>
            <p:txBody>
              <a:bodyPr rtlCol="0" anchor="ctr"/>
              <a:lstStyle/>
              <a:p>
                <a:pPr algn="ctr" defTabSz="342900">
                  <a:defRPr/>
                </a:pPr>
                <a:endParaRPr lang="en-US" sz="1350" kern="0">
                  <a:ln>
                    <a:solidFill>
                      <a:srgbClr val="454545">
                        <a:lumMod val="40000"/>
                        <a:lumOff val="60000"/>
                      </a:srgbClr>
                    </a:solidFill>
                  </a:ln>
                  <a:solidFill>
                    <a:srgbClr val="DCDCE0"/>
                  </a:solidFill>
                  <a:latin typeface="Century Gothic" panose="020B0502020202020204"/>
                </a:endParaRPr>
              </a:p>
            </p:txBody>
          </p:sp>
          <p:sp>
            <p:nvSpPr>
              <p:cNvPr id="146" name="Rectangle 145">
                <a:extLst>
                  <a:ext uri="{FF2B5EF4-FFF2-40B4-BE49-F238E27FC236}">
                    <a16:creationId xmlns:a16="http://schemas.microsoft.com/office/drawing/2014/main" id="{BE1636BE-3DE8-22D1-3431-163E9F621EE0}"/>
                  </a:ext>
                </a:extLst>
              </p:cNvPr>
              <p:cNvSpPr/>
              <p:nvPr/>
            </p:nvSpPr>
            <p:spPr>
              <a:xfrm>
                <a:off x="7423484" y="1949115"/>
                <a:ext cx="1407695" cy="3609474"/>
              </a:xfrm>
              <a:prstGeom prst="rect">
                <a:avLst/>
              </a:prstGeom>
              <a:solidFill>
                <a:srgbClr val="DCDCE0"/>
              </a:solidFill>
              <a:ln w="15875" cap="flat" cmpd="sng" algn="ctr">
                <a:solidFill>
                  <a:srgbClr val="454545">
                    <a:lumMod val="60000"/>
                    <a:lumOff val="40000"/>
                  </a:srgbClr>
                </a:solidFill>
                <a:prstDash val="solid"/>
              </a:ln>
              <a:effectLst/>
            </p:spPr>
            <p:txBody>
              <a:bodyPr rtlCol="0" anchor="ctr"/>
              <a:lstStyle/>
              <a:p>
                <a:pPr algn="ctr" defTabSz="342900">
                  <a:defRPr/>
                </a:pPr>
                <a:endParaRPr lang="en-US" sz="1350" kern="0">
                  <a:ln>
                    <a:solidFill>
                      <a:srgbClr val="454545">
                        <a:lumMod val="40000"/>
                        <a:lumOff val="60000"/>
                      </a:srgbClr>
                    </a:solidFill>
                  </a:ln>
                  <a:solidFill>
                    <a:srgbClr val="DCDCE0"/>
                  </a:solidFill>
                  <a:latin typeface="Century Gothic" panose="020B0502020202020204"/>
                </a:endParaRPr>
              </a:p>
            </p:txBody>
          </p:sp>
          <p:sp>
            <p:nvSpPr>
              <p:cNvPr id="147" name="Rectangle 146">
                <a:extLst>
                  <a:ext uri="{FF2B5EF4-FFF2-40B4-BE49-F238E27FC236}">
                    <a16:creationId xmlns:a16="http://schemas.microsoft.com/office/drawing/2014/main" id="{A992B748-09C5-A0B8-2884-9B0095BBBF83}"/>
                  </a:ext>
                </a:extLst>
              </p:cNvPr>
              <p:cNvSpPr/>
              <p:nvPr/>
            </p:nvSpPr>
            <p:spPr>
              <a:xfrm>
                <a:off x="7170821" y="3597442"/>
                <a:ext cx="108284" cy="673769"/>
              </a:xfrm>
              <a:prstGeom prst="rect">
                <a:avLst/>
              </a:prstGeom>
              <a:solidFill>
                <a:srgbClr val="454545">
                  <a:lumMod val="40000"/>
                  <a:lumOff val="60000"/>
                </a:srgbClr>
              </a:solidFill>
              <a:ln w="15875" cap="flat" cmpd="sng" algn="ctr">
                <a:solidFill>
                  <a:srgbClr val="454545">
                    <a:lumMod val="75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148" name="Rectangle 147">
                <a:extLst>
                  <a:ext uri="{FF2B5EF4-FFF2-40B4-BE49-F238E27FC236}">
                    <a16:creationId xmlns:a16="http://schemas.microsoft.com/office/drawing/2014/main" id="{D0375D6B-1F81-5B81-4FE3-5253475BE826}"/>
                  </a:ext>
                </a:extLst>
              </p:cNvPr>
              <p:cNvSpPr/>
              <p:nvPr/>
            </p:nvSpPr>
            <p:spPr>
              <a:xfrm>
                <a:off x="7519735" y="3597441"/>
                <a:ext cx="108284" cy="673769"/>
              </a:xfrm>
              <a:prstGeom prst="rect">
                <a:avLst/>
              </a:prstGeom>
              <a:solidFill>
                <a:srgbClr val="454545">
                  <a:lumMod val="40000"/>
                  <a:lumOff val="60000"/>
                </a:srgbClr>
              </a:solidFill>
              <a:ln w="15875" cap="flat" cmpd="sng" algn="ctr">
                <a:solidFill>
                  <a:srgbClr val="454545">
                    <a:lumMod val="75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grpSp>
      </p:grpSp>
      <p:grpSp>
        <p:nvGrpSpPr>
          <p:cNvPr id="83" name="Group 82">
            <a:extLst>
              <a:ext uri="{FF2B5EF4-FFF2-40B4-BE49-F238E27FC236}">
                <a16:creationId xmlns:a16="http://schemas.microsoft.com/office/drawing/2014/main" id="{46123185-0149-36E1-A04A-9BB8BDBE50D5}"/>
              </a:ext>
            </a:extLst>
          </p:cNvPr>
          <p:cNvGrpSpPr/>
          <p:nvPr/>
        </p:nvGrpSpPr>
        <p:grpSpPr>
          <a:xfrm>
            <a:off x="6011189" y="1702098"/>
            <a:ext cx="2608417" cy="3866004"/>
            <a:chOff x="253636" y="2952227"/>
            <a:chExt cx="3087167" cy="3451962"/>
          </a:xfrm>
        </p:grpSpPr>
        <p:grpSp>
          <p:nvGrpSpPr>
            <p:cNvPr id="84" name="Group 83">
              <a:extLst>
                <a:ext uri="{FF2B5EF4-FFF2-40B4-BE49-F238E27FC236}">
                  <a16:creationId xmlns:a16="http://schemas.microsoft.com/office/drawing/2014/main" id="{84D20D45-26E1-B9C2-0769-33E32E6433C1}"/>
                </a:ext>
              </a:extLst>
            </p:cNvPr>
            <p:cNvGrpSpPr/>
            <p:nvPr/>
          </p:nvGrpSpPr>
          <p:grpSpPr>
            <a:xfrm>
              <a:off x="253636" y="2952227"/>
              <a:ext cx="3027731" cy="3451962"/>
              <a:chOff x="253636" y="2952227"/>
              <a:chExt cx="3027731" cy="3451962"/>
            </a:xfrm>
          </p:grpSpPr>
          <p:sp>
            <p:nvSpPr>
              <p:cNvPr id="86" name="Can 174">
                <a:extLst>
                  <a:ext uri="{FF2B5EF4-FFF2-40B4-BE49-F238E27FC236}">
                    <a16:creationId xmlns:a16="http://schemas.microsoft.com/office/drawing/2014/main" id="{EDD243C4-C0F4-1E32-4B86-ECA67C21CFB0}"/>
                  </a:ext>
                </a:extLst>
              </p:cNvPr>
              <p:cNvSpPr/>
              <p:nvPr/>
            </p:nvSpPr>
            <p:spPr>
              <a:xfrm>
                <a:off x="3065583" y="2997032"/>
                <a:ext cx="118872" cy="3250078"/>
              </a:xfrm>
              <a:prstGeom prst="can">
                <a:avLst/>
              </a:prstGeom>
              <a:solidFill>
                <a:srgbClr val="454545">
                  <a:lumMod val="60000"/>
                  <a:lumOff val="40000"/>
                </a:srgbClr>
              </a:solidFill>
              <a:ln w="15875" cap="flat" cmpd="sng" algn="ctr">
                <a:solidFill>
                  <a:srgbClr val="DCDCE0">
                    <a:lumMod val="1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87" name="Can 175">
                <a:extLst>
                  <a:ext uri="{FF2B5EF4-FFF2-40B4-BE49-F238E27FC236}">
                    <a16:creationId xmlns:a16="http://schemas.microsoft.com/office/drawing/2014/main" id="{A07D6F5E-3A73-D53F-F116-F804744F684F}"/>
                  </a:ext>
                </a:extLst>
              </p:cNvPr>
              <p:cNvSpPr/>
              <p:nvPr/>
            </p:nvSpPr>
            <p:spPr>
              <a:xfrm>
                <a:off x="1851425" y="2952227"/>
                <a:ext cx="118872" cy="3250078"/>
              </a:xfrm>
              <a:prstGeom prst="can">
                <a:avLst/>
              </a:prstGeom>
              <a:solidFill>
                <a:srgbClr val="454545">
                  <a:lumMod val="60000"/>
                  <a:lumOff val="40000"/>
                </a:srgbClr>
              </a:solidFill>
              <a:ln w="15875" cap="flat" cmpd="sng" algn="ctr">
                <a:solidFill>
                  <a:srgbClr val="DCDCE0">
                    <a:lumMod val="1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88" name="Can 176">
                <a:extLst>
                  <a:ext uri="{FF2B5EF4-FFF2-40B4-BE49-F238E27FC236}">
                    <a16:creationId xmlns:a16="http://schemas.microsoft.com/office/drawing/2014/main" id="{FEFBF12E-A981-1CD7-1B96-DDC30D657263}"/>
                  </a:ext>
                </a:extLst>
              </p:cNvPr>
              <p:cNvSpPr/>
              <p:nvPr/>
            </p:nvSpPr>
            <p:spPr>
              <a:xfrm>
                <a:off x="477836" y="2976236"/>
                <a:ext cx="118872" cy="3250078"/>
              </a:xfrm>
              <a:prstGeom prst="can">
                <a:avLst/>
              </a:prstGeom>
              <a:solidFill>
                <a:srgbClr val="454545">
                  <a:lumMod val="60000"/>
                  <a:lumOff val="40000"/>
                </a:srgbClr>
              </a:solidFill>
              <a:ln w="15875" cap="flat" cmpd="sng" algn="ctr">
                <a:solidFill>
                  <a:srgbClr val="DCDCE0">
                    <a:lumMod val="1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89" name="Parallelogram 88">
                <a:extLst>
                  <a:ext uri="{FF2B5EF4-FFF2-40B4-BE49-F238E27FC236}">
                    <a16:creationId xmlns:a16="http://schemas.microsoft.com/office/drawing/2014/main" id="{90822188-131E-3950-75A6-913B35A2B33F}"/>
                  </a:ext>
                </a:extLst>
              </p:cNvPr>
              <p:cNvSpPr/>
              <p:nvPr/>
            </p:nvSpPr>
            <p:spPr>
              <a:xfrm>
                <a:off x="286499" y="5760791"/>
                <a:ext cx="1630875" cy="314578"/>
              </a:xfrm>
              <a:prstGeom prst="parallelogram">
                <a:avLst>
                  <a:gd name="adj" fmla="val 80228"/>
                </a:avLst>
              </a:prstGeom>
              <a:solidFill>
                <a:srgbClr val="DCDCE0">
                  <a:lumMod val="90000"/>
                </a:srgbClr>
              </a:solidFill>
              <a:ln w="15875" cap="flat" cmpd="sng" algn="ctr">
                <a:solidFill>
                  <a:srgbClr val="DCDCE0">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90" name="Parallelogram 89">
                <a:extLst>
                  <a:ext uri="{FF2B5EF4-FFF2-40B4-BE49-F238E27FC236}">
                    <a16:creationId xmlns:a16="http://schemas.microsoft.com/office/drawing/2014/main" id="{802C6C38-10E8-2628-0655-6640431F6D4C}"/>
                  </a:ext>
                </a:extLst>
              </p:cNvPr>
              <p:cNvSpPr/>
              <p:nvPr/>
            </p:nvSpPr>
            <p:spPr>
              <a:xfrm>
                <a:off x="335690" y="4998192"/>
                <a:ext cx="1630875" cy="314578"/>
              </a:xfrm>
              <a:prstGeom prst="parallelogram">
                <a:avLst>
                  <a:gd name="adj" fmla="val 80228"/>
                </a:avLst>
              </a:prstGeom>
              <a:solidFill>
                <a:srgbClr val="DCDCE0">
                  <a:lumMod val="90000"/>
                </a:srgbClr>
              </a:solidFill>
              <a:ln w="15875" cap="flat" cmpd="sng" algn="ctr">
                <a:solidFill>
                  <a:srgbClr val="DCDCE0">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91" name="Parallelogram 90">
                <a:extLst>
                  <a:ext uri="{FF2B5EF4-FFF2-40B4-BE49-F238E27FC236}">
                    <a16:creationId xmlns:a16="http://schemas.microsoft.com/office/drawing/2014/main" id="{B9804BA7-931F-7140-3670-D50518DB3EA3}"/>
                  </a:ext>
                </a:extLst>
              </p:cNvPr>
              <p:cNvSpPr/>
              <p:nvPr/>
            </p:nvSpPr>
            <p:spPr>
              <a:xfrm>
                <a:off x="287369" y="3353566"/>
                <a:ext cx="1630875" cy="314578"/>
              </a:xfrm>
              <a:prstGeom prst="parallelogram">
                <a:avLst>
                  <a:gd name="adj" fmla="val 80228"/>
                </a:avLst>
              </a:prstGeom>
              <a:solidFill>
                <a:srgbClr val="DCDCE0">
                  <a:lumMod val="90000"/>
                </a:srgbClr>
              </a:solidFill>
              <a:ln w="15875" cap="flat" cmpd="sng" algn="ctr">
                <a:solidFill>
                  <a:srgbClr val="DCDCE0">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92" name="Parallelogram 91">
                <a:extLst>
                  <a:ext uri="{FF2B5EF4-FFF2-40B4-BE49-F238E27FC236}">
                    <a16:creationId xmlns:a16="http://schemas.microsoft.com/office/drawing/2014/main" id="{3C509BFF-ED55-BFF1-B666-4D955ACCB56C}"/>
                  </a:ext>
                </a:extLst>
              </p:cNvPr>
              <p:cNvSpPr/>
              <p:nvPr/>
            </p:nvSpPr>
            <p:spPr>
              <a:xfrm>
                <a:off x="317793" y="4286697"/>
                <a:ext cx="1630875" cy="314578"/>
              </a:xfrm>
              <a:prstGeom prst="parallelogram">
                <a:avLst>
                  <a:gd name="adj" fmla="val 80228"/>
                </a:avLst>
              </a:prstGeom>
              <a:solidFill>
                <a:srgbClr val="DCDCE0">
                  <a:lumMod val="90000"/>
                </a:srgbClr>
              </a:solidFill>
              <a:ln w="15875" cap="flat" cmpd="sng" algn="ctr">
                <a:solidFill>
                  <a:srgbClr val="DCDCE0">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93" name="Rectangle 92">
                <a:extLst>
                  <a:ext uri="{FF2B5EF4-FFF2-40B4-BE49-F238E27FC236}">
                    <a16:creationId xmlns:a16="http://schemas.microsoft.com/office/drawing/2014/main" id="{A45173C4-791A-08A0-FEF8-15C599F83375}"/>
                  </a:ext>
                </a:extLst>
              </p:cNvPr>
              <p:cNvSpPr/>
              <p:nvPr/>
            </p:nvSpPr>
            <p:spPr>
              <a:xfrm>
                <a:off x="1851425" y="5749271"/>
                <a:ext cx="1429942" cy="326097"/>
              </a:xfrm>
              <a:prstGeom prst="rect">
                <a:avLst/>
              </a:prstGeom>
              <a:solidFill>
                <a:srgbClr val="DCDCE0">
                  <a:lumMod val="90000"/>
                </a:srgbClr>
              </a:solidFill>
              <a:ln w="15875" cap="flat" cmpd="sng" algn="ctr">
                <a:solidFill>
                  <a:srgbClr val="DCDCE0">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94" name="Rectangle 93">
                <a:extLst>
                  <a:ext uri="{FF2B5EF4-FFF2-40B4-BE49-F238E27FC236}">
                    <a16:creationId xmlns:a16="http://schemas.microsoft.com/office/drawing/2014/main" id="{74206511-EE91-8562-4A66-24969522AE63}"/>
                  </a:ext>
                </a:extLst>
              </p:cNvPr>
              <p:cNvSpPr/>
              <p:nvPr/>
            </p:nvSpPr>
            <p:spPr>
              <a:xfrm>
                <a:off x="1815256" y="4990293"/>
                <a:ext cx="1429942" cy="326097"/>
              </a:xfrm>
              <a:prstGeom prst="rect">
                <a:avLst/>
              </a:prstGeom>
              <a:solidFill>
                <a:srgbClr val="DCDCE0">
                  <a:lumMod val="90000"/>
                </a:srgbClr>
              </a:solidFill>
              <a:ln w="15875" cap="flat" cmpd="sng" algn="ctr">
                <a:solidFill>
                  <a:srgbClr val="DCDCE0">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95" name="Rectangle 94">
                <a:extLst>
                  <a:ext uri="{FF2B5EF4-FFF2-40B4-BE49-F238E27FC236}">
                    <a16:creationId xmlns:a16="http://schemas.microsoft.com/office/drawing/2014/main" id="{CB47912E-2D2E-E6AC-B66C-F47E994D1AE3}"/>
                  </a:ext>
                </a:extLst>
              </p:cNvPr>
              <p:cNvSpPr/>
              <p:nvPr/>
            </p:nvSpPr>
            <p:spPr>
              <a:xfrm>
                <a:off x="1815256" y="4286232"/>
                <a:ext cx="1429942" cy="326097"/>
              </a:xfrm>
              <a:prstGeom prst="rect">
                <a:avLst/>
              </a:prstGeom>
              <a:solidFill>
                <a:srgbClr val="DCDCE0">
                  <a:lumMod val="90000"/>
                </a:srgbClr>
              </a:solidFill>
              <a:ln w="15875" cap="flat" cmpd="sng" algn="ctr">
                <a:solidFill>
                  <a:srgbClr val="DCDCE0">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96" name="Rectangle 95">
                <a:extLst>
                  <a:ext uri="{FF2B5EF4-FFF2-40B4-BE49-F238E27FC236}">
                    <a16:creationId xmlns:a16="http://schemas.microsoft.com/office/drawing/2014/main" id="{FA508EC1-2327-AD46-CF5F-16A8A33C9F8D}"/>
                  </a:ext>
                </a:extLst>
              </p:cNvPr>
              <p:cNvSpPr/>
              <p:nvPr/>
            </p:nvSpPr>
            <p:spPr>
              <a:xfrm>
                <a:off x="1805164" y="3352389"/>
                <a:ext cx="1429942" cy="326097"/>
              </a:xfrm>
              <a:prstGeom prst="rect">
                <a:avLst/>
              </a:prstGeom>
              <a:solidFill>
                <a:srgbClr val="DCDCE0">
                  <a:lumMod val="90000"/>
                </a:srgbClr>
              </a:solidFill>
              <a:ln w="15875" cap="flat" cmpd="sng" algn="ctr">
                <a:solidFill>
                  <a:srgbClr val="DCDCE0">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97" name="Cube 96">
                <a:extLst>
                  <a:ext uri="{FF2B5EF4-FFF2-40B4-BE49-F238E27FC236}">
                    <a16:creationId xmlns:a16="http://schemas.microsoft.com/office/drawing/2014/main" id="{2E9859EB-766B-A93F-7359-EE9FEF08CE7A}"/>
                  </a:ext>
                </a:extLst>
              </p:cNvPr>
              <p:cNvSpPr/>
              <p:nvPr/>
            </p:nvSpPr>
            <p:spPr>
              <a:xfrm>
                <a:off x="313072" y="5474886"/>
                <a:ext cx="686895" cy="570833"/>
              </a:xfrm>
              <a:prstGeom prst="cube">
                <a:avLst>
                  <a:gd name="adj" fmla="val 45540"/>
                </a:avLst>
              </a:prstGeom>
              <a:solidFill>
                <a:srgbClr val="DF8822">
                  <a:lumMod val="60000"/>
                  <a:lumOff val="40000"/>
                </a:srgbClr>
              </a:solidFill>
              <a:ln w="15875" cap="flat" cmpd="sng" algn="ctr">
                <a:solidFill>
                  <a:srgbClr val="DF8822">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98" name="Cube 97">
                <a:extLst>
                  <a:ext uri="{FF2B5EF4-FFF2-40B4-BE49-F238E27FC236}">
                    <a16:creationId xmlns:a16="http://schemas.microsoft.com/office/drawing/2014/main" id="{006D17C8-FE59-849C-1236-5C444D7EEBCB}"/>
                  </a:ext>
                </a:extLst>
              </p:cNvPr>
              <p:cNvSpPr/>
              <p:nvPr/>
            </p:nvSpPr>
            <p:spPr>
              <a:xfrm>
                <a:off x="750411" y="5471754"/>
                <a:ext cx="686895" cy="570833"/>
              </a:xfrm>
              <a:prstGeom prst="cube">
                <a:avLst>
                  <a:gd name="adj" fmla="val 45540"/>
                </a:avLst>
              </a:prstGeom>
              <a:solidFill>
                <a:srgbClr val="DF8822">
                  <a:lumMod val="60000"/>
                  <a:lumOff val="40000"/>
                </a:srgbClr>
              </a:solidFill>
              <a:ln w="15875" cap="flat" cmpd="sng" algn="ctr">
                <a:solidFill>
                  <a:srgbClr val="DF8822">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99" name="Cube 98">
                <a:extLst>
                  <a:ext uri="{FF2B5EF4-FFF2-40B4-BE49-F238E27FC236}">
                    <a16:creationId xmlns:a16="http://schemas.microsoft.com/office/drawing/2014/main" id="{089C5E5B-E83C-B1C8-3D3C-83A3B62F6ADE}"/>
                  </a:ext>
                </a:extLst>
              </p:cNvPr>
              <p:cNvSpPr/>
              <p:nvPr/>
            </p:nvSpPr>
            <p:spPr>
              <a:xfrm>
                <a:off x="1200365" y="5468622"/>
                <a:ext cx="686895" cy="570833"/>
              </a:xfrm>
              <a:prstGeom prst="cube">
                <a:avLst>
                  <a:gd name="adj" fmla="val 45540"/>
                </a:avLst>
              </a:prstGeom>
              <a:solidFill>
                <a:srgbClr val="DF8822">
                  <a:lumMod val="60000"/>
                  <a:lumOff val="40000"/>
                </a:srgbClr>
              </a:solidFill>
              <a:ln w="15875" cap="flat" cmpd="sng" algn="ctr">
                <a:solidFill>
                  <a:srgbClr val="DF8822">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100" name="Can 188">
                <a:extLst>
                  <a:ext uri="{FF2B5EF4-FFF2-40B4-BE49-F238E27FC236}">
                    <a16:creationId xmlns:a16="http://schemas.microsoft.com/office/drawing/2014/main" id="{E4C23B13-E652-16D7-6CA6-75146B3C8C51}"/>
                  </a:ext>
                </a:extLst>
              </p:cNvPr>
              <p:cNvSpPr/>
              <p:nvPr/>
            </p:nvSpPr>
            <p:spPr>
              <a:xfrm>
                <a:off x="625950" y="4683494"/>
                <a:ext cx="309404" cy="334281"/>
              </a:xfrm>
              <a:prstGeom prst="can">
                <a:avLst/>
              </a:prstGeom>
              <a:solidFill>
                <a:srgbClr val="087D7C">
                  <a:lumMod val="75000"/>
                </a:srgbClr>
              </a:solidFill>
              <a:ln w="15875" cap="flat" cmpd="sng" algn="ctr">
                <a:solidFill>
                  <a:srgbClr val="454545">
                    <a:lumMod val="20000"/>
                    <a:lumOff val="8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101" name="Can 189">
                <a:extLst>
                  <a:ext uri="{FF2B5EF4-FFF2-40B4-BE49-F238E27FC236}">
                    <a16:creationId xmlns:a16="http://schemas.microsoft.com/office/drawing/2014/main" id="{517DB92C-C3DE-1999-1927-80DAC2283ABA}"/>
                  </a:ext>
                </a:extLst>
              </p:cNvPr>
              <p:cNvSpPr/>
              <p:nvPr/>
            </p:nvSpPr>
            <p:spPr>
              <a:xfrm>
                <a:off x="538406" y="4797895"/>
                <a:ext cx="309404" cy="334281"/>
              </a:xfrm>
              <a:prstGeom prst="can">
                <a:avLst/>
              </a:prstGeom>
              <a:solidFill>
                <a:srgbClr val="087D7C">
                  <a:lumMod val="75000"/>
                </a:srgbClr>
              </a:solidFill>
              <a:ln w="15875" cap="flat" cmpd="sng" algn="ctr">
                <a:solidFill>
                  <a:srgbClr val="454545">
                    <a:lumMod val="20000"/>
                    <a:lumOff val="8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102" name="Can 190">
                <a:extLst>
                  <a:ext uri="{FF2B5EF4-FFF2-40B4-BE49-F238E27FC236}">
                    <a16:creationId xmlns:a16="http://schemas.microsoft.com/office/drawing/2014/main" id="{12A3DC91-81F6-BF12-A206-5D5181E2A0E5}"/>
                  </a:ext>
                </a:extLst>
              </p:cNvPr>
              <p:cNvSpPr/>
              <p:nvPr/>
            </p:nvSpPr>
            <p:spPr>
              <a:xfrm>
                <a:off x="408781" y="4911400"/>
                <a:ext cx="309404" cy="334281"/>
              </a:xfrm>
              <a:prstGeom prst="can">
                <a:avLst/>
              </a:prstGeom>
              <a:solidFill>
                <a:srgbClr val="087D7C">
                  <a:lumMod val="75000"/>
                </a:srgbClr>
              </a:solidFill>
              <a:ln w="15875" cap="flat" cmpd="sng" algn="ctr">
                <a:solidFill>
                  <a:srgbClr val="454545">
                    <a:lumMod val="20000"/>
                    <a:lumOff val="8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103" name="Can 191">
                <a:extLst>
                  <a:ext uri="{FF2B5EF4-FFF2-40B4-BE49-F238E27FC236}">
                    <a16:creationId xmlns:a16="http://schemas.microsoft.com/office/drawing/2014/main" id="{D83D9EAA-B19A-2698-2582-BC0A032842C8}"/>
                  </a:ext>
                </a:extLst>
              </p:cNvPr>
              <p:cNvSpPr/>
              <p:nvPr/>
            </p:nvSpPr>
            <p:spPr>
              <a:xfrm>
                <a:off x="886634" y="4693138"/>
                <a:ext cx="309404" cy="334281"/>
              </a:xfrm>
              <a:prstGeom prst="can">
                <a:avLst/>
              </a:prstGeom>
              <a:solidFill>
                <a:srgbClr val="087D7C">
                  <a:lumMod val="75000"/>
                </a:srgbClr>
              </a:solidFill>
              <a:ln w="15875" cap="flat" cmpd="sng" algn="ctr">
                <a:solidFill>
                  <a:srgbClr val="454545">
                    <a:lumMod val="20000"/>
                    <a:lumOff val="8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104" name="Can 192">
                <a:extLst>
                  <a:ext uri="{FF2B5EF4-FFF2-40B4-BE49-F238E27FC236}">
                    <a16:creationId xmlns:a16="http://schemas.microsoft.com/office/drawing/2014/main" id="{EA1F6D29-EC85-6C66-9154-52893E73AC29}"/>
                  </a:ext>
                </a:extLst>
              </p:cNvPr>
              <p:cNvSpPr/>
              <p:nvPr/>
            </p:nvSpPr>
            <p:spPr>
              <a:xfrm>
                <a:off x="820139" y="4798404"/>
                <a:ext cx="309404" cy="334281"/>
              </a:xfrm>
              <a:prstGeom prst="can">
                <a:avLst/>
              </a:prstGeom>
              <a:solidFill>
                <a:srgbClr val="087D7C">
                  <a:lumMod val="75000"/>
                </a:srgbClr>
              </a:solidFill>
              <a:ln w="15875" cap="flat" cmpd="sng" algn="ctr">
                <a:solidFill>
                  <a:srgbClr val="454545">
                    <a:lumMod val="20000"/>
                    <a:lumOff val="8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105" name="Can 193">
                <a:extLst>
                  <a:ext uri="{FF2B5EF4-FFF2-40B4-BE49-F238E27FC236}">
                    <a16:creationId xmlns:a16="http://schemas.microsoft.com/office/drawing/2014/main" id="{9E746467-F226-B50D-0428-320C27B7306E}"/>
                  </a:ext>
                </a:extLst>
              </p:cNvPr>
              <p:cNvSpPr/>
              <p:nvPr/>
            </p:nvSpPr>
            <p:spPr>
              <a:xfrm>
                <a:off x="697469" y="4930127"/>
                <a:ext cx="309404" cy="334281"/>
              </a:xfrm>
              <a:prstGeom prst="can">
                <a:avLst/>
              </a:prstGeom>
              <a:solidFill>
                <a:srgbClr val="087D7C">
                  <a:lumMod val="75000"/>
                </a:srgbClr>
              </a:solidFill>
              <a:ln w="15875" cap="flat" cmpd="sng" algn="ctr">
                <a:solidFill>
                  <a:srgbClr val="454545">
                    <a:lumMod val="20000"/>
                    <a:lumOff val="8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106" name="Cube 105">
                <a:extLst>
                  <a:ext uri="{FF2B5EF4-FFF2-40B4-BE49-F238E27FC236}">
                    <a16:creationId xmlns:a16="http://schemas.microsoft.com/office/drawing/2014/main" id="{20FBD71F-B5D9-55BD-1D28-64F644081A90}"/>
                  </a:ext>
                </a:extLst>
              </p:cNvPr>
              <p:cNvSpPr/>
              <p:nvPr/>
            </p:nvSpPr>
            <p:spPr>
              <a:xfrm>
                <a:off x="1996355" y="3726433"/>
                <a:ext cx="528320" cy="680720"/>
              </a:xfrm>
              <a:prstGeom prst="cube">
                <a:avLst/>
              </a:prstGeom>
              <a:solidFill>
                <a:srgbClr val="DF8822">
                  <a:lumMod val="60000"/>
                  <a:lumOff val="40000"/>
                </a:srgbClr>
              </a:solidFill>
              <a:ln w="15875" cap="flat" cmpd="sng" algn="ctr">
                <a:solidFill>
                  <a:srgbClr val="DF8822">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107" name="Cube 106">
                <a:extLst>
                  <a:ext uri="{FF2B5EF4-FFF2-40B4-BE49-F238E27FC236}">
                    <a16:creationId xmlns:a16="http://schemas.microsoft.com/office/drawing/2014/main" id="{EEFD8321-6DC4-3F94-FAC6-BA85597D8AFC}"/>
                  </a:ext>
                </a:extLst>
              </p:cNvPr>
              <p:cNvSpPr/>
              <p:nvPr/>
            </p:nvSpPr>
            <p:spPr>
              <a:xfrm>
                <a:off x="1936045" y="3858698"/>
                <a:ext cx="528320" cy="680720"/>
              </a:xfrm>
              <a:prstGeom prst="cube">
                <a:avLst/>
              </a:prstGeom>
              <a:solidFill>
                <a:srgbClr val="DF8822">
                  <a:lumMod val="60000"/>
                  <a:lumOff val="40000"/>
                </a:srgbClr>
              </a:solidFill>
              <a:ln w="15875" cap="flat" cmpd="sng" algn="ctr">
                <a:solidFill>
                  <a:srgbClr val="DF8822">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108" name="Cube 107">
                <a:extLst>
                  <a:ext uri="{FF2B5EF4-FFF2-40B4-BE49-F238E27FC236}">
                    <a16:creationId xmlns:a16="http://schemas.microsoft.com/office/drawing/2014/main" id="{F8523341-0D6B-6D08-F0C5-E72F5BE15823}"/>
                  </a:ext>
                </a:extLst>
              </p:cNvPr>
              <p:cNvSpPr/>
              <p:nvPr/>
            </p:nvSpPr>
            <p:spPr>
              <a:xfrm>
                <a:off x="2439142" y="3731105"/>
                <a:ext cx="528320" cy="680720"/>
              </a:xfrm>
              <a:prstGeom prst="cube">
                <a:avLst/>
              </a:prstGeom>
              <a:solidFill>
                <a:srgbClr val="DF8822">
                  <a:lumMod val="60000"/>
                  <a:lumOff val="40000"/>
                </a:srgbClr>
              </a:solidFill>
              <a:ln w="15875" cap="flat" cmpd="sng" algn="ctr">
                <a:solidFill>
                  <a:srgbClr val="DF8822">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109" name="Cube 108">
                <a:extLst>
                  <a:ext uri="{FF2B5EF4-FFF2-40B4-BE49-F238E27FC236}">
                    <a16:creationId xmlns:a16="http://schemas.microsoft.com/office/drawing/2014/main" id="{D0C5BE0D-D269-1ED1-8C3D-71A642AC5C3D}"/>
                  </a:ext>
                </a:extLst>
              </p:cNvPr>
              <p:cNvSpPr/>
              <p:nvPr/>
            </p:nvSpPr>
            <p:spPr>
              <a:xfrm>
                <a:off x="2372498" y="3859021"/>
                <a:ext cx="528320" cy="680720"/>
              </a:xfrm>
              <a:prstGeom prst="cube">
                <a:avLst/>
              </a:prstGeom>
              <a:solidFill>
                <a:srgbClr val="DF8822">
                  <a:lumMod val="60000"/>
                  <a:lumOff val="40000"/>
                </a:srgbClr>
              </a:solidFill>
              <a:ln w="15875" cap="flat" cmpd="sng" algn="ctr">
                <a:solidFill>
                  <a:srgbClr val="DF8822">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110" name="Can 198">
                <a:extLst>
                  <a:ext uri="{FF2B5EF4-FFF2-40B4-BE49-F238E27FC236}">
                    <a16:creationId xmlns:a16="http://schemas.microsoft.com/office/drawing/2014/main" id="{5EC25A99-67A4-6EFA-ECA5-F4A19CEA79C8}"/>
                  </a:ext>
                </a:extLst>
              </p:cNvPr>
              <p:cNvSpPr/>
              <p:nvPr/>
            </p:nvSpPr>
            <p:spPr>
              <a:xfrm>
                <a:off x="2011160" y="5405120"/>
                <a:ext cx="309404" cy="370967"/>
              </a:xfrm>
              <a:prstGeom prst="can">
                <a:avLst/>
              </a:prstGeom>
              <a:solidFill>
                <a:srgbClr val="454545">
                  <a:lumMod val="60000"/>
                  <a:lumOff val="40000"/>
                </a:srgbClr>
              </a:solidFill>
              <a:ln w="15875" cap="flat" cmpd="sng" algn="ctr">
                <a:solidFill>
                  <a:srgbClr val="BC410A">
                    <a:lumMod val="75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111" name="Can 199">
                <a:extLst>
                  <a:ext uri="{FF2B5EF4-FFF2-40B4-BE49-F238E27FC236}">
                    <a16:creationId xmlns:a16="http://schemas.microsoft.com/office/drawing/2014/main" id="{62860459-8F85-C07A-62B6-4292A55C1293}"/>
                  </a:ext>
                </a:extLst>
              </p:cNvPr>
              <p:cNvSpPr/>
              <p:nvPr/>
            </p:nvSpPr>
            <p:spPr>
              <a:xfrm>
                <a:off x="2035414" y="5518918"/>
                <a:ext cx="309404" cy="370967"/>
              </a:xfrm>
              <a:prstGeom prst="can">
                <a:avLst/>
              </a:prstGeom>
              <a:solidFill>
                <a:srgbClr val="454545">
                  <a:lumMod val="60000"/>
                  <a:lumOff val="40000"/>
                </a:srgbClr>
              </a:solidFill>
              <a:ln w="15875" cap="flat" cmpd="sng" algn="ctr">
                <a:solidFill>
                  <a:srgbClr val="BC410A">
                    <a:lumMod val="75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112" name="Can 200">
                <a:extLst>
                  <a:ext uri="{FF2B5EF4-FFF2-40B4-BE49-F238E27FC236}">
                    <a16:creationId xmlns:a16="http://schemas.microsoft.com/office/drawing/2014/main" id="{FC4BB05C-AB50-59A1-6B96-ECDB99FBE5FF}"/>
                  </a:ext>
                </a:extLst>
              </p:cNvPr>
              <p:cNvSpPr/>
              <p:nvPr/>
            </p:nvSpPr>
            <p:spPr>
              <a:xfrm>
                <a:off x="2344818" y="5402092"/>
                <a:ext cx="309404" cy="370967"/>
              </a:xfrm>
              <a:prstGeom prst="can">
                <a:avLst/>
              </a:prstGeom>
              <a:solidFill>
                <a:srgbClr val="454545">
                  <a:lumMod val="60000"/>
                  <a:lumOff val="40000"/>
                </a:srgbClr>
              </a:solidFill>
              <a:ln w="15875" cap="flat" cmpd="sng" algn="ctr">
                <a:solidFill>
                  <a:srgbClr val="BC410A">
                    <a:lumMod val="75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113" name="Can 201">
                <a:extLst>
                  <a:ext uri="{FF2B5EF4-FFF2-40B4-BE49-F238E27FC236}">
                    <a16:creationId xmlns:a16="http://schemas.microsoft.com/office/drawing/2014/main" id="{86AE0D6A-04BE-5377-6FA0-1BCCDE4F7B92}"/>
                  </a:ext>
                </a:extLst>
              </p:cNvPr>
              <p:cNvSpPr/>
              <p:nvPr/>
            </p:nvSpPr>
            <p:spPr>
              <a:xfrm>
                <a:off x="2360121" y="5508870"/>
                <a:ext cx="309404" cy="370967"/>
              </a:xfrm>
              <a:prstGeom prst="can">
                <a:avLst/>
              </a:prstGeom>
              <a:solidFill>
                <a:srgbClr val="454545">
                  <a:lumMod val="60000"/>
                  <a:lumOff val="40000"/>
                </a:srgbClr>
              </a:solidFill>
              <a:ln w="15875" cap="flat" cmpd="sng" algn="ctr">
                <a:solidFill>
                  <a:srgbClr val="BC410A">
                    <a:lumMod val="75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114" name="Can 202">
                <a:extLst>
                  <a:ext uri="{FF2B5EF4-FFF2-40B4-BE49-F238E27FC236}">
                    <a16:creationId xmlns:a16="http://schemas.microsoft.com/office/drawing/2014/main" id="{F9272277-CD2F-DBE2-B22D-A90041474901}"/>
                  </a:ext>
                </a:extLst>
              </p:cNvPr>
              <p:cNvSpPr/>
              <p:nvPr/>
            </p:nvSpPr>
            <p:spPr>
              <a:xfrm>
                <a:off x="2409935" y="5646972"/>
                <a:ext cx="309404" cy="370967"/>
              </a:xfrm>
              <a:prstGeom prst="can">
                <a:avLst/>
              </a:prstGeom>
              <a:solidFill>
                <a:srgbClr val="454545">
                  <a:lumMod val="60000"/>
                  <a:lumOff val="40000"/>
                </a:srgbClr>
              </a:solidFill>
              <a:ln w="15875" cap="flat" cmpd="sng" algn="ctr">
                <a:solidFill>
                  <a:srgbClr val="BC410A">
                    <a:lumMod val="75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115" name="Can 203">
                <a:extLst>
                  <a:ext uri="{FF2B5EF4-FFF2-40B4-BE49-F238E27FC236}">
                    <a16:creationId xmlns:a16="http://schemas.microsoft.com/office/drawing/2014/main" id="{716E0B86-DD58-3817-C64D-2D219D01325C}"/>
                  </a:ext>
                </a:extLst>
              </p:cNvPr>
              <p:cNvSpPr/>
              <p:nvPr/>
            </p:nvSpPr>
            <p:spPr>
              <a:xfrm>
                <a:off x="2084742" y="5658774"/>
                <a:ext cx="309404" cy="370967"/>
              </a:xfrm>
              <a:prstGeom prst="can">
                <a:avLst/>
              </a:prstGeom>
              <a:solidFill>
                <a:srgbClr val="454545">
                  <a:lumMod val="60000"/>
                  <a:lumOff val="40000"/>
                </a:srgbClr>
              </a:solidFill>
              <a:ln w="15875" cap="flat" cmpd="sng" algn="ctr">
                <a:solidFill>
                  <a:srgbClr val="BC410A">
                    <a:lumMod val="75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116" name="Cube 115">
                <a:extLst>
                  <a:ext uri="{FF2B5EF4-FFF2-40B4-BE49-F238E27FC236}">
                    <a16:creationId xmlns:a16="http://schemas.microsoft.com/office/drawing/2014/main" id="{D7843E74-16FA-69FF-27C3-D5FCB3276DA8}"/>
                  </a:ext>
                </a:extLst>
              </p:cNvPr>
              <p:cNvSpPr/>
              <p:nvPr/>
            </p:nvSpPr>
            <p:spPr>
              <a:xfrm flipH="1">
                <a:off x="2538119" y="4690934"/>
                <a:ext cx="686895" cy="570833"/>
              </a:xfrm>
              <a:prstGeom prst="cube">
                <a:avLst>
                  <a:gd name="adj" fmla="val 14392"/>
                </a:avLst>
              </a:prstGeom>
              <a:solidFill>
                <a:srgbClr val="DF8822">
                  <a:lumMod val="60000"/>
                  <a:lumOff val="40000"/>
                </a:srgbClr>
              </a:solidFill>
              <a:ln w="15875" cap="flat" cmpd="sng" algn="ctr">
                <a:solidFill>
                  <a:srgbClr val="DF8822">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117" name="Cube 116">
                <a:extLst>
                  <a:ext uri="{FF2B5EF4-FFF2-40B4-BE49-F238E27FC236}">
                    <a16:creationId xmlns:a16="http://schemas.microsoft.com/office/drawing/2014/main" id="{DC4DD884-E5A6-34B3-8ACE-AAA4A0DB0CC5}"/>
                  </a:ext>
                </a:extLst>
              </p:cNvPr>
              <p:cNvSpPr/>
              <p:nvPr/>
            </p:nvSpPr>
            <p:spPr>
              <a:xfrm flipH="1">
                <a:off x="1902003" y="4705788"/>
                <a:ext cx="686895" cy="570833"/>
              </a:xfrm>
              <a:prstGeom prst="cube">
                <a:avLst>
                  <a:gd name="adj" fmla="val 14392"/>
                </a:avLst>
              </a:prstGeom>
              <a:solidFill>
                <a:srgbClr val="DF8822">
                  <a:lumMod val="60000"/>
                  <a:lumOff val="40000"/>
                </a:srgbClr>
              </a:solidFill>
              <a:ln w="15875" cap="flat" cmpd="sng" algn="ctr">
                <a:solidFill>
                  <a:srgbClr val="DF8822">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118" name="Cube 117">
                <a:extLst>
                  <a:ext uri="{FF2B5EF4-FFF2-40B4-BE49-F238E27FC236}">
                    <a16:creationId xmlns:a16="http://schemas.microsoft.com/office/drawing/2014/main" id="{CF8EA593-8339-A346-1841-D3FE56DA975D}"/>
                  </a:ext>
                </a:extLst>
              </p:cNvPr>
              <p:cNvSpPr/>
              <p:nvPr/>
            </p:nvSpPr>
            <p:spPr>
              <a:xfrm>
                <a:off x="1104070" y="4941812"/>
                <a:ext cx="686895" cy="334809"/>
              </a:xfrm>
              <a:prstGeom prst="cube">
                <a:avLst>
                  <a:gd name="adj" fmla="val 45540"/>
                </a:avLst>
              </a:prstGeom>
              <a:solidFill>
                <a:srgbClr val="DF8822">
                  <a:lumMod val="60000"/>
                  <a:lumOff val="40000"/>
                </a:srgbClr>
              </a:solidFill>
              <a:ln w="15875" cap="flat" cmpd="sng" algn="ctr">
                <a:solidFill>
                  <a:srgbClr val="DF8822">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119" name="Cube 118">
                <a:extLst>
                  <a:ext uri="{FF2B5EF4-FFF2-40B4-BE49-F238E27FC236}">
                    <a16:creationId xmlns:a16="http://schemas.microsoft.com/office/drawing/2014/main" id="{64386858-26C3-33B6-2C00-EE37DD2A9D7F}"/>
                  </a:ext>
                </a:extLst>
              </p:cNvPr>
              <p:cNvSpPr/>
              <p:nvPr/>
            </p:nvSpPr>
            <p:spPr>
              <a:xfrm>
                <a:off x="1133456" y="4733229"/>
                <a:ext cx="686895" cy="334809"/>
              </a:xfrm>
              <a:prstGeom prst="cube">
                <a:avLst>
                  <a:gd name="adj" fmla="val 45540"/>
                </a:avLst>
              </a:prstGeom>
              <a:solidFill>
                <a:srgbClr val="DF8822">
                  <a:lumMod val="60000"/>
                  <a:lumOff val="40000"/>
                </a:srgbClr>
              </a:solidFill>
              <a:ln w="15875" cap="flat" cmpd="sng" algn="ctr">
                <a:solidFill>
                  <a:srgbClr val="DF8822">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120" name="Cube 119">
                <a:extLst>
                  <a:ext uri="{FF2B5EF4-FFF2-40B4-BE49-F238E27FC236}">
                    <a16:creationId xmlns:a16="http://schemas.microsoft.com/office/drawing/2014/main" id="{32FAEF11-8219-AC85-D085-7AFAB3AC6B9E}"/>
                  </a:ext>
                </a:extLst>
              </p:cNvPr>
              <p:cNvSpPr/>
              <p:nvPr/>
            </p:nvSpPr>
            <p:spPr>
              <a:xfrm>
                <a:off x="600440" y="4055135"/>
                <a:ext cx="382423" cy="327946"/>
              </a:xfrm>
              <a:prstGeom prst="cube">
                <a:avLst>
                  <a:gd name="adj" fmla="val 27647"/>
                </a:avLst>
              </a:prstGeom>
              <a:solidFill>
                <a:srgbClr val="DF8822">
                  <a:lumMod val="60000"/>
                  <a:lumOff val="40000"/>
                </a:srgbClr>
              </a:solidFill>
              <a:ln w="15875" cap="flat" cmpd="sng" algn="ctr">
                <a:solidFill>
                  <a:srgbClr val="DF8822">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121" name="Cube 120">
                <a:extLst>
                  <a:ext uri="{FF2B5EF4-FFF2-40B4-BE49-F238E27FC236}">
                    <a16:creationId xmlns:a16="http://schemas.microsoft.com/office/drawing/2014/main" id="{94F20C2B-CF4D-74D9-7E4B-B06684611163}"/>
                  </a:ext>
                </a:extLst>
              </p:cNvPr>
              <p:cNvSpPr/>
              <p:nvPr/>
            </p:nvSpPr>
            <p:spPr>
              <a:xfrm>
                <a:off x="483335" y="4162644"/>
                <a:ext cx="382423" cy="327946"/>
              </a:xfrm>
              <a:prstGeom prst="cube">
                <a:avLst>
                  <a:gd name="adj" fmla="val 27647"/>
                </a:avLst>
              </a:prstGeom>
              <a:solidFill>
                <a:srgbClr val="DF8822">
                  <a:lumMod val="60000"/>
                  <a:lumOff val="40000"/>
                </a:srgbClr>
              </a:solidFill>
              <a:ln w="15875" cap="flat" cmpd="sng" algn="ctr">
                <a:solidFill>
                  <a:srgbClr val="DF8822">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122" name="Cube 121">
                <a:extLst>
                  <a:ext uri="{FF2B5EF4-FFF2-40B4-BE49-F238E27FC236}">
                    <a16:creationId xmlns:a16="http://schemas.microsoft.com/office/drawing/2014/main" id="{8059623A-E5B2-DB70-5DD2-3DFB8DFD2D00}"/>
                  </a:ext>
                </a:extLst>
              </p:cNvPr>
              <p:cNvSpPr/>
              <p:nvPr/>
            </p:nvSpPr>
            <p:spPr>
              <a:xfrm>
                <a:off x="610494" y="3795530"/>
                <a:ext cx="382423" cy="327946"/>
              </a:xfrm>
              <a:prstGeom prst="cube">
                <a:avLst>
                  <a:gd name="adj" fmla="val 27647"/>
                </a:avLst>
              </a:prstGeom>
              <a:solidFill>
                <a:srgbClr val="DF8822">
                  <a:lumMod val="60000"/>
                  <a:lumOff val="40000"/>
                </a:srgbClr>
              </a:solidFill>
              <a:ln w="15875" cap="flat" cmpd="sng" algn="ctr">
                <a:solidFill>
                  <a:srgbClr val="DF8822">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123" name="Cube 122">
                <a:extLst>
                  <a:ext uri="{FF2B5EF4-FFF2-40B4-BE49-F238E27FC236}">
                    <a16:creationId xmlns:a16="http://schemas.microsoft.com/office/drawing/2014/main" id="{2244C510-B02E-1DFA-E7CF-4833C8B667BD}"/>
                  </a:ext>
                </a:extLst>
              </p:cNvPr>
              <p:cNvSpPr/>
              <p:nvPr/>
            </p:nvSpPr>
            <p:spPr>
              <a:xfrm>
                <a:off x="493092" y="3892625"/>
                <a:ext cx="382423" cy="327946"/>
              </a:xfrm>
              <a:prstGeom prst="cube">
                <a:avLst>
                  <a:gd name="adj" fmla="val 27647"/>
                </a:avLst>
              </a:prstGeom>
              <a:solidFill>
                <a:srgbClr val="DF8822">
                  <a:lumMod val="60000"/>
                  <a:lumOff val="40000"/>
                </a:srgbClr>
              </a:solidFill>
              <a:ln w="15875" cap="flat" cmpd="sng" algn="ctr">
                <a:solidFill>
                  <a:srgbClr val="DF8822">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124" name="Cube 123">
                <a:extLst>
                  <a:ext uri="{FF2B5EF4-FFF2-40B4-BE49-F238E27FC236}">
                    <a16:creationId xmlns:a16="http://schemas.microsoft.com/office/drawing/2014/main" id="{76C8C410-8369-4CF8-A170-9A7231B8766E}"/>
                  </a:ext>
                </a:extLst>
              </p:cNvPr>
              <p:cNvSpPr/>
              <p:nvPr/>
            </p:nvSpPr>
            <p:spPr>
              <a:xfrm>
                <a:off x="914141" y="4044202"/>
                <a:ext cx="382423" cy="327946"/>
              </a:xfrm>
              <a:prstGeom prst="cube">
                <a:avLst>
                  <a:gd name="adj" fmla="val 27647"/>
                </a:avLst>
              </a:prstGeom>
              <a:solidFill>
                <a:srgbClr val="DF8822">
                  <a:lumMod val="60000"/>
                  <a:lumOff val="40000"/>
                </a:srgbClr>
              </a:solidFill>
              <a:ln w="15875" cap="flat" cmpd="sng" algn="ctr">
                <a:solidFill>
                  <a:srgbClr val="DF8822">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125" name="Cube 124">
                <a:extLst>
                  <a:ext uri="{FF2B5EF4-FFF2-40B4-BE49-F238E27FC236}">
                    <a16:creationId xmlns:a16="http://schemas.microsoft.com/office/drawing/2014/main" id="{C7804E34-9FBE-CB29-0F08-ADE023DD53F5}"/>
                  </a:ext>
                </a:extLst>
              </p:cNvPr>
              <p:cNvSpPr/>
              <p:nvPr/>
            </p:nvSpPr>
            <p:spPr>
              <a:xfrm>
                <a:off x="918726" y="3785415"/>
                <a:ext cx="382423" cy="327946"/>
              </a:xfrm>
              <a:prstGeom prst="cube">
                <a:avLst>
                  <a:gd name="adj" fmla="val 27647"/>
                </a:avLst>
              </a:prstGeom>
              <a:solidFill>
                <a:srgbClr val="DF8822">
                  <a:lumMod val="60000"/>
                  <a:lumOff val="40000"/>
                </a:srgbClr>
              </a:solidFill>
              <a:ln w="15875" cap="flat" cmpd="sng" algn="ctr">
                <a:solidFill>
                  <a:srgbClr val="DF8822">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126" name="Cube 125">
                <a:extLst>
                  <a:ext uri="{FF2B5EF4-FFF2-40B4-BE49-F238E27FC236}">
                    <a16:creationId xmlns:a16="http://schemas.microsoft.com/office/drawing/2014/main" id="{B35C411C-EAF4-1FB0-301A-EF4B3B55D874}"/>
                  </a:ext>
                </a:extLst>
              </p:cNvPr>
              <p:cNvSpPr/>
              <p:nvPr/>
            </p:nvSpPr>
            <p:spPr>
              <a:xfrm>
                <a:off x="1228964" y="4035268"/>
                <a:ext cx="382423" cy="327946"/>
              </a:xfrm>
              <a:prstGeom prst="cube">
                <a:avLst>
                  <a:gd name="adj" fmla="val 27647"/>
                </a:avLst>
              </a:prstGeom>
              <a:solidFill>
                <a:srgbClr val="DF8822">
                  <a:lumMod val="60000"/>
                  <a:lumOff val="40000"/>
                </a:srgbClr>
              </a:solidFill>
              <a:ln w="15875" cap="flat" cmpd="sng" algn="ctr">
                <a:solidFill>
                  <a:srgbClr val="DF8822">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127" name="Cube 126">
                <a:extLst>
                  <a:ext uri="{FF2B5EF4-FFF2-40B4-BE49-F238E27FC236}">
                    <a16:creationId xmlns:a16="http://schemas.microsoft.com/office/drawing/2014/main" id="{2991BC40-9A53-48D3-20D1-B56E951B5CCA}"/>
                  </a:ext>
                </a:extLst>
              </p:cNvPr>
              <p:cNvSpPr/>
              <p:nvPr/>
            </p:nvSpPr>
            <p:spPr>
              <a:xfrm>
                <a:off x="1253013" y="3771401"/>
                <a:ext cx="382423" cy="327946"/>
              </a:xfrm>
              <a:prstGeom prst="cube">
                <a:avLst>
                  <a:gd name="adj" fmla="val 27647"/>
                </a:avLst>
              </a:prstGeom>
              <a:solidFill>
                <a:srgbClr val="DF8822">
                  <a:lumMod val="60000"/>
                  <a:lumOff val="40000"/>
                </a:srgbClr>
              </a:solidFill>
              <a:ln w="15875" cap="flat" cmpd="sng" algn="ctr">
                <a:solidFill>
                  <a:srgbClr val="DF8822">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128" name="Cube 127">
                <a:extLst>
                  <a:ext uri="{FF2B5EF4-FFF2-40B4-BE49-F238E27FC236}">
                    <a16:creationId xmlns:a16="http://schemas.microsoft.com/office/drawing/2014/main" id="{7FF07AC2-060B-D198-4E41-B64AAE13948D}"/>
                  </a:ext>
                </a:extLst>
              </p:cNvPr>
              <p:cNvSpPr/>
              <p:nvPr/>
            </p:nvSpPr>
            <p:spPr>
              <a:xfrm>
                <a:off x="822076" y="4146641"/>
                <a:ext cx="382423" cy="327946"/>
              </a:xfrm>
              <a:prstGeom prst="cube">
                <a:avLst>
                  <a:gd name="adj" fmla="val 27647"/>
                </a:avLst>
              </a:prstGeom>
              <a:solidFill>
                <a:srgbClr val="DF8822">
                  <a:lumMod val="60000"/>
                  <a:lumOff val="40000"/>
                </a:srgbClr>
              </a:solidFill>
              <a:ln w="15875" cap="flat" cmpd="sng" algn="ctr">
                <a:solidFill>
                  <a:srgbClr val="DF8822">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129" name="Cube 128">
                <a:extLst>
                  <a:ext uri="{FF2B5EF4-FFF2-40B4-BE49-F238E27FC236}">
                    <a16:creationId xmlns:a16="http://schemas.microsoft.com/office/drawing/2014/main" id="{9A70946C-FCAF-6A25-E7AE-639917E1C7D3}"/>
                  </a:ext>
                </a:extLst>
              </p:cNvPr>
              <p:cNvSpPr/>
              <p:nvPr/>
            </p:nvSpPr>
            <p:spPr>
              <a:xfrm>
                <a:off x="1161283" y="4147679"/>
                <a:ext cx="382423" cy="327946"/>
              </a:xfrm>
              <a:prstGeom prst="cube">
                <a:avLst>
                  <a:gd name="adj" fmla="val 27647"/>
                </a:avLst>
              </a:prstGeom>
              <a:solidFill>
                <a:srgbClr val="DF8822">
                  <a:lumMod val="60000"/>
                  <a:lumOff val="40000"/>
                </a:srgbClr>
              </a:solidFill>
              <a:ln w="15875" cap="flat" cmpd="sng" algn="ctr">
                <a:solidFill>
                  <a:srgbClr val="DF8822">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130" name="Cube 129">
                <a:extLst>
                  <a:ext uri="{FF2B5EF4-FFF2-40B4-BE49-F238E27FC236}">
                    <a16:creationId xmlns:a16="http://schemas.microsoft.com/office/drawing/2014/main" id="{9B403B57-2A8A-FE20-1FAD-D5480FD29E62}"/>
                  </a:ext>
                </a:extLst>
              </p:cNvPr>
              <p:cNvSpPr/>
              <p:nvPr/>
            </p:nvSpPr>
            <p:spPr>
              <a:xfrm>
                <a:off x="1171145" y="3882774"/>
                <a:ext cx="382423" cy="327946"/>
              </a:xfrm>
              <a:prstGeom prst="cube">
                <a:avLst>
                  <a:gd name="adj" fmla="val 27647"/>
                </a:avLst>
              </a:prstGeom>
              <a:solidFill>
                <a:srgbClr val="DF8822">
                  <a:lumMod val="60000"/>
                  <a:lumOff val="40000"/>
                </a:srgbClr>
              </a:solidFill>
              <a:ln w="15875" cap="flat" cmpd="sng" algn="ctr">
                <a:solidFill>
                  <a:srgbClr val="DF8822">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131" name="Cube 130">
                <a:extLst>
                  <a:ext uri="{FF2B5EF4-FFF2-40B4-BE49-F238E27FC236}">
                    <a16:creationId xmlns:a16="http://schemas.microsoft.com/office/drawing/2014/main" id="{02809335-CB38-DE6D-CCED-FAEF24FBDFBC}"/>
                  </a:ext>
                </a:extLst>
              </p:cNvPr>
              <p:cNvSpPr/>
              <p:nvPr/>
            </p:nvSpPr>
            <p:spPr>
              <a:xfrm flipH="1">
                <a:off x="2441294" y="3328150"/>
                <a:ext cx="809038" cy="306592"/>
              </a:xfrm>
              <a:prstGeom prst="cube">
                <a:avLst>
                  <a:gd name="adj" fmla="val 43676"/>
                </a:avLst>
              </a:prstGeom>
              <a:solidFill>
                <a:srgbClr val="DF8822">
                  <a:lumMod val="60000"/>
                  <a:lumOff val="40000"/>
                </a:srgbClr>
              </a:solidFill>
              <a:ln w="15875" cap="flat" cmpd="sng" algn="ctr">
                <a:solidFill>
                  <a:srgbClr val="DF8822">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132" name="Cube 131">
                <a:extLst>
                  <a:ext uri="{FF2B5EF4-FFF2-40B4-BE49-F238E27FC236}">
                    <a16:creationId xmlns:a16="http://schemas.microsoft.com/office/drawing/2014/main" id="{81ED8865-188B-E201-477C-BB8644EA9BD5}"/>
                  </a:ext>
                </a:extLst>
              </p:cNvPr>
              <p:cNvSpPr/>
              <p:nvPr/>
            </p:nvSpPr>
            <p:spPr>
              <a:xfrm flipH="1">
                <a:off x="2425927" y="3130893"/>
                <a:ext cx="809038" cy="306592"/>
              </a:xfrm>
              <a:prstGeom prst="cube">
                <a:avLst>
                  <a:gd name="adj" fmla="val 43676"/>
                </a:avLst>
              </a:prstGeom>
              <a:solidFill>
                <a:srgbClr val="DF8822">
                  <a:lumMod val="60000"/>
                  <a:lumOff val="40000"/>
                </a:srgbClr>
              </a:solidFill>
              <a:ln w="15875" cap="flat" cmpd="sng" algn="ctr">
                <a:solidFill>
                  <a:srgbClr val="DF8822">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133" name="Can 221">
                <a:extLst>
                  <a:ext uri="{FF2B5EF4-FFF2-40B4-BE49-F238E27FC236}">
                    <a16:creationId xmlns:a16="http://schemas.microsoft.com/office/drawing/2014/main" id="{E8CE93BB-0FBC-5B19-D5BE-43063B683212}"/>
                  </a:ext>
                </a:extLst>
              </p:cNvPr>
              <p:cNvSpPr/>
              <p:nvPr/>
            </p:nvSpPr>
            <p:spPr>
              <a:xfrm>
                <a:off x="253636" y="3080627"/>
                <a:ext cx="118872" cy="3250078"/>
              </a:xfrm>
              <a:prstGeom prst="can">
                <a:avLst/>
              </a:prstGeom>
              <a:solidFill>
                <a:srgbClr val="454545">
                  <a:lumMod val="60000"/>
                  <a:lumOff val="40000"/>
                </a:srgbClr>
              </a:solidFill>
              <a:ln w="15875" cap="flat" cmpd="sng" algn="ctr">
                <a:solidFill>
                  <a:srgbClr val="DCDCE0">
                    <a:lumMod val="1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134" name="Cube 133">
                <a:extLst>
                  <a:ext uri="{FF2B5EF4-FFF2-40B4-BE49-F238E27FC236}">
                    <a16:creationId xmlns:a16="http://schemas.microsoft.com/office/drawing/2014/main" id="{5316D539-5506-6F52-87F8-292EA4AFDDB8}"/>
                  </a:ext>
                </a:extLst>
              </p:cNvPr>
              <p:cNvSpPr/>
              <p:nvPr/>
            </p:nvSpPr>
            <p:spPr>
              <a:xfrm flipH="1">
                <a:off x="1736564" y="3332404"/>
                <a:ext cx="809038" cy="306592"/>
              </a:xfrm>
              <a:prstGeom prst="cube">
                <a:avLst>
                  <a:gd name="adj" fmla="val 43676"/>
                </a:avLst>
              </a:prstGeom>
              <a:solidFill>
                <a:srgbClr val="DF8822">
                  <a:lumMod val="60000"/>
                  <a:lumOff val="40000"/>
                </a:srgbClr>
              </a:solidFill>
              <a:ln w="15875" cap="flat" cmpd="sng" algn="ctr">
                <a:solidFill>
                  <a:srgbClr val="DF8822">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135" name="Cube 134">
                <a:extLst>
                  <a:ext uri="{FF2B5EF4-FFF2-40B4-BE49-F238E27FC236}">
                    <a16:creationId xmlns:a16="http://schemas.microsoft.com/office/drawing/2014/main" id="{702DA84C-E185-FBFF-7749-17508A26FC1C}"/>
                  </a:ext>
                </a:extLst>
              </p:cNvPr>
              <p:cNvSpPr/>
              <p:nvPr/>
            </p:nvSpPr>
            <p:spPr>
              <a:xfrm flipH="1">
                <a:off x="1721189" y="3129227"/>
                <a:ext cx="809038" cy="306592"/>
              </a:xfrm>
              <a:prstGeom prst="cube">
                <a:avLst>
                  <a:gd name="adj" fmla="val 43676"/>
                </a:avLst>
              </a:prstGeom>
              <a:solidFill>
                <a:srgbClr val="DF8822">
                  <a:lumMod val="60000"/>
                  <a:lumOff val="40000"/>
                </a:srgbClr>
              </a:solidFill>
              <a:ln w="15875" cap="flat" cmpd="sng" algn="ctr">
                <a:solidFill>
                  <a:srgbClr val="DF8822">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136" name="Can 224">
                <a:extLst>
                  <a:ext uri="{FF2B5EF4-FFF2-40B4-BE49-F238E27FC236}">
                    <a16:creationId xmlns:a16="http://schemas.microsoft.com/office/drawing/2014/main" id="{4DC3E9E6-99FC-AC34-ECBF-26F774C7D8E9}"/>
                  </a:ext>
                </a:extLst>
              </p:cNvPr>
              <p:cNvSpPr/>
              <p:nvPr/>
            </p:nvSpPr>
            <p:spPr>
              <a:xfrm>
                <a:off x="1799843" y="3139989"/>
                <a:ext cx="118872" cy="3250078"/>
              </a:xfrm>
              <a:prstGeom prst="can">
                <a:avLst/>
              </a:prstGeom>
              <a:solidFill>
                <a:srgbClr val="454545">
                  <a:lumMod val="60000"/>
                  <a:lumOff val="40000"/>
                </a:srgbClr>
              </a:solidFill>
              <a:ln w="15875" cap="flat" cmpd="sng" algn="ctr">
                <a:solidFill>
                  <a:srgbClr val="DCDCE0">
                    <a:lumMod val="1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137" name="Can 225">
                <a:extLst>
                  <a:ext uri="{FF2B5EF4-FFF2-40B4-BE49-F238E27FC236}">
                    <a16:creationId xmlns:a16="http://schemas.microsoft.com/office/drawing/2014/main" id="{4A0C4A1D-876D-4B7D-9744-9D7BA0F86264}"/>
                  </a:ext>
                </a:extLst>
              </p:cNvPr>
              <p:cNvSpPr/>
              <p:nvPr/>
            </p:nvSpPr>
            <p:spPr>
              <a:xfrm>
                <a:off x="1629756" y="3154111"/>
                <a:ext cx="118872" cy="3250078"/>
              </a:xfrm>
              <a:prstGeom prst="can">
                <a:avLst/>
              </a:prstGeom>
              <a:solidFill>
                <a:srgbClr val="454545">
                  <a:lumMod val="60000"/>
                  <a:lumOff val="40000"/>
                </a:srgbClr>
              </a:solidFill>
              <a:ln w="15875" cap="flat" cmpd="sng" algn="ctr">
                <a:solidFill>
                  <a:srgbClr val="DCDCE0">
                    <a:lumMod val="1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grpSp>
        <p:sp>
          <p:nvSpPr>
            <p:cNvPr id="85" name="Can 173">
              <a:extLst>
                <a:ext uri="{FF2B5EF4-FFF2-40B4-BE49-F238E27FC236}">
                  <a16:creationId xmlns:a16="http://schemas.microsoft.com/office/drawing/2014/main" id="{23A0343D-8F85-4150-50F9-E8A7D9D33695}"/>
                </a:ext>
              </a:extLst>
            </p:cNvPr>
            <p:cNvSpPr/>
            <p:nvPr/>
          </p:nvSpPr>
          <p:spPr>
            <a:xfrm>
              <a:off x="3221931" y="3105002"/>
              <a:ext cx="118872" cy="3250078"/>
            </a:xfrm>
            <a:prstGeom prst="can">
              <a:avLst/>
            </a:prstGeom>
            <a:solidFill>
              <a:srgbClr val="454545">
                <a:lumMod val="60000"/>
                <a:lumOff val="40000"/>
              </a:srgbClr>
            </a:solidFill>
            <a:ln w="15875" cap="flat" cmpd="sng" algn="ctr">
              <a:solidFill>
                <a:srgbClr val="DCDCE0">
                  <a:lumMod val="1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grpSp>
      <p:grpSp>
        <p:nvGrpSpPr>
          <p:cNvPr id="158" name="Group 157">
            <a:extLst>
              <a:ext uri="{FF2B5EF4-FFF2-40B4-BE49-F238E27FC236}">
                <a16:creationId xmlns:a16="http://schemas.microsoft.com/office/drawing/2014/main" id="{A4E4B4D1-73B0-3E09-3922-CA3DE4B0E617}"/>
              </a:ext>
            </a:extLst>
          </p:cNvPr>
          <p:cNvGrpSpPr/>
          <p:nvPr/>
        </p:nvGrpSpPr>
        <p:grpSpPr>
          <a:xfrm>
            <a:off x="639812" y="3748688"/>
            <a:ext cx="4792058" cy="1709395"/>
            <a:chOff x="-1054600" y="3194599"/>
            <a:chExt cx="8966122" cy="2634617"/>
          </a:xfrm>
        </p:grpSpPr>
        <p:grpSp>
          <p:nvGrpSpPr>
            <p:cNvPr id="159" name="Group 158">
              <a:extLst>
                <a:ext uri="{FF2B5EF4-FFF2-40B4-BE49-F238E27FC236}">
                  <a16:creationId xmlns:a16="http://schemas.microsoft.com/office/drawing/2014/main" id="{BD08C4A8-FEF6-362B-BD0D-CA02F64D6BCD}"/>
                </a:ext>
              </a:extLst>
            </p:cNvPr>
            <p:cNvGrpSpPr/>
            <p:nvPr/>
          </p:nvGrpSpPr>
          <p:grpSpPr>
            <a:xfrm>
              <a:off x="-27434" y="3290993"/>
              <a:ext cx="724828" cy="530305"/>
              <a:chOff x="4119659" y="3069397"/>
              <a:chExt cx="852739" cy="623888"/>
            </a:xfrm>
          </p:grpSpPr>
          <p:sp>
            <p:nvSpPr>
              <p:cNvPr id="166" name="Rectangle: Rounded Corners 21">
                <a:extLst>
                  <a:ext uri="{FF2B5EF4-FFF2-40B4-BE49-F238E27FC236}">
                    <a16:creationId xmlns:a16="http://schemas.microsoft.com/office/drawing/2014/main" id="{F87A2ECE-5B9C-8AD9-B7A1-A538614C9074}"/>
                  </a:ext>
                </a:extLst>
              </p:cNvPr>
              <p:cNvSpPr/>
              <p:nvPr/>
            </p:nvSpPr>
            <p:spPr>
              <a:xfrm>
                <a:off x="4119659" y="3074588"/>
                <a:ext cx="190501" cy="426213"/>
              </a:xfrm>
              <a:custGeom>
                <a:avLst/>
                <a:gdLst>
                  <a:gd name="connsiteX0" fmla="*/ 0 w 161925"/>
                  <a:gd name="connsiteY0" fmla="*/ 26988 h 459550"/>
                  <a:gd name="connsiteX1" fmla="*/ 26988 w 161925"/>
                  <a:gd name="connsiteY1" fmla="*/ 0 h 459550"/>
                  <a:gd name="connsiteX2" fmla="*/ 134937 w 161925"/>
                  <a:gd name="connsiteY2" fmla="*/ 0 h 459550"/>
                  <a:gd name="connsiteX3" fmla="*/ 161925 w 161925"/>
                  <a:gd name="connsiteY3" fmla="*/ 26988 h 459550"/>
                  <a:gd name="connsiteX4" fmla="*/ 161925 w 161925"/>
                  <a:gd name="connsiteY4" fmla="*/ 432562 h 459550"/>
                  <a:gd name="connsiteX5" fmla="*/ 134937 w 161925"/>
                  <a:gd name="connsiteY5" fmla="*/ 459550 h 459550"/>
                  <a:gd name="connsiteX6" fmla="*/ 26988 w 161925"/>
                  <a:gd name="connsiteY6" fmla="*/ 459550 h 459550"/>
                  <a:gd name="connsiteX7" fmla="*/ 0 w 161925"/>
                  <a:gd name="connsiteY7" fmla="*/ 432562 h 459550"/>
                  <a:gd name="connsiteX8" fmla="*/ 0 w 161925"/>
                  <a:gd name="connsiteY8" fmla="*/ 26988 h 459550"/>
                  <a:gd name="connsiteX0" fmla="*/ 0 w 164043"/>
                  <a:gd name="connsiteY0" fmla="*/ 26988 h 459550"/>
                  <a:gd name="connsiteX1" fmla="*/ 26988 w 164043"/>
                  <a:gd name="connsiteY1" fmla="*/ 0 h 459550"/>
                  <a:gd name="connsiteX2" fmla="*/ 134937 w 164043"/>
                  <a:gd name="connsiteY2" fmla="*/ 0 h 459550"/>
                  <a:gd name="connsiteX3" fmla="*/ 161925 w 164043"/>
                  <a:gd name="connsiteY3" fmla="*/ 26988 h 459550"/>
                  <a:gd name="connsiteX4" fmla="*/ 161925 w 164043"/>
                  <a:gd name="connsiteY4" fmla="*/ 432562 h 459550"/>
                  <a:gd name="connsiteX5" fmla="*/ 134937 w 164043"/>
                  <a:gd name="connsiteY5" fmla="*/ 459550 h 459550"/>
                  <a:gd name="connsiteX6" fmla="*/ 155576 w 164043"/>
                  <a:gd name="connsiteY6" fmla="*/ 345250 h 459550"/>
                  <a:gd name="connsiteX7" fmla="*/ 0 w 164043"/>
                  <a:gd name="connsiteY7" fmla="*/ 432562 h 459550"/>
                  <a:gd name="connsiteX8" fmla="*/ 0 w 164043"/>
                  <a:gd name="connsiteY8" fmla="*/ 26988 h 459550"/>
                  <a:gd name="connsiteX0" fmla="*/ 0 w 164043"/>
                  <a:gd name="connsiteY0" fmla="*/ 26988 h 459550"/>
                  <a:gd name="connsiteX1" fmla="*/ 26988 w 164043"/>
                  <a:gd name="connsiteY1" fmla="*/ 0 h 459550"/>
                  <a:gd name="connsiteX2" fmla="*/ 134937 w 164043"/>
                  <a:gd name="connsiteY2" fmla="*/ 0 h 459550"/>
                  <a:gd name="connsiteX3" fmla="*/ 161925 w 164043"/>
                  <a:gd name="connsiteY3" fmla="*/ 26988 h 459550"/>
                  <a:gd name="connsiteX4" fmla="*/ 161925 w 164043"/>
                  <a:gd name="connsiteY4" fmla="*/ 432562 h 459550"/>
                  <a:gd name="connsiteX5" fmla="*/ 134937 w 164043"/>
                  <a:gd name="connsiteY5" fmla="*/ 459550 h 459550"/>
                  <a:gd name="connsiteX6" fmla="*/ 155576 w 164043"/>
                  <a:gd name="connsiteY6" fmla="*/ 345250 h 459550"/>
                  <a:gd name="connsiteX7" fmla="*/ 40481 w 164043"/>
                  <a:gd name="connsiteY7" fmla="*/ 334930 h 459550"/>
                  <a:gd name="connsiteX8" fmla="*/ 0 w 164043"/>
                  <a:gd name="connsiteY8" fmla="*/ 26988 h 459550"/>
                  <a:gd name="connsiteX0" fmla="*/ 0 w 164043"/>
                  <a:gd name="connsiteY0" fmla="*/ 26988 h 459550"/>
                  <a:gd name="connsiteX1" fmla="*/ 26988 w 164043"/>
                  <a:gd name="connsiteY1" fmla="*/ 0 h 459550"/>
                  <a:gd name="connsiteX2" fmla="*/ 134937 w 164043"/>
                  <a:gd name="connsiteY2" fmla="*/ 0 h 459550"/>
                  <a:gd name="connsiteX3" fmla="*/ 161925 w 164043"/>
                  <a:gd name="connsiteY3" fmla="*/ 26988 h 459550"/>
                  <a:gd name="connsiteX4" fmla="*/ 161925 w 164043"/>
                  <a:gd name="connsiteY4" fmla="*/ 432562 h 459550"/>
                  <a:gd name="connsiteX5" fmla="*/ 134937 w 164043"/>
                  <a:gd name="connsiteY5" fmla="*/ 459550 h 459550"/>
                  <a:gd name="connsiteX6" fmla="*/ 155576 w 164043"/>
                  <a:gd name="connsiteY6" fmla="*/ 345250 h 459550"/>
                  <a:gd name="connsiteX7" fmla="*/ 0 w 164043"/>
                  <a:gd name="connsiteY7" fmla="*/ 26988 h 459550"/>
                  <a:gd name="connsiteX0" fmla="*/ 0 w 161925"/>
                  <a:gd name="connsiteY0" fmla="*/ 26988 h 459550"/>
                  <a:gd name="connsiteX1" fmla="*/ 26988 w 161925"/>
                  <a:gd name="connsiteY1" fmla="*/ 0 h 459550"/>
                  <a:gd name="connsiteX2" fmla="*/ 134937 w 161925"/>
                  <a:gd name="connsiteY2" fmla="*/ 0 h 459550"/>
                  <a:gd name="connsiteX3" fmla="*/ 161925 w 161925"/>
                  <a:gd name="connsiteY3" fmla="*/ 26988 h 459550"/>
                  <a:gd name="connsiteX4" fmla="*/ 161925 w 161925"/>
                  <a:gd name="connsiteY4" fmla="*/ 432562 h 459550"/>
                  <a:gd name="connsiteX5" fmla="*/ 134937 w 161925"/>
                  <a:gd name="connsiteY5" fmla="*/ 459550 h 459550"/>
                  <a:gd name="connsiteX6" fmla="*/ 55564 w 161925"/>
                  <a:gd name="connsiteY6" fmla="*/ 426213 h 459550"/>
                  <a:gd name="connsiteX7" fmla="*/ 0 w 161925"/>
                  <a:gd name="connsiteY7" fmla="*/ 26988 h 459550"/>
                  <a:gd name="connsiteX0" fmla="*/ 0 w 161925"/>
                  <a:gd name="connsiteY0" fmla="*/ 26988 h 466694"/>
                  <a:gd name="connsiteX1" fmla="*/ 26988 w 161925"/>
                  <a:gd name="connsiteY1" fmla="*/ 0 h 466694"/>
                  <a:gd name="connsiteX2" fmla="*/ 134937 w 161925"/>
                  <a:gd name="connsiteY2" fmla="*/ 0 h 466694"/>
                  <a:gd name="connsiteX3" fmla="*/ 161925 w 161925"/>
                  <a:gd name="connsiteY3" fmla="*/ 26988 h 466694"/>
                  <a:gd name="connsiteX4" fmla="*/ 161925 w 161925"/>
                  <a:gd name="connsiteY4" fmla="*/ 432562 h 466694"/>
                  <a:gd name="connsiteX5" fmla="*/ 139700 w 161925"/>
                  <a:gd name="connsiteY5" fmla="*/ 466694 h 466694"/>
                  <a:gd name="connsiteX6" fmla="*/ 55564 w 161925"/>
                  <a:gd name="connsiteY6" fmla="*/ 426213 h 466694"/>
                  <a:gd name="connsiteX7" fmla="*/ 0 w 161925"/>
                  <a:gd name="connsiteY7" fmla="*/ 26988 h 466694"/>
                  <a:gd name="connsiteX0" fmla="*/ 0 w 161925"/>
                  <a:gd name="connsiteY0" fmla="*/ 26988 h 479782"/>
                  <a:gd name="connsiteX1" fmla="*/ 26988 w 161925"/>
                  <a:gd name="connsiteY1" fmla="*/ 0 h 479782"/>
                  <a:gd name="connsiteX2" fmla="*/ 134937 w 161925"/>
                  <a:gd name="connsiteY2" fmla="*/ 0 h 479782"/>
                  <a:gd name="connsiteX3" fmla="*/ 161925 w 161925"/>
                  <a:gd name="connsiteY3" fmla="*/ 26988 h 479782"/>
                  <a:gd name="connsiteX4" fmla="*/ 161925 w 161925"/>
                  <a:gd name="connsiteY4" fmla="*/ 432562 h 479782"/>
                  <a:gd name="connsiteX5" fmla="*/ 55564 w 161925"/>
                  <a:gd name="connsiteY5" fmla="*/ 426213 h 479782"/>
                  <a:gd name="connsiteX6" fmla="*/ 0 w 161925"/>
                  <a:gd name="connsiteY6" fmla="*/ 26988 h 479782"/>
                  <a:gd name="connsiteX0" fmla="*/ 0 w 161925"/>
                  <a:gd name="connsiteY0" fmla="*/ 26988 h 454046"/>
                  <a:gd name="connsiteX1" fmla="*/ 26988 w 161925"/>
                  <a:gd name="connsiteY1" fmla="*/ 0 h 454046"/>
                  <a:gd name="connsiteX2" fmla="*/ 134937 w 161925"/>
                  <a:gd name="connsiteY2" fmla="*/ 0 h 454046"/>
                  <a:gd name="connsiteX3" fmla="*/ 161925 w 161925"/>
                  <a:gd name="connsiteY3" fmla="*/ 26988 h 454046"/>
                  <a:gd name="connsiteX4" fmla="*/ 95250 w 161925"/>
                  <a:gd name="connsiteY4" fmla="*/ 358743 h 454046"/>
                  <a:gd name="connsiteX5" fmla="*/ 55564 w 161925"/>
                  <a:gd name="connsiteY5" fmla="*/ 426213 h 454046"/>
                  <a:gd name="connsiteX6" fmla="*/ 0 w 161925"/>
                  <a:gd name="connsiteY6" fmla="*/ 26988 h 454046"/>
                  <a:gd name="connsiteX0" fmla="*/ 0 w 161925"/>
                  <a:gd name="connsiteY0" fmla="*/ 26988 h 454046"/>
                  <a:gd name="connsiteX1" fmla="*/ 26988 w 161925"/>
                  <a:gd name="connsiteY1" fmla="*/ 0 h 454046"/>
                  <a:gd name="connsiteX2" fmla="*/ 134937 w 161925"/>
                  <a:gd name="connsiteY2" fmla="*/ 0 h 454046"/>
                  <a:gd name="connsiteX3" fmla="*/ 161925 w 161925"/>
                  <a:gd name="connsiteY3" fmla="*/ 26988 h 454046"/>
                  <a:gd name="connsiteX4" fmla="*/ 71438 w 161925"/>
                  <a:gd name="connsiteY4" fmla="*/ 80962 h 454046"/>
                  <a:gd name="connsiteX5" fmla="*/ 95250 w 161925"/>
                  <a:gd name="connsiteY5" fmla="*/ 358743 h 454046"/>
                  <a:gd name="connsiteX6" fmla="*/ 55564 w 161925"/>
                  <a:gd name="connsiteY6" fmla="*/ 426213 h 454046"/>
                  <a:gd name="connsiteX7" fmla="*/ 0 w 161925"/>
                  <a:gd name="connsiteY7" fmla="*/ 26988 h 454046"/>
                  <a:gd name="connsiteX0" fmla="*/ 0 w 176213"/>
                  <a:gd name="connsiteY0" fmla="*/ 26988 h 454046"/>
                  <a:gd name="connsiteX1" fmla="*/ 26988 w 176213"/>
                  <a:gd name="connsiteY1" fmla="*/ 0 h 454046"/>
                  <a:gd name="connsiteX2" fmla="*/ 134937 w 176213"/>
                  <a:gd name="connsiteY2" fmla="*/ 0 h 454046"/>
                  <a:gd name="connsiteX3" fmla="*/ 176213 w 176213"/>
                  <a:gd name="connsiteY3" fmla="*/ 57944 h 454046"/>
                  <a:gd name="connsiteX4" fmla="*/ 71438 w 176213"/>
                  <a:gd name="connsiteY4" fmla="*/ 80962 h 454046"/>
                  <a:gd name="connsiteX5" fmla="*/ 95250 w 176213"/>
                  <a:gd name="connsiteY5" fmla="*/ 358743 h 454046"/>
                  <a:gd name="connsiteX6" fmla="*/ 55564 w 176213"/>
                  <a:gd name="connsiteY6" fmla="*/ 426213 h 454046"/>
                  <a:gd name="connsiteX7" fmla="*/ 0 w 176213"/>
                  <a:gd name="connsiteY7" fmla="*/ 26988 h 454046"/>
                  <a:gd name="connsiteX0" fmla="*/ 0 w 176213"/>
                  <a:gd name="connsiteY0" fmla="*/ 26988 h 454046"/>
                  <a:gd name="connsiteX1" fmla="*/ 26988 w 176213"/>
                  <a:gd name="connsiteY1" fmla="*/ 0 h 454046"/>
                  <a:gd name="connsiteX2" fmla="*/ 161131 w 176213"/>
                  <a:gd name="connsiteY2" fmla="*/ 7144 h 454046"/>
                  <a:gd name="connsiteX3" fmla="*/ 176213 w 176213"/>
                  <a:gd name="connsiteY3" fmla="*/ 57944 h 454046"/>
                  <a:gd name="connsiteX4" fmla="*/ 71438 w 176213"/>
                  <a:gd name="connsiteY4" fmla="*/ 80962 h 454046"/>
                  <a:gd name="connsiteX5" fmla="*/ 95250 w 176213"/>
                  <a:gd name="connsiteY5" fmla="*/ 358743 h 454046"/>
                  <a:gd name="connsiteX6" fmla="*/ 55564 w 176213"/>
                  <a:gd name="connsiteY6" fmla="*/ 426213 h 454046"/>
                  <a:gd name="connsiteX7" fmla="*/ 0 w 176213"/>
                  <a:gd name="connsiteY7" fmla="*/ 26988 h 454046"/>
                  <a:gd name="connsiteX0" fmla="*/ 0 w 176213"/>
                  <a:gd name="connsiteY0" fmla="*/ 26988 h 454046"/>
                  <a:gd name="connsiteX1" fmla="*/ 26988 w 176213"/>
                  <a:gd name="connsiteY1" fmla="*/ 0 h 454046"/>
                  <a:gd name="connsiteX2" fmla="*/ 161131 w 176213"/>
                  <a:gd name="connsiteY2" fmla="*/ 7144 h 454046"/>
                  <a:gd name="connsiteX3" fmla="*/ 176213 w 176213"/>
                  <a:gd name="connsiteY3" fmla="*/ 57944 h 454046"/>
                  <a:gd name="connsiteX4" fmla="*/ 83344 w 176213"/>
                  <a:gd name="connsiteY4" fmla="*/ 88105 h 454046"/>
                  <a:gd name="connsiteX5" fmla="*/ 95250 w 176213"/>
                  <a:gd name="connsiteY5" fmla="*/ 358743 h 454046"/>
                  <a:gd name="connsiteX6" fmla="*/ 55564 w 176213"/>
                  <a:gd name="connsiteY6" fmla="*/ 426213 h 454046"/>
                  <a:gd name="connsiteX7" fmla="*/ 0 w 176213"/>
                  <a:gd name="connsiteY7" fmla="*/ 26988 h 454046"/>
                  <a:gd name="connsiteX0" fmla="*/ 0 w 176213"/>
                  <a:gd name="connsiteY0" fmla="*/ 26988 h 457872"/>
                  <a:gd name="connsiteX1" fmla="*/ 26988 w 176213"/>
                  <a:gd name="connsiteY1" fmla="*/ 0 h 457872"/>
                  <a:gd name="connsiteX2" fmla="*/ 161131 w 176213"/>
                  <a:gd name="connsiteY2" fmla="*/ 7144 h 457872"/>
                  <a:gd name="connsiteX3" fmla="*/ 176213 w 176213"/>
                  <a:gd name="connsiteY3" fmla="*/ 57944 h 457872"/>
                  <a:gd name="connsiteX4" fmla="*/ 83344 w 176213"/>
                  <a:gd name="connsiteY4" fmla="*/ 88105 h 457872"/>
                  <a:gd name="connsiteX5" fmla="*/ 109537 w 176213"/>
                  <a:gd name="connsiteY5" fmla="*/ 375412 h 457872"/>
                  <a:gd name="connsiteX6" fmla="*/ 55564 w 176213"/>
                  <a:gd name="connsiteY6" fmla="*/ 426213 h 457872"/>
                  <a:gd name="connsiteX7" fmla="*/ 0 w 176213"/>
                  <a:gd name="connsiteY7" fmla="*/ 26988 h 457872"/>
                  <a:gd name="connsiteX0" fmla="*/ 0 w 176213"/>
                  <a:gd name="connsiteY0" fmla="*/ 26988 h 448194"/>
                  <a:gd name="connsiteX1" fmla="*/ 26988 w 176213"/>
                  <a:gd name="connsiteY1" fmla="*/ 0 h 448194"/>
                  <a:gd name="connsiteX2" fmla="*/ 161131 w 176213"/>
                  <a:gd name="connsiteY2" fmla="*/ 7144 h 448194"/>
                  <a:gd name="connsiteX3" fmla="*/ 176213 w 176213"/>
                  <a:gd name="connsiteY3" fmla="*/ 57944 h 448194"/>
                  <a:gd name="connsiteX4" fmla="*/ 83344 w 176213"/>
                  <a:gd name="connsiteY4" fmla="*/ 88105 h 448194"/>
                  <a:gd name="connsiteX5" fmla="*/ 109537 w 176213"/>
                  <a:gd name="connsiteY5" fmla="*/ 375412 h 448194"/>
                  <a:gd name="connsiteX6" fmla="*/ 55564 w 176213"/>
                  <a:gd name="connsiteY6" fmla="*/ 426213 h 448194"/>
                  <a:gd name="connsiteX7" fmla="*/ 0 w 176213"/>
                  <a:gd name="connsiteY7" fmla="*/ 26988 h 448194"/>
                  <a:gd name="connsiteX0" fmla="*/ 0 w 176213"/>
                  <a:gd name="connsiteY0" fmla="*/ 26988 h 426213"/>
                  <a:gd name="connsiteX1" fmla="*/ 26988 w 176213"/>
                  <a:gd name="connsiteY1" fmla="*/ 0 h 426213"/>
                  <a:gd name="connsiteX2" fmla="*/ 161131 w 176213"/>
                  <a:gd name="connsiteY2" fmla="*/ 7144 h 426213"/>
                  <a:gd name="connsiteX3" fmla="*/ 176213 w 176213"/>
                  <a:gd name="connsiteY3" fmla="*/ 57944 h 426213"/>
                  <a:gd name="connsiteX4" fmla="*/ 83344 w 176213"/>
                  <a:gd name="connsiteY4" fmla="*/ 88105 h 426213"/>
                  <a:gd name="connsiteX5" fmla="*/ 109537 w 176213"/>
                  <a:gd name="connsiteY5" fmla="*/ 375412 h 426213"/>
                  <a:gd name="connsiteX6" fmla="*/ 55564 w 176213"/>
                  <a:gd name="connsiteY6" fmla="*/ 426213 h 426213"/>
                  <a:gd name="connsiteX7" fmla="*/ 0 w 176213"/>
                  <a:gd name="connsiteY7" fmla="*/ 26988 h 426213"/>
                  <a:gd name="connsiteX0" fmla="*/ 0 w 176213"/>
                  <a:gd name="connsiteY0" fmla="*/ 26988 h 426213"/>
                  <a:gd name="connsiteX1" fmla="*/ 26988 w 176213"/>
                  <a:gd name="connsiteY1" fmla="*/ 0 h 426213"/>
                  <a:gd name="connsiteX2" fmla="*/ 161131 w 176213"/>
                  <a:gd name="connsiteY2" fmla="*/ 7144 h 426213"/>
                  <a:gd name="connsiteX3" fmla="*/ 176213 w 176213"/>
                  <a:gd name="connsiteY3" fmla="*/ 57944 h 426213"/>
                  <a:gd name="connsiteX4" fmla="*/ 83344 w 176213"/>
                  <a:gd name="connsiteY4" fmla="*/ 88105 h 426213"/>
                  <a:gd name="connsiteX5" fmla="*/ 109537 w 176213"/>
                  <a:gd name="connsiteY5" fmla="*/ 375412 h 426213"/>
                  <a:gd name="connsiteX6" fmla="*/ 55564 w 176213"/>
                  <a:gd name="connsiteY6" fmla="*/ 426213 h 426213"/>
                  <a:gd name="connsiteX7" fmla="*/ 0 w 176213"/>
                  <a:gd name="connsiteY7" fmla="*/ 26988 h 426213"/>
                  <a:gd name="connsiteX0" fmla="*/ 0 w 176213"/>
                  <a:gd name="connsiteY0" fmla="*/ 26988 h 426213"/>
                  <a:gd name="connsiteX1" fmla="*/ 26988 w 176213"/>
                  <a:gd name="connsiteY1" fmla="*/ 0 h 426213"/>
                  <a:gd name="connsiteX2" fmla="*/ 161131 w 176213"/>
                  <a:gd name="connsiteY2" fmla="*/ 7144 h 426213"/>
                  <a:gd name="connsiteX3" fmla="*/ 176213 w 176213"/>
                  <a:gd name="connsiteY3" fmla="*/ 57944 h 426213"/>
                  <a:gd name="connsiteX4" fmla="*/ 83344 w 176213"/>
                  <a:gd name="connsiteY4" fmla="*/ 88105 h 426213"/>
                  <a:gd name="connsiteX5" fmla="*/ 109537 w 176213"/>
                  <a:gd name="connsiteY5" fmla="*/ 375412 h 426213"/>
                  <a:gd name="connsiteX6" fmla="*/ 50801 w 176213"/>
                  <a:gd name="connsiteY6" fmla="*/ 426213 h 426213"/>
                  <a:gd name="connsiteX7" fmla="*/ 0 w 176213"/>
                  <a:gd name="connsiteY7" fmla="*/ 26988 h 426213"/>
                  <a:gd name="connsiteX0" fmla="*/ 0 w 190501"/>
                  <a:gd name="connsiteY0" fmla="*/ 31750 h 426213"/>
                  <a:gd name="connsiteX1" fmla="*/ 41276 w 190501"/>
                  <a:gd name="connsiteY1" fmla="*/ 0 h 426213"/>
                  <a:gd name="connsiteX2" fmla="*/ 175419 w 190501"/>
                  <a:gd name="connsiteY2" fmla="*/ 7144 h 426213"/>
                  <a:gd name="connsiteX3" fmla="*/ 190501 w 190501"/>
                  <a:gd name="connsiteY3" fmla="*/ 57944 h 426213"/>
                  <a:gd name="connsiteX4" fmla="*/ 97632 w 190501"/>
                  <a:gd name="connsiteY4" fmla="*/ 88105 h 426213"/>
                  <a:gd name="connsiteX5" fmla="*/ 123825 w 190501"/>
                  <a:gd name="connsiteY5" fmla="*/ 375412 h 426213"/>
                  <a:gd name="connsiteX6" fmla="*/ 65089 w 190501"/>
                  <a:gd name="connsiteY6" fmla="*/ 426213 h 426213"/>
                  <a:gd name="connsiteX7" fmla="*/ 0 w 190501"/>
                  <a:gd name="connsiteY7" fmla="*/ 31750 h 426213"/>
                  <a:gd name="connsiteX0" fmla="*/ 0 w 190501"/>
                  <a:gd name="connsiteY0" fmla="*/ 31750 h 426213"/>
                  <a:gd name="connsiteX1" fmla="*/ 41276 w 190501"/>
                  <a:gd name="connsiteY1" fmla="*/ 0 h 426213"/>
                  <a:gd name="connsiteX2" fmla="*/ 175419 w 190501"/>
                  <a:gd name="connsiteY2" fmla="*/ 7144 h 426213"/>
                  <a:gd name="connsiteX3" fmla="*/ 190501 w 190501"/>
                  <a:gd name="connsiteY3" fmla="*/ 57944 h 426213"/>
                  <a:gd name="connsiteX4" fmla="*/ 97632 w 190501"/>
                  <a:gd name="connsiteY4" fmla="*/ 88105 h 426213"/>
                  <a:gd name="connsiteX5" fmla="*/ 123825 w 190501"/>
                  <a:gd name="connsiteY5" fmla="*/ 375412 h 426213"/>
                  <a:gd name="connsiteX6" fmla="*/ 65089 w 190501"/>
                  <a:gd name="connsiteY6" fmla="*/ 426213 h 426213"/>
                  <a:gd name="connsiteX7" fmla="*/ 0 w 190501"/>
                  <a:gd name="connsiteY7" fmla="*/ 31750 h 426213"/>
                  <a:gd name="connsiteX0" fmla="*/ 0 w 190501"/>
                  <a:gd name="connsiteY0" fmla="*/ 31750 h 426213"/>
                  <a:gd name="connsiteX1" fmla="*/ 41276 w 190501"/>
                  <a:gd name="connsiteY1" fmla="*/ 0 h 426213"/>
                  <a:gd name="connsiteX2" fmla="*/ 175419 w 190501"/>
                  <a:gd name="connsiteY2" fmla="*/ 7144 h 426213"/>
                  <a:gd name="connsiteX3" fmla="*/ 190501 w 190501"/>
                  <a:gd name="connsiteY3" fmla="*/ 57944 h 426213"/>
                  <a:gd name="connsiteX4" fmla="*/ 97632 w 190501"/>
                  <a:gd name="connsiteY4" fmla="*/ 88105 h 426213"/>
                  <a:gd name="connsiteX5" fmla="*/ 123825 w 190501"/>
                  <a:gd name="connsiteY5" fmla="*/ 375412 h 426213"/>
                  <a:gd name="connsiteX6" fmla="*/ 65089 w 190501"/>
                  <a:gd name="connsiteY6" fmla="*/ 426213 h 426213"/>
                  <a:gd name="connsiteX7" fmla="*/ 0 w 190501"/>
                  <a:gd name="connsiteY7" fmla="*/ 31750 h 426213"/>
                  <a:gd name="connsiteX0" fmla="*/ 0 w 190501"/>
                  <a:gd name="connsiteY0" fmla="*/ 31750 h 426213"/>
                  <a:gd name="connsiteX1" fmla="*/ 41276 w 190501"/>
                  <a:gd name="connsiteY1" fmla="*/ 0 h 426213"/>
                  <a:gd name="connsiteX2" fmla="*/ 175419 w 190501"/>
                  <a:gd name="connsiteY2" fmla="*/ 7144 h 426213"/>
                  <a:gd name="connsiteX3" fmla="*/ 190501 w 190501"/>
                  <a:gd name="connsiteY3" fmla="*/ 57944 h 426213"/>
                  <a:gd name="connsiteX4" fmla="*/ 97632 w 190501"/>
                  <a:gd name="connsiteY4" fmla="*/ 88105 h 426213"/>
                  <a:gd name="connsiteX5" fmla="*/ 123825 w 190501"/>
                  <a:gd name="connsiteY5" fmla="*/ 375412 h 426213"/>
                  <a:gd name="connsiteX6" fmla="*/ 65089 w 190501"/>
                  <a:gd name="connsiteY6" fmla="*/ 426213 h 426213"/>
                  <a:gd name="connsiteX7" fmla="*/ 0 w 190501"/>
                  <a:gd name="connsiteY7" fmla="*/ 31750 h 426213"/>
                  <a:gd name="connsiteX0" fmla="*/ 0 w 190501"/>
                  <a:gd name="connsiteY0" fmla="*/ 31750 h 426213"/>
                  <a:gd name="connsiteX1" fmla="*/ 41276 w 190501"/>
                  <a:gd name="connsiteY1" fmla="*/ 0 h 426213"/>
                  <a:gd name="connsiteX2" fmla="*/ 175419 w 190501"/>
                  <a:gd name="connsiteY2" fmla="*/ 7144 h 426213"/>
                  <a:gd name="connsiteX3" fmla="*/ 190501 w 190501"/>
                  <a:gd name="connsiteY3" fmla="*/ 57944 h 426213"/>
                  <a:gd name="connsiteX4" fmla="*/ 97632 w 190501"/>
                  <a:gd name="connsiteY4" fmla="*/ 88105 h 426213"/>
                  <a:gd name="connsiteX5" fmla="*/ 123825 w 190501"/>
                  <a:gd name="connsiteY5" fmla="*/ 375412 h 426213"/>
                  <a:gd name="connsiteX6" fmla="*/ 65089 w 190501"/>
                  <a:gd name="connsiteY6" fmla="*/ 426213 h 426213"/>
                  <a:gd name="connsiteX7" fmla="*/ 0 w 190501"/>
                  <a:gd name="connsiteY7" fmla="*/ 31750 h 426213"/>
                  <a:gd name="connsiteX0" fmla="*/ 0 w 190501"/>
                  <a:gd name="connsiteY0" fmla="*/ 31750 h 426213"/>
                  <a:gd name="connsiteX1" fmla="*/ 41276 w 190501"/>
                  <a:gd name="connsiteY1" fmla="*/ 0 h 426213"/>
                  <a:gd name="connsiteX2" fmla="*/ 175419 w 190501"/>
                  <a:gd name="connsiteY2" fmla="*/ 7144 h 426213"/>
                  <a:gd name="connsiteX3" fmla="*/ 190501 w 190501"/>
                  <a:gd name="connsiteY3" fmla="*/ 57944 h 426213"/>
                  <a:gd name="connsiteX4" fmla="*/ 97632 w 190501"/>
                  <a:gd name="connsiteY4" fmla="*/ 88105 h 426213"/>
                  <a:gd name="connsiteX5" fmla="*/ 123825 w 190501"/>
                  <a:gd name="connsiteY5" fmla="*/ 375412 h 426213"/>
                  <a:gd name="connsiteX6" fmla="*/ 65089 w 190501"/>
                  <a:gd name="connsiteY6" fmla="*/ 426213 h 426213"/>
                  <a:gd name="connsiteX7" fmla="*/ 0 w 190501"/>
                  <a:gd name="connsiteY7" fmla="*/ 31750 h 426213"/>
                  <a:gd name="connsiteX0" fmla="*/ 0 w 190501"/>
                  <a:gd name="connsiteY0" fmla="*/ 31750 h 426213"/>
                  <a:gd name="connsiteX1" fmla="*/ 41276 w 190501"/>
                  <a:gd name="connsiteY1" fmla="*/ 0 h 426213"/>
                  <a:gd name="connsiteX2" fmla="*/ 175419 w 190501"/>
                  <a:gd name="connsiteY2" fmla="*/ 7144 h 426213"/>
                  <a:gd name="connsiteX3" fmla="*/ 190501 w 190501"/>
                  <a:gd name="connsiteY3" fmla="*/ 57944 h 426213"/>
                  <a:gd name="connsiteX4" fmla="*/ 97632 w 190501"/>
                  <a:gd name="connsiteY4" fmla="*/ 88105 h 426213"/>
                  <a:gd name="connsiteX5" fmla="*/ 123825 w 190501"/>
                  <a:gd name="connsiteY5" fmla="*/ 375412 h 426213"/>
                  <a:gd name="connsiteX6" fmla="*/ 65089 w 190501"/>
                  <a:gd name="connsiteY6" fmla="*/ 426213 h 426213"/>
                  <a:gd name="connsiteX7" fmla="*/ 0 w 190501"/>
                  <a:gd name="connsiteY7" fmla="*/ 31750 h 42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1" h="426213">
                    <a:moveTo>
                      <a:pt x="0" y="31750"/>
                    </a:moveTo>
                    <a:cubicBezTo>
                      <a:pt x="0" y="16845"/>
                      <a:pt x="26371" y="0"/>
                      <a:pt x="41276" y="0"/>
                    </a:cubicBezTo>
                    <a:lnTo>
                      <a:pt x="175419" y="7144"/>
                    </a:lnTo>
                    <a:cubicBezTo>
                      <a:pt x="190324" y="7144"/>
                      <a:pt x="190501" y="43039"/>
                      <a:pt x="190501" y="57944"/>
                    </a:cubicBezTo>
                    <a:cubicBezTo>
                      <a:pt x="180182" y="104510"/>
                      <a:pt x="107951" y="41539"/>
                      <a:pt x="97632" y="88105"/>
                    </a:cubicBezTo>
                    <a:lnTo>
                      <a:pt x="123825" y="375412"/>
                    </a:lnTo>
                    <a:cubicBezTo>
                      <a:pt x="125147" y="415755"/>
                      <a:pt x="127796" y="398560"/>
                      <a:pt x="65089" y="426213"/>
                    </a:cubicBezTo>
                    <a:cubicBezTo>
                      <a:pt x="52125" y="342212"/>
                      <a:pt x="21431" y="89292"/>
                      <a:pt x="0" y="31750"/>
                    </a:cubicBezTo>
                    <a:close/>
                  </a:path>
                </a:pathLst>
              </a:custGeom>
              <a:solidFill>
                <a:srgbClr val="5B9BD5"/>
              </a:solidFill>
              <a:ln w="12700" cap="flat" cmpd="sng" algn="ctr">
                <a:noFill/>
                <a:prstDash val="solid"/>
                <a:miter lim="800000"/>
              </a:ln>
              <a:effectLst/>
            </p:spPr>
            <p:txBody>
              <a:bodyPr rtlCol="0" anchor="ctr"/>
              <a:lstStyle/>
              <a:p>
                <a:pPr algn="ctr" defTabSz="685800">
                  <a:defRPr/>
                </a:pPr>
                <a:endParaRPr lang="en-US" sz="1148" kern="0">
                  <a:solidFill>
                    <a:prstClr val="white"/>
                  </a:solidFill>
                  <a:latin typeface="Calibri" panose="020F0502020204030204"/>
                </a:endParaRPr>
              </a:p>
            </p:txBody>
          </p:sp>
          <p:sp>
            <p:nvSpPr>
              <p:cNvPr id="168" name="Oval 9">
                <a:extLst>
                  <a:ext uri="{FF2B5EF4-FFF2-40B4-BE49-F238E27FC236}">
                    <a16:creationId xmlns:a16="http://schemas.microsoft.com/office/drawing/2014/main" id="{16976890-AE4A-BDA8-B9A9-89563945360A}"/>
                  </a:ext>
                </a:extLst>
              </p:cNvPr>
              <p:cNvSpPr/>
              <p:nvPr/>
            </p:nvSpPr>
            <p:spPr>
              <a:xfrm>
                <a:off x="4484179" y="3114555"/>
                <a:ext cx="218950" cy="533578"/>
              </a:xfrm>
              <a:custGeom>
                <a:avLst/>
                <a:gdLst>
                  <a:gd name="connsiteX0" fmla="*/ 0 w 214312"/>
                  <a:gd name="connsiteY0" fmla="*/ 255985 h 511969"/>
                  <a:gd name="connsiteX1" fmla="*/ 107156 w 214312"/>
                  <a:gd name="connsiteY1" fmla="*/ 0 h 511969"/>
                  <a:gd name="connsiteX2" fmla="*/ 214312 w 214312"/>
                  <a:gd name="connsiteY2" fmla="*/ 255985 h 511969"/>
                  <a:gd name="connsiteX3" fmla="*/ 107156 w 214312"/>
                  <a:gd name="connsiteY3" fmla="*/ 511970 h 511969"/>
                  <a:gd name="connsiteX4" fmla="*/ 0 w 214312"/>
                  <a:gd name="connsiteY4" fmla="*/ 255985 h 511969"/>
                  <a:gd name="connsiteX0" fmla="*/ 5191 w 219503"/>
                  <a:gd name="connsiteY0" fmla="*/ 266596 h 522581"/>
                  <a:gd name="connsiteX1" fmla="*/ 26622 w 219503"/>
                  <a:gd name="connsiteY1" fmla="*/ 70142 h 522581"/>
                  <a:gd name="connsiteX2" fmla="*/ 112347 w 219503"/>
                  <a:gd name="connsiteY2" fmla="*/ 10611 h 522581"/>
                  <a:gd name="connsiteX3" fmla="*/ 219503 w 219503"/>
                  <a:gd name="connsiteY3" fmla="*/ 266596 h 522581"/>
                  <a:gd name="connsiteX4" fmla="*/ 112347 w 219503"/>
                  <a:gd name="connsiteY4" fmla="*/ 522581 h 522581"/>
                  <a:gd name="connsiteX5" fmla="*/ 5191 w 219503"/>
                  <a:gd name="connsiteY5" fmla="*/ 266596 h 522581"/>
                  <a:gd name="connsiteX0" fmla="*/ 5191 w 222721"/>
                  <a:gd name="connsiteY0" fmla="*/ 256738 h 512723"/>
                  <a:gd name="connsiteX1" fmla="*/ 26622 w 222721"/>
                  <a:gd name="connsiteY1" fmla="*/ 60284 h 512723"/>
                  <a:gd name="connsiteX2" fmla="*/ 112347 w 222721"/>
                  <a:gd name="connsiteY2" fmla="*/ 753 h 512723"/>
                  <a:gd name="connsiteX3" fmla="*/ 200454 w 222721"/>
                  <a:gd name="connsiteY3" fmla="*/ 43616 h 512723"/>
                  <a:gd name="connsiteX4" fmla="*/ 219503 w 222721"/>
                  <a:gd name="connsiteY4" fmla="*/ 256738 h 512723"/>
                  <a:gd name="connsiteX5" fmla="*/ 112347 w 222721"/>
                  <a:gd name="connsiteY5" fmla="*/ 512723 h 512723"/>
                  <a:gd name="connsiteX6" fmla="*/ 5191 w 222721"/>
                  <a:gd name="connsiteY6" fmla="*/ 256738 h 512723"/>
                  <a:gd name="connsiteX0" fmla="*/ 5191 w 220697"/>
                  <a:gd name="connsiteY0" fmla="*/ 256738 h 525405"/>
                  <a:gd name="connsiteX1" fmla="*/ 26622 w 220697"/>
                  <a:gd name="connsiteY1" fmla="*/ 60284 h 525405"/>
                  <a:gd name="connsiteX2" fmla="*/ 112347 w 220697"/>
                  <a:gd name="connsiteY2" fmla="*/ 753 h 525405"/>
                  <a:gd name="connsiteX3" fmla="*/ 200454 w 220697"/>
                  <a:gd name="connsiteY3" fmla="*/ 43616 h 525405"/>
                  <a:gd name="connsiteX4" fmla="*/ 219503 w 220697"/>
                  <a:gd name="connsiteY4" fmla="*/ 256738 h 525405"/>
                  <a:gd name="connsiteX5" fmla="*/ 209979 w 220697"/>
                  <a:gd name="connsiteY5" fmla="*/ 462716 h 525405"/>
                  <a:gd name="connsiteX6" fmla="*/ 112347 w 220697"/>
                  <a:gd name="connsiteY6" fmla="*/ 512723 h 525405"/>
                  <a:gd name="connsiteX7" fmla="*/ 5191 w 220697"/>
                  <a:gd name="connsiteY7" fmla="*/ 256738 h 525405"/>
                  <a:gd name="connsiteX0" fmla="*/ 2728 w 218234"/>
                  <a:gd name="connsiteY0" fmla="*/ 256738 h 514814"/>
                  <a:gd name="connsiteX1" fmla="*/ 24159 w 218234"/>
                  <a:gd name="connsiteY1" fmla="*/ 60284 h 514814"/>
                  <a:gd name="connsiteX2" fmla="*/ 109884 w 218234"/>
                  <a:gd name="connsiteY2" fmla="*/ 753 h 514814"/>
                  <a:gd name="connsiteX3" fmla="*/ 197991 w 218234"/>
                  <a:gd name="connsiteY3" fmla="*/ 43616 h 514814"/>
                  <a:gd name="connsiteX4" fmla="*/ 217040 w 218234"/>
                  <a:gd name="connsiteY4" fmla="*/ 256738 h 514814"/>
                  <a:gd name="connsiteX5" fmla="*/ 207516 w 218234"/>
                  <a:gd name="connsiteY5" fmla="*/ 462716 h 514814"/>
                  <a:gd name="connsiteX6" fmla="*/ 109884 w 218234"/>
                  <a:gd name="connsiteY6" fmla="*/ 512723 h 514814"/>
                  <a:gd name="connsiteX7" fmla="*/ 12254 w 218234"/>
                  <a:gd name="connsiteY7" fmla="*/ 479384 h 514814"/>
                  <a:gd name="connsiteX8" fmla="*/ 2728 w 218234"/>
                  <a:gd name="connsiteY8" fmla="*/ 256738 h 514814"/>
                  <a:gd name="connsiteX0" fmla="*/ 2728 w 218234"/>
                  <a:gd name="connsiteY0" fmla="*/ 256738 h 534476"/>
                  <a:gd name="connsiteX1" fmla="*/ 24159 w 218234"/>
                  <a:gd name="connsiteY1" fmla="*/ 60284 h 534476"/>
                  <a:gd name="connsiteX2" fmla="*/ 109884 w 218234"/>
                  <a:gd name="connsiteY2" fmla="*/ 753 h 534476"/>
                  <a:gd name="connsiteX3" fmla="*/ 197991 w 218234"/>
                  <a:gd name="connsiteY3" fmla="*/ 43616 h 534476"/>
                  <a:gd name="connsiteX4" fmla="*/ 217040 w 218234"/>
                  <a:gd name="connsiteY4" fmla="*/ 256738 h 534476"/>
                  <a:gd name="connsiteX5" fmla="*/ 207516 w 218234"/>
                  <a:gd name="connsiteY5" fmla="*/ 462716 h 534476"/>
                  <a:gd name="connsiteX6" fmla="*/ 112265 w 218234"/>
                  <a:gd name="connsiteY6" fmla="*/ 534154 h 534476"/>
                  <a:gd name="connsiteX7" fmla="*/ 12254 w 218234"/>
                  <a:gd name="connsiteY7" fmla="*/ 479384 h 534476"/>
                  <a:gd name="connsiteX8" fmla="*/ 2728 w 218234"/>
                  <a:gd name="connsiteY8" fmla="*/ 256738 h 534476"/>
                  <a:gd name="connsiteX0" fmla="*/ 2728 w 219581"/>
                  <a:gd name="connsiteY0" fmla="*/ 256738 h 534275"/>
                  <a:gd name="connsiteX1" fmla="*/ 24159 w 219581"/>
                  <a:gd name="connsiteY1" fmla="*/ 60284 h 534275"/>
                  <a:gd name="connsiteX2" fmla="*/ 109884 w 219581"/>
                  <a:gd name="connsiteY2" fmla="*/ 753 h 534275"/>
                  <a:gd name="connsiteX3" fmla="*/ 197991 w 219581"/>
                  <a:gd name="connsiteY3" fmla="*/ 43616 h 534275"/>
                  <a:gd name="connsiteX4" fmla="*/ 217040 w 219581"/>
                  <a:gd name="connsiteY4" fmla="*/ 256738 h 534275"/>
                  <a:gd name="connsiteX5" fmla="*/ 209897 w 219581"/>
                  <a:gd name="connsiteY5" fmla="*/ 469860 h 534275"/>
                  <a:gd name="connsiteX6" fmla="*/ 112265 w 219581"/>
                  <a:gd name="connsiteY6" fmla="*/ 534154 h 534275"/>
                  <a:gd name="connsiteX7" fmla="*/ 12254 w 219581"/>
                  <a:gd name="connsiteY7" fmla="*/ 479384 h 534275"/>
                  <a:gd name="connsiteX8" fmla="*/ 2728 w 219581"/>
                  <a:gd name="connsiteY8" fmla="*/ 256738 h 534275"/>
                  <a:gd name="connsiteX0" fmla="*/ 2097 w 218950"/>
                  <a:gd name="connsiteY0" fmla="*/ 256041 h 533578"/>
                  <a:gd name="connsiteX1" fmla="*/ 14003 w 218950"/>
                  <a:gd name="connsiteY1" fmla="*/ 45299 h 533578"/>
                  <a:gd name="connsiteX2" fmla="*/ 109253 w 218950"/>
                  <a:gd name="connsiteY2" fmla="*/ 56 h 533578"/>
                  <a:gd name="connsiteX3" fmla="*/ 197360 w 218950"/>
                  <a:gd name="connsiteY3" fmla="*/ 42919 h 533578"/>
                  <a:gd name="connsiteX4" fmla="*/ 216409 w 218950"/>
                  <a:gd name="connsiteY4" fmla="*/ 256041 h 533578"/>
                  <a:gd name="connsiteX5" fmla="*/ 209266 w 218950"/>
                  <a:gd name="connsiteY5" fmla="*/ 469163 h 533578"/>
                  <a:gd name="connsiteX6" fmla="*/ 111634 w 218950"/>
                  <a:gd name="connsiteY6" fmla="*/ 533457 h 533578"/>
                  <a:gd name="connsiteX7" fmla="*/ 11623 w 218950"/>
                  <a:gd name="connsiteY7" fmla="*/ 478687 h 533578"/>
                  <a:gd name="connsiteX8" fmla="*/ 2097 w 218950"/>
                  <a:gd name="connsiteY8" fmla="*/ 256041 h 533578"/>
                  <a:gd name="connsiteX0" fmla="*/ 2097 w 218950"/>
                  <a:gd name="connsiteY0" fmla="*/ 256041 h 533578"/>
                  <a:gd name="connsiteX1" fmla="*/ 14003 w 218950"/>
                  <a:gd name="connsiteY1" fmla="*/ 45299 h 533578"/>
                  <a:gd name="connsiteX2" fmla="*/ 109253 w 218950"/>
                  <a:gd name="connsiteY2" fmla="*/ 56 h 533578"/>
                  <a:gd name="connsiteX3" fmla="*/ 197360 w 218950"/>
                  <a:gd name="connsiteY3" fmla="*/ 42919 h 533578"/>
                  <a:gd name="connsiteX4" fmla="*/ 216409 w 218950"/>
                  <a:gd name="connsiteY4" fmla="*/ 256041 h 533578"/>
                  <a:gd name="connsiteX5" fmla="*/ 209266 w 218950"/>
                  <a:gd name="connsiteY5" fmla="*/ 469163 h 533578"/>
                  <a:gd name="connsiteX6" fmla="*/ 111634 w 218950"/>
                  <a:gd name="connsiteY6" fmla="*/ 533457 h 533578"/>
                  <a:gd name="connsiteX7" fmla="*/ 11623 w 218950"/>
                  <a:gd name="connsiteY7" fmla="*/ 478687 h 533578"/>
                  <a:gd name="connsiteX8" fmla="*/ 2097 w 218950"/>
                  <a:gd name="connsiteY8" fmla="*/ 256041 h 533578"/>
                  <a:gd name="connsiteX0" fmla="*/ 2097 w 218950"/>
                  <a:gd name="connsiteY0" fmla="*/ 256041 h 533578"/>
                  <a:gd name="connsiteX1" fmla="*/ 14003 w 218950"/>
                  <a:gd name="connsiteY1" fmla="*/ 45299 h 533578"/>
                  <a:gd name="connsiteX2" fmla="*/ 109253 w 218950"/>
                  <a:gd name="connsiteY2" fmla="*/ 56 h 533578"/>
                  <a:gd name="connsiteX3" fmla="*/ 204504 w 218950"/>
                  <a:gd name="connsiteY3" fmla="*/ 42919 h 533578"/>
                  <a:gd name="connsiteX4" fmla="*/ 216409 w 218950"/>
                  <a:gd name="connsiteY4" fmla="*/ 256041 h 533578"/>
                  <a:gd name="connsiteX5" fmla="*/ 209266 w 218950"/>
                  <a:gd name="connsiteY5" fmla="*/ 469163 h 533578"/>
                  <a:gd name="connsiteX6" fmla="*/ 111634 w 218950"/>
                  <a:gd name="connsiteY6" fmla="*/ 533457 h 533578"/>
                  <a:gd name="connsiteX7" fmla="*/ 11623 w 218950"/>
                  <a:gd name="connsiteY7" fmla="*/ 478687 h 533578"/>
                  <a:gd name="connsiteX8" fmla="*/ 2097 w 218950"/>
                  <a:gd name="connsiteY8" fmla="*/ 256041 h 533578"/>
                  <a:gd name="connsiteX0" fmla="*/ 2097 w 218950"/>
                  <a:gd name="connsiteY0" fmla="*/ 256041 h 533578"/>
                  <a:gd name="connsiteX1" fmla="*/ 14003 w 218950"/>
                  <a:gd name="connsiteY1" fmla="*/ 45299 h 533578"/>
                  <a:gd name="connsiteX2" fmla="*/ 109253 w 218950"/>
                  <a:gd name="connsiteY2" fmla="*/ 56 h 533578"/>
                  <a:gd name="connsiteX3" fmla="*/ 204504 w 218950"/>
                  <a:gd name="connsiteY3" fmla="*/ 42919 h 533578"/>
                  <a:gd name="connsiteX4" fmla="*/ 216409 w 218950"/>
                  <a:gd name="connsiteY4" fmla="*/ 256041 h 533578"/>
                  <a:gd name="connsiteX5" fmla="*/ 209266 w 218950"/>
                  <a:gd name="connsiteY5" fmla="*/ 469163 h 533578"/>
                  <a:gd name="connsiteX6" fmla="*/ 111634 w 218950"/>
                  <a:gd name="connsiteY6" fmla="*/ 533457 h 533578"/>
                  <a:gd name="connsiteX7" fmla="*/ 11623 w 218950"/>
                  <a:gd name="connsiteY7" fmla="*/ 478687 h 533578"/>
                  <a:gd name="connsiteX8" fmla="*/ 2097 w 218950"/>
                  <a:gd name="connsiteY8" fmla="*/ 256041 h 533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950" h="533578">
                    <a:moveTo>
                      <a:pt x="2097" y="256041"/>
                    </a:moveTo>
                    <a:cubicBezTo>
                      <a:pt x="2494" y="183810"/>
                      <a:pt x="-3856" y="87963"/>
                      <a:pt x="14003" y="45299"/>
                    </a:cubicBezTo>
                    <a:cubicBezTo>
                      <a:pt x="31862" y="2635"/>
                      <a:pt x="77503" y="453"/>
                      <a:pt x="109253" y="56"/>
                    </a:cubicBezTo>
                    <a:cubicBezTo>
                      <a:pt x="141003" y="-341"/>
                      <a:pt x="186645" y="255"/>
                      <a:pt x="204504" y="42919"/>
                    </a:cubicBezTo>
                    <a:cubicBezTo>
                      <a:pt x="222363" y="85583"/>
                      <a:pt x="218393" y="196510"/>
                      <a:pt x="216409" y="256041"/>
                    </a:cubicBezTo>
                    <a:cubicBezTo>
                      <a:pt x="214425" y="315572"/>
                      <a:pt x="227125" y="426499"/>
                      <a:pt x="209266" y="469163"/>
                    </a:cubicBezTo>
                    <a:cubicBezTo>
                      <a:pt x="191407" y="511827"/>
                      <a:pt x="144574" y="531870"/>
                      <a:pt x="111634" y="533457"/>
                    </a:cubicBezTo>
                    <a:cubicBezTo>
                      <a:pt x="78694" y="535044"/>
                      <a:pt x="29482" y="521351"/>
                      <a:pt x="11623" y="478687"/>
                    </a:cubicBezTo>
                    <a:cubicBezTo>
                      <a:pt x="-6236" y="436023"/>
                      <a:pt x="1700" y="328272"/>
                      <a:pt x="2097" y="256041"/>
                    </a:cubicBezTo>
                    <a:close/>
                  </a:path>
                </a:pathLst>
              </a:custGeom>
              <a:solidFill>
                <a:sysClr val="window" lastClr="FFFFFF"/>
              </a:solidFill>
              <a:ln w="12700" cap="flat" cmpd="sng" algn="ctr">
                <a:noFill/>
                <a:prstDash val="solid"/>
                <a:miter lim="800000"/>
              </a:ln>
              <a:effectLst/>
            </p:spPr>
            <p:txBody>
              <a:bodyPr rtlCol="0" anchor="ctr"/>
              <a:lstStyle/>
              <a:p>
                <a:pPr algn="ctr" defTabSz="685800">
                  <a:defRPr/>
                </a:pPr>
                <a:endParaRPr lang="en-US" sz="1148" kern="0">
                  <a:solidFill>
                    <a:prstClr val="white"/>
                  </a:solidFill>
                  <a:latin typeface="Calibri" panose="020F0502020204030204"/>
                </a:endParaRPr>
              </a:p>
            </p:txBody>
          </p:sp>
          <p:cxnSp>
            <p:nvCxnSpPr>
              <p:cNvPr id="169" name="Straight Connector 168">
                <a:extLst>
                  <a:ext uri="{FF2B5EF4-FFF2-40B4-BE49-F238E27FC236}">
                    <a16:creationId xmlns:a16="http://schemas.microsoft.com/office/drawing/2014/main" id="{BB791394-1DA8-DA95-09EF-EA62AD27120D}"/>
                  </a:ext>
                </a:extLst>
              </p:cNvPr>
              <p:cNvCxnSpPr/>
              <p:nvPr/>
            </p:nvCxnSpPr>
            <p:spPr>
              <a:xfrm>
                <a:off x="4540076" y="3200764"/>
                <a:ext cx="107156" cy="0"/>
              </a:xfrm>
              <a:prstGeom prst="line">
                <a:avLst/>
              </a:prstGeom>
              <a:noFill/>
              <a:ln w="25400" cap="flat" cmpd="sng" algn="ctr">
                <a:solidFill>
                  <a:srgbClr val="ADADAD"/>
                </a:solidFill>
                <a:prstDash val="solid"/>
                <a:miter lim="800000"/>
              </a:ln>
              <a:effectLst/>
            </p:spPr>
          </p:cxnSp>
          <p:cxnSp>
            <p:nvCxnSpPr>
              <p:cNvPr id="170" name="Straight Connector 169">
                <a:extLst>
                  <a:ext uri="{FF2B5EF4-FFF2-40B4-BE49-F238E27FC236}">
                    <a16:creationId xmlns:a16="http://schemas.microsoft.com/office/drawing/2014/main" id="{FE277459-4F59-4754-9B2C-C4AD396DAED6}"/>
                  </a:ext>
                </a:extLst>
              </p:cNvPr>
              <p:cNvCxnSpPr/>
              <p:nvPr/>
            </p:nvCxnSpPr>
            <p:spPr>
              <a:xfrm>
                <a:off x="4566865" y="3262676"/>
                <a:ext cx="53578" cy="0"/>
              </a:xfrm>
              <a:prstGeom prst="line">
                <a:avLst/>
              </a:prstGeom>
              <a:noFill/>
              <a:ln w="25400" cap="flat" cmpd="sng" algn="ctr">
                <a:solidFill>
                  <a:srgbClr val="ADADAD"/>
                </a:solidFill>
                <a:prstDash val="solid"/>
                <a:miter lim="800000"/>
              </a:ln>
              <a:effectLst/>
            </p:spPr>
          </p:cxnSp>
          <p:cxnSp>
            <p:nvCxnSpPr>
              <p:cNvPr id="171" name="Straight Connector 170">
                <a:extLst>
                  <a:ext uri="{FF2B5EF4-FFF2-40B4-BE49-F238E27FC236}">
                    <a16:creationId xmlns:a16="http://schemas.microsoft.com/office/drawing/2014/main" id="{C44B1DBE-16A8-0A02-FF0D-14C5FC118187}"/>
                  </a:ext>
                </a:extLst>
              </p:cNvPr>
              <p:cNvCxnSpPr/>
              <p:nvPr/>
            </p:nvCxnSpPr>
            <p:spPr>
              <a:xfrm>
                <a:off x="4540076" y="3319827"/>
                <a:ext cx="107156" cy="0"/>
              </a:xfrm>
              <a:prstGeom prst="line">
                <a:avLst/>
              </a:prstGeom>
              <a:noFill/>
              <a:ln w="25400" cap="flat" cmpd="sng" algn="ctr">
                <a:solidFill>
                  <a:srgbClr val="ADADAD"/>
                </a:solidFill>
                <a:prstDash val="solid"/>
                <a:miter lim="800000"/>
              </a:ln>
              <a:effectLst/>
            </p:spPr>
          </p:cxnSp>
          <p:cxnSp>
            <p:nvCxnSpPr>
              <p:cNvPr id="172" name="Straight Connector 171">
                <a:extLst>
                  <a:ext uri="{FF2B5EF4-FFF2-40B4-BE49-F238E27FC236}">
                    <a16:creationId xmlns:a16="http://schemas.microsoft.com/office/drawing/2014/main" id="{A3E6F5C4-80D3-7936-D6F0-8319C53B3BF5}"/>
                  </a:ext>
                </a:extLst>
              </p:cNvPr>
              <p:cNvCxnSpPr/>
              <p:nvPr/>
            </p:nvCxnSpPr>
            <p:spPr>
              <a:xfrm>
                <a:off x="4566865" y="3381739"/>
                <a:ext cx="53578" cy="0"/>
              </a:xfrm>
              <a:prstGeom prst="line">
                <a:avLst/>
              </a:prstGeom>
              <a:noFill/>
              <a:ln w="25400" cap="flat" cmpd="sng" algn="ctr">
                <a:solidFill>
                  <a:srgbClr val="ADADAD"/>
                </a:solidFill>
                <a:prstDash val="solid"/>
                <a:miter lim="800000"/>
              </a:ln>
              <a:effectLst/>
            </p:spPr>
          </p:cxnSp>
          <p:cxnSp>
            <p:nvCxnSpPr>
              <p:cNvPr id="173" name="Straight Connector 172">
                <a:extLst>
                  <a:ext uri="{FF2B5EF4-FFF2-40B4-BE49-F238E27FC236}">
                    <a16:creationId xmlns:a16="http://schemas.microsoft.com/office/drawing/2014/main" id="{F17C77C2-1245-348A-246E-3D4CC3CE5759}"/>
                  </a:ext>
                </a:extLst>
              </p:cNvPr>
              <p:cNvCxnSpPr/>
              <p:nvPr/>
            </p:nvCxnSpPr>
            <p:spPr>
              <a:xfrm>
                <a:off x="4540076" y="3438889"/>
                <a:ext cx="107156" cy="0"/>
              </a:xfrm>
              <a:prstGeom prst="line">
                <a:avLst/>
              </a:prstGeom>
              <a:noFill/>
              <a:ln w="25400" cap="flat" cmpd="sng" algn="ctr">
                <a:solidFill>
                  <a:srgbClr val="ADADAD"/>
                </a:solidFill>
                <a:prstDash val="solid"/>
                <a:miter lim="800000"/>
              </a:ln>
              <a:effectLst/>
            </p:spPr>
          </p:cxnSp>
          <p:cxnSp>
            <p:nvCxnSpPr>
              <p:cNvPr id="174" name="Straight Connector 173">
                <a:extLst>
                  <a:ext uri="{FF2B5EF4-FFF2-40B4-BE49-F238E27FC236}">
                    <a16:creationId xmlns:a16="http://schemas.microsoft.com/office/drawing/2014/main" id="{69CD16F5-D4DE-BB19-7AA6-EF4F35AB10B0}"/>
                  </a:ext>
                </a:extLst>
              </p:cNvPr>
              <p:cNvCxnSpPr/>
              <p:nvPr/>
            </p:nvCxnSpPr>
            <p:spPr>
              <a:xfrm>
                <a:off x="4566865" y="3500801"/>
                <a:ext cx="53578" cy="0"/>
              </a:xfrm>
              <a:prstGeom prst="line">
                <a:avLst/>
              </a:prstGeom>
              <a:noFill/>
              <a:ln w="25400" cap="flat" cmpd="sng" algn="ctr">
                <a:solidFill>
                  <a:srgbClr val="ADADAD"/>
                </a:solidFill>
                <a:prstDash val="solid"/>
                <a:miter lim="800000"/>
              </a:ln>
              <a:effectLst/>
            </p:spPr>
          </p:cxnSp>
          <p:cxnSp>
            <p:nvCxnSpPr>
              <p:cNvPr id="175" name="Straight Connector 174">
                <a:extLst>
                  <a:ext uri="{FF2B5EF4-FFF2-40B4-BE49-F238E27FC236}">
                    <a16:creationId xmlns:a16="http://schemas.microsoft.com/office/drawing/2014/main" id="{5A7095A2-A501-CD06-83D9-FE89303F8911}"/>
                  </a:ext>
                </a:extLst>
              </p:cNvPr>
              <p:cNvCxnSpPr/>
              <p:nvPr/>
            </p:nvCxnSpPr>
            <p:spPr>
              <a:xfrm>
                <a:off x="4540076" y="3565095"/>
                <a:ext cx="107156" cy="0"/>
              </a:xfrm>
              <a:prstGeom prst="line">
                <a:avLst/>
              </a:prstGeom>
              <a:noFill/>
              <a:ln w="25400" cap="flat" cmpd="sng" algn="ctr">
                <a:solidFill>
                  <a:srgbClr val="ADADAD"/>
                </a:solidFill>
                <a:prstDash val="solid"/>
                <a:miter lim="800000"/>
              </a:ln>
              <a:effectLst/>
            </p:spPr>
          </p:cxnSp>
          <p:sp>
            <p:nvSpPr>
              <p:cNvPr id="167" name="Rectangle: Rounded Corners 3">
                <a:extLst>
                  <a:ext uri="{FF2B5EF4-FFF2-40B4-BE49-F238E27FC236}">
                    <a16:creationId xmlns:a16="http://schemas.microsoft.com/office/drawing/2014/main" id="{EBEEDCA7-FC2C-FCFD-320B-375D2168EC61}"/>
                  </a:ext>
                </a:extLst>
              </p:cNvPr>
              <p:cNvSpPr/>
              <p:nvPr/>
            </p:nvSpPr>
            <p:spPr>
              <a:xfrm>
                <a:off x="4268486" y="3069397"/>
                <a:ext cx="703912" cy="623888"/>
              </a:xfrm>
              <a:custGeom>
                <a:avLst/>
                <a:gdLst>
                  <a:gd name="connsiteX0" fmla="*/ 0 w 476250"/>
                  <a:gd name="connsiteY0" fmla="*/ 79377 h 628650"/>
                  <a:gd name="connsiteX1" fmla="*/ 79377 w 476250"/>
                  <a:gd name="connsiteY1" fmla="*/ 0 h 628650"/>
                  <a:gd name="connsiteX2" fmla="*/ 396873 w 476250"/>
                  <a:gd name="connsiteY2" fmla="*/ 0 h 628650"/>
                  <a:gd name="connsiteX3" fmla="*/ 476250 w 476250"/>
                  <a:gd name="connsiteY3" fmla="*/ 79377 h 628650"/>
                  <a:gd name="connsiteX4" fmla="*/ 476250 w 476250"/>
                  <a:gd name="connsiteY4" fmla="*/ 549273 h 628650"/>
                  <a:gd name="connsiteX5" fmla="*/ 396873 w 476250"/>
                  <a:gd name="connsiteY5" fmla="*/ 628650 h 628650"/>
                  <a:gd name="connsiteX6" fmla="*/ 79377 w 476250"/>
                  <a:gd name="connsiteY6" fmla="*/ 628650 h 628650"/>
                  <a:gd name="connsiteX7" fmla="*/ 0 w 476250"/>
                  <a:gd name="connsiteY7" fmla="*/ 549273 h 628650"/>
                  <a:gd name="connsiteX8" fmla="*/ 0 w 476250"/>
                  <a:gd name="connsiteY8" fmla="*/ 79377 h 628650"/>
                  <a:gd name="connsiteX0" fmla="*/ 0 w 507206"/>
                  <a:gd name="connsiteY0" fmla="*/ 79377 h 628650"/>
                  <a:gd name="connsiteX1" fmla="*/ 79377 w 507206"/>
                  <a:gd name="connsiteY1" fmla="*/ 0 h 628650"/>
                  <a:gd name="connsiteX2" fmla="*/ 396873 w 507206"/>
                  <a:gd name="connsiteY2" fmla="*/ 0 h 628650"/>
                  <a:gd name="connsiteX3" fmla="*/ 507206 w 507206"/>
                  <a:gd name="connsiteY3" fmla="*/ 138908 h 628650"/>
                  <a:gd name="connsiteX4" fmla="*/ 476250 w 507206"/>
                  <a:gd name="connsiteY4" fmla="*/ 549273 h 628650"/>
                  <a:gd name="connsiteX5" fmla="*/ 396873 w 507206"/>
                  <a:gd name="connsiteY5" fmla="*/ 628650 h 628650"/>
                  <a:gd name="connsiteX6" fmla="*/ 79377 w 507206"/>
                  <a:gd name="connsiteY6" fmla="*/ 628650 h 628650"/>
                  <a:gd name="connsiteX7" fmla="*/ 0 w 507206"/>
                  <a:gd name="connsiteY7" fmla="*/ 549273 h 628650"/>
                  <a:gd name="connsiteX8" fmla="*/ 0 w 507206"/>
                  <a:gd name="connsiteY8" fmla="*/ 79377 h 628650"/>
                  <a:gd name="connsiteX0" fmla="*/ 0 w 507206"/>
                  <a:gd name="connsiteY0" fmla="*/ 79377 h 628650"/>
                  <a:gd name="connsiteX1" fmla="*/ 79377 w 507206"/>
                  <a:gd name="connsiteY1" fmla="*/ 0 h 628650"/>
                  <a:gd name="connsiteX2" fmla="*/ 396873 w 507206"/>
                  <a:gd name="connsiteY2" fmla="*/ 0 h 628650"/>
                  <a:gd name="connsiteX3" fmla="*/ 507206 w 507206"/>
                  <a:gd name="connsiteY3" fmla="*/ 138908 h 628650"/>
                  <a:gd name="connsiteX4" fmla="*/ 476250 w 507206"/>
                  <a:gd name="connsiteY4" fmla="*/ 549273 h 628650"/>
                  <a:gd name="connsiteX5" fmla="*/ 396873 w 507206"/>
                  <a:gd name="connsiteY5" fmla="*/ 628650 h 628650"/>
                  <a:gd name="connsiteX6" fmla="*/ 79377 w 507206"/>
                  <a:gd name="connsiteY6" fmla="*/ 628650 h 628650"/>
                  <a:gd name="connsiteX7" fmla="*/ 0 w 507206"/>
                  <a:gd name="connsiteY7" fmla="*/ 549273 h 628650"/>
                  <a:gd name="connsiteX8" fmla="*/ 0 w 507206"/>
                  <a:gd name="connsiteY8" fmla="*/ 79377 h 628650"/>
                  <a:gd name="connsiteX0" fmla="*/ 0 w 507206"/>
                  <a:gd name="connsiteY0" fmla="*/ 79377 h 628650"/>
                  <a:gd name="connsiteX1" fmla="*/ 79377 w 507206"/>
                  <a:gd name="connsiteY1" fmla="*/ 0 h 628650"/>
                  <a:gd name="connsiteX2" fmla="*/ 396873 w 507206"/>
                  <a:gd name="connsiteY2" fmla="*/ 0 h 628650"/>
                  <a:gd name="connsiteX3" fmla="*/ 507206 w 507206"/>
                  <a:gd name="connsiteY3" fmla="*/ 138908 h 628650"/>
                  <a:gd name="connsiteX4" fmla="*/ 476250 w 507206"/>
                  <a:gd name="connsiteY4" fmla="*/ 549273 h 628650"/>
                  <a:gd name="connsiteX5" fmla="*/ 396873 w 507206"/>
                  <a:gd name="connsiteY5" fmla="*/ 628650 h 628650"/>
                  <a:gd name="connsiteX6" fmla="*/ 79377 w 507206"/>
                  <a:gd name="connsiteY6" fmla="*/ 628650 h 628650"/>
                  <a:gd name="connsiteX7" fmla="*/ 0 w 507206"/>
                  <a:gd name="connsiteY7" fmla="*/ 549273 h 628650"/>
                  <a:gd name="connsiteX8" fmla="*/ 0 w 507206"/>
                  <a:gd name="connsiteY8" fmla="*/ 79377 h 628650"/>
                  <a:gd name="connsiteX0" fmla="*/ 0 w 630287"/>
                  <a:gd name="connsiteY0" fmla="*/ 79377 h 628650"/>
                  <a:gd name="connsiteX1" fmla="*/ 79377 w 630287"/>
                  <a:gd name="connsiteY1" fmla="*/ 0 h 628650"/>
                  <a:gd name="connsiteX2" fmla="*/ 396873 w 630287"/>
                  <a:gd name="connsiteY2" fmla="*/ 0 h 628650"/>
                  <a:gd name="connsiteX3" fmla="*/ 628650 w 630287"/>
                  <a:gd name="connsiteY3" fmla="*/ 19844 h 628650"/>
                  <a:gd name="connsiteX4" fmla="*/ 507206 w 630287"/>
                  <a:gd name="connsiteY4" fmla="*/ 138908 h 628650"/>
                  <a:gd name="connsiteX5" fmla="*/ 476250 w 630287"/>
                  <a:gd name="connsiteY5" fmla="*/ 549273 h 628650"/>
                  <a:gd name="connsiteX6" fmla="*/ 396873 w 630287"/>
                  <a:gd name="connsiteY6" fmla="*/ 628650 h 628650"/>
                  <a:gd name="connsiteX7" fmla="*/ 79377 w 630287"/>
                  <a:gd name="connsiteY7" fmla="*/ 628650 h 628650"/>
                  <a:gd name="connsiteX8" fmla="*/ 0 w 630287"/>
                  <a:gd name="connsiteY8" fmla="*/ 549273 h 628650"/>
                  <a:gd name="connsiteX9" fmla="*/ 0 w 630287"/>
                  <a:gd name="connsiteY9" fmla="*/ 79377 h 628650"/>
                  <a:gd name="connsiteX0" fmla="*/ 0 w 630888"/>
                  <a:gd name="connsiteY0" fmla="*/ 79377 h 628650"/>
                  <a:gd name="connsiteX1" fmla="*/ 79377 w 630888"/>
                  <a:gd name="connsiteY1" fmla="*/ 0 h 628650"/>
                  <a:gd name="connsiteX2" fmla="*/ 396873 w 630888"/>
                  <a:gd name="connsiteY2" fmla="*/ 0 h 628650"/>
                  <a:gd name="connsiteX3" fmla="*/ 628650 w 630888"/>
                  <a:gd name="connsiteY3" fmla="*/ 19844 h 628650"/>
                  <a:gd name="connsiteX4" fmla="*/ 507206 w 630888"/>
                  <a:gd name="connsiteY4" fmla="*/ 138908 h 628650"/>
                  <a:gd name="connsiteX5" fmla="*/ 476250 w 630888"/>
                  <a:gd name="connsiteY5" fmla="*/ 549273 h 628650"/>
                  <a:gd name="connsiteX6" fmla="*/ 396873 w 630888"/>
                  <a:gd name="connsiteY6" fmla="*/ 628650 h 628650"/>
                  <a:gd name="connsiteX7" fmla="*/ 79377 w 630888"/>
                  <a:gd name="connsiteY7" fmla="*/ 628650 h 628650"/>
                  <a:gd name="connsiteX8" fmla="*/ 0 w 630888"/>
                  <a:gd name="connsiteY8" fmla="*/ 549273 h 628650"/>
                  <a:gd name="connsiteX9" fmla="*/ 0 w 630888"/>
                  <a:gd name="connsiteY9" fmla="*/ 79377 h 628650"/>
                  <a:gd name="connsiteX0" fmla="*/ 0 w 630888"/>
                  <a:gd name="connsiteY0" fmla="*/ 79377 h 628650"/>
                  <a:gd name="connsiteX1" fmla="*/ 79377 w 630888"/>
                  <a:gd name="connsiteY1" fmla="*/ 0 h 628650"/>
                  <a:gd name="connsiteX2" fmla="*/ 399255 w 630888"/>
                  <a:gd name="connsiteY2" fmla="*/ 4762 h 628650"/>
                  <a:gd name="connsiteX3" fmla="*/ 628650 w 630888"/>
                  <a:gd name="connsiteY3" fmla="*/ 19844 h 628650"/>
                  <a:gd name="connsiteX4" fmla="*/ 507206 w 630888"/>
                  <a:gd name="connsiteY4" fmla="*/ 138908 h 628650"/>
                  <a:gd name="connsiteX5" fmla="*/ 476250 w 630888"/>
                  <a:gd name="connsiteY5" fmla="*/ 549273 h 628650"/>
                  <a:gd name="connsiteX6" fmla="*/ 396873 w 630888"/>
                  <a:gd name="connsiteY6" fmla="*/ 628650 h 628650"/>
                  <a:gd name="connsiteX7" fmla="*/ 79377 w 630888"/>
                  <a:gd name="connsiteY7" fmla="*/ 628650 h 628650"/>
                  <a:gd name="connsiteX8" fmla="*/ 0 w 630888"/>
                  <a:gd name="connsiteY8" fmla="*/ 549273 h 628650"/>
                  <a:gd name="connsiteX9" fmla="*/ 0 w 630888"/>
                  <a:gd name="connsiteY9" fmla="*/ 79377 h 628650"/>
                  <a:gd name="connsiteX0" fmla="*/ 0 w 630888"/>
                  <a:gd name="connsiteY0" fmla="*/ 549273 h 628650"/>
                  <a:gd name="connsiteX1" fmla="*/ 79377 w 630888"/>
                  <a:gd name="connsiteY1" fmla="*/ 0 h 628650"/>
                  <a:gd name="connsiteX2" fmla="*/ 399255 w 630888"/>
                  <a:gd name="connsiteY2" fmla="*/ 4762 h 628650"/>
                  <a:gd name="connsiteX3" fmla="*/ 628650 w 630888"/>
                  <a:gd name="connsiteY3" fmla="*/ 19844 h 628650"/>
                  <a:gd name="connsiteX4" fmla="*/ 507206 w 630888"/>
                  <a:gd name="connsiteY4" fmla="*/ 138908 h 628650"/>
                  <a:gd name="connsiteX5" fmla="*/ 476250 w 630888"/>
                  <a:gd name="connsiteY5" fmla="*/ 549273 h 628650"/>
                  <a:gd name="connsiteX6" fmla="*/ 396873 w 630888"/>
                  <a:gd name="connsiteY6" fmla="*/ 628650 h 628650"/>
                  <a:gd name="connsiteX7" fmla="*/ 79377 w 630888"/>
                  <a:gd name="connsiteY7" fmla="*/ 628650 h 628650"/>
                  <a:gd name="connsiteX8" fmla="*/ 0 w 630888"/>
                  <a:gd name="connsiteY8" fmla="*/ 549273 h 628650"/>
                  <a:gd name="connsiteX0" fmla="*/ 73023 w 703911"/>
                  <a:gd name="connsiteY0" fmla="*/ 544511 h 623888"/>
                  <a:gd name="connsiteX1" fmla="*/ 0 w 703911"/>
                  <a:gd name="connsiteY1" fmla="*/ 0 h 623888"/>
                  <a:gd name="connsiteX2" fmla="*/ 472278 w 703911"/>
                  <a:gd name="connsiteY2" fmla="*/ 0 h 623888"/>
                  <a:gd name="connsiteX3" fmla="*/ 701673 w 703911"/>
                  <a:gd name="connsiteY3" fmla="*/ 15082 h 623888"/>
                  <a:gd name="connsiteX4" fmla="*/ 580229 w 703911"/>
                  <a:gd name="connsiteY4" fmla="*/ 134146 h 623888"/>
                  <a:gd name="connsiteX5" fmla="*/ 549273 w 703911"/>
                  <a:gd name="connsiteY5" fmla="*/ 544511 h 623888"/>
                  <a:gd name="connsiteX6" fmla="*/ 469896 w 703911"/>
                  <a:gd name="connsiteY6" fmla="*/ 623888 h 623888"/>
                  <a:gd name="connsiteX7" fmla="*/ 152400 w 703911"/>
                  <a:gd name="connsiteY7" fmla="*/ 623888 h 623888"/>
                  <a:gd name="connsiteX8" fmla="*/ 73023 w 703911"/>
                  <a:gd name="connsiteY8" fmla="*/ 544511 h 623888"/>
                  <a:gd name="connsiteX0" fmla="*/ 58735 w 703911"/>
                  <a:gd name="connsiteY0" fmla="*/ 554036 h 623888"/>
                  <a:gd name="connsiteX1" fmla="*/ 0 w 703911"/>
                  <a:gd name="connsiteY1" fmla="*/ 0 h 623888"/>
                  <a:gd name="connsiteX2" fmla="*/ 472278 w 703911"/>
                  <a:gd name="connsiteY2" fmla="*/ 0 h 623888"/>
                  <a:gd name="connsiteX3" fmla="*/ 701673 w 703911"/>
                  <a:gd name="connsiteY3" fmla="*/ 15082 h 623888"/>
                  <a:gd name="connsiteX4" fmla="*/ 580229 w 703911"/>
                  <a:gd name="connsiteY4" fmla="*/ 134146 h 623888"/>
                  <a:gd name="connsiteX5" fmla="*/ 549273 w 703911"/>
                  <a:gd name="connsiteY5" fmla="*/ 544511 h 623888"/>
                  <a:gd name="connsiteX6" fmla="*/ 469896 w 703911"/>
                  <a:gd name="connsiteY6" fmla="*/ 623888 h 623888"/>
                  <a:gd name="connsiteX7" fmla="*/ 152400 w 703911"/>
                  <a:gd name="connsiteY7" fmla="*/ 623888 h 623888"/>
                  <a:gd name="connsiteX8" fmla="*/ 58735 w 703911"/>
                  <a:gd name="connsiteY8" fmla="*/ 554036 h 623888"/>
                  <a:gd name="connsiteX0" fmla="*/ 58735 w 703911"/>
                  <a:gd name="connsiteY0" fmla="*/ 554036 h 623888"/>
                  <a:gd name="connsiteX1" fmla="*/ 0 w 703911"/>
                  <a:gd name="connsiteY1" fmla="*/ 0 h 623888"/>
                  <a:gd name="connsiteX2" fmla="*/ 472278 w 703911"/>
                  <a:gd name="connsiteY2" fmla="*/ 0 h 623888"/>
                  <a:gd name="connsiteX3" fmla="*/ 701673 w 703911"/>
                  <a:gd name="connsiteY3" fmla="*/ 15082 h 623888"/>
                  <a:gd name="connsiteX4" fmla="*/ 580229 w 703911"/>
                  <a:gd name="connsiteY4" fmla="*/ 134146 h 623888"/>
                  <a:gd name="connsiteX5" fmla="*/ 549273 w 703911"/>
                  <a:gd name="connsiteY5" fmla="*/ 544511 h 623888"/>
                  <a:gd name="connsiteX6" fmla="*/ 469896 w 703911"/>
                  <a:gd name="connsiteY6" fmla="*/ 623888 h 623888"/>
                  <a:gd name="connsiteX7" fmla="*/ 152400 w 703911"/>
                  <a:gd name="connsiteY7" fmla="*/ 623888 h 623888"/>
                  <a:gd name="connsiteX8" fmla="*/ 58735 w 703911"/>
                  <a:gd name="connsiteY8" fmla="*/ 554036 h 623888"/>
                  <a:gd name="connsiteX0" fmla="*/ 58735 w 703911"/>
                  <a:gd name="connsiteY0" fmla="*/ 554036 h 623888"/>
                  <a:gd name="connsiteX1" fmla="*/ 0 w 703911"/>
                  <a:gd name="connsiteY1" fmla="*/ 0 h 623888"/>
                  <a:gd name="connsiteX2" fmla="*/ 472278 w 703911"/>
                  <a:gd name="connsiteY2" fmla="*/ 0 h 623888"/>
                  <a:gd name="connsiteX3" fmla="*/ 701673 w 703911"/>
                  <a:gd name="connsiteY3" fmla="*/ 15082 h 623888"/>
                  <a:gd name="connsiteX4" fmla="*/ 580229 w 703911"/>
                  <a:gd name="connsiteY4" fmla="*/ 134146 h 623888"/>
                  <a:gd name="connsiteX5" fmla="*/ 549273 w 703911"/>
                  <a:gd name="connsiteY5" fmla="*/ 544511 h 623888"/>
                  <a:gd name="connsiteX6" fmla="*/ 469896 w 703911"/>
                  <a:gd name="connsiteY6" fmla="*/ 623888 h 623888"/>
                  <a:gd name="connsiteX7" fmla="*/ 152400 w 703911"/>
                  <a:gd name="connsiteY7" fmla="*/ 623888 h 623888"/>
                  <a:gd name="connsiteX8" fmla="*/ 58735 w 703911"/>
                  <a:gd name="connsiteY8" fmla="*/ 554036 h 62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3911" h="623888">
                    <a:moveTo>
                      <a:pt x="58735" y="554036"/>
                    </a:moveTo>
                    <a:lnTo>
                      <a:pt x="0" y="0"/>
                    </a:lnTo>
                    <a:lnTo>
                      <a:pt x="472278" y="0"/>
                    </a:lnTo>
                    <a:cubicBezTo>
                      <a:pt x="535645" y="7276"/>
                      <a:pt x="683284" y="-8069"/>
                      <a:pt x="701673" y="15082"/>
                    </a:cubicBezTo>
                    <a:cubicBezTo>
                      <a:pt x="720062" y="38233"/>
                      <a:pt x="620313" y="83214"/>
                      <a:pt x="580229" y="134146"/>
                    </a:cubicBezTo>
                    <a:cubicBezTo>
                      <a:pt x="568323" y="290778"/>
                      <a:pt x="556417" y="387879"/>
                      <a:pt x="549273" y="544511"/>
                    </a:cubicBezTo>
                    <a:cubicBezTo>
                      <a:pt x="549273" y="588350"/>
                      <a:pt x="513735" y="623888"/>
                      <a:pt x="469896" y="623888"/>
                    </a:cubicBezTo>
                    <a:lnTo>
                      <a:pt x="152400" y="623888"/>
                    </a:lnTo>
                    <a:cubicBezTo>
                      <a:pt x="108561" y="623888"/>
                      <a:pt x="58735" y="597875"/>
                      <a:pt x="58735" y="554036"/>
                    </a:cubicBezTo>
                    <a:close/>
                  </a:path>
                </a:pathLst>
              </a:custGeom>
              <a:solidFill>
                <a:srgbClr val="BDE8FB"/>
              </a:solidFill>
              <a:ln w="12700" cap="flat" cmpd="sng" algn="ctr">
                <a:noFill/>
                <a:prstDash val="solid"/>
                <a:miter lim="800000"/>
              </a:ln>
              <a:effectLst/>
            </p:spPr>
            <p:txBody>
              <a:bodyPr rtlCol="0" anchor="ctr"/>
              <a:lstStyle/>
              <a:p>
                <a:pPr algn="ctr" defTabSz="685800">
                  <a:defRPr/>
                </a:pPr>
                <a:endParaRPr lang="en-US" sz="1148" kern="0">
                  <a:solidFill>
                    <a:prstClr val="white"/>
                  </a:solidFill>
                  <a:latin typeface="Calibri" panose="020F0502020204030204"/>
                </a:endParaRPr>
              </a:p>
            </p:txBody>
          </p:sp>
        </p:grpSp>
        <p:grpSp>
          <p:nvGrpSpPr>
            <p:cNvPr id="160" name="Group 159">
              <a:extLst>
                <a:ext uri="{FF2B5EF4-FFF2-40B4-BE49-F238E27FC236}">
                  <a16:creationId xmlns:a16="http://schemas.microsoft.com/office/drawing/2014/main" id="{80191A6B-2FAE-F93A-F7B8-74EC7D496A70}"/>
                </a:ext>
              </a:extLst>
            </p:cNvPr>
            <p:cNvGrpSpPr/>
            <p:nvPr/>
          </p:nvGrpSpPr>
          <p:grpSpPr>
            <a:xfrm>
              <a:off x="-1054600" y="3194599"/>
              <a:ext cx="8966122" cy="2634617"/>
              <a:chOff x="-1054600" y="3194599"/>
              <a:chExt cx="8966122" cy="2634617"/>
            </a:xfrm>
          </p:grpSpPr>
          <p:sp>
            <p:nvSpPr>
              <p:cNvPr id="161" name="Rectangle 160">
                <a:extLst>
                  <a:ext uri="{FF2B5EF4-FFF2-40B4-BE49-F238E27FC236}">
                    <a16:creationId xmlns:a16="http://schemas.microsoft.com/office/drawing/2014/main" id="{EF0A378C-8BD8-F68E-93FB-0BE069494B93}"/>
                  </a:ext>
                </a:extLst>
              </p:cNvPr>
              <p:cNvSpPr/>
              <p:nvPr/>
            </p:nvSpPr>
            <p:spPr>
              <a:xfrm>
                <a:off x="-175055" y="4078775"/>
                <a:ext cx="7199207" cy="1750441"/>
              </a:xfrm>
              <a:prstGeom prst="rect">
                <a:avLst/>
              </a:prstGeom>
              <a:noFill/>
              <a:ln w="206375" cap="sq" cmpd="sng" algn="ctr">
                <a:solidFill>
                  <a:srgbClr val="B4B4B4"/>
                </a:solidFill>
                <a:prstDash val="solid"/>
                <a:miter lim="800000"/>
              </a:ln>
              <a:effectLst/>
              <a:scene3d>
                <a:camera prst="orthographicFront"/>
                <a:lightRig rig="threePt" dir="t"/>
              </a:scene3d>
              <a:sp3d>
                <a:bevelT/>
              </a:sp3d>
            </p:spPr>
            <p:txBody>
              <a:bodyPr rtlCol="0" anchor="ctr"/>
              <a:lstStyle/>
              <a:p>
                <a:pPr algn="ctr" defTabSz="685800">
                  <a:defRPr/>
                </a:pPr>
                <a:endParaRPr lang="en-US" sz="1148" kern="0">
                  <a:solidFill>
                    <a:prstClr val="white"/>
                  </a:solidFill>
                  <a:latin typeface="Calibri" panose="020F0502020204030204"/>
                </a:endParaRPr>
              </a:p>
            </p:txBody>
          </p:sp>
          <p:sp>
            <p:nvSpPr>
              <p:cNvPr id="162" name="Rectangle 63">
                <a:extLst>
                  <a:ext uri="{FF2B5EF4-FFF2-40B4-BE49-F238E27FC236}">
                    <a16:creationId xmlns:a16="http://schemas.microsoft.com/office/drawing/2014/main" id="{29FE1288-A122-4092-22DC-B91DE2F45E9C}"/>
                  </a:ext>
                </a:extLst>
              </p:cNvPr>
              <p:cNvSpPr/>
              <p:nvPr/>
            </p:nvSpPr>
            <p:spPr>
              <a:xfrm rot="21154528">
                <a:off x="-1054600" y="3194599"/>
                <a:ext cx="8966122" cy="1480723"/>
              </a:xfrm>
              <a:custGeom>
                <a:avLst/>
                <a:gdLst>
                  <a:gd name="connsiteX0" fmla="*/ 0 w 8702151"/>
                  <a:gd name="connsiteY0" fmla="*/ 0 h 2059342"/>
                  <a:gd name="connsiteX1" fmla="*/ 8702151 w 8702151"/>
                  <a:gd name="connsiteY1" fmla="*/ 0 h 2059342"/>
                  <a:gd name="connsiteX2" fmla="*/ 8702151 w 8702151"/>
                  <a:gd name="connsiteY2" fmla="*/ 2059342 h 2059342"/>
                  <a:gd name="connsiteX3" fmla="*/ 0 w 8702151"/>
                  <a:gd name="connsiteY3" fmla="*/ 2059342 h 2059342"/>
                  <a:gd name="connsiteX4" fmla="*/ 0 w 8702151"/>
                  <a:gd name="connsiteY4" fmla="*/ 0 h 2059342"/>
                  <a:gd name="connsiteX0" fmla="*/ 0 w 9195338"/>
                  <a:gd name="connsiteY0" fmla="*/ 0 h 2113985"/>
                  <a:gd name="connsiteX1" fmla="*/ 9195338 w 9195338"/>
                  <a:gd name="connsiteY1" fmla="*/ 54643 h 2113985"/>
                  <a:gd name="connsiteX2" fmla="*/ 9195338 w 9195338"/>
                  <a:gd name="connsiteY2" fmla="*/ 2113985 h 2113985"/>
                  <a:gd name="connsiteX3" fmla="*/ 493187 w 9195338"/>
                  <a:gd name="connsiteY3" fmla="*/ 2113985 h 2113985"/>
                  <a:gd name="connsiteX4" fmla="*/ 0 w 9195338"/>
                  <a:gd name="connsiteY4" fmla="*/ 0 h 2113985"/>
                  <a:gd name="connsiteX0" fmla="*/ 0 w 9931806"/>
                  <a:gd name="connsiteY0" fmla="*/ 0 h 2113985"/>
                  <a:gd name="connsiteX1" fmla="*/ 9195338 w 9931806"/>
                  <a:gd name="connsiteY1" fmla="*/ 54643 h 2113985"/>
                  <a:gd name="connsiteX2" fmla="*/ 9931806 w 9931806"/>
                  <a:gd name="connsiteY2" fmla="*/ 2033647 h 2113985"/>
                  <a:gd name="connsiteX3" fmla="*/ 493187 w 9931806"/>
                  <a:gd name="connsiteY3" fmla="*/ 2113985 h 2113985"/>
                  <a:gd name="connsiteX4" fmla="*/ 0 w 9931806"/>
                  <a:gd name="connsiteY4" fmla="*/ 0 h 2113985"/>
                  <a:gd name="connsiteX0" fmla="*/ 0 w 10032483"/>
                  <a:gd name="connsiteY0" fmla="*/ 0 h 2113985"/>
                  <a:gd name="connsiteX1" fmla="*/ 9195338 w 10032483"/>
                  <a:gd name="connsiteY1" fmla="*/ 54643 h 2113985"/>
                  <a:gd name="connsiteX2" fmla="*/ 10032483 w 10032483"/>
                  <a:gd name="connsiteY2" fmla="*/ 1938890 h 2113985"/>
                  <a:gd name="connsiteX3" fmla="*/ 493187 w 10032483"/>
                  <a:gd name="connsiteY3" fmla="*/ 2113985 h 2113985"/>
                  <a:gd name="connsiteX4" fmla="*/ 0 w 10032483"/>
                  <a:gd name="connsiteY4" fmla="*/ 0 h 2113985"/>
                  <a:gd name="connsiteX0" fmla="*/ 0 w 10070244"/>
                  <a:gd name="connsiteY0" fmla="*/ 0 h 2113985"/>
                  <a:gd name="connsiteX1" fmla="*/ 9195338 w 10070244"/>
                  <a:gd name="connsiteY1" fmla="*/ 54643 h 2113985"/>
                  <a:gd name="connsiteX2" fmla="*/ 10070244 w 10070244"/>
                  <a:gd name="connsiteY2" fmla="*/ 1875152 h 2113985"/>
                  <a:gd name="connsiteX3" fmla="*/ 493187 w 10070244"/>
                  <a:gd name="connsiteY3" fmla="*/ 2113985 h 2113985"/>
                  <a:gd name="connsiteX4" fmla="*/ 0 w 10070244"/>
                  <a:gd name="connsiteY4" fmla="*/ 0 h 2113985"/>
                  <a:gd name="connsiteX0" fmla="*/ 0 w 9933123"/>
                  <a:gd name="connsiteY0" fmla="*/ 0 h 2113985"/>
                  <a:gd name="connsiteX1" fmla="*/ 9195338 w 9933123"/>
                  <a:gd name="connsiteY1" fmla="*/ 54643 h 2113985"/>
                  <a:gd name="connsiteX2" fmla="*/ 9933123 w 9933123"/>
                  <a:gd name="connsiteY2" fmla="*/ 1798369 h 2113985"/>
                  <a:gd name="connsiteX3" fmla="*/ 493187 w 9933123"/>
                  <a:gd name="connsiteY3" fmla="*/ 2113985 h 2113985"/>
                  <a:gd name="connsiteX4" fmla="*/ 0 w 9933123"/>
                  <a:gd name="connsiteY4" fmla="*/ 0 h 2113985"/>
                  <a:gd name="connsiteX0" fmla="*/ 0 w 9933123"/>
                  <a:gd name="connsiteY0" fmla="*/ 0 h 2113985"/>
                  <a:gd name="connsiteX1" fmla="*/ 9195338 w 9933123"/>
                  <a:gd name="connsiteY1" fmla="*/ 54643 h 2113985"/>
                  <a:gd name="connsiteX2" fmla="*/ 9933123 w 9933123"/>
                  <a:gd name="connsiteY2" fmla="*/ 1798369 h 2113985"/>
                  <a:gd name="connsiteX3" fmla="*/ 493187 w 9933123"/>
                  <a:gd name="connsiteY3" fmla="*/ 2113985 h 2113985"/>
                  <a:gd name="connsiteX4" fmla="*/ 0 w 9933123"/>
                  <a:gd name="connsiteY4" fmla="*/ 0 h 2113985"/>
                  <a:gd name="connsiteX0" fmla="*/ 0 w 9956196"/>
                  <a:gd name="connsiteY0" fmla="*/ 0 h 2113985"/>
                  <a:gd name="connsiteX1" fmla="*/ 9195338 w 9956196"/>
                  <a:gd name="connsiteY1" fmla="*/ 54643 h 2113985"/>
                  <a:gd name="connsiteX2" fmla="*/ 9956196 w 9956196"/>
                  <a:gd name="connsiteY2" fmla="*/ 1771953 h 2113985"/>
                  <a:gd name="connsiteX3" fmla="*/ 493187 w 9956196"/>
                  <a:gd name="connsiteY3" fmla="*/ 2113985 h 2113985"/>
                  <a:gd name="connsiteX4" fmla="*/ 0 w 9956196"/>
                  <a:gd name="connsiteY4" fmla="*/ 0 h 2113985"/>
                  <a:gd name="connsiteX0" fmla="*/ 0 w 9907968"/>
                  <a:gd name="connsiteY0" fmla="*/ 0 h 2113985"/>
                  <a:gd name="connsiteX1" fmla="*/ 9195338 w 9907968"/>
                  <a:gd name="connsiteY1" fmla="*/ 54643 h 2113985"/>
                  <a:gd name="connsiteX2" fmla="*/ 9907968 w 9907968"/>
                  <a:gd name="connsiteY2" fmla="*/ 1765649 h 2113985"/>
                  <a:gd name="connsiteX3" fmla="*/ 493187 w 9907968"/>
                  <a:gd name="connsiteY3" fmla="*/ 2113985 h 2113985"/>
                  <a:gd name="connsiteX4" fmla="*/ 0 w 9907968"/>
                  <a:gd name="connsiteY4" fmla="*/ 0 h 2113985"/>
                  <a:gd name="connsiteX0" fmla="*/ 0 w 9941948"/>
                  <a:gd name="connsiteY0" fmla="*/ 0 h 2113985"/>
                  <a:gd name="connsiteX1" fmla="*/ 9195338 w 9941948"/>
                  <a:gd name="connsiteY1" fmla="*/ 54643 h 2113985"/>
                  <a:gd name="connsiteX2" fmla="*/ 9941948 w 9941948"/>
                  <a:gd name="connsiteY2" fmla="*/ 1730848 h 2113985"/>
                  <a:gd name="connsiteX3" fmla="*/ 493187 w 9941948"/>
                  <a:gd name="connsiteY3" fmla="*/ 2113985 h 2113985"/>
                  <a:gd name="connsiteX4" fmla="*/ 0 w 9941948"/>
                  <a:gd name="connsiteY4" fmla="*/ 0 h 2113985"/>
                  <a:gd name="connsiteX0" fmla="*/ 0 w 9938167"/>
                  <a:gd name="connsiteY0" fmla="*/ 0 h 2113985"/>
                  <a:gd name="connsiteX1" fmla="*/ 9195338 w 9938167"/>
                  <a:gd name="connsiteY1" fmla="*/ 54643 h 2113985"/>
                  <a:gd name="connsiteX2" fmla="*/ 9938167 w 9938167"/>
                  <a:gd name="connsiteY2" fmla="*/ 1759785 h 2113985"/>
                  <a:gd name="connsiteX3" fmla="*/ 493187 w 9938167"/>
                  <a:gd name="connsiteY3" fmla="*/ 2113985 h 2113985"/>
                  <a:gd name="connsiteX4" fmla="*/ 0 w 9938167"/>
                  <a:gd name="connsiteY4" fmla="*/ 0 h 2113985"/>
                  <a:gd name="connsiteX0" fmla="*/ 0 w 9938167"/>
                  <a:gd name="connsiteY0" fmla="*/ 0 h 2113985"/>
                  <a:gd name="connsiteX1" fmla="*/ 8972228 w 9938167"/>
                  <a:gd name="connsiteY1" fmla="*/ 35296 h 2113985"/>
                  <a:gd name="connsiteX2" fmla="*/ 9938167 w 9938167"/>
                  <a:gd name="connsiteY2" fmla="*/ 1759785 h 2113985"/>
                  <a:gd name="connsiteX3" fmla="*/ 493187 w 9938167"/>
                  <a:gd name="connsiteY3" fmla="*/ 2113985 h 2113985"/>
                  <a:gd name="connsiteX4" fmla="*/ 0 w 9938167"/>
                  <a:gd name="connsiteY4" fmla="*/ 0 h 2113985"/>
                  <a:gd name="connsiteX0" fmla="*/ 0 w 10239703"/>
                  <a:gd name="connsiteY0" fmla="*/ 0 h 2133771"/>
                  <a:gd name="connsiteX1" fmla="*/ 9273764 w 10239703"/>
                  <a:gd name="connsiteY1" fmla="*/ 55082 h 2133771"/>
                  <a:gd name="connsiteX2" fmla="*/ 10239703 w 10239703"/>
                  <a:gd name="connsiteY2" fmla="*/ 1779571 h 2133771"/>
                  <a:gd name="connsiteX3" fmla="*/ 794723 w 10239703"/>
                  <a:gd name="connsiteY3" fmla="*/ 2133771 h 2133771"/>
                  <a:gd name="connsiteX4" fmla="*/ 0 w 10239703"/>
                  <a:gd name="connsiteY4" fmla="*/ 0 h 2133771"/>
                  <a:gd name="connsiteX0" fmla="*/ 0 w 10476680"/>
                  <a:gd name="connsiteY0" fmla="*/ 31673 h 2078689"/>
                  <a:gd name="connsiteX1" fmla="*/ 9510741 w 10476680"/>
                  <a:gd name="connsiteY1" fmla="*/ 0 h 2078689"/>
                  <a:gd name="connsiteX2" fmla="*/ 10476680 w 10476680"/>
                  <a:gd name="connsiteY2" fmla="*/ 1724489 h 2078689"/>
                  <a:gd name="connsiteX3" fmla="*/ 1031700 w 10476680"/>
                  <a:gd name="connsiteY3" fmla="*/ 2078689 h 2078689"/>
                  <a:gd name="connsiteX4" fmla="*/ 0 w 10476680"/>
                  <a:gd name="connsiteY4" fmla="*/ 31673 h 2078689"/>
                  <a:gd name="connsiteX0" fmla="*/ 0 w 10439359"/>
                  <a:gd name="connsiteY0" fmla="*/ 46360 h 2078689"/>
                  <a:gd name="connsiteX1" fmla="*/ 9473420 w 10439359"/>
                  <a:gd name="connsiteY1" fmla="*/ 0 h 2078689"/>
                  <a:gd name="connsiteX2" fmla="*/ 10439359 w 10439359"/>
                  <a:gd name="connsiteY2" fmla="*/ 1724489 h 2078689"/>
                  <a:gd name="connsiteX3" fmla="*/ 994379 w 10439359"/>
                  <a:gd name="connsiteY3" fmla="*/ 2078689 h 2078689"/>
                  <a:gd name="connsiteX4" fmla="*/ 0 w 10439359"/>
                  <a:gd name="connsiteY4" fmla="*/ 46360 h 2078689"/>
                  <a:gd name="connsiteX0" fmla="*/ 0 w 10410422"/>
                  <a:gd name="connsiteY0" fmla="*/ 50142 h 2078689"/>
                  <a:gd name="connsiteX1" fmla="*/ 9444483 w 10410422"/>
                  <a:gd name="connsiteY1" fmla="*/ 0 h 2078689"/>
                  <a:gd name="connsiteX2" fmla="*/ 10410422 w 10410422"/>
                  <a:gd name="connsiteY2" fmla="*/ 1724489 h 2078689"/>
                  <a:gd name="connsiteX3" fmla="*/ 965442 w 10410422"/>
                  <a:gd name="connsiteY3" fmla="*/ 2078689 h 2078689"/>
                  <a:gd name="connsiteX4" fmla="*/ 0 w 10410422"/>
                  <a:gd name="connsiteY4" fmla="*/ 50142 h 2078689"/>
                  <a:gd name="connsiteX0" fmla="*/ 0 w 10410422"/>
                  <a:gd name="connsiteY0" fmla="*/ 50142 h 2065700"/>
                  <a:gd name="connsiteX1" fmla="*/ 9444483 w 10410422"/>
                  <a:gd name="connsiteY1" fmla="*/ 0 h 2065700"/>
                  <a:gd name="connsiteX2" fmla="*/ 10410422 w 10410422"/>
                  <a:gd name="connsiteY2" fmla="*/ 1724489 h 2065700"/>
                  <a:gd name="connsiteX3" fmla="*/ 1016191 w 10410422"/>
                  <a:gd name="connsiteY3" fmla="*/ 2065700 h 2065700"/>
                  <a:gd name="connsiteX4" fmla="*/ 0 w 10410422"/>
                  <a:gd name="connsiteY4" fmla="*/ 50142 h 2065700"/>
                  <a:gd name="connsiteX0" fmla="*/ 0 w 10352987"/>
                  <a:gd name="connsiteY0" fmla="*/ 136131 h 2065700"/>
                  <a:gd name="connsiteX1" fmla="*/ 9387048 w 10352987"/>
                  <a:gd name="connsiteY1" fmla="*/ 0 h 2065700"/>
                  <a:gd name="connsiteX2" fmla="*/ 10352987 w 10352987"/>
                  <a:gd name="connsiteY2" fmla="*/ 1724489 h 2065700"/>
                  <a:gd name="connsiteX3" fmla="*/ 958756 w 10352987"/>
                  <a:gd name="connsiteY3" fmla="*/ 2065700 h 2065700"/>
                  <a:gd name="connsiteX4" fmla="*/ 0 w 10352987"/>
                  <a:gd name="connsiteY4" fmla="*/ 136131 h 2065700"/>
                  <a:gd name="connsiteX0" fmla="*/ 0 w 10262833"/>
                  <a:gd name="connsiteY0" fmla="*/ 196966 h 2065700"/>
                  <a:gd name="connsiteX1" fmla="*/ 9296894 w 10262833"/>
                  <a:gd name="connsiteY1" fmla="*/ 0 h 2065700"/>
                  <a:gd name="connsiteX2" fmla="*/ 10262833 w 10262833"/>
                  <a:gd name="connsiteY2" fmla="*/ 1724489 h 2065700"/>
                  <a:gd name="connsiteX3" fmla="*/ 868602 w 10262833"/>
                  <a:gd name="connsiteY3" fmla="*/ 2065700 h 2065700"/>
                  <a:gd name="connsiteX4" fmla="*/ 0 w 10262833"/>
                  <a:gd name="connsiteY4" fmla="*/ 196966 h 2065700"/>
                  <a:gd name="connsiteX0" fmla="*/ 0 w 10262833"/>
                  <a:gd name="connsiteY0" fmla="*/ 196966 h 2065700"/>
                  <a:gd name="connsiteX1" fmla="*/ 199674 w 10262833"/>
                  <a:gd name="connsiteY1" fmla="*/ 241406 h 2065700"/>
                  <a:gd name="connsiteX2" fmla="*/ 9296894 w 10262833"/>
                  <a:gd name="connsiteY2" fmla="*/ 0 h 2065700"/>
                  <a:gd name="connsiteX3" fmla="*/ 10262833 w 10262833"/>
                  <a:gd name="connsiteY3" fmla="*/ 1724489 h 2065700"/>
                  <a:gd name="connsiteX4" fmla="*/ 868602 w 10262833"/>
                  <a:gd name="connsiteY4" fmla="*/ 2065700 h 2065700"/>
                  <a:gd name="connsiteX5" fmla="*/ 0 w 10262833"/>
                  <a:gd name="connsiteY5" fmla="*/ 196966 h 2065700"/>
                  <a:gd name="connsiteX0" fmla="*/ 0 w 10262833"/>
                  <a:gd name="connsiteY0" fmla="*/ 196966 h 2049752"/>
                  <a:gd name="connsiteX1" fmla="*/ 199674 w 10262833"/>
                  <a:gd name="connsiteY1" fmla="*/ 241406 h 2049752"/>
                  <a:gd name="connsiteX2" fmla="*/ 9296894 w 10262833"/>
                  <a:gd name="connsiteY2" fmla="*/ 0 h 2049752"/>
                  <a:gd name="connsiteX3" fmla="*/ 10262833 w 10262833"/>
                  <a:gd name="connsiteY3" fmla="*/ 1724489 h 2049752"/>
                  <a:gd name="connsiteX4" fmla="*/ 821635 w 10262833"/>
                  <a:gd name="connsiteY4" fmla="*/ 2049752 h 2049752"/>
                  <a:gd name="connsiteX5" fmla="*/ 0 w 10262833"/>
                  <a:gd name="connsiteY5" fmla="*/ 196966 h 2049752"/>
                  <a:gd name="connsiteX0" fmla="*/ 0 w 10262833"/>
                  <a:gd name="connsiteY0" fmla="*/ 196966 h 2049752"/>
                  <a:gd name="connsiteX1" fmla="*/ 199674 w 10262833"/>
                  <a:gd name="connsiteY1" fmla="*/ 241406 h 2049752"/>
                  <a:gd name="connsiteX2" fmla="*/ 9296894 w 10262833"/>
                  <a:gd name="connsiteY2" fmla="*/ 0 h 2049752"/>
                  <a:gd name="connsiteX3" fmla="*/ 10262833 w 10262833"/>
                  <a:gd name="connsiteY3" fmla="*/ 1724489 h 2049752"/>
                  <a:gd name="connsiteX4" fmla="*/ 821635 w 10262833"/>
                  <a:gd name="connsiteY4" fmla="*/ 2049752 h 2049752"/>
                  <a:gd name="connsiteX5" fmla="*/ 0 w 10262833"/>
                  <a:gd name="connsiteY5" fmla="*/ 196966 h 2049752"/>
                  <a:gd name="connsiteX0" fmla="*/ 0 w 10262833"/>
                  <a:gd name="connsiteY0" fmla="*/ 196966 h 2049752"/>
                  <a:gd name="connsiteX1" fmla="*/ 199674 w 10262833"/>
                  <a:gd name="connsiteY1" fmla="*/ 241406 h 2049752"/>
                  <a:gd name="connsiteX2" fmla="*/ 9296894 w 10262833"/>
                  <a:gd name="connsiteY2" fmla="*/ 0 h 2049752"/>
                  <a:gd name="connsiteX3" fmla="*/ 10262833 w 10262833"/>
                  <a:gd name="connsiteY3" fmla="*/ 1724489 h 2049752"/>
                  <a:gd name="connsiteX4" fmla="*/ 821635 w 10262833"/>
                  <a:gd name="connsiteY4" fmla="*/ 2049752 h 2049752"/>
                  <a:gd name="connsiteX5" fmla="*/ 0 w 10262833"/>
                  <a:gd name="connsiteY5" fmla="*/ 196966 h 2049752"/>
                  <a:gd name="connsiteX0" fmla="*/ 0 w 10269136"/>
                  <a:gd name="connsiteY0" fmla="*/ 196966 h 2049752"/>
                  <a:gd name="connsiteX1" fmla="*/ 199674 w 10269136"/>
                  <a:gd name="connsiteY1" fmla="*/ 241406 h 2049752"/>
                  <a:gd name="connsiteX2" fmla="*/ 9296894 w 10269136"/>
                  <a:gd name="connsiteY2" fmla="*/ 0 h 2049752"/>
                  <a:gd name="connsiteX3" fmla="*/ 10269136 w 10269136"/>
                  <a:gd name="connsiteY3" fmla="*/ 1676261 h 2049752"/>
                  <a:gd name="connsiteX4" fmla="*/ 821635 w 10269136"/>
                  <a:gd name="connsiteY4" fmla="*/ 2049752 h 2049752"/>
                  <a:gd name="connsiteX5" fmla="*/ 0 w 10269136"/>
                  <a:gd name="connsiteY5" fmla="*/ 196966 h 2049752"/>
                  <a:gd name="connsiteX0" fmla="*/ 0 w 10253626"/>
                  <a:gd name="connsiteY0" fmla="*/ 196966 h 2049752"/>
                  <a:gd name="connsiteX1" fmla="*/ 199674 w 10253626"/>
                  <a:gd name="connsiteY1" fmla="*/ 241406 h 2049752"/>
                  <a:gd name="connsiteX2" fmla="*/ 9296894 w 10253626"/>
                  <a:gd name="connsiteY2" fmla="*/ 0 h 2049752"/>
                  <a:gd name="connsiteX3" fmla="*/ 10253626 w 10253626"/>
                  <a:gd name="connsiteY3" fmla="*/ 1644803 h 2049752"/>
                  <a:gd name="connsiteX4" fmla="*/ 821635 w 10253626"/>
                  <a:gd name="connsiteY4" fmla="*/ 2049752 h 2049752"/>
                  <a:gd name="connsiteX5" fmla="*/ 0 w 10253626"/>
                  <a:gd name="connsiteY5" fmla="*/ 196966 h 2049752"/>
                  <a:gd name="connsiteX0" fmla="*/ 0 w 10186106"/>
                  <a:gd name="connsiteY0" fmla="*/ 196966 h 2049752"/>
                  <a:gd name="connsiteX1" fmla="*/ 199674 w 10186106"/>
                  <a:gd name="connsiteY1" fmla="*/ 241406 h 2049752"/>
                  <a:gd name="connsiteX2" fmla="*/ 9296894 w 10186106"/>
                  <a:gd name="connsiteY2" fmla="*/ 0 h 2049752"/>
                  <a:gd name="connsiteX3" fmla="*/ 10186106 w 10186106"/>
                  <a:gd name="connsiteY3" fmla="*/ 1635979 h 2049752"/>
                  <a:gd name="connsiteX4" fmla="*/ 821635 w 10186106"/>
                  <a:gd name="connsiteY4" fmla="*/ 2049752 h 2049752"/>
                  <a:gd name="connsiteX5" fmla="*/ 0 w 10186106"/>
                  <a:gd name="connsiteY5" fmla="*/ 196966 h 2049752"/>
                  <a:gd name="connsiteX0" fmla="*/ 0 w 10225949"/>
                  <a:gd name="connsiteY0" fmla="*/ 196966 h 2049752"/>
                  <a:gd name="connsiteX1" fmla="*/ 199674 w 10225949"/>
                  <a:gd name="connsiteY1" fmla="*/ 241406 h 2049752"/>
                  <a:gd name="connsiteX2" fmla="*/ 9296894 w 10225949"/>
                  <a:gd name="connsiteY2" fmla="*/ 0 h 2049752"/>
                  <a:gd name="connsiteX3" fmla="*/ 10225949 w 10225949"/>
                  <a:gd name="connsiteY3" fmla="*/ 1631376 h 2049752"/>
                  <a:gd name="connsiteX4" fmla="*/ 821635 w 10225949"/>
                  <a:gd name="connsiteY4" fmla="*/ 2049752 h 2049752"/>
                  <a:gd name="connsiteX5" fmla="*/ 0 w 10225949"/>
                  <a:gd name="connsiteY5" fmla="*/ 196966 h 2049752"/>
                  <a:gd name="connsiteX0" fmla="*/ 0 w 10225949"/>
                  <a:gd name="connsiteY0" fmla="*/ 196966 h 2049752"/>
                  <a:gd name="connsiteX1" fmla="*/ 199674 w 10225949"/>
                  <a:gd name="connsiteY1" fmla="*/ 241406 h 2049752"/>
                  <a:gd name="connsiteX2" fmla="*/ 9296894 w 10225949"/>
                  <a:gd name="connsiteY2" fmla="*/ 0 h 2049752"/>
                  <a:gd name="connsiteX3" fmla="*/ 10225949 w 10225949"/>
                  <a:gd name="connsiteY3" fmla="*/ 1631376 h 2049752"/>
                  <a:gd name="connsiteX4" fmla="*/ 821635 w 10225949"/>
                  <a:gd name="connsiteY4" fmla="*/ 2049752 h 2049752"/>
                  <a:gd name="connsiteX5" fmla="*/ 0 w 10225949"/>
                  <a:gd name="connsiteY5" fmla="*/ 196966 h 2049752"/>
                  <a:gd name="connsiteX0" fmla="*/ 0 w 10229731"/>
                  <a:gd name="connsiteY0" fmla="*/ 196966 h 2049752"/>
                  <a:gd name="connsiteX1" fmla="*/ 199674 w 10229731"/>
                  <a:gd name="connsiteY1" fmla="*/ 241406 h 2049752"/>
                  <a:gd name="connsiteX2" fmla="*/ 9296894 w 10229731"/>
                  <a:gd name="connsiteY2" fmla="*/ 0 h 2049752"/>
                  <a:gd name="connsiteX3" fmla="*/ 10229731 w 10229731"/>
                  <a:gd name="connsiteY3" fmla="*/ 1602439 h 2049752"/>
                  <a:gd name="connsiteX4" fmla="*/ 821635 w 10229731"/>
                  <a:gd name="connsiteY4" fmla="*/ 2049752 h 2049752"/>
                  <a:gd name="connsiteX5" fmla="*/ 0 w 10229731"/>
                  <a:gd name="connsiteY5" fmla="*/ 196966 h 2049752"/>
                  <a:gd name="connsiteX0" fmla="*/ 0 w 10221346"/>
                  <a:gd name="connsiteY0" fmla="*/ 196966 h 2049752"/>
                  <a:gd name="connsiteX1" fmla="*/ 199674 w 10221346"/>
                  <a:gd name="connsiteY1" fmla="*/ 241406 h 2049752"/>
                  <a:gd name="connsiteX2" fmla="*/ 9296894 w 10221346"/>
                  <a:gd name="connsiteY2" fmla="*/ 0 h 2049752"/>
                  <a:gd name="connsiteX3" fmla="*/ 10221346 w 10221346"/>
                  <a:gd name="connsiteY3" fmla="*/ 1591533 h 2049752"/>
                  <a:gd name="connsiteX4" fmla="*/ 821635 w 10221346"/>
                  <a:gd name="connsiteY4" fmla="*/ 2049752 h 2049752"/>
                  <a:gd name="connsiteX5" fmla="*/ 0 w 10221346"/>
                  <a:gd name="connsiteY5" fmla="*/ 196966 h 2049752"/>
                  <a:gd name="connsiteX0" fmla="*/ 0 w 10221346"/>
                  <a:gd name="connsiteY0" fmla="*/ 205790 h 2058576"/>
                  <a:gd name="connsiteX1" fmla="*/ 199674 w 10221346"/>
                  <a:gd name="connsiteY1" fmla="*/ 250230 h 2058576"/>
                  <a:gd name="connsiteX2" fmla="*/ 9229374 w 10221346"/>
                  <a:gd name="connsiteY2" fmla="*/ 0 h 2058576"/>
                  <a:gd name="connsiteX3" fmla="*/ 10221346 w 10221346"/>
                  <a:gd name="connsiteY3" fmla="*/ 1600357 h 2058576"/>
                  <a:gd name="connsiteX4" fmla="*/ 821635 w 10221346"/>
                  <a:gd name="connsiteY4" fmla="*/ 2058576 h 2058576"/>
                  <a:gd name="connsiteX5" fmla="*/ 0 w 10221346"/>
                  <a:gd name="connsiteY5" fmla="*/ 205790 h 2058576"/>
                  <a:gd name="connsiteX0" fmla="*/ 0 w 10221346"/>
                  <a:gd name="connsiteY0" fmla="*/ 194941 h 2047727"/>
                  <a:gd name="connsiteX1" fmla="*/ 199674 w 10221346"/>
                  <a:gd name="connsiteY1" fmla="*/ 239381 h 2047727"/>
                  <a:gd name="connsiteX2" fmla="*/ 9012128 w 10221346"/>
                  <a:gd name="connsiteY2" fmla="*/ 0 h 2047727"/>
                  <a:gd name="connsiteX3" fmla="*/ 10221346 w 10221346"/>
                  <a:gd name="connsiteY3" fmla="*/ 1589508 h 2047727"/>
                  <a:gd name="connsiteX4" fmla="*/ 821635 w 10221346"/>
                  <a:gd name="connsiteY4" fmla="*/ 2047727 h 2047727"/>
                  <a:gd name="connsiteX5" fmla="*/ 0 w 10221346"/>
                  <a:gd name="connsiteY5" fmla="*/ 194941 h 2047727"/>
                  <a:gd name="connsiteX0" fmla="*/ 0 w 10221346"/>
                  <a:gd name="connsiteY0" fmla="*/ 203822 h 2056608"/>
                  <a:gd name="connsiteX1" fmla="*/ 199674 w 10221346"/>
                  <a:gd name="connsiteY1" fmla="*/ 248262 h 2056608"/>
                  <a:gd name="connsiteX2" fmla="*/ 8718977 w 10221346"/>
                  <a:gd name="connsiteY2" fmla="*/ 0 h 2056608"/>
                  <a:gd name="connsiteX3" fmla="*/ 10221346 w 10221346"/>
                  <a:gd name="connsiteY3" fmla="*/ 1598389 h 2056608"/>
                  <a:gd name="connsiteX4" fmla="*/ 821635 w 10221346"/>
                  <a:gd name="connsiteY4" fmla="*/ 2056608 h 2056608"/>
                  <a:gd name="connsiteX5" fmla="*/ 0 w 10221346"/>
                  <a:gd name="connsiteY5" fmla="*/ 203822 h 2056608"/>
                  <a:gd name="connsiteX0" fmla="*/ 621961 w 10021672"/>
                  <a:gd name="connsiteY0" fmla="*/ 2056608 h 2056608"/>
                  <a:gd name="connsiteX1" fmla="*/ 0 w 10021672"/>
                  <a:gd name="connsiteY1" fmla="*/ 248262 h 2056608"/>
                  <a:gd name="connsiteX2" fmla="*/ 8519303 w 10021672"/>
                  <a:gd name="connsiteY2" fmla="*/ 0 h 2056608"/>
                  <a:gd name="connsiteX3" fmla="*/ 10021672 w 10021672"/>
                  <a:gd name="connsiteY3" fmla="*/ 1598389 h 2056608"/>
                  <a:gd name="connsiteX4" fmla="*/ 621961 w 10021672"/>
                  <a:gd name="connsiteY4" fmla="*/ 2056608 h 2056608"/>
                  <a:gd name="connsiteX0" fmla="*/ 731461 w 10131172"/>
                  <a:gd name="connsiteY0" fmla="*/ 2056608 h 2056608"/>
                  <a:gd name="connsiteX1" fmla="*/ 0 w 10131172"/>
                  <a:gd name="connsiteY1" fmla="*/ 410537 h 2056608"/>
                  <a:gd name="connsiteX2" fmla="*/ 8628803 w 10131172"/>
                  <a:gd name="connsiteY2" fmla="*/ 0 h 2056608"/>
                  <a:gd name="connsiteX3" fmla="*/ 10131172 w 10131172"/>
                  <a:gd name="connsiteY3" fmla="*/ 1598389 h 2056608"/>
                  <a:gd name="connsiteX4" fmla="*/ 731461 w 10131172"/>
                  <a:gd name="connsiteY4" fmla="*/ 2056608 h 2056608"/>
                  <a:gd name="connsiteX0" fmla="*/ 658956 w 10058667"/>
                  <a:gd name="connsiteY0" fmla="*/ 2056608 h 2056608"/>
                  <a:gd name="connsiteX1" fmla="*/ 0 w 10058667"/>
                  <a:gd name="connsiteY1" fmla="*/ 606410 h 2056608"/>
                  <a:gd name="connsiteX2" fmla="*/ 8556298 w 10058667"/>
                  <a:gd name="connsiteY2" fmla="*/ 0 h 2056608"/>
                  <a:gd name="connsiteX3" fmla="*/ 10058667 w 10058667"/>
                  <a:gd name="connsiteY3" fmla="*/ 1598389 h 2056608"/>
                  <a:gd name="connsiteX4" fmla="*/ 658956 w 10058667"/>
                  <a:gd name="connsiteY4" fmla="*/ 2056608 h 2056608"/>
                  <a:gd name="connsiteX0" fmla="*/ 599056 w 9998767"/>
                  <a:gd name="connsiteY0" fmla="*/ 2056608 h 2056608"/>
                  <a:gd name="connsiteX1" fmla="*/ 0 w 9998767"/>
                  <a:gd name="connsiteY1" fmla="*/ 898739 h 2056608"/>
                  <a:gd name="connsiteX2" fmla="*/ 8496398 w 9998767"/>
                  <a:gd name="connsiteY2" fmla="*/ 0 h 2056608"/>
                  <a:gd name="connsiteX3" fmla="*/ 9998767 w 9998767"/>
                  <a:gd name="connsiteY3" fmla="*/ 1598389 h 2056608"/>
                  <a:gd name="connsiteX4" fmla="*/ 599056 w 9998767"/>
                  <a:gd name="connsiteY4" fmla="*/ 2056608 h 2056608"/>
                  <a:gd name="connsiteX0" fmla="*/ 459852 w 9859563"/>
                  <a:gd name="connsiteY0" fmla="*/ 2056608 h 2056608"/>
                  <a:gd name="connsiteX1" fmla="*/ 0 w 9859563"/>
                  <a:gd name="connsiteY1" fmla="*/ 1034656 h 2056608"/>
                  <a:gd name="connsiteX2" fmla="*/ 8357194 w 9859563"/>
                  <a:gd name="connsiteY2" fmla="*/ 0 h 2056608"/>
                  <a:gd name="connsiteX3" fmla="*/ 9859563 w 9859563"/>
                  <a:gd name="connsiteY3" fmla="*/ 1598389 h 2056608"/>
                  <a:gd name="connsiteX4" fmla="*/ 459852 w 9859563"/>
                  <a:gd name="connsiteY4" fmla="*/ 2056608 h 2056608"/>
                  <a:gd name="connsiteX0" fmla="*/ 388933 w 9788644"/>
                  <a:gd name="connsiteY0" fmla="*/ 2056608 h 2056608"/>
                  <a:gd name="connsiteX1" fmla="*/ 0 w 9788644"/>
                  <a:gd name="connsiteY1" fmla="*/ 867337 h 2056608"/>
                  <a:gd name="connsiteX2" fmla="*/ 8286275 w 9788644"/>
                  <a:gd name="connsiteY2" fmla="*/ 0 h 2056608"/>
                  <a:gd name="connsiteX3" fmla="*/ 9788644 w 9788644"/>
                  <a:gd name="connsiteY3" fmla="*/ 1598389 h 2056608"/>
                  <a:gd name="connsiteX4" fmla="*/ 388933 w 9788644"/>
                  <a:gd name="connsiteY4" fmla="*/ 2056608 h 2056608"/>
                  <a:gd name="connsiteX0" fmla="*/ 543263 w 9942974"/>
                  <a:gd name="connsiteY0" fmla="*/ 2056608 h 2056608"/>
                  <a:gd name="connsiteX1" fmla="*/ 0 w 9942974"/>
                  <a:gd name="connsiteY1" fmla="*/ 847167 h 2056608"/>
                  <a:gd name="connsiteX2" fmla="*/ 8440605 w 9942974"/>
                  <a:gd name="connsiteY2" fmla="*/ 0 h 2056608"/>
                  <a:gd name="connsiteX3" fmla="*/ 9942974 w 9942974"/>
                  <a:gd name="connsiteY3" fmla="*/ 1598389 h 2056608"/>
                  <a:gd name="connsiteX4" fmla="*/ 543263 w 9942974"/>
                  <a:gd name="connsiteY4" fmla="*/ 2056608 h 2056608"/>
                  <a:gd name="connsiteX0" fmla="*/ 543263 w 9942974"/>
                  <a:gd name="connsiteY0" fmla="*/ 1956370 h 1956370"/>
                  <a:gd name="connsiteX1" fmla="*/ 0 w 9942974"/>
                  <a:gd name="connsiteY1" fmla="*/ 746929 h 1956370"/>
                  <a:gd name="connsiteX2" fmla="*/ 8456936 w 9942974"/>
                  <a:gd name="connsiteY2" fmla="*/ 0 h 1956370"/>
                  <a:gd name="connsiteX3" fmla="*/ 9942974 w 9942974"/>
                  <a:gd name="connsiteY3" fmla="*/ 1498151 h 1956370"/>
                  <a:gd name="connsiteX4" fmla="*/ 543263 w 9942974"/>
                  <a:gd name="connsiteY4" fmla="*/ 1956370 h 1956370"/>
                  <a:gd name="connsiteX0" fmla="*/ 543263 w 9942974"/>
                  <a:gd name="connsiteY0" fmla="*/ 1853610 h 1853610"/>
                  <a:gd name="connsiteX1" fmla="*/ 0 w 9942974"/>
                  <a:gd name="connsiteY1" fmla="*/ 644169 h 1853610"/>
                  <a:gd name="connsiteX2" fmla="*/ 8492558 w 9942974"/>
                  <a:gd name="connsiteY2" fmla="*/ 0 h 1853610"/>
                  <a:gd name="connsiteX3" fmla="*/ 9942974 w 9942974"/>
                  <a:gd name="connsiteY3" fmla="*/ 1395391 h 1853610"/>
                  <a:gd name="connsiteX4" fmla="*/ 543263 w 9942974"/>
                  <a:gd name="connsiteY4" fmla="*/ 1853610 h 1853610"/>
                  <a:gd name="connsiteX0" fmla="*/ 543263 w 9942974"/>
                  <a:gd name="connsiteY0" fmla="*/ 1778527 h 1778527"/>
                  <a:gd name="connsiteX1" fmla="*/ 0 w 9942974"/>
                  <a:gd name="connsiteY1" fmla="*/ 569086 h 1778527"/>
                  <a:gd name="connsiteX2" fmla="*/ 8541608 w 9942974"/>
                  <a:gd name="connsiteY2" fmla="*/ 0 h 1778527"/>
                  <a:gd name="connsiteX3" fmla="*/ 9942974 w 9942974"/>
                  <a:gd name="connsiteY3" fmla="*/ 1320308 h 1778527"/>
                  <a:gd name="connsiteX4" fmla="*/ 543263 w 9942974"/>
                  <a:gd name="connsiteY4" fmla="*/ 1778527 h 1778527"/>
                  <a:gd name="connsiteX0" fmla="*/ 543263 w 9818020"/>
                  <a:gd name="connsiteY0" fmla="*/ 1778527 h 1778527"/>
                  <a:gd name="connsiteX1" fmla="*/ 0 w 9818020"/>
                  <a:gd name="connsiteY1" fmla="*/ 569086 h 1778527"/>
                  <a:gd name="connsiteX2" fmla="*/ 8541608 w 9818020"/>
                  <a:gd name="connsiteY2" fmla="*/ 0 h 1778527"/>
                  <a:gd name="connsiteX3" fmla="*/ 9818020 w 9818020"/>
                  <a:gd name="connsiteY3" fmla="*/ 1225496 h 1778527"/>
                  <a:gd name="connsiteX4" fmla="*/ 543263 w 9818020"/>
                  <a:gd name="connsiteY4" fmla="*/ 1778527 h 1778527"/>
                  <a:gd name="connsiteX0" fmla="*/ 543263 w 9782398"/>
                  <a:gd name="connsiteY0" fmla="*/ 1778527 h 1778527"/>
                  <a:gd name="connsiteX1" fmla="*/ 0 w 9782398"/>
                  <a:gd name="connsiteY1" fmla="*/ 569086 h 1778527"/>
                  <a:gd name="connsiteX2" fmla="*/ 8541608 w 9782398"/>
                  <a:gd name="connsiteY2" fmla="*/ 0 h 1778527"/>
                  <a:gd name="connsiteX3" fmla="*/ 9782398 w 9782398"/>
                  <a:gd name="connsiteY3" fmla="*/ 1122736 h 1778527"/>
                  <a:gd name="connsiteX4" fmla="*/ 543263 w 9782398"/>
                  <a:gd name="connsiteY4" fmla="*/ 1778527 h 1778527"/>
                  <a:gd name="connsiteX0" fmla="*/ 543263 w 9797910"/>
                  <a:gd name="connsiteY0" fmla="*/ 1778527 h 1778527"/>
                  <a:gd name="connsiteX1" fmla="*/ 0 w 9797910"/>
                  <a:gd name="connsiteY1" fmla="*/ 569086 h 1778527"/>
                  <a:gd name="connsiteX2" fmla="*/ 8541608 w 9797910"/>
                  <a:gd name="connsiteY2" fmla="*/ 0 h 1778527"/>
                  <a:gd name="connsiteX3" fmla="*/ 9797910 w 9797910"/>
                  <a:gd name="connsiteY3" fmla="*/ 1154194 h 1778527"/>
                  <a:gd name="connsiteX4" fmla="*/ 543263 w 9797910"/>
                  <a:gd name="connsiteY4" fmla="*/ 1778527 h 1778527"/>
                  <a:gd name="connsiteX0" fmla="*/ 616646 w 9871293"/>
                  <a:gd name="connsiteY0" fmla="*/ 1778527 h 1778527"/>
                  <a:gd name="connsiteX1" fmla="*/ 0 w 9871293"/>
                  <a:gd name="connsiteY1" fmla="*/ 530064 h 1778527"/>
                  <a:gd name="connsiteX2" fmla="*/ 8614991 w 9871293"/>
                  <a:gd name="connsiteY2" fmla="*/ 0 h 1778527"/>
                  <a:gd name="connsiteX3" fmla="*/ 9871293 w 9871293"/>
                  <a:gd name="connsiteY3" fmla="*/ 1154194 h 1778527"/>
                  <a:gd name="connsiteX4" fmla="*/ 616646 w 9871293"/>
                  <a:gd name="connsiteY4" fmla="*/ 1778527 h 1778527"/>
                  <a:gd name="connsiteX0" fmla="*/ 562553 w 9871293"/>
                  <a:gd name="connsiteY0" fmla="*/ 1742027 h 1742027"/>
                  <a:gd name="connsiteX1" fmla="*/ 0 w 9871293"/>
                  <a:gd name="connsiteY1" fmla="*/ 530064 h 1742027"/>
                  <a:gd name="connsiteX2" fmla="*/ 8614991 w 9871293"/>
                  <a:gd name="connsiteY2" fmla="*/ 0 h 1742027"/>
                  <a:gd name="connsiteX3" fmla="*/ 9871293 w 9871293"/>
                  <a:gd name="connsiteY3" fmla="*/ 1154194 h 1742027"/>
                  <a:gd name="connsiteX4" fmla="*/ 562553 w 9871293"/>
                  <a:gd name="connsiteY4" fmla="*/ 1742027 h 1742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71293" h="1742027">
                    <a:moveTo>
                      <a:pt x="562553" y="1742027"/>
                    </a:moveTo>
                    <a:lnTo>
                      <a:pt x="0" y="530064"/>
                    </a:lnTo>
                    <a:lnTo>
                      <a:pt x="8614991" y="0"/>
                    </a:lnTo>
                    <a:lnTo>
                      <a:pt x="9871293" y="1154194"/>
                    </a:lnTo>
                    <a:lnTo>
                      <a:pt x="562553" y="1742027"/>
                    </a:lnTo>
                    <a:close/>
                  </a:path>
                </a:pathLst>
              </a:custGeom>
              <a:blipFill>
                <a:blip r:embed="rId3"/>
                <a:stretch>
                  <a:fillRect/>
                </a:stretch>
              </a:blipFill>
              <a:ln w="12700" cap="flat" cmpd="sng" algn="ctr">
                <a:solidFill>
                  <a:srgbClr val="C0C0C0"/>
                </a:solidFill>
                <a:prstDash val="solid"/>
                <a:miter lim="800000"/>
              </a:ln>
              <a:effectLst/>
              <a:scene3d>
                <a:camera prst="isometricOffAxis2Top"/>
                <a:lightRig rig="threePt" dir="t"/>
              </a:scene3d>
              <a:sp3d>
                <a:bevelT prst="relaxedInset"/>
              </a:sp3d>
            </p:spPr>
            <p:txBody>
              <a:bodyPr rtlCol="0" anchor="ctr"/>
              <a:lstStyle/>
              <a:p>
                <a:pPr algn="ctr" defTabSz="685800">
                  <a:defRPr/>
                </a:pPr>
                <a:endParaRPr lang="en-US" sz="1148" kern="0" dirty="0">
                  <a:solidFill>
                    <a:prstClr val="white"/>
                  </a:solidFill>
                  <a:latin typeface="Calibri" panose="020F0502020204030204"/>
                </a:endParaRPr>
              </a:p>
            </p:txBody>
          </p:sp>
          <p:sp>
            <p:nvSpPr>
              <p:cNvPr id="164" name="Freeform: Shape 156">
                <a:extLst>
                  <a:ext uri="{FF2B5EF4-FFF2-40B4-BE49-F238E27FC236}">
                    <a16:creationId xmlns:a16="http://schemas.microsoft.com/office/drawing/2014/main" id="{384C20B3-4D84-A56F-5133-F9DA8DFFA6F5}"/>
                  </a:ext>
                </a:extLst>
              </p:cNvPr>
              <p:cNvSpPr/>
              <p:nvPr/>
            </p:nvSpPr>
            <p:spPr>
              <a:xfrm>
                <a:off x="4633068" y="4051402"/>
                <a:ext cx="163738" cy="176284"/>
              </a:xfrm>
              <a:custGeom>
                <a:avLst/>
                <a:gdLst>
                  <a:gd name="connsiteX0" fmla="*/ 151359 w 192634"/>
                  <a:gd name="connsiteY0" fmla="*/ 0 h 207393"/>
                  <a:gd name="connsiteX1" fmla="*/ 2134 w 192634"/>
                  <a:gd name="connsiteY1" fmla="*/ 107950 h 207393"/>
                  <a:gd name="connsiteX2" fmla="*/ 71984 w 192634"/>
                  <a:gd name="connsiteY2" fmla="*/ 206375 h 207393"/>
                  <a:gd name="connsiteX3" fmla="*/ 192634 w 192634"/>
                  <a:gd name="connsiteY3" fmla="*/ 44450 h 207393"/>
                </a:gdLst>
                <a:ahLst/>
                <a:cxnLst>
                  <a:cxn ang="0">
                    <a:pos x="connsiteX0" y="connsiteY0"/>
                  </a:cxn>
                  <a:cxn ang="0">
                    <a:pos x="connsiteX1" y="connsiteY1"/>
                  </a:cxn>
                  <a:cxn ang="0">
                    <a:pos x="connsiteX2" y="connsiteY2"/>
                  </a:cxn>
                  <a:cxn ang="0">
                    <a:pos x="connsiteX3" y="connsiteY3"/>
                  </a:cxn>
                </a:cxnLst>
                <a:rect l="l" t="t" r="r" b="b"/>
                <a:pathLst>
                  <a:path w="192634" h="207393">
                    <a:moveTo>
                      <a:pt x="151359" y="0"/>
                    </a:moveTo>
                    <a:cubicBezTo>
                      <a:pt x="83361" y="36777"/>
                      <a:pt x="15363" y="73554"/>
                      <a:pt x="2134" y="107950"/>
                    </a:cubicBezTo>
                    <a:cubicBezTo>
                      <a:pt x="-11095" y="142346"/>
                      <a:pt x="40234" y="216958"/>
                      <a:pt x="71984" y="206375"/>
                    </a:cubicBezTo>
                    <a:cubicBezTo>
                      <a:pt x="103734" y="195792"/>
                      <a:pt x="148184" y="120121"/>
                      <a:pt x="192634" y="44450"/>
                    </a:cubicBezTo>
                  </a:path>
                </a:pathLst>
              </a:custGeom>
              <a:noFill/>
              <a:ln w="50800" cap="flat" cmpd="sng" algn="ctr">
                <a:solidFill>
                  <a:srgbClr val="9F9E9F"/>
                </a:solidFill>
                <a:prstDash val="solid"/>
                <a:miter lim="800000"/>
              </a:ln>
              <a:effectLst/>
              <a:scene3d>
                <a:camera prst="isometricBottomDown"/>
                <a:lightRig rig="threePt" dir="t"/>
              </a:scene3d>
            </p:spPr>
            <p:txBody>
              <a:bodyPr rtlCol="0" anchor="ctr"/>
              <a:lstStyle/>
              <a:p>
                <a:pPr algn="ctr" defTabSz="685800">
                  <a:defRPr/>
                </a:pPr>
                <a:endParaRPr lang="en-US" sz="1148" kern="0">
                  <a:solidFill>
                    <a:prstClr val="white"/>
                  </a:solidFill>
                  <a:latin typeface="Calibri" panose="020F0502020204030204"/>
                </a:endParaRPr>
              </a:p>
            </p:txBody>
          </p:sp>
        </p:grpSp>
      </p:grpSp>
      <p:sp>
        <p:nvSpPr>
          <p:cNvPr id="177" name="Rectangle 176">
            <a:extLst>
              <a:ext uri="{FF2B5EF4-FFF2-40B4-BE49-F238E27FC236}">
                <a16:creationId xmlns:a16="http://schemas.microsoft.com/office/drawing/2014/main" id="{E8ED5587-96BB-5BF2-648E-53B09DB3F8CE}"/>
              </a:ext>
            </a:extLst>
          </p:cNvPr>
          <p:cNvSpPr/>
          <p:nvPr/>
        </p:nvSpPr>
        <p:spPr>
          <a:xfrm>
            <a:off x="9851332" y="237482"/>
            <a:ext cx="1391922" cy="1432299"/>
          </a:xfrm>
          <a:prstGeom prst="rect">
            <a:avLst/>
          </a:prstGeom>
          <a:solidFill>
            <a:srgbClr val="04AB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800" dirty="0">
                <a:ln w="0"/>
                <a:solidFill>
                  <a:schemeClr val="bg1"/>
                </a:solidFill>
                <a:effectLst>
                  <a:outerShdw blurRad="38100" dist="25400" dir="5400000" algn="ctr" rotWithShape="0">
                    <a:srgbClr val="6E747A">
                      <a:alpha val="43000"/>
                    </a:srgbClr>
                  </a:outerShdw>
                </a:effectLst>
              </a:rPr>
              <a:t>T</a:t>
            </a:r>
          </a:p>
        </p:txBody>
      </p:sp>
      <p:sp>
        <p:nvSpPr>
          <p:cNvPr id="179" name="Rectangle 178">
            <a:extLst>
              <a:ext uri="{FF2B5EF4-FFF2-40B4-BE49-F238E27FC236}">
                <a16:creationId xmlns:a16="http://schemas.microsoft.com/office/drawing/2014/main" id="{59FA530A-D7F0-70A1-28DC-3B6AFB25ABBE}"/>
              </a:ext>
            </a:extLst>
          </p:cNvPr>
          <p:cNvSpPr/>
          <p:nvPr/>
        </p:nvSpPr>
        <p:spPr>
          <a:xfrm>
            <a:off x="4405606" y="2552320"/>
            <a:ext cx="1391922" cy="1432299"/>
          </a:xfrm>
          <a:prstGeom prst="rect">
            <a:avLst/>
          </a:prstGeom>
          <a:solidFill>
            <a:srgbClr val="F6B90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800" dirty="0">
                <a:ln w="0"/>
                <a:solidFill>
                  <a:schemeClr val="bg1"/>
                </a:solidFill>
                <a:effectLst>
                  <a:outerShdw blurRad="38100" dist="25400" dir="5400000" algn="ctr" rotWithShape="0">
                    <a:srgbClr val="6E747A">
                      <a:alpha val="43000"/>
                    </a:srgbClr>
                  </a:outerShdw>
                </a:effectLst>
              </a:rPr>
              <a:t>I</a:t>
            </a:r>
          </a:p>
        </p:txBody>
      </p:sp>
      <p:sp>
        <p:nvSpPr>
          <p:cNvPr id="181" name="Rectangle 180">
            <a:extLst>
              <a:ext uri="{FF2B5EF4-FFF2-40B4-BE49-F238E27FC236}">
                <a16:creationId xmlns:a16="http://schemas.microsoft.com/office/drawing/2014/main" id="{D360DA10-85DC-605A-F905-5C1A67B2D583}"/>
              </a:ext>
            </a:extLst>
          </p:cNvPr>
          <p:cNvSpPr/>
          <p:nvPr/>
        </p:nvSpPr>
        <p:spPr>
          <a:xfrm>
            <a:off x="853119" y="4937986"/>
            <a:ext cx="1391922" cy="1432299"/>
          </a:xfrm>
          <a:prstGeom prst="rect">
            <a:avLst/>
          </a:prstGeom>
          <a:solidFill>
            <a:srgbClr val="FB791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800" dirty="0">
                <a:ln w="0"/>
                <a:solidFill>
                  <a:schemeClr val="bg1"/>
                </a:solidFill>
                <a:effectLst>
                  <a:outerShdw blurRad="38100" dist="25400" dir="5400000" algn="ctr" rotWithShape="0">
                    <a:srgbClr val="6E747A">
                      <a:alpha val="43000"/>
                    </a:srgbClr>
                  </a:outerShdw>
                </a:effectLst>
              </a:rPr>
              <a:t>F</a:t>
            </a:r>
          </a:p>
        </p:txBody>
      </p:sp>
      <p:sp>
        <p:nvSpPr>
          <p:cNvPr id="183" name="TextBox 182">
            <a:extLst>
              <a:ext uri="{FF2B5EF4-FFF2-40B4-BE49-F238E27FC236}">
                <a16:creationId xmlns:a16="http://schemas.microsoft.com/office/drawing/2014/main" id="{A69439FB-859C-67DD-4903-CD139038D7C0}"/>
              </a:ext>
            </a:extLst>
          </p:cNvPr>
          <p:cNvSpPr txBox="1"/>
          <p:nvPr/>
        </p:nvSpPr>
        <p:spPr>
          <a:xfrm>
            <a:off x="444500" y="326344"/>
            <a:ext cx="7859661" cy="1077218"/>
          </a:xfrm>
          <a:prstGeom prst="rect">
            <a:avLst/>
          </a:prstGeom>
          <a:noFill/>
        </p:spPr>
        <p:txBody>
          <a:bodyPr wrap="square" rtlCol="0">
            <a:spAutoFit/>
          </a:bodyPr>
          <a:lstStyle/>
          <a:p>
            <a:pPr marL="0" lvl="1">
              <a:spcAft>
                <a:spcPts val="800"/>
              </a:spcAft>
            </a:pPr>
            <a:r>
              <a:rPr lang="en-US" sz="3200" b="1" dirty="0">
                <a:solidFill>
                  <a:srgbClr val="000000"/>
                </a:solidFill>
              </a:rPr>
              <a:t>FIT requires you to observe all areas of the operation, top to bottom. </a:t>
            </a:r>
          </a:p>
        </p:txBody>
      </p:sp>
    </p:spTree>
    <p:extLst>
      <p:ext uri="{BB962C8B-B14F-4D97-AF65-F5344CB8AC3E}">
        <p14:creationId xmlns:p14="http://schemas.microsoft.com/office/powerpoint/2010/main" val="249463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1"/>
                                        </p:tgtEl>
                                        <p:attrNameLst>
                                          <p:attrName>style.visibility</p:attrName>
                                        </p:attrNameLst>
                                      </p:cBhvr>
                                      <p:to>
                                        <p:strVal val="visible"/>
                                      </p:to>
                                    </p:set>
                                    <p:anim calcmode="lin" valueType="num">
                                      <p:cBhvr>
                                        <p:cTn id="7" dur="500" fill="hold"/>
                                        <p:tgtEl>
                                          <p:spTgt spid="181"/>
                                        </p:tgtEl>
                                        <p:attrNameLst>
                                          <p:attrName>ppt_w</p:attrName>
                                        </p:attrNameLst>
                                      </p:cBhvr>
                                      <p:tavLst>
                                        <p:tav tm="0">
                                          <p:val>
                                            <p:fltVal val="0"/>
                                          </p:val>
                                        </p:tav>
                                        <p:tav tm="100000">
                                          <p:val>
                                            <p:strVal val="#ppt_w"/>
                                          </p:val>
                                        </p:tav>
                                      </p:tavLst>
                                    </p:anim>
                                    <p:anim calcmode="lin" valueType="num">
                                      <p:cBhvr>
                                        <p:cTn id="8" dur="500" fill="hold"/>
                                        <p:tgtEl>
                                          <p:spTgt spid="181"/>
                                        </p:tgtEl>
                                        <p:attrNameLst>
                                          <p:attrName>ppt_h</p:attrName>
                                        </p:attrNameLst>
                                      </p:cBhvr>
                                      <p:tavLst>
                                        <p:tav tm="0">
                                          <p:val>
                                            <p:fltVal val="0"/>
                                          </p:val>
                                        </p:tav>
                                        <p:tav tm="100000">
                                          <p:val>
                                            <p:strVal val="#ppt_h"/>
                                          </p:val>
                                        </p:tav>
                                      </p:tavLst>
                                    </p:anim>
                                    <p:animEffect transition="in" filter="fade">
                                      <p:cBhvr>
                                        <p:cTn id="9" dur="500"/>
                                        <p:tgtEl>
                                          <p:spTgt spid="181"/>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79"/>
                                        </p:tgtEl>
                                        <p:attrNameLst>
                                          <p:attrName>style.visibility</p:attrName>
                                        </p:attrNameLst>
                                      </p:cBhvr>
                                      <p:to>
                                        <p:strVal val="visible"/>
                                      </p:to>
                                    </p:set>
                                    <p:anim calcmode="lin" valueType="num">
                                      <p:cBhvr>
                                        <p:cTn id="13" dur="500" fill="hold"/>
                                        <p:tgtEl>
                                          <p:spTgt spid="179"/>
                                        </p:tgtEl>
                                        <p:attrNameLst>
                                          <p:attrName>ppt_w</p:attrName>
                                        </p:attrNameLst>
                                      </p:cBhvr>
                                      <p:tavLst>
                                        <p:tav tm="0">
                                          <p:val>
                                            <p:fltVal val="0"/>
                                          </p:val>
                                        </p:tav>
                                        <p:tav tm="100000">
                                          <p:val>
                                            <p:strVal val="#ppt_w"/>
                                          </p:val>
                                        </p:tav>
                                      </p:tavLst>
                                    </p:anim>
                                    <p:anim calcmode="lin" valueType="num">
                                      <p:cBhvr>
                                        <p:cTn id="14" dur="500" fill="hold"/>
                                        <p:tgtEl>
                                          <p:spTgt spid="179"/>
                                        </p:tgtEl>
                                        <p:attrNameLst>
                                          <p:attrName>ppt_h</p:attrName>
                                        </p:attrNameLst>
                                      </p:cBhvr>
                                      <p:tavLst>
                                        <p:tav tm="0">
                                          <p:val>
                                            <p:fltVal val="0"/>
                                          </p:val>
                                        </p:tav>
                                        <p:tav tm="100000">
                                          <p:val>
                                            <p:strVal val="#ppt_h"/>
                                          </p:val>
                                        </p:tav>
                                      </p:tavLst>
                                    </p:anim>
                                    <p:animEffect transition="in" filter="fade">
                                      <p:cBhvr>
                                        <p:cTn id="15" dur="500"/>
                                        <p:tgtEl>
                                          <p:spTgt spid="179"/>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177"/>
                                        </p:tgtEl>
                                        <p:attrNameLst>
                                          <p:attrName>style.visibility</p:attrName>
                                        </p:attrNameLst>
                                      </p:cBhvr>
                                      <p:to>
                                        <p:strVal val="visible"/>
                                      </p:to>
                                    </p:set>
                                    <p:anim calcmode="lin" valueType="num">
                                      <p:cBhvr>
                                        <p:cTn id="19" dur="500" fill="hold"/>
                                        <p:tgtEl>
                                          <p:spTgt spid="177"/>
                                        </p:tgtEl>
                                        <p:attrNameLst>
                                          <p:attrName>ppt_w</p:attrName>
                                        </p:attrNameLst>
                                      </p:cBhvr>
                                      <p:tavLst>
                                        <p:tav tm="0">
                                          <p:val>
                                            <p:fltVal val="0"/>
                                          </p:val>
                                        </p:tav>
                                        <p:tav tm="100000">
                                          <p:val>
                                            <p:strVal val="#ppt_w"/>
                                          </p:val>
                                        </p:tav>
                                      </p:tavLst>
                                    </p:anim>
                                    <p:anim calcmode="lin" valueType="num">
                                      <p:cBhvr>
                                        <p:cTn id="20" dur="500" fill="hold"/>
                                        <p:tgtEl>
                                          <p:spTgt spid="177"/>
                                        </p:tgtEl>
                                        <p:attrNameLst>
                                          <p:attrName>ppt_h</p:attrName>
                                        </p:attrNameLst>
                                      </p:cBhvr>
                                      <p:tavLst>
                                        <p:tav tm="0">
                                          <p:val>
                                            <p:fltVal val="0"/>
                                          </p:val>
                                        </p:tav>
                                        <p:tav tm="100000">
                                          <p:val>
                                            <p:strVal val="#ppt_h"/>
                                          </p:val>
                                        </p:tav>
                                      </p:tavLst>
                                    </p:anim>
                                    <p:animEffect transition="in" filter="fade">
                                      <p:cBhvr>
                                        <p:cTn id="21" dur="500"/>
                                        <p:tgtEl>
                                          <p:spTgt spid="177"/>
                                        </p:tgtEl>
                                      </p:cBhvr>
                                    </p:animEffect>
                                  </p:childTnLst>
                                </p:cTn>
                              </p:par>
                            </p:childTnLst>
                          </p:cTn>
                        </p:par>
                        <p:par>
                          <p:cTn id="22" fill="hold">
                            <p:stCondLst>
                              <p:cond delay="1500"/>
                            </p:stCondLst>
                            <p:childTnLst>
                              <p:par>
                                <p:cTn id="23" presetID="1" presetClass="entr" presetSubtype="0" fill="hold" grpId="0" nodeType="afterEffect">
                                  <p:stCondLst>
                                    <p:cond delay="0"/>
                                  </p:stCondLst>
                                  <p:childTnLst>
                                    <p:set>
                                      <p:cBhvr>
                                        <p:cTn id="24" dur="1" fill="hold">
                                          <p:stCondLst>
                                            <p:cond delay="0"/>
                                          </p:stCondLst>
                                        </p:cTn>
                                        <p:tgtEl>
                                          <p:spTgt spid="1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 grpId="0" animBg="1"/>
      <p:bldP spid="179" grpId="0" animBg="1"/>
      <p:bldP spid="181" grpId="0" animBg="1"/>
      <p:bldP spid="18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5705475"/>
            <a:ext cx="9144000" cy="116205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93C4C65A-2C8F-9B12-CEEE-5809E17DF713}"/>
              </a:ext>
            </a:extLst>
          </p:cNvPr>
          <p:cNvGrpSpPr/>
          <p:nvPr/>
        </p:nvGrpSpPr>
        <p:grpSpPr>
          <a:xfrm>
            <a:off x="-127000" y="3705695"/>
            <a:ext cx="12653721" cy="2000341"/>
            <a:chOff x="4670" y="4705259"/>
            <a:chExt cx="9347052" cy="2000341"/>
          </a:xfrm>
        </p:grpSpPr>
        <p:sp>
          <p:nvSpPr>
            <p:cNvPr id="12" name="Rectangle 11">
              <a:extLst>
                <a:ext uri="{FF2B5EF4-FFF2-40B4-BE49-F238E27FC236}">
                  <a16:creationId xmlns:a16="http://schemas.microsoft.com/office/drawing/2014/main" id="{26C42ABB-3D88-B64B-59AD-09E9C2329DA0}"/>
                </a:ext>
              </a:extLst>
            </p:cNvPr>
            <p:cNvSpPr/>
            <p:nvPr/>
          </p:nvSpPr>
          <p:spPr>
            <a:xfrm>
              <a:off x="3938581" y="5099811"/>
              <a:ext cx="1319178" cy="870876"/>
            </a:xfrm>
            <a:prstGeom prst="rect">
              <a:avLst/>
            </a:prstGeom>
            <a:solidFill>
              <a:srgbClr val="CB7B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FDCECA4-22F7-A398-0FE9-0282D8BA431E}"/>
                </a:ext>
              </a:extLst>
            </p:cNvPr>
            <p:cNvSpPr/>
            <p:nvPr/>
          </p:nvSpPr>
          <p:spPr>
            <a:xfrm>
              <a:off x="4620311" y="4705259"/>
              <a:ext cx="4731411" cy="1999648"/>
            </a:xfrm>
            <a:prstGeom prst="rect">
              <a:avLst/>
            </a:prstGeom>
            <a:blipFill>
              <a:blip r:embed="rId3"/>
              <a:stretch>
                <a:fillRect/>
              </a:stretch>
            </a:blipFill>
            <a:ln>
              <a:noFill/>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sp>
          <p:nvSpPr>
            <p:cNvPr id="14" name="Rectangle 13">
              <a:extLst>
                <a:ext uri="{FF2B5EF4-FFF2-40B4-BE49-F238E27FC236}">
                  <a16:creationId xmlns:a16="http://schemas.microsoft.com/office/drawing/2014/main" id="{EE1BA870-8497-8EFC-22AF-F0093DDF01E3}"/>
                </a:ext>
              </a:extLst>
            </p:cNvPr>
            <p:cNvSpPr/>
            <p:nvPr/>
          </p:nvSpPr>
          <p:spPr>
            <a:xfrm>
              <a:off x="4670" y="4705952"/>
              <a:ext cx="4731411" cy="1999648"/>
            </a:xfrm>
            <a:prstGeom prst="rect">
              <a:avLst/>
            </a:prstGeom>
            <a:blipFill>
              <a:blip r:embed="rId3"/>
              <a:stretch>
                <a:fillRect/>
              </a:stretch>
            </a:blipFill>
            <a:ln>
              <a:noFill/>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grpSp>
      <p:grpSp>
        <p:nvGrpSpPr>
          <p:cNvPr id="15" name="Group 14">
            <a:extLst>
              <a:ext uri="{FF2B5EF4-FFF2-40B4-BE49-F238E27FC236}">
                <a16:creationId xmlns:a16="http://schemas.microsoft.com/office/drawing/2014/main" id="{95F931C8-8197-2029-8EA9-859A4BC4479C}"/>
              </a:ext>
            </a:extLst>
          </p:cNvPr>
          <p:cNvGrpSpPr/>
          <p:nvPr/>
        </p:nvGrpSpPr>
        <p:grpSpPr>
          <a:xfrm>
            <a:off x="-92153" y="4516447"/>
            <a:ext cx="12653721" cy="2000341"/>
            <a:chOff x="4670" y="4705259"/>
            <a:chExt cx="9347052" cy="2000341"/>
          </a:xfrm>
        </p:grpSpPr>
        <p:sp>
          <p:nvSpPr>
            <p:cNvPr id="16" name="Rectangle 15">
              <a:extLst>
                <a:ext uri="{FF2B5EF4-FFF2-40B4-BE49-F238E27FC236}">
                  <a16:creationId xmlns:a16="http://schemas.microsoft.com/office/drawing/2014/main" id="{F5055964-D62D-16AC-3CEF-CA9A1E46446D}"/>
                </a:ext>
              </a:extLst>
            </p:cNvPr>
            <p:cNvSpPr/>
            <p:nvPr/>
          </p:nvSpPr>
          <p:spPr>
            <a:xfrm>
              <a:off x="3938581" y="5099811"/>
              <a:ext cx="1319178" cy="870876"/>
            </a:xfrm>
            <a:prstGeom prst="rect">
              <a:avLst/>
            </a:prstGeom>
            <a:solidFill>
              <a:srgbClr val="CB7B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09D33F2-714A-E1B2-583C-321A23A07014}"/>
                </a:ext>
              </a:extLst>
            </p:cNvPr>
            <p:cNvSpPr/>
            <p:nvPr/>
          </p:nvSpPr>
          <p:spPr>
            <a:xfrm>
              <a:off x="4620311" y="4705259"/>
              <a:ext cx="4731411" cy="1999648"/>
            </a:xfrm>
            <a:prstGeom prst="rect">
              <a:avLst/>
            </a:prstGeom>
            <a:blipFill>
              <a:blip r:embed="rId3"/>
              <a:stretch>
                <a:fillRect/>
              </a:stretch>
            </a:blipFill>
            <a:ln>
              <a:noFill/>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sp>
          <p:nvSpPr>
            <p:cNvPr id="18" name="Rectangle 17">
              <a:extLst>
                <a:ext uri="{FF2B5EF4-FFF2-40B4-BE49-F238E27FC236}">
                  <a16:creationId xmlns:a16="http://schemas.microsoft.com/office/drawing/2014/main" id="{A790062B-3628-9FB6-CAD6-88FAEA6AF12B}"/>
                </a:ext>
              </a:extLst>
            </p:cNvPr>
            <p:cNvSpPr/>
            <p:nvPr/>
          </p:nvSpPr>
          <p:spPr>
            <a:xfrm>
              <a:off x="4670" y="4705952"/>
              <a:ext cx="4731411" cy="1999648"/>
            </a:xfrm>
            <a:prstGeom prst="rect">
              <a:avLst/>
            </a:prstGeom>
            <a:blipFill>
              <a:blip r:embed="rId3"/>
              <a:stretch>
                <a:fillRect/>
              </a:stretch>
            </a:blipFill>
            <a:ln>
              <a:noFill/>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grpSp>
      <p:grpSp>
        <p:nvGrpSpPr>
          <p:cNvPr id="19" name="Group 18">
            <a:extLst>
              <a:ext uri="{FF2B5EF4-FFF2-40B4-BE49-F238E27FC236}">
                <a16:creationId xmlns:a16="http://schemas.microsoft.com/office/drawing/2014/main" id="{53237A1B-7BE3-0A57-0524-46386C554607}"/>
              </a:ext>
            </a:extLst>
          </p:cNvPr>
          <p:cNvGrpSpPr/>
          <p:nvPr/>
        </p:nvGrpSpPr>
        <p:grpSpPr>
          <a:xfrm>
            <a:off x="-68022" y="5530809"/>
            <a:ext cx="12653721" cy="2000341"/>
            <a:chOff x="4670" y="4705259"/>
            <a:chExt cx="9347052" cy="2000341"/>
          </a:xfrm>
        </p:grpSpPr>
        <p:sp>
          <p:nvSpPr>
            <p:cNvPr id="20" name="Rectangle 19">
              <a:extLst>
                <a:ext uri="{FF2B5EF4-FFF2-40B4-BE49-F238E27FC236}">
                  <a16:creationId xmlns:a16="http://schemas.microsoft.com/office/drawing/2014/main" id="{526D77BA-9DF6-4DB2-C08F-13302133D406}"/>
                </a:ext>
              </a:extLst>
            </p:cNvPr>
            <p:cNvSpPr/>
            <p:nvPr/>
          </p:nvSpPr>
          <p:spPr>
            <a:xfrm>
              <a:off x="3938581" y="5099811"/>
              <a:ext cx="1319178" cy="870876"/>
            </a:xfrm>
            <a:prstGeom prst="rect">
              <a:avLst/>
            </a:prstGeom>
            <a:solidFill>
              <a:srgbClr val="CB7B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66D9EA7-F112-4EC8-7E34-92FC9041A9F0}"/>
                </a:ext>
              </a:extLst>
            </p:cNvPr>
            <p:cNvSpPr/>
            <p:nvPr/>
          </p:nvSpPr>
          <p:spPr>
            <a:xfrm>
              <a:off x="4620311" y="4705259"/>
              <a:ext cx="4731411" cy="1999648"/>
            </a:xfrm>
            <a:prstGeom prst="rect">
              <a:avLst/>
            </a:prstGeom>
            <a:blipFill>
              <a:blip r:embed="rId3"/>
              <a:stretch>
                <a:fillRect/>
              </a:stretch>
            </a:blipFill>
            <a:ln>
              <a:noFill/>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sp>
          <p:nvSpPr>
            <p:cNvPr id="22" name="Rectangle 21">
              <a:extLst>
                <a:ext uri="{FF2B5EF4-FFF2-40B4-BE49-F238E27FC236}">
                  <a16:creationId xmlns:a16="http://schemas.microsoft.com/office/drawing/2014/main" id="{DE53C631-B9FD-9785-43EA-3F1C5CC8E05A}"/>
                </a:ext>
              </a:extLst>
            </p:cNvPr>
            <p:cNvSpPr/>
            <p:nvPr/>
          </p:nvSpPr>
          <p:spPr>
            <a:xfrm>
              <a:off x="4670" y="4705952"/>
              <a:ext cx="4731411" cy="1999648"/>
            </a:xfrm>
            <a:prstGeom prst="rect">
              <a:avLst/>
            </a:prstGeom>
            <a:blipFill>
              <a:blip r:embed="rId3"/>
              <a:stretch>
                <a:fillRect/>
              </a:stretch>
            </a:blipFill>
            <a:ln>
              <a:noFill/>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grpSp>
      <p:sp>
        <p:nvSpPr>
          <p:cNvPr id="8" name="TextBox 7"/>
          <p:cNvSpPr txBox="1"/>
          <p:nvPr/>
        </p:nvSpPr>
        <p:spPr>
          <a:xfrm>
            <a:off x="520700" y="142793"/>
            <a:ext cx="11074400" cy="3708708"/>
          </a:xfrm>
          <a:prstGeom prst="rect">
            <a:avLst/>
          </a:prstGeom>
          <a:noFill/>
          <a:ln>
            <a:noFill/>
          </a:ln>
        </p:spPr>
        <p:txBody>
          <a:bodyPr wrap="square" rtlCol="0">
            <a:spAutoFit/>
          </a:bodyPr>
          <a:lstStyle/>
          <a:p>
            <a:pPr defTabSz="914400">
              <a:spcAft>
                <a:spcPts val="1200"/>
              </a:spcAft>
              <a:defRPr/>
            </a:pPr>
            <a:r>
              <a:rPr lang="en-US" sz="2800" dirty="0">
                <a:solidFill>
                  <a:srgbClr val="000000"/>
                </a:solidFill>
              </a:rPr>
              <a:t>The floor is the most overlooked area of the kitchen. Lower areas tend to be darker, use a flashlight for better vision.</a:t>
            </a:r>
          </a:p>
          <a:p>
            <a:pPr marL="457200" indent="-457200" defTabSz="914400">
              <a:spcAft>
                <a:spcPts val="600"/>
              </a:spcAft>
              <a:buFont typeface="Wingdings" panose="05000000000000000000" pitchFamily="2" charset="2"/>
              <a:buChar char="Ø"/>
              <a:defRPr/>
            </a:pPr>
            <a:r>
              <a:rPr lang="en-US" sz="2400" dirty="0">
                <a:solidFill>
                  <a:srgbClr val="000000"/>
                </a:solidFill>
              </a:rPr>
              <a:t>Inspect floor drains, corners and coving</a:t>
            </a:r>
          </a:p>
          <a:p>
            <a:pPr marL="457200" indent="-457200" defTabSz="914400">
              <a:spcAft>
                <a:spcPts val="600"/>
              </a:spcAft>
              <a:buFont typeface="Wingdings" panose="05000000000000000000" pitchFamily="2" charset="2"/>
              <a:buChar char="Ø"/>
              <a:defRPr/>
            </a:pPr>
            <a:r>
              <a:rPr lang="en-US" sz="2400" dirty="0">
                <a:solidFill>
                  <a:srgbClr val="000000"/>
                </a:solidFill>
              </a:rPr>
              <a:t>Look under counters, prep tables, ovens, stoves and shelving</a:t>
            </a:r>
          </a:p>
          <a:p>
            <a:pPr marL="457200" indent="-457200" defTabSz="914400">
              <a:spcAft>
                <a:spcPts val="600"/>
              </a:spcAft>
              <a:buFont typeface="Wingdings" panose="05000000000000000000" pitchFamily="2" charset="2"/>
              <a:buChar char="Ø"/>
              <a:defRPr/>
            </a:pPr>
            <a:r>
              <a:rPr lang="en-US" sz="2400" dirty="0">
                <a:solidFill>
                  <a:srgbClr val="000000"/>
                </a:solidFill>
              </a:rPr>
              <a:t>Check for signs of pests </a:t>
            </a:r>
          </a:p>
          <a:p>
            <a:pPr marL="457200" indent="-457200" defTabSz="914400">
              <a:spcAft>
                <a:spcPts val="600"/>
              </a:spcAft>
              <a:buFont typeface="Wingdings" panose="05000000000000000000" pitchFamily="2" charset="2"/>
              <a:buChar char="Ø"/>
              <a:defRPr/>
            </a:pPr>
            <a:r>
              <a:rPr lang="en-US" sz="2400" dirty="0">
                <a:solidFill>
                  <a:srgbClr val="000000"/>
                </a:solidFill>
              </a:rPr>
              <a:t>Address pooling water and leaking pipes</a:t>
            </a:r>
          </a:p>
          <a:p>
            <a:pPr marL="457200" indent="-457200" defTabSz="914400">
              <a:spcAft>
                <a:spcPts val="600"/>
              </a:spcAft>
              <a:buFont typeface="Wingdings" panose="05000000000000000000" pitchFamily="2" charset="2"/>
              <a:buChar char="Ø"/>
              <a:defRPr/>
            </a:pPr>
            <a:r>
              <a:rPr lang="en-US" sz="2400" dirty="0">
                <a:solidFill>
                  <a:srgbClr val="000000"/>
                </a:solidFill>
              </a:rPr>
              <a:t>Clean food spills</a:t>
            </a:r>
          </a:p>
          <a:p>
            <a:pPr marL="457200" indent="-457200" defTabSz="914400">
              <a:spcAft>
                <a:spcPts val="600"/>
              </a:spcAft>
              <a:buFont typeface="Wingdings" panose="05000000000000000000" pitchFamily="2" charset="2"/>
              <a:buChar char="Ø"/>
              <a:defRPr/>
            </a:pPr>
            <a:r>
              <a:rPr lang="en-US" sz="2400" dirty="0">
                <a:solidFill>
                  <a:srgbClr val="000000"/>
                </a:solidFill>
              </a:rPr>
              <a:t>Remove fallen debris and dust particles </a:t>
            </a:r>
          </a:p>
        </p:txBody>
      </p:sp>
      <p:sp>
        <p:nvSpPr>
          <p:cNvPr id="3" name="Rectangle 2"/>
          <p:cNvSpPr/>
          <p:nvPr/>
        </p:nvSpPr>
        <p:spPr>
          <a:xfrm>
            <a:off x="4389591" y="5364981"/>
            <a:ext cx="3412818" cy="1090005"/>
          </a:xfrm>
          <a:prstGeom prst="rect">
            <a:avLst/>
          </a:prstGeom>
          <a:solidFill>
            <a:srgbClr val="FB791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800" dirty="0">
                <a:ln w="0"/>
                <a:solidFill>
                  <a:schemeClr val="bg1"/>
                </a:solidFill>
                <a:effectLst>
                  <a:outerShdw blurRad="38100" dist="25400" dir="5400000" algn="ctr" rotWithShape="0">
                    <a:srgbClr val="6E747A">
                      <a:alpha val="43000"/>
                    </a:srgbClr>
                  </a:outerShdw>
                </a:effectLst>
              </a:rPr>
              <a:t>Floor</a:t>
            </a:r>
          </a:p>
        </p:txBody>
      </p:sp>
      <p:pic>
        <p:nvPicPr>
          <p:cNvPr id="2" name="Picture 1" descr="A cloud of smoke&#10;&#10;Description automatically generated with low confidence">
            <a:extLst>
              <a:ext uri="{FF2B5EF4-FFF2-40B4-BE49-F238E27FC236}">
                <a16:creationId xmlns:a16="http://schemas.microsoft.com/office/drawing/2014/main" id="{33628AFE-4083-87DF-AF70-A7587D05184D}"/>
              </a:ext>
            </a:extLst>
          </p:cNvPr>
          <p:cNvPicPr>
            <a:picLocks noChangeAspect="1"/>
          </p:cNvPicPr>
          <p:nvPr/>
        </p:nvPicPr>
        <p:blipFill rotWithShape="1">
          <a:blip r:embed="rId4">
            <a:alphaModFix amt="35000"/>
            <a:extLst>
              <a:ext uri="{BEBA8EAE-BF5A-486C-A8C5-ECC9F3942E4B}">
                <a14:imgProps xmlns:a14="http://schemas.microsoft.com/office/drawing/2010/main">
                  <a14:imgLayer r:embed="rId5">
                    <a14:imgEffect>
                      <a14:backgroundRemoval t="43222" b="79741" l="27790" r="71981"/>
                    </a14:imgEffect>
                  </a14:imgLayer>
                </a14:imgProps>
              </a:ext>
            </a:extLst>
          </a:blip>
          <a:srcRect l="22266" t="38657" r="22495" b="15694"/>
          <a:stretch/>
        </p:blipFill>
        <p:spPr>
          <a:xfrm>
            <a:off x="8486541" y="3980099"/>
            <a:ext cx="2191570" cy="757166"/>
          </a:xfrm>
          <a:prstGeom prst="rect">
            <a:avLst/>
          </a:prstGeom>
        </p:spPr>
      </p:pic>
      <p:pic>
        <p:nvPicPr>
          <p:cNvPr id="5" name="Picture 4" descr="A cloud of smoke&#10;&#10;Description automatically generated with low confidence">
            <a:extLst>
              <a:ext uri="{FF2B5EF4-FFF2-40B4-BE49-F238E27FC236}">
                <a16:creationId xmlns:a16="http://schemas.microsoft.com/office/drawing/2014/main" id="{5875EF86-6B88-0FC5-A798-121F90B12149}"/>
              </a:ext>
            </a:extLst>
          </p:cNvPr>
          <p:cNvPicPr>
            <a:picLocks noChangeAspect="1"/>
          </p:cNvPicPr>
          <p:nvPr/>
        </p:nvPicPr>
        <p:blipFill rotWithShape="1">
          <a:blip r:embed="rId4">
            <a:alphaModFix amt="35000"/>
            <a:extLst>
              <a:ext uri="{BEBA8EAE-BF5A-486C-A8C5-ECC9F3942E4B}">
                <a14:imgProps xmlns:a14="http://schemas.microsoft.com/office/drawing/2010/main">
                  <a14:imgLayer r:embed="rId5">
                    <a14:imgEffect>
                      <a14:backgroundRemoval t="43222" b="79741" l="27790" r="71981"/>
                    </a14:imgEffect>
                  </a14:imgLayer>
                </a14:imgProps>
              </a:ext>
            </a:extLst>
          </a:blip>
          <a:srcRect l="22266" t="38657" r="22495" b="15694"/>
          <a:stretch/>
        </p:blipFill>
        <p:spPr>
          <a:xfrm>
            <a:off x="2030484" y="6623547"/>
            <a:ext cx="999675" cy="345378"/>
          </a:xfrm>
          <a:prstGeom prst="rect">
            <a:avLst/>
          </a:prstGeom>
        </p:spPr>
      </p:pic>
      <p:pic>
        <p:nvPicPr>
          <p:cNvPr id="6" name="Picture 5" descr="A cloud of smoke&#10;&#10;Description automatically generated with low confidence">
            <a:extLst>
              <a:ext uri="{FF2B5EF4-FFF2-40B4-BE49-F238E27FC236}">
                <a16:creationId xmlns:a16="http://schemas.microsoft.com/office/drawing/2014/main" id="{E99F63E7-266D-A4FA-EEAD-AF8279E1A112}"/>
              </a:ext>
            </a:extLst>
          </p:cNvPr>
          <p:cNvPicPr>
            <a:picLocks noChangeAspect="1"/>
          </p:cNvPicPr>
          <p:nvPr/>
        </p:nvPicPr>
        <p:blipFill rotWithShape="1">
          <a:blip r:embed="rId4">
            <a:alphaModFix amt="35000"/>
            <a:extLst>
              <a:ext uri="{BEBA8EAE-BF5A-486C-A8C5-ECC9F3942E4B}">
                <a14:imgProps xmlns:a14="http://schemas.microsoft.com/office/drawing/2010/main">
                  <a14:imgLayer r:embed="rId5">
                    <a14:imgEffect>
                      <a14:backgroundRemoval t="43222" b="79741" l="27790" r="71981"/>
                    </a14:imgEffect>
                  </a14:imgLayer>
                </a14:imgProps>
              </a:ext>
            </a:extLst>
          </a:blip>
          <a:srcRect l="22266" t="38657" r="22495" b="15694"/>
          <a:stretch/>
        </p:blipFill>
        <p:spPr>
          <a:xfrm>
            <a:off x="2144916" y="4212419"/>
            <a:ext cx="1974889" cy="682305"/>
          </a:xfrm>
          <a:prstGeom prst="rect">
            <a:avLst/>
          </a:prstGeom>
        </p:spPr>
      </p:pic>
      <p:pic>
        <p:nvPicPr>
          <p:cNvPr id="7" name="Picture 6" descr="A cloud of smoke&#10;&#10;Description automatically generated with low confidence">
            <a:extLst>
              <a:ext uri="{FF2B5EF4-FFF2-40B4-BE49-F238E27FC236}">
                <a16:creationId xmlns:a16="http://schemas.microsoft.com/office/drawing/2014/main" id="{84D7F722-34A1-7884-79E5-F45BF4BB42C0}"/>
              </a:ext>
            </a:extLst>
          </p:cNvPr>
          <p:cNvPicPr>
            <a:picLocks noChangeAspect="1"/>
          </p:cNvPicPr>
          <p:nvPr/>
        </p:nvPicPr>
        <p:blipFill rotWithShape="1">
          <a:blip r:embed="rId4">
            <a:alphaModFix amt="35000"/>
            <a:extLst>
              <a:ext uri="{BEBA8EAE-BF5A-486C-A8C5-ECC9F3942E4B}">
                <a14:imgProps xmlns:a14="http://schemas.microsoft.com/office/drawing/2010/main">
                  <a14:imgLayer r:embed="rId5">
                    <a14:imgEffect>
                      <a14:backgroundRemoval t="43222" b="79741" l="27790" r="71981"/>
                    </a14:imgEffect>
                  </a14:imgLayer>
                </a14:imgProps>
              </a:ext>
            </a:extLst>
          </a:blip>
          <a:srcRect l="22266" t="38657" r="22495" b="15694"/>
          <a:stretch/>
        </p:blipFill>
        <p:spPr>
          <a:xfrm>
            <a:off x="9180554" y="6138098"/>
            <a:ext cx="999675" cy="345378"/>
          </a:xfrm>
          <a:prstGeom prst="rect">
            <a:avLst/>
          </a:prstGeom>
        </p:spPr>
      </p:pic>
    </p:spTree>
    <p:extLst>
      <p:ext uri="{BB962C8B-B14F-4D97-AF65-F5344CB8AC3E}">
        <p14:creationId xmlns:p14="http://schemas.microsoft.com/office/powerpoint/2010/main" val="25737481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5705475"/>
            <a:ext cx="12192000" cy="116205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279400" y="77662"/>
            <a:ext cx="10179752" cy="954107"/>
          </a:xfrm>
          <a:prstGeom prst="rect">
            <a:avLst/>
          </a:prstGeom>
          <a:noFill/>
          <a:ln>
            <a:noFill/>
          </a:ln>
        </p:spPr>
        <p:txBody>
          <a:bodyPr wrap="square" rtlCol="0">
            <a:spAutoFit/>
          </a:bodyPr>
          <a:lstStyle/>
          <a:p>
            <a:pPr defTabSz="914400">
              <a:spcAft>
                <a:spcPts val="1200"/>
              </a:spcAft>
              <a:defRPr/>
            </a:pPr>
            <a:r>
              <a:rPr lang="en-US" sz="2800" dirty="0">
                <a:solidFill>
                  <a:srgbClr val="000000"/>
                </a:solidFill>
              </a:rPr>
              <a:t>This is everything at eye-level. Look in between, inside and on shelves, drawers and walls for:</a:t>
            </a:r>
          </a:p>
        </p:txBody>
      </p:sp>
      <p:grpSp>
        <p:nvGrpSpPr>
          <p:cNvPr id="11" name="Group 10">
            <a:extLst>
              <a:ext uri="{FF2B5EF4-FFF2-40B4-BE49-F238E27FC236}">
                <a16:creationId xmlns:a16="http://schemas.microsoft.com/office/drawing/2014/main" id="{F1C43D33-DF3F-31F7-3C18-CD040714A13B}"/>
              </a:ext>
            </a:extLst>
          </p:cNvPr>
          <p:cNvGrpSpPr/>
          <p:nvPr/>
        </p:nvGrpSpPr>
        <p:grpSpPr>
          <a:xfrm>
            <a:off x="7569062" y="827659"/>
            <a:ext cx="3582864" cy="5970607"/>
            <a:chOff x="253636" y="2952227"/>
            <a:chExt cx="3087167" cy="3451962"/>
          </a:xfrm>
        </p:grpSpPr>
        <p:grpSp>
          <p:nvGrpSpPr>
            <p:cNvPr id="12" name="Group 11">
              <a:extLst>
                <a:ext uri="{FF2B5EF4-FFF2-40B4-BE49-F238E27FC236}">
                  <a16:creationId xmlns:a16="http://schemas.microsoft.com/office/drawing/2014/main" id="{1553BF8B-D2FA-9DC3-836F-CFDFF3F75513}"/>
                </a:ext>
              </a:extLst>
            </p:cNvPr>
            <p:cNvGrpSpPr/>
            <p:nvPr/>
          </p:nvGrpSpPr>
          <p:grpSpPr>
            <a:xfrm>
              <a:off x="253636" y="2952227"/>
              <a:ext cx="3027731" cy="3451962"/>
              <a:chOff x="253636" y="2952227"/>
              <a:chExt cx="3027731" cy="3451962"/>
            </a:xfrm>
          </p:grpSpPr>
          <p:sp>
            <p:nvSpPr>
              <p:cNvPr id="14" name="Can 174">
                <a:extLst>
                  <a:ext uri="{FF2B5EF4-FFF2-40B4-BE49-F238E27FC236}">
                    <a16:creationId xmlns:a16="http://schemas.microsoft.com/office/drawing/2014/main" id="{AC1CE855-8926-A525-97C3-31C4C7026DB1}"/>
                  </a:ext>
                </a:extLst>
              </p:cNvPr>
              <p:cNvSpPr/>
              <p:nvPr/>
            </p:nvSpPr>
            <p:spPr>
              <a:xfrm>
                <a:off x="3065583" y="2997032"/>
                <a:ext cx="118872" cy="3250078"/>
              </a:xfrm>
              <a:prstGeom prst="can">
                <a:avLst/>
              </a:prstGeom>
              <a:solidFill>
                <a:srgbClr val="454545">
                  <a:lumMod val="60000"/>
                  <a:lumOff val="40000"/>
                </a:srgbClr>
              </a:solidFill>
              <a:ln w="15875" cap="flat" cmpd="sng" algn="ctr">
                <a:solidFill>
                  <a:srgbClr val="DCDCE0">
                    <a:lumMod val="1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15" name="Can 175">
                <a:extLst>
                  <a:ext uri="{FF2B5EF4-FFF2-40B4-BE49-F238E27FC236}">
                    <a16:creationId xmlns:a16="http://schemas.microsoft.com/office/drawing/2014/main" id="{4A353E37-D258-7EE0-DED6-41986366846A}"/>
                  </a:ext>
                </a:extLst>
              </p:cNvPr>
              <p:cNvSpPr/>
              <p:nvPr/>
            </p:nvSpPr>
            <p:spPr>
              <a:xfrm>
                <a:off x="1851425" y="2952227"/>
                <a:ext cx="118872" cy="3250078"/>
              </a:xfrm>
              <a:prstGeom prst="can">
                <a:avLst/>
              </a:prstGeom>
              <a:solidFill>
                <a:srgbClr val="454545">
                  <a:lumMod val="60000"/>
                  <a:lumOff val="40000"/>
                </a:srgbClr>
              </a:solidFill>
              <a:ln w="15875" cap="flat" cmpd="sng" algn="ctr">
                <a:solidFill>
                  <a:srgbClr val="DCDCE0">
                    <a:lumMod val="1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16" name="Can 176">
                <a:extLst>
                  <a:ext uri="{FF2B5EF4-FFF2-40B4-BE49-F238E27FC236}">
                    <a16:creationId xmlns:a16="http://schemas.microsoft.com/office/drawing/2014/main" id="{502D390D-2B36-C2B0-5481-A9FDCB7D5985}"/>
                  </a:ext>
                </a:extLst>
              </p:cNvPr>
              <p:cNvSpPr/>
              <p:nvPr/>
            </p:nvSpPr>
            <p:spPr>
              <a:xfrm>
                <a:off x="477836" y="2976236"/>
                <a:ext cx="118872" cy="3250078"/>
              </a:xfrm>
              <a:prstGeom prst="can">
                <a:avLst/>
              </a:prstGeom>
              <a:solidFill>
                <a:srgbClr val="454545">
                  <a:lumMod val="60000"/>
                  <a:lumOff val="40000"/>
                </a:srgbClr>
              </a:solidFill>
              <a:ln w="15875" cap="flat" cmpd="sng" algn="ctr">
                <a:solidFill>
                  <a:srgbClr val="DCDCE0">
                    <a:lumMod val="1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17" name="Parallelogram 16">
                <a:extLst>
                  <a:ext uri="{FF2B5EF4-FFF2-40B4-BE49-F238E27FC236}">
                    <a16:creationId xmlns:a16="http://schemas.microsoft.com/office/drawing/2014/main" id="{01A4D44D-54E8-5413-A29B-74D9985CE5F7}"/>
                  </a:ext>
                </a:extLst>
              </p:cNvPr>
              <p:cNvSpPr/>
              <p:nvPr/>
            </p:nvSpPr>
            <p:spPr>
              <a:xfrm>
                <a:off x="286499" y="5760791"/>
                <a:ext cx="1630875" cy="314578"/>
              </a:xfrm>
              <a:prstGeom prst="parallelogram">
                <a:avLst>
                  <a:gd name="adj" fmla="val 80228"/>
                </a:avLst>
              </a:prstGeom>
              <a:solidFill>
                <a:srgbClr val="DCDCE0">
                  <a:lumMod val="90000"/>
                </a:srgbClr>
              </a:solidFill>
              <a:ln w="15875" cap="flat" cmpd="sng" algn="ctr">
                <a:solidFill>
                  <a:srgbClr val="DCDCE0">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18" name="Parallelogram 17">
                <a:extLst>
                  <a:ext uri="{FF2B5EF4-FFF2-40B4-BE49-F238E27FC236}">
                    <a16:creationId xmlns:a16="http://schemas.microsoft.com/office/drawing/2014/main" id="{F563E185-7831-7BA2-3F09-7A14B3A9777B}"/>
                  </a:ext>
                </a:extLst>
              </p:cNvPr>
              <p:cNvSpPr/>
              <p:nvPr/>
            </p:nvSpPr>
            <p:spPr>
              <a:xfrm>
                <a:off x="335690" y="4998192"/>
                <a:ext cx="1630875" cy="314578"/>
              </a:xfrm>
              <a:prstGeom prst="parallelogram">
                <a:avLst>
                  <a:gd name="adj" fmla="val 80228"/>
                </a:avLst>
              </a:prstGeom>
              <a:solidFill>
                <a:srgbClr val="DCDCE0">
                  <a:lumMod val="90000"/>
                </a:srgbClr>
              </a:solidFill>
              <a:ln w="15875" cap="flat" cmpd="sng" algn="ctr">
                <a:solidFill>
                  <a:srgbClr val="DCDCE0">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19" name="Parallelogram 18">
                <a:extLst>
                  <a:ext uri="{FF2B5EF4-FFF2-40B4-BE49-F238E27FC236}">
                    <a16:creationId xmlns:a16="http://schemas.microsoft.com/office/drawing/2014/main" id="{0A8DE47A-1D07-F727-8EA1-2B606A5962F4}"/>
                  </a:ext>
                </a:extLst>
              </p:cNvPr>
              <p:cNvSpPr/>
              <p:nvPr/>
            </p:nvSpPr>
            <p:spPr>
              <a:xfrm>
                <a:off x="287369" y="3353566"/>
                <a:ext cx="1630875" cy="314578"/>
              </a:xfrm>
              <a:prstGeom prst="parallelogram">
                <a:avLst>
                  <a:gd name="adj" fmla="val 80228"/>
                </a:avLst>
              </a:prstGeom>
              <a:solidFill>
                <a:srgbClr val="DCDCE0">
                  <a:lumMod val="90000"/>
                </a:srgbClr>
              </a:solidFill>
              <a:ln w="15875" cap="flat" cmpd="sng" algn="ctr">
                <a:solidFill>
                  <a:srgbClr val="DCDCE0">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20" name="Parallelogram 19">
                <a:extLst>
                  <a:ext uri="{FF2B5EF4-FFF2-40B4-BE49-F238E27FC236}">
                    <a16:creationId xmlns:a16="http://schemas.microsoft.com/office/drawing/2014/main" id="{728B4887-2EF1-B5D8-AAFF-078A4C11C6AA}"/>
                  </a:ext>
                </a:extLst>
              </p:cNvPr>
              <p:cNvSpPr/>
              <p:nvPr/>
            </p:nvSpPr>
            <p:spPr>
              <a:xfrm>
                <a:off x="317793" y="4286697"/>
                <a:ext cx="1630875" cy="314578"/>
              </a:xfrm>
              <a:prstGeom prst="parallelogram">
                <a:avLst>
                  <a:gd name="adj" fmla="val 80228"/>
                </a:avLst>
              </a:prstGeom>
              <a:solidFill>
                <a:srgbClr val="DCDCE0">
                  <a:lumMod val="90000"/>
                </a:srgbClr>
              </a:solidFill>
              <a:ln w="15875" cap="flat" cmpd="sng" algn="ctr">
                <a:solidFill>
                  <a:srgbClr val="DCDCE0">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21" name="Rectangle 20">
                <a:extLst>
                  <a:ext uri="{FF2B5EF4-FFF2-40B4-BE49-F238E27FC236}">
                    <a16:creationId xmlns:a16="http://schemas.microsoft.com/office/drawing/2014/main" id="{DBA8BA8D-DE7E-FA56-A69F-5540FEFFB2B7}"/>
                  </a:ext>
                </a:extLst>
              </p:cNvPr>
              <p:cNvSpPr/>
              <p:nvPr/>
            </p:nvSpPr>
            <p:spPr>
              <a:xfrm>
                <a:off x="1851425" y="5749271"/>
                <a:ext cx="1429942" cy="326097"/>
              </a:xfrm>
              <a:prstGeom prst="rect">
                <a:avLst/>
              </a:prstGeom>
              <a:solidFill>
                <a:srgbClr val="DCDCE0">
                  <a:lumMod val="90000"/>
                </a:srgbClr>
              </a:solidFill>
              <a:ln w="15875" cap="flat" cmpd="sng" algn="ctr">
                <a:solidFill>
                  <a:srgbClr val="DCDCE0">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22" name="Rectangle 21">
                <a:extLst>
                  <a:ext uri="{FF2B5EF4-FFF2-40B4-BE49-F238E27FC236}">
                    <a16:creationId xmlns:a16="http://schemas.microsoft.com/office/drawing/2014/main" id="{9A812C49-E28D-4DC9-89FB-D97CFCC37CC8}"/>
                  </a:ext>
                </a:extLst>
              </p:cNvPr>
              <p:cNvSpPr/>
              <p:nvPr/>
            </p:nvSpPr>
            <p:spPr>
              <a:xfrm>
                <a:off x="1815256" y="4990293"/>
                <a:ext cx="1429942" cy="326097"/>
              </a:xfrm>
              <a:prstGeom prst="rect">
                <a:avLst/>
              </a:prstGeom>
              <a:solidFill>
                <a:srgbClr val="DCDCE0">
                  <a:lumMod val="90000"/>
                </a:srgbClr>
              </a:solidFill>
              <a:ln w="15875" cap="flat" cmpd="sng" algn="ctr">
                <a:solidFill>
                  <a:srgbClr val="DCDCE0">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23" name="Rectangle 22">
                <a:extLst>
                  <a:ext uri="{FF2B5EF4-FFF2-40B4-BE49-F238E27FC236}">
                    <a16:creationId xmlns:a16="http://schemas.microsoft.com/office/drawing/2014/main" id="{C0BC0E3A-FF83-FE46-DF99-BFD0DAEE123D}"/>
                  </a:ext>
                </a:extLst>
              </p:cNvPr>
              <p:cNvSpPr/>
              <p:nvPr/>
            </p:nvSpPr>
            <p:spPr>
              <a:xfrm>
                <a:off x="1815256" y="4286232"/>
                <a:ext cx="1429942" cy="326097"/>
              </a:xfrm>
              <a:prstGeom prst="rect">
                <a:avLst/>
              </a:prstGeom>
              <a:solidFill>
                <a:srgbClr val="DCDCE0">
                  <a:lumMod val="90000"/>
                </a:srgbClr>
              </a:solidFill>
              <a:ln w="15875" cap="flat" cmpd="sng" algn="ctr">
                <a:solidFill>
                  <a:srgbClr val="DCDCE0">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24" name="Rectangle 23">
                <a:extLst>
                  <a:ext uri="{FF2B5EF4-FFF2-40B4-BE49-F238E27FC236}">
                    <a16:creationId xmlns:a16="http://schemas.microsoft.com/office/drawing/2014/main" id="{2AE77630-6CE9-152C-2C1C-89AA85480CC8}"/>
                  </a:ext>
                </a:extLst>
              </p:cNvPr>
              <p:cNvSpPr/>
              <p:nvPr/>
            </p:nvSpPr>
            <p:spPr>
              <a:xfrm>
                <a:off x="1805164" y="3352389"/>
                <a:ext cx="1429942" cy="326097"/>
              </a:xfrm>
              <a:prstGeom prst="rect">
                <a:avLst/>
              </a:prstGeom>
              <a:solidFill>
                <a:srgbClr val="DCDCE0">
                  <a:lumMod val="90000"/>
                </a:srgbClr>
              </a:solidFill>
              <a:ln w="15875" cap="flat" cmpd="sng" algn="ctr">
                <a:solidFill>
                  <a:srgbClr val="DCDCE0">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25" name="Cube 24">
                <a:extLst>
                  <a:ext uri="{FF2B5EF4-FFF2-40B4-BE49-F238E27FC236}">
                    <a16:creationId xmlns:a16="http://schemas.microsoft.com/office/drawing/2014/main" id="{7A45A641-29D9-15A1-EEA6-28702FA03394}"/>
                  </a:ext>
                </a:extLst>
              </p:cNvPr>
              <p:cNvSpPr/>
              <p:nvPr/>
            </p:nvSpPr>
            <p:spPr>
              <a:xfrm>
                <a:off x="313072" y="5474886"/>
                <a:ext cx="686895" cy="570833"/>
              </a:xfrm>
              <a:prstGeom prst="cube">
                <a:avLst>
                  <a:gd name="adj" fmla="val 45540"/>
                </a:avLst>
              </a:prstGeom>
              <a:solidFill>
                <a:srgbClr val="DF8822">
                  <a:lumMod val="60000"/>
                  <a:lumOff val="40000"/>
                </a:srgbClr>
              </a:solidFill>
              <a:ln w="15875" cap="flat" cmpd="sng" algn="ctr">
                <a:solidFill>
                  <a:srgbClr val="DF8822">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26" name="Cube 25">
                <a:extLst>
                  <a:ext uri="{FF2B5EF4-FFF2-40B4-BE49-F238E27FC236}">
                    <a16:creationId xmlns:a16="http://schemas.microsoft.com/office/drawing/2014/main" id="{813B4A0E-3DDC-CB96-F418-7B017BFAD367}"/>
                  </a:ext>
                </a:extLst>
              </p:cNvPr>
              <p:cNvSpPr/>
              <p:nvPr/>
            </p:nvSpPr>
            <p:spPr>
              <a:xfrm>
                <a:off x="750411" y="5471754"/>
                <a:ext cx="686895" cy="570833"/>
              </a:xfrm>
              <a:prstGeom prst="cube">
                <a:avLst>
                  <a:gd name="adj" fmla="val 45540"/>
                </a:avLst>
              </a:prstGeom>
              <a:solidFill>
                <a:srgbClr val="DF8822">
                  <a:lumMod val="60000"/>
                  <a:lumOff val="40000"/>
                </a:srgbClr>
              </a:solidFill>
              <a:ln w="15875" cap="flat" cmpd="sng" algn="ctr">
                <a:solidFill>
                  <a:srgbClr val="DF8822">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27" name="Cube 26">
                <a:extLst>
                  <a:ext uri="{FF2B5EF4-FFF2-40B4-BE49-F238E27FC236}">
                    <a16:creationId xmlns:a16="http://schemas.microsoft.com/office/drawing/2014/main" id="{F268487D-79E0-36EA-718D-EDDE2CB95FB9}"/>
                  </a:ext>
                </a:extLst>
              </p:cNvPr>
              <p:cNvSpPr/>
              <p:nvPr/>
            </p:nvSpPr>
            <p:spPr>
              <a:xfrm>
                <a:off x="1200365" y="5468622"/>
                <a:ext cx="686895" cy="570833"/>
              </a:xfrm>
              <a:prstGeom prst="cube">
                <a:avLst>
                  <a:gd name="adj" fmla="val 45540"/>
                </a:avLst>
              </a:prstGeom>
              <a:solidFill>
                <a:srgbClr val="DF8822">
                  <a:lumMod val="60000"/>
                  <a:lumOff val="40000"/>
                </a:srgbClr>
              </a:solidFill>
              <a:ln w="15875" cap="flat" cmpd="sng" algn="ctr">
                <a:solidFill>
                  <a:srgbClr val="DF8822">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28" name="Can 188">
                <a:extLst>
                  <a:ext uri="{FF2B5EF4-FFF2-40B4-BE49-F238E27FC236}">
                    <a16:creationId xmlns:a16="http://schemas.microsoft.com/office/drawing/2014/main" id="{E63415E2-8BDD-75D7-8C90-5D2F93B1849F}"/>
                  </a:ext>
                </a:extLst>
              </p:cNvPr>
              <p:cNvSpPr/>
              <p:nvPr/>
            </p:nvSpPr>
            <p:spPr>
              <a:xfrm>
                <a:off x="625950" y="4683494"/>
                <a:ext cx="309404" cy="334281"/>
              </a:xfrm>
              <a:prstGeom prst="can">
                <a:avLst/>
              </a:prstGeom>
              <a:solidFill>
                <a:srgbClr val="087D7C">
                  <a:lumMod val="75000"/>
                </a:srgbClr>
              </a:solidFill>
              <a:ln w="15875" cap="flat" cmpd="sng" algn="ctr">
                <a:solidFill>
                  <a:srgbClr val="454545">
                    <a:lumMod val="20000"/>
                    <a:lumOff val="8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29" name="Can 189">
                <a:extLst>
                  <a:ext uri="{FF2B5EF4-FFF2-40B4-BE49-F238E27FC236}">
                    <a16:creationId xmlns:a16="http://schemas.microsoft.com/office/drawing/2014/main" id="{4D3E7F4D-9C87-F8D3-E221-1C8D5FBB7086}"/>
                  </a:ext>
                </a:extLst>
              </p:cNvPr>
              <p:cNvSpPr/>
              <p:nvPr/>
            </p:nvSpPr>
            <p:spPr>
              <a:xfrm>
                <a:off x="538406" y="4797895"/>
                <a:ext cx="309404" cy="334281"/>
              </a:xfrm>
              <a:prstGeom prst="can">
                <a:avLst/>
              </a:prstGeom>
              <a:solidFill>
                <a:srgbClr val="087D7C">
                  <a:lumMod val="75000"/>
                </a:srgbClr>
              </a:solidFill>
              <a:ln w="15875" cap="flat" cmpd="sng" algn="ctr">
                <a:solidFill>
                  <a:srgbClr val="454545">
                    <a:lumMod val="20000"/>
                    <a:lumOff val="8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30" name="Can 190">
                <a:extLst>
                  <a:ext uri="{FF2B5EF4-FFF2-40B4-BE49-F238E27FC236}">
                    <a16:creationId xmlns:a16="http://schemas.microsoft.com/office/drawing/2014/main" id="{92B86F74-29A1-2DF4-BB2D-21FAC8A46FE2}"/>
                  </a:ext>
                </a:extLst>
              </p:cNvPr>
              <p:cNvSpPr/>
              <p:nvPr/>
            </p:nvSpPr>
            <p:spPr>
              <a:xfrm>
                <a:off x="408781" y="4911400"/>
                <a:ext cx="309404" cy="334281"/>
              </a:xfrm>
              <a:prstGeom prst="can">
                <a:avLst/>
              </a:prstGeom>
              <a:solidFill>
                <a:srgbClr val="087D7C">
                  <a:lumMod val="75000"/>
                </a:srgbClr>
              </a:solidFill>
              <a:ln w="15875" cap="flat" cmpd="sng" algn="ctr">
                <a:solidFill>
                  <a:srgbClr val="454545">
                    <a:lumMod val="20000"/>
                    <a:lumOff val="8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31" name="Can 191">
                <a:extLst>
                  <a:ext uri="{FF2B5EF4-FFF2-40B4-BE49-F238E27FC236}">
                    <a16:creationId xmlns:a16="http://schemas.microsoft.com/office/drawing/2014/main" id="{7EBC53F9-C0A0-82E1-3BA2-4BC8DB402634}"/>
                  </a:ext>
                </a:extLst>
              </p:cNvPr>
              <p:cNvSpPr/>
              <p:nvPr/>
            </p:nvSpPr>
            <p:spPr>
              <a:xfrm>
                <a:off x="886634" y="4693138"/>
                <a:ext cx="309404" cy="334281"/>
              </a:xfrm>
              <a:prstGeom prst="can">
                <a:avLst/>
              </a:prstGeom>
              <a:solidFill>
                <a:srgbClr val="087D7C">
                  <a:lumMod val="75000"/>
                </a:srgbClr>
              </a:solidFill>
              <a:ln w="15875" cap="flat" cmpd="sng" algn="ctr">
                <a:solidFill>
                  <a:srgbClr val="454545">
                    <a:lumMod val="20000"/>
                    <a:lumOff val="8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32" name="Can 192">
                <a:extLst>
                  <a:ext uri="{FF2B5EF4-FFF2-40B4-BE49-F238E27FC236}">
                    <a16:creationId xmlns:a16="http://schemas.microsoft.com/office/drawing/2014/main" id="{C76ED88F-3C1A-66A4-5BC0-F4D46A7B3B9A}"/>
                  </a:ext>
                </a:extLst>
              </p:cNvPr>
              <p:cNvSpPr/>
              <p:nvPr/>
            </p:nvSpPr>
            <p:spPr>
              <a:xfrm>
                <a:off x="820139" y="4798404"/>
                <a:ext cx="309404" cy="334281"/>
              </a:xfrm>
              <a:prstGeom prst="can">
                <a:avLst/>
              </a:prstGeom>
              <a:solidFill>
                <a:srgbClr val="087D7C">
                  <a:lumMod val="75000"/>
                </a:srgbClr>
              </a:solidFill>
              <a:ln w="15875" cap="flat" cmpd="sng" algn="ctr">
                <a:solidFill>
                  <a:srgbClr val="454545">
                    <a:lumMod val="20000"/>
                    <a:lumOff val="8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33" name="Can 193">
                <a:extLst>
                  <a:ext uri="{FF2B5EF4-FFF2-40B4-BE49-F238E27FC236}">
                    <a16:creationId xmlns:a16="http://schemas.microsoft.com/office/drawing/2014/main" id="{975F5B02-FD98-F860-2837-527EE9189B70}"/>
                  </a:ext>
                </a:extLst>
              </p:cNvPr>
              <p:cNvSpPr/>
              <p:nvPr/>
            </p:nvSpPr>
            <p:spPr>
              <a:xfrm>
                <a:off x="697469" y="4930127"/>
                <a:ext cx="309404" cy="334281"/>
              </a:xfrm>
              <a:prstGeom prst="can">
                <a:avLst/>
              </a:prstGeom>
              <a:solidFill>
                <a:srgbClr val="087D7C">
                  <a:lumMod val="75000"/>
                </a:srgbClr>
              </a:solidFill>
              <a:ln w="15875" cap="flat" cmpd="sng" algn="ctr">
                <a:solidFill>
                  <a:srgbClr val="454545">
                    <a:lumMod val="20000"/>
                    <a:lumOff val="8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34" name="Cube 33">
                <a:extLst>
                  <a:ext uri="{FF2B5EF4-FFF2-40B4-BE49-F238E27FC236}">
                    <a16:creationId xmlns:a16="http://schemas.microsoft.com/office/drawing/2014/main" id="{45502634-4B06-2F13-C9C3-660948E965C1}"/>
                  </a:ext>
                </a:extLst>
              </p:cNvPr>
              <p:cNvSpPr/>
              <p:nvPr/>
            </p:nvSpPr>
            <p:spPr>
              <a:xfrm>
                <a:off x="1996355" y="3726433"/>
                <a:ext cx="528320" cy="680720"/>
              </a:xfrm>
              <a:prstGeom prst="cube">
                <a:avLst/>
              </a:prstGeom>
              <a:solidFill>
                <a:srgbClr val="DF8822">
                  <a:lumMod val="60000"/>
                  <a:lumOff val="40000"/>
                </a:srgbClr>
              </a:solidFill>
              <a:ln w="15875" cap="flat" cmpd="sng" algn="ctr">
                <a:solidFill>
                  <a:srgbClr val="DF8822">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35" name="Cube 34">
                <a:extLst>
                  <a:ext uri="{FF2B5EF4-FFF2-40B4-BE49-F238E27FC236}">
                    <a16:creationId xmlns:a16="http://schemas.microsoft.com/office/drawing/2014/main" id="{513B9AEB-ADC8-8E88-67EE-E700E8B4A397}"/>
                  </a:ext>
                </a:extLst>
              </p:cNvPr>
              <p:cNvSpPr/>
              <p:nvPr/>
            </p:nvSpPr>
            <p:spPr>
              <a:xfrm>
                <a:off x="1936045" y="3858698"/>
                <a:ext cx="528320" cy="680720"/>
              </a:xfrm>
              <a:prstGeom prst="cube">
                <a:avLst/>
              </a:prstGeom>
              <a:solidFill>
                <a:srgbClr val="DF8822">
                  <a:lumMod val="60000"/>
                  <a:lumOff val="40000"/>
                </a:srgbClr>
              </a:solidFill>
              <a:ln w="15875" cap="flat" cmpd="sng" algn="ctr">
                <a:solidFill>
                  <a:srgbClr val="DF8822">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36" name="Cube 35">
                <a:extLst>
                  <a:ext uri="{FF2B5EF4-FFF2-40B4-BE49-F238E27FC236}">
                    <a16:creationId xmlns:a16="http://schemas.microsoft.com/office/drawing/2014/main" id="{C768872A-04F3-8392-3818-6589531D5E15}"/>
                  </a:ext>
                </a:extLst>
              </p:cNvPr>
              <p:cNvSpPr/>
              <p:nvPr/>
            </p:nvSpPr>
            <p:spPr>
              <a:xfrm>
                <a:off x="2439142" y="3731105"/>
                <a:ext cx="528320" cy="680720"/>
              </a:xfrm>
              <a:prstGeom prst="cube">
                <a:avLst/>
              </a:prstGeom>
              <a:solidFill>
                <a:srgbClr val="DF8822">
                  <a:lumMod val="60000"/>
                  <a:lumOff val="40000"/>
                </a:srgbClr>
              </a:solidFill>
              <a:ln w="15875" cap="flat" cmpd="sng" algn="ctr">
                <a:solidFill>
                  <a:srgbClr val="DF8822">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37" name="Cube 36">
                <a:extLst>
                  <a:ext uri="{FF2B5EF4-FFF2-40B4-BE49-F238E27FC236}">
                    <a16:creationId xmlns:a16="http://schemas.microsoft.com/office/drawing/2014/main" id="{1AA4EDBC-4660-9B04-790F-E6B8BC33D083}"/>
                  </a:ext>
                </a:extLst>
              </p:cNvPr>
              <p:cNvSpPr/>
              <p:nvPr/>
            </p:nvSpPr>
            <p:spPr>
              <a:xfrm>
                <a:off x="2372498" y="3859021"/>
                <a:ext cx="528320" cy="680720"/>
              </a:xfrm>
              <a:prstGeom prst="cube">
                <a:avLst/>
              </a:prstGeom>
              <a:solidFill>
                <a:srgbClr val="DF8822">
                  <a:lumMod val="60000"/>
                  <a:lumOff val="40000"/>
                </a:srgbClr>
              </a:solidFill>
              <a:ln w="15875" cap="flat" cmpd="sng" algn="ctr">
                <a:solidFill>
                  <a:srgbClr val="DF8822">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38" name="Can 198">
                <a:extLst>
                  <a:ext uri="{FF2B5EF4-FFF2-40B4-BE49-F238E27FC236}">
                    <a16:creationId xmlns:a16="http://schemas.microsoft.com/office/drawing/2014/main" id="{8D101797-369D-63C9-8C99-D69A5A7C1E71}"/>
                  </a:ext>
                </a:extLst>
              </p:cNvPr>
              <p:cNvSpPr/>
              <p:nvPr/>
            </p:nvSpPr>
            <p:spPr>
              <a:xfrm>
                <a:off x="2011160" y="5405120"/>
                <a:ext cx="309404" cy="370967"/>
              </a:xfrm>
              <a:prstGeom prst="can">
                <a:avLst/>
              </a:prstGeom>
              <a:solidFill>
                <a:srgbClr val="454545">
                  <a:lumMod val="60000"/>
                  <a:lumOff val="40000"/>
                </a:srgbClr>
              </a:solidFill>
              <a:ln w="15875" cap="flat" cmpd="sng" algn="ctr">
                <a:solidFill>
                  <a:srgbClr val="BC410A">
                    <a:lumMod val="75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39" name="Can 199">
                <a:extLst>
                  <a:ext uri="{FF2B5EF4-FFF2-40B4-BE49-F238E27FC236}">
                    <a16:creationId xmlns:a16="http://schemas.microsoft.com/office/drawing/2014/main" id="{D9E997B5-6974-6922-8DF2-E09AAD63B511}"/>
                  </a:ext>
                </a:extLst>
              </p:cNvPr>
              <p:cNvSpPr/>
              <p:nvPr/>
            </p:nvSpPr>
            <p:spPr>
              <a:xfrm>
                <a:off x="2035414" y="5518918"/>
                <a:ext cx="309404" cy="370967"/>
              </a:xfrm>
              <a:prstGeom prst="can">
                <a:avLst/>
              </a:prstGeom>
              <a:solidFill>
                <a:srgbClr val="454545">
                  <a:lumMod val="60000"/>
                  <a:lumOff val="40000"/>
                </a:srgbClr>
              </a:solidFill>
              <a:ln w="15875" cap="flat" cmpd="sng" algn="ctr">
                <a:solidFill>
                  <a:srgbClr val="BC410A">
                    <a:lumMod val="75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40" name="Can 200">
                <a:extLst>
                  <a:ext uri="{FF2B5EF4-FFF2-40B4-BE49-F238E27FC236}">
                    <a16:creationId xmlns:a16="http://schemas.microsoft.com/office/drawing/2014/main" id="{E1F97ADD-944D-F80C-1EA9-72507758E4F5}"/>
                  </a:ext>
                </a:extLst>
              </p:cNvPr>
              <p:cNvSpPr/>
              <p:nvPr/>
            </p:nvSpPr>
            <p:spPr>
              <a:xfrm>
                <a:off x="2344818" y="5402092"/>
                <a:ext cx="309404" cy="370967"/>
              </a:xfrm>
              <a:prstGeom prst="can">
                <a:avLst/>
              </a:prstGeom>
              <a:solidFill>
                <a:srgbClr val="454545">
                  <a:lumMod val="60000"/>
                  <a:lumOff val="40000"/>
                </a:srgbClr>
              </a:solidFill>
              <a:ln w="15875" cap="flat" cmpd="sng" algn="ctr">
                <a:solidFill>
                  <a:srgbClr val="BC410A">
                    <a:lumMod val="75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41" name="Can 201">
                <a:extLst>
                  <a:ext uri="{FF2B5EF4-FFF2-40B4-BE49-F238E27FC236}">
                    <a16:creationId xmlns:a16="http://schemas.microsoft.com/office/drawing/2014/main" id="{4F002844-E835-C10F-FDE5-FCDC6A68A6FD}"/>
                  </a:ext>
                </a:extLst>
              </p:cNvPr>
              <p:cNvSpPr/>
              <p:nvPr/>
            </p:nvSpPr>
            <p:spPr>
              <a:xfrm>
                <a:off x="2360121" y="5508870"/>
                <a:ext cx="309404" cy="370967"/>
              </a:xfrm>
              <a:prstGeom prst="can">
                <a:avLst/>
              </a:prstGeom>
              <a:solidFill>
                <a:srgbClr val="454545">
                  <a:lumMod val="60000"/>
                  <a:lumOff val="40000"/>
                </a:srgbClr>
              </a:solidFill>
              <a:ln w="15875" cap="flat" cmpd="sng" algn="ctr">
                <a:solidFill>
                  <a:srgbClr val="BC410A">
                    <a:lumMod val="75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42" name="Can 202">
                <a:extLst>
                  <a:ext uri="{FF2B5EF4-FFF2-40B4-BE49-F238E27FC236}">
                    <a16:creationId xmlns:a16="http://schemas.microsoft.com/office/drawing/2014/main" id="{10B43819-9F07-AE8F-4025-D282DFF0968B}"/>
                  </a:ext>
                </a:extLst>
              </p:cNvPr>
              <p:cNvSpPr/>
              <p:nvPr/>
            </p:nvSpPr>
            <p:spPr>
              <a:xfrm>
                <a:off x="2409935" y="5646972"/>
                <a:ext cx="309404" cy="370967"/>
              </a:xfrm>
              <a:prstGeom prst="can">
                <a:avLst/>
              </a:prstGeom>
              <a:solidFill>
                <a:srgbClr val="454545">
                  <a:lumMod val="60000"/>
                  <a:lumOff val="40000"/>
                </a:srgbClr>
              </a:solidFill>
              <a:ln w="15875" cap="flat" cmpd="sng" algn="ctr">
                <a:solidFill>
                  <a:srgbClr val="BC410A">
                    <a:lumMod val="75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43" name="Can 203">
                <a:extLst>
                  <a:ext uri="{FF2B5EF4-FFF2-40B4-BE49-F238E27FC236}">
                    <a16:creationId xmlns:a16="http://schemas.microsoft.com/office/drawing/2014/main" id="{D8223999-B479-EA8C-61BE-514A8E420BC9}"/>
                  </a:ext>
                </a:extLst>
              </p:cNvPr>
              <p:cNvSpPr/>
              <p:nvPr/>
            </p:nvSpPr>
            <p:spPr>
              <a:xfrm>
                <a:off x="2084742" y="5658774"/>
                <a:ext cx="309404" cy="370967"/>
              </a:xfrm>
              <a:prstGeom prst="can">
                <a:avLst/>
              </a:prstGeom>
              <a:solidFill>
                <a:srgbClr val="454545">
                  <a:lumMod val="60000"/>
                  <a:lumOff val="40000"/>
                </a:srgbClr>
              </a:solidFill>
              <a:ln w="15875" cap="flat" cmpd="sng" algn="ctr">
                <a:solidFill>
                  <a:srgbClr val="BC410A">
                    <a:lumMod val="75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44" name="Cube 43">
                <a:extLst>
                  <a:ext uri="{FF2B5EF4-FFF2-40B4-BE49-F238E27FC236}">
                    <a16:creationId xmlns:a16="http://schemas.microsoft.com/office/drawing/2014/main" id="{44AE864B-49A5-35CF-BFEE-D0798ACBB14B}"/>
                  </a:ext>
                </a:extLst>
              </p:cNvPr>
              <p:cNvSpPr/>
              <p:nvPr/>
            </p:nvSpPr>
            <p:spPr>
              <a:xfrm flipH="1">
                <a:off x="2538119" y="4690934"/>
                <a:ext cx="686895" cy="570833"/>
              </a:xfrm>
              <a:prstGeom prst="cube">
                <a:avLst>
                  <a:gd name="adj" fmla="val 14392"/>
                </a:avLst>
              </a:prstGeom>
              <a:solidFill>
                <a:srgbClr val="DF8822">
                  <a:lumMod val="60000"/>
                  <a:lumOff val="40000"/>
                </a:srgbClr>
              </a:solidFill>
              <a:ln w="15875" cap="flat" cmpd="sng" algn="ctr">
                <a:solidFill>
                  <a:srgbClr val="DF8822">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45" name="Cube 44">
                <a:extLst>
                  <a:ext uri="{FF2B5EF4-FFF2-40B4-BE49-F238E27FC236}">
                    <a16:creationId xmlns:a16="http://schemas.microsoft.com/office/drawing/2014/main" id="{6523F95D-4790-AE02-A812-5809CFC39630}"/>
                  </a:ext>
                </a:extLst>
              </p:cNvPr>
              <p:cNvSpPr/>
              <p:nvPr/>
            </p:nvSpPr>
            <p:spPr>
              <a:xfrm flipH="1">
                <a:off x="1902003" y="4705788"/>
                <a:ext cx="686895" cy="570833"/>
              </a:xfrm>
              <a:prstGeom prst="cube">
                <a:avLst>
                  <a:gd name="adj" fmla="val 14392"/>
                </a:avLst>
              </a:prstGeom>
              <a:solidFill>
                <a:srgbClr val="DF8822">
                  <a:lumMod val="60000"/>
                  <a:lumOff val="40000"/>
                </a:srgbClr>
              </a:solidFill>
              <a:ln w="15875" cap="flat" cmpd="sng" algn="ctr">
                <a:solidFill>
                  <a:srgbClr val="DF8822">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46" name="Cube 45">
                <a:extLst>
                  <a:ext uri="{FF2B5EF4-FFF2-40B4-BE49-F238E27FC236}">
                    <a16:creationId xmlns:a16="http://schemas.microsoft.com/office/drawing/2014/main" id="{3C588CD2-01F8-7104-1F79-3F4BFE57FF5E}"/>
                  </a:ext>
                </a:extLst>
              </p:cNvPr>
              <p:cNvSpPr/>
              <p:nvPr/>
            </p:nvSpPr>
            <p:spPr>
              <a:xfrm>
                <a:off x="1104070" y="4941812"/>
                <a:ext cx="686895" cy="334809"/>
              </a:xfrm>
              <a:prstGeom prst="cube">
                <a:avLst>
                  <a:gd name="adj" fmla="val 45540"/>
                </a:avLst>
              </a:prstGeom>
              <a:solidFill>
                <a:srgbClr val="DF8822">
                  <a:lumMod val="60000"/>
                  <a:lumOff val="40000"/>
                </a:srgbClr>
              </a:solidFill>
              <a:ln w="15875" cap="flat" cmpd="sng" algn="ctr">
                <a:solidFill>
                  <a:srgbClr val="DF8822">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47" name="Cube 46">
                <a:extLst>
                  <a:ext uri="{FF2B5EF4-FFF2-40B4-BE49-F238E27FC236}">
                    <a16:creationId xmlns:a16="http://schemas.microsoft.com/office/drawing/2014/main" id="{1A99358E-AABB-8F17-2620-148179424021}"/>
                  </a:ext>
                </a:extLst>
              </p:cNvPr>
              <p:cNvSpPr/>
              <p:nvPr/>
            </p:nvSpPr>
            <p:spPr>
              <a:xfrm>
                <a:off x="1133456" y="4733229"/>
                <a:ext cx="686895" cy="334809"/>
              </a:xfrm>
              <a:prstGeom prst="cube">
                <a:avLst>
                  <a:gd name="adj" fmla="val 45540"/>
                </a:avLst>
              </a:prstGeom>
              <a:solidFill>
                <a:srgbClr val="DF8822">
                  <a:lumMod val="60000"/>
                  <a:lumOff val="40000"/>
                </a:srgbClr>
              </a:solidFill>
              <a:ln w="15875" cap="flat" cmpd="sng" algn="ctr">
                <a:solidFill>
                  <a:srgbClr val="DF8822">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48" name="Cube 47">
                <a:extLst>
                  <a:ext uri="{FF2B5EF4-FFF2-40B4-BE49-F238E27FC236}">
                    <a16:creationId xmlns:a16="http://schemas.microsoft.com/office/drawing/2014/main" id="{87BD6630-2CB6-1419-007D-149D6CA08CB6}"/>
                  </a:ext>
                </a:extLst>
              </p:cNvPr>
              <p:cNvSpPr/>
              <p:nvPr/>
            </p:nvSpPr>
            <p:spPr>
              <a:xfrm>
                <a:off x="600440" y="4055135"/>
                <a:ext cx="382423" cy="327946"/>
              </a:xfrm>
              <a:prstGeom prst="cube">
                <a:avLst>
                  <a:gd name="adj" fmla="val 27647"/>
                </a:avLst>
              </a:prstGeom>
              <a:solidFill>
                <a:srgbClr val="DF8822">
                  <a:lumMod val="60000"/>
                  <a:lumOff val="40000"/>
                </a:srgbClr>
              </a:solidFill>
              <a:ln w="15875" cap="flat" cmpd="sng" algn="ctr">
                <a:solidFill>
                  <a:srgbClr val="DF8822">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49" name="Cube 48">
                <a:extLst>
                  <a:ext uri="{FF2B5EF4-FFF2-40B4-BE49-F238E27FC236}">
                    <a16:creationId xmlns:a16="http://schemas.microsoft.com/office/drawing/2014/main" id="{0C30A225-65EA-B0AD-B486-BF76A8600EE4}"/>
                  </a:ext>
                </a:extLst>
              </p:cNvPr>
              <p:cNvSpPr/>
              <p:nvPr/>
            </p:nvSpPr>
            <p:spPr>
              <a:xfrm>
                <a:off x="483335" y="4162644"/>
                <a:ext cx="382423" cy="327946"/>
              </a:xfrm>
              <a:prstGeom prst="cube">
                <a:avLst>
                  <a:gd name="adj" fmla="val 27647"/>
                </a:avLst>
              </a:prstGeom>
              <a:solidFill>
                <a:srgbClr val="DF8822">
                  <a:lumMod val="60000"/>
                  <a:lumOff val="40000"/>
                </a:srgbClr>
              </a:solidFill>
              <a:ln w="15875" cap="flat" cmpd="sng" algn="ctr">
                <a:solidFill>
                  <a:srgbClr val="DF8822">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50" name="Cube 49">
                <a:extLst>
                  <a:ext uri="{FF2B5EF4-FFF2-40B4-BE49-F238E27FC236}">
                    <a16:creationId xmlns:a16="http://schemas.microsoft.com/office/drawing/2014/main" id="{722B997D-ED7B-77B7-D121-6BCA2B59F5F2}"/>
                  </a:ext>
                </a:extLst>
              </p:cNvPr>
              <p:cNvSpPr/>
              <p:nvPr/>
            </p:nvSpPr>
            <p:spPr>
              <a:xfrm>
                <a:off x="610494" y="3795530"/>
                <a:ext cx="382423" cy="327946"/>
              </a:xfrm>
              <a:prstGeom prst="cube">
                <a:avLst>
                  <a:gd name="adj" fmla="val 27647"/>
                </a:avLst>
              </a:prstGeom>
              <a:solidFill>
                <a:srgbClr val="DF8822">
                  <a:lumMod val="60000"/>
                  <a:lumOff val="40000"/>
                </a:srgbClr>
              </a:solidFill>
              <a:ln w="15875" cap="flat" cmpd="sng" algn="ctr">
                <a:solidFill>
                  <a:srgbClr val="DF8822">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51" name="Cube 50">
                <a:extLst>
                  <a:ext uri="{FF2B5EF4-FFF2-40B4-BE49-F238E27FC236}">
                    <a16:creationId xmlns:a16="http://schemas.microsoft.com/office/drawing/2014/main" id="{502BF4AC-D9B0-4881-29DB-CC1CF4D16DA6}"/>
                  </a:ext>
                </a:extLst>
              </p:cNvPr>
              <p:cNvSpPr/>
              <p:nvPr/>
            </p:nvSpPr>
            <p:spPr>
              <a:xfrm>
                <a:off x="493092" y="3892625"/>
                <a:ext cx="382423" cy="327946"/>
              </a:xfrm>
              <a:prstGeom prst="cube">
                <a:avLst>
                  <a:gd name="adj" fmla="val 27647"/>
                </a:avLst>
              </a:prstGeom>
              <a:solidFill>
                <a:srgbClr val="DF8822">
                  <a:lumMod val="60000"/>
                  <a:lumOff val="40000"/>
                </a:srgbClr>
              </a:solidFill>
              <a:ln w="15875" cap="flat" cmpd="sng" algn="ctr">
                <a:solidFill>
                  <a:srgbClr val="DF8822">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52" name="Cube 51">
                <a:extLst>
                  <a:ext uri="{FF2B5EF4-FFF2-40B4-BE49-F238E27FC236}">
                    <a16:creationId xmlns:a16="http://schemas.microsoft.com/office/drawing/2014/main" id="{C394A57F-6ABB-98B4-3176-A51FE12A629F}"/>
                  </a:ext>
                </a:extLst>
              </p:cNvPr>
              <p:cNvSpPr/>
              <p:nvPr/>
            </p:nvSpPr>
            <p:spPr>
              <a:xfrm>
                <a:off x="914141" y="4044202"/>
                <a:ext cx="382423" cy="327946"/>
              </a:xfrm>
              <a:prstGeom prst="cube">
                <a:avLst>
                  <a:gd name="adj" fmla="val 27647"/>
                </a:avLst>
              </a:prstGeom>
              <a:solidFill>
                <a:srgbClr val="DF8822">
                  <a:lumMod val="60000"/>
                  <a:lumOff val="40000"/>
                </a:srgbClr>
              </a:solidFill>
              <a:ln w="15875" cap="flat" cmpd="sng" algn="ctr">
                <a:solidFill>
                  <a:srgbClr val="DF8822">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53" name="Cube 52">
                <a:extLst>
                  <a:ext uri="{FF2B5EF4-FFF2-40B4-BE49-F238E27FC236}">
                    <a16:creationId xmlns:a16="http://schemas.microsoft.com/office/drawing/2014/main" id="{ABC68347-6834-FC98-7F7E-78B3B7F2CFA1}"/>
                  </a:ext>
                </a:extLst>
              </p:cNvPr>
              <p:cNvSpPr/>
              <p:nvPr/>
            </p:nvSpPr>
            <p:spPr>
              <a:xfrm>
                <a:off x="918726" y="3785415"/>
                <a:ext cx="382423" cy="327946"/>
              </a:xfrm>
              <a:prstGeom prst="cube">
                <a:avLst>
                  <a:gd name="adj" fmla="val 27647"/>
                </a:avLst>
              </a:prstGeom>
              <a:solidFill>
                <a:srgbClr val="DF8822">
                  <a:lumMod val="60000"/>
                  <a:lumOff val="40000"/>
                </a:srgbClr>
              </a:solidFill>
              <a:ln w="15875" cap="flat" cmpd="sng" algn="ctr">
                <a:solidFill>
                  <a:srgbClr val="DF8822">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54" name="Cube 53">
                <a:extLst>
                  <a:ext uri="{FF2B5EF4-FFF2-40B4-BE49-F238E27FC236}">
                    <a16:creationId xmlns:a16="http://schemas.microsoft.com/office/drawing/2014/main" id="{F787123A-DC28-0B87-A21C-68D4D17947B7}"/>
                  </a:ext>
                </a:extLst>
              </p:cNvPr>
              <p:cNvSpPr/>
              <p:nvPr/>
            </p:nvSpPr>
            <p:spPr>
              <a:xfrm>
                <a:off x="1228964" y="4035268"/>
                <a:ext cx="382423" cy="327946"/>
              </a:xfrm>
              <a:prstGeom prst="cube">
                <a:avLst>
                  <a:gd name="adj" fmla="val 27647"/>
                </a:avLst>
              </a:prstGeom>
              <a:solidFill>
                <a:srgbClr val="DF8822">
                  <a:lumMod val="60000"/>
                  <a:lumOff val="40000"/>
                </a:srgbClr>
              </a:solidFill>
              <a:ln w="15875" cap="flat" cmpd="sng" algn="ctr">
                <a:solidFill>
                  <a:srgbClr val="DF8822">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55" name="Cube 54">
                <a:extLst>
                  <a:ext uri="{FF2B5EF4-FFF2-40B4-BE49-F238E27FC236}">
                    <a16:creationId xmlns:a16="http://schemas.microsoft.com/office/drawing/2014/main" id="{12A9B734-549A-D7E7-3AF5-53DD5D09B52B}"/>
                  </a:ext>
                </a:extLst>
              </p:cNvPr>
              <p:cNvSpPr/>
              <p:nvPr/>
            </p:nvSpPr>
            <p:spPr>
              <a:xfrm>
                <a:off x="1253013" y="3771401"/>
                <a:ext cx="382423" cy="327946"/>
              </a:xfrm>
              <a:prstGeom prst="cube">
                <a:avLst>
                  <a:gd name="adj" fmla="val 27647"/>
                </a:avLst>
              </a:prstGeom>
              <a:solidFill>
                <a:srgbClr val="DF8822">
                  <a:lumMod val="60000"/>
                  <a:lumOff val="40000"/>
                </a:srgbClr>
              </a:solidFill>
              <a:ln w="15875" cap="flat" cmpd="sng" algn="ctr">
                <a:solidFill>
                  <a:srgbClr val="DF8822">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56" name="Cube 55">
                <a:extLst>
                  <a:ext uri="{FF2B5EF4-FFF2-40B4-BE49-F238E27FC236}">
                    <a16:creationId xmlns:a16="http://schemas.microsoft.com/office/drawing/2014/main" id="{BFE93BFE-51BF-F94C-A63D-95B7462B43F0}"/>
                  </a:ext>
                </a:extLst>
              </p:cNvPr>
              <p:cNvSpPr/>
              <p:nvPr/>
            </p:nvSpPr>
            <p:spPr>
              <a:xfrm>
                <a:off x="822076" y="4146641"/>
                <a:ext cx="382423" cy="327946"/>
              </a:xfrm>
              <a:prstGeom prst="cube">
                <a:avLst>
                  <a:gd name="adj" fmla="val 27647"/>
                </a:avLst>
              </a:prstGeom>
              <a:solidFill>
                <a:srgbClr val="DF8822">
                  <a:lumMod val="60000"/>
                  <a:lumOff val="40000"/>
                </a:srgbClr>
              </a:solidFill>
              <a:ln w="15875" cap="flat" cmpd="sng" algn="ctr">
                <a:solidFill>
                  <a:srgbClr val="DF8822">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57" name="Cube 56">
                <a:extLst>
                  <a:ext uri="{FF2B5EF4-FFF2-40B4-BE49-F238E27FC236}">
                    <a16:creationId xmlns:a16="http://schemas.microsoft.com/office/drawing/2014/main" id="{AB47A84A-EF47-E791-69D0-730A5B311D2B}"/>
                  </a:ext>
                </a:extLst>
              </p:cNvPr>
              <p:cNvSpPr/>
              <p:nvPr/>
            </p:nvSpPr>
            <p:spPr>
              <a:xfrm>
                <a:off x="1161283" y="4147679"/>
                <a:ext cx="382423" cy="327946"/>
              </a:xfrm>
              <a:prstGeom prst="cube">
                <a:avLst>
                  <a:gd name="adj" fmla="val 27647"/>
                </a:avLst>
              </a:prstGeom>
              <a:solidFill>
                <a:srgbClr val="DF8822">
                  <a:lumMod val="60000"/>
                  <a:lumOff val="40000"/>
                </a:srgbClr>
              </a:solidFill>
              <a:ln w="15875" cap="flat" cmpd="sng" algn="ctr">
                <a:solidFill>
                  <a:srgbClr val="DF8822">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58" name="Cube 57">
                <a:extLst>
                  <a:ext uri="{FF2B5EF4-FFF2-40B4-BE49-F238E27FC236}">
                    <a16:creationId xmlns:a16="http://schemas.microsoft.com/office/drawing/2014/main" id="{340D935D-7BE4-5C68-326F-BED33BE94B9F}"/>
                  </a:ext>
                </a:extLst>
              </p:cNvPr>
              <p:cNvSpPr/>
              <p:nvPr/>
            </p:nvSpPr>
            <p:spPr>
              <a:xfrm>
                <a:off x="1171145" y="3882774"/>
                <a:ext cx="382423" cy="327946"/>
              </a:xfrm>
              <a:prstGeom prst="cube">
                <a:avLst>
                  <a:gd name="adj" fmla="val 27647"/>
                </a:avLst>
              </a:prstGeom>
              <a:solidFill>
                <a:srgbClr val="DF8822">
                  <a:lumMod val="60000"/>
                  <a:lumOff val="40000"/>
                </a:srgbClr>
              </a:solidFill>
              <a:ln w="15875" cap="flat" cmpd="sng" algn="ctr">
                <a:solidFill>
                  <a:srgbClr val="DF8822">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59" name="Cube 58">
                <a:extLst>
                  <a:ext uri="{FF2B5EF4-FFF2-40B4-BE49-F238E27FC236}">
                    <a16:creationId xmlns:a16="http://schemas.microsoft.com/office/drawing/2014/main" id="{DF23290C-9237-B535-24BE-4E54DD4C8015}"/>
                  </a:ext>
                </a:extLst>
              </p:cNvPr>
              <p:cNvSpPr/>
              <p:nvPr/>
            </p:nvSpPr>
            <p:spPr>
              <a:xfrm flipH="1">
                <a:off x="2441294" y="3328150"/>
                <a:ext cx="809038" cy="306592"/>
              </a:xfrm>
              <a:prstGeom prst="cube">
                <a:avLst>
                  <a:gd name="adj" fmla="val 43676"/>
                </a:avLst>
              </a:prstGeom>
              <a:solidFill>
                <a:srgbClr val="DF8822">
                  <a:lumMod val="60000"/>
                  <a:lumOff val="40000"/>
                </a:srgbClr>
              </a:solidFill>
              <a:ln w="15875" cap="flat" cmpd="sng" algn="ctr">
                <a:solidFill>
                  <a:srgbClr val="DF8822">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60" name="Cube 59">
                <a:extLst>
                  <a:ext uri="{FF2B5EF4-FFF2-40B4-BE49-F238E27FC236}">
                    <a16:creationId xmlns:a16="http://schemas.microsoft.com/office/drawing/2014/main" id="{E1812B0C-4DC4-14A7-C7A8-4FA45C9F5E2A}"/>
                  </a:ext>
                </a:extLst>
              </p:cNvPr>
              <p:cNvSpPr/>
              <p:nvPr/>
            </p:nvSpPr>
            <p:spPr>
              <a:xfrm flipH="1">
                <a:off x="2425927" y="3130893"/>
                <a:ext cx="809038" cy="306592"/>
              </a:xfrm>
              <a:prstGeom prst="cube">
                <a:avLst>
                  <a:gd name="adj" fmla="val 43676"/>
                </a:avLst>
              </a:prstGeom>
              <a:solidFill>
                <a:srgbClr val="DF8822">
                  <a:lumMod val="60000"/>
                  <a:lumOff val="40000"/>
                </a:srgbClr>
              </a:solidFill>
              <a:ln w="15875" cap="flat" cmpd="sng" algn="ctr">
                <a:solidFill>
                  <a:srgbClr val="DF8822">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61" name="Can 221">
                <a:extLst>
                  <a:ext uri="{FF2B5EF4-FFF2-40B4-BE49-F238E27FC236}">
                    <a16:creationId xmlns:a16="http://schemas.microsoft.com/office/drawing/2014/main" id="{38CA631B-70CA-7E15-77D9-C565BF2BD919}"/>
                  </a:ext>
                </a:extLst>
              </p:cNvPr>
              <p:cNvSpPr/>
              <p:nvPr/>
            </p:nvSpPr>
            <p:spPr>
              <a:xfrm>
                <a:off x="253636" y="3080627"/>
                <a:ext cx="118872" cy="3250078"/>
              </a:xfrm>
              <a:prstGeom prst="can">
                <a:avLst/>
              </a:prstGeom>
              <a:solidFill>
                <a:srgbClr val="454545">
                  <a:lumMod val="60000"/>
                  <a:lumOff val="40000"/>
                </a:srgbClr>
              </a:solidFill>
              <a:ln w="15875" cap="flat" cmpd="sng" algn="ctr">
                <a:solidFill>
                  <a:srgbClr val="DCDCE0">
                    <a:lumMod val="1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62" name="Cube 61">
                <a:extLst>
                  <a:ext uri="{FF2B5EF4-FFF2-40B4-BE49-F238E27FC236}">
                    <a16:creationId xmlns:a16="http://schemas.microsoft.com/office/drawing/2014/main" id="{E85DE62E-CFD7-1916-9A3D-71E6855BF6D2}"/>
                  </a:ext>
                </a:extLst>
              </p:cNvPr>
              <p:cNvSpPr/>
              <p:nvPr/>
            </p:nvSpPr>
            <p:spPr>
              <a:xfrm flipH="1">
                <a:off x="1736564" y="3332404"/>
                <a:ext cx="809038" cy="306592"/>
              </a:xfrm>
              <a:prstGeom prst="cube">
                <a:avLst>
                  <a:gd name="adj" fmla="val 43676"/>
                </a:avLst>
              </a:prstGeom>
              <a:solidFill>
                <a:srgbClr val="DF8822">
                  <a:lumMod val="60000"/>
                  <a:lumOff val="40000"/>
                </a:srgbClr>
              </a:solidFill>
              <a:ln w="15875" cap="flat" cmpd="sng" algn="ctr">
                <a:solidFill>
                  <a:srgbClr val="DF8822">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63" name="Cube 62">
                <a:extLst>
                  <a:ext uri="{FF2B5EF4-FFF2-40B4-BE49-F238E27FC236}">
                    <a16:creationId xmlns:a16="http://schemas.microsoft.com/office/drawing/2014/main" id="{B3AD795C-DDE7-6C9E-619A-696E05E7A9D7}"/>
                  </a:ext>
                </a:extLst>
              </p:cNvPr>
              <p:cNvSpPr/>
              <p:nvPr/>
            </p:nvSpPr>
            <p:spPr>
              <a:xfrm flipH="1">
                <a:off x="1721189" y="3129227"/>
                <a:ext cx="809038" cy="306592"/>
              </a:xfrm>
              <a:prstGeom prst="cube">
                <a:avLst>
                  <a:gd name="adj" fmla="val 43676"/>
                </a:avLst>
              </a:prstGeom>
              <a:solidFill>
                <a:srgbClr val="DF8822">
                  <a:lumMod val="60000"/>
                  <a:lumOff val="40000"/>
                </a:srgbClr>
              </a:solidFill>
              <a:ln w="15875" cap="flat" cmpd="sng" algn="ctr">
                <a:solidFill>
                  <a:srgbClr val="DF8822">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64" name="Can 224">
                <a:extLst>
                  <a:ext uri="{FF2B5EF4-FFF2-40B4-BE49-F238E27FC236}">
                    <a16:creationId xmlns:a16="http://schemas.microsoft.com/office/drawing/2014/main" id="{2AC293E0-6AA0-5F6F-6F22-3897F3FF171B}"/>
                  </a:ext>
                </a:extLst>
              </p:cNvPr>
              <p:cNvSpPr/>
              <p:nvPr/>
            </p:nvSpPr>
            <p:spPr>
              <a:xfrm>
                <a:off x="1799843" y="3139989"/>
                <a:ext cx="118872" cy="3250078"/>
              </a:xfrm>
              <a:prstGeom prst="can">
                <a:avLst/>
              </a:prstGeom>
              <a:solidFill>
                <a:srgbClr val="454545">
                  <a:lumMod val="60000"/>
                  <a:lumOff val="40000"/>
                </a:srgbClr>
              </a:solidFill>
              <a:ln w="15875" cap="flat" cmpd="sng" algn="ctr">
                <a:solidFill>
                  <a:srgbClr val="DCDCE0">
                    <a:lumMod val="1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65" name="Can 225">
                <a:extLst>
                  <a:ext uri="{FF2B5EF4-FFF2-40B4-BE49-F238E27FC236}">
                    <a16:creationId xmlns:a16="http://schemas.microsoft.com/office/drawing/2014/main" id="{87C9421D-D9F8-148B-E3CA-51637EE9B954}"/>
                  </a:ext>
                </a:extLst>
              </p:cNvPr>
              <p:cNvSpPr/>
              <p:nvPr/>
            </p:nvSpPr>
            <p:spPr>
              <a:xfrm>
                <a:off x="1629756" y="3154111"/>
                <a:ext cx="118872" cy="3250078"/>
              </a:xfrm>
              <a:prstGeom prst="can">
                <a:avLst/>
              </a:prstGeom>
              <a:solidFill>
                <a:srgbClr val="454545">
                  <a:lumMod val="60000"/>
                  <a:lumOff val="40000"/>
                </a:srgbClr>
              </a:solidFill>
              <a:ln w="15875" cap="flat" cmpd="sng" algn="ctr">
                <a:solidFill>
                  <a:srgbClr val="DCDCE0">
                    <a:lumMod val="1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grpSp>
        <p:sp>
          <p:nvSpPr>
            <p:cNvPr id="13" name="Can 173">
              <a:extLst>
                <a:ext uri="{FF2B5EF4-FFF2-40B4-BE49-F238E27FC236}">
                  <a16:creationId xmlns:a16="http://schemas.microsoft.com/office/drawing/2014/main" id="{B470E608-89B0-4D64-8DC6-5EB423105793}"/>
                </a:ext>
              </a:extLst>
            </p:cNvPr>
            <p:cNvSpPr/>
            <p:nvPr/>
          </p:nvSpPr>
          <p:spPr>
            <a:xfrm>
              <a:off x="3221931" y="3105002"/>
              <a:ext cx="118872" cy="3250078"/>
            </a:xfrm>
            <a:prstGeom prst="can">
              <a:avLst/>
            </a:prstGeom>
            <a:solidFill>
              <a:srgbClr val="454545">
                <a:lumMod val="60000"/>
                <a:lumOff val="40000"/>
              </a:srgbClr>
            </a:solidFill>
            <a:ln w="15875" cap="flat" cmpd="sng" algn="ctr">
              <a:solidFill>
                <a:srgbClr val="DCDCE0">
                  <a:lumMod val="1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grpSp>
      <p:sp>
        <p:nvSpPr>
          <p:cNvPr id="5" name="Rectangle 4"/>
          <p:cNvSpPr/>
          <p:nvPr/>
        </p:nvSpPr>
        <p:spPr>
          <a:xfrm>
            <a:off x="3142292" y="5198738"/>
            <a:ext cx="6027681" cy="1439691"/>
          </a:xfrm>
          <a:prstGeom prst="rect">
            <a:avLst/>
          </a:prstGeom>
          <a:solidFill>
            <a:srgbClr val="F6B90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800" dirty="0">
                <a:ln w="0"/>
                <a:solidFill>
                  <a:schemeClr val="bg1"/>
                </a:solidFill>
                <a:effectLst>
                  <a:outerShdw blurRad="38100" dist="25400" dir="5400000" algn="ctr" rotWithShape="0">
                    <a:srgbClr val="6E747A">
                      <a:alpha val="43000"/>
                    </a:srgbClr>
                  </a:outerShdw>
                </a:effectLst>
              </a:rPr>
              <a:t>In Between</a:t>
            </a:r>
          </a:p>
        </p:txBody>
      </p:sp>
      <p:sp>
        <p:nvSpPr>
          <p:cNvPr id="67" name="TextBox 66">
            <a:extLst>
              <a:ext uri="{FF2B5EF4-FFF2-40B4-BE49-F238E27FC236}">
                <a16:creationId xmlns:a16="http://schemas.microsoft.com/office/drawing/2014/main" id="{66C5DE7C-6534-2A15-E65E-F0344F79A478}"/>
              </a:ext>
            </a:extLst>
          </p:cNvPr>
          <p:cNvSpPr txBox="1"/>
          <p:nvPr/>
        </p:nvSpPr>
        <p:spPr>
          <a:xfrm>
            <a:off x="279400" y="1148261"/>
            <a:ext cx="6139364" cy="3877985"/>
          </a:xfrm>
          <a:prstGeom prst="rect">
            <a:avLst/>
          </a:prstGeom>
          <a:noFill/>
        </p:spPr>
        <p:txBody>
          <a:bodyPr wrap="square">
            <a:spAutoFit/>
          </a:bodyPr>
          <a:lstStyle/>
          <a:p>
            <a:pPr marL="457200" indent="-457200" defTabSz="914400">
              <a:spcAft>
                <a:spcPts val="600"/>
              </a:spcAft>
              <a:buFont typeface="Wingdings" panose="05000000000000000000" pitchFamily="2" charset="2"/>
              <a:buChar char="Ø"/>
              <a:defRPr/>
            </a:pPr>
            <a:r>
              <a:rPr lang="en-US" sz="2400" dirty="0">
                <a:solidFill>
                  <a:srgbClr val="000000"/>
                </a:solidFill>
                <a:latin typeface="Calibri"/>
              </a:rPr>
              <a:t>Correct FIFO process, ensuring inventory is not expired</a:t>
            </a:r>
          </a:p>
          <a:p>
            <a:pPr marL="457200" indent="-457200" defTabSz="914400">
              <a:spcAft>
                <a:spcPts val="600"/>
              </a:spcAft>
              <a:buFont typeface="Wingdings" panose="05000000000000000000" pitchFamily="2" charset="2"/>
              <a:buChar char="Ø"/>
              <a:defRPr/>
            </a:pPr>
            <a:r>
              <a:rPr lang="en-US" sz="2400" dirty="0">
                <a:solidFill>
                  <a:srgbClr val="000000"/>
                </a:solidFill>
                <a:latin typeface="Calibri"/>
              </a:rPr>
              <a:t>Signs of pests</a:t>
            </a:r>
          </a:p>
          <a:p>
            <a:pPr marL="457200" indent="-457200" defTabSz="914400">
              <a:spcAft>
                <a:spcPts val="600"/>
              </a:spcAft>
              <a:buFont typeface="Wingdings" panose="05000000000000000000" pitchFamily="2" charset="2"/>
              <a:buChar char="Ø"/>
              <a:defRPr/>
            </a:pPr>
            <a:r>
              <a:rPr lang="en-US" sz="2400" dirty="0">
                <a:solidFill>
                  <a:srgbClr val="000000"/>
                </a:solidFill>
                <a:latin typeface="Calibri"/>
              </a:rPr>
              <a:t>Debris and dust on shelves, counters and walls</a:t>
            </a:r>
          </a:p>
          <a:p>
            <a:pPr marL="457200" indent="-457200" defTabSz="914400">
              <a:spcAft>
                <a:spcPts val="600"/>
              </a:spcAft>
              <a:buFont typeface="Wingdings" panose="05000000000000000000" pitchFamily="2" charset="2"/>
              <a:buChar char="Ø"/>
              <a:defRPr/>
            </a:pPr>
            <a:r>
              <a:rPr lang="en-US" sz="2400" dirty="0">
                <a:solidFill>
                  <a:srgbClr val="000000"/>
                </a:solidFill>
                <a:latin typeface="Calibri"/>
              </a:rPr>
              <a:t>Chipping paint, rust and mold</a:t>
            </a:r>
          </a:p>
          <a:p>
            <a:pPr marL="457200" indent="-457200" defTabSz="914400">
              <a:spcAft>
                <a:spcPts val="600"/>
              </a:spcAft>
              <a:buFont typeface="Wingdings" panose="05000000000000000000" pitchFamily="2" charset="2"/>
              <a:buChar char="Ø"/>
              <a:defRPr/>
            </a:pPr>
            <a:r>
              <a:rPr lang="en-US" sz="2400" dirty="0">
                <a:solidFill>
                  <a:srgbClr val="000000"/>
                </a:solidFill>
                <a:latin typeface="Calibri"/>
              </a:rPr>
              <a:t>Ice buildup</a:t>
            </a:r>
          </a:p>
          <a:p>
            <a:pPr marL="457200" indent="-457200" defTabSz="914400">
              <a:spcAft>
                <a:spcPts val="600"/>
              </a:spcAft>
              <a:buFont typeface="Wingdings" panose="05000000000000000000" pitchFamily="2" charset="2"/>
              <a:buChar char="Ø"/>
              <a:defRPr/>
            </a:pPr>
            <a:r>
              <a:rPr lang="en-US" sz="2400" dirty="0">
                <a:solidFill>
                  <a:srgbClr val="000000"/>
                </a:solidFill>
                <a:latin typeface="Calibri"/>
              </a:rPr>
              <a:t>Clean hand washing stations</a:t>
            </a:r>
          </a:p>
          <a:p>
            <a:pPr marL="457200" indent="-457200" defTabSz="914400">
              <a:spcAft>
                <a:spcPts val="600"/>
              </a:spcAft>
              <a:buFont typeface="Wingdings" panose="05000000000000000000" pitchFamily="2" charset="2"/>
              <a:buChar char="Ø"/>
              <a:defRPr/>
            </a:pPr>
            <a:r>
              <a:rPr lang="en-US" sz="2400" dirty="0">
                <a:solidFill>
                  <a:srgbClr val="000000"/>
                </a:solidFill>
                <a:latin typeface="Calibri"/>
              </a:rPr>
              <a:t>Inverted small wares</a:t>
            </a:r>
          </a:p>
        </p:txBody>
      </p:sp>
      <p:pic>
        <p:nvPicPr>
          <p:cNvPr id="3" name="Graphic 2">
            <a:extLst>
              <a:ext uri="{FF2B5EF4-FFF2-40B4-BE49-F238E27FC236}">
                <a16:creationId xmlns:a16="http://schemas.microsoft.com/office/drawing/2014/main" id="{E586F52F-636D-E9F1-EA84-E05CDC4477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81483" y="1165547"/>
            <a:ext cx="1086923" cy="1037518"/>
          </a:xfrm>
          <a:prstGeom prst="rect">
            <a:avLst/>
          </a:prstGeom>
        </p:spPr>
      </p:pic>
      <p:pic>
        <p:nvPicPr>
          <p:cNvPr id="6" name="Picture 5" descr="A picture containing nut, fruit&#10;&#10;Description automatically generated">
            <a:extLst>
              <a:ext uri="{FF2B5EF4-FFF2-40B4-BE49-F238E27FC236}">
                <a16:creationId xmlns:a16="http://schemas.microsoft.com/office/drawing/2014/main" id="{D718E2AE-A18C-05C1-A4FF-FA6D2986190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1192" t="9322" r="45050" b="13711"/>
          <a:stretch/>
        </p:blipFill>
        <p:spPr>
          <a:xfrm rot="17361530">
            <a:off x="7972025" y="3228926"/>
            <a:ext cx="282622" cy="432862"/>
          </a:xfrm>
          <a:prstGeom prst="rect">
            <a:avLst/>
          </a:prstGeom>
        </p:spPr>
      </p:pic>
      <p:pic>
        <p:nvPicPr>
          <p:cNvPr id="7" name="Picture 6" descr="A picture containing nut, fruit&#10;&#10;Description automatically generated">
            <a:extLst>
              <a:ext uri="{FF2B5EF4-FFF2-40B4-BE49-F238E27FC236}">
                <a16:creationId xmlns:a16="http://schemas.microsoft.com/office/drawing/2014/main" id="{072F2EDD-136F-D54D-3316-34A9DE7C7E4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1192" t="9322" r="45050" b="13711"/>
          <a:stretch/>
        </p:blipFill>
        <p:spPr>
          <a:xfrm rot="5213726">
            <a:off x="10552460" y="5661345"/>
            <a:ext cx="282622" cy="432862"/>
          </a:xfrm>
          <a:prstGeom prst="rect">
            <a:avLst/>
          </a:prstGeom>
        </p:spPr>
      </p:pic>
      <p:pic>
        <p:nvPicPr>
          <p:cNvPr id="10" name="Picture 9" descr="A picture containing nut, fruit&#10;&#10;Description automatically generated">
            <a:extLst>
              <a:ext uri="{FF2B5EF4-FFF2-40B4-BE49-F238E27FC236}">
                <a16:creationId xmlns:a16="http://schemas.microsoft.com/office/drawing/2014/main" id="{CA9840D4-6B17-8FFA-917F-F2D88F49D61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1192" t="9322" r="45050" b="13711"/>
          <a:stretch/>
        </p:blipFill>
        <p:spPr>
          <a:xfrm rot="5213726">
            <a:off x="9694743" y="1043078"/>
            <a:ext cx="206038" cy="315566"/>
          </a:xfrm>
          <a:prstGeom prst="rect">
            <a:avLst/>
          </a:prstGeom>
        </p:spPr>
      </p:pic>
      <p:pic>
        <p:nvPicPr>
          <p:cNvPr id="68" name="Picture 67" descr="A cloud of smoke&#10;&#10;Description automatically generated with low confidence">
            <a:extLst>
              <a:ext uri="{FF2B5EF4-FFF2-40B4-BE49-F238E27FC236}">
                <a16:creationId xmlns:a16="http://schemas.microsoft.com/office/drawing/2014/main" id="{030A462F-5F22-9A9B-C468-E1963B13E316}"/>
              </a:ext>
            </a:extLst>
          </p:cNvPr>
          <p:cNvPicPr>
            <a:picLocks noChangeAspect="1"/>
          </p:cNvPicPr>
          <p:nvPr/>
        </p:nvPicPr>
        <p:blipFill rotWithShape="1">
          <a:blip r:embed="rId7">
            <a:alphaModFix amt="35000"/>
            <a:extLst>
              <a:ext uri="{BEBA8EAE-BF5A-486C-A8C5-ECC9F3942E4B}">
                <a14:imgProps xmlns:a14="http://schemas.microsoft.com/office/drawing/2010/main">
                  <a14:imgLayer r:embed="rId8">
                    <a14:imgEffect>
                      <a14:backgroundRemoval t="43222" b="79741" l="27790" r="71981"/>
                    </a14:imgEffect>
                  </a14:imgLayer>
                </a14:imgProps>
              </a:ext>
            </a:extLst>
          </a:blip>
          <a:srcRect l="22266" t="38657" r="22495" b="15694"/>
          <a:stretch/>
        </p:blipFill>
        <p:spPr>
          <a:xfrm>
            <a:off x="9658121" y="2023829"/>
            <a:ext cx="999675" cy="345378"/>
          </a:xfrm>
          <a:prstGeom prst="rect">
            <a:avLst/>
          </a:prstGeom>
        </p:spPr>
      </p:pic>
      <p:pic>
        <p:nvPicPr>
          <p:cNvPr id="69" name="Picture 68" descr="A cloud of smoke&#10;&#10;Description automatically generated with low confidence">
            <a:extLst>
              <a:ext uri="{FF2B5EF4-FFF2-40B4-BE49-F238E27FC236}">
                <a16:creationId xmlns:a16="http://schemas.microsoft.com/office/drawing/2014/main" id="{DF0A2FE2-E3C5-7FD6-0F7D-03CD0D623D1B}"/>
              </a:ext>
            </a:extLst>
          </p:cNvPr>
          <p:cNvPicPr>
            <a:picLocks noChangeAspect="1"/>
          </p:cNvPicPr>
          <p:nvPr/>
        </p:nvPicPr>
        <p:blipFill rotWithShape="1">
          <a:blip r:embed="rId7">
            <a:alphaModFix amt="35000"/>
            <a:extLst>
              <a:ext uri="{BEBA8EAE-BF5A-486C-A8C5-ECC9F3942E4B}">
                <a14:imgProps xmlns:a14="http://schemas.microsoft.com/office/drawing/2010/main">
                  <a14:imgLayer r:embed="rId8">
                    <a14:imgEffect>
                      <a14:backgroundRemoval t="43222" b="79741" l="27790" r="71981"/>
                    </a14:imgEffect>
                  </a14:imgLayer>
                </a14:imgProps>
              </a:ext>
            </a:extLst>
          </a:blip>
          <a:srcRect l="22266" t="38657" r="22495" b="15694"/>
          <a:stretch/>
        </p:blipFill>
        <p:spPr>
          <a:xfrm>
            <a:off x="9467385" y="4550596"/>
            <a:ext cx="999675" cy="345378"/>
          </a:xfrm>
          <a:prstGeom prst="rect">
            <a:avLst/>
          </a:prstGeom>
        </p:spPr>
      </p:pic>
      <p:pic>
        <p:nvPicPr>
          <p:cNvPr id="70" name="Picture 69" descr="A cloud of smoke&#10;&#10;Description automatically generated with low confidence">
            <a:extLst>
              <a:ext uri="{FF2B5EF4-FFF2-40B4-BE49-F238E27FC236}">
                <a16:creationId xmlns:a16="http://schemas.microsoft.com/office/drawing/2014/main" id="{3198A051-D674-F85A-B2EB-CD015E400972}"/>
              </a:ext>
            </a:extLst>
          </p:cNvPr>
          <p:cNvPicPr>
            <a:picLocks noChangeAspect="1"/>
          </p:cNvPicPr>
          <p:nvPr/>
        </p:nvPicPr>
        <p:blipFill rotWithShape="1">
          <a:blip r:embed="rId7">
            <a:alphaModFix amt="35000"/>
            <a:extLst>
              <a:ext uri="{BEBA8EAE-BF5A-486C-A8C5-ECC9F3942E4B}">
                <a14:imgProps xmlns:a14="http://schemas.microsoft.com/office/drawing/2010/main">
                  <a14:imgLayer r:embed="rId8">
                    <a14:imgEffect>
                      <a14:backgroundRemoval t="43222" b="79741" l="27790" r="71981"/>
                    </a14:imgEffect>
                  </a14:imgLayer>
                </a14:imgProps>
              </a:ext>
            </a:extLst>
          </a:blip>
          <a:srcRect l="22266" t="38657" r="22495" b="15694"/>
          <a:stretch/>
        </p:blipFill>
        <p:spPr>
          <a:xfrm>
            <a:off x="7779662" y="1427931"/>
            <a:ext cx="1446938" cy="499903"/>
          </a:xfrm>
          <a:prstGeom prst="rect">
            <a:avLst/>
          </a:prstGeom>
        </p:spPr>
      </p:pic>
      <p:pic>
        <p:nvPicPr>
          <p:cNvPr id="71" name="Picture 70" descr="A cloud of smoke&#10;&#10;Description automatically generated with low confidence">
            <a:extLst>
              <a:ext uri="{FF2B5EF4-FFF2-40B4-BE49-F238E27FC236}">
                <a16:creationId xmlns:a16="http://schemas.microsoft.com/office/drawing/2014/main" id="{6E01CCBB-B1C1-3E79-56CA-E1BBBBDF47AB}"/>
              </a:ext>
            </a:extLst>
          </p:cNvPr>
          <p:cNvPicPr>
            <a:picLocks noChangeAspect="1"/>
          </p:cNvPicPr>
          <p:nvPr/>
        </p:nvPicPr>
        <p:blipFill rotWithShape="1">
          <a:blip r:embed="rId7">
            <a:alphaModFix amt="35000"/>
            <a:extLst>
              <a:ext uri="{BEBA8EAE-BF5A-486C-A8C5-ECC9F3942E4B}">
                <a14:imgProps xmlns:a14="http://schemas.microsoft.com/office/drawing/2010/main">
                  <a14:imgLayer r:embed="rId8">
                    <a14:imgEffect>
                      <a14:backgroundRemoval t="43222" b="79741" l="27790" r="71981"/>
                    </a14:imgEffect>
                  </a14:imgLayer>
                </a14:imgProps>
              </a:ext>
            </a:extLst>
          </a:blip>
          <a:srcRect l="22266" t="38657" r="22495" b="15694"/>
          <a:stretch/>
        </p:blipFill>
        <p:spPr>
          <a:xfrm>
            <a:off x="7675514" y="4538903"/>
            <a:ext cx="999675" cy="345378"/>
          </a:xfrm>
          <a:prstGeom prst="rect">
            <a:avLst/>
          </a:prstGeom>
        </p:spPr>
      </p:pic>
    </p:spTree>
    <p:extLst>
      <p:ext uri="{BB962C8B-B14F-4D97-AF65-F5344CB8AC3E}">
        <p14:creationId xmlns:p14="http://schemas.microsoft.com/office/powerpoint/2010/main" val="32718807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5705475"/>
            <a:ext cx="12192000" cy="116205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6420616" y="1323083"/>
            <a:ext cx="5466584" cy="3954929"/>
          </a:xfrm>
          <a:prstGeom prst="rect">
            <a:avLst/>
          </a:prstGeom>
          <a:noFill/>
          <a:ln>
            <a:noFill/>
          </a:ln>
        </p:spPr>
        <p:txBody>
          <a:bodyPr wrap="square" rtlCol="0">
            <a:spAutoFit/>
          </a:bodyPr>
          <a:lstStyle/>
          <a:p>
            <a:pPr marL="457200" indent="-457200" defTabSz="914400">
              <a:spcAft>
                <a:spcPts val="600"/>
              </a:spcAft>
              <a:buFont typeface="Wingdings" panose="05000000000000000000" pitchFamily="2" charset="2"/>
              <a:buChar char="Ø"/>
              <a:defRPr/>
            </a:pPr>
            <a:r>
              <a:rPr lang="en-US" sz="2400" dirty="0">
                <a:solidFill>
                  <a:srgbClr val="000000"/>
                </a:solidFill>
              </a:rPr>
              <a:t>Signs of leakage </a:t>
            </a:r>
          </a:p>
          <a:p>
            <a:pPr marL="457200" indent="-457200" defTabSz="914400">
              <a:spcAft>
                <a:spcPts val="600"/>
              </a:spcAft>
              <a:buFont typeface="Wingdings" panose="05000000000000000000" pitchFamily="2" charset="2"/>
              <a:buChar char="Ø"/>
              <a:defRPr/>
            </a:pPr>
            <a:r>
              <a:rPr lang="en-US" sz="2400" kern="0" dirty="0">
                <a:solidFill>
                  <a:prstClr val="black"/>
                </a:solidFill>
              </a:rPr>
              <a:t>Cobwebs</a:t>
            </a:r>
          </a:p>
          <a:p>
            <a:pPr marL="457200" indent="-457200" defTabSz="914400">
              <a:spcAft>
                <a:spcPts val="600"/>
              </a:spcAft>
              <a:buFont typeface="Wingdings" panose="05000000000000000000" pitchFamily="2" charset="2"/>
              <a:buChar char="Ø"/>
              <a:defRPr/>
            </a:pPr>
            <a:r>
              <a:rPr lang="en-US" sz="2400" kern="0" dirty="0">
                <a:solidFill>
                  <a:prstClr val="black"/>
                </a:solidFill>
              </a:rPr>
              <a:t>Missing or broken c</a:t>
            </a:r>
            <a:r>
              <a:rPr lang="en-US" sz="2400" dirty="0">
                <a:solidFill>
                  <a:srgbClr val="000000"/>
                </a:solidFill>
              </a:rPr>
              <a:t>eiling tiles</a:t>
            </a:r>
          </a:p>
          <a:p>
            <a:pPr marL="457200" indent="-457200" defTabSz="914400">
              <a:spcAft>
                <a:spcPts val="600"/>
              </a:spcAft>
              <a:buFont typeface="Wingdings" panose="05000000000000000000" pitchFamily="2" charset="2"/>
              <a:buChar char="Ø"/>
              <a:defRPr/>
            </a:pPr>
            <a:r>
              <a:rPr lang="en-US" sz="2400" dirty="0">
                <a:solidFill>
                  <a:srgbClr val="000000"/>
                </a:solidFill>
              </a:rPr>
              <a:t>Light shields and missing or burnt-out lightbulbs </a:t>
            </a:r>
          </a:p>
          <a:p>
            <a:pPr marL="457200" indent="-457200" defTabSz="914400">
              <a:spcAft>
                <a:spcPts val="600"/>
              </a:spcAft>
              <a:buFont typeface="Wingdings" panose="05000000000000000000" pitchFamily="2" charset="2"/>
              <a:buChar char="Ø"/>
              <a:defRPr/>
            </a:pPr>
            <a:r>
              <a:rPr lang="en-US" sz="2400" dirty="0">
                <a:solidFill>
                  <a:srgbClr val="000000"/>
                </a:solidFill>
              </a:rPr>
              <a:t>Pest activity</a:t>
            </a:r>
          </a:p>
          <a:p>
            <a:pPr marL="457200" indent="-457200" defTabSz="914400">
              <a:spcAft>
                <a:spcPts val="600"/>
              </a:spcAft>
              <a:buFont typeface="Wingdings" panose="05000000000000000000" pitchFamily="2" charset="2"/>
              <a:buChar char="Ø"/>
              <a:defRPr/>
            </a:pPr>
            <a:r>
              <a:rPr lang="en-US" sz="2400" dirty="0">
                <a:solidFill>
                  <a:srgbClr val="000000"/>
                </a:solidFill>
              </a:rPr>
              <a:t>Dust and debris</a:t>
            </a:r>
          </a:p>
          <a:p>
            <a:pPr marL="457200" indent="-457200" defTabSz="914400">
              <a:spcAft>
                <a:spcPts val="600"/>
              </a:spcAft>
              <a:buFont typeface="Wingdings" panose="05000000000000000000" pitchFamily="2" charset="2"/>
              <a:buChar char="Ø"/>
              <a:defRPr/>
            </a:pPr>
            <a:r>
              <a:rPr lang="en-US" sz="2400" dirty="0">
                <a:solidFill>
                  <a:srgbClr val="000000"/>
                </a:solidFill>
              </a:rPr>
              <a:t>Air and oven filters</a:t>
            </a:r>
          </a:p>
          <a:p>
            <a:pPr marL="457200" indent="-457200" defTabSz="914400">
              <a:spcAft>
                <a:spcPts val="600"/>
              </a:spcAft>
              <a:buFont typeface="Wingdings" panose="05000000000000000000" pitchFamily="2" charset="2"/>
              <a:buChar char="Ø"/>
              <a:defRPr/>
            </a:pPr>
            <a:r>
              <a:rPr lang="en-US" sz="2400" dirty="0">
                <a:solidFill>
                  <a:srgbClr val="000000"/>
                </a:solidFill>
              </a:rPr>
              <a:t>Grease traps</a:t>
            </a:r>
          </a:p>
        </p:txBody>
      </p:sp>
      <p:grpSp>
        <p:nvGrpSpPr>
          <p:cNvPr id="2" name="Group 1">
            <a:extLst>
              <a:ext uri="{FF2B5EF4-FFF2-40B4-BE49-F238E27FC236}">
                <a16:creationId xmlns:a16="http://schemas.microsoft.com/office/drawing/2014/main" id="{603148CA-EB64-855C-5630-B93704D04151}"/>
              </a:ext>
            </a:extLst>
          </p:cNvPr>
          <p:cNvGrpSpPr/>
          <p:nvPr/>
        </p:nvGrpSpPr>
        <p:grpSpPr>
          <a:xfrm flipH="1">
            <a:off x="886729" y="1632319"/>
            <a:ext cx="3977188" cy="5980425"/>
            <a:chOff x="2755232" y="1082839"/>
            <a:chExt cx="3429000" cy="5245772"/>
          </a:xfrm>
        </p:grpSpPr>
        <p:sp>
          <p:nvSpPr>
            <p:cNvPr id="3" name="Cube 2">
              <a:extLst>
                <a:ext uri="{FF2B5EF4-FFF2-40B4-BE49-F238E27FC236}">
                  <a16:creationId xmlns:a16="http://schemas.microsoft.com/office/drawing/2014/main" id="{A75ABC8D-1278-4A2C-EB79-7C467B146FF0}"/>
                </a:ext>
              </a:extLst>
            </p:cNvPr>
            <p:cNvSpPr/>
            <p:nvPr/>
          </p:nvSpPr>
          <p:spPr>
            <a:xfrm>
              <a:off x="2755232" y="1082839"/>
              <a:ext cx="3429000" cy="4932949"/>
            </a:xfrm>
            <a:prstGeom prst="cube">
              <a:avLst>
                <a:gd name="adj" fmla="val 9211"/>
              </a:avLst>
            </a:prstGeom>
            <a:solidFill>
              <a:srgbClr val="DCDCE0">
                <a:lumMod val="75000"/>
              </a:srgbClr>
            </a:solidFill>
            <a:ln w="15875" cap="flat" cmpd="sng" algn="ctr">
              <a:solidFill>
                <a:srgbClr val="454545">
                  <a:lumMod val="60000"/>
                  <a:lumOff val="40000"/>
                </a:srgbClr>
              </a:solidFill>
              <a:prstDash val="solid"/>
            </a:ln>
            <a:effectLst/>
          </p:spPr>
          <p:txBody>
            <a:bodyPr rtlCol="0" anchor="ctr"/>
            <a:lstStyle/>
            <a:p>
              <a:pPr algn="ctr">
                <a:defRPr/>
              </a:pPr>
              <a:endParaRPr lang="en-US" kern="0">
                <a:solidFill>
                  <a:prstClr val="white"/>
                </a:solidFill>
                <a:latin typeface="Century Gothic" panose="020B0502020202020204"/>
              </a:endParaRPr>
            </a:p>
          </p:txBody>
        </p:sp>
        <p:grpSp>
          <p:nvGrpSpPr>
            <p:cNvPr id="4" name="Group 3">
              <a:extLst>
                <a:ext uri="{FF2B5EF4-FFF2-40B4-BE49-F238E27FC236}">
                  <a16:creationId xmlns:a16="http://schemas.microsoft.com/office/drawing/2014/main" id="{A8F7B2D5-9B63-65AB-0F24-146EDD97E115}"/>
                </a:ext>
              </a:extLst>
            </p:cNvPr>
            <p:cNvGrpSpPr/>
            <p:nvPr/>
          </p:nvGrpSpPr>
          <p:grpSpPr>
            <a:xfrm>
              <a:off x="2755232" y="1407694"/>
              <a:ext cx="3092115" cy="4920917"/>
              <a:chOff x="5835316" y="1335504"/>
              <a:chExt cx="3092115" cy="4920917"/>
            </a:xfrm>
          </p:grpSpPr>
          <p:sp>
            <p:nvSpPr>
              <p:cNvPr id="6" name="Rectangle 5">
                <a:extLst>
                  <a:ext uri="{FF2B5EF4-FFF2-40B4-BE49-F238E27FC236}">
                    <a16:creationId xmlns:a16="http://schemas.microsoft.com/office/drawing/2014/main" id="{07D36CA6-E09A-8591-5E74-78DAD6026E76}"/>
                  </a:ext>
                </a:extLst>
              </p:cNvPr>
              <p:cNvSpPr/>
              <p:nvPr/>
            </p:nvSpPr>
            <p:spPr>
              <a:xfrm>
                <a:off x="5835316" y="1335504"/>
                <a:ext cx="3092115" cy="4608095"/>
              </a:xfrm>
              <a:prstGeom prst="rect">
                <a:avLst/>
              </a:prstGeom>
              <a:solidFill>
                <a:srgbClr val="454545">
                  <a:lumMod val="20000"/>
                  <a:lumOff val="80000"/>
                </a:srgbClr>
              </a:solidFill>
              <a:ln w="15875" cap="flat" cmpd="sng" algn="ctr">
                <a:solidFill>
                  <a:srgbClr val="DCDCE0">
                    <a:lumMod val="50000"/>
                  </a:srgbClr>
                </a:solidFill>
                <a:prstDash val="solid"/>
              </a:ln>
              <a:effectLst/>
            </p:spPr>
            <p:txBody>
              <a:bodyPr rtlCol="0" anchor="ctr"/>
              <a:lstStyle/>
              <a:p>
                <a:pPr algn="ctr">
                  <a:defRPr/>
                </a:pPr>
                <a:endParaRPr lang="en-US" kern="0">
                  <a:solidFill>
                    <a:prstClr val="white"/>
                  </a:solidFill>
                  <a:latin typeface="Century Gothic" panose="020B0502020202020204"/>
                </a:endParaRPr>
              </a:p>
            </p:txBody>
          </p:sp>
          <p:sp>
            <p:nvSpPr>
              <p:cNvPr id="11" name="Rectangle 10">
                <a:extLst>
                  <a:ext uri="{FF2B5EF4-FFF2-40B4-BE49-F238E27FC236}">
                    <a16:creationId xmlns:a16="http://schemas.microsoft.com/office/drawing/2014/main" id="{39FA0531-4A24-D9E6-84CD-AC1C46183D9C}"/>
                  </a:ext>
                </a:extLst>
              </p:cNvPr>
              <p:cNvSpPr/>
              <p:nvPr/>
            </p:nvSpPr>
            <p:spPr>
              <a:xfrm>
                <a:off x="5835316" y="5943599"/>
                <a:ext cx="360947" cy="312822"/>
              </a:xfrm>
              <a:prstGeom prst="rect">
                <a:avLst/>
              </a:prstGeom>
              <a:solidFill>
                <a:srgbClr val="DCDCE0">
                  <a:lumMod val="50000"/>
                </a:srgbClr>
              </a:solidFill>
              <a:ln w="15875" cap="flat" cmpd="sng" algn="ctr">
                <a:solidFill>
                  <a:sysClr val="windowText" lastClr="000000"/>
                </a:solidFill>
                <a:prstDash val="solid"/>
              </a:ln>
              <a:effectLst/>
            </p:spPr>
            <p:txBody>
              <a:bodyPr rtlCol="0" anchor="ctr"/>
              <a:lstStyle/>
              <a:p>
                <a:pPr algn="ctr">
                  <a:defRPr/>
                </a:pPr>
                <a:endParaRPr lang="en-US" kern="0">
                  <a:solidFill>
                    <a:prstClr val="white"/>
                  </a:solidFill>
                  <a:latin typeface="Century Gothic" panose="020B0502020202020204"/>
                </a:endParaRPr>
              </a:p>
            </p:txBody>
          </p:sp>
          <p:sp>
            <p:nvSpPr>
              <p:cNvPr id="12" name="Rectangle 11">
                <a:extLst>
                  <a:ext uri="{FF2B5EF4-FFF2-40B4-BE49-F238E27FC236}">
                    <a16:creationId xmlns:a16="http://schemas.microsoft.com/office/drawing/2014/main" id="{68E7F4F3-4AE1-E121-2825-374CBDCE685C}"/>
                  </a:ext>
                </a:extLst>
              </p:cNvPr>
              <p:cNvSpPr/>
              <p:nvPr/>
            </p:nvSpPr>
            <p:spPr>
              <a:xfrm>
                <a:off x="8566484" y="5943599"/>
                <a:ext cx="360947" cy="312822"/>
              </a:xfrm>
              <a:prstGeom prst="rect">
                <a:avLst/>
              </a:prstGeom>
              <a:solidFill>
                <a:srgbClr val="DCDCE0">
                  <a:lumMod val="50000"/>
                </a:srgbClr>
              </a:solidFill>
              <a:ln w="15875" cap="flat" cmpd="sng" algn="ctr">
                <a:solidFill>
                  <a:sysClr val="windowText" lastClr="000000"/>
                </a:solidFill>
                <a:prstDash val="solid"/>
              </a:ln>
              <a:effectLst/>
            </p:spPr>
            <p:txBody>
              <a:bodyPr rtlCol="0" anchor="ctr"/>
              <a:lstStyle/>
              <a:p>
                <a:pPr algn="ctr">
                  <a:defRPr/>
                </a:pPr>
                <a:endParaRPr lang="en-US" kern="0">
                  <a:solidFill>
                    <a:prstClr val="white"/>
                  </a:solidFill>
                  <a:latin typeface="Century Gothic" panose="020B0502020202020204"/>
                </a:endParaRPr>
              </a:p>
            </p:txBody>
          </p:sp>
          <p:sp>
            <p:nvSpPr>
              <p:cNvPr id="13" name="Flowchart: Predefined Process 12">
                <a:extLst>
                  <a:ext uri="{FF2B5EF4-FFF2-40B4-BE49-F238E27FC236}">
                    <a16:creationId xmlns:a16="http://schemas.microsoft.com/office/drawing/2014/main" id="{B20B8526-EDCF-8200-8ECB-C5ABBFE0E5FF}"/>
                  </a:ext>
                </a:extLst>
              </p:cNvPr>
              <p:cNvSpPr/>
              <p:nvPr/>
            </p:nvSpPr>
            <p:spPr>
              <a:xfrm>
                <a:off x="6015789" y="1515979"/>
                <a:ext cx="2731168" cy="324853"/>
              </a:xfrm>
              <a:prstGeom prst="flowChartPredefinedProcess">
                <a:avLst/>
              </a:prstGeom>
              <a:solidFill>
                <a:srgbClr val="454545">
                  <a:lumMod val="40000"/>
                  <a:lumOff val="60000"/>
                </a:srgbClr>
              </a:solidFill>
              <a:ln w="15875" cap="flat" cmpd="sng" algn="ctr">
                <a:solidFill>
                  <a:srgbClr val="DCDCE0">
                    <a:lumMod val="50000"/>
                  </a:srgbClr>
                </a:solidFill>
                <a:prstDash val="solid"/>
              </a:ln>
              <a:effectLst/>
            </p:spPr>
            <p:txBody>
              <a:bodyPr rtlCol="0" anchor="ctr"/>
              <a:lstStyle/>
              <a:p>
                <a:pPr algn="ctr">
                  <a:defRPr/>
                </a:pPr>
                <a:endParaRPr lang="en-US" kern="0">
                  <a:solidFill>
                    <a:prstClr val="white"/>
                  </a:solidFill>
                  <a:latin typeface="Century Gothic" panose="020B0502020202020204"/>
                </a:endParaRPr>
              </a:p>
            </p:txBody>
          </p:sp>
          <p:sp>
            <p:nvSpPr>
              <p:cNvPr id="14" name="Rectangle 13">
                <a:extLst>
                  <a:ext uri="{FF2B5EF4-FFF2-40B4-BE49-F238E27FC236}">
                    <a16:creationId xmlns:a16="http://schemas.microsoft.com/office/drawing/2014/main" id="{D79E2465-8516-8C83-B608-2316736943E3}"/>
                  </a:ext>
                </a:extLst>
              </p:cNvPr>
              <p:cNvSpPr/>
              <p:nvPr/>
            </p:nvSpPr>
            <p:spPr>
              <a:xfrm>
                <a:off x="5973678" y="1949115"/>
                <a:ext cx="1407695" cy="3609474"/>
              </a:xfrm>
              <a:prstGeom prst="rect">
                <a:avLst/>
              </a:prstGeom>
              <a:solidFill>
                <a:srgbClr val="DCDCE0"/>
              </a:solidFill>
              <a:ln w="15875" cap="flat" cmpd="sng" algn="ctr">
                <a:solidFill>
                  <a:srgbClr val="454545">
                    <a:lumMod val="60000"/>
                    <a:lumOff val="40000"/>
                  </a:srgbClr>
                </a:solidFill>
                <a:prstDash val="solid"/>
              </a:ln>
              <a:effectLst/>
            </p:spPr>
            <p:txBody>
              <a:bodyPr rtlCol="0" anchor="ctr"/>
              <a:lstStyle/>
              <a:p>
                <a:pPr algn="ctr">
                  <a:defRPr/>
                </a:pPr>
                <a:endParaRPr lang="en-US" kern="0">
                  <a:ln>
                    <a:solidFill>
                      <a:srgbClr val="454545">
                        <a:lumMod val="40000"/>
                        <a:lumOff val="60000"/>
                      </a:srgbClr>
                    </a:solidFill>
                  </a:ln>
                  <a:solidFill>
                    <a:srgbClr val="DCDCE0"/>
                  </a:solidFill>
                  <a:latin typeface="Century Gothic" panose="020B0502020202020204"/>
                </a:endParaRPr>
              </a:p>
            </p:txBody>
          </p:sp>
          <p:sp>
            <p:nvSpPr>
              <p:cNvPr id="15" name="Rectangle 14">
                <a:extLst>
                  <a:ext uri="{FF2B5EF4-FFF2-40B4-BE49-F238E27FC236}">
                    <a16:creationId xmlns:a16="http://schemas.microsoft.com/office/drawing/2014/main" id="{A203E788-5404-15EE-D79A-86AC0D0166BB}"/>
                  </a:ext>
                </a:extLst>
              </p:cNvPr>
              <p:cNvSpPr/>
              <p:nvPr/>
            </p:nvSpPr>
            <p:spPr>
              <a:xfrm>
                <a:off x="7423484" y="1949115"/>
                <a:ext cx="1407695" cy="3609474"/>
              </a:xfrm>
              <a:prstGeom prst="rect">
                <a:avLst/>
              </a:prstGeom>
              <a:solidFill>
                <a:srgbClr val="DCDCE0"/>
              </a:solidFill>
              <a:ln w="15875" cap="flat" cmpd="sng" algn="ctr">
                <a:solidFill>
                  <a:srgbClr val="454545">
                    <a:lumMod val="60000"/>
                    <a:lumOff val="40000"/>
                  </a:srgbClr>
                </a:solidFill>
                <a:prstDash val="solid"/>
              </a:ln>
              <a:effectLst/>
            </p:spPr>
            <p:txBody>
              <a:bodyPr rtlCol="0" anchor="ctr"/>
              <a:lstStyle/>
              <a:p>
                <a:pPr algn="ctr">
                  <a:defRPr/>
                </a:pPr>
                <a:endParaRPr lang="en-US" kern="0">
                  <a:ln>
                    <a:solidFill>
                      <a:srgbClr val="454545">
                        <a:lumMod val="40000"/>
                        <a:lumOff val="60000"/>
                      </a:srgbClr>
                    </a:solidFill>
                  </a:ln>
                  <a:solidFill>
                    <a:srgbClr val="DCDCE0"/>
                  </a:solidFill>
                  <a:latin typeface="Century Gothic" panose="020B0502020202020204"/>
                </a:endParaRPr>
              </a:p>
            </p:txBody>
          </p:sp>
          <p:sp>
            <p:nvSpPr>
              <p:cNvPr id="16" name="Rectangle 15">
                <a:extLst>
                  <a:ext uri="{FF2B5EF4-FFF2-40B4-BE49-F238E27FC236}">
                    <a16:creationId xmlns:a16="http://schemas.microsoft.com/office/drawing/2014/main" id="{45D5F19C-44AC-8482-80BC-58B443F73C7E}"/>
                  </a:ext>
                </a:extLst>
              </p:cNvPr>
              <p:cNvSpPr/>
              <p:nvPr/>
            </p:nvSpPr>
            <p:spPr>
              <a:xfrm>
                <a:off x="7170821" y="3597442"/>
                <a:ext cx="108284" cy="673769"/>
              </a:xfrm>
              <a:prstGeom prst="rect">
                <a:avLst/>
              </a:prstGeom>
              <a:solidFill>
                <a:srgbClr val="454545">
                  <a:lumMod val="40000"/>
                  <a:lumOff val="60000"/>
                </a:srgbClr>
              </a:solidFill>
              <a:ln w="15875" cap="flat" cmpd="sng" algn="ctr">
                <a:solidFill>
                  <a:srgbClr val="454545">
                    <a:lumMod val="75000"/>
                  </a:srgbClr>
                </a:solidFill>
                <a:prstDash val="solid"/>
              </a:ln>
              <a:effectLst/>
            </p:spPr>
            <p:txBody>
              <a:bodyPr rtlCol="0" anchor="ctr"/>
              <a:lstStyle/>
              <a:p>
                <a:pPr algn="ctr">
                  <a:defRPr/>
                </a:pPr>
                <a:endParaRPr lang="en-US" kern="0">
                  <a:solidFill>
                    <a:prstClr val="white"/>
                  </a:solidFill>
                  <a:latin typeface="Century Gothic" panose="020B0502020202020204"/>
                </a:endParaRPr>
              </a:p>
            </p:txBody>
          </p:sp>
          <p:sp>
            <p:nvSpPr>
              <p:cNvPr id="17" name="Rectangle 16">
                <a:extLst>
                  <a:ext uri="{FF2B5EF4-FFF2-40B4-BE49-F238E27FC236}">
                    <a16:creationId xmlns:a16="http://schemas.microsoft.com/office/drawing/2014/main" id="{81A49E35-F011-CA3E-58E1-C4D13F88CDAA}"/>
                  </a:ext>
                </a:extLst>
              </p:cNvPr>
              <p:cNvSpPr/>
              <p:nvPr/>
            </p:nvSpPr>
            <p:spPr>
              <a:xfrm>
                <a:off x="7519735" y="3597441"/>
                <a:ext cx="108284" cy="673769"/>
              </a:xfrm>
              <a:prstGeom prst="rect">
                <a:avLst/>
              </a:prstGeom>
              <a:solidFill>
                <a:srgbClr val="454545">
                  <a:lumMod val="40000"/>
                  <a:lumOff val="60000"/>
                </a:srgbClr>
              </a:solidFill>
              <a:ln w="15875" cap="flat" cmpd="sng" algn="ctr">
                <a:solidFill>
                  <a:srgbClr val="454545">
                    <a:lumMod val="75000"/>
                  </a:srgbClr>
                </a:solidFill>
                <a:prstDash val="solid"/>
              </a:ln>
              <a:effectLst/>
            </p:spPr>
            <p:txBody>
              <a:bodyPr rtlCol="0" anchor="ctr"/>
              <a:lstStyle/>
              <a:p>
                <a:pPr algn="ctr">
                  <a:defRPr/>
                </a:pPr>
                <a:endParaRPr lang="en-US" kern="0">
                  <a:solidFill>
                    <a:prstClr val="white"/>
                  </a:solidFill>
                  <a:latin typeface="Century Gothic" panose="020B0502020202020204"/>
                </a:endParaRPr>
              </a:p>
            </p:txBody>
          </p:sp>
        </p:grpSp>
      </p:grpSp>
      <p:sp>
        <p:nvSpPr>
          <p:cNvPr id="5" name="Rectangle 4"/>
          <p:cNvSpPr/>
          <p:nvPr/>
        </p:nvSpPr>
        <p:spPr>
          <a:xfrm>
            <a:off x="7576158" y="5429083"/>
            <a:ext cx="2650975" cy="1294719"/>
          </a:xfrm>
          <a:prstGeom prst="rect">
            <a:avLst/>
          </a:prstGeom>
          <a:solidFill>
            <a:srgbClr val="04AB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800" dirty="0">
                <a:ln w="0"/>
                <a:solidFill>
                  <a:schemeClr val="bg1"/>
                </a:solidFill>
                <a:effectLst>
                  <a:outerShdw blurRad="38100" dist="25400" dir="5400000" algn="ctr" rotWithShape="0">
                    <a:srgbClr val="6E747A">
                      <a:alpha val="43000"/>
                    </a:srgbClr>
                  </a:outerShdw>
                </a:effectLst>
              </a:rPr>
              <a:t>Top</a:t>
            </a:r>
          </a:p>
        </p:txBody>
      </p:sp>
      <p:sp>
        <p:nvSpPr>
          <p:cNvPr id="30" name="TextBox 29">
            <a:extLst>
              <a:ext uri="{FF2B5EF4-FFF2-40B4-BE49-F238E27FC236}">
                <a16:creationId xmlns:a16="http://schemas.microsoft.com/office/drawing/2014/main" id="{A4F1FD3B-3EA3-D867-21F7-89AEB186CA1F}"/>
              </a:ext>
            </a:extLst>
          </p:cNvPr>
          <p:cNvSpPr txBox="1"/>
          <p:nvPr/>
        </p:nvSpPr>
        <p:spPr>
          <a:xfrm>
            <a:off x="152400" y="217905"/>
            <a:ext cx="11849100" cy="954107"/>
          </a:xfrm>
          <a:prstGeom prst="rect">
            <a:avLst/>
          </a:prstGeom>
          <a:noFill/>
        </p:spPr>
        <p:txBody>
          <a:bodyPr wrap="square">
            <a:spAutoFit/>
          </a:bodyPr>
          <a:lstStyle/>
          <a:p>
            <a:pPr defTabSz="914400">
              <a:spcAft>
                <a:spcPts val="1200"/>
              </a:spcAft>
              <a:defRPr/>
            </a:pPr>
            <a:r>
              <a:rPr lang="en-US" sz="2800" kern="0" dirty="0">
                <a:solidFill>
                  <a:prstClr val="black"/>
                </a:solidFill>
                <a:latin typeface="Calibri"/>
              </a:rPr>
              <a:t>Bend your head back to look up or use a stepladder when necessary. Inspect the top</a:t>
            </a:r>
            <a:r>
              <a:rPr lang="en-US" sz="2800" dirty="0">
                <a:solidFill>
                  <a:srgbClr val="000000"/>
                </a:solidFill>
                <a:latin typeface="Calibri"/>
              </a:rPr>
              <a:t>s of kitchen equipment and all areas over your head.</a:t>
            </a:r>
          </a:p>
        </p:txBody>
      </p:sp>
      <p:pic>
        <p:nvPicPr>
          <p:cNvPr id="32" name="Picture 31">
            <a:extLst>
              <a:ext uri="{FF2B5EF4-FFF2-40B4-BE49-F238E27FC236}">
                <a16:creationId xmlns:a16="http://schemas.microsoft.com/office/drawing/2014/main" id="{6A5F423C-160A-881D-1639-C5D4841FA21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426" b="90741" l="4176" r="94780">
                        <a14:foregroundMark x1="45244" y1="3426" x2="44200" y2="11852"/>
                        <a14:foregroundMark x1="87935" y1="74259" x2="94780" y2="84444"/>
                        <a14:foregroundMark x1="35963" y1="90833" x2="37239" y2="90370"/>
                        <a14:foregroundMark x1="9397" y1="85463" x2="9397" y2="85463"/>
                        <a14:foregroundMark x1="4176" y1="85463" x2="4176" y2="85463"/>
                      </a14:backgroundRemoval>
                    </a14:imgEffect>
                  </a14:imgLayer>
                </a14:imgProps>
              </a:ext>
            </a:extLst>
          </a:blip>
          <a:stretch>
            <a:fillRect/>
          </a:stretch>
        </p:blipFill>
        <p:spPr>
          <a:xfrm flipH="1">
            <a:off x="3692884" y="3944288"/>
            <a:ext cx="2785648" cy="3490139"/>
          </a:xfrm>
          <a:prstGeom prst="rect">
            <a:avLst/>
          </a:prstGeom>
        </p:spPr>
      </p:pic>
      <p:pic>
        <p:nvPicPr>
          <p:cNvPr id="7" name="Picture 6" descr="A cloud of smoke&#10;&#10;Description automatically generated with low confidence">
            <a:extLst>
              <a:ext uri="{FF2B5EF4-FFF2-40B4-BE49-F238E27FC236}">
                <a16:creationId xmlns:a16="http://schemas.microsoft.com/office/drawing/2014/main" id="{6EF04A59-ABEF-115C-713C-B3076CCC774B}"/>
              </a:ext>
            </a:extLst>
          </p:cNvPr>
          <p:cNvPicPr>
            <a:picLocks noChangeAspect="1"/>
          </p:cNvPicPr>
          <p:nvPr/>
        </p:nvPicPr>
        <p:blipFill rotWithShape="1">
          <a:blip r:embed="rId5">
            <a:alphaModFix amt="35000"/>
            <a:extLst>
              <a:ext uri="{BEBA8EAE-BF5A-486C-A8C5-ECC9F3942E4B}">
                <a14:imgProps xmlns:a14="http://schemas.microsoft.com/office/drawing/2010/main">
                  <a14:imgLayer r:embed="rId6">
                    <a14:imgEffect>
                      <a14:backgroundRemoval t="43222" b="79741" l="27790" r="71981"/>
                    </a14:imgEffect>
                  </a14:imgLayer>
                </a14:imgProps>
              </a:ext>
            </a:extLst>
          </a:blip>
          <a:srcRect l="22266" t="38657" r="22495" b="15694"/>
          <a:stretch/>
        </p:blipFill>
        <p:spPr>
          <a:xfrm>
            <a:off x="1096369" y="1705669"/>
            <a:ext cx="999675" cy="345378"/>
          </a:xfrm>
          <a:prstGeom prst="rect">
            <a:avLst/>
          </a:prstGeom>
        </p:spPr>
      </p:pic>
      <p:pic>
        <p:nvPicPr>
          <p:cNvPr id="10" name="Picture 9" descr="A cloud of smoke&#10;&#10;Description automatically generated with low confidence">
            <a:extLst>
              <a:ext uri="{FF2B5EF4-FFF2-40B4-BE49-F238E27FC236}">
                <a16:creationId xmlns:a16="http://schemas.microsoft.com/office/drawing/2014/main" id="{1AEDA818-8C47-54DF-186C-D0DA620FE85F}"/>
              </a:ext>
            </a:extLst>
          </p:cNvPr>
          <p:cNvPicPr>
            <a:picLocks noChangeAspect="1"/>
          </p:cNvPicPr>
          <p:nvPr/>
        </p:nvPicPr>
        <p:blipFill rotWithShape="1">
          <a:blip r:embed="rId5">
            <a:alphaModFix amt="35000"/>
            <a:extLst>
              <a:ext uri="{BEBA8EAE-BF5A-486C-A8C5-ECC9F3942E4B}">
                <a14:imgProps xmlns:a14="http://schemas.microsoft.com/office/drawing/2010/main">
                  <a14:imgLayer r:embed="rId6">
                    <a14:imgEffect>
                      <a14:backgroundRemoval t="43222" b="79741" l="27790" r="71981"/>
                    </a14:imgEffect>
                  </a14:imgLayer>
                </a14:imgProps>
              </a:ext>
            </a:extLst>
          </a:blip>
          <a:srcRect l="22266" t="38657" r="22495" b="15694"/>
          <a:stretch/>
        </p:blipFill>
        <p:spPr>
          <a:xfrm flipH="1">
            <a:off x="3465993" y="1565418"/>
            <a:ext cx="1397924" cy="482969"/>
          </a:xfrm>
          <a:prstGeom prst="rect">
            <a:avLst/>
          </a:prstGeom>
        </p:spPr>
      </p:pic>
      <p:pic>
        <p:nvPicPr>
          <p:cNvPr id="18" name="Picture 17" descr="A picture containing nut, fruit&#10;&#10;Description automatically generated">
            <a:extLst>
              <a:ext uri="{FF2B5EF4-FFF2-40B4-BE49-F238E27FC236}">
                <a16:creationId xmlns:a16="http://schemas.microsoft.com/office/drawing/2014/main" id="{B066F5B0-3E79-E99F-FDDF-FFCDF0A40A7B}"/>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Lst>
          </a:blip>
          <a:srcRect l="11192" t="9322" r="45050" b="13711"/>
          <a:stretch/>
        </p:blipFill>
        <p:spPr>
          <a:xfrm rot="17361530">
            <a:off x="4052918" y="1578976"/>
            <a:ext cx="282622" cy="432862"/>
          </a:xfrm>
          <a:prstGeom prst="rect">
            <a:avLst/>
          </a:prstGeom>
        </p:spPr>
      </p:pic>
    </p:spTree>
    <p:extLst>
      <p:ext uri="{BB962C8B-B14F-4D97-AF65-F5344CB8AC3E}">
        <p14:creationId xmlns:p14="http://schemas.microsoft.com/office/powerpoint/2010/main" val="8065884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9CF00E4C-75E7-B06E-08D2-A3454DB65C05}"/>
              </a:ext>
            </a:extLst>
          </p:cNvPr>
          <p:cNvGrpSpPr/>
          <p:nvPr/>
        </p:nvGrpSpPr>
        <p:grpSpPr>
          <a:xfrm>
            <a:off x="-254000" y="4605723"/>
            <a:ext cx="12865099" cy="2586105"/>
            <a:chOff x="-96930" y="4552859"/>
            <a:chExt cx="9423252" cy="2698841"/>
          </a:xfrm>
        </p:grpSpPr>
        <p:grpSp>
          <p:nvGrpSpPr>
            <p:cNvPr id="150" name="Group 149">
              <a:extLst>
                <a:ext uri="{FF2B5EF4-FFF2-40B4-BE49-F238E27FC236}">
                  <a16:creationId xmlns:a16="http://schemas.microsoft.com/office/drawing/2014/main" id="{B4E25469-4179-BA4A-C93E-B7CFD035EC39}"/>
                </a:ext>
              </a:extLst>
            </p:cNvPr>
            <p:cNvGrpSpPr/>
            <p:nvPr/>
          </p:nvGrpSpPr>
          <p:grpSpPr>
            <a:xfrm>
              <a:off x="-20730" y="5251359"/>
              <a:ext cx="9347052" cy="2000341"/>
              <a:chOff x="4670" y="4705259"/>
              <a:chExt cx="9347052" cy="2000341"/>
            </a:xfrm>
          </p:grpSpPr>
          <p:sp>
            <p:nvSpPr>
              <p:cNvPr id="155" name="Rectangle 154">
                <a:extLst>
                  <a:ext uri="{FF2B5EF4-FFF2-40B4-BE49-F238E27FC236}">
                    <a16:creationId xmlns:a16="http://schemas.microsoft.com/office/drawing/2014/main" id="{4525659B-FE2F-7413-EDC6-107929B0590B}"/>
                  </a:ext>
                </a:extLst>
              </p:cNvPr>
              <p:cNvSpPr/>
              <p:nvPr/>
            </p:nvSpPr>
            <p:spPr>
              <a:xfrm>
                <a:off x="3938581" y="5099811"/>
                <a:ext cx="1319178" cy="870876"/>
              </a:xfrm>
              <a:prstGeom prst="rect">
                <a:avLst/>
              </a:prstGeom>
              <a:solidFill>
                <a:srgbClr val="CB7B67"/>
              </a:solidFill>
              <a:ln w="9525" cap="flat" cmpd="sng" algn="ctr">
                <a:noFill/>
                <a:prstDash val="solid"/>
              </a:ln>
              <a:effectLst/>
            </p:spPr>
            <p:txBody>
              <a:bodyPr rtlCol="0" anchor="ctr"/>
              <a:lstStyle/>
              <a:p>
                <a:pPr algn="ctr" defTabSz="342900">
                  <a:defRPr/>
                </a:pPr>
                <a:endParaRPr lang="en-US" sz="1350" kern="0">
                  <a:solidFill>
                    <a:prstClr val="white"/>
                  </a:solidFill>
                  <a:latin typeface="Calibri"/>
                </a:endParaRPr>
              </a:p>
            </p:txBody>
          </p:sp>
          <p:sp>
            <p:nvSpPr>
              <p:cNvPr id="156" name="Rectangle 155">
                <a:extLst>
                  <a:ext uri="{FF2B5EF4-FFF2-40B4-BE49-F238E27FC236}">
                    <a16:creationId xmlns:a16="http://schemas.microsoft.com/office/drawing/2014/main" id="{A6387B47-C87B-16E1-5D5E-2990FCE0359A}"/>
                  </a:ext>
                </a:extLst>
              </p:cNvPr>
              <p:cNvSpPr/>
              <p:nvPr/>
            </p:nvSpPr>
            <p:spPr>
              <a:xfrm>
                <a:off x="4620311" y="4705259"/>
                <a:ext cx="4731411" cy="1999648"/>
              </a:xfrm>
              <a:prstGeom prst="rect">
                <a:avLst/>
              </a:prstGeom>
              <a:blipFill>
                <a:blip r:embed="rId2"/>
                <a:stretch>
                  <a:fillRect/>
                </a:stretch>
              </a:blipFill>
              <a:ln w="25400" cap="flat" cmpd="sng" algn="ctr">
                <a:noFill/>
                <a:prstDash val="solid"/>
              </a:ln>
              <a:effectLst/>
              <a:scene3d>
                <a:camera prst="perspectiveRelaxed"/>
                <a:lightRig rig="threePt" dir="t"/>
              </a:scene3d>
            </p:spPr>
            <p:txBody>
              <a:bodyPr rtlCol="0" anchor="ctr"/>
              <a:lstStyle/>
              <a:p>
                <a:pPr algn="ctr" defTabSz="342900">
                  <a:defRPr/>
                </a:pPr>
                <a:endParaRPr lang="en-US" sz="1148" kern="0" dirty="0">
                  <a:solidFill>
                    <a:prstClr val="white"/>
                  </a:solidFill>
                  <a:latin typeface="Calibri"/>
                </a:endParaRPr>
              </a:p>
            </p:txBody>
          </p:sp>
          <p:sp>
            <p:nvSpPr>
              <p:cNvPr id="157" name="Rectangle 156">
                <a:extLst>
                  <a:ext uri="{FF2B5EF4-FFF2-40B4-BE49-F238E27FC236}">
                    <a16:creationId xmlns:a16="http://schemas.microsoft.com/office/drawing/2014/main" id="{0DACF1F9-BED9-5443-4FD6-08A09D2164FB}"/>
                  </a:ext>
                </a:extLst>
              </p:cNvPr>
              <p:cNvSpPr/>
              <p:nvPr/>
            </p:nvSpPr>
            <p:spPr>
              <a:xfrm>
                <a:off x="4670" y="4705952"/>
                <a:ext cx="4731411" cy="1999648"/>
              </a:xfrm>
              <a:prstGeom prst="rect">
                <a:avLst/>
              </a:prstGeom>
              <a:blipFill>
                <a:blip r:embed="rId2"/>
                <a:stretch>
                  <a:fillRect/>
                </a:stretch>
              </a:blipFill>
              <a:ln w="25400" cap="flat" cmpd="sng" algn="ctr">
                <a:noFill/>
                <a:prstDash val="solid"/>
              </a:ln>
              <a:effectLst/>
              <a:scene3d>
                <a:camera prst="perspectiveRelaxed"/>
                <a:lightRig rig="threePt" dir="t"/>
              </a:scene3d>
            </p:spPr>
            <p:txBody>
              <a:bodyPr rtlCol="0" anchor="ctr"/>
              <a:lstStyle/>
              <a:p>
                <a:pPr algn="ctr" defTabSz="342900">
                  <a:defRPr/>
                </a:pPr>
                <a:endParaRPr lang="en-US" sz="1148" kern="0" dirty="0">
                  <a:solidFill>
                    <a:prstClr val="white"/>
                  </a:solidFill>
                  <a:latin typeface="Calibri"/>
                </a:endParaRPr>
              </a:p>
            </p:txBody>
          </p:sp>
        </p:grpSp>
        <p:grpSp>
          <p:nvGrpSpPr>
            <p:cNvPr id="151" name="Group 150">
              <a:extLst>
                <a:ext uri="{FF2B5EF4-FFF2-40B4-BE49-F238E27FC236}">
                  <a16:creationId xmlns:a16="http://schemas.microsoft.com/office/drawing/2014/main" id="{89ACB5C8-745D-63BD-227F-670A2ADD4853}"/>
                </a:ext>
              </a:extLst>
            </p:cNvPr>
            <p:cNvGrpSpPr/>
            <p:nvPr/>
          </p:nvGrpSpPr>
          <p:grpSpPr>
            <a:xfrm>
              <a:off x="-96930" y="4552859"/>
              <a:ext cx="9347052" cy="2000341"/>
              <a:chOff x="4670" y="4705259"/>
              <a:chExt cx="9347052" cy="2000341"/>
            </a:xfrm>
          </p:grpSpPr>
          <p:sp>
            <p:nvSpPr>
              <p:cNvPr id="152" name="Rectangle 151">
                <a:extLst>
                  <a:ext uri="{FF2B5EF4-FFF2-40B4-BE49-F238E27FC236}">
                    <a16:creationId xmlns:a16="http://schemas.microsoft.com/office/drawing/2014/main" id="{B9A2D836-0C0A-F4F8-6F60-D4E20E19259A}"/>
                  </a:ext>
                </a:extLst>
              </p:cNvPr>
              <p:cNvSpPr/>
              <p:nvPr/>
            </p:nvSpPr>
            <p:spPr>
              <a:xfrm>
                <a:off x="3938581" y="5099811"/>
                <a:ext cx="1319178" cy="870876"/>
              </a:xfrm>
              <a:prstGeom prst="rect">
                <a:avLst/>
              </a:prstGeom>
              <a:solidFill>
                <a:srgbClr val="CB7B67"/>
              </a:solidFill>
              <a:ln w="9525" cap="flat" cmpd="sng" algn="ctr">
                <a:noFill/>
                <a:prstDash val="solid"/>
              </a:ln>
              <a:effectLst/>
            </p:spPr>
            <p:txBody>
              <a:bodyPr rtlCol="0" anchor="ctr"/>
              <a:lstStyle/>
              <a:p>
                <a:pPr algn="ctr" defTabSz="342900">
                  <a:defRPr/>
                </a:pPr>
                <a:endParaRPr lang="en-US" sz="1350" kern="0">
                  <a:solidFill>
                    <a:prstClr val="white"/>
                  </a:solidFill>
                  <a:latin typeface="Calibri"/>
                </a:endParaRPr>
              </a:p>
            </p:txBody>
          </p:sp>
          <p:sp>
            <p:nvSpPr>
              <p:cNvPr id="153" name="Rectangle 152">
                <a:extLst>
                  <a:ext uri="{FF2B5EF4-FFF2-40B4-BE49-F238E27FC236}">
                    <a16:creationId xmlns:a16="http://schemas.microsoft.com/office/drawing/2014/main" id="{EAB05E0D-C9F3-92A0-3282-45C50855A800}"/>
                  </a:ext>
                </a:extLst>
              </p:cNvPr>
              <p:cNvSpPr/>
              <p:nvPr/>
            </p:nvSpPr>
            <p:spPr>
              <a:xfrm>
                <a:off x="4620311" y="4705259"/>
                <a:ext cx="4731411" cy="1999648"/>
              </a:xfrm>
              <a:prstGeom prst="rect">
                <a:avLst/>
              </a:prstGeom>
              <a:blipFill>
                <a:blip r:embed="rId2"/>
                <a:stretch>
                  <a:fillRect/>
                </a:stretch>
              </a:blipFill>
              <a:ln w="25400" cap="flat" cmpd="sng" algn="ctr">
                <a:noFill/>
                <a:prstDash val="solid"/>
              </a:ln>
              <a:effectLst/>
              <a:scene3d>
                <a:camera prst="perspectiveRelaxed"/>
                <a:lightRig rig="threePt" dir="t"/>
              </a:scene3d>
            </p:spPr>
            <p:txBody>
              <a:bodyPr rtlCol="0" anchor="ctr"/>
              <a:lstStyle/>
              <a:p>
                <a:pPr algn="ctr" defTabSz="342900">
                  <a:defRPr/>
                </a:pPr>
                <a:endParaRPr lang="en-US" sz="1148" kern="0" dirty="0">
                  <a:solidFill>
                    <a:prstClr val="white"/>
                  </a:solidFill>
                  <a:latin typeface="Calibri"/>
                </a:endParaRPr>
              </a:p>
            </p:txBody>
          </p:sp>
          <p:sp>
            <p:nvSpPr>
              <p:cNvPr id="154" name="Rectangle 153">
                <a:extLst>
                  <a:ext uri="{FF2B5EF4-FFF2-40B4-BE49-F238E27FC236}">
                    <a16:creationId xmlns:a16="http://schemas.microsoft.com/office/drawing/2014/main" id="{26E537C5-B763-BA8F-E692-CB95F175A017}"/>
                  </a:ext>
                </a:extLst>
              </p:cNvPr>
              <p:cNvSpPr/>
              <p:nvPr/>
            </p:nvSpPr>
            <p:spPr>
              <a:xfrm>
                <a:off x="4670" y="4705952"/>
                <a:ext cx="4731411" cy="1999648"/>
              </a:xfrm>
              <a:prstGeom prst="rect">
                <a:avLst/>
              </a:prstGeom>
              <a:blipFill>
                <a:blip r:embed="rId2"/>
                <a:stretch>
                  <a:fillRect/>
                </a:stretch>
              </a:blipFill>
              <a:ln w="25400" cap="flat" cmpd="sng" algn="ctr">
                <a:noFill/>
                <a:prstDash val="solid"/>
              </a:ln>
              <a:effectLst/>
              <a:scene3d>
                <a:camera prst="perspectiveRelaxed"/>
                <a:lightRig rig="threePt" dir="t"/>
              </a:scene3d>
            </p:spPr>
            <p:txBody>
              <a:bodyPr rtlCol="0" anchor="ctr"/>
              <a:lstStyle/>
              <a:p>
                <a:pPr algn="ctr" defTabSz="342900">
                  <a:defRPr/>
                </a:pPr>
                <a:endParaRPr lang="en-US" sz="1148" kern="0" dirty="0">
                  <a:solidFill>
                    <a:prstClr val="white"/>
                  </a:solidFill>
                  <a:latin typeface="Calibri"/>
                </a:endParaRPr>
              </a:p>
            </p:txBody>
          </p:sp>
        </p:grpSp>
      </p:grpSp>
      <p:grpSp>
        <p:nvGrpSpPr>
          <p:cNvPr id="138" name="Group 137">
            <a:extLst>
              <a:ext uri="{FF2B5EF4-FFF2-40B4-BE49-F238E27FC236}">
                <a16:creationId xmlns:a16="http://schemas.microsoft.com/office/drawing/2014/main" id="{3152BB68-63C4-E72F-692E-4F9DE222DFF3}"/>
              </a:ext>
            </a:extLst>
          </p:cNvPr>
          <p:cNvGrpSpPr/>
          <p:nvPr/>
        </p:nvGrpSpPr>
        <p:grpSpPr>
          <a:xfrm flipH="1">
            <a:off x="9525757" y="1830726"/>
            <a:ext cx="1846679" cy="3624989"/>
            <a:chOff x="2755232" y="1082839"/>
            <a:chExt cx="3429000" cy="5245772"/>
          </a:xfrm>
        </p:grpSpPr>
        <p:sp>
          <p:nvSpPr>
            <p:cNvPr id="139" name="Cube 138">
              <a:extLst>
                <a:ext uri="{FF2B5EF4-FFF2-40B4-BE49-F238E27FC236}">
                  <a16:creationId xmlns:a16="http://schemas.microsoft.com/office/drawing/2014/main" id="{C71FCCAE-C95E-50E7-8282-F9042CDF387F}"/>
                </a:ext>
              </a:extLst>
            </p:cNvPr>
            <p:cNvSpPr/>
            <p:nvPr/>
          </p:nvSpPr>
          <p:spPr>
            <a:xfrm>
              <a:off x="2755232" y="1082839"/>
              <a:ext cx="3429000" cy="4932949"/>
            </a:xfrm>
            <a:prstGeom prst="cube">
              <a:avLst>
                <a:gd name="adj" fmla="val 9211"/>
              </a:avLst>
            </a:prstGeom>
            <a:solidFill>
              <a:srgbClr val="DCDCE0">
                <a:lumMod val="75000"/>
              </a:srgbClr>
            </a:solidFill>
            <a:ln w="15875" cap="flat" cmpd="sng" algn="ctr">
              <a:solidFill>
                <a:srgbClr val="454545">
                  <a:lumMod val="60000"/>
                  <a:lumOff val="4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grpSp>
          <p:nvGrpSpPr>
            <p:cNvPr id="140" name="Group 139">
              <a:extLst>
                <a:ext uri="{FF2B5EF4-FFF2-40B4-BE49-F238E27FC236}">
                  <a16:creationId xmlns:a16="http://schemas.microsoft.com/office/drawing/2014/main" id="{42607577-DAFC-4037-8066-BC098873C72F}"/>
                </a:ext>
              </a:extLst>
            </p:cNvPr>
            <p:cNvGrpSpPr/>
            <p:nvPr/>
          </p:nvGrpSpPr>
          <p:grpSpPr>
            <a:xfrm>
              <a:off x="2755232" y="1407694"/>
              <a:ext cx="3092115" cy="4920917"/>
              <a:chOff x="5835316" y="1335504"/>
              <a:chExt cx="3092115" cy="4920917"/>
            </a:xfrm>
          </p:grpSpPr>
          <p:sp>
            <p:nvSpPr>
              <p:cNvPr id="141" name="Rectangle 140">
                <a:extLst>
                  <a:ext uri="{FF2B5EF4-FFF2-40B4-BE49-F238E27FC236}">
                    <a16:creationId xmlns:a16="http://schemas.microsoft.com/office/drawing/2014/main" id="{309CF5DC-F9D6-1C42-8180-F79D476BBCA8}"/>
                  </a:ext>
                </a:extLst>
              </p:cNvPr>
              <p:cNvSpPr/>
              <p:nvPr/>
            </p:nvSpPr>
            <p:spPr>
              <a:xfrm>
                <a:off x="5835316" y="1335504"/>
                <a:ext cx="3092115" cy="4608095"/>
              </a:xfrm>
              <a:prstGeom prst="rect">
                <a:avLst/>
              </a:prstGeom>
              <a:solidFill>
                <a:srgbClr val="454545">
                  <a:lumMod val="20000"/>
                  <a:lumOff val="80000"/>
                </a:srgbClr>
              </a:solidFill>
              <a:ln w="15875" cap="flat" cmpd="sng" algn="ctr">
                <a:solidFill>
                  <a:srgbClr val="DCDCE0">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142" name="Rectangle 141">
                <a:extLst>
                  <a:ext uri="{FF2B5EF4-FFF2-40B4-BE49-F238E27FC236}">
                    <a16:creationId xmlns:a16="http://schemas.microsoft.com/office/drawing/2014/main" id="{F12B547F-D5B3-F362-8AB9-C11CDFA583CB}"/>
                  </a:ext>
                </a:extLst>
              </p:cNvPr>
              <p:cNvSpPr/>
              <p:nvPr/>
            </p:nvSpPr>
            <p:spPr>
              <a:xfrm>
                <a:off x="5835316" y="5943599"/>
                <a:ext cx="360947" cy="312822"/>
              </a:xfrm>
              <a:prstGeom prst="rect">
                <a:avLst/>
              </a:prstGeom>
              <a:solidFill>
                <a:srgbClr val="DCDCE0">
                  <a:lumMod val="50000"/>
                </a:srgbClr>
              </a:solidFill>
              <a:ln w="15875" cap="flat" cmpd="sng" algn="ctr">
                <a:solidFill>
                  <a:sysClr val="windowText" lastClr="000000"/>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143" name="Rectangle 142">
                <a:extLst>
                  <a:ext uri="{FF2B5EF4-FFF2-40B4-BE49-F238E27FC236}">
                    <a16:creationId xmlns:a16="http://schemas.microsoft.com/office/drawing/2014/main" id="{46209319-9487-A66B-6DF3-CE59604D30D7}"/>
                  </a:ext>
                </a:extLst>
              </p:cNvPr>
              <p:cNvSpPr/>
              <p:nvPr/>
            </p:nvSpPr>
            <p:spPr>
              <a:xfrm>
                <a:off x="8566484" y="5943599"/>
                <a:ext cx="360947" cy="312822"/>
              </a:xfrm>
              <a:prstGeom prst="rect">
                <a:avLst/>
              </a:prstGeom>
              <a:solidFill>
                <a:srgbClr val="DCDCE0">
                  <a:lumMod val="50000"/>
                </a:srgbClr>
              </a:solidFill>
              <a:ln w="15875" cap="flat" cmpd="sng" algn="ctr">
                <a:solidFill>
                  <a:sysClr val="windowText" lastClr="000000"/>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144" name="Flowchart: Predefined Process 143">
                <a:extLst>
                  <a:ext uri="{FF2B5EF4-FFF2-40B4-BE49-F238E27FC236}">
                    <a16:creationId xmlns:a16="http://schemas.microsoft.com/office/drawing/2014/main" id="{43F5ED15-292A-132A-A00B-CA9AB22C0D1B}"/>
                  </a:ext>
                </a:extLst>
              </p:cNvPr>
              <p:cNvSpPr/>
              <p:nvPr/>
            </p:nvSpPr>
            <p:spPr>
              <a:xfrm>
                <a:off x="6015789" y="1515979"/>
                <a:ext cx="2731168" cy="324853"/>
              </a:xfrm>
              <a:prstGeom prst="flowChartPredefinedProcess">
                <a:avLst/>
              </a:prstGeom>
              <a:solidFill>
                <a:srgbClr val="454545">
                  <a:lumMod val="40000"/>
                  <a:lumOff val="60000"/>
                </a:srgbClr>
              </a:solidFill>
              <a:ln w="15875" cap="flat" cmpd="sng" algn="ctr">
                <a:solidFill>
                  <a:srgbClr val="DCDCE0">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145" name="Rectangle 144">
                <a:extLst>
                  <a:ext uri="{FF2B5EF4-FFF2-40B4-BE49-F238E27FC236}">
                    <a16:creationId xmlns:a16="http://schemas.microsoft.com/office/drawing/2014/main" id="{E8662B73-5929-AAB6-DA14-C7ED94FA3CC6}"/>
                  </a:ext>
                </a:extLst>
              </p:cNvPr>
              <p:cNvSpPr/>
              <p:nvPr/>
            </p:nvSpPr>
            <p:spPr>
              <a:xfrm>
                <a:off x="5973678" y="1949115"/>
                <a:ext cx="1407695" cy="3609474"/>
              </a:xfrm>
              <a:prstGeom prst="rect">
                <a:avLst/>
              </a:prstGeom>
              <a:solidFill>
                <a:srgbClr val="DCDCE0"/>
              </a:solidFill>
              <a:ln w="15875" cap="flat" cmpd="sng" algn="ctr">
                <a:solidFill>
                  <a:srgbClr val="454545">
                    <a:lumMod val="60000"/>
                    <a:lumOff val="40000"/>
                  </a:srgbClr>
                </a:solidFill>
                <a:prstDash val="solid"/>
              </a:ln>
              <a:effectLst/>
            </p:spPr>
            <p:txBody>
              <a:bodyPr rtlCol="0" anchor="ctr"/>
              <a:lstStyle/>
              <a:p>
                <a:pPr algn="ctr" defTabSz="342900">
                  <a:defRPr/>
                </a:pPr>
                <a:endParaRPr lang="en-US" sz="1350" kern="0">
                  <a:ln>
                    <a:solidFill>
                      <a:srgbClr val="454545">
                        <a:lumMod val="40000"/>
                        <a:lumOff val="60000"/>
                      </a:srgbClr>
                    </a:solidFill>
                  </a:ln>
                  <a:solidFill>
                    <a:srgbClr val="DCDCE0"/>
                  </a:solidFill>
                  <a:latin typeface="Century Gothic" panose="020B0502020202020204"/>
                </a:endParaRPr>
              </a:p>
            </p:txBody>
          </p:sp>
          <p:sp>
            <p:nvSpPr>
              <p:cNvPr id="146" name="Rectangle 145">
                <a:extLst>
                  <a:ext uri="{FF2B5EF4-FFF2-40B4-BE49-F238E27FC236}">
                    <a16:creationId xmlns:a16="http://schemas.microsoft.com/office/drawing/2014/main" id="{BE1636BE-3DE8-22D1-3431-163E9F621EE0}"/>
                  </a:ext>
                </a:extLst>
              </p:cNvPr>
              <p:cNvSpPr/>
              <p:nvPr/>
            </p:nvSpPr>
            <p:spPr>
              <a:xfrm>
                <a:off x="7423484" y="1949115"/>
                <a:ext cx="1407695" cy="3609474"/>
              </a:xfrm>
              <a:prstGeom prst="rect">
                <a:avLst/>
              </a:prstGeom>
              <a:solidFill>
                <a:srgbClr val="DCDCE0"/>
              </a:solidFill>
              <a:ln w="15875" cap="flat" cmpd="sng" algn="ctr">
                <a:solidFill>
                  <a:srgbClr val="454545">
                    <a:lumMod val="60000"/>
                    <a:lumOff val="40000"/>
                  </a:srgbClr>
                </a:solidFill>
                <a:prstDash val="solid"/>
              </a:ln>
              <a:effectLst/>
            </p:spPr>
            <p:txBody>
              <a:bodyPr rtlCol="0" anchor="ctr"/>
              <a:lstStyle/>
              <a:p>
                <a:pPr algn="ctr" defTabSz="342900">
                  <a:defRPr/>
                </a:pPr>
                <a:endParaRPr lang="en-US" sz="1350" kern="0">
                  <a:ln>
                    <a:solidFill>
                      <a:srgbClr val="454545">
                        <a:lumMod val="40000"/>
                        <a:lumOff val="60000"/>
                      </a:srgbClr>
                    </a:solidFill>
                  </a:ln>
                  <a:solidFill>
                    <a:srgbClr val="DCDCE0"/>
                  </a:solidFill>
                  <a:latin typeface="Century Gothic" panose="020B0502020202020204"/>
                </a:endParaRPr>
              </a:p>
            </p:txBody>
          </p:sp>
          <p:sp>
            <p:nvSpPr>
              <p:cNvPr id="147" name="Rectangle 146">
                <a:extLst>
                  <a:ext uri="{FF2B5EF4-FFF2-40B4-BE49-F238E27FC236}">
                    <a16:creationId xmlns:a16="http://schemas.microsoft.com/office/drawing/2014/main" id="{A992B748-09C5-A0B8-2884-9B0095BBBF83}"/>
                  </a:ext>
                </a:extLst>
              </p:cNvPr>
              <p:cNvSpPr/>
              <p:nvPr/>
            </p:nvSpPr>
            <p:spPr>
              <a:xfrm>
                <a:off x="7170821" y="3597442"/>
                <a:ext cx="108284" cy="673769"/>
              </a:xfrm>
              <a:prstGeom prst="rect">
                <a:avLst/>
              </a:prstGeom>
              <a:solidFill>
                <a:srgbClr val="454545">
                  <a:lumMod val="40000"/>
                  <a:lumOff val="60000"/>
                </a:srgbClr>
              </a:solidFill>
              <a:ln w="15875" cap="flat" cmpd="sng" algn="ctr">
                <a:solidFill>
                  <a:srgbClr val="454545">
                    <a:lumMod val="75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148" name="Rectangle 147">
                <a:extLst>
                  <a:ext uri="{FF2B5EF4-FFF2-40B4-BE49-F238E27FC236}">
                    <a16:creationId xmlns:a16="http://schemas.microsoft.com/office/drawing/2014/main" id="{D0375D6B-1F81-5B81-4FE3-5253475BE826}"/>
                  </a:ext>
                </a:extLst>
              </p:cNvPr>
              <p:cNvSpPr/>
              <p:nvPr/>
            </p:nvSpPr>
            <p:spPr>
              <a:xfrm>
                <a:off x="7519735" y="3597441"/>
                <a:ext cx="108284" cy="673769"/>
              </a:xfrm>
              <a:prstGeom prst="rect">
                <a:avLst/>
              </a:prstGeom>
              <a:solidFill>
                <a:srgbClr val="454545">
                  <a:lumMod val="40000"/>
                  <a:lumOff val="60000"/>
                </a:srgbClr>
              </a:solidFill>
              <a:ln w="15875" cap="flat" cmpd="sng" algn="ctr">
                <a:solidFill>
                  <a:srgbClr val="454545">
                    <a:lumMod val="75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grpSp>
      </p:grpSp>
      <p:grpSp>
        <p:nvGrpSpPr>
          <p:cNvPr id="83" name="Group 82">
            <a:extLst>
              <a:ext uri="{FF2B5EF4-FFF2-40B4-BE49-F238E27FC236}">
                <a16:creationId xmlns:a16="http://schemas.microsoft.com/office/drawing/2014/main" id="{46123185-0149-36E1-A04A-9BB8BDBE50D5}"/>
              </a:ext>
            </a:extLst>
          </p:cNvPr>
          <p:cNvGrpSpPr/>
          <p:nvPr/>
        </p:nvGrpSpPr>
        <p:grpSpPr>
          <a:xfrm>
            <a:off x="6011189" y="1702098"/>
            <a:ext cx="2608417" cy="3866004"/>
            <a:chOff x="253636" y="2952227"/>
            <a:chExt cx="3087167" cy="3451962"/>
          </a:xfrm>
        </p:grpSpPr>
        <p:grpSp>
          <p:nvGrpSpPr>
            <p:cNvPr id="84" name="Group 83">
              <a:extLst>
                <a:ext uri="{FF2B5EF4-FFF2-40B4-BE49-F238E27FC236}">
                  <a16:creationId xmlns:a16="http://schemas.microsoft.com/office/drawing/2014/main" id="{84D20D45-26E1-B9C2-0769-33E32E6433C1}"/>
                </a:ext>
              </a:extLst>
            </p:cNvPr>
            <p:cNvGrpSpPr/>
            <p:nvPr/>
          </p:nvGrpSpPr>
          <p:grpSpPr>
            <a:xfrm>
              <a:off x="253636" y="2952227"/>
              <a:ext cx="3027731" cy="3451962"/>
              <a:chOff x="253636" y="2952227"/>
              <a:chExt cx="3027731" cy="3451962"/>
            </a:xfrm>
          </p:grpSpPr>
          <p:sp>
            <p:nvSpPr>
              <p:cNvPr id="86" name="Can 174">
                <a:extLst>
                  <a:ext uri="{FF2B5EF4-FFF2-40B4-BE49-F238E27FC236}">
                    <a16:creationId xmlns:a16="http://schemas.microsoft.com/office/drawing/2014/main" id="{EDD243C4-C0F4-1E32-4B86-ECA67C21CFB0}"/>
                  </a:ext>
                </a:extLst>
              </p:cNvPr>
              <p:cNvSpPr/>
              <p:nvPr/>
            </p:nvSpPr>
            <p:spPr>
              <a:xfrm>
                <a:off x="3065583" y="2997032"/>
                <a:ext cx="118872" cy="3250078"/>
              </a:xfrm>
              <a:prstGeom prst="can">
                <a:avLst/>
              </a:prstGeom>
              <a:solidFill>
                <a:srgbClr val="454545">
                  <a:lumMod val="60000"/>
                  <a:lumOff val="40000"/>
                </a:srgbClr>
              </a:solidFill>
              <a:ln w="15875" cap="flat" cmpd="sng" algn="ctr">
                <a:solidFill>
                  <a:srgbClr val="DCDCE0">
                    <a:lumMod val="1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87" name="Can 175">
                <a:extLst>
                  <a:ext uri="{FF2B5EF4-FFF2-40B4-BE49-F238E27FC236}">
                    <a16:creationId xmlns:a16="http://schemas.microsoft.com/office/drawing/2014/main" id="{A07D6F5E-3A73-D53F-F116-F804744F684F}"/>
                  </a:ext>
                </a:extLst>
              </p:cNvPr>
              <p:cNvSpPr/>
              <p:nvPr/>
            </p:nvSpPr>
            <p:spPr>
              <a:xfrm>
                <a:off x="1851425" y="2952227"/>
                <a:ext cx="118872" cy="3250078"/>
              </a:xfrm>
              <a:prstGeom prst="can">
                <a:avLst/>
              </a:prstGeom>
              <a:solidFill>
                <a:srgbClr val="454545">
                  <a:lumMod val="60000"/>
                  <a:lumOff val="40000"/>
                </a:srgbClr>
              </a:solidFill>
              <a:ln w="15875" cap="flat" cmpd="sng" algn="ctr">
                <a:solidFill>
                  <a:srgbClr val="DCDCE0">
                    <a:lumMod val="1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88" name="Can 176">
                <a:extLst>
                  <a:ext uri="{FF2B5EF4-FFF2-40B4-BE49-F238E27FC236}">
                    <a16:creationId xmlns:a16="http://schemas.microsoft.com/office/drawing/2014/main" id="{FEFBF12E-A981-1CD7-1B96-DDC30D657263}"/>
                  </a:ext>
                </a:extLst>
              </p:cNvPr>
              <p:cNvSpPr/>
              <p:nvPr/>
            </p:nvSpPr>
            <p:spPr>
              <a:xfrm>
                <a:off x="477836" y="2976236"/>
                <a:ext cx="118872" cy="3250078"/>
              </a:xfrm>
              <a:prstGeom prst="can">
                <a:avLst/>
              </a:prstGeom>
              <a:solidFill>
                <a:srgbClr val="454545">
                  <a:lumMod val="60000"/>
                  <a:lumOff val="40000"/>
                </a:srgbClr>
              </a:solidFill>
              <a:ln w="15875" cap="flat" cmpd="sng" algn="ctr">
                <a:solidFill>
                  <a:srgbClr val="DCDCE0">
                    <a:lumMod val="1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89" name="Parallelogram 88">
                <a:extLst>
                  <a:ext uri="{FF2B5EF4-FFF2-40B4-BE49-F238E27FC236}">
                    <a16:creationId xmlns:a16="http://schemas.microsoft.com/office/drawing/2014/main" id="{90822188-131E-3950-75A6-913B35A2B33F}"/>
                  </a:ext>
                </a:extLst>
              </p:cNvPr>
              <p:cNvSpPr/>
              <p:nvPr/>
            </p:nvSpPr>
            <p:spPr>
              <a:xfrm>
                <a:off x="286499" y="5760791"/>
                <a:ext cx="1630875" cy="314578"/>
              </a:xfrm>
              <a:prstGeom prst="parallelogram">
                <a:avLst>
                  <a:gd name="adj" fmla="val 80228"/>
                </a:avLst>
              </a:prstGeom>
              <a:solidFill>
                <a:srgbClr val="DCDCE0">
                  <a:lumMod val="90000"/>
                </a:srgbClr>
              </a:solidFill>
              <a:ln w="15875" cap="flat" cmpd="sng" algn="ctr">
                <a:solidFill>
                  <a:srgbClr val="DCDCE0">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90" name="Parallelogram 89">
                <a:extLst>
                  <a:ext uri="{FF2B5EF4-FFF2-40B4-BE49-F238E27FC236}">
                    <a16:creationId xmlns:a16="http://schemas.microsoft.com/office/drawing/2014/main" id="{802C6C38-10E8-2628-0655-6640431F6D4C}"/>
                  </a:ext>
                </a:extLst>
              </p:cNvPr>
              <p:cNvSpPr/>
              <p:nvPr/>
            </p:nvSpPr>
            <p:spPr>
              <a:xfrm>
                <a:off x="335690" y="4998192"/>
                <a:ext cx="1630875" cy="314578"/>
              </a:xfrm>
              <a:prstGeom prst="parallelogram">
                <a:avLst>
                  <a:gd name="adj" fmla="val 80228"/>
                </a:avLst>
              </a:prstGeom>
              <a:solidFill>
                <a:srgbClr val="DCDCE0">
                  <a:lumMod val="90000"/>
                </a:srgbClr>
              </a:solidFill>
              <a:ln w="15875" cap="flat" cmpd="sng" algn="ctr">
                <a:solidFill>
                  <a:srgbClr val="DCDCE0">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91" name="Parallelogram 90">
                <a:extLst>
                  <a:ext uri="{FF2B5EF4-FFF2-40B4-BE49-F238E27FC236}">
                    <a16:creationId xmlns:a16="http://schemas.microsoft.com/office/drawing/2014/main" id="{B9804BA7-931F-7140-3670-D50518DB3EA3}"/>
                  </a:ext>
                </a:extLst>
              </p:cNvPr>
              <p:cNvSpPr/>
              <p:nvPr/>
            </p:nvSpPr>
            <p:spPr>
              <a:xfrm>
                <a:off x="287369" y="3353566"/>
                <a:ext cx="1630875" cy="314578"/>
              </a:xfrm>
              <a:prstGeom prst="parallelogram">
                <a:avLst>
                  <a:gd name="adj" fmla="val 80228"/>
                </a:avLst>
              </a:prstGeom>
              <a:solidFill>
                <a:srgbClr val="DCDCE0">
                  <a:lumMod val="90000"/>
                </a:srgbClr>
              </a:solidFill>
              <a:ln w="15875" cap="flat" cmpd="sng" algn="ctr">
                <a:solidFill>
                  <a:srgbClr val="DCDCE0">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92" name="Parallelogram 91">
                <a:extLst>
                  <a:ext uri="{FF2B5EF4-FFF2-40B4-BE49-F238E27FC236}">
                    <a16:creationId xmlns:a16="http://schemas.microsoft.com/office/drawing/2014/main" id="{3C509BFF-ED55-BFF1-B666-4D955ACCB56C}"/>
                  </a:ext>
                </a:extLst>
              </p:cNvPr>
              <p:cNvSpPr/>
              <p:nvPr/>
            </p:nvSpPr>
            <p:spPr>
              <a:xfrm>
                <a:off x="317793" y="4286697"/>
                <a:ext cx="1630875" cy="314578"/>
              </a:xfrm>
              <a:prstGeom prst="parallelogram">
                <a:avLst>
                  <a:gd name="adj" fmla="val 80228"/>
                </a:avLst>
              </a:prstGeom>
              <a:solidFill>
                <a:srgbClr val="DCDCE0">
                  <a:lumMod val="90000"/>
                </a:srgbClr>
              </a:solidFill>
              <a:ln w="15875" cap="flat" cmpd="sng" algn="ctr">
                <a:solidFill>
                  <a:srgbClr val="DCDCE0">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93" name="Rectangle 92">
                <a:extLst>
                  <a:ext uri="{FF2B5EF4-FFF2-40B4-BE49-F238E27FC236}">
                    <a16:creationId xmlns:a16="http://schemas.microsoft.com/office/drawing/2014/main" id="{A45173C4-791A-08A0-FEF8-15C599F83375}"/>
                  </a:ext>
                </a:extLst>
              </p:cNvPr>
              <p:cNvSpPr/>
              <p:nvPr/>
            </p:nvSpPr>
            <p:spPr>
              <a:xfrm>
                <a:off x="1851425" y="5749271"/>
                <a:ext cx="1429942" cy="326097"/>
              </a:xfrm>
              <a:prstGeom prst="rect">
                <a:avLst/>
              </a:prstGeom>
              <a:solidFill>
                <a:srgbClr val="DCDCE0">
                  <a:lumMod val="90000"/>
                </a:srgbClr>
              </a:solidFill>
              <a:ln w="15875" cap="flat" cmpd="sng" algn="ctr">
                <a:solidFill>
                  <a:srgbClr val="DCDCE0">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94" name="Rectangle 93">
                <a:extLst>
                  <a:ext uri="{FF2B5EF4-FFF2-40B4-BE49-F238E27FC236}">
                    <a16:creationId xmlns:a16="http://schemas.microsoft.com/office/drawing/2014/main" id="{74206511-EE91-8562-4A66-24969522AE63}"/>
                  </a:ext>
                </a:extLst>
              </p:cNvPr>
              <p:cNvSpPr/>
              <p:nvPr/>
            </p:nvSpPr>
            <p:spPr>
              <a:xfrm>
                <a:off x="1815256" y="4990293"/>
                <a:ext cx="1429942" cy="326097"/>
              </a:xfrm>
              <a:prstGeom prst="rect">
                <a:avLst/>
              </a:prstGeom>
              <a:solidFill>
                <a:srgbClr val="DCDCE0">
                  <a:lumMod val="90000"/>
                </a:srgbClr>
              </a:solidFill>
              <a:ln w="15875" cap="flat" cmpd="sng" algn="ctr">
                <a:solidFill>
                  <a:srgbClr val="DCDCE0">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95" name="Rectangle 94">
                <a:extLst>
                  <a:ext uri="{FF2B5EF4-FFF2-40B4-BE49-F238E27FC236}">
                    <a16:creationId xmlns:a16="http://schemas.microsoft.com/office/drawing/2014/main" id="{CB47912E-2D2E-E6AC-B66C-F47E994D1AE3}"/>
                  </a:ext>
                </a:extLst>
              </p:cNvPr>
              <p:cNvSpPr/>
              <p:nvPr/>
            </p:nvSpPr>
            <p:spPr>
              <a:xfrm>
                <a:off x="1815256" y="4286232"/>
                <a:ext cx="1429942" cy="326097"/>
              </a:xfrm>
              <a:prstGeom prst="rect">
                <a:avLst/>
              </a:prstGeom>
              <a:solidFill>
                <a:srgbClr val="DCDCE0">
                  <a:lumMod val="90000"/>
                </a:srgbClr>
              </a:solidFill>
              <a:ln w="15875" cap="flat" cmpd="sng" algn="ctr">
                <a:solidFill>
                  <a:srgbClr val="DCDCE0">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96" name="Rectangle 95">
                <a:extLst>
                  <a:ext uri="{FF2B5EF4-FFF2-40B4-BE49-F238E27FC236}">
                    <a16:creationId xmlns:a16="http://schemas.microsoft.com/office/drawing/2014/main" id="{FA508EC1-2327-AD46-CF5F-16A8A33C9F8D}"/>
                  </a:ext>
                </a:extLst>
              </p:cNvPr>
              <p:cNvSpPr/>
              <p:nvPr/>
            </p:nvSpPr>
            <p:spPr>
              <a:xfrm>
                <a:off x="1805164" y="3352389"/>
                <a:ext cx="1429942" cy="326097"/>
              </a:xfrm>
              <a:prstGeom prst="rect">
                <a:avLst/>
              </a:prstGeom>
              <a:solidFill>
                <a:srgbClr val="DCDCE0">
                  <a:lumMod val="90000"/>
                </a:srgbClr>
              </a:solidFill>
              <a:ln w="15875" cap="flat" cmpd="sng" algn="ctr">
                <a:solidFill>
                  <a:srgbClr val="DCDCE0">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97" name="Cube 96">
                <a:extLst>
                  <a:ext uri="{FF2B5EF4-FFF2-40B4-BE49-F238E27FC236}">
                    <a16:creationId xmlns:a16="http://schemas.microsoft.com/office/drawing/2014/main" id="{2E9859EB-766B-A93F-7359-EE9FEF08CE7A}"/>
                  </a:ext>
                </a:extLst>
              </p:cNvPr>
              <p:cNvSpPr/>
              <p:nvPr/>
            </p:nvSpPr>
            <p:spPr>
              <a:xfrm>
                <a:off x="313072" y="5474886"/>
                <a:ext cx="686895" cy="570833"/>
              </a:xfrm>
              <a:prstGeom prst="cube">
                <a:avLst>
                  <a:gd name="adj" fmla="val 45540"/>
                </a:avLst>
              </a:prstGeom>
              <a:solidFill>
                <a:srgbClr val="DF8822">
                  <a:lumMod val="60000"/>
                  <a:lumOff val="40000"/>
                </a:srgbClr>
              </a:solidFill>
              <a:ln w="15875" cap="flat" cmpd="sng" algn="ctr">
                <a:solidFill>
                  <a:srgbClr val="DF8822">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98" name="Cube 97">
                <a:extLst>
                  <a:ext uri="{FF2B5EF4-FFF2-40B4-BE49-F238E27FC236}">
                    <a16:creationId xmlns:a16="http://schemas.microsoft.com/office/drawing/2014/main" id="{006D17C8-FE59-849C-1236-5C444D7EEBCB}"/>
                  </a:ext>
                </a:extLst>
              </p:cNvPr>
              <p:cNvSpPr/>
              <p:nvPr/>
            </p:nvSpPr>
            <p:spPr>
              <a:xfrm>
                <a:off x="750411" y="5471754"/>
                <a:ext cx="686895" cy="570833"/>
              </a:xfrm>
              <a:prstGeom prst="cube">
                <a:avLst>
                  <a:gd name="adj" fmla="val 45540"/>
                </a:avLst>
              </a:prstGeom>
              <a:solidFill>
                <a:srgbClr val="DF8822">
                  <a:lumMod val="60000"/>
                  <a:lumOff val="40000"/>
                </a:srgbClr>
              </a:solidFill>
              <a:ln w="15875" cap="flat" cmpd="sng" algn="ctr">
                <a:solidFill>
                  <a:srgbClr val="DF8822">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99" name="Cube 98">
                <a:extLst>
                  <a:ext uri="{FF2B5EF4-FFF2-40B4-BE49-F238E27FC236}">
                    <a16:creationId xmlns:a16="http://schemas.microsoft.com/office/drawing/2014/main" id="{089C5E5B-E83C-B1C8-3D3C-83A3B62F6ADE}"/>
                  </a:ext>
                </a:extLst>
              </p:cNvPr>
              <p:cNvSpPr/>
              <p:nvPr/>
            </p:nvSpPr>
            <p:spPr>
              <a:xfrm>
                <a:off x="1200365" y="5468622"/>
                <a:ext cx="686895" cy="570833"/>
              </a:xfrm>
              <a:prstGeom prst="cube">
                <a:avLst>
                  <a:gd name="adj" fmla="val 45540"/>
                </a:avLst>
              </a:prstGeom>
              <a:solidFill>
                <a:srgbClr val="DF8822">
                  <a:lumMod val="60000"/>
                  <a:lumOff val="40000"/>
                </a:srgbClr>
              </a:solidFill>
              <a:ln w="15875" cap="flat" cmpd="sng" algn="ctr">
                <a:solidFill>
                  <a:srgbClr val="DF8822">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100" name="Can 188">
                <a:extLst>
                  <a:ext uri="{FF2B5EF4-FFF2-40B4-BE49-F238E27FC236}">
                    <a16:creationId xmlns:a16="http://schemas.microsoft.com/office/drawing/2014/main" id="{E4C23B13-E652-16D7-6CA6-75146B3C8C51}"/>
                  </a:ext>
                </a:extLst>
              </p:cNvPr>
              <p:cNvSpPr/>
              <p:nvPr/>
            </p:nvSpPr>
            <p:spPr>
              <a:xfrm>
                <a:off x="625950" y="4683494"/>
                <a:ext cx="309404" cy="334281"/>
              </a:xfrm>
              <a:prstGeom prst="can">
                <a:avLst/>
              </a:prstGeom>
              <a:solidFill>
                <a:srgbClr val="087D7C">
                  <a:lumMod val="75000"/>
                </a:srgbClr>
              </a:solidFill>
              <a:ln w="15875" cap="flat" cmpd="sng" algn="ctr">
                <a:solidFill>
                  <a:srgbClr val="454545">
                    <a:lumMod val="20000"/>
                    <a:lumOff val="8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101" name="Can 189">
                <a:extLst>
                  <a:ext uri="{FF2B5EF4-FFF2-40B4-BE49-F238E27FC236}">
                    <a16:creationId xmlns:a16="http://schemas.microsoft.com/office/drawing/2014/main" id="{517DB92C-C3DE-1999-1927-80DAC2283ABA}"/>
                  </a:ext>
                </a:extLst>
              </p:cNvPr>
              <p:cNvSpPr/>
              <p:nvPr/>
            </p:nvSpPr>
            <p:spPr>
              <a:xfrm>
                <a:off x="538406" y="4797895"/>
                <a:ext cx="309404" cy="334281"/>
              </a:xfrm>
              <a:prstGeom prst="can">
                <a:avLst/>
              </a:prstGeom>
              <a:solidFill>
                <a:srgbClr val="087D7C">
                  <a:lumMod val="75000"/>
                </a:srgbClr>
              </a:solidFill>
              <a:ln w="15875" cap="flat" cmpd="sng" algn="ctr">
                <a:solidFill>
                  <a:srgbClr val="454545">
                    <a:lumMod val="20000"/>
                    <a:lumOff val="8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102" name="Can 190">
                <a:extLst>
                  <a:ext uri="{FF2B5EF4-FFF2-40B4-BE49-F238E27FC236}">
                    <a16:creationId xmlns:a16="http://schemas.microsoft.com/office/drawing/2014/main" id="{12A3DC91-81F6-BF12-A206-5D5181E2A0E5}"/>
                  </a:ext>
                </a:extLst>
              </p:cNvPr>
              <p:cNvSpPr/>
              <p:nvPr/>
            </p:nvSpPr>
            <p:spPr>
              <a:xfrm>
                <a:off x="408781" y="4911400"/>
                <a:ext cx="309404" cy="334281"/>
              </a:xfrm>
              <a:prstGeom prst="can">
                <a:avLst/>
              </a:prstGeom>
              <a:solidFill>
                <a:srgbClr val="087D7C">
                  <a:lumMod val="75000"/>
                </a:srgbClr>
              </a:solidFill>
              <a:ln w="15875" cap="flat" cmpd="sng" algn="ctr">
                <a:solidFill>
                  <a:srgbClr val="454545">
                    <a:lumMod val="20000"/>
                    <a:lumOff val="8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103" name="Can 191">
                <a:extLst>
                  <a:ext uri="{FF2B5EF4-FFF2-40B4-BE49-F238E27FC236}">
                    <a16:creationId xmlns:a16="http://schemas.microsoft.com/office/drawing/2014/main" id="{D83D9EAA-B19A-2698-2582-BC0A032842C8}"/>
                  </a:ext>
                </a:extLst>
              </p:cNvPr>
              <p:cNvSpPr/>
              <p:nvPr/>
            </p:nvSpPr>
            <p:spPr>
              <a:xfrm>
                <a:off x="886634" y="4693138"/>
                <a:ext cx="309404" cy="334281"/>
              </a:xfrm>
              <a:prstGeom prst="can">
                <a:avLst/>
              </a:prstGeom>
              <a:solidFill>
                <a:srgbClr val="087D7C">
                  <a:lumMod val="75000"/>
                </a:srgbClr>
              </a:solidFill>
              <a:ln w="15875" cap="flat" cmpd="sng" algn="ctr">
                <a:solidFill>
                  <a:srgbClr val="454545">
                    <a:lumMod val="20000"/>
                    <a:lumOff val="8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104" name="Can 192">
                <a:extLst>
                  <a:ext uri="{FF2B5EF4-FFF2-40B4-BE49-F238E27FC236}">
                    <a16:creationId xmlns:a16="http://schemas.microsoft.com/office/drawing/2014/main" id="{EA1F6D29-EC85-6C66-9154-52893E73AC29}"/>
                  </a:ext>
                </a:extLst>
              </p:cNvPr>
              <p:cNvSpPr/>
              <p:nvPr/>
            </p:nvSpPr>
            <p:spPr>
              <a:xfrm>
                <a:off x="820139" y="4798404"/>
                <a:ext cx="309404" cy="334281"/>
              </a:xfrm>
              <a:prstGeom prst="can">
                <a:avLst/>
              </a:prstGeom>
              <a:solidFill>
                <a:srgbClr val="087D7C">
                  <a:lumMod val="75000"/>
                </a:srgbClr>
              </a:solidFill>
              <a:ln w="15875" cap="flat" cmpd="sng" algn="ctr">
                <a:solidFill>
                  <a:srgbClr val="454545">
                    <a:lumMod val="20000"/>
                    <a:lumOff val="8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105" name="Can 193">
                <a:extLst>
                  <a:ext uri="{FF2B5EF4-FFF2-40B4-BE49-F238E27FC236}">
                    <a16:creationId xmlns:a16="http://schemas.microsoft.com/office/drawing/2014/main" id="{9E746467-F226-B50D-0428-320C27B7306E}"/>
                  </a:ext>
                </a:extLst>
              </p:cNvPr>
              <p:cNvSpPr/>
              <p:nvPr/>
            </p:nvSpPr>
            <p:spPr>
              <a:xfrm>
                <a:off x="697469" y="4930127"/>
                <a:ext cx="309404" cy="334281"/>
              </a:xfrm>
              <a:prstGeom prst="can">
                <a:avLst/>
              </a:prstGeom>
              <a:solidFill>
                <a:srgbClr val="087D7C">
                  <a:lumMod val="75000"/>
                </a:srgbClr>
              </a:solidFill>
              <a:ln w="15875" cap="flat" cmpd="sng" algn="ctr">
                <a:solidFill>
                  <a:srgbClr val="454545">
                    <a:lumMod val="20000"/>
                    <a:lumOff val="8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106" name="Cube 105">
                <a:extLst>
                  <a:ext uri="{FF2B5EF4-FFF2-40B4-BE49-F238E27FC236}">
                    <a16:creationId xmlns:a16="http://schemas.microsoft.com/office/drawing/2014/main" id="{20FBD71F-B5D9-55BD-1D28-64F644081A90}"/>
                  </a:ext>
                </a:extLst>
              </p:cNvPr>
              <p:cNvSpPr/>
              <p:nvPr/>
            </p:nvSpPr>
            <p:spPr>
              <a:xfrm>
                <a:off x="1996355" y="3726433"/>
                <a:ext cx="528320" cy="680720"/>
              </a:xfrm>
              <a:prstGeom prst="cube">
                <a:avLst/>
              </a:prstGeom>
              <a:solidFill>
                <a:srgbClr val="DF8822">
                  <a:lumMod val="60000"/>
                  <a:lumOff val="40000"/>
                </a:srgbClr>
              </a:solidFill>
              <a:ln w="15875" cap="flat" cmpd="sng" algn="ctr">
                <a:solidFill>
                  <a:srgbClr val="DF8822">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107" name="Cube 106">
                <a:extLst>
                  <a:ext uri="{FF2B5EF4-FFF2-40B4-BE49-F238E27FC236}">
                    <a16:creationId xmlns:a16="http://schemas.microsoft.com/office/drawing/2014/main" id="{EEFD8321-6DC4-3F94-FAC6-BA85597D8AFC}"/>
                  </a:ext>
                </a:extLst>
              </p:cNvPr>
              <p:cNvSpPr/>
              <p:nvPr/>
            </p:nvSpPr>
            <p:spPr>
              <a:xfrm>
                <a:off x="1936045" y="3858698"/>
                <a:ext cx="528320" cy="680720"/>
              </a:xfrm>
              <a:prstGeom prst="cube">
                <a:avLst/>
              </a:prstGeom>
              <a:solidFill>
                <a:srgbClr val="DF8822">
                  <a:lumMod val="60000"/>
                  <a:lumOff val="40000"/>
                </a:srgbClr>
              </a:solidFill>
              <a:ln w="15875" cap="flat" cmpd="sng" algn="ctr">
                <a:solidFill>
                  <a:srgbClr val="DF8822">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108" name="Cube 107">
                <a:extLst>
                  <a:ext uri="{FF2B5EF4-FFF2-40B4-BE49-F238E27FC236}">
                    <a16:creationId xmlns:a16="http://schemas.microsoft.com/office/drawing/2014/main" id="{F8523341-0D6B-6D08-F0C5-E72F5BE15823}"/>
                  </a:ext>
                </a:extLst>
              </p:cNvPr>
              <p:cNvSpPr/>
              <p:nvPr/>
            </p:nvSpPr>
            <p:spPr>
              <a:xfrm>
                <a:off x="2439142" y="3731105"/>
                <a:ext cx="528320" cy="680720"/>
              </a:xfrm>
              <a:prstGeom prst="cube">
                <a:avLst/>
              </a:prstGeom>
              <a:solidFill>
                <a:srgbClr val="DF8822">
                  <a:lumMod val="60000"/>
                  <a:lumOff val="40000"/>
                </a:srgbClr>
              </a:solidFill>
              <a:ln w="15875" cap="flat" cmpd="sng" algn="ctr">
                <a:solidFill>
                  <a:srgbClr val="DF8822">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109" name="Cube 108">
                <a:extLst>
                  <a:ext uri="{FF2B5EF4-FFF2-40B4-BE49-F238E27FC236}">
                    <a16:creationId xmlns:a16="http://schemas.microsoft.com/office/drawing/2014/main" id="{D0C5BE0D-D269-1ED1-8C3D-71A642AC5C3D}"/>
                  </a:ext>
                </a:extLst>
              </p:cNvPr>
              <p:cNvSpPr/>
              <p:nvPr/>
            </p:nvSpPr>
            <p:spPr>
              <a:xfrm>
                <a:off x="2372498" y="3859021"/>
                <a:ext cx="528320" cy="680720"/>
              </a:xfrm>
              <a:prstGeom prst="cube">
                <a:avLst/>
              </a:prstGeom>
              <a:solidFill>
                <a:srgbClr val="DF8822">
                  <a:lumMod val="60000"/>
                  <a:lumOff val="40000"/>
                </a:srgbClr>
              </a:solidFill>
              <a:ln w="15875" cap="flat" cmpd="sng" algn="ctr">
                <a:solidFill>
                  <a:srgbClr val="DF8822">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110" name="Can 198">
                <a:extLst>
                  <a:ext uri="{FF2B5EF4-FFF2-40B4-BE49-F238E27FC236}">
                    <a16:creationId xmlns:a16="http://schemas.microsoft.com/office/drawing/2014/main" id="{5EC25A99-67A4-6EFA-ECA5-F4A19CEA79C8}"/>
                  </a:ext>
                </a:extLst>
              </p:cNvPr>
              <p:cNvSpPr/>
              <p:nvPr/>
            </p:nvSpPr>
            <p:spPr>
              <a:xfrm>
                <a:off x="2011160" y="5405120"/>
                <a:ext cx="309404" cy="370967"/>
              </a:xfrm>
              <a:prstGeom prst="can">
                <a:avLst/>
              </a:prstGeom>
              <a:solidFill>
                <a:srgbClr val="454545">
                  <a:lumMod val="60000"/>
                  <a:lumOff val="40000"/>
                </a:srgbClr>
              </a:solidFill>
              <a:ln w="15875" cap="flat" cmpd="sng" algn="ctr">
                <a:solidFill>
                  <a:srgbClr val="BC410A">
                    <a:lumMod val="75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111" name="Can 199">
                <a:extLst>
                  <a:ext uri="{FF2B5EF4-FFF2-40B4-BE49-F238E27FC236}">
                    <a16:creationId xmlns:a16="http://schemas.microsoft.com/office/drawing/2014/main" id="{62860459-8F85-C07A-62B6-4292A55C1293}"/>
                  </a:ext>
                </a:extLst>
              </p:cNvPr>
              <p:cNvSpPr/>
              <p:nvPr/>
            </p:nvSpPr>
            <p:spPr>
              <a:xfrm>
                <a:off x="2035414" y="5518918"/>
                <a:ext cx="309404" cy="370967"/>
              </a:xfrm>
              <a:prstGeom prst="can">
                <a:avLst/>
              </a:prstGeom>
              <a:solidFill>
                <a:srgbClr val="454545">
                  <a:lumMod val="60000"/>
                  <a:lumOff val="40000"/>
                </a:srgbClr>
              </a:solidFill>
              <a:ln w="15875" cap="flat" cmpd="sng" algn="ctr">
                <a:solidFill>
                  <a:srgbClr val="BC410A">
                    <a:lumMod val="75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112" name="Can 200">
                <a:extLst>
                  <a:ext uri="{FF2B5EF4-FFF2-40B4-BE49-F238E27FC236}">
                    <a16:creationId xmlns:a16="http://schemas.microsoft.com/office/drawing/2014/main" id="{FC4BB05C-AB50-59A1-6B96-ECDB99FBE5FF}"/>
                  </a:ext>
                </a:extLst>
              </p:cNvPr>
              <p:cNvSpPr/>
              <p:nvPr/>
            </p:nvSpPr>
            <p:spPr>
              <a:xfrm>
                <a:off x="2344818" y="5402092"/>
                <a:ext cx="309404" cy="370967"/>
              </a:xfrm>
              <a:prstGeom prst="can">
                <a:avLst/>
              </a:prstGeom>
              <a:solidFill>
                <a:srgbClr val="454545">
                  <a:lumMod val="60000"/>
                  <a:lumOff val="40000"/>
                </a:srgbClr>
              </a:solidFill>
              <a:ln w="15875" cap="flat" cmpd="sng" algn="ctr">
                <a:solidFill>
                  <a:srgbClr val="BC410A">
                    <a:lumMod val="75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113" name="Can 201">
                <a:extLst>
                  <a:ext uri="{FF2B5EF4-FFF2-40B4-BE49-F238E27FC236}">
                    <a16:creationId xmlns:a16="http://schemas.microsoft.com/office/drawing/2014/main" id="{86AE0D6A-04BE-5377-6FA0-1BCCDE4F7B92}"/>
                  </a:ext>
                </a:extLst>
              </p:cNvPr>
              <p:cNvSpPr/>
              <p:nvPr/>
            </p:nvSpPr>
            <p:spPr>
              <a:xfrm>
                <a:off x="2360121" y="5508870"/>
                <a:ext cx="309404" cy="370967"/>
              </a:xfrm>
              <a:prstGeom prst="can">
                <a:avLst/>
              </a:prstGeom>
              <a:solidFill>
                <a:srgbClr val="454545">
                  <a:lumMod val="60000"/>
                  <a:lumOff val="40000"/>
                </a:srgbClr>
              </a:solidFill>
              <a:ln w="15875" cap="flat" cmpd="sng" algn="ctr">
                <a:solidFill>
                  <a:srgbClr val="BC410A">
                    <a:lumMod val="75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114" name="Can 202">
                <a:extLst>
                  <a:ext uri="{FF2B5EF4-FFF2-40B4-BE49-F238E27FC236}">
                    <a16:creationId xmlns:a16="http://schemas.microsoft.com/office/drawing/2014/main" id="{F9272277-CD2F-DBE2-B22D-A90041474901}"/>
                  </a:ext>
                </a:extLst>
              </p:cNvPr>
              <p:cNvSpPr/>
              <p:nvPr/>
            </p:nvSpPr>
            <p:spPr>
              <a:xfrm>
                <a:off x="2409935" y="5646972"/>
                <a:ext cx="309404" cy="370967"/>
              </a:xfrm>
              <a:prstGeom prst="can">
                <a:avLst/>
              </a:prstGeom>
              <a:solidFill>
                <a:srgbClr val="454545">
                  <a:lumMod val="60000"/>
                  <a:lumOff val="40000"/>
                </a:srgbClr>
              </a:solidFill>
              <a:ln w="15875" cap="flat" cmpd="sng" algn="ctr">
                <a:solidFill>
                  <a:srgbClr val="BC410A">
                    <a:lumMod val="75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115" name="Can 203">
                <a:extLst>
                  <a:ext uri="{FF2B5EF4-FFF2-40B4-BE49-F238E27FC236}">
                    <a16:creationId xmlns:a16="http://schemas.microsoft.com/office/drawing/2014/main" id="{716E0B86-DD58-3817-C64D-2D219D01325C}"/>
                  </a:ext>
                </a:extLst>
              </p:cNvPr>
              <p:cNvSpPr/>
              <p:nvPr/>
            </p:nvSpPr>
            <p:spPr>
              <a:xfrm>
                <a:off x="2084742" y="5658774"/>
                <a:ext cx="309404" cy="370967"/>
              </a:xfrm>
              <a:prstGeom prst="can">
                <a:avLst/>
              </a:prstGeom>
              <a:solidFill>
                <a:srgbClr val="454545">
                  <a:lumMod val="60000"/>
                  <a:lumOff val="40000"/>
                </a:srgbClr>
              </a:solidFill>
              <a:ln w="15875" cap="flat" cmpd="sng" algn="ctr">
                <a:solidFill>
                  <a:srgbClr val="BC410A">
                    <a:lumMod val="75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116" name="Cube 115">
                <a:extLst>
                  <a:ext uri="{FF2B5EF4-FFF2-40B4-BE49-F238E27FC236}">
                    <a16:creationId xmlns:a16="http://schemas.microsoft.com/office/drawing/2014/main" id="{D7843E74-16FA-69FF-27C3-D5FCB3276DA8}"/>
                  </a:ext>
                </a:extLst>
              </p:cNvPr>
              <p:cNvSpPr/>
              <p:nvPr/>
            </p:nvSpPr>
            <p:spPr>
              <a:xfrm flipH="1">
                <a:off x="2538119" y="4690934"/>
                <a:ext cx="686895" cy="570833"/>
              </a:xfrm>
              <a:prstGeom prst="cube">
                <a:avLst>
                  <a:gd name="adj" fmla="val 14392"/>
                </a:avLst>
              </a:prstGeom>
              <a:solidFill>
                <a:srgbClr val="DF8822">
                  <a:lumMod val="60000"/>
                  <a:lumOff val="40000"/>
                </a:srgbClr>
              </a:solidFill>
              <a:ln w="15875" cap="flat" cmpd="sng" algn="ctr">
                <a:solidFill>
                  <a:srgbClr val="DF8822">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117" name="Cube 116">
                <a:extLst>
                  <a:ext uri="{FF2B5EF4-FFF2-40B4-BE49-F238E27FC236}">
                    <a16:creationId xmlns:a16="http://schemas.microsoft.com/office/drawing/2014/main" id="{DC4DD884-E5A6-34B3-8ACE-AAA4A0DB0CC5}"/>
                  </a:ext>
                </a:extLst>
              </p:cNvPr>
              <p:cNvSpPr/>
              <p:nvPr/>
            </p:nvSpPr>
            <p:spPr>
              <a:xfrm flipH="1">
                <a:off x="1902003" y="4705788"/>
                <a:ext cx="686895" cy="570833"/>
              </a:xfrm>
              <a:prstGeom prst="cube">
                <a:avLst>
                  <a:gd name="adj" fmla="val 14392"/>
                </a:avLst>
              </a:prstGeom>
              <a:solidFill>
                <a:srgbClr val="DF8822">
                  <a:lumMod val="60000"/>
                  <a:lumOff val="40000"/>
                </a:srgbClr>
              </a:solidFill>
              <a:ln w="15875" cap="flat" cmpd="sng" algn="ctr">
                <a:solidFill>
                  <a:srgbClr val="DF8822">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118" name="Cube 117">
                <a:extLst>
                  <a:ext uri="{FF2B5EF4-FFF2-40B4-BE49-F238E27FC236}">
                    <a16:creationId xmlns:a16="http://schemas.microsoft.com/office/drawing/2014/main" id="{CF8EA593-8339-A346-1841-D3FE56DA975D}"/>
                  </a:ext>
                </a:extLst>
              </p:cNvPr>
              <p:cNvSpPr/>
              <p:nvPr/>
            </p:nvSpPr>
            <p:spPr>
              <a:xfrm>
                <a:off x="1104070" y="4941812"/>
                <a:ext cx="686895" cy="334809"/>
              </a:xfrm>
              <a:prstGeom prst="cube">
                <a:avLst>
                  <a:gd name="adj" fmla="val 45540"/>
                </a:avLst>
              </a:prstGeom>
              <a:solidFill>
                <a:srgbClr val="DF8822">
                  <a:lumMod val="60000"/>
                  <a:lumOff val="40000"/>
                </a:srgbClr>
              </a:solidFill>
              <a:ln w="15875" cap="flat" cmpd="sng" algn="ctr">
                <a:solidFill>
                  <a:srgbClr val="DF8822">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119" name="Cube 118">
                <a:extLst>
                  <a:ext uri="{FF2B5EF4-FFF2-40B4-BE49-F238E27FC236}">
                    <a16:creationId xmlns:a16="http://schemas.microsoft.com/office/drawing/2014/main" id="{64386858-26C3-33B6-2C00-EE37DD2A9D7F}"/>
                  </a:ext>
                </a:extLst>
              </p:cNvPr>
              <p:cNvSpPr/>
              <p:nvPr/>
            </p:nvSpPr>
            <p:spPr>
              <a:xfrm>
                <a:off x="1133456" y="4733229"/>
                <a:ext cx="686895" cy="334809"/>
              </a:xfrm>
              <a:prstGeom prst="cube">
                <a:avLst>
                  <a:gd name="adj" fmla="val 45540"/>
                </a:avLst>
              </a:prstGeom>
              <a:solidFill>
                <a:srgbClr val="DF8822">
                  <a:lumMod val="60000"/>
                  <a:lumOff val="40000"/>
                </a:srgbClr>
              </a:solidFill>
              <a:ln w="15875" cap="flat" cmpd="sng" algn="ctr">
                <a:solidFill>
                  <a:srgbClr val="DF8822">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120" name="Cube 119">
                <a:extLst>
                  <a:ext uri="{FF2B5EF4-FFF2-40B4-BE49-F238E27FC236}">
                    <a16:creationId xmlns:a16="http://schemas.microsoft.com/office/drawing/2014/main" id="{32FAEF11-8219-AC85-D085-7AFAB3AC6B9E}"/>
                  </a:ext>
                </a:extLst>
              </p:cNvPr>
              <p:cNvSpPr/>
              <p:nvPr/>
            </p:nvSpPr>
            <p:spPr>
              <a:xfrm>
                <a:off x="600440" y="4055135"/>
                <a:ext cx="382423" cy="327946"/>
              </a:xfrm>
              <a:prstGeom prst="cube">
                <a:avLst>
                  <a:gd name="adj" fmla="val 27647"/>
                </a:avLst>
              </a:prstGeom>
              <a:solidFill>
                <a:srgbClr val="DF8822">
                  <a:lumMod val="60000"/>
                  <a:lumOff val="40000"/>
                </a:srgbClr>
              </a:solidFill>
              <a:ln w="15875" cap="flat" cmpd="sng" algn="ctr">
                <a:solidFill>
                  <a:srgbClr val="DF8822">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121" name="Cube 120">
                <a:extLst>
                  <a:ext uri="{FF2B5EF4-FFF2-40B4-BE49-F238E27FC236}">
                    <a16:creationId xmlns:a16="http://schemas.microsoft.com/office/drawing/2014/main" id="{94F20C2B-CF4D-74D9-7E4B-B06684611163}"/>
                  </a:ext>
                </a:extLst>
              </p:cNvPr>
              <p:cNvSpPr/>
              <p:nvPr/>
            </p:nvSpPr>
            <p:spPr>
              <a:xfrm>
                <a:off x="483335" y="4162644"/>
                <a:ext cx="382423" cy="327946"/>
              </a:xfrm>
              <a:prstGeom prst="cube">
                <a:avLst>
                  <a:gd name="adj" fmla="val 27647"/>
                </a:avLst>
              </a:prstGeom>
              <a:solidFill>
                <a:srgbClr val="DF8822">
                  <a:lumMod val="60000"/>
                  <a:lumOff val="40000"/>
                </a:srgbClr>
              </a:solidFill>
              <a:ln w="15875" cap="flat" cmpd="sng" algn="ctr">
                <a:solidFill>
                  <a:srgbClr val="DF8822">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122" name="Cube 121">
                <a:extLst>
                  <a:ext uri="{FF2B5EF4-FFF2-40B4-BE49-F238E27FC236}">
                    <a16:creationId xmlns:a16="http://schemas.microsoft.com/office/drawing/2014/main" id="{8059623A-E5B2-DB70-5DD2-3DFB8DFD2D00}"/>
                  </a:ext>
                </a:extLst>
              </p:cNvPr>
              <p:cNvSpPr/>
              <p:nvPr/>
            </p:nvSpPr>
            <p:spPr>
              <a:xfrm>
                <a:off x="610494" y="3795530"/>
                <a:ext cx="382423" cy="327946"/>
              </a:xfrm>
              <a:prstGeom prst="cube">
                <a:avLst>
                  <a:gd name="adj" fmla="val 27647"/>
                </a:avLst>
              </a:prstGeom>
              <a:solidFill>
                <a:srgbClr val="DF8822">
                  <a:lumMod val="60000"/>
                  <a:lumOff val="40000"/>
                </a:srgbClr>
              </a:solidFill>
              <a:ln w="15875" cap="flat" cmpd="sng" algn="ctr">
                <a:solidFill>
                  <a:srgbClr val="DF8822">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123" name="Cube 122">
                <a:extLst>
                  <a:ext uri="{FF2B5EF4-FFF2-40B4-BE49-F238E27FC236}">
                    <a16:creationId xmlns:a16="http://schemas.microsoft.com/office/drawing/2014/main" id="{2244C510-B02E-1DFA-E7CF-4833C8B667BD}"/>
                  </a:ext>
                </a:extLst>
              </p:cNvPr>
              <p:cNvSpPr/>
              <p:nvPr/>
            </p:nvSpPr>
            <p:spPr>
              <a:xfrm>
                <a:off x="493092" y="3892625"/>
                <a:ext cx="382423" cy="327946"/>
              </a:xfrm>
              <a:prstGeom prst="cube">
                <a:avLst>
                  <a:gd name="adj" fmla="val 27647"/>
                </a:avLst>
              </a:prstGeom>
              <a:solidFill>
                <a:srgbClr val="DF8822">
                  <a:lumMod val="60000"/>
                  <a:lumOff val="40000"/>
                </a:srgbClr>
              </a:solidFill>
              <a:ln w="15875" cap="flat" cmpd="sng" algn="ctr">
                <a:solidFill>
                  <a:srgbClr val="DF8822">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124" name="Cube 123">
                <a:extLst>
                  <a:ext uri="{FF2B5EF4-FFF2-40B4-BE49-F238E27FC236}">
                    <a16:creationId xmlns:a16="http://schemas.microsoft.com/office/drawing/2014/main" id="{76C8C410-8369-4CF8-A170-9A7231B8766E}"/>
                  </a:ext>
                </a:extLst>
              </p:cNvPr>
              <p:cNvSpPr/>
              <p:nvPr/>
            </p:nvSpPr>
            <p:spPr>
              <a:xfrm>
                <a:off x="914141" y="4044202"/>
                <a:ext cx="382423" cy="327946"/>
              </a:xfrm>
              <a:prstGeom prst="cube">
                <a:avLst>
                  <a:gd name="adj" fmla="val 27647"/>
                </a:avLst>
              </a:prstGeom>
              <a:solidFill>
                <a:srgbClr val="DF8822">
                  <a:lumMod val="60000"/>
                  <a:lumOff val="40000"/>
                </a:srgbClr>
              </a:solidFill>
              <a:ln w="15875" cap="flat" cmpd="sng" algn="ctr">
                <a:solidFill>
                  <a:srgbClr val="DF8822">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125" name="Cube 124">
                <a:extLst>
                  <a:ext uri="{FF2B5EF4-FFF2-40B4-BE49-F238E27FC236}">
                    <a16:creationId xmlns:a16="http://schemas.microsoft.com/office/drawing/2014/main" id="{C7804E34-9FBE-CB29-0F08-ADE023DD53F5}"/>
                  </a:ext>
                </a:extLst>
              </p:cNvPr>
              <p:cNvSpPr/>
              <p:nvPr/>
            </p:nvSpPr>
            <p:spPr>
              <a:xfrm>
                <a:off x="918726" y="3785415"/>
                <a:ext cx="382423" cy="327946"/>
              </a:xfrm>
              <a:prstGeom prst="cube">
                <a:avLst>
                  <a:gd name="adj" fmla="val 27647"/>
                </a:avLst>
              </a:prstGeom>
              <a:solidFill>
                <a:srgbClr val="DF8822">
                  <a:lumMod val="60000"/>
                  <a:lumOff val="40000"/>
                </a:srgbClr>
              </a:solidFill>
              <a:ln w="15875" cap="flat" cmpd="sng" algn="ctr">
                <a:solidFill>
                  <a:srgbClr val="DF8822">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126" name="Cube 125">
                <a:extLst>
                  <a:ext uri="{FF2B5EF4-FFF2-40B4-BE49-F238E27FC236}">
                    <a16:creationId xmlns:a16="http://schemas.microsoft.com/office/drawing/2014/main" id="{B35C411C-EAF4-1FB0-301A-EF4B3B55D874}"/>
                  </a:ext>
                </a:extLst>
              </p:cNvPr>
              <p:cNvSpPr/>
              <p:nvPr/>
            </p:nvSpPr>
            <p:spPr>
              <a:xfrm>
                <a:off x="1228964" y="4035268"/>
                <a:ext cx="382423" cy="327946"/>
              </a:xfrm>
              <a:prstGeom prst="cube">
                <a:avLst>
                  <a:gd name="adj" fmla="val 27647"/>
                </a:avLst>
              </a:prstGeom>
              <a:solidFill>
                <a:srgbClr val="DF8822">
                  <a:lumMod val="60000"/>
                  <a:lumOff val="40000"/>
                </a:srgbClr>
              </a:solidFill>
              <a:ln w="15875" cap="flat" cmpd="sng" algn="ctr">
                <a:solidFill>
                  <a:srgbClr val="DF8822">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127" name="Cube 126">
                <a:extLst>
                  <a:ext uri="{FF2B5EF4-FFF2-40B4-BE49-F238E27FC236}">
                    <a16:creationId xmlns:a16="http://schemas.microsoft.com/office/drawing/2014/main" id="{2991BC40-9A53-48D3-20D1-B56E951B5CCA}"/>
                  </a:ext>
                </a:extLst>
              </p:cNvPr>
              <p:cNvSpPr/>
              <p:nvPr/>
            </p:nvSpPr>
            <p:spPr>
              <a:xfrm>
                <a:off x="1253013" y="3771401"/>
                <a:ext cx="382423" cy="327946"/>
              </a:xfrm>
              <a:prstGeom prst="cube">
                <a:avLst>
                  <a:gd name="adj" fmla="val 27647"/>
                </a:avLst>
              </a:prstGeom>
              <a:solidFill>
                <a:srgbClr val="DF8822">
                  <a:lumMod val="60000"/>
                  <a:lumOff val="40000"/>
                </a:srgbClr>
              </a:solidFill>
              <a:ln w="15875" cap="flat" cmpd="sng" algn="ctr">
                <a:solidFill>
                  <a:srgbClr val="DF8822">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128" name="Cube 127">
                <a:extLst>
                  <a:ext uri="{FF2B5EF4-FFF2-40B4-BE49-F238E27FC236}">
                    <a16:creationId xmlns:a16="http://schemas.microsoft.com/office/drawing/2014/main" id="{7FF07AC2-060B-D198-4E41-B64AAE13948D}"/>
                  </a:ext>
                </a:extLst>
              </p:cNvPr>
              <p:cNvSpPr/>
              <p:nvPr/>
            </p:nvSpPr>
            <p:spPr>
              <a:xfrm>
                <a:off x="822076" y="4146641"/>
                <a:ext cx="382423" cy="327946"/>
              </a:xfrm>
              <a:prstGeom prst="cube">
                <a:avLst>
                  <a:gd name="adj" fmla="val 27647"/>
                </a:avLst>
              </a:prstGeom>
              <a:solidFill>
                <a:srgbClr val="DF8822">
                  <a:lumMod val="60000"/>
                  <a:lumOff val="40000"/>
                </a:srgbClr>
              </a:solidFill>
              <a:ln w="15875" cap="flat" cmpd="sng" algn="ctr">
                <a:solidFill>
                  <a:srgbClr val="DF8822">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129" name="Cube 128">
                <a:extLst>
                  <a:ext uri="{FF2B5EF4-FFF2-40B4-BE49-F238E27FC236}">
                    <a16:creationId xmlns:a16="http://schemas.microsoft.com/office/drawing/2014/main" id="{9A70946C-FCAF-6A25-E7AE-639917E1C7D3}"/>
                  </a:ext>
                </a:extLst>
              </p:cNvPr>
              <p:cNvSpPr/>
              <p:nvPr/>
            </p:nvSpPr>
            <p:spPr>
              <a:xfrm>
                <a:off x="1161283" y="4147679"/>
                <a:ext cx="382423" cy="327946"/>
              </a:xfrm>
              <a:prstGeom prst="cube">
                <a:avLst>
                  <a:gd name="adj" fmla="val 27647"/>
                </a:avLst>
              </a:prstGeom>
              <a:solidFill>
                <a:srgbClr val="DF8822">
                  <a:lumMod val="60000"/>
                  <a:lumOff val="40000"/>
                </a:srgbClr>
              </a:solidFill>
              <a:ln w="15875" cap="flat" cmpd="sng" algn="ctr">
                <a:solidFill>
                  <a:srgbClr val="DF8822">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130" name="Cube 129">
                <a:extLst>
                  <a:ext uri="{FF2B5EF4-FFF2-40B4-BE49-F238E27FC236}">
                    <a16:creationId xmlns:a16="http://schemas.microsoft.com/office/drawing/2014/main" id="{9B403B57-2A8A-FE20-1FAD-D5480FD29E62}"/>
                  </a:ext>
                </a:extLst>
              </p:cNvPr>
              <p:cNvSpPr/>
              <p:nvPr/>
            </p:nvSpPr>
            <p:spPr>
              <a:xfrm>
                <a:off x="1171145" y="3882774"/>
                <a:ext cx="382423" cy="327946"/>
              </a:xfrm>
              <a:prstGeom prst="cube">
                <a:avLst>
                  <a:gd name="adj" fmla="val 27647"/>
                </a:avLst>
              </a:prstGeom>
              <a:solidFill>
                <a:srgbClr val="DF8822">
                  <a:lumMod val="60000"/>
                  <a:lumOff val="40000"/>
                </a:srgbClr>
              </a:solidFill>
              <a:ln w="15875" cap="flat" cmpd="sng" algn="ctr">
                <a:solidFill>
                  <a:srgbClr val="DF8822">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131" name="Cube 130">
                <a:extLst>
                  <a:ext uri="{FF2B5EF4-FFF2-40B4-BE49-F238E27FC236}">
                    <a16:creationId xmlns:a16="http://schemas.microsoft.com/office/drawing/2014/main" id="{02809335-CB38-DE6D-CCED-FAEF24FBDFBC}"/>
                  </a:ext>
                </a:extLst>
              </p:cNvPr>
              <p:cNvSpPr/>
              <p:nvPr/>
            </p:nvSpPr>
            <p:spPr>
              <a:xfrm flipH="1">
                <a:off x="2441294" y="3328150"/>
                <a:ext cx="809038" cy="306592"/>
              </a:xfrm>
              <a:prstGeom prst="cube">
                <a:avLst>
                  <a:gd name="adj" fmla="val 43676"/>
                </a:avLst>
              </a:prstGeom>
              <a:solidFill>
                <a:srgbClr val="DF8822">
                  <a:lumMod val="60000"/>
                  <a:lumOff val="40000"/>
                </a:srgbClr>
              </a:solidFill>
              <a:ln w="15875" cap="flat" cmpd="sng" algn="ctr">
                <a:solidFill>
                  <a:srgbClr val="DF8822">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132" name="Cube 131">
                <a:extLst>
                  <a:ext uri="{FF2B5EF4-FFF2-40B4-BE49-F238E27FC236}">
                    <a16:creationId xmlns:a16="http://schemas.microsoft.com/office/drawing/2014/main" id="{81ED8865-188B-E201-477C-BB8644EA9BD5}"/>
                  </a:ext>
                </a:extLst>
              </p:cNvPr>
              <p:cNvSpPr/>
              <p:nvPr/>
            </p:nvSpPr>
            <p:spPr>
              <a:xfrm flipH="1">
                <a:off x="2425927" y="3130893"/>
                <a:ext cx="809038" cy="306592"/>
              </a:xfrm>
              <a:prstGeom prst="cube">
                <a:avLst>
                  <a:gd name="adj" fmla="val 43676"/>
                </a:avLst>
              </a:prstGeom>
              <a:solidFill>
                <a:srgbClr val="DF8822">
                  <a:lumMod val="60000"/>
                  <a:lumOff val="40000"/>
                </a:srgbClr>
              </a:solidFill>
              <a:ln w="15875" cap="flat" cmpd="sng" algn="ctr">
                <a:solidFill>
                  <a:srgbClr val="DF8822">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133" name="Can 221">
                <a:extLst>
                  <a:ext uri="{FF2B5EF4-FFF2-40B4-BE49-F238E27FC236}">
                    <a16:creationId xmlns:a16="http://schemas.microsoft.com/office/drawing/2014/main" id="{E8CE93BB-0FBC-5B19-D5BE-43063B683212}"/>
                  </a:ext>
                </a:extLst>
              </p:cNvPr>
              <p:cNvSpPr/>
              <p:nvPr/>
            </p:nvSpPr>
            <p:spPr>
              <a:xfrm>
                <a:off x="253636" y="3080627"/>
                <a:ext cx="118872" cy="3250078"/>
              </a:xfrm>
              <a:prstGeom prst="can">
                <a:avLst/>
              </a:prstGeom>
              <a:solidFill>
                <a:srgbClr val="454545">
                  <a:lumMod val="60000"/>
                  <a:lumOff val="40000"/>
                </a:srgbClr>
              </a:solidFill>
              <a:ln w="15875" cap="flat" cmpd="sng" algn="ctr">
                <a:solidFill>
                  <a:srgbClr val="DCDCE0">
                    <a:lumMod val="1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134" name="Cube 133">
                <a:extLst>
                  <a:ext uri="{FF2B5EF4-FFF2-40B4-BE49-F238E27FC236}">
                    <a16:creationId xmlns:a16="http://schemas.microsoft.com/office/drawing/2014/main" id="{5316D539-5506-6F52-87F8-292EA4AFDDB8}"/>
                  </a:ext>
                </a:extLst>
              </p:cNvPr>
              <p:cNvSpPr/>
              <p:nvPr/>
            </p:nvSpPr>
            <p:spPr>
              <a:xfrm flipH="1">
                <a:off x="1736564" y="3332404"/>
                <a:ext cx="809038" cy="306592"/>
              </a:xfrm>
              <a:prstGeom prst="cube">
                <a:avLst>
                  <a:gd name="adj" fmla="val 43676"/>
                </a:avLst>
              </a:prstGeom>
              <a:solidFill>
                <a:srgbClr val="DF8822">
                  <a:lumMod val="60000"/>
                  <a:lumOff val="40000"/>
                </a:srgbClr>
              </a:solidFill>
              <a:ln w="15875" cap="flat" cmpd="sng" algn="ctr">
                <a:solidFill>
                  <a:srgbClr val="DF8822">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135" name="Cube 134">
                <a:extLst>
                  <a:ext uri="{FF2B5EF4-FFF2-40B4-BE49-F238E27FC236}">
                    <a16:creationId xmlns:a16="http://schemas.microsoft.com/office/drawing/2014/main" id="{702DA84C-E185-FBFF-7749-17508A26FC1C}"/>
                  </a:ext>
                </a:extLst>
              </p:cNvPr>
              <p:cNvSpPr/>
              <p:nvPr/>
            </p:nvSpPr>
            <p:spPr>
              <a:xfrm flipH="1">
                <a:off x="1721189" y="3129227"/>
                <a:ext cx="809038" cy="306592"/>
              </a:xfrm>
              <a:prstGeom prst="cube">
                <a:avLst>
                  <a:gd name="adj" fmla="val 43676"/>
                </a:avLst>
              </a:prstGeom>
              <a:solidFill>
                <a:srgbClr val="DF8822">
                  <a:lumMod val="60000"/>
                  <a:lumOff val="40000"/>
                </a:srgbClr>
              </a:solidFill>
              <a:ln w="15875" cap="flat" cmpd="sng" algn="ctr">
                <a:solidFill>
                  <a:srgbClr val="DF8822">
                    <a:lumMod val="5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136" name="Can 224">
                <a:extLst>
                  <a:ext uri="{FF2B5EF4-FFF2-40B4-BE49-F238E27FC236}">
                    <a16:creationId xmlns:a16="http://schemas.microsoft.com/office/drawing/2014/main" id="{4DC3E9E6-99FC-AC34-ECBF-26F774C7D8E9}"/>
                  </a:ext>
                </a:extLst>
              </p:cNvPr>
              <p:cNvSpPr/>
              <p:nvPr/>
            </p:nvSpPr>
            <p:spPr>
              <a:xfrm>
                <a:off x="1799843" y="3139989"/>
                <a:ext cx="118872" cy="3250078"/>
              </a:xfrm>
              <a:prstGeom prst="can">
                <a:avLst/>
              </a:prstGeom>
              <a:solidFill>
                <a:srgbClr val="454545">
                  <a:lumMod val="60000"/>
                  <a:lumOff val="40000"/>
                </a:srgbClr>
              </a:solidFill>
              <a:ln w="15875" cap="flat" cmpd="sng" algn="ctr">
                <a:solidFill>
                  <a:srgbClr val="DCDCE0">
                    <a:lumMod val="1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sp>
            <p:nvSpPr>
              <p:cNvPr id="137" name="Can 225">
                <a:extLst>
                  <a:ext uri="{FF2B5EF4-FFF2-40B4-BE49-F238E27FC236}">
                    <a16:creationId xmlns:a16="http://schemas.microsoft.com/office/drawing/2014/main" id="{4A0C4A1D-876D-4B7D-9744-9D7BA0F86264}"/>
                  </a:ext>
                </a:extLst>
              </p:cNvPr>
              <p:cNvSpPr/>
              <p:nvPr/>
            </p:nvSpPr>
            <p:spPr>
              <a:xfrm>
                <a:off x="1629756" y="3154111"/>
                <a:ext cx="118872" cy="3250078"/>
              </a:xfrm>
              <a:prstGeom prst="can">
                <a:avLst/>
              </a:prstGeom>
              <a:solidFill>
                <a:srgbClr val="454545">
                  <a:lumMod val="60000"/>
                  <a:lumOff val="40000"/>
                </a:srgbClr>
              </a:solidFill>
              <a:ln w="15875" cap="flat" cmpd="sng" algn="ctr">
                <a:solidFill>
                  <a:srgbClr val="DCDCE0">
                    <a:lumMod val="1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grpSp>
        <p:sp>
          <p:nvSpPr>
            <p:cNvPr id="85" name="Can 173">
              <a:extLst>
                <a:ext uri="{FF2B5EF4-FFF2-40B4-BE49-F238E27FC236}">
                  <a16:creationId xmlns:a16="http://schemas.microsoft.com/office/drawing/2014/main" id="{23A0343D-8F85-4150-50F9-E8A7D9D33695}"/>
                </a:ext>
              </a:extLst>
            </p:cNvPr>
            <p:cNvSpPr/>
            <p:nvPr/>
          </p:nvSpPr>
          <p:spPr>
            <a:xfrm>
              <a:off x="3221931" y="3105002"/>
              <a:ext cx="118872" cy="3250078"/>
            </a:xfrm>
            <a:prstGeom prst="can">
              <a:avLst/>
            </a:prstGeom>
            <a:solidFill>
              <a:srgbClr val="454545">
                <a:lumMod val="60000"/>
                <a:lumOff val="40000"/>
              </a:srgbClr>
            </a:solidFill>
            <a:ln w="15875" cap="flat" cmpd="sng" algn="ctr">
              <a:solidFill>
                <a:srgbClr val="DCDCE0">
                  <a:lumMod val="10000"/>
                </a:srgbClr>
              </a:solidFill>
              <a:prstDash val="solid"/>
            </a:ln>
            <a:effectLst/>
          </p:spPr>
          <p:txBody>
            <a:bodyPr rtlCol="0" anchor="ctr"/>
            <a:lstStyle/>
            <a:p>
              <a:pPr algn="ctr" defTabSz="342900">
                <a:defRPr/>
              </a:pPr>
              <a:endParaRPr lang="en-US" sz="1350" kern="0">
                <a:solidFill>
                  <a:prstClr val="white"/>
                </a:solidFill>
                <a:latin typeface="Century Gothic" panose="020B0502020202020204"/>
              </a:endParaRPr>
            </a:p>
          </p:txBody>
        </p:sp>
      </p:grpSp>
      <p:sp>
        <p:nvSpPr>
          <p:cNvPr id="177" name="Rectangle 176">
            <a:extLst>
              <a:ext uri="{FF2B5EF4-FFF2-40B4-BE49-F238E27FC236}">
                <a16:creationId xmlns:a16="http://schemas.microsoft.com/office/drawing/2014/main" id="{E8ED5587-96BB-5BF2-648E-53B09DB3F8CE}"/>
              </a:ext>
            </a:extLst>
          </p:cNvPr>
          <p:cNvSpPr/>
          <p:nvPr/>
        </p:nvSpPr>
        <p:spPr>
          <a:xfrm>
            <a:off x="9809279" y="252104"/>
            <a:ext cx="1391922" cy="1432299"/>
          </a:xfrm>
          <a:prstGeom prst="rect">
            <a:avLst/>
          </a:prstGeom>
          <a:solidFill>
            <a:srgbClr val="04AB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800" dirty="0">
                <a:ln w="0"/>
                <a:solidFill>
                  <a:schemeClr val="bg1"/>
                </a:solidFill>
                <a:effectLst>
                  <a:outerShdw blurRad="38100" dist="25400" dir="5400000" algn="ctr" rotWithShape="0">
                    <a:srgbClr val="6E747A">
                      <a:alpha val="43000"/>
                    </a:srgbClr>
                  </a:outerShdw>
                </a:effectLst>
              </a:rPr>
              <a:t>T</a:t>
            </a:r>
          </a:p>
        </p:txBody>
      </p:sp>
      <p:sp>
        <p:nvSpPr>
          <p:cNvPr id="179" name="Rectangle 178">
            <a:extLst>
              <a:ext uri="{FF2B5EF4-FFF2-40B4-BE49-F238E27FC236}">
                <a16:creationId xmlns:a16="http://schemas.microsoft.com/office/drawing/2014/main" id="{59FA530A-D7F0-70A1-28DC-3B6AFB25ABBE}"/>
              </a:ext>
            </a:extLst>
          </p:cNvPr>
          <p:cNvSpPr/>
          <p:nvPr/>
        </p:nvSpPr>
        <p:spPr>
          <a:xfrm>
            <a:off x="4432207" y="2047364"/>
            <a:ext cx="1391922" cy="1432299"/>
          </a:xfrm>
          <a:prstGeom prst="rect">
            <a:avLst/>
          </a:prstGeom>
          <a:solidFill>
            <a:srgbClr val="F6B90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800" dirty="0">
                <a:ln w="0"/>
                <a:solidFill>
                  <a:schemeClr val="bg1"/>
                </a:solidFill>
                <a:effectLst>
                  <a:outerShdw blurRad="38100" dist="25400" dir="5400000" algn="ctr" rotWithShape="0">
                    <a:srgbClr val="6E747A">
                      <a:alpha val="43000"/>
                    </a:srgbClr>
                  </a:outerShdw>
                </a:effectLst>
              </a:rPr>
              <a:t>I</a:t>
            </a:r>
          </a:p>
        </p:txBody>
      </p:sp>
      <p:sp>
        <p:nvSpPr>
          <p:cNvPr id="2" name="Rectangle 1">
            <a:extLst>
              <a:ext uri="{FF2B5EF4-FFF2-40B4-BE49-F238E27FC236}">
                <a16:creationId xmlns:a16="http://schemas.microsoft.com/office/drawing/2014/main" id="{AEAF6DE5-2A9A-BBA2-066B-76353A08A802}"/>
              </a:ext>
            </a:extLst>
          </p:cNvPr>
          <p:cNvSpPr/>
          <p:nvPr/>
        </p:nvSpPr>
        <p:spPr>
          <a:xfrm>
            <a:off x="9809279" y="225860"/>
            <a:ext cx="1391922" cy="1432299"/>
          </a:xfrm>
          <a:prstGeom prst="rect">
            <a:avLst/>
          </a:prstGeom>
          <a:solidFill>
            <a:srgbClr val="04AB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800" dirty="0">
                <a:ln w="0"/>
                <a:solidFill>
                  <a:schemeClr val="bg1"/>
                </a:solidFill>
                <a:effectLst>
                  <a:outerShdw blurRad="38100" dist="25400" dir="5400000" algn="ctr" rotWithShape="0">
                    <a:srgbClr val="6E747A">
                      <a:alpha val="43000"/>
                    </a:srgbClr>
                  </a:outerShdw>
                </a:effectLst>
              </a:rPr>
              <a:t>T</a:t>
            </a:r>
          </a:p>
        </p:txBody>
      </p:sp>
      <p:sp>
        <p:nvSpPr>
          <p:cNvPr id="3" name="Rectangle 2">
            <a:extLst>
              <a:ext uri="{FF2B5EF4-FFF2-40B4-BE49-F238E27FC236}">
                <a16:creationId xmlns:a16="http://schemas.microsoft.com/office/drawing/2014/main" id="{BF535D94-5398-9228-7F1A-1513EA34B345}"/>
              </a:ext>
            </a:extLst>
          </p:cNvPr>
          <p:cNvSpPr/>
          <p:nvPr/>
        </p:nvSpPr>
        <p:spPr>
          <a:xfrm>
            <a:off x="4432207" y="2021120"/>
            <a:ext cx="1391922" cy="1432299"/>
          </a:xfrm>
          <a:prstGeom prst="rect">
            <a:avLst/>
          </a:prstGeom>
          <a:solidFill>
            <a:srgbClr val="F6B90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800" dirty="0">
                <a:ln w="0"/>
                <a:solidFill>
                  <a:schemeClr val="bg1"/>
                </a:solidFill>
                <a:effectLst>
                  <a:outerShdw blurRad="38100" dist="25400" dir="5400000" algn="ctr" rotWithShape="0">
                    <a:srgbClr val="6E747A">
                      <a:alpha val="43000"/>
                    </a:srgbClr>
                  </a:outerShdw>
                </a:effectLst>
              </a:rPr>
              <a:t>I</a:t>
            </a:r>
          </a:p>
        </p:txBody>
      </p:sp>
      <p:sp>
        <p:nvSpPr>
          <p:cNvPr id="5" name="Rectangle 4">
            <a:extLst>
              <a:ext uri="{FF2B5EF4-FFF2-40B4-BE49-F238E27FC236}">
                <a16:creationId xmlns:a16="http://schemas.microsoft.com/office/drawing/2014/main" id="{56980B72-7A5D-01A0-F6BB-B6A73D822876}"/>
              </a:ext>
            </a:extLst>
          </p:cNvPr>
          <p:cNvSpPr/>
          <p:nvPr/>
        </p:nvSpPr>
        <p:spPr>
          <a:xfrm>
            <a:off x="9809279" y="213930"/>
            <a:ext cx="1391922" cy="1432299"/>
          </a:xfrm>
          <a:prstGeom prst="rect">
            <a:avLst/>
          </a:prstGeom>
          <a:solidFill>
            <a:srgbClr val="04AB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800" dirty="0">
                <a:ln w="0"/>
                <a:solidFill>
                  <a:schemeClr val="bg1"/>
                </a:solidFill>
                <a:effectLst>
                  <a:outerShdw blurRad="38100" dist="25400" dir="5400000" algn="ctr" rotWithShape="0">
                    <a:srgbClr val="6E747A">
                      <a:alpha val="43000"/>
                    </a:srgbClr>
                  </a:outerShdw>
                </a:effectLst>
              </a:rPr>
              <a:t>T</a:t>
            </a:r>
          </a:p>
        </p:txBody>
      </p:sp>
      <p:sp>
        <p:nvSpPr>
          <p:cNvPr id="6" name="Rectangle 5">
            <a:extLst>
              <a:ext uri="{FF2B5EF4-FFF2-40B4-BE49-F238E27FC236}">
                <a16:creationId xmlns:a16="http://schemas.microsoft.com/office/drawing/2014/main" id="{FCF141B6-3E19-B7D1-CF8B-AD1CECAD8159}"/>
              </a:ext>
            </a:extLst>
          </p:cNvPr>
          <p:cNvSpPr/>
          <p:nvPr/>
        </p:nvSpPr>
        <p:spPr>
          <a:xfrm>
            <a:off x="4432207" y="2009190"/>
            <a:ext cx="1391922" cy="1432299"/>
          </a:xfrm>
          <a:prstGeom prst="rect">
            <a:avLst/>
          </a:prstGeom>
          <a:solidFill>
            <a:srgbClr val="F6B90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800" dirty="0">
                <a:ln w="0"/>
                <a:solidFill>
                  <a:schemeClr val="bg1"/>
                </a:solidFill>
                <a:effectLst>
                  <a:outerShdw blurRad="38100" dist="25400" dir="5400000" algn="ctr" rotWithShape="0">
                    <a:srgbClr val="6E747A">
                      <a:alpha val="43000"/>
                    </a:srgbClr>
                  </a:outerShdw>
                </a:effectLst>
              </a:rPr>
              <a:t>I</a:t>
            </a:r>
          </a:p>
        </p:txBody>
      </p:sp>
      <p:pic>
        <p:nvPicPr>
          <p:cNvPr id="8" name="Graphic 7">
            <a:extLst>
              <a:ext uri="{FF2B5EF4-FFF2-40B4-BE49-F238E27FC236}">
                <a16:creationId xmlns:a16="http://schemas.microsoft.com/office/drawing/2014/main" id="{DB2D31A3-90DD-366D-A762-F2AE84269EC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66390" y="1887257"/>
            <a:ext cx="793296" cy="757238"/>
          </a:xfrm>
          <a:prstGeom prst="rect">
            <a:avLst/>
          </a:prstGeom>
        </p:spPr>
      </p:pic>
      <p:pic>
        <p:nvPicPr>
          <p:cNvPr id="10" name="Picture 9" descr="A picture containing nut, fruit&#10;&#10;Description automatically generated">
            <a:extLst>
              <a:ext uri="{FF2B5EF4-FFF2-40B4-BE49-F238E27FC236}">
                <a16:creationId xmlns:a16="http://schemas.microsoft.com/office/drawing/2014/main" id="{94B44038-6F15-2319-1C2E-256EABAA66E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1192" t="9322" r="45050" b="13711"/>
          <a:stretch/>
        </p:blipFill>
        <p:spPr>
          <a:xfrm rot="5213726">
            <a:off x="8080735" y="4731668"/>
            <a:ext cx="282622" cy="432862"/>
          </a:xfrm>
          <a:prstGeom prst="rect">
            <a:avLst/>
          </a:prstGeom>
        </p:spPr>
      </p:pic>
      <p:pic>
        <p:nvPicPr>
          <p:cNvPr id="9" name="Picture 8" descr="A picture containing nut, fruit&#10;&#10;Description automatically generated">
            <a:extLst>
              <a:ext uri="{FF2B5EF4-FFF2-40B4-BE49-F238E27FC236}">
                <a16:creationId xmlns:a16="http://schemas.microsoft.com/office/drawing/2014/main" id="{5D747E24-A99A-7B2E-BA17-35F47AD7CC3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1192" t="9322" r="45050" b="13711"/>
          <a:stretch/>
        </p:blipFill>
        <p:spPr>
          <a:xfrm rot="17361530">
            <a:off x="6821348" y="3186566"/>
            <a:ext cx="282622" cy="432862"/>
          </a:xfrm>
          <a:prstGeom prst="rect">
            <a:avLst/>
          </a:prstGeom>
        </p:spPr>
      </p:pic>
      <p:pic>
        <p:nvPicPr>
          <p:cNvPr id="11" name="Picture 10" descr="A picture containing nut, fruit&#10;&#10;Description automatically generated">
            <a:extLst>
              <a:ext uri="{FF2B5EF4-FFF2-40B4-BE49-F238E27FC236}">
                <a16:creationId xmlns:a16="http://schemas.microsoft.com/office/drawing/2014/main" id="{5B1D78AF-53F6-6F9C-9F78-FF303794998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1192" t="9322" r="45050" b="13711"/>
          <a:stretch/>
        </p:blipFill>
        <p:spPr>
          <a:xfrm rot="5213726">
            <a:off x="10684156" y="1805692"/>
            <a:ext cx="206038" cy="315566"/>
          </a:xfrm>
          <a:prstGeom prst="rect">
            <a:avLst/>
          </a:prstGeom>
        </p:spPr>
      </p:pic>
      <p:pic>
        <p:nvPicPr>
          <p:cNvPr id="12" name="Picture 11" descr="A cloud of smoke&#10;&#10;Description automatically generated with low confidence">
            <a:extLst>
              <a:ext uri="{FF2B5EF4-FFF2-40B4-BE49-F238E27FC236}">
                <a16:creationId xmlns:a16="http://schemas.microsoft.com/office/drawing/2014/main" id="{5753B9CB-9DB9-6DE2-EDCC-E8188EF4FB8C}"/>
              </a:ext>
            </a:extLst>
          </p:cNvPr>
          <p:cNvPicPr>
            <a:picLocks noChangeAspect="1"/>
          </p:cNvPicPr>
          <p:nvPr/>
        </p:nvPicPr>
        <p:blipFill rotWithShape="1">
          <a:blip r:embed="rId7">
            <a:alphaModFix amt="35000"/>
            <a:extLst>
              <a:ext uri="{BEBA8EAE-BF5A-486C-A8C5-ECC9F3942E4B}">
                <a14:imgProps xmlns:a14="http://schemas.microsoft.com/office/drawing/2010/main">
                  <a14:imgLayer r:embed="rId8">
                    <a14:imgEffect>
                      <a14:backgroundRemoval t="43222" b="79741" l="27790" r="71981"/>
                    </a14:imgEffect>
                  </a14:imgLayer>
                </a14:imgProps>
              </a:ext>
            </a:extLst>
          </a:blip>
          <a:srcRect l="22266" t="38657" r="22495" b="15694"/>
          <a:stretch/>
        </p:blipFill>
        <p:spPr>
          <a:xfrm>
            <a:off x="6083223" y="2188068"/>
            <a:ext cx="999675" cy="345378"/>
          </a:xfrm>
          <a:prstGeom prst="rect">
            <a:avLst/>
          </a:prstGeom>
        </p:spPr>
      </p:pic>
      <p:pic>
        <p:nvPicPr>
          <p:cNvPr id="13" name="Picture 12" descr="A cloud of smoke&#10;&#10;Description automatically generated with low confidence">
            <a:extLst>
              <a:ext uri="{FF2B5EF4-FFF2-40B4-BE49-F238E27FC236}">
                <a16:creationId xmlns:a16="http://schemas.microsoft.com/office/drawing/2014/main" id="{15C1D097-9E7B-EC72-33AC-4813010DB224}"/>
              </a:ext>
            </a:extLst>
          </p:cNvPr>
          <p:cNvPicPr>
            <a:picLocks noChangeAspect="1"/>
          </p:cNvPicPr>
          <p:nvPr/>
        </p:nvPicPr>
        <p:blipFill rotWithShape="1">
          <a:blip r:embed="rId7">
            <a:alphaModFix amt="35000"/>
            <a:extLst>
              <a:ext uri="{BEBA8EAE-BF5A-486C-A8C5-ECC9F3942E4B}">
                <a14:imgProps xmlns:a14="http://schemas.microsoft.com/office/drawing/2010/main">
                  <a14:imgLayer r:embed="rId8">
                    <a14:imgEffect>
                      <a14:backgroundRemoval t="43222" b="79741" l="27790" r="71981"/>
                    </a14:imgEffect>
                  </a14:imgLayer>
                </a14:imgProps>
              </a:ext>
            </a:extLst>
          </a:blip>
          <a:srcRect l="22266" t="38657" r="22495" b="15694"/>
          <a:stretch/>
        </p:blipFill>
        <p:spPr>
          <a:xfrm>
            <a:off x="7061132" y="1693782"/>
            <a:ext cx="1446938" cy="499903"/>
          </a:xfrm>
          <a:prstGeom prst="rect">
            <a:avLst/>
          </a:prstGeom>
        </p:spPr>
      </p:pic>
      <p:pic>
        <p:nvPicPr>
          <p:cNvPr id="14" name="Picture 13" descr="A cloud of smoke&#10;&#10;Description automatically generated with low confidence">
            <a:extLst>
              <a:ext uri="{FF2B5EF4-FFF2-40B4-BE49-F238E27FC236}">
                <a16:creationId xmlns:a16="http://schemas.microsoft.com/office/drawing/2014/main" id="{C50E0C47-8706-A474-3310-5D3AB49A4609}"/>
              </a:ext>
            </a:extLst>
          </p:cNvPr>
          <p:cNvPicPr>
            <a:picLocks noChangeAspect="1"/>
          </p:cNvPicPr>
          <p:nvPr/>
        </p:nvPicPr>
        <p:blipFill rotWithShape="1">
          <a:blip r:embed="rId7">
            <a:alphaModFix amt="35000"/>
            <a:extLst>
              <a:ext uri="{BEBA8EAE-BF5A-486C-A8C5-ECC9F3942E4B}">
                <a14:imgProps xmlns:a14="http://schemas.microsoft.com/office/drawing/2010/main">
                  <a14:imgLayer r:embed="rId8">
                    <a14:imgEffect>
                      <a14:backgroundRemoval t="43222" b="79741" l="27790" r="71981"/>
                    </a14:imgEffect>
                  </a14:imgLayer>
                </a14:imgProps>
              </a:ext>
            </a:extLst>
          </a:blip>
          <a:srcRect l="22266" t="38657" r="22495" b="15694"/>
          <a:stretch/>
        </p:blipFill>
        <p:spPr>
          <a:xfrm>
            <a:off x="6146326" y="4475356"/>
            <a:ext cx="999675" cy="345378"/>
          </a:xfrm>
          <a:prstGeom prst="rect">
            <a:avLst/>
          </a:prstGeom>
        </p:spPr>
      </p:pic>
      <p:pic>
        <p:nvPicPr>
          <p:cNvPr id="15" name="Picture 14" descr="A cloud of smoke&#10;&#10;Description automatically generated with low confidence">
            <a:extLst>
              <a:ext uri="{FF2B5EF4-FFF2-40B4-BE49-F238E27FC236}">
                <a16:creationId xmlns:a16="http://schemas.microsoft.com/office/drawing/2014/main" id="{1B2DA401-8374-4BE0-CD0D-EF94FF95AC7D}"/>
              </a:ext>
            </a:extLst>
          </p:cNvPr>
          <p:cNvPicPr>
            <a:picLocks noChangeAspect="1"/>
          </p:cNvPicPr>
          <p:nvPr/>
        </p:nvPicPr>
        <p:blipFill rotWithShape="1">
          <a:blip r:embed="rId7">
            <a:alphaModFix amt="35000"/>
            <a:extLst>
              <a:ext uri="{BEBA8EAE-BF5A-486C-A8C5-ECC9F3942E4B}">
                <a14:imgProps xmlns:a14="http://schemas.microsoft.com/office/drawing/2010/main">
                  <a14:imgLayer r:embed="rId8">
                    <a14:imgEffect>
                      <a14:backgroundRemoval t="43222" b="79741" l="27790" r="71981"/>
                    </a14:imgEffect>
                  </a14:imgLayer>
                </a14:imgProps>
              </a:ext>
            </a:extLst>
          </a:blip>
          <a:srcRect l="22266" t="38657" r="22495" b="15694"/>
          <a:stretch/>
        </p:blipFill>
        <p:spPr>
          <a:xfrm>
            <a:off x="9626625" y="1643174"/>
            <a:ext cx="1446938" cy="499903"/>
          </a:xfrm>
          <a:prstGeom prst="rect">
            <a:avLst/>
          </a:prstGeom>
        </p:spPr>
      </p:pic>
      <p:pic>
        <p:nvPicPr>
          <p:cNvPr id="16" name="Picture 15" descr="A picture containing diagram&#10;&#10;Description automatically generated">
            <a:extLst>
              <a:ext uri="{FF2B5EF4-FFF2-40B4-BE49-F238E27FC236}">
                <a16:creationId xmlns:a16="http://schemas.microsoft.com/office/drawing/2014/main" id="{2B4E85FD-FC5A-CB44-183A-59F30ABF38CD}"/>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foregroundMark x1="68500" y1="60769" x2="68500" y2="60769"/>
                        <a14:foregroundMark x1="50200" y1="66154" x2="50200" y2="66154"/>
                        <a14:foregroundMark x1="60900" y1="67051" x2="60900" y2="67051"/>
                        <a14:foregroundMark x1="77700" y1="61667" x2="77700" y2="61667"/>
                      </a14:backgroundRemoval>
                    </a14:imgEffect>
                  </a14:imgLayer>
                </a14:imgProps>
              </a:ext>
            </a:extLst>
          </a:blip>
          <a:srcRect l="9360" t="18941" r="8544" b="30093"/>
          <a:stretch/>
        </p:blipFill>
        <p:spPr>
          <a:xfrm>
            <a:off x="10183688" y="5309650"/>
            <a:ext cx="1391923" cy="673993"/>
          </a:xfrm>
          <a:prstGeom prst="rect">
            <a:avLst/>
          </a:prstGeom>
        </p:spPr>
      </p:pic>
      <p:pic>
        <p:nvPicPr>
          <p:cNvPr id="17" name="Picture 16" descr="A picture containing diagram&#10;&#10;Description automatically generated">
            <a:extLst>
              <a:ext uri="{FF2B5EF4-FFF2-40B4-BE49-F238E27FC236}">
                <a16:creationId xmlns:a16="http://schemas.microsoft.com/office/drawing/2014/main" id="{7DD9363E-723A-E98B-A2C0-23D6F7B73E41}"/>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foregroundMark x1="68500" y1="60769" x2="68500" y2="60769"/>
                        <a14:foregroundMark x1="50200" y1="66154" x2="50200" y2="66154"/>
                        <a14:foregroundMark x1="60900" y1="67051" x2="60900" y2="67051"/>
                        <a14:foregroundMark x1="77700" y1="61667" x2="77700" y2="61667"/>
                      </a14:backgroundRemoval>
                    </a14:imgEffect>
                  </a14:imgLayer>
                </a14:imgProps>
              </a:ext>
            </a:extLst>
          </a:blip>
          <a:srcRect l="9360" t="18941" r="8544" b="30093"/>
          <a:stretch/>
        </p:blipFill>
        <p:spPr>
          <a:xfrm>
            <a:off x="1491628" y="5166721"/>
            <a:ext cx="1807556" cy="875250"/>
          </a:xfrm>
          <a:prstGeom prst="rect">
            <a:avLst/>
          </a:prstGeom>
        </p:spPr>
      </p:pic>
      <p:grpSp>
        <p:nvGrpSpPr>
          <p:cNvPr id="158" name="Group 157">
            <a:extLst>
              <a:ext uri="{FF2B5EF4-FFF2-40B4-BE49-F238E27FC236}">
                <a16:creationId xmlns:a16="http://schemas.microsoft.com/office/drawing/2014/main" id="{A4E4B4D1-73B0-3E09-3922-CA3DE4B0E617}"/>
              </a:ext>
            </a:extLst>
          </p:cNvPr>
          <p:cNvGrpSpPr/>
          <p:nvPr/>
        </p:nvGrpSpPr>
        <p:grpSpPr>
          <a:xfrm>
            <a:off x="131812" y="3748688"/>
            <a:ext cx="4792058" cy="1709395"/>
            <a:chOff x="-1054600" y="3194599"/>
            <a:chExt cx="8966122" cy="2634617"/>
          </a:xfrm>
        </p:grpSpPr>
        <p:grpSp>
          <p:nvGrpSpPr>
            <p:cNvPr id="159" name="Group 158">
              <a:extLst>
                <a:ext uri="{FF2B5EF4-FFF2-40B4-BE49-F238E27FC236}">
                  <a16:creationId xmlns:a16="http://schemas.microsoft.com/office/drawing/2014/main" id="{BD08C4A8-FEF6-362B-BD0D-CA02F64D6BCD}"/>
                </a:ext>
              </a:extLst>
            </p:cNvPr>
            <p:cNvGrpSpPr/>
            <p:nvPr/>
          </p:nvGrpSpPr>
          <p:grpSpPr>
            <a:xfrm>
              <a:off x="-27434" y="3290993"/>
              <a:ext cx="724828" cy="530305"/>
              <a:chOff x="4119659" y="3069397"/>
              <a:chExt cx="852739" cy="623888"/>
            </a:xfrm>
          </p:grpSpPr>
          <p:sp>
            <p:nvSpPr>
              <p:cNvPr id="166" name="Rectangle: Rounded Corners 21">
                <a:extLst>
                  <a:ext uri="{FF2B5EF4-FFF2-40B4-BE49-F238E27FC236}">
                    <a16:creationId xmlns:a16="http://schemas.microsoft.com/office/drawing/2014/main" id="{F87A2ECE-5B9C-8AD9-B7A1-A538614C9074}"/>
                  </a:ext>
                </a:extLst>
              </p:cNvPr>
              <p:cNvSpPr/>
              <p:nvPr/>
            </p:nvSpPr>
            <p:spPr>
              <a:xfrm>
                <a:off x="4119659" y="3074588"/>
                <a:ext cx="190501" cy="426213"/>
              </a:xfrm>
              <a:custGeom>
                <a:avLst/>
                <a:gdLst>
                  <a:gd name="connsiteX0" fmla="*/ 0 w 161925"/>
                  <a:gd name="connsiteY0" fmla="*/ 26988 h 459550"/>
                  <a:gd name="connsiteX1" fmla="*/ 26988 w 161925"/>
                  <a:gd name="connsiteY1" fmla="*/ 0 h 459550"/>
                  <a:gd name="connsiteX2" fmla="*/ 134937 w 161925"/>
                  <a:gd name="connsiteY2" fmla="*/ 0 h 459550"/>
                  <a:gd name="connsiteX3" fmla="*/ 161925 w 161925"/>
                  <a:gd name="connsiteY3" fmla="*/ 26988 h 459550"/>
                  <a:gd name="connsiteX4" fmla="*/ 161925 w 161925"/>
                  <a:gd name="connsiteY4" fmla="*/ 432562 h 459550"/>
                  <a:gd name="connsiteX5" fmla="*/ 134937 w 161925"/>
                  <a:gd name="connsiteY5" fmla="*/ 459550 h 459550"/>
                  <a:gd name="connsiteX6" fmla="*/ 26988 w 161925"/>
                  <a:gd name="connsiteY6" fmla="*/ 459550 h 459550"/>
                  <a:gd name="connsiteX7" fmla="*/ 0 w 161925"/>
                  <a:gd name="connsiteY7" fmla="*/ 432562 h 459550"/>
                  <a:gd name="connsiteX8" fmla="*/ 0 w 161925"/>
                  <a:gd name="connsiteY8" fmla="*/ 26988 h 459550"/>
                  <a:gd name="connsiteX0" fmla="*/ 0 w 164043"/>
                  <a:gd name="connsiteY0" fmla="*/ 26988 h 459550"/>
                  <a:gd name="connsiteX1" fmla="*/ 26988 w 164043"/>
                  <a:gd name="connsiteY1" fmla="*/ 0 h 459550"/>
                  <a:gd name="connsiteX2" fmla="*/ 134937 w 164043"/>
                  <a:gd name="connsiteY2" fmla="*/ 0 h 459550"/>
                  <a:gd name="connsiteX3" fmla="*/ 161925 w 164043"/>
                  <a:gd name="connsiteY3" fmla="*/ 26988 h 459550"/>
                  <a:gd name="connsiteX4" fmla="*/ 161925 w 164043"/>
                  <a:gd name="connsiteY4" fmla="*/ 432562 h 459550"/>
                  <a:gd name="connsiteX5" fmla="*/ 134937 w 164043"/>
                  <a:gd name="connsiteY5" fmla="*/ 459550 h 459550"/>
                  <a:gd name="connsiteX6" fmla="*/ 155576 w 164043"/>
                  <a:gd name="connsiteY6" fmla="*/ 345250 h 459550"/>
                  <a:gd name="connsiteX7" fmla="*/ 0 w 164043"/>
                  <a:gd name="connsiteY7" fmla="*/ 432562 h 459550"/>
                  <a:gd name="connsiteX8" fmla="*/ 0 w 164043"/>
                  <a:gd name="connsiteY8" fmla="*/ 26988 h 459550"/>
                  <a:gd name="connsiteX0" fmla="*/ 0 w 164043"/>
                  <a:gd name="connsiteY0" fmla="*/ 26988 h 459550"/>
                  <a:gd name="connsiteX1" fmla="*/ 26988 w 164043"/>
                  <a:gd name="connsiteY1" fmla="*/ 0 h 459550"/>
                  <a:gd name="connsiteX2" fmla="*/ 134937 w 164043"/>
                  <a:gd name="connsiteY2" fmla="*/ 0 h 459550"/>
                  <a:gd name="connsiteX3" fmla="*/ 161925 w 164043"/>
                  <a:gd name="connsiteY3" fmla="*/ 26988 h 459550"/>
                  <a:gd name="connsiteX4" fmla="*/ 161925 w 164043"/>
                  <a:gd name="connsiteY4" fmla="*/ 432562 h 459550"/>
                  <a:gd name="connsiteX5" fmla="*/ 134937 w 164043"/>
                  <a:gd name="connsiteY5" fmla="*/ 459550 h 459550"/>
                  <a:gd name="connsiteX6" fmla="*/ 155576 w 164043"/>
                  <a:gd name="connsiteY6" fmla="*/ 345250 h 459550"/>
                  <a:gd name="connsiteX7" fmla="*/ 40481 w 164043"/>
                  <a:gd name="connsiteY7" fmla="*/ 334930 h 459550"/>
                  <a:gd name="connsiteX8" fmla="*/ 0 w 164043"/>
                  <a:gd name="connsiteY8" fmla="*/ 26988 h 459550"/>
                  <a:gd name="connsiteX0" fmla="*/ 0 w 164043"/>
                  <a:gd name="connsiteY0" fmla="*/ 26988 h 459550"/>
                  <a:gd name="connsiteX1" fmla="*/ 26988 w 164043"/>
                  <a:gd name="connsiteY1" fmla="*/ 0 h 459550"/>
                  <a:gd name="connsiteX2" fmla="*/ 134937 w 164043"/>
                  <a:gd name="connsiteY2" fmla="*/ 0 h 459550"/>
                  <a:gd name="connsiteX3" fmla="*/ 161925 w 164043"/>
                  <a:gd name="connsiteY3" fmla="*/ 26988 h 459550"/>
                  <a:gd name="connsiteX4" fmla="*/ 161925 w 164043"/>
                  <a:gd name="connsiteY4" fmla="*/ 432562 h 459550"/>
                  <a:gd name="connsiteX5" fmla="*/ 134937 w 164043"/>
                  <a:gd name="connsiteY5" fmla="*/ 459550 h 459550"/>
                  <a:gd name="connsiteX6" fmla="*/ 155576 w 164043"/>
                  <a:gd name="connsiteY6" fmla="*/ 345250 h 459550"/>
                  <a:gd name="connsiteX7" fmla="*/ 0 w 164043"/>
                  <a:gd name="connsiteY7" fmla="*/ 26988 h 459550"/>
                  <a:gd name="connsiteX0" fmla="*/ 0 w 161925"/>
                  <a:gd name="connsiteY0" fmla="*/ 26988 h 459550"/>
                  <a:gd name="connsiteX1" fmla="*/ 26988 w 161925"/>
                  <a:gd name="connsiteY1" fmla="*/ 0 h 459550"/>
                  <a:gd name="connsiteX2" fmla="*/ 134937 w 161925"/>
                  <a:gd name="connsiteY2" fmla="*/ 0 h 459550"/>
                  <a:gd name="connsiteX3" fmla="*/ 161925 w 161925"/>
                  <a:gd name="connsiteY3" fmla="*/ 26988 h 459550"/>
                  <a:gd name="connsiteX4" fmla="*/ 161925 w 161925"/>
                  <a:gd name="connsiteY4" fmla="*/ 432562 h 459550"/>
                  <a:gd name="connsiteX5" fmla="*/ 134937 w 161925"/>
                  <a:gd name="connsiteY5" fmla="*/ 459550 h 459550"/>
                  <a:gd name="connsiteX6" fmla="*/ 55564 w 161925"/>
                  <a:gd name="connsiteY6" fmla="*/ 426213 h 459550"/>
                  <a:gd name="connsiteX7" fmla="*/ 0 w 161925"/>
                  <a:gd name="connsiteY7" fmla="*/ 26988 h 459550"/>
                  <a:gd name="connsiteX0" fmla="*/ 0 w 161925"/>
                  <a:gd name="connsiteY0" fmla="*/ 26988 h 466694"/>
                  <a:gd name="connsiteX1" fmla="*/ 26988 w 161925"/>
                  <a:gd name="connsiteY1" fmla="*/ 0 h 466694"/>
                  <a:gd name="connsiteX2" fmla="*/ 134937 w 161925"/>
                  <a:gd name="connsiteY2" fmla="*/ 0 h 466694"/>
                  <a:gd name="connsiteX3" fmla="*/ 161925 w 161925"/>
                  <a:gd name="connsiteY3" fmla="*/ 26988 h 466694"/>
                  <a:gd name="connsiteX4" fmla="*/ 161925 w 161925"/>
                  <a:gd name="connsiteY4" fmla="*/ 432562 h 466694"/>
                  <a:gd name="connsiteX5" fmla="*/ 139700 w 161925"/>
                  <a:gd name="connsiteY5" fmla="*/ 466694 h 466694"/>
                  <a:gd name="connsiteX6" fmla="*/ 55564 w 161925"/>
                  <a:gd name="connsiteY6" fmla="*/ 426213 h 466694"/>
                  <a:gd name="connsiteX7" fmla="*/ 0 w 161925"/>
                  <a:gd name="connsiteY7" fmla="*/ 26988 h 466694"/>
                  <a:gd name="connsiteX0" fmla="*/ 0 w 161925"/>
                  <a:gd name="connsiteY0" fmla="*/ 26988 h 479782"/>
                  <a:gd name="connsiteX1" fmla="*/ 26988 w 161925"/>
                  <a:gd name="connsiteY1" fmla="*/ 0 h 479782"/>
                  <a:gd name="connsiteX2" fmla="*/ 134937 w 161925"/>
                  <a:gd name="connsiteY2" fmla="*/ 0 h 479782"/>
                  <a:gd name="connsiteX3" fmla="*/ 161925 w 161925"/>
                  <a:gd name="connsiteY3" fmla="*/ 26988 h 479782"/>
                  <a:gd name="connsiteX4" fmla="*/ 161925 w 161925"/>
                  <a:gd name="connsiteY4" fmla="*/ 432562 h 479782"/>
                  <a:gd name="connsiteX5" fmla="*/ 55564 w 161925"/>
                  <a:gd name="connsiteY5" fmla="*/ 426213 h 479782"/>
                  <a:gd name="connsiteX6" fmla="*/ 0 w 161925"/>
                  <a:gd name="connsiteY6" fmla="*/ 26988 h 479782"/>
                  <a:gd name="connsiteX0" fmla="*/ 0 w 161925"/>
                  <a:gd name="connsiteY0" fmla="*/ 26988 h 454046"/>
                  <a:gd name="connsiteX1" fmla="*/ 26988 w 161925"/>
                  <a:gd name="connsiteY1" fmla="*/ 0 h 454046"/>
                  <a:gd name="connsiteX2" fmla="*/ 134937 w 161925"/>
                  <a:gd name="connsiteY2" fmla="*/ 0 h 454046"/>
                  <a:gd name="connsiteX3" fmla="*/ 161925 w 161925"/>
                  <a:gd name="connsiteY3" fmla="*/ 26988 h 454046"/>
                  <a:gd name="connsiteX4" fmla="*/ 95250 w 161925"/>
                  <a:gd name="connsiteY4" fmla="*/ 358743 h 454046"/>
                  <a:gd name="connsiteX5" fmla="*/ 55564 w 161925"/>
                  <a:gd name="connsiteY5" fmla="*/ 426213 h 454046"/>
                  <a:gd name="connsiteX6" fmla="*/ 0 w 161925"/>
                  <a:gd name="connsiteY6" fmla="*/ 26988 h 454046"/>
                  <a:gd name="connsiteX0" fmla="*/ 0 w 161925"/>
                  <a:gd name="connsiteY0" fmla="*/ 26988 h 454046"/>
                  <a:gd name="connsiteX1" fmla="*/ 26988 w 161925"/>
                  <a:gd name="connsiteY1" fmla="*/ 0 h 454046"/>
                  <a:gd name="connsiteX2" fmla="*/ 134937 w 161925"/>
                  <a:gd name="connsiteY2" fmla="*/ 0 h 454046"/>
                  <a:gd name="connsiteX3" fmla="*/ 161925 w 161925"/>
                  <a:gd name="connsiteY3" fmla="*/ 26988 h 454046"/>
                  <a:gd name="connsiteX4" fmla="*/ 71438 w 161925"/>
                  <a:gd name="connsiteY4" fmla="*/ 80962 h 454046"/>
                  <a:gd name="connsiteX5" fmla="*/ 95250 w 161925"/>
                  <a:gd name="connsiteY5" fmla="*/ 358743 h 454046"/>
                  <a:gd name="connsiteX6" fmla="*/ 55564 w 161925"/>
                  <a:gd name="connsiteY6" fmla="*/ 426213 h 454046"/>
                  <a:gd name="connsiteX7" fmla="*/ 0 w 161925"/>
                  <a:gd name="connsiteY7" fmla="*/ 26988 h 454046"/>
                  <a:gd name="connsiteX0" fmla="*/ 0 w 176213"/>
                  <a:gd name="connsiteY0" fmla="*/ 26988 h 454046"/>
                  <a:gd name="connsiteX1" fmla="*/ 26988 w 176213"/>
                  <a:gd name="connsiteY1" fmla="*/ 0 h 454046"/>
                  <a:gd name="connsiteX2" fmla="*/ 134937 w 176213"/>
                  <a:gd name="connsiteY2" fmla="*/ 0 h 454046"/>
                  <a:gd name="connsiteX3" fmla="*/ 176213 w 176213"/>
                  <a:gd name="connsiteY3" fmla="*/ 57944 h 454046"/>
                  <a:gd name="connsiteX4" fmla="*/ 71438 w 176213"/>
                  <a:gd name="connsiteY4" fmla="*/ 80962 h 454046"/>
                  <a:gd name="connsiteX5" fmla="*/ 95250 w 176213"/>
                  <a:gd name="connsiteY5" fmla="*/ 358743 h 454046"/>
                  <a:gd name="connsiteX6" fmla="*/ 55564 w 176213"/>
                  <a:gd name="connsiteY6" fmla="*/ 426213 h 454046"/>
                  <a:gd name="connsiteX7" fmla="*/ 0 w 176213"/>
                  <a:gd name="connsiteY7" fmla="*/ 26988 h 454046"/>
                  <a:gd name="connsiteX0" fmla="*/ 0 w 176213"/>
                  <a:gd name="connsiteY0" fmla="*/ 26988 h 454046"/>
                  <a:gd name="connsiteX1" fmla="*/ 26988 w 176213"/>
                  <a:gd name="connsiteY1" fmla="*/ 0 h 454046"/>
                  <a:gd name="connsiteX2" fmla="*/ 161131 w 176213"/>
                  <a:gd name="connsiteY2" fmla="*/ 7144 h 454046"/>
                  <a:gd name="connsiteX3" fmla="*/ 176213 w 176213"/>
                  <a:gd name="connsiteY3" fmla="*/ 57944 h 454046"/>
                  <a:gd name="connsiteX4" fmla="*/ 71438 w 176213"/>
                  <a:gd name="connsiteY4" fmla="*/ 80962 h 454046"/>
                  <a:gd name="connsiteX5" fmla="*/ 95250 w 176213"/>
                  <a:gd name="connsiteY5" fmla="*/ 358743 h 454046"/>
                  <a:gd name="connsiteX6" fmla="*/ 55564 w 176213"/>
                  <a:gd name="connsiteY6" fmla="*/ 426213 h 454046"/>
                  <a:gd name="connsiteX7" fmla="*/ 0 w 176213"/>
                  <a:gd name="connsiteY7" fmla="*/ 26988 h 454046"/>
                  <a:gd name="connsiteX0" fmla="*/ 0 w 176213"/>
                  <a:gd name="connsiteY0" fmla="*/ 26988 h 454046"/>
                  <a:gd name="connsiteX1" fmla="*/ 26988 w 176213"/>
                  <a:gd name="connsiteY1" fmla="*/ 0 h 454046"/>
                  <a:gd name="connsiteX2" fmla="*/ 161131 w 176213"/>
                  <a:gd name="connsiteY2" fmla="*/ 7144 h 454046"/>
                  <a:gd name="connsiteX3" fmla="*/ 176213 w 176213"/>
                  <a:gd name="connsiteY3" fmla="*/ 57944 h 454046"/>
                  <a:gd name="connsiteX4" fmla="*/ 83344 w 176213"/>
                  <a:gd name="connsiteY4" fmla="*/ 88105 h 454046"/>
                  <a:gd name="connsiteX5" fmla="*/ 95250 w 176213"/>
                  <a:gd name="connsiteY5" fmla="*/ 358743 h 454046"/>
                  <a:gd name="connsiteX6" fmla="*/ 55564 w 176213"/>
                  <a:gd name="connsiteY6" fmla="*/ 426213 h 454046"/>
                  <a:gd name="connsiteX7" fmla="*/ 0 w 176213"/>
                  <a:gd name="connsiteY7" fmla="*/ 26988 h 454046"/>
                  <a:gd name="connsiteX0" fmla="*/ 0 w 176213"/>
                  <a:gd name="connsiteY0" fmla="*/ 26988 h 457872"/>
                  <a:gd name="connsiteX1" fmla="*/ 26988 w 176213"/>
                  <a:gd name="connsiteY1" fmla="*/ 0 h 457872"/>
                  <a:gd name="connsiteX2" fmla="*/ 161131 w 176213"/>
                  <a:gd name="connsiteY2" fmla="*/ 7144 h 457872"/>
                  <a:gd name="connsiteX3" fmla="*/ 176213 w 176213"/>
                  <a:gd name="connsiteY3" fmla="*/ 57944 h 457872"/>
                  <a:gd name="connsiteX4" fmla="*/ 83344 w 176213"/>
                  <a:gd name="connsiteY4" fmla="*/ 88105 h 457872"/>
                  <a:gd name="connsiteX5" fmla="*/ 109537 w 176213"/>
                  <a:gd name="connsiteY5" fmla="*/ 375412 h 457872"/>
                  <a:gd name="connsiteX6" fmla="*/ 55564 w 176213"/>
                  <a:gd name="connsiteY6" fmla="*/ 426213 h 457872"/>
                  <a:gd name="connsiteX7" fmla="*/ 0 w 176213"/>
                  <a:gd name="connsiteY7" fmla="*/ 26988 h 457872"/>
                  <a:gd name="connsiteX0" fmla="*/ 0 w 176213"/>
                  <a:gd name="connsiteY0" fmla="*/ 26988 h 448194"/>
                  <a:gd name="connsiteX1" fmla="*/ 26988 w 176213"/>
                  <a:gd name="connsiteY1" fmla="*/ 0 h 448194"/>
                  <a:gd name="connsiteX2" fmla="*/ 161131 w 176213"/>
                  <a:gd name="connsiteY2" fmla="*/ 7144 h 448194"/>
                  <a:gd name="connsiteX3" fmla="*/ 176213 w 176213"/>
                  <a:gd name="connsiteY3" fmla="*/ 57944 h 448194"/>
                  <a:gd name="connsiteX4" fmla="*/ 83344 w 176213"/>
                  <a:gd name="connsiteY4" fmla="*/ 88105 h 448194"/>
                  <a:gd name="connsiteX5" fmla="*/ 109537 w 176213"/>
                  <a:gd name="connsiteY5" fmla="*/ 375412 h 448194"/>
                  <a:gd name="connsiteX6" fmla="*/ 55564 w 176213"/>
                  <a:gd name="connsiteY6" fmla="*/ 426213 h 448194"/>
                  <a:gd name="connsiteX7" fmla="*/ 0 w 176213"/>
                  <a:gd name="connsiteY7" fmla="*/ 26988 h 448194"/>
                  <a:gd name="connsiteX0" fmla="*/ 0 w 176213"/>
                  <a:gd name="connsiteY0" fmla="*/ 26988 h 426213"/>
                  <a:gd name="connsiteX1" fmla="*/ 26988 w 176213"/>
                  <a:gd name="connsiteY1" fmla="*/ 0 h 426213"/>
                  <a:gd name="connsiteX2" fmla="*/ 161131 w 176213"/>
                  <a:gd name="connsiteY2" fmla="*/ 7144 h 426213"/>
                  <a:gd name="connsiteX3" fmla="*/ 176213 w 176213"/>
                  <a:gd name="connsiteY3" fmla="*/ 57944 h 426213"/>
                  <a:gd name="connsiteX4" fmla="*/ 83344 w 176213"/>
                  <a:gd name="connsiteY4" fmla="*/ 88105 h 426213"/>
                  <a:gd name="connsiteX5" fmla="*/ 109537 w 176213"/>
                  <a:gd name="connsiteY5" fmla="*/ 375412 h 426213"/>
                  <a:gd name="connsiteX6" fmla="*/ 55564 w 176213"/>
                  <a:gd name="connsiteY6" fmla="*/ 426213 h 426213"/>
                  <a:gd name="connsiteX7" fmla="*/ 0 w 176213"/>
                  <a:gd name="connsiteY7" fmla="*/ 26988 h 426213"/>
                  <a:gd name="connsiteX0" fmla="*/ 0 w 176213"/>
                  <a:gd name="connsiteY0" fmla="*/ 26988 h 426213"/>
                  <a:gd name="connsiteX1" fmla="*/ 26988 w 176213"/>
                  <a:gd name="connsiteY1" fmla="*/ 0 h 426213"/>
                  <a:gd name="connsiteX2" fmla="*/ 161131 w 176213"/>
                  <a:gd name="connsiteY2" fmla="*/ 7144 h 426213"/>
                  <a:gd name="connsiteX3" fmla="*/ 176213 w 176213"/>
                  <a:gd name="connsiteY3" fmla="*/ 57944 h 426213"/>
                  <a:gd name="connsiteX4" fmla="*/ 83344 w 176213"/>
                  <a:gd name="connsiteY4" fmla="*/ 88105 h 426213"/>
                  <a:gd name="connsiteX5" fmla="*/ 109537 w 176213"/>
                  <a:gd name="connsiteY5" fmla="*/ 375412 h 426213"/>
                  <a:gd name="connsiteX6" fmla="*/ 55564 w 176213"/>
                  <a:gd name="connsiteY6" fmla="*/ 426213 h 426213"/>
                  <a:gd name="connsiteX7" fmla="*/ 0 w 176213"/>
                  <a:gd name="connsiteY7" fmla="*/ 26988 h 426213"/>
                  <a:gd name="connsiteX0" fmla="*/ 0 w 176213"/>
                  <a:gd name="connsiteY0" fmla="*/ 26988 h 426213"/>
                  <a:gd name="connsiteX1" fmla="*/ 26988 w 176213"/>
                  <a:gd name="connsiteY1" fmla="*/ 0 h 426213"/>
                  <a:gd name="connsiteX2" fmla="*/ 161131 w 176213"/>
                  <a:gd name="connsiteY2" fmla="*/ 7144 h 426213"/>
                  <a:gd name="connsiteX3" fmla="*/ 176213 w 176213"/>
                  <a:gd name="connsiteY3" fmla="*/ 57944 h 426213"/>
                  <a:gd name="connsiteX4" fmla="*/ 83344 w 176213"/>
                  <a:gd name="connsiteY4" fmla="*/ 88105 h 426213"/>
                  <a:gd name="connsiteX5" fmla="*/ 109537 w 176213"/>
                  <a:gd name="connsiteY5" fmla="*/ 375412 h 426213"/>
                  <a:gd name="connsiteX6" fmla="*/ 50801 w 176213"/>
                  <a:gd name="connsiteY6" fmla="*/ 426213 h 426213"/>
                  <a:gd name="connsiteX7" fmla="*/ 0 w 176213"/>
                  <a:gd name="connsiteY7" fmla="*/ 26988 h 426213"/>
                  <a:gd name="connsiteX0" fmla="*/ 0 w 190501"/>
                  <a:gd name="connsiteY0" fmla="*/ 31750 h 426213"/>
                  <a:gd name="connsiteX1" fmla="*/ 41276 w 190501"/>
                  <a:gd name="connsiteY1" fmla="*/ 0 h 426213"/>
                  <a:gd name="connsiteX2" fmla="*/ 175419 w 190501"/>
                  <a:gd name="connsiteY2" fmla="*/ 7144 h 426213"/>
                  <a:gd name="connsiteX3" fmla="*/ 190501 w 190501"/>
                  <a:gd name="connsiteY3" fmla="*/ 57944 h 426213"/>
                  <a:gd name="connsiteX4" fmla="*/ 97632 w 190501"/>
                  <a:gd name="connsiteY4" fmla="*/ 88105 h 426213"/>
                  <a:gd name="connsiteX5" fmla="*/ 123825 w 190501"/>
                  <a:gd name="connsiteY5" fmla="*/ 375412 h 426213"/>
                  <a:gd name="connsiteX6" fmla="*/ 65089 w 190501"/>
                  <a:gd name="connsiteY6" fmla="*/ 426213 h 426213"/>
                  <a:gd name="connsiteX7" fmla="*/ 0 w 190501"/>
                  <a:gd name="connsiteY7" fmla="*/ 31750 h 426213"/>
                  <a:gd name="connsiteX0" fmla="*/ 0 w 190501"/>
                  <a:gd name="connsiteY0" fmla="*/ 31750 h 426213"/>
                  <a:gd name="connsiteX1" fmla="*/ 41276 w 190501"/>
                  <a:gd name="connsiteY1" fmla="*/ 0 h 426213"/>
                  <a:gd name="connsiteX2" fmla="*/ 175419 w 190501"/>
                  <a:gd name="connsiteY2" fmla="*/ 7144 h 426213"/>
                  <a:gd name="connsiteX3" fmla="*/ 190501 w 190501"/>
                  <a:gd name="connsiteY3" fmla="*/ 57944 h 426213"/>
                  <a:gd name="connsiteX4" fmla="*/ 97632 w 190501"/>
                  <a:gd name="connsiteY4" fmla="*/ 88105 h 426213"/>
                  <a:gd name="connsiteX5" fmla="*/ 123825 w 190501"/>
                  <a:gd name="connsiteY5" fmla="*/ 375412 h 426213"/>
                  <a:gd name="connsiteX6" fmla="*/ 65089 w 190501"/>
                  <a:gd name="connsiteY6" fmla="*/ 426213 h 426213"/>
                  <a:gd name="connsiteX7" fmla="*/ 0 w 190501"/>
                  <a:gd name="connsiteY7" fmla="*/ 31750 h 426213"/>
                  <a:gd name="connsiteX0" fmla="*/ 0 w 190501"/>
                  <a:gd name="connsiteY0" fmla="*/ 31750 h 426213"/>
                  <a:gd name="connsiteX1" fmla="*/ 41276 w 190501"/>
                  <a:gd name="connsiteY1" fmla="*/ 0 h 426213"/>
                  <a:gd name="connsiteX2" fmla="*/ 175419 w 190501"/>
                  <a:gd name="connsiteY2" fmla="*/ 7144 h 426213"/>
                  <a:gd name="connsiteX3" fmla="*/ 190501 w 190501"/>
                  <a:gd name="connsiteY3" fmla="*/ 57944 h 426213"/>
                  <a:gd name="connsiteX4" fmla="*/ 97632 w 190501"/>
                  <a:gd name="connsiteY4" fmla="*/ 88105 h 426213"/>
                  <a:gd name="connsiteX5" fmla="*/ 123825 w 190501"/>
                  <a:gd name="connsiteY5" fmla="*/ 375412 h 426213"/>
                  <a:gd name="connsiteX6" fmla="*/ 65089 w 190501"/>
                  <a:gd name="connsiteY6" fmla="*/ 426213 h 426213"/>
                  <a:gd name="connsiteX7" fmla="*/ 0 w 190501"/>
                  <a:gd name="connsiteY7" fmla="*/ 31750 h 426213"/>
                  <a:gd name="connsiteX0" fmla="*/ 0 w 190501"/>
                  <a:gd name="connsiteY0" fmla="*/ 31750 h 426213"/>
                  <a:gd name="connsiteX1" fmla="*/ 41276 w 190501"/>
                  <a:gd name="connsiteY1" fmla="*/ 0 h 426213"/>
                  <a:gd name="connsiteX2" fmla="*/ 175419 w 190501"/>
                  <a:gd name="connsiteY2" fmla="*/ 7144 h 426213"/>
                  <a:gd name="connsiteX3" fmla="*/ 190501 w 190501"/>
                  <a:gd name="connsiteY3" fmla="*/ 57944 h 426213"/>
                  <a:gd name="connsiteX4" fmla="*/ 97632 w 190501"/>
                  <a:gd name="connsiteY4" fmla="*/ 88105 h 426213"/>
                  <a:gd name="connsiteX5" fmla="*/ 123825 w 190501"/>
                  <a:gd name="connsiteY5" fmla="*/ 375412 h 426213"/>
                  <a:gd name="connsiteX6" fmla="*/ 65089 w 190501"/>
                  <a:gd name="connsiteY6" fmla="*/ 426213 h 426213"/>
                  <a:gd name="connsiteX7" fmla="*/ 0 w 190501"/>
                  <a:gd name="connsiteY7" fmla="*/ 31750 h 426213"/>
                  <a:gd name="connsiteX0" fmla="*/ 0 w 190501"/>
                  <a:gd name="connsiteY0" fmla="*/ 31750 h 426213"/>
                  <a:gd name="connsiteX1" fmla="*/ 41276 w 190501"/>
                  <a:gd name="connsiteY1" fmla="*/ 0 h 426213"/>
                  <a:gd name="connsiteX2" fmla="*/ 175419 w 190501"/>
                  <a:gd name="connsiteY2" fmla="*/ 7144 h 426213"/>
                  <a:gd name="connsiteX3" fmla="*/ 190501 w 190501"/>
                  <a:gd name="connsiteY3" fmla="*/ 57944 h 426213"/>
                  <a:gd name="connsiteX4" fmla="*/ 97632 w 190501"/>
                  <a:gd name="connsiteY4" fmla="*/ 88105 h 426213"/>
                  <a:gd name="connsiteX5" fmla="*/ 123825 w 190501"/>
                  <a:gd name="connsiteY5" fmla="*/ 375412 h 426213"/>
                  <a:gd name="connsiteX6" fmla="*/ 65089 w 190501"/>
                  <a:gd name="connsiteY6" fmla="*/ 426213 h 426213"/>
                  <a:gd name="connsiteX7" fmla="*/ 0 w 190501"/>
                  <a:gd name="connsiteY7" fmla="*/ 31750 h 426213"/>
                  <a:gd name="connsiteX0" fmla="*/ 0 w 190501"/>
                  <a:gd name="connsiteY0" fmla="*/ 31750 h 426213"/>
                  <a:gd name="connsiteX1" fmla="*/ 41276 w 190501"/>
                  <a:gd name="connsiteY1" fmla="*/ 0 h 426213"/>
                  <a:gd name="connsiteX2" fmla="*/ 175419 w 190501"/>
                  <a:gd name="connsiteY2" fmla="*/ 7144 h 426213"/>
                  <a:gd name="connsiteX3" fmla="*/ 190501 w 190501"/>
                  <a:gd name="connsiteY3" fmla="*/ 57944 h 426213"/>
                  <a:gd name="connsiteX4" fmla="*/ 97632 w 190501"/>
                  <a:gd name="connsiteY4" fmla="*/ 88105 h 426213"/>
                  <a:gd name="connsiteX5" fmla="*/ 123825 w 190501"/>
                  <a:gd name="connsiteY5" fmla="*/ 375412 h 426213"/>
                  <a:gd name="connsiteX6" fmla="*/ 65089 w 190501"/>
                  <a:gd name="connsiteY6" fmla="*/ 426213 h 426213"/>
                  <a:gd name="connsiteX7" fmla="*/ 0 w 190501"/>
                  <a:gd name="connsiteY7" fmla="*/ 31750 h 426213"/>
                  <a:gd name="connsiteX0" fmla="*/ 0 w 190501"/>
                  <a:gd name="connsiteY0" fmla="*/ 31750 h 426213"/>
                  <a:gd name="connsiteX1" fmla="*/ 41276 w 190501"/>
                  <a:gd name="connsiteY1" fmla="*/ 0 h 426213"/>
                  <a:gd name="connsiteX2" fmla="*/ 175419 w 190501"/>
                  <a:gd name="connsiteY2" fmla="*/ 7144 h 426213"/>
                  <a:gd name="connsiteX3" fmla="*/ 190501 w 190501"/>
                  <a:gd name="connsiteY3" fmla="*/ 57944 h 426213"/>
                  <a:gd name="connsiteX4" fmla="*/ 97632 w 190501"/>
                  <a:gd name="connsiteY4" fmla="*/ 88105 h 426213"/>
                  <a:gd name="connsiteX5" fmla="*/ 123825 w 190501"/>
                  <a:gd name="connsiteY5" fmla="*/ 375412 h 426213"/>
                  <a:gd name="connsiteX6" fmla="*/ 65089 w 190501"/>
                  <a:gd name="connsiteY6" fmla="*/ 426213 h 426213"/>
                  <a:gd name="connsiteX7" fmla="*/ 0 w 190501"/>
                  <a:gd name="connsiteY7" fmla="*/ 31750 h 42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1" h="426213">
                    <a:moveTo>
                      <a:pt x="0" y="31750"/>
                    </a:moveTo>
                    <a:cubicBezTo>
                      <a:pt x="0" y="16845"/>
                      <a:pt x="26371" y="0"/>
                      <a:pt x="41276" y="0"/>
                    </a:cubicBezTo>
                    <a:lnTo>
                      <a:pt x="175419" y="7144"/>
                    </a:lnTo>
                    <a:cubicBezTo>
                      <a:pt x="190324" y="7144"/>
                      <a:pt x="190501" y="43039"/>
                      <a:pt x="190501" y="57944"/>
                    </a:cubicBezTo>
                    <a:cubicBezTo>
                      <a:pt x="180182" y="104510"/>
                      <a:pt x="107951" y="41539"/>
                      <a:pt x="97632" y="88105"/>
                    </a:cubicBezTo>
                    <a:lnTo>
                      <a:pt x="123825" y="375412"/>
                    </a:lnTo>
                    <a:cubicBezTo>
                      <a:pt x="125147" y="415755"/>
                      <a:pt x="127796" y="398560"/>
                      <a:pt x="65089" y="426213"/>
                    </a:cubicBezTo>
                    <a:cubicBezTo>
                      <a:pt x="52125" y="342212"/>
                      <a:pt x="21431" y="89292"/>
                      <a:pt x="0" y="31750"/>
                    </a:cubicBezTo>
                    <a:close/>
                  </a:path>
                </a:pathLst>
              </a:custGeom>
              <a:solidFill>
                <a:srgbClr val="5B9BD5"/>
              </a:solidFill>
              <a:ln w="12700" cap="flat" cmpd="sng" algn="ctr">
                <a:noFill/>
                <a:prstDash val="solid"/>
                <a:miter lim="800000"/>
              </a:ln>
              <a:effectLst/>
            </p:spPr>
            <p:txBody>
              <a:bodyPr rtlCol="0" anchor="ctr"/>
              <a:lstStyle/>
              <a:p>
                <a:pPr algn="ctr" defTabSz="685800">
                  <a:defRPr/>
                </a:pPr>
                <a:endParaRPr lang="en-US" sz="1148" kern="0">
                  <a:solidFill>
                    <a:prstClr val="white"/>
                  </a:solidFill>
                  <a:latin typeface="Calibri" panose="020F0502020204030204"/>
                </a:endParaRPr>
              </a:p>
            </p:txBody>
          </p:sp>
          <p:sp>
            <p:nvSpPr>
              <p:cNvPr id="168" name="Oval 9">
                <a:extLst>
                  <a:ext uri="{FF2B5EF4-FFF2-40B4-BE49-F238E27FC236}">
                    <a16:creationId xmlns:a16="http://schemas.microsoft.com/office/drawing/2014/main" id="{16976890-AE4A-BDA8-B9A9-89563945360A}"/>
                  </a:ext>
                </a:extLst>
              </p:cNvPr>
              <p:cNvSpPr/>
              <p:nvPr/>
            </p:nvSpPr>
            <p:spPr>
              <a:xfrm>
                <a:off x="4484179" y="3114555"/>
                <a:ext cx="218950" cy="533578"/>
              </a:xfrm>
              <a:custGeom>
                <a:avLst/>
                <a:gdLst>
                  <a:gd name="connsiteX0" fmla="*/ 0 w 214312"/>
                  <a:gd name="connsiteY0" fmla="*/ 255985 h 511969"/>
                  <a:gd name="connsiteX1" fmla="*/ 107156 w 214312"/>
                  <a:gd name="connsiteY1" fmla="*/ 0 h 511969"/>
                  <a:gd name="connsiteX2" fmla="*/ 214312 w 214312"/>
                  <a:gd name="connsiteY2" fmla="*/ 255985 h 511969"/>
                  <a:gd name="connsiteX3" fmla="*/ 107156 w 214312"/>
                  <a:gd name="connsiteY3" fmla="*/ 511970 h 511969"/>
                  <a:gd name="connsiteX4" fmla="*/ 0 w 214312"/>
                  <a:gd name="connsiteY4" fmla="*/ 255985 h 511969"/>
                  <a:gd name="connsiteX0" fmla="*/ 5191 w 219503"/>
                  <a:gd name="connsiteY0" fmla="*/ 266596 h 522581"/>
                  <a:gd name="connsiteX1" fmla="*/ 26622 w 219503"/>
                  <a:gd name="connsiteY1" fmla="*/ 70142 h 522581"/>
                  <a:gd name="connsiteX2" fmla="*/ 112347 w 219503"/>
                  <a:gd name="connsiteY2" fmla="*/ 10611 h 522581"/>
                  <a:gd name="connsiteX3" fmla="*/ 219503 w 219503"/>
                  <a:gd name="connsiteY3" fmla="*/ 266596 h 522581"/>
                  <a:gd name="connsiteX4" fmla="*/ 112347 w 219503"/>
                  <a:gd name="connsiteY4" fmla="*/ 522581 h 522581"/>
                  <a:gd name="connsiteX5" fmla="*/ 5191 w 219503"/>
                  <a:gd name="connsiteY5" fmla="*/ 266596 h 522581"/>
                  <a:gd name="connsiteX0" fmla="*/ 5191 w 222721"/>
                  <a:gd name="connsiteY0" fmla="*/ 256738 h 512723"/>
                  <a:gd name="connsiteX1" fmla="*/ 26622 w 222721"/>
                  <a:gd name="connsiteY1" fmla="*/ 60284 h 512723"/>
                  <a:gd name="connsiteX2" fmla="*/ 112347 w 222721"/>
                  <a:gd name="connsiteY2" fmla="*/ 753 h 512723"/>
                  <a:gd name="connsiteX3" fmla="*/ 200454 w 222721"/>
                  <a:gd name="connsiteY3" fmla="*/ 43616 h 512723"/>
                  <a:gd name="connsiteX4" fmla="*/ 219503 w 222721"/>
                  <a:gd name="connsiteY4" fmla="*/ 256738 h 512723"/>
                  <a:gd name="connsiteX5" fmla="*/ 112347 w 222721"/>
                  <a:gd name="connsiteY5" fmla="*/ 512723 h 512723"/>
                  <a:gd name="connsiteX6" fmla="*/ 5191 w 222721"/>
                  <a:gd name="connsiteY6" fmla="*/ 256738 h 512723"/>
                  <a:gd name="connsiteX0" fmla="*/ 5191 w 220697"/>
                  <a:gd name="connsiteY0" fmla="*/ 256738 h 525405"/>
                  <a:gd name="connsiteX1" fmla="*/ 26622 w 220697"/>
                  <a:gd name="connsiteY1" fmla="*/ 60284 h 525405"/>
                  <a:gd name="connsiteX2" fmla="*/ 112347 w 220697"/>
                  <a:gd name="connsiteY2" fmla="*/ 753 h 525405"/>
                  <a:gd name="connsiteX3" fmla="*/ 200454 w 220697"/>
                  <a:gd name="connsiteY3" fmla="*/ 43616 h 525405"/>
                  <a:gd name="connsiteX4" fmla="*/ 219503 w 220697"/>
                  <a:gd name="connsiteY4" fmla="*/ 256738 h 525405"/>
                  <a:gd name="connsiteX5" fmla="*/ 209979 w 220697"/>
                  <a:gd name="connsiteY5" fmla="*/ 462716 h 525405"/>
                  <a:gd name="connsiteX6" fmla="*/ 112347 w 220697"/>
                  <a:gd name="connsiteY6" fmla="*/ 512723 h 525405"/>
                  <a:gd name="connsiteX7" fmla="*/ 5191 w 220697"/>
                  <a:gd name="connsiteY7" fmla="*/ 256738 h 525405"/>
                  <a:gd name="connsiteX0" fmla="*/ 2728 w 218234"/>
                  <a:gd name="connsiteY0" fmla="*/ 256738 h 514814"/>
                  <a:gd name="connsiteX1" fmla="*/ 24159 w 218234"/>
                  <a:gd name="connsiteY1" fmla="*/ 60284 h 514814"/>
                  <a:gd name="connsiteX2" fmla="*/ 109884 w 218234"/>
                  <a:gd name="connsiteY2" fmla="*/ 753 h 514814"/>
                  <a:gd name="connsiteX3" fmla="*/ 197991 w 218234"/>
                  <a:gd name="connsiteY3" fmla="*/ 43616 h 514814"/>
                  <a:gd name="connsiteX4" fmla="*/ 217040 w 218234"/>
                  <a:gd name="connsiteY4" fmla="*/ 256738 h 514814"/>
                  <a:gd name="connsiteX5" fmla="*/ 207516 w 218234"/>
                  <a:gd name="connsiteY5" fmla="*/ 462716 h 514814"/>
                  <a:gd name="connsiteX6" fmla="*/ 109884 w 218234"/>
                  <a:gd name="connsiteY6" fmla="*/ 512723 h 514814"/>
                  <a:gd name="connsiteX7" fmla="*/ 12254 w 218234"/>
                  <a:gd name="connsiteY7" fmla="*/ 479384 h 514814"/>
                  <a:gd name="connsiteX8" fmla="*/ 2728 w 218234"/>
                  <a:gd name="connsiteY8" fmla="*/ 256738 h 514814"/>
                  <a:gd name="connsiteX0" fmla="*/ 2728 w 218234"/>
                  <a:gd name="connsiteY0" fmla="*/ 256738 h 534476"/>
                  <a:gd name="connsiteX1" fmla="*/ 24159 w 218234"/>
                  <a:gd name="connsiteY1" fmla="*/ 60284 h 534476"/>
                  <a:gd name="connsiteX2" fmla="*/ 109884 w 218234"/>
                  <a:gd name="connsiteY2" fmla="*/ 753 h 534476"/>
                  <a:gd name="connsiteX3" fmla="*/ 197991 w 218234"/>
                  <a:gd name="connsiteY3" fmla="*/ 43616 h 534476"/>
                  <a:gd name="connsiteX4" fmla="*/ 217040 w 218234"/>
                  <a:gd name="connsiteY4" fmla="*/ 256738 h 534476"/>
                  <a:gd name="connsiteX5" fmla="*/ 207516 w 218234"/>
                  <a:gd name="connsiteY5" fmla="*/ 462716 h 534476"/>
                  <a:gd name="connsiteX6" fmla="*/ 112265 w 218234"/>
                  <a:gd name="connsiteY6" fmla="*/ 534154 h 534476"/>
                  <a:gd name="connsiteX7" fmla="*/ 12254 w 218234"/>
                  <a:gd name="connsiteY7" fmla="*/ 479384 h 534476"/>
                  <a:gd name="connsiteX8" fmla="*/ 2728 w 218234"/>
                  <a:gd name="connsiteY8" fmla="*/ 256738 h 534476"/>
                  <a:gd name="connsiteX0" fmla="*/ 2728 w 219581"/>
                  <a:gd name="connsiteY0" fmla="*/ 256738 h 534275"/>
                  <a:gd name="connsiteX1" fmla="*/ 24159 w 219581"/>
                  <a:gd name="connsiteY1" fmla="*/ 60284 h 534275"/>
                  <a:gd name="connsiteX2" fmla="*/ 109884 w 219581"/>
                  <a:gd name="connsiteY2" fmla="*/ 753 h 534275"/>
                  <a:gd name="connsiteX3" fmla="*/ 197991 w 219581"/>
                  <a:gd name="connsiteY3" fmla="*/ 43616 h 534275"/>
                  <a:gd name="connsiteX4" fmla="*/ 217040 w 219581"/>
                  <a:gd name="connsiteY4" fmla="*/ 256738 h 534275"/>
                  <a:gd name="connsiteX5" fmla="*/ 209897 w 219581"/>
                  <a:gd name="connsiteY5" fmla="*/ 469860 h 534275"/>
                  <a:gd name="connsiteX6" fmla="*/ 112265 w 219581"/>
                  <a:gd name="connsiteY6" fmla="*/ 534154 h 534275"/>
                  <a:gd name="connsiteX7" fmla="*/ 12254 w 219581"/>
                  <a:gd name="connsiteY7" fmla="*/ 479384 h 534275"/>
                  <a:gd name="connsiteX8" fmla="*/ 2728 w 219581"/>
                  <a:gd name="connsiteY8" fmla="*/ 256738 h 534275"/>
                  <a:gd name="connsiteX0" fmla="*/ 2097 w 218950"/>
                  <a:gd name="connsiteY0" fmla="*/ 256041 h 533578"/>
                  <a:gd name="connsiteX1" fmla="*/ 14003 w 218950"/>
                  <a:gd name="connsiteY1" fmla="*/ 45299 h 533578"/>
                  <a:gd name="connsiteX2" fmla="*/ 109253 w 218950"/>
                  <a:gd name="connsiteY2" fmla="*/ 56 h 533578"/>
                  <a:gd name="connsiteX3" fmla="*/ 197360 w 218950"/>
                  <a:gd name="connsiteY3" fmla="*/ 42919 h 533578"/>
                  <a:gd name="connsiteX4" fmla="*/ 216409 w 218950"/>
                  <a:gd name="connsiteY4" fmla="*/ 256041 h 533578"/>
                  <a:gd name="connsiteX5" fmla="*/ 209266 w 218950"/>
                  <a:gd name="connsiteY5" fmla="*/ 469163 h 533578"/>
                  <a:gd name="connsiteX6" fmla="*/ 111634 w 218950"/>
                  <a:gd name="connsiteY6" fmla="*/ 533457 h 533578"/>
                  <a:gd name="connsiteX7" fmla="*/ 11623 w 218950"/>
                  <a:gd name="connsiteY7" fmla="*/ 478687 h 533578"/>
                  <a:gd name="connsiteX8" fmla="*/ 2097 w 218950"/>
                  <a:gd name="connsiteY8" fmla="*/ 256041 h 533578"/>
                  <a:gd name="connsiteX0" fmla="*/ 2097 w 218950"/>
                  <a:gd name="connsiteY0" fmla="*/ 256041 h 533578"/>
                  <a:gd name="connsiteX1" fmla="*/ 14003 w 218950"/>
                  <a:gd name="connsiteY1" fmla="*/ 45299 h 533578"/>
                  <a:gd name="connsiteX2" fmla="*/ 109253 w 218950"/>
                  <a:gd name="connsiteY2" fmla="*/ 56 h 533578"/>
                  <a:gd name="connsiteX3" fmla="*/ 197360 w 218950"/>
                  <a:gd name="connsiteY3" fmla="*/ 42919 h 533578"/>
                  <a:gd name="connsiteX4" fmla="*/ 216409 w 218950"/>
                  <a:gd name="connsiteY4" fmla="*/ 256041 h 533578"/>
                  <a:gd name="connsiteX5" fmla="*/ 209266 w 218950"/>
                  <a:gd name="connsiteY5" fmla="*/ 469163 h 533578"/>
                  <a:gd name="connsiteX6" fmla="*/ 111634 w 218950"/>
                  <a:gd name="connsiteY6" fmla="*/ 533457 h 533578"/>
                  <a:gd name="connsiteX7" fmla="*/ 11623 w 218950"/>
                  <a:gd name="connsiteY7" fmla="*/ 478687 h 533578"/>
                  <a:gd name="connsiteX8" fmla="*/ 2097 w 218950"/>
                  <a:gd name="connsiteY8" fmla="*/ 256041 h 533578"/>
                  <a:gd name="connsiteX0" fmla="*/ 2097 w 218950"/>
                  <a:gd name="connsiteY0" fmla="*/ 256041 h 533578"/>
                  <a:gd name="connsiteX1" fmla="*/ 14003 w 218950"/>
                  <a:gd name="connsiteY1" fmla="*/ 45299 h 533578"/>
                  <a:gd name="connsiteX2" fmla="*/ 109253 w 218950"/>
                  <a:gd name="connsiteY2" fmla="*/ 56 h 533578"/>
                  <a:gd name="connsiteX3" fmla="*/ 204504 w 218950"/>
                  <a:gd name="connsiteY3" fmla="*/ 42919 h 533578"/>
                  <a:gd name="connsiteX4" fmla="*/ 216409 w 218950"/>
                  <a:gd name="connsiteY4" fmla="*/ 256041 h 533578"/>
                  <a:gd name="connsiteX5" fmla="*/ 209266 w 218950"/>
                  <a:gd name="connsiteY5" fmla="*/ 469163 h 533578"/>
                  <a:gd name="connsiteX6" fmla="*/ 111634 w 218950"/>
                  <a:gd name="connsiteY6" fmla="*/ 533457 h 533578"/>
                  <a:gd name="connsiteX7" fmla="*/ 11623 w 218950"/>
                  <a:gd name="connsiteY7" fmla="*/ 478687 h 533578"/>
                  <a:gd name="connsiteX8" fmla="*/ 2097 w 218950"/>
                  <a:gd name="connsiteY8" fmla="*/ 256041 h 533578"/>
                  <a:gd name="connsiteX0" fmla="*/ 2097 w 218950"/>
                  <a:gd name="connsiteY0" fmla="*/ 256041 h 533578"/>
                  <a:gd name="connsiteX1" fmla="*/ 14003 w 218950"/>
                  <a:gd name="connsiteY1" fmla="*/ 45299 h 533578"/>
                  <a:gd name="connsiteX2" fmla="*/ 109253 w 218950"/>
                  <a:gd name="connsiteY2" fmla="*/ 56 h 533578"/>
                  <a:gd name="connsiteX3" fmla="*/ 204504 w 218950"/>
                  <a:gd name="connsiteY3" fmla="*/ 42919 h 533578"/>
                  <a:gd name="connsiteX4" fmla="*/ 216409 w 218950"/>
                  <a:gd name="connsiteY4" fmla="*/ 256041 h 533578"/>
                  <a:gd name="connsiteX5" fmla="*/ 209266 w 218950"/>
                  <a:gd name="connsiteY5" fmla="*/ 469163 h 533578"/>
                  <a:gd name="connsiteX6" fmla="*/ 111634 w 218950"/>
                  <a:gd name="connsiteY6" fmla="*/ 533457 h 533578"/>
                  <a:gd name="connsiteX7" fmla="*/ 11623 w 218950"/>
                  <a:gd name="connsiteY7" fmla="*/ 478687 h 533578"/>
                  <a:gd name="connsiteX8" fmla="*/ 2097 w 218950"/>
                  <a:gd name="connsiteY8" fmla="*/ 256041 h 533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950" h="533578">
                    <a:moveTo>
                      <a:pt x="2097" y="256041"/>
                    </a:moveTo>
                    <a:cubicBezTo>
                      <a:pt x="2494" y="183810"/>
                      <a:pt x="-3856" y="87963"/>
                      <a:pt x="14003" y="45299"/>
                    </a:cubicBezTo>
                    <a:cubicBezTo>
                      <a:pt x="31862" y="2635"/>
                      <a:pt x="77503" y="453"/>
                      <a:pt x="109253" y="56"/>
                    </a:cubicBezTo>
                    <a:cubicBezTo>
                      <a:pt x="141003" y="-341"/>
                      <a:pt x="186645" y="255"/>
                      <a:pt x="204504" y="42919"/>
                    </a:cubicBezTo>
                    <a:cubicBezTo>
                      <a:pt x="222363" y="85583"/>
                      <a:pt x="218393" y="196510"/>
                      <a:pt x="216409" y="256041"/>
                    </a:cubicBezTo>
                    <a:cubicBezTo>
                      <a:pt x="214425" y="315572"/>
                      <a:pt x="227125" y="426499"/>
                      <a:pt x="209266" y="469163"/>
                    </a:cubicBezTo>
                    <a:cubicBezTo>
                      <a:pt x="191407" y="511827"/>
                      <a:pt x="144574" y="531870"/>
                      <a:pt x="111634" y="533457"/>
                    </a:cubicBezTo>
                    <a:cubicBezTo>
                      <a:pt x="78694" y="535044"/>
                      <a:pt x="29482" y="521351"/>
                      <a:pt x="11623" y="478687"/>
                    </a:cubicBezTo>
                    <a:cubicBezTo>
                      <a:pt x="-6236" y="436023"/>
                      <a:pt x="1700" y="328272"/>
                      <a:pt x="2097" y="256041"/>
                    </a:cubicBezTo>
                    <a:close/>
                  </a:path>
                </a:pathLst>
              </a:custGeom>
              <a:solidFill>
                <a:sysClr val="window" lastClr="FFFFFF"/>
              </a:solidFill>
              <a:ln w="12700" cap="flat" cmpd="sng" algn="ctr">
                <a:noFill/>
                <a:prstDash val="solid"/>
                <a:miter lim="800000"/>
              </a:ln>
              <a:effectLst/>
            </p:spPr>
            <p:txBody>
              <a:bodyPr rtlCol="0" anchor="ctr"/>
              <a:lstStyle/>
              <a:p>
                <a:pPr algn="ctr" defTabSz="685800">
                  <a:defRPr/>
                </a:pPr>
                <a:endParaRPr lang="en-US" sz="1148" kern="0">
                  <a:solidFill>
                    <a:prstClr val="white"/>
                  </a:solidFill>
                  <a:latin typeface="Calibri" panose="020F0502020204030204"/>
                </a:endParaRPr>
              </a:p>
            </p:txBody>
          </p:sp>
          <p:cxnSp>
            <p:nvCxnSpPr>
              <p:cNvPr id="169" name="Straight Connector 168">
                <a:extLst>
                  <a:ext uri="{FF2B5EF4-FFF2-40B4-BE49-F238E27FC236}">
                    <a16:creationId xmlns:a16="http://schemas.microsoft.com/office/drawing/2014/main" id="{BB791394-1DA8-DA95-09EF-EA62AD27120D}"/>
                  </a:ext>
                </a:extLst>
              </p:cNvPr>
              <p:cNvCxnSpPr/>
              <p:nvPr/>
            </p:nvCxnSpPr>
            <p:spPr>
              <a:xfrm>
                <a:off x="4540076" y="3200764"/>
                <a:ext cx="107156" cy="0"/>
              </a:xfrm>
              <a:prstGeom prst="line">
                <a:avLst/>
              </a:prstGeom>
              <a:noFill/>
              <a:ln w="25400" cap="flat" cmpd="sng" algn="ctr">
                <a:solidFill>
                  <a:srgbClr val="ADADAD"/>
                </a:solidFill>
                <a:prstDash val="solid"/>
                <a:miter lim="800000"/>
              </a:ln>
              <a:effectLst/>
            </p:spPr>
          </p:cxnSp>
          <p:cxnSp>
            <p:nvCxnSpPr>
              <p:cNvPr id="170" name="Straight Connector 169">
                <a:extLst>
                  <a:ext uri="{FF2B5EF4-FFF2-40B4-BE49-F238E27FC236}">
                    <a16:creationId xmlns:a16="http://schemas.microsoft.com/office/drawing/2014/main" id="{FE277459-4F59-4754-9B2C-C4AD396DAED6}"/>
                  </a:ext>
                </a:extLst>
              </p:cNvPr>
              <p:cNvCxnSpPr/>
              <p:nvPr/>
            </p:nvCxnSpPr>
            <p:spPr>
              <a:xfrm>
                <a:off x="4566865" y="3262676"/>
                <a:ext cx="53578" cy="0"/>
              </a:xfrm>
              <a:prstGeom prst="line">
                <a:avLst/>
              </a:prstGeom>
              <a:noFill/>
              <a:ln w="25400" cap="flat" cmpd="sng" algn="ctr">
                <a:solidFill>
                  <a:srgbClr val="ADADAD"/>
                </a:solidFill>
                <a:prstDash val="solid"/>
                <a:miter lim="800000"/>
              </a:ln>
              <a:effectLst/>
            </p:spPr>
          </p:cxnSp>
          <p:cxnSp>
            <p:nvCxnSpPr>
              <p:cNvPr id="171" name="Straight Connector 170">
                <a:extLst>
                  <a:ext uri="{FF2B5EF4-FFF2-40B4-BE49-F238E27FC236}">
                    <a16:creationId xmlns:a16="http://schemas.microsoft.com/office/drawing/2014/main" id="{C44B1DBE-16A8-0A02-FF0D-14C5FC118187}"/>
                  </a:ext>
                </a:extLst>
              </p:cNvPr>
              <p:cNvCxnSpPr/>
              <p:nvPr/>
            </p:nvCxnSpPr>
            <p:spPr>
              <a:xfrm>
                <a:off x="4540076" y="3319827"/>
                <a:ext cx="107156" cy="0"/>
              </a:xfrm>
              <a:prstGeom prst="line">
                <a:avLst/>
              </a:prstGeom>
              <a:noFill/>
              <a:ln w="25400" cap="flat" cmpd="sng" algn="ctr">
                <a:solidFill>
                  <a:srgbClr val="ADADAD"/>
                </a:solidFill>
                <a:prstDash val="solid"/>
                <a:miter lim="800000"/>
              </a:ln>
              <a:effectLst/>
            </p:spPr>
          </p:cxnSp>
          <p:cxnSp>
            <p:nvCxnSpPr>
              <p:cNvPr id="172" name="Straight Connector 171">
                <a:extLst>
                  <a:ext uri="{FF2B5EF4-FFF2-40B4-BE49-F238E27FC236}">
                    <a16:creationId xmlns:a16="http://schemas.microsoft.com/office/drawing/2014/main" id="{A3E6F5C4-80D3-7936-D6F0-8319C53B3BF5}"/>
                  </a:ext>
                </a:extLst>
              </p:cNvPr>
              <p:cNvCxnSpPr/>
              <p:nvPr/>
            </p:nvCxnSpPr>
            <p:spPr>
              <a:xfrm>
                <a:off x="4566865" y="3381739"/>
                <a:ext cx="53578" cy="0"/>
              </a:xfrm>
              <a:prstGeom prst="line">
                <a:avLst/>
              </a:prstGeom>
              <a:noFill/>
              <a:ln w="25400" cap="flat" cmpd="sng" algn="ctr">
                <a:solidFill>
                  <a:srgbClr val="ADADAD"/>
                </a:solidFill>
                <a:prstDash val="solid"/>
                <a:miter lim="800000"/>
              </a:ln>
              <a:effectLst/>
            </p:spPr>
          </p:cxnSp>
          <p:cxnSp>
            <p:nvCxnSpPr>
              <p:cNvPr id="173" name="Straight Connector 172">
                <a:extLst>
                  <a:ext uri="{FF2B5EF4-FFF2-40B4-BE49-F238E27FC236}">
                    <a16:creationId xmlns:a16="http://schemas.microsoft.com/office/drawing/2014/main" id="{F17C77C2-1245-348A-246E-3D4CC3CE5759}"/>
                  </a:ext>
                </a:extLst>
              </p:cNvPr>
              <p:cNvCxnSpPr/>
              <p:nvPr/>
            </p:nvCxnSpPr>
            <p:spPr>
              <a:xfrm>
                <a:off x="4540076" y="3438889"/>
                <a:ext cx="107156" cy="0"/>
              </a:xfrm>
              <a:prstGeom prst="line">
                <a:avLst/>
              </a:prstGeom>
              <a:noFill/>
              <a:ln w="25400" cap="flat" cmpd="sng" algn="ctr">
                <a:solidFill>
                  <a:srgbClr val="ADADAD"/>
                </a:solidFill>
                <a:prstDash val="solid"/>
                <a:miter lim="800000"/>
              </a:ln>
              <a:effectLst/>
            </p:spPr>
          </p:cxnSp>
          <p:cxnSp>
            <p:nvCxnSpPr>
              <p:cNvPr id="174" name="Straight Connector 173">
                <a:extLst>
                  <a:ext uri="{FF2B5EF4-FFF2-40B4-BE49-F238E27FC236}">
                    <a16:creationId xmlns:a16="http://schemas.microsoft.com/office/drawing/2014/main" id="{69CD16F5-D4DE-BB19-7AA6-EF4F35AB10B0}"/>
                  </a:ext>
                </a:extLst>
              </p:cNvPr>
              <p:cNvCxnSpPr/>
              <p:nvPr/>
            </p:nvCxnSpPr>
            <p:spPr>
              <a:xfrm>
                <a:off x="4566865" y="3500801"/>
                <a:ext cx="53578" cy="0"/>
              </a:xfrm>
              <a:prstGeom prst="line">
                <a:avLst/>
              </a:prstGeom>
              <a:noFill/>
              <a:ln w="25400" cap="flat" cmpd="sng" algn="ctr">
                <a:solidFill>
                  <a:srgbClr val="ADADAD"/>
                </a:solidFill>
                <a:prstDash val="solid"/>
                <a:miter lim="800000"/>
              </a:ln>
              <a:effectLst/>
            </p:spPr>
          </p:cxnSp>
          <p:cxnSp>
            <p:nvCxnSpPr>
              <p:cNvPr id="175" name="Straight Connector 174">
                <a:extLst>
                  <a:ext uri="{FF2B5EF4-FFF2-40B4-BE49-F238E27FC236}">
                    <a16:creationId xmlns:a16="http://schemas.microsoft.com/office/drawing/2014/main" id="{5A7095A2-A501-CD06-83D9-FE89303F8911}"/>
                  </a:ext>
                </a:extLst>
              </p:cNvPr>
              <p:cNvCxnSpPr/>
              <p:nvPr/>
            </p:nvCxnSpPr>
            <p:spPr>
              <a:xfrm>
                <a:off x="4540076" y="3565095"/>
                <a:ext cx="107156" cy="0"/>
              </a:xfrm>
              <a:prstGeom prst="line">
                <a:avLst/>
              </a:prstGeom>
              <a:noFill/>
              <a:ln w="25400" cap="flat" cmpd="sng" algn="ctr">
                <a:solidFill>
                  <a:srgbClr val="ADADAD"/>
                </a:solidFill>
                <a:prstDash val="solid"/>
                <a:miter lim="800000"/>
              </a:ln>
              <a:effectLst/>
            </p:spPr>
          </p:cxnSp>
          <p:sp>
            <p:nvSpPr>
              <p:cNvPr id="167" name="Rectangle: Rounded Corners 3">
                <a:extLst>
                  <a:ext uri="{FF2B5EF4-FFF2-40B4-BE49-F238E27FC236}">
                    <a16:creationId xmlns:a16="http://schemas.microsoft.com/office/drawing/2014/main" id="{EBEEDCA7-FC2C-FCFD-320B-375D2168EC61}"/>
                  </a:ext>
                </a:extLst>
              </p:cNvPr>
              <p:cNvSpPr/>
              <p:nvPr/>
            </p:nvSpPr>
            <p:spPr>
              <a:xfrm>
                <a:off x="4268486" y="3069397"/>
                <a:ext cx="703912" cy="623888"/>
              </a:xfrm>
              <a:custGeom>
                <a:avLst/>
                <a:gdLst>
                  <a:gd name="connsiteX0" fmla="*/ 0 w 476250"/>
                  <a:gd name="connsiteY0" fmla="*/ 79377 h 628650"/>
                  <a:gd name="connsiteX1" fmla="*/ 79377 w 476250"/>
                  <a:gd name="connsiteY1" fmla="*/ 0 h 628650"/>
                  <a:gd name="connsiteX2" fmla="*/ 396873 w 476250"/>
                  <a:gd name="connsiteY2" fmla="*/ 0 h 628650"/>
                  <a:gd name="connsiteX3" fmla="*/ 476250 w 476250"/>
                  <a:gd name="connsiteY3" fmla="*/ 79377 h 628650"/>
                  <a:gd name="connsiteX4" fmla="*/ 476250 w 476250"/>
                  <a:gd name="connsiteY4" fmla="*/ 549273 h 628650"/>
                  <a:gd name="connsiteX5" fmla="*/ 396873 w 476250"/>
                  <a:gd name="connsiteY5" fmla="*/ 628650 h 628650"/>
                  <a:gd name="connsiteX6" fmla="*/ 79377 w 476250"/>
                  <a:gd name="connsiteY6" fmla="*/ 628650 h 628650"/>
                  <a:gd name="connsiteX7" fmla="*/ 0 w 476250"/>
                  <a:gd name="connsiteY7" fmla="*/ 549273 h 628650"/>
                  <a:gd name="connsiteX8" fmla="*/ 0 w 476250"/>
                  <a:gd name="connsiteY8" fmla="*/ 79377 h 628650"/>
                  <a:gd name="connsiteX0" fmla="*/ 0 w 507206"/>
                  <a:gd name="connsiteY0" fmla="*/ 79377 h 628650"/>
                  <a:gd name="connsiteX1" fmla="*/ 79377 w 507206"/>
                  <a:gd name="connsiteY1" fmla="*/ 0 h 628650"/>
                  <a:gd name="connsiteX2" fmla="*/ 396873 w 507206"/>
                  <a:gd name="connsiteY2" fmla="*/ 0 h 628650"/>
                  <a:gd name="connsiteX3" fmla="*/ 507206 w 507206"/>
                  <a:gd name="connsiteY3" fmla="*/ 138908 h 628650"/>
                  <a:gd name="connsiteX4" fmla="*/ 476250 w 507206"/>
                  <a:gd name="connsiteY4" fmla="*/ 549273 h 628650"/>
                  <a:gd name="connsiteX5" fmla="*/ 396873 w 507206"/>
                  <a:gd name="connsiteY5" fmla="*/ 628650 h 628650"/>
                  <a:gd name="connsiteX6" fmla="*/ 79377 w 507206"/>
                  <a:gd name="connsiteY6" fmla="*/ 628650 h 628650"/>
                  <a:gd name="connsiteX7" fmla="*/ 0 w 507206"/>
                  <a:gd name="connsiteY7" fmla="*/ 549273 h 628650"/>
                  <a:gd name="connsiteX8" fmla="*/ 0 w 507206"/>
                  <a:gd name="connsiteY8" fmla="*/ 79377 h 628650"/>
                  <a:gd name="connsiteX0" fmla="*/ 0 w 507206"/>
                  <a:gd name="connsiteY0" fmla="*/ 79377 h 628650"/>
                  <a:gd name="connsiteX1" fmla="*/ 79377 w 507206"/>
                  <a:gd name="connsiteY1" fmla="*/ 0 h 628650"/>
                  <a:gd name="connsiteX2" fmla="*/ 396873 w 507206"/>
                  <a:gd name="connsiteY2" fmla="*/ 0 h 628650"/>
                  <a:gd name="connsiteX3" fmla="*/ 507206 w 507206"/>
                  <a:gd name="connsiteY3" fmla="*/ 138908 h 628650"/>
                  <a:gd name="connsiteX4" fmla="*/ 476250 w 507206"/>
                  <a:gd name="connsiteY4" fmla="*/ 549273 h 628650"/>
                  <a:gd name="connsiteX5" fmla="*/ 396873 w 507206"/>
                  <a:gd name="connsiteY5" fmla="*/ 628650 h 628650"/>
                  <a:gd name="connsiteX6" fmla="*/ 79377 w 507206"/>
                  <a:gd name="connsiteY6" fmla="*/ 628650 h 628650"/>
                  <a:gd name="connsiteX7" fmla="*/ 0 w 507206"/>
                  <a:gd name="connsiteY7" fmla="*/ 549273 h 628650"/>
                  <a:gd name="connsiteX8" fmla="*/ 0 w 507206"/>
                  <a:gd name="connsiteY8" fmla="*/ 79377 h 628650"/>
                  <a:gd name="connsiteX0" fmla="*/ 0 w 507206"/>
                  <a:gd name="connsiteY0" fmla="*/ 79377 h 628650"/>
                  <a:gd name="connsiteX1" fmla="*/ 79377 w 507206"/>
                  <a:gd name="connsiteY1" fmla="*/ 0 h 628650"/>
                  <a:gd name="connsiteX2" fmla="*/ 396873 w 507206"/>
                  <a:gd name="connsiteY2" fmla="*/ 0 h 628650"/>
                  <a:gd name="connsiteX3" fmla="*/ 507206 w 507206"/>
                  <a:gd name="connsiteY3" fmla="*/ 138908 h 628650"/>
                  <a:gd name="connsiteX4" fmla="*/ 476250 w 507206"/>
                  <a:gd name="connsiteY4" fmla="*/ 549273 h 628650"/>
                  <a:gd name="connsiteX5" fmla="*/ 396873 w 507206"/>
                  <a:gd name="connsiteY5" fmla="*/ 628650 h 628650"/>
                  <a:gd name="connsiteX6" fmla="*/ 79377 w 507206"/>
                  <a:gd name="connsiteY6" fmla="*/ 628650 h 628650"/>
                  <a:gd name="connsiteX7" fmla="*/ 0 w 507206"/>
                  <a:gd name="connsiteY7" fmla="*/ 549273 h 628650"/>
                  <a:gd name="connsiteX8" fmla="*/ 0 w 507206"/>
                  <a:gd name="connsiteY8" fmla="*/ 79377 h 628650"/>
                  <a:gd name="connsiteX0" fmla="*/ 0 w 630287"/>
                  <a:gd name="connsiteY0" fmla="*/ 79377 h 628650"/>
                  <a:gd name="connsiteX1" fmla="*/ 79377 w 630287"/>
                  <a:gd name="connsiteY1" fmla="*/ 0 h 628650"/>
                  <a:gd name="connsiteX2" fmla="*/ 396873 w 630287"/>
                  <a:gd name="connsiteY2" fmla="*/ 0 h 628650"/>
                  <a:gd name="connsiteX3" fmla="*/ 628650 w 630287"/>
                  <a:gd name="connsiteY3" fmla="*/ 19844 h 628650"/>
                  <a:gd name="connsiteX4" fmla="*/ 507206 w 630287"/>
                  <a:gd name="connsiteY4" fmla="*/ 138908 h 628650"/>
                  <a:gd name="connsiteX5" fmla="*/ 476250 w 630287"/>
                  <a:gd name="connsiteY5" fmla="*/ 549273 h 628650"/>
                  <a:gd name="connsiteX6" fmla="*/ 396873 w 630287"/>
                  <a:gd name="connsiteY6" fmla="*/ 628650 h 628650"/>
                  <a:gd name="connsiteX7" fmla="*/ 79377 w 630287"/>
                  <a:gd name="connsiteY7" fmla="*/ 628650 h 628650"/>
                  <a:gd name="connsiteX8" fmla="*/ 0 w 630287"/>
                  <a:gd name="connsiteY8" fmla="*/ 549273 h 628650"/>
                  <a:gd name="connsiteX9" fmla="*/ 0 w 630287"/>
                  <a:gd name="connsiteY9" fmla="*/ 79377 h 628650"/>
                  <a:gd name="connsiteX0" fmla="*/ 0 w 630888"/>
                  <a:gd name="connsiteY0" fmla="*/ 79377 h 628650"/>
                  <a:gd name="connsiteX1" fmla="*/ 79377 w 630888"/>
                  <a:gd name="connsiteY1" fmla="*/ 0 h 628650"/>
                  <a:gd name="connsiteX2" fmla="*/ 396873 w 630888"/>
                  <a:gd name="connsiteY2" fmla="*/ 0 h 628650"/>
                  <a:gd name="connsiteX3" fmla="*/ 628650 w 630888"/>
                  <a:gd name="connsiteY3" fmla="*/ 19844 h 628650"/>
                  <a:gd name="connsiteX4" fmla="*/ 507206 w 630888"/>
                  <a:gd name="connsiteY4" fmla="*/ 138908 h 628650"/>
                  <a:gd name="connsiteX5" fmla="*/ 476250 w 630888"/>
                  <a:gd name="connsiteY5" fmla="*/ 549273 h 628650"/>
                  <a:gd name="connsiteX6" fmla="*/ 396873 w 630888"/>
                  <a:gd name="connsiteY6" fmla="*/ 628650 h 628650"/>
                  <a:gd name="connsiteX7" fmla="*/ 79377 w 630888"/>
                  <a:gd name="connsiteY7" fmla="*/ 628650 h 628650"/>
                  <a:gd name="connsiteX8" fmla="*/ 0 w 630888"/>
                  <a:gd name="connsiteY8" fmla="*/ 549273 h 628650"/>
                  <a:gd name="connsiteX9" fmla="*/ 0 w 630888"/>
                  <a:gd name="connsiteY9" fmla="*/ 79377 h 628650"/>
                  <a:gd name="connsiteX0" fmla="*/ 0 w 630888"/>
                  <a:gd name="connsiteY0" fmla="*/ 79377 h 628650"/>
                  <a:gd name="connsiteX1" fmla="*/ 79377 w 630888"/>
                  <a:gd name="connsiteY1" fmla="*/ 0 h 628650"/>
                  <a:gd name="connsiteX2" fmla="*/ 399255 w 630888"/>
                  <a:gd name="connsiteY2" fmla="*/ 4762 h 628650"/>
                  <a:gd name="connsiteX3" fmla="*/ 628650 w 630888"/>
                  <a:gd name="connsiteY3" fmla="*/ 19844 h 628650"/>
                  <a:gd name="connsiteX4" fmla="*/ 507206 w 630888"/>
                  <a:gd name="connsiteY4" fmla="*/ 138908 h 628650"/>
                  <a:gd name="connsiteX5" fmla="*/ 476250 w 630888"/>
                  <a:gd name="connsiteY5" fmla="*/ 549273 h 628650"/>
                  <a:gd name="connsiteX6" fmla="*/ 396873 w 630888"/>
                  <a:gd name="connsiteY6" fmla="*/ 628650 h 628650"/>
                  <a:gd name="connsiteX7" fmla="*/ 79377 w 630888"/>
                  <a:gd name="connsiteY7" fmla="*/ 628650 h 628650"/>
                  <a:gd name="connsiteX8" fmla="*/ 0 w 630888"/>
                  <a:gd name="connsiteY8" fmla="*/ 549273 h 628650"/>
                  <a:gd name="connsiteX9" fmla="*/ 0 w 630888"/>
                  <a:gd name="connsiteY9" fmla="*/ 79377 h 628650"/>
                  <a:gd name="connsiteX0" fmla="*/ 0 w 630888"/>
                  <a:gd name="connsiteY0" fmla="*/ 549273 h 628650"/>
                  <a:gd name="connsiteX1" fmla="*/ 79377 w 630888"/>
                  <a:gd name="connsiteY1" fmla="*/ 0 h 628650"/>
                  <a:gd name="connsiteX2" fmla="*/ 399255 w 630888"/>
                  <a:gd name="connsiteY2" fmla="*/ 4762 h 628650"/>
                  <a:gd name="connsiteX3" fmla="*/ 628650 w 630888"/>
                  <a:gd name="connsiteY3" fmla="*/ 19844 h 628650"/>
                  <a:gd name="connsiteX4" fmla="*/ 507206 w 630888"/>
                  <a:gd name="connsiteY4" fmla="*/ 138908 h 628650"/>
                  <a:gd name="connsiteX5" fmla="*/ 476250 w 630888"/>
                  <a:gd name="connsiteY5" fmla="*/ 549273 h 628650"/>
                  <a:gd name="connsiteX6" fmla="*/ 396873 w 630888"/>
                  <a:gd name="connsiteY6" fmla="*/ 628650 h 628650"/>
                  <a:gd name="connsiteX7" fmla="*/ 79377 w 630888"/>
                  <a:gd name="connsiteY7" fmla="*/ 628650 h 628650"/>
                  <a:gd name="connsiteX8" fmla="*/ 0 w 630888"/>
                  <a:gd name="connsiteY8" fmla="*/ 549273 h 628650"/>
                  <a:gd name="connsiteX0" fmla="*/ 73023 w 703911"/>
                  <a:gd name="connsiteY0" fmla="*/ 544511 h 623888"/>
                  <a:gd name="connsiteX1" fmla="*/ 0 w 703911"/>
                  <a:gd name="connsiteY1" fmla="*/ 0 h 623888"/>
                  <a:gd name="connsiteX2" fmla="*/ 472278 w 703911"/>
                  <a:gd name="connsiteY2" fmla="*/ 0 h 623888"/>
                  <a:gd name="connsiteX3" fmla="*/ 701673 w 703911"/>
                  <a:gd name="connsiteY3" fmla="*/ 15082 h 623888"/>
                  <a:gd name="connsiteX4" fmla="*/ 580229 w 703911"/>
                  <a:gd name="connsiteY4" fmla="*/ 134146 h 623888"/>
                  <a:gd name="connsiteX5" fmla="*/ 549273 w 703911"/>
                  <a:gd name="connsiteY5" fmla="*/ 544511 h 623888"/>
                  <a:gd name="connsiteX6" fmla="*/ 469896 w 703911"/>
                  <a:gd name="connsiteY6" fmla="*/ 623888 h 623888"/>
                  <a:gd name="connsiteX7" fmla="*/ 152400 w 703911"/>
                  <a:gd name="connsiteY7" fmla="*/ 623888 h 623888"/>
                  <a:gd name="connsiteX8" fmla="*/ 73023 w 703911"/>
                  <a:gd name="connsiteY8" fmla="*/ 544511 h 623888"/>
                  <a:gd name="connsiteX0" fmla="*/ 58735 w 703911"/>
                  <a:gd name="connsiteY0" fmla="*/ 554036 h 623888"/>
                  <a:gd name="connsiteX1" fmla="*/ 0 w 703911"/>
                  <a:gd name="connsiteY1" fmla="*/ 0 h 623888"/>
                  <a:gd name="connsiteX2" fmla="*/ 472278 w 703911"/>
                  <a:gd name="connsiteY2" fmla="*/ 0 h 623888"/>
                  <a:gd name="connsiteX3" fmla="*/ 701673 w 703911"/>
                  <a:gd name="connsiteY3" fmla="*/ 15082 h 623888"/>
                  <a:gd name="connsiteX4" fmla="*/ 580229 w 703911"/>
                  <a:gd name="connsiteY4" fmla="*/ 134146 h 623888"/>
                  <a:gd name="connsiteX5" fmla="*/ 549273 w 703911"/>
                  <a:gd name="connsiteY5" fmla="*/ 544511 h 623888"/>
                  <a:gd name="connsiteX6" fmla="*/ 469896 w 703911"/>
                  <a:gd name="connsiteY6" fmla="*/ 623888 h 623888"/>
                  <a:gd name="connsiteX7" fmla="*/ 152400 w 703911"/>
                  <a:gd name="connsiteY7" fmla="*/ 623888 h 623888"/>
                  <a:gd name="connsiteX8" fmla="*/ 58735 w 703911"/>
                  <a:gd name="connsiteY8" fmla="*/ 554036 h 623888"/>
                  <a:gd name="connsiteX0" fmla="*/ 58735 w 703911"/>
                  <a:gd name="connsiteY0" fmla="*/ 554036 h 623888"/>
                  <a:gd name="connsiteX1" fmla="*/ 0 w 703911"/>
                  <a:gd name="connsiteY1" fmla="*/ 0 h 623888"/>
                  <a:gd name="connsiteX2" fmla="*/ 472278 w 703911"/>
                  <a:gd name="connsiteY2" fmla="*/ 0 h 623888"/>
                  <a:gd name="connsiteX3" fmla="*/ 701673 w 703911"/>
                  <a:gd name="connsiteY3" fmla="*/ 15082 h 623888"/>
                  <a:gd name="connsiteX4" fmla="*/ 580229 w 703911"/>
                  <a:gd name="connsiteY4" fmla="*/ 134146 h 623888"/>
                  <a:gd name="connsiteX5" fmla="*/ 549273 w 703911"/>
                  <a:gd name="connsiteY5" fmla="*/ 544511 h 623888"/>
                  <a:gd name="connsiteX6" fmla="*/ 469896 w 703911"/>
                  <a:gd name="connsiteY6" fmla="*/ 623888 h 623888"/>
                  <a:gd name="connsiteX7" fmla="*/ 152400 w 703911"/>
                  <a:gd name="connsiteY7" fmla="*/ 623888 h 623888"/>
                  <a:gd name="connsiteX8" fmla="*/ 58735 w 703911"/>
                  <a:gd name="connsiteY8" fmla="*/ 554036 h 623888"/>
                  <a:gd name="connsiteX0" fmla="*/ 58735 w 703911"/>
                  <a:gd name="connsiteY0" fmla="*/ 554036 h 623888"/>
                  <a:gd name="connsiteX1" fmla="*/ 0 w 703911"/>
                  <a:gd name="connsiteY1" fmla="*/ 0 h 623888"/>
                  <a:gd name="connsiteX2" fmla="*/ 472278 w 703911"/>
                  <a:gd name="connsiteY2" fmla="*/ 0 h 623888"/>
                  <a:gd name="connsiteX3" fmla="*/ 701673 w 703911"/>
                  <a:gd name="connsiteY3" fmla="*/ 15082 h 623888"/>
                  <a:gd name="connsiteX4" fmla="*/ 580229 w 703911"/>
                  <a:gd name="connsiteY4" fmla="*/ 134146 h 623888"/>
                  <a:gd name="connsiteX5" fmla="*/ 549273 w 703911"/>
                  <a:gd name="connsiteY5" fmla="*/ 544511 h 623888"/>
                  <a:gd name="connsiteX6" fmla="*/ 469896 w 703911"/>
                  <a:gd name="connsiteY6" fmla="*/ 623888 h 623888"/>
                  <a:gd name="connsiteX7" fmla="*/ 152400 w 703911"/>
                  <a:gd name="connsiteY7" fmla="*/ 623888 h 623888"/>
                  <a:gd name="connsiteX8" fmla="*/ 58735 w 703911"/>
                  <a:gd name="connsiteY8" fmla="*/ 554036 h 62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3911" h="623888">
                    <a:moveTo>
                      <a:pt x="58735" y="554036"/>
                    </a:moveTo>
                    <a:lnTo>
                      <a:pt x="0" y="0"/>
                    </a:lnTo>
                    <a:lnTo>
                      <a:pt x="472278" y="0"/>
                    </a:lnTo>
                    <a:cubicBezTo>
                      <a:pt x="535645" y="7276"/>
                      <a:pt x="683284" y="-8069"/>
                      <a:pt x="701673" y="15082"/>
                    </a:cubicBezTo>
                    <a:cubicBezTo>
                      <a:pt x="720062" y="38233"/>
                      <a:pt x="620313" y="83214"/>
                      <a:pt x="580229" y="134146"/>
                    </a:cubicBezTo>
                    <a:cubicBezTo>
                      <a:pt x="568323" y="290778"/>
                      <a:pt x="556417" y="387879"/>
                      <a:pt x="549273" y="544511"/>
                    </a:cubicBezTo>
                    <a:cubicBezTo>
                      <a:pt x="549273" y="588350"/>
                      <a:pt x="513735" y="623888"/>
                      <a:pt x="469896" y="623888"/>
                    </a:cubicBezTo>
                    <a:lnTo>
                      <a:pt x="152400" y="623888"/>
                    </a:lnTo>
                    <a:cubicBezTo>
                      <a:pt x="108561" y="623888"/>
                      <a:pt x="58735" y="597875"/>
                      <a:pt x="58735" y="554036"/>
                    </a:cubicBezTo>
                    <a:close/>
                  </a:path>
                </a:pathLst>
              </a:custGeom>
              <a:solidFill>
                <a:srgbClr val="BDE8FB"/>
              </a:solidFill>
              <a:ln w="12700" cap="flat" cmpd="sng" algn="ctr">
                <a:noFill/>
                <a:prstDash val="solid"/>
                <a:miter lim="800000"/>
              </a:ln>
              <a:effectLst/>
            </p:spPr>
            <p:txBody>
              <a:bodyPr rtlCol="0" anchor="ctr"/>
              <a:lstStyle/>
              <a:p>
                <a:pPr algn="ctr" defTabSz="685800">
                  <a:defRPr/>
                </a:pPr>
                <a:endParaRPr lang="en-US" sz="1148" kern="0">
                  <a:solidFill>
                    <a:prstClr val="white"/>
                  </a:solidFill>
                  <a:latin typeface="Calibri" panose="020F0502020204030204"/>
                </a:endParaRPr>
              </a:p>
            </p:txBody>
          </p:sp>
        </p:grpSp>
        <p:grpSp>
          <p:nvGrpSpPr>
            <p:cNvPr id="160" name="Group 159">
              <a:extLst>
                <a:ext uri="{FF2B5EF4-FFF2-40B4-BE49-F238E27FC236}">
                  <a16:creationId xmlns:a16="http://schemas.microsoft.com/office/drawing/2014/main" id="{80191A6B-2FAE-F93A-F7B8-74EC7D496A70}"/>
                </a:ext>
              </a:extLst>
            </p:cNvPr>
            <p:cNvGrpSpPr/>
            <p:nvPr/>
          </p:nvGrpSpPr>
          <p:grpSpPr>
            <a:xfrm>
              <a:off x="-1054600" y="3194599"/>
              <a:ext cx="8966122" cy="2634617"/>
              <a:chOff x="-1054600" y="3194599"/>
              <a:chExt cx="8966122" cy="2634617"/>
            </a:xfrm>
          </p:grpSpPr>
          <p:sp>
            <p:nvSpPr>
              <p:cNvPr id="161" name="Rectangle 160">
                <a:extLst>
                  <a:ext uri="{FF2B5EF4-FFF2-40B4-BE49-F238E27FC236}">
                    <a16:creationId xmlns:a16="http://schemas.microsoft.com/office/drawing/2014/main" id="{EF0A378C-8BD8-F68E-93FB-0BE069494B93}"/>
                  </a:ext>
                </a:extLst>
              </p:cNvPr>
              <p:cNvSpPr/>
              <p:nvPr/>
            </p:nvSpPr>
            <p:spPr>
              <a:xfrm>
                <a:off x="-175055" y="4078775"/>
                <a:ext cx="7199207" cy="1750441"/>
              </a:xfrm>
              <a:prstGeom prst="rect">
                <a:avLst/>
              </a:prstGeom>
              <a:noFill/>
              <a:ln w="206375" cap="sq" cmpd="sng" algn="ctr">
                <a:solidFill>
                  <a:srgbClr val="B4B4B4"/>
                </a:solidFill>
                <a:prstDash val="solid"/>
                <a:miter lim="800000"/>
              </a:ln>
              <a:effectLst/>
              <a:scene3d>
                <a:camera prst="orthographicFront"/>
                <a:lightRig rig="threePt" dir="t"/>
              </a:scene3d>
              <a:sp3d>
                <a:bevelT/>
              </a:sp3d>
            </p:spPr>
            <p:txBody>
              <a:bodyPr rtlCol="0" anchor="ctr"/>
              <a:lstStyle/>
              <a:p>
                <a:pPr algn="ctr" defTabSz="685800">
                  <a:defRPr/>
                </a:pPr>
                <a:endParaRPr lang="en-US" sz="1148" kern="0">
                  <a:solidFill>
                    <a:prstClr val="white"/>
                  </a:solidFill>
                  <a:latin typeface="Calibri" panose="020F0502020204030204"/>
                </a:endParaRPr>
              </a:p>
            </p:txBody>
          </p:sp>
          <p:sp>
            <p:nvSpPr>
              <p:cNvPr id="162" name="Rectangle 63">
                <a:extLst>
                  <a:ext uri="{FF2B5EF4-FFF2-40B4-BE49-F238E27FC236}">
                    <a16:creationId xmlns:a16="http://schemas.microsoft.com/office/drawing/2014/main" id="{29FE1288-A122-4092-22DC-B91DE2F45E9C}"/>
                  </a:ext>
                </a:extLst>
              </p:cNvPr>
              <p:cNvSpPr/>
              <p:nvPr/>
            </p:nvSpPr>
            <p:spPr>
              <a:xfrm rot="21154528">
                <a:off x="-1054600" y="3194599"/>
                <a:ext cx="8966122" cy="1480723"/>
              </a:xfrm>
              <a:custGeom>
                <a:avLst/>
                <a:gdLst>
                  <a:gd name="connsiteX0" fmla="*/ 0 w 8702151"/>
                  <a:gd name="connsiteY0" fmla="*/ 0 h 2059342"/>
                  <a:gd name="connsiteX1" fmla="*/ 8702151 w 8702151"/>
                  <a:gd name="connsiteY1" fmla="*/ 0 h 2059342"/>
                  <a:gd name="connsiteX2" fmla="*/ 8702151 w 8702151"/>
                  <a:gd name="connsiteY2" fmla="*/ 2059342 h 2059342"/>
                  <a:gd name="connsiteX3" fmla="*/ 0 w 8702151"/>
                  <a:gd name="connsiteY3" fmla="*/ 2059342 h 2059342"/>
                  <a:gd name="connsiteX4" fmla="*/ 0 w 8702151"/>
                  <a:gd name="connsiteY4" fmla="*/ 0 h 2059342"/>
                  <a:gd name="connsiteX0" fmla="*/ 0 w 9195338"/>
                  <a:gd name="connsiteY0" fmla="*/ 0 h 2113985"/>
                  <a:gd name="connsiteX1" fmla="*/ 9195338 w 9195338"/>
                  <a:gd name="connsiteY1" fmla="*/ 54643 h 2113985"/>
                  <a:gd name="connsiteX2" fmla="*/ 9195338 w 9195338"/>
                  <a:gd name="connsiteY2" fmla="*/ 2113985 h 2113985"/>
                  <a:gd name="connsiteX3" fmla="*/ 493187 w 9195338"/>
                  <a:gd name="connsiteY3" fmla="*/ 2113985 h 2113985"/>
                  <a:gd name="connsiteX4" fmla="*/ 0 w 9195338"/>
                  <a:gd name="connsiteY4" fmla="*/ 0 h 2113985"/>
                  <a:gd name="connsiteX0" fmla="*/ 0 w 9931806"/>
                  <a:gd name="connsiteY0" fmla="*/ 0 h 2113985"/>
                  <a:gd name="connsiteX1" fmla="*/ 9195338 w 9931806"/>
                  <a:gd name="connsiteY1" fmla="*/ 54643 h 2113985"/>
                  <a:gd name="connsiteX2" fmla="*/ 9931806 w 9931806"/>
                  <a:gd name="connsiteY2" fmla="*/ 2033647 h 2113985"/>
                  <a:gd name="connsiteX3" fmla="*/ 493187 w 9931806"/>
                  <a:gd name="connsiteY3" fmla="*/ 2113985 h 2113985"/>
                  <a:gd name="connsiteX4" fmla="*/ 0 w 9931806"/>
                  <a:gd name="connsiteY4" fmla="*/ 0 h 2113985"/>
                  <a:gd name="connsiteX0" fmla="*/ 0 w 10032483"/>
                  <a:gd name="connsiteY0" fmla="*/ 0 h 2113985"/>
                  <a:gd name="connsiteX1" fmla="*/ 9195338 w 10032483"/>
                  <a:gd name="connsiteY1" fmla="*/ 54643 h 2113985"/>
                  <a:gd name="connsiteX2" fmla="*/ 10032483 w 10032483"/>
                  <a:gd name="connsiteY2" fmla="*/ 1938890 h 2113985"/>
                  <a:gd name="connsiteX3" fmla="*/ 493187 w 10032483"/>
                  <a:gd name="connsiteY3" fmla="*/ 2113985 h 2113985"/>
                  <a:gd name="connsiteX4" fmla="*/ 0 w 10032483"/>
                  <a:gd name="connsiteY4" fmla="*/ 0 h 2113985"/>
                  <a:gd name="connsiteX0" fmla="*/ 0 w 10070244"/>
                  <a:gd name="connsiteY0" fmla="*/ 0 h 2113985"/>
                  <a:gd name="connsiteX1" fmla="*/ 9195338 w 10070244"/>
                  <a:gd name="connsiteY1" fmla="*/ 54643 h 2113985"/>
                  <a:gd name="connsiteX2" fmla="*/ 10070244 w 10070244"/>
                  <a:gd name="connsiteY2" fmla="*/ 1875152 h 2113985"/>
                  <a:gd name="connsiteX3" fmla="*/ 493187 w 10070244"/>
                  <a:gd name="connsiteY3" fmla="*/ 2113985 h 2113985"/>
                  <a:gd name="connsiteX4" fmla="*/ 0 w 10070244"/>
                  <a:gd name="connsiteY4" fmla="*/ 0 h 2113985"/>
                  <a:gd name="connsiteX0" fmla="*/ 0 w 9933123"/>
                  <a:gd name="connsiteY0" fmla="*/ 0 h 2113985"/>
                  <a:gd name="connsiteX1" fmla="*/ 9195338 w 9933123"/>
                  <a:gd name="connsiteY1" fmla="*/ 54643 h 2113985"/>
                  <a:gd name="connsiteX2" fmla="*/ 9933123 w 9933123"/>
                  <a:gd name="connsiteY2" fmla="*/ 1798369 h 2113985"/>
                  <a:gd name="connsiteX3" fmla="*/ 493187 w 9933123"/>
                  <a:gd name="connsiteY3" fmla="*/ 2113985 h 2113985"/>
                  <a:gd name="connsiteX4" fmla="*/ 0 w 9933123"/>
                  <a:gd name="connsiteY4" fmla="*/ 0 h 2113985"/>
                  <a:gd name="connsiteX0" fmla="*/ 0 w 9933123"/>
                  <a:gd name="connsiteY0" fmla="*/ 0 h 2113985"/>
                  <a:gd name="connsiteX1" fmla="*/ 9195338 w 9933123"/>
                  <a:gd name="connsiteY1" fmla="*/ 54643 h 2113985"/>
                  <a:gd name="connsiteX2" fmla="*/ 9933123 w 9933123"/>
                  <a:gd name="connsiteY2" fmla="*/ 1798369 h 2113985"/>
                  <a:gd name="connsiteX3" fmla="*/ 493187 w 9933123"/>
                  <a:gd name="connsiteY3" fmla="*/ 2113985 h 2113985"/>
                  <a:gd name="connsiteX4" fmla="*/ 0 w 9933123"/>
                  <a:gd name="connsiteY4" fmla="*/ 0 h 2113985"/>
                  <a:gd name="connsiteX0" fmla="*/ 0 w 9956196"/>
                  <a:gd name="connsiteY0" fmla="*/ 0 h 2113985"/>
                  <a:gd name="connsiteX1" fmla="*/ 9195338 w 9956196"/>
                  <a:gd name="connsiteY1" fmla="*/ 54643 h 2113985"/>
                  <a:gd name="connsiteX2" fmla="*/ 9956196 w 9956196"/>
                  <a:gd name="connsiteY2" fmla="*/ 1771953 h 2113985"/>
                  <a:gd name="connsiteX3" fmla="*/ 493187 w 9956196"/>
                  <a:gd name="connsiteY3" fmla="*/ 2113985 h 2113985"/>
                  <a:gd name="connsiteX4" fmla="*/ 0 w 9956196"/>
                  <a:gd name="connsiteY4" fmla="*/ 0 h 2113985"/>
                  <a:gd name="connsiteX0" fmla="*/ 0 w 9907968"/>
                  <a:gd name="connsiteY0" fmla="*/ 0 h 2113985"/>
                  <a:gd name="connsiteX1" fmla="*/ 9195338 w 9907968"/>
                  <a:gd name="connsiteY1" fmla="*/ 54643 h 2113985"/>
                  <a:gd name="connsiteX2" fmla="*/ 9907968 w 9907968"/>
                  <a:gd name="connsiteY2" fmla="*/ 1765649 h 2113985"/>
                  <a:gd name="connsiteX3" fmla="*/ 493187 w 9907968"/>
                  <a:gd name="connsiteY3" fmla="*/ 2113985 h 2113985"/>
                  <a:gd name="connsiteX4" fmla="*/ 0 w 9907968"/>
                  <a:gd name="connsiteY4" fmla="*/ 0 h 2113985"/>
                  <a:gd name="connsiteX0" fmla="*/ 0 w 9941948"/>
                  <a:gd name="connsiteY0" fmla="*/ 0 h 2113985"/>
                  <a:gd name="connsiteX1" fmla="*/ 9195338 w 9941948"/>
                  <a:gd name="connsiteY1" fmla="*/ 54643 h 2113985"/>
                  <a:gd name="connsiteX2" fmla="*/ 9941948 w 9941948"/>
                  <a:gd name="connsiteY2" fmla="*/ 1730848 h 2113985"/>
                  <a:gd name="connsiteX3" fmla="*/ 493187 w 9941948"/>
                  <a:gd name="connsiteY3" fmla="*/ 2113985 h 2113985"/>
                  <a:gd name="connsiteX4" fmla="*/ 0 w 9941948"/>
                  <a:gd name="connsiteY4" fmla="*/ 0 h 2113985"/>
                  <a:gd name="connsiteX0" fmla="*/ 0 w 9938167"/>
                  <a:gd name="connsiteY0" fmla="*/ 0 h 2113985"/>
                  <a:gd name="connsiteX1" fmla="*/ 9195338 w 9938167"/>
                  <a:gd name="connsiteY1" fmla="*/ 54643 h 2113985"/>
                  <a:gd name="connsiteX2" fmla="*/ 9938167 w 9938167"/>
                  <a:gd name="connsiteY2" fmla="*/ 1759785 h 2113985"/>
                  <a:gd name="connsiteX3" fmla="*/ 493187 w 9938167"/>
                  <a:gd name="connsiteY3" fmla="*/ 2113985 h 2113985"/>
                  <a:gd name="connsiteX4" fmla="*/ 0 w 9938167"/>
                  <a:gd name="connsiteY4" fmla="*/ 0 h 2113985"/>
                  <a:gd name="connsiteX0" fmla="*/ 0 w 9938167"/>
                  <a:gd name="connsiteY0" fmla="*/ 0 h 2113985"/>
                  <a:gd name="connsiteX1" fmla="*/ 8972228 w 9938167"/>
                  <a:gd name="connsiteY1" fmla="*/ 35296 h 2113985"/>
                  <a:gd name="connsiteX2" fmla="*/ 9938167 w 9938167"/>
                  <a:gd name="connsiteY2" fmla="*/ 1759785 h 2113985"/>
                  <a:gd name="connsiteX3" fmla="*/ 493187 w 9938167"/>
                  <a:gd name="connsiteY3" fmla="*/ 2113985 h 2113985"/>
                  <a:gd name="connsiteX4" fmla="*/ 0 w 9938167"/>
                  <a:gd name="connsiteY4" fmla="*/ 0 h 2113985"/>
                  <a:gd name="connsiteX0" fmla="*/ 0 w 10239703"/>
                  <a:gd name="connsiteY0" fmla="*/ 0 h 2133771"/>
                  <a:gd name="connsiteX1" fmla="*/ 9273764 w 10239703"/>
                  <a:gd name="connsiteY1" fmla="*/ 55082 h 2133771"/>
                  <a:gd name="connsiteX2" fmla="*/ 10239703 w 10239703"/>
                  <a:gd name="connsiteY2" fmla="*/ 1779571 h 2133771"/>
                  <a:gd name="connsiteX3" fmla="*/ 794723 w 10239703"/>
                  <a:gd name="connsiteY3" fmla="*/ 2133771 h 2133771"/>
                  <a:gd name="connsiteX4" fmla="*/ 0 w 10239703"/>
                  <a:gd name="connsiteY4" fmla="*/ 0 h 2133771"/>
                  <a:gd name="connsiteX0" fmla="*/ 0 w 10476680"/>
                  <a:gd name="connsiteY0" fmla="*/ 31673 h 2078689"/>
                  <a:gd name="connsiteX1" fmla="*/ 9510741 w 10476680"/>
                  <a:gd name="connsiteY1" fmla="*/ 0 h 2078689"/>
                  <a:gd name="connsiteX2" fmla="*/ 10476680 w 10476680"/>
                  <a:gd name="connsiteY2" fmla="*/ 1724489 h 2078689"/>
                  <a:gd name="connsiteX3" fmla="*/ 1031700 w 10476680"/>
                  <a:gd name="connsiteY3" fmla="*/ 2078689 h 2078689"/>
                  <a:gd name="connsiteX4" fmla="*/ 0 w 10476680"/>
                  <a:gd name="connsiteY4" fmla="*/ 31673 h 2078689"/>
                  <a:gd name="connsiteX0" fmla="*/ 0 w 10439359"/>
                  <a:gd name="connsiteY0" fmla="*/ 46360 h 2078689"/>
                  <a:gd name="connsiteX1" fmla="*/ 9473420 w 10439359"/>
                  <a:gd name="connsiteY1" fmla="*/ 0 h 2078689"/>
                  <a:gd name="connsiteX2" fmla="*/ 10439359 w 10439359"/>
                  <a:gd name="connsiteY2" fmla="*/ 1724489 h 2078689"/>
                  <a:gd name="connsiteX3" fmla="*/ 994379 w 10439359"/>
                  <a:gd name="connsiteY3" fmla="*/ 2078689 h 2078689"/>
                  <a:gd name="connsiteX4" fmla="*/ 0 w 10439359"/>
                  <a:gd name="connsiteY4" fmla="*/ 46360 h 2078689"/>
                  <a:gd name="connsiteX0" fmla="*/ 0 w 10410422"/>
                  <a:gd name="connsiteY0" fmla="*/ 50142 h 2078689"/>
                  <a:gd name="connsiteX1" fmla="*/ 9444483 w 10410422"/>
                  <a:gd name="connsiteY1" fmla="*/ 0 h 2078689"/>
                  <a:gd name="connsiteX2" fmla="*/ 10410422 w 10410422"/>
                  <a:gd name="connsiteY2" fmla="*/ 1724489 h 2078689"/>
                  <a:gd name="connsiteX3" fmla="*/ 965442 w 10410422"/>
                  <a:gd name="connsiteY3" fmla="*/ 2078689 h 2078689"/>
                  <a:gd name="connsiteX4" fmla="*/ 0 w 10410422"/>
                  <a:gd name="connsiteY4" fmla="*/ 50142 h 2078689"/>
                  <a:gd name="connsiteX0" fmla="*/ 0 w 10410422"/>
                  <a:gd name="connsiteY0" fmla="*/ 50142 h 2065700"/>
                  <a:gd name="connsiteX1" fmla="*/ 9444483 w 10410422"/>
                  <a:gd name="connsiteY1" fmla="*/ 0 h 2065700"/>
                  <a:gd name="connsiteX2" fmla="*/ 10410422 w 10410422"/>
                  <a:gd name="connsiteY2" fmla="*/ 1724489 h 2065700"/>
                  <a:gd name="connsiteX3" fmla="*/ 1016191 w 10410422"/>
                  <a:gd name="connsiteY3" fmla="*/ 2065700 h 2065700"/>
                  <a:gd name="connsiteX4" fmla="*/ 0 w 10410422"/>
                  <a:gd name="connsiteY4" fmla="*/ 50142 h 2065700"/>
                  <a:gd name="connsiteX0" fmla="*/ 0 w 10352987"/>
                  <a:gd name="connsiteY0" fmla="*/ 136131 h 2065700"/>
                  <a:gd name="connsiteX1" fmla="*/ 9387048 w 10352987"/>
                  <a:gd name="connsiteY1" fmla="*/ 0 h 2065700"/>
                  <a:gd name="connsiteX2" fmla="*/ 10352987 w 10352987"/>
                  <a:gd name="connsiteY2" fmla="*/ 1724489 h 2065700"/>
                  <a:gd name="connsiteX3" fmla="*/ 958756 w 10352987"/>
                  <a:gd name="connsiteY3" fmla="*/ 2065700 h 2065700"/>
                  <a:gd name="connsiteX4" fmla="*/ 0 w 10352987"/>
                  <a:gd name="connsiteY4" fmla="*/ 136131 h 2065700"/>
                  <a:gd name="connsiteX0" fmla="*/ 0 w 10262833"/>
                  <a:gd name="connsiteY0" fmla="*/ 196966 h 2065700"/>
                  <a:gd name="connsiteX1" fmla="*/ 9296894 w 10262833"/>
                  <a:gd name="connsiteY1" fmla="*/ 0 h 2065700"/>
                  <a:gd name="connsiteX2" fmla="*/ 10262833 w 10262833"/>
                  <a:gd name="connsiteY2" fmla="*/ 1724489 h 2065700"/>
                  <a:gd name="connsiteX3" fmla="*/ 868602 w 10262833"/>
                  <a:gd name="connsiteY3" fmla="*/ 2065700 h 2065700"/>
                  <a:gd name="connsiteX4" fmla="*/ 0 w 10262833"/>
                  <a:gd name="connsiteY4" fmla="*/ 196966 h 2065700"/>
                  <a:gd name="connsiteX0" fmla="*/ 0 w 10262833"/>
                  <a:gd name="connsiteY0" fmla="*/ 196966 h 2065700"/>
                  <a:gd name="connsiteX1" fmla="*/ 199674 w 10262833"/>
                  <a:gd name="connsiteY1" fmla="*/ 241406 h 2065700"/>
                  <a:gd name="connsiteX2" fmla="*/ 9296894 w 10262833"/>
                  <a:gd name="connsiteY2" fmla="*/ 0 h 2065700"/>
                  <a:gd name="connsiteX3" fmla="*/ 10262833 w 10262833"/>
                  <a:gd name="connsiteY3" fmla="*/ 1724489 h 2065700"/>
                  <a:gd name="connsiteX4" fmla="*/ 868602 w 10262833"/>
                  <a:gd name="connsiteY4" fmla="*/ 2065700 h 2065700"/>
                  <a:gd name="connsiteX5" fmla="*/ 0 w 10262833"/>
                  <a:gd name="connsiteY5" fmla="*/ 196966 h 2065700"/>
                  <a:gd name="connsiteX0" fmla="*/ 0 w 10262833"/>
                  <a:gd name="connsiteY0" fmla="*/ 196966 h 2049752"/>
                  <a:gd name="connsiteX1" fmla="*/ 199674 w 10262833"/>
                  <a:gd name="connsiteY1" fmla="*/ 241406 h 2049752"/>
                  <a:gd name="connsiteX2" fmla="*/ 9296894 w 10262833"/>
                  <a:gd name="connsiteY2" fmla="*/ 0 h 2049752"/>
                  <a:gd name="connsiteX3" fmla="*/ 10262833 w 10262833"/>
                  <a:gd name="connsiteY3" fmla="*/ 1724489 h 2049752"/>
                  <a:gd name="connsiteX4" fmla="*/ 821635 w 10262833"/>
                  <a:gd name="connsiteY4" fmla="*/ 2049752 h 2049752"/>
                  <a:gd name="connsiteX5" fmla="*/ 0 w 10262833"/>
                  <a:gd name="connsiteY5" fmla="*/ 196966 h 2049752"/>
                  <a:gd name="connsiteX0" fmla="*/ 0 w 10262833"/>
                  <a:gd name="connsiteY0" fmla="*/ 196966 h 2049752"/>
                  <a:gd name="connsiteX1" fmla="*/ 199674 w 10262833"/>
                  <a:gd name="connsiteY1" fmla="*/ 241406 h 2049752"/>
                  <a:gd name="connsiteX2" fmla="*/ 9296894 w 10262833"/>
                  <a:gd name="connsiteY2" fmla="*/ 0 h 2049752"/>
                  <a:gd name="connsiteX3" fmla="*/ 10262833 w 10262833"/>
                  <a:gd name="connsiteY3" fmla="*/ 1724489 h 2049752"/>
                  <a:gd name="connsiteX4" fmla="*/ 821635 w 10262833"/>
                  <a:gd name="connsiteY4" fmla="*/ 2049752 h 2049752"/>
                  <a:gd name="connsiteX5" fmla="*/ 0 w 10262833"/>
                  <a:gd name="connsiteY5" fmla="*/ 196966 h 2049752"/>
                  <a:gd name="connsiteX0" fmla="*/ 0 w 10262833"/>
                  <a:gd name="connsiteY0" fmla="*/ 196966 h 2049752"/>
                  <a:gd name="connsiteX1" fmla="*/ 199674 w 10262833"/>
                  <a:gd name="connsiteY1" fmla="*/ 241406 h 2049752"/>
                  <a:gd name="connsiteX2" fmla="*/ 9296894 w 10262833"/>
                  <a:gd name="connsiteY2" fmla="*/ 0 h 2049752"/>
                  <a:gd name="connsiteX3" fmla="*/ 10262833 w 10262833"/>
                  <a:gd name="connsiteY3" fmla="*/ 1724489 h 2049752"/>
                  <a:gd name="connsiteX4" fmla="*/ 821635 w 10262833"/>
                  <a:gd name="connsiteY4" fmla="*/ 2049752 h 2049752"/>
                  <a:gd name="connsiteX5" fmla="*/ 0 w 10262833"/>
                  <a:gd name="connsiteY5" fmla="*/ 196966 h 2049752"/>
                  <a:gd name="connsiteX0" fmla="*/ 0 w 10269136"/>
                  <a:gd name="connsiteY0" fmla="*/ 196966 h 2049752"/>
                  <a:gd name="connsiteX1" fmla="*/ 199674 w 10269136"/>
                  <a:gd name="connsiteY1" fmla="*/ 241406 h 2049752"/>
                  <a:gd name="connsiteX2" fmla="*/ 9296894 w 10269136"/>
                  <a:gd name="connsiteY2" fmla="*/ 0 h 2049752"/>
                  <a:gd name="connsiteX3" fmla="*/ 10269136 w 10269136"/>
                  <a:gd name="connsiteY3" fmla="*/ 1676261 h 2049752"/>
                  <a:gd name="connsiteX4" fmla="*/ 821635 w 10269136"/>
                  <a:gd name="connsiteY4" fmla="*/ 2049752 h 2049752"/>
                  <a:gd name="connsiteX5" fmla="*/ 0 w 10269136"/>
                  <a:gd name="connsiteY5" fmla="*/ 196966 h 2049752"/>
                  <a:gd name="connsiteX0" fmla="*/ 0 w 10253626"/>
                  <a:gd name="connsiteY0" fmla="*/ 196966 h 2049752"/>
                  <a:gd name="connsiteX1" fmla="*/ 199674 w 10253626"/>
                  <a:gd name="connsiteY1" fmla="*/ 241406 h 2049752"/>
                  <a:gd name="connsiteX2" fmla="*/ 9296894 w 10253626"/>
                  <a:gd name="connsiteY2" fmla="*/ 0 h 2049752"/>
                  <a:gd name="connsiteX3" fmla="*/ 10253626 w 10253626"/>
                  <a:gd name="connsiteY3" fmla="*/ 1644803 h 2049752"/>
                  <a:gd name="connsiteX4" fmla="*/ 821635 w 10253626"/>
                  <a:gd name="connsiteY4" fmla="*/ 2049752 h 2049752"/>
                  <a:gd name="connsiteX5" fmla="*/ 0 w 10253626"/>
                  <a:gd name="connsiteY5" fmla="*/ 196966 h 2049752"/>
                  <a:gd name="connsiteX0" fmla="*/ 0 w 10186106"/>
                  <a:gd name="connsiteY0" fmla="*/ 196966 h 2049752"/>
                  <a:gd name="connsiteX1" fmla="*/ 199674 w 10186106"/>
                  <a:gd name="connsiteY1" fmla="*/ 241406 h 2049752"/>
                  <a:gd name="connsiteX2" fmla="*/ 9296894 w 10186106"/>
                  <a:gd name="connsiteY2" fmla="*/ 0 h 2049752"/>
                  <a:gd name="connsiteX3" fmla="*/ 10186106 w 10186106"/>
                  <a:gd name="connsiteY3" fmla="*/ 1635979 h 2049752"/>
                  <a:gd name="connsiteX4" fmla="*/ 821635 w 10186106"/>
                  <a:gd name="connsiteY4" fmla="*/ 2049752 h 2049752"/>
                  <a:gd name="connsiteX5" fmla="*/ 0 w 10186106"/>
                  <a:gd name="connsiteY5" fmla="*/ 196966 h 2049752"/>
                  <a:gd name="connsiteX0" fmla="*/ 0 w 10225949"/>
                  <a:gd name="connsiteY0" fmla="*/ 196966 h 2049752"/>
                  <a:gd name="connsiteX1" fmla="*/ 199674 w 10225949"/>
                  <a:gd name="connsiteY1" fmla="*/ 241406 h 2049752"/>
                  <a:gd name="connsiteX2" fmla="*/ 9296894 w 10225949"/>
                  <a:gd name="connsiteY2" fmla="*/ 0 h 2049752"/>
                  <a:gd name="connsiteX3" fmla="*/ 10225949 w 10225949"/>
                  <a:gd name="connsiteY3" fmla="*/ 1631376 h 2049752"/>
                  <a:gd name="connsiteX4" fmla="*/ 821635 w 10225949"/>
                  <a:gd name="connsiteY4" fmla="*/ 2049752 h 2049752"/>
                  <a:gd name="connsiteX5" fmla="*/ 0 w 10225949"/>
                  <a:gd name="connsiteY5" fmla="*/ 196966 h 2049752"/>
                  <a:gd name="connsiteX0" fmla="*/ 0 w 10225949"/>
                  <a:gd name="connsiteY0" fmla="*/ 196966 h 2049752"/>
                  <a:gd name="connsiteX1" fmla="*/ 199674 w 10225949"/>
                  <a:gd name="connsiteY1" fmla="*/ 241406 h 2049752"/>
                  <a:gd name="connsiteX2" fmla="*/ 9296894 w 10225949"/>
                  <a:gd name="connsiteY2" fmla="*/ 0 h 2049752"/>
                  <a:gd name="connsiteX3" fmla="*/ 10225949 w 10225949"/>
                  <a:gd name="connsiteY3" fmla="*/ 1631376 h 2049752"/>
                  <a:gd name="connsiteX4" fmla="*/ 821635 w 10225949"/>
                  <a:gd name="connsiteY4" fmla="*/ 2049752 h 2049752"/>
                  <a:gd name="connsiteX5" fmla="*/ 0 w 10225949"/>
                  <a:gd name="connsiteY5" fmla="*/ 196966 h 2049752"/>
                  <a:gd name="connsiteX0" fmla="*/ 0 w 10229731"/>
                  <a:gd name="connsiteY0" fmla="*/ 196966 h 2049752"/>
                  <a:gd name="connsiteX1" fmla="*/ 199674 w 10229731"/>
                  <a:gd name="connsiteY1" fmla="*/ 241406 h 2049752"/>
                  <a:gd name="connsiteX2" fmla="*/ 9296894 w 10229731"/>
                  <a:gd name="connsiteY2" fmla="*/ 0 h 2049752"/>
                  <a:gd name="connsiteX3" fmla="*/ 10229731 w 10229731"/>
                  <a:gd name="connsiteY3" fmla="*/ 1602439 h 2049752"/>
                  <a:gd name="connsiteX4" fmla="*/ 821635 w 10229731"/>
                  <a:gd name="connsiteY4" fmla="*/ 2049752 h 2049752"/>
                  <a:gd name="connsiteX5" fmla="*/ 0 w 10229731"/>
                  <a:gd name="connsiteY5" fmla="*/ 196966 h 2049752"/>
                  <a:gd name="connsiteX0" fmla="*/ 0 w 10221346"/>
                  <a:gd name="connsiteY0" fmla="*/ 196966 h 2049752"/>
                  <a:gd name="connsiteX1" fmla="*/ 199674 w 10221346"/>
                  <a:gd name="connsiteY1" fmla="*/ 241406 h 2049752"/>
                  <a:gd name="connsiteX2" fmla="*/ 9296894 w 10221346"/>
                  <a:gd name="connsiteY2" fmla="*/ 0 h 2049752"/>
                  <a:gd name="connsiteX3" fmla="*/ 10221346 w 10221346"/>
                  <a:gd name="connsiteY3" fmla="*/ 1591533 h 2049752"/>
                  <a:gd name="connsiteX4" fmla="*/ 821635 w 10221346"/>
                  <a:gd name="connsiteY4" fmla="*/ 2049752 h 2049752"/>
                  <a:gd name="connsiteX5" fmla="*/ 0 w 10221346"/>
                  <a:gd name="connsiteY5" fmla="*/ 196966 h 2049752"/>
                  <a:gd name="connsiteX0" fmla="*/ 0 w 10221346"/>
                  <a:gd name="connsiteY0" fmla="*/ 205790 h 2058576"/>
                  <a:gd name="connsiteX1" fmla="*/ 199674 w 10221346"/>
                  <a:gd name="connsiteY1" fmla="*/ 250230 h 2058576"/>
                  <a:gd name="connsiteX2" fmla="*/ 9229374 w 10221346"/>
                  <a:gd name="connsiteY2" fmla="*/ 0 h 2058576"/>
                  <a:gd name="connsiteX3" fmla="*/ 10221346 w 10221346"/>
                  <a:gd name="connsiteY3" fmla="*/ 1600357 h 2058576"/>
                  <a:gd name="connsiteX4" fmla="*/ 821635 w 10221346"/>
                  <a:gd name="connsiteY4" fmla="*/ 2058576 h 2058576"/>
                  <a:gd name="connsiteX5" fmla="*/ 0 w 10221346"/>
                  <a:gd name="connsiteY5" fmla="*/ 205790 h 2058576"/>
                  <a:gd name="connsiteX0" fmla="*/ 0 w 10221346"/>
                  <a:gd name="connsiteY0" fmla="*/ 194941 h 2047727"/>
                  <a:gd name="connsiteX1" fmla="*/ 199674 w 10221346"/>
                  <a:gd name="connsiteY1" fmla="*/ 239381 h 2047727"/>
                  <a:gd name="connsiteX2" fmla="*/ 9012128 w 10221346"/>
                  <a:gd name="connsiteY2" fmla="*/ 0 h 2047727"/>
                  <a:gd name="connsiteX3" fmla="*/ 10221346 w 10221346"/>
                  <a:gd name="connsiteY3" fmla="*/ 1589508 h 2047727"/>
                  <a:gd name="connsiteX4" fmla="*/ 821635 w 10221346"/>
                  <a:gd name="connsiteY4" fmla="*/ 2047727 h 2047727"/>
                  <a:gd name="connsiteX5" fmla="*/ 0 w 10221346"/>
                  <a:gd name="connsiteY5" fmla="*/ 194941 h 2047727"/>
                  <a:gd name="connsiteX0" fmla="*/ 0 w 10221346"/>
                  <a:gd name="connsiteY0" fmla="*/ 203822 h 2056608"/>
                  <a:gd name="connsiteX1" fmla="*/ 199674 w 10221346"/>
                  <a:gd name="connsiteY1" fmla="*/ 248262 h 2056608"/>
                  <a:gd name="connsiteX2" fmla="*/ 8718977 w 10221346"/>
                  <a:gd name="connsiteY2" fmla="*/ 0 h 2056608"/>
                  <a:gd name="connsiteX3" fmla="*/ 10221346 w 10221346"/>
                  <a:gd name="connsiteY3" fmla="*/ 1598389 h 2056608"/>
                  <a:gd name="connsiteX4" fmla="*/ 821635 w 10221346"/>
                  <a:gd name="connsiteY4" fmla="*/ 2056608 h 2056608"/>
                  <a:gd name="connsiteX5" fmla="*/ 0 w 10221346"/>
                  <a:gd name="connsiteY5" fmla="*/ 203822 h 2056608"/>
                  <a:gd name="connsiteX0" fmla="*/ 621961 w 10021672"/>
                  <a:gd name="connsiteY0" fmla="*/ 2056608 h 2056608"/>
                  <a:gd name="connsiteX1" fmla="*/ 0 w 10021672"/>
                  <a:gd name="connsiteY1" fmla="*/ 248262 h 2056608"/>
                  <a:gd name="connsiteX2" fmla="*/ 8519303 w 10021672"/>
                  <a:gd name="connsiteY2" fmla="*/ 0 h 2056608"/>
                  <a:gd name="connsiteX3" fmla="*/ 10021672 w 10021672"/>
                  <a:gd name="connsiteY3" fmla="*/ 1598389 h 2056608"/>
                  <a:gd name="connsiteX4" fmla="*/ 621961 w 10021672"/>
                  <a:gd name="connsiteY4" fmla="*/ 2056608 h 2056608"/>
                  <a:gd name="connsiteX0" fmla="*/ 731461 w 10131172"/>
                  <a:gd name="connsiteY0" fmla="*/ 2056608 h 2056608"/>
                  <a:gd name="connsiteX1" fmla="*/ 0 w 10131172"/>
                  <a:gd name="connsiteY1" fmla="*/ 410537 h 2056608"/>
                  <a:gd name="connsiteX2" fmla="*/ 8628803 w 10131172"/>
                  <a:gd name="connsiteY2" fmla="*/ 0 h 2056608"/>
                  <a:gd name="connsiteX3" fmla="*/ 10131172 w 10131172"/>
                  <a:gd name="connsiteY3" fmla="*/ 1598389 h 2056608"/>
                  <a:gd name="connsiteX4" fmla="*/ 731461 w 10131172"/>
                  <a:gd name="connsiteY4" fmla="*/ 2056608 h 2056608"/>
                  <a:gd name="connsiteX0" fmla="*/ 658956 w 10058667"/>
                  <a:gd name="connsiteY0" fmla="*/ 2056608 h 2056608"/>
                  <a:gd name="connsiteX1" fmla="*/ 0 w 10058667"/>
                  <a:gd name="connsiteY1" fmla="*/ 606410 h 2056608"/>
                  <a:gd name="connsiteX2" fmla="*/ 8556298 w 10058667"/>
                  <a:gd name="connsiteY2" fmla="*/ 0 h 2056608"/>
                  <a:gd name="connsiteX3" fmla="*/ 10058667 w 10058667"/>
                  <a:gd name="connsiteY3" fmla="*/ 1598389 h 2056608"/>
                  <a:gd name="connsiteX4" fmla="*/ 658956 w 10058667"/>
                  <a:gd name="connsiteY4" fmla="*/ 2056608 h 2056608"/>
                  <a:gd name="connsiteX0" fmla="*/ 599056 w 9998767"/>
                  <a:gd name="connsiteY0" fmla="*/ 2056608 h 2056608"/>
                  <a:gd name="connsiteX1" fmla="*/ 0 w 9998767"/>
                  <a:gd name="connsiteY1" fmla="*/ 898739 h 2056608"/>
                  <a:gd name="connsiteX2" fmla="*/ 8496398 w 9998767"/>
                  <a:gd name="connsiteY2" fmla="*/ 0 h 2056608"/>
                  <a:gd name="connsiteX3" fmla="*/ 9998767 w 9998767"/>
                  <a:gd name="connsiteY3" fmla="*/ 1598389 h 2056608"/>
                  <a:gd name="connsiteX4" fmla="*/ 599056 w 9998767"/>
                  <a:gd name="connsiteY4" fmla="*/ 2056608 h 2056608"/>
                  <a:gd name="connsiteX0" fmla="*/ 459852 w 9859563"/>
                  <a:gd name="connsiteY0" fmla="*/ 2056608 h 2056608"/>
                  <a:gd name="connsiteX1" fmla="*/ 0 w 9859563"/>
                  <a:gd name="connsiteY1" fmla="*/ 1034656 h 2056608"/>
                  <a:gd name="connsiteX2" fmla="*/ 8357194 w 9859563"/>
                  <a:gd name="connsiteY2" fmla="*/ 0 h 2056608"/>
                  <a:gd name="connsiteX3" fmla="*/ 9859563 w 9859563"/>
                  <a:gd name="connsiteY3" fmla="*/ 1598389 h 2056608"/>
                  <a:gd name="connsiteX4" fmla="*/ 459852 w 9859563"/>
                  <a:gd name="connsiteY4" fmla="*/ 2056608 h 2056608"/>
                  <a:gd name="connsiteX0" fmla="*/ 388933 w 9788644"/>
                  <a:gd name="connsiteY0" fmla="*/ 2056608 h 2056608"/>
                  <a:gd name="connsiteX1" fmla="*/ 0 w 9788644"/>
                  <a:gd name="connsiteY1" fmla="*/ 867337 h 2056608"/>
                  <a:gd name="connsiteX2" fmla="*/ 8286275 w 9788644"/>
                  <a:gd name="connsiteY2" fmla="*/ 0 h 2056608"/>
                  <a:gd name="connsiteX3" fmla="*/ 9788644 w 9788644"/>
                  <a:gd name="connsiteY3" fmla="*/ 1598389 h 2056608"/>
                  <a:gd name="connsiteX4" fmla="*/ 388933 w 9788644"/>
                  <a:gd name="connsiteY4" fmla="*/ 2056608 h 2056608"/>
                  <a:gd name="connsiteX0" fmla="*/ 543263 w 9942974"/>
                  <a:gd name="connsiteY0" fmla="*/ 2056608 h 2056608"/>
                  <a:gd name="connsiteX1" fmla="*/ 0 w 9942974"/>
                  <a:gd name="connsiteY1" fmla="*/ 847167 h 2056608"/>
                  <a:gd name="connsiteX2" fmla="*/ 8440605 w 9942974"/>
                  <a:gd name="connsiteY2" fmla="*/ 0 h 2056608"/>
                  <a:gd name="connsiteX3" fmla="*/ 9942974 w 9942974"/>
                  <a:gd name="connsiteY3" fmla="*/ 1598389 h 2056608"/>
                  <a:gd name="connsiteX4" fmla="*/ 543263 w 9942974"/>
                  <a:gd name="connsiteY4" fmla="*/ 2056608 h 2056608"/>
                  <a:gd name="connsiteX0" fmla="*/ 543263 w 9942974"/>
                  <a:gd name="connsiteY0" fmla="*/ 1956370 h 1956370"/>
                  <a:gd name="connsiteX1" fmla="*/ 0 w 9942974"/>
                  <a:gd name="connsiteY1" fmla="*/ 746929 h 1956370"/>
                  <a:gd name="connsiteX2" fmla="*/ 8456936 w 9942974"/>
                  <a:gd name="connsiteY2" fmla="*/ 0 h 1956370"/>
                  <a:gd name="connsiteX3" fmla="*/ 9942974 w 9942974"/>
                  <a:gd name="connsiteY3" fmla="*/ 1498151 h 1956370"/>
                  <a:gd name="connsiteX4" fmla="*/ 543263 w 9942974"/>
                  <a:gd name="connsiteY4" fmla="*/ 1956370 h 1956370"/>
                  <a:gd name="connsiteX0" fmla="*/ 543263 w 9942974"/>
                  <a:gd name="connsiteY0" fmla="*/ 1853610 h 1853610"/>
                  <a:gd name="connsiteX1" fmla="*/ 0 w 9942974"/>
                  <a:gd name="connsiteY1" fmla="*/ 644169 h 1853610"/>
                  <a:gd name="connsiteX2" fmla="*/ 8492558 w 9942974"/>
                  <a:gd name="connsiteY2" fmla="*/ 0 h 1853610"/>
                  <a:gd name="connsiteX3" fmla="*/ 9942974 w 9942974"/>
                  <a:gd name="connsiteY3" fmla="*/ 1395391 h 1853610"/>
                  <a:gd name="connsiteX4" fmla="*/ 543263 w 9942974"/>
                  <a:gd name="connsiteY4" fmla="*/ 1853610 h 1853610"/>
                  <a:gd name="connsiteX0" fmla="*/ 543263 w 9942974"/>
                  <a:gd name="connsiteY0" fmla="*/ 1778527 h 1778527"/>
                  <a:gd name="connsiteX1" fmla="*/ 0 w 9942974"/>
                  <a:gd name="connsiteY1" fmla="*/ 569086 h 1778527"/>
                  <a:gd name="connsiteX2" fmla="*/ 8541608 w 9942974"/>
                  <a:gd name="connsiteY2" fmla="*/ 0 h 1778527"/>
                  <a:gd name="connsiteX3" fmla="*/ 9942974 w 9942974"/>
                  <a:gd name="connsiteY3" fmla="*/ 1320308 h 1778527"/>
                  <a:gd name="connsiteX4" fmla="*/ 543263 w 9942974"/>
                  <a:gd name="connsiteY4" fmla="*/ 1778527 h 1778527"/>
                  <a:gd name="connsiteX0" fmla="*/ 543263 w 9818020"/>
                  <a:gd name="connsiteY0" fmla="*/ 1778527 h 1778527"/>
                  <a:gd name="connsiteX1" fmla="*/ 0 w 9818020"/>
                  <a:gd name="connsiteY1" fmla="*/ 569086 h 1778527"/>
                  <a:gd name="connsiteX2" fmla="*/ 8541608 w 9818020"/>
                  <a:gd name="connsiteY2" fmla="*/ 0 h 1778527"/>
                  <a:gd name="connsiteX3" fmla="*/ 9818020 w 9818020"/>
                  <a:gd name="connsiteY3" fmla="*/ 1225496 h 1778527"/>
                  <a:gd name="connsiteX4" fmla="*/ 543263 w 9818020"/>
                  <a:gd name="connsiteY4" fmla="*/ 1778527 h 1778527"/>
                  <a:gd name="connsiteX0" fmla="*/ 543263 w 9782398"/>
                  <a:gd name="connsiteY0" fmla="*/ 1778527 h 1778527"/>
                  <a:gd name="connsiteX1" fmla="*/ 0 w 9782398"/>
                  <a:gd name="connsiteY1" fmla="*/ 569086 h 1778527"/>
                  <a:gd name="connsiteX2" fmla="*/ 8541608 w 9782398"/>
                  <a:gd name="connsiteY2" fmla="*/ 0 h 1778527"/>
                  <a:gd name="connsiteX3" fmla="*/ 9782398 w 9782398"/>
                  <a:gd name="connsiteY3" fmla="*/ 1122736 h 1778527"/>
                  <a:gd name="connsiteX4" fmla="*/ 543263 w 9782398"/>
                  <a:gd name="connsiteY4" fmla="*/ 1778527 h 1778527"/>
                  <a:gd name="connsiteX0" fmla="*/ 543263 w 9797910"/>
                  <a:gd name="connsiteY0" fmla="*/ 1778527 h 1778527"/>
                  <a:gd name="connsiteX1" fmla="*/ 0 w 9797910"/>
                  <a:gd name="connsiteY1" fmla="*/ 569086 h 1778527"/>
                  <a:gd name="connsiteX2" fmla="*/ 8541608 w 9797910"/>
                  <a:gd name="connsiteY2" fmla="*/ 0 h 1778527"/>
                  <a:gd name="connsiteX3" fmla="*/ 9797910 w 9797910"/>
                  <a:gd name="connsiteY3" fmla="*/ 1154194 h 1778527"/>
                  <a:gd name="connsiteX4" fmla="*/ 543263 w 9797910"/>
                  <a:gd name="connsiteY4" fmla="*/ 1778527 h 1778527"/>
                  <a:gd name="connsiteX0" fmla="*/ 616646 w 9871293"/>
                  <a:gd name="connsiteY0" fmla="*/ 1778527 h 1778527"/>
                  <a:gd name="connsiteX1" fmla="*/ 0 w 9871293"/>
                  <a:gd name="connsiteY1" fmla="*/ 530064 h 1778527"/>
                  <a:gd name="connsiteX2" fmla="*/ 8614991 w 9871293"/>
                  <a:gd name="connsiteY2" fmla="*/ 0 h 1778527"/>
                  <a:gd name="connsiteX3" fmla="*/ 9871293 w 9871293"/>
                  <a:gd name="connsiteY3" fmla="*/ 1154194 h 1778527"/>
                  <a:gd name="connsiteX4" fmla="*/ 616646 w 9871293"/>
                  <a:gd name="connsiteY4" fmla="*/ 1778527 h 1778527"/>
                  <a:gd name="connsiteX0" fmla="*/ 562553 w 9871293"/>
                  <a:gd name="connsiteY0" fmla="*/ 1742027 h 1742027"/>
                  <a:gd name="connsiteX1" fmla="*/ 0 w 9871293"/>
                  <a:gd name="connsiteY1" fmla="*/ 530064 h 1742027"/>
                  <a:gd name="connsiteX2" fmla="*/ 8614991 w 9871293"/>
                  <a:gd name="connsiteY2" fmla="*/ 0 h 1742027"/>
                  <a:gd name="connsiteX3" fmla="*/ 9871293 w 9871293"/>
                  <a:gd name="connsiteY3" fmla="*/ 1154194 h 1742027"/>
                  <a:gd name="connsiteX4" fmla="*/ 562553 w 9871293"/>
                  <a:gd name="connsiteY4" fmla="*/ 1742027 h 1742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71293" h="1742027">
                    <a:moveTo>
                      <a:pt x="562553" y="1742027"/>
                    </a:moveTo>
                    <a:lnTo>
                      <a:pt x="0" y="530064"/>
                    </a:lnTo>
                    <a:lnTo>
                      <a:pt x="8614991" y="0"/>
                    </a:lnTo>
                    <a:lnTo>
                      <a:pt x="9871293" y="1154194"/>
                    </a:lnTo>
                    <a:lnTo>
                      <a:pt x="562553" y="1742027"/>
                    </a:lnTo>
                    <a:close/>
                  </a:path>
                </a:pathLst>
              </a:custGeom>
              <a:blipFill>
                <a:blip r:embed="rId11"/>
                <a:stretch>
                  <a:fillRect/>
                </a:stretch>
              </a:blipFill>
              <a:ln w="12700" cap="flat" cmpd="sng" algn="ctr">
                <a:solidFill>
                  <a:srgbClr val="C0C0C0"/>
                </a:solidFill>
                <a:prstDash val="solid"/>
                <a:miter lim="800000"/>
              </a:ln>
              <a:effectLst/>
              <a:scene3d>
                <a:camera prst="isometricOffAxis2Top"/>
                <a:lightRig rig="threePt" dir="t"/>
              </a:scene3d>
              <a:sp3d>
                <a:bevelT prst="relaxedInset"/>
              </a:sp3d>
            </p:spPr>
            <p:txBody>
              <a:bodyPr rtlCol="0" anchor="ctr"/>
              <a:lstStyle/>
              <a:p>
                <a:pPr algn="ctr" defTabSz="685800">
                  <a:defRPr/>
                </a:pPr>
                <a:endParaRPr lang="en-US" sz="1148" kern="0" dirty="0">
                  <a:solidFill>
                    <a:prstClr val="white"/>
                  </a:solidFill>
                  <a:latin typeface="Calibri" panose="020F0502020204030204"/>
                </a:endParaRPr>
              </a:p>
            </p:txBody>
          </p:sp>
          <p:sp>
            <p:nvSpPr>
              <p:cNvPr id="164" name="Freeform: Shape 156">
                <a:extLst>
                  <a:ext uri="{FF2B5EF4-FFF2-40B4-BE49-F238E27FC236}">
                    <a16:creationId xmlns:a16="http://schemas.microsoft.com/office/drawing/2014/main" id="{384C20B3-4D84-A56F-5133-F9DA8DFFA6F5}"/>
                  </a:ext>
                </a:extLst>
              </p:cNvPr>
              <p:cNvSpPr/>
              <p:nvPr/>
            </p:nvSpPr>
            <p:spPr>
              <a:xfrm>
                <a:off x="4633068" y="4051402"/>
                <a:ext cx="163738" cy="176284"/>
              </a:xfrm>
              <a:custGeom>
                <a:avLst/>
                <a:gdLst>
                  <a:gd name="connsiteX0" fmla="*/ 151359 w 192634"/>
                  <a:gd name="connsiteY0" fmla="*/ 0 h 207393"/>
                  <a:gd name="connsiteX1" fmla="*/ 2134 w 192634"/>
                  <a:gd name="connsiteY1" fmla="*/ 107950 h 207393"/>
                  <a:gd name="connsiteX2" fmla="*/ 71984 w 192634"/>
                  <a:gd name="connsiteY2" fmla="*/ 206375 h 207393"/>
                  <a:gd name="connsiteX3" fmla="*/ 192634 w 192634"/>
                  <a:gd name="connsiteY3" fmla="*/ 44450 h 207393"/>
                </a:gdLst>
                <a:ahLst/>
                <a:cxnLst>
                  <a:cxn ang="0">
                    <a:pos x="connsiteX0" y="connsiteY0"/>
                  </a:cxn>
                  <a:cxn ang="0">
                    <a:pos x="connsiteX1" y="connsiteY1"/>
                  </a:cxn>
                  <a:cxn ang="0">
                    <a:pos x="connsiteX2" y="connsiteY2"/>
                  </a:cxn>
                  <a:cxn ang="0">
                    <a:pos x="connsiteX3" y="connsiteY3"/>
                  </a:cxn>
                </a:cxnLst>
                <a:rect l="l" t="t" r="r" b="b"/>
                <a:pathLst>
                  <a:path w="192634" h="207393">
                    <a:moveTo>
                      <a:pt x="151359" y="0"/>
                    </a:moveTo>
                    <a:cubicBezTo>
                      <a:pt x="83361" y="36777"/>
                      <a:pt x="15363" y="73554"/>
                      <a:pt x="2134" y="107950"/>
                    </a:cubicBezTo>
                    <a:cubicBezTo>
                      <a:pt x="-11095" y="142346"/>
                      <a:pt x="40234" y="216958"/>
                      <a:pt x="71984" y="206375"/>
                    </a:cubicBezTo>
                    <a:cubicBezTo>
                      <a:pt x="103734" y="195792"/>
                      <a:pt x="148184" y="120121"/>
                      <a:pt x="192634" y="44450"/>
                    </a:cubicBezTo>
                  </a:path>
                </a:pathLst>
              </a:custGeom>
              <a:noFill/>
              <a:ln w="50800" cap="flat" cmpd="sng" algn="ctr">
                <a:solidFill>
                  <a:srgbClr val="9F9E9F"/>
                </a:solidFill>
                <a:prstDash val="solid"/>
                <a:miter lim="800000"/>
              </a:ln>
              <a:effectLst/>
              <a:scene3d>
                <a:camera prst="isometricBottomDown"/>
                <a:lightRig rig="threePt" dir="t"/>
              </a:scene3d>
            </p:spPr>
            <p:txBody>
              <a:bodyPr rtlCol="0" anchor="ctr"/>
              <a:lstStyle/>
              <a:p>
                <a:pPr algn="ctr" defTabSz="685800">
                  <a:defRPr/>
                </a:pPr>
                <a:endParaRPr lang="en-US" sz="1148" kern="0">
                  <a:solidFill>
                    <a:prstClr val="white"/>
                  </a:solidFill>
                  <a:latin typeface="Calibri" panose="020F0502020204030204"/>
                </a:endParaRPr>
              </a:p>
            </p:txBody>
          </p:sp>
        </p:grpSp>
      </p:grpSp>
      <p:sp>
        <p:nvSpPr>
          <p:cNvPr id="181" name="Rectangle 180">
            <a:extLst>
              <a:ext uri="{FF2B5EF4-FFF2-40B4-BE49-F238E27FC236}">
                <a16:creationId xmlns:a16="http://schemas.microsoft.com/office/drawing/2014/main" id="{D360DA10-85DC-605A-F905-5C1A67B2D583}"/>
              </a:ext>
            </a:extLst>
          </p:cNvPr>
          <p:cNvSpPr/>
          <p:nvPr/>
        </p:nvSpPr>
        <p:spPr>
          <a:xfrm>
            <a:off x="345119" y="4937986"/>
            <a:ext cx="1391922" cy="1432299"/>
          </a:xfrm>
          <a:prstGeom prst="rect">
            <a:avLst/>
          </a:prstGeom>
          <a:solidFill>
            <a:srgbClr val="FB791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800" dirty="0">
                <a:ln w="0"/>
                <a:solidFill>
                  <a:schemeClr val="bg1"/>
                </a:solidFill>
                <a:effectLst>
                  <a:outerShdw blurRad="38100" dist="25400" dir="5400000" algn="ctr" rotWithShape="0">
                    <a:srgbClr val="6E747A">
                      <a:alpha val="43000"/>
                    </a:srgbClr>
                  </a:outerShdw>
                </a:effectLst>
              </a:rPr>
              <a:t>F</a:t>
            </a:r>
          </a:p>
        </p:txBody>
      </p:sp>
      <p:sp>
        <p:nvSpPr>
          <p:cNvPr id="4" name="Rectangle 3">
            <a:extLst>
              <a:ext uri="{FF2B5EF4-FFF2-40B4-BE49-F238E27FC236}">
                <a16:creationId xmlns:a16="http://schemas.microsoft.com/office/drawing/2014/main" id="{461BBFF2-E301-9F44-F6D7-BC61F6EDDE6C}"/>
              </a:ext>
            </a:extLst>
          </p:cNvPr>
          <p:cNvSpPr/>
          <p:nvPr/>
        </p:nvSpPr>
        <p:spPr>
          <a:xfrm>
            <a:off x="345119" y="4911742"/>
            <a:ext cx="1391922" cy="1432299"/>
          </a:xfrm>
          <a:prstGeom prst="rect">
            <a:avLst/>
          </a:prstGeom>
          <a:solidFill>
            <a:srgbClr val="FB791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800" dirty="0">
                <a:ln w="0"/>
                <a:solidFill>
                  <a:schemeClr val="bg1"/>
                </a:solidFill>
                <a:effectLst>
                  <a:outerShdw blurRad="38100" dist="25400" dir="5400000" algn="ctr" rotWithShape="0">
                    <a:srgbClr val="6E747A">
                      <a:alpha val="43000"/>
                    </a:srgbClr>
                  </a:outerShdw>
                </a:effectLst>
              </a:rPr>
              <a:t>F</a:t>
            </a:r>
          </a:p>
        </p:txBody>
      </p:sp>
      <p:sp>
        <p:nvSpPr>
          <p:cNvPr id="7" name="Rectangle 6">
            <a:extLst>
              <a:ext uri="{FF2B5EF4-FFF2-40B4-BE49-F238E27FC236}">
                <a16:creationId xmlns:a16="http://schemas.microsoft.com/office/drawing/2014/main" id="{D90D8F22-0DA9-C995-9527-16AF5BF86FED}"/>
              </a:ext>
            </a:extLst>
          </p:cNvPr>
          <p:cNvSpPr/>
          <p:nvPr/>
        </p:nvSpPr>
        <p:spPr>
          <a:xfrm>
            <a:off x="345119" y="4943354"/>
            <a:ext cx="1391922" cy="1432299"/>
          </a:xfrm>
          <a:prstGeom prst="rect">
            <a:avLst/>
          </a:prstGeom>
          <a:solidFill>
            <a:srgbClr val="FB791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800" dirty="0">
                <a:ln w="0"/>
                <a:solidFill>
                  <a:schemeClr val="bg1"/>
                </a:solidFill>
                <a:effectLst>
                  <a:outerShdw blurRad="38100" dist="25400" dir="5400000" algn="ctr" rotWithShape="0">
                    <a:srgbClr val="6E747A">
                      <a:alpha val="43000"/>
                    </a:srgbClr>
                  </a:outerShdw>
                </a:effectLst>
              </a:rPr>
              <a:t>F</a:t>
            </a:r>
          </a:p>
        </p:txBody>
      </p:sp>
    </p:spTree>
    <p:extLst>
      <p:ext uri="{BB962C8B-B14F-4D97-AF65-F5344CB8AC3E}">
        <p14:creationId xmlns:p14="http://schemas.microsoft.com/office/powerpoint/2010/main" val="3076390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1"/>
                                        </p:tgtEl>
                                        <p:attrNameLst>
                                          <p:attrName>style.visibility</p:attrName>
                                        </p:attrNameLst>
                                      </p:cBhvr>
                                      <p:to>
                                        <p:strVal val="visible"/>
                                      </p:to>
                                    </p:set>
                                    <p:anim calcmode="lin" valueType="num">
                                      <p:cBhvr>
                                        <p:cTn id="7" dur="500" fill="hold"/>
                                        <p:tgtEl>
                                          <p:spTgt spid="181"/>
                                        </p:tgtEl>
                                        <p:attrNameLst>
                                          <p:attrName>ppt_w</p:attrName>
                                        </p:attrNameLst>
                                      </p:cBhvr>
                                      <p:tavLst>
                                        <p:tav tm="0">
                                          <p:val>
                                            <p:fltVal val="0"/>
                                          </p:val>
                                        </p:tav>
                                        <p:tav tm="100000">
                                          <p:val>
                                            <p:strVal val="#ppt_w"/>
                                          </p:val>
                                        </p:tav>
                                      </p:tavLst>
                                    </p:anim>
                                    <p:anim calcmode="lin" valueType="num">
                                      <p:cBhvr>
                                        <p:cTn id="8" dur="500" fill="hold"/>
                                        <p:tgtEl>
                                          <p:spTgt spid="181"/>
                                        </p:tgtEl>
                                        <p:attrNameLst>
                                          <p:attrName>ppt_h</p:attrName>
                                        </p:attrNameLst>
                                      </p:cBhvr>
                                      <p:tavLst>
                                        <p:tav tm="0">
                                          <p:val>
                                            <p:fltVal val="0"/>
                                          </p:val>
                                        </p:tav>
                                        <p:tav tm="100000">
                                          <p:val>
                                            <p:strVal val="#ppt_h"/>
                                          </p:val>
                                        </p:tav>
                                      </p:tavLst>
                                    </p:anim>
                                    <p:animEffect transition="in" filter="fade">
                                      <p:cBhvr>
                                        <p:cTn id="9" dur="500"/>
                                        <p:tgtEl>
                                          <p:spTgt spid="181"/>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79"/>
                                        </p:tgtEl>
                                        <p:attrNameLst>
                                          <p:attrName>style.visibility</p:attrName>
                                        </p:attrNameLst>
                                      </p:cBhvr>
                                      <p:to>
                                        <p:strVal val="visible"/>
                                      </p:to>
                                    </p:set>
                                    <p:anim calcmode="lin" valueType="num">
                                      <p:cBhvr>
                                        <p:cTn id="13" dur="500" fill="hold"/>
                                        <p:tgtEl>
                                          <p:spTgt spid="179"/>
                                        </p:tgtEl>
                                        <p:attrNameLst>
                                          <p:attrName>ppt_w</p:attrName>
                                        </p:attrNameLst>
                                      </p:cBhvr>
                                      <p:tavLst>
                                        <p:tav tm="0">
                                          <p:val>
                                            <p:fltVal val="0"/>
                                          </p:val>
                                        </p:tav>
                                        <p:tav tm="100000">
                                          <p:val>
                                            <p:strVal val="#ppt_w"/>
                                          </p:val>
                                        </p:tav>
                                      </p:tavLst>
                                    </p:anim>
                                    <p:anim calcmode="lin" valueType="num">
                                      <p:cBhvr>
                                        <p:cTn id="14" dur="500" fill="hold"/>
                                        <p:tgtEl>
                                          <p:spTgt spid="179"/>
                                        </p:tgtEl>
                                        <p:attrNameLst>
                                          <p:attrName>ppt_h</p:attrName>
                                        </p:attrNameLst>
                                      </p:cBhvr>
                                      <p:tavLst>
                                        <p:tav tm="0">
                                          <p:val>
                                            <p:fltVal val="0"/>
                                          </p:val>
                                        </p:tav>
                                        <p:tav tm="100000">
                                          <p:val>
                                            <p:strVal val="#ppt_h"/>
                                          </p:val>
                                        </p:tav>
                                      </p:tavLst>
                                    </p:anim>
                                    <p:animEffect transition="in" filter="fade">
                                      <p:cBhvr>
                                        <p:cTn id="15" dur="500"/>
                                        <p:tgtEl>
                                          <p:spTgt spid="179"/>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177"/>
                                        </p:tgtEl>
                                        <p:attrNameLst>
                                          <p:attrName>style.visibility</p:attrName>
                                        </p:attrNameLst>
                                      </p:cBhvr>
                                      <p:to>
                                        <p:strVal val="visible"/>
                                      </p:to>
                                    </p:set>
                                    <p:anim calcmode="lin" valueType="num">
                                      <p:cBhvr>
                                        <p:cTn id="19" dur="500" fill="hold"/>
                                        <p:tgtEl>
                                          <p:spTgt spid="177"/>
                                        </p:tgtEl>
                                        <p:attrNameLst>
                                          <p:attrName>ppt_w</p:attrName>
                                        </p:attrNameLst>
                                      </p:cBhvr>
                                      <p:tavLst>
                                        <p:tav tm="0">
                                          <p:val>
                                            <p:fltVal val="0"/>
                                          </p:val>
                                        </p:tav>
                                        <p:tav tm="100000">
                                          <p:val>
                                            <p:strVal val="#ppt_w"/>
                                          </p:val>
                                        </p:tav>
                                      </p:tavLst>
                                    </p:anim>
                                    <p:anim calcmode="lin" valueType="num">
                                      <p:cBhvr>
                                        <p:cTn id="20" dur="500" fill="hold"/>
                                        <p:tgtEl>
                                          <p:spTgt spid="177"/>
                                        </p:tgtEl>
                                        <p:attrNameLst>
                                          <p:attrName>ppt_h</p:attrName>
                                        </p:attrNameLst>
                                      </p:cBhvr>
                                      <p:tavLst>
                                        <p:tav tm="0">
                                          <p:val>
                                            <p:fltVal val="0"/>
                                          </p:val>
                                        </p:tav>
                                        <p:tav tm="100000">
                                          <p:val>
                                            <p:strVal val="#ppt_h"/>
                                          </p:val>
                                        </p:tav>
                                      </p:tavLst>
                                    </p:anim>
                                    <p:animEffect transition="in" filter="fade">
                                      <p:cBhvr>
                                        <p:cTn id="21" dur="500"/>
                                        <p:tgtEl>
                                          <p:spTgt spid="177"/>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181"/>
                                        </p:tgtEl>
                                        <p:attrNameLst>
                                          <p:attrName>style.visibility</p:attrName>
                                        </p:attrNameLst>
                                      </p:cBhvr>
                                      <p:to>
                                        <p:strVal val="hidden"/>
                                      </p:to>
                                    </p:set>
                                  </p:childTnLst>
                                </p:cTn>
                              </p:par>
                              <p:par>
                                <p:cTn id="26" presetID="1" presetClass="exit" presetSubtype="0" fill="hold" grpId="1" nodeType="withEffect">
                                  <p:stCondLst>
                                    <p:cond delay="0"/>
                                  </p:stCondLst>
                                  <p:childTnLst>
                                    <p:set>
                                      <p:cBhvr>
                                        <p:cTn id="27" dur="1" fill="hold">
                                          <p:stCondLst>
                                            <p:cond delay="0"/>
                                          </p:stCondLst>
                                        </p:cTn>
                                        <p:tgtEl>
                                          <p:spTgt spid="179"/>
                                        </p:tgtEl>
                                        <p:attrNameLst>
                                          <p:attrName>style.visibility</p:attrName>
                                        </p:attrNameLst>
                                      </p:cBhvr>
                                      <p:to>
                                        <p:strVal val="hidden"/>
                                      </p:to>
                                    </p:set>
                                  </p:childTnLst>
                                </p:cTn>
                              </p:par>
                              <p:par>
                                <p:cTn id="28" presetID="1" presetClass="exit" presetSubtype="0" fill="hold" grpId="1" nodeType="withEffect">
                                  <p:stCondLst>
                                    <p:cond delay="0"/>
                                  </p:stCondLst>
                                  <p:childTnLst>
                                    <p:set>
                                      <p:cBhvr>
                                        <p:cTn id="29" dur="1" fill="hold">
                                          <p:stCondLst>
                                            <p:cond delay="0"/>
                                          </p:stCondLst>
                                        </p:cTn>
                                        <p:tgtEl>
                                          <p:spTgt spid="177"/>
                                        </p:tgtEl>
                                        <p:attrNameLst>
                                          <p:attrName>style.visibility</p:attrName>
                                        </p:attrNameLst>
                                      </p:cBhvr>
                                      <p:to>
                                        <p:strVal val="hidden"/>
                                      </p:to>
                                    </p:set>
                                  </p:childTnLst>
                                </p:cTn>
                              </p:par>
                              <p:par>
                                <p:cTn id="30" presetID="53" presetClass="entr" presetSubtype="16"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p:cTn id="32" dur="500" fill="hold"/>
                                        <p:tgtEl>
                                          <p:spTgt spid="4"/>
                                        </p:tgtEl>
                                        <p:attrNameLst>
                                          <p:attrName>ppt_w</p:attrName>
                                        </p:attrNameLst>
                                      </p:cBhvr>
                                      <p:tavLst>
                                        <p:tav tm="0">
                                          <p:val>
                                            <p:fltVal val="0"/>
                                          </p:val>
                                        </p:tav>
                                        <p:tav tm="100000">
                                          <p:val>
                                            <p:strVal val="#ppt_w"/>
                                          </p:val>
                                        </p:tav>
                                      </p:tavLst>
                                    </p:anim>
                                    <p:anim calcmode="lin" valueType="num">
                                      <p:cBhvr>
                                        <p:cTn id="33" dur="500" fill="hold"/>
                                        <p:tgtEl>
                                          <p:spTgt spid="4"/>
                                        </p:tgtEl>
                                        <p:attrNameLst>
                                          <p:attrName>ppt_h</p:attrName>
                                        </p:attrNameLst>
                                      </p:cBhvr>
                                      <p:tavLst>
                                        <p:tav tm="0">
                                          <p:val>
                                            <p:fltVal val="0"/>
                                          </p:val>
                                        </p:tav>
                                        <p:tav tm="100000">
                                          <p:val>
                                            <p:strVal val="#ppt_h"/>
                                          </p:val>
                                        </p:tav>
                                      </p:tavLst>
                                    </p:anim>
                                    <p:animEffect transition="in" filter="fade">
                                      <p:cBhvr>
                                        <p:cTn id="34" dur="500"/>
                                        <p:tgtEl>
                                          <p:spTgt spid="4"/>
                                        </p:tgtEl>
                                      </p:cBhvr>
                                    </p:animEffect>
                                  </p:childTnLst>
                                </p:cTn>
                              </p:par>
                            </p:childTnLst>
                          </p:cTn>
                        </p:par>
                        <p:par>
                          <p:cTn id="35" fill="hold">
                            <p:stCondLst>
                              <p:cond delay="500"/>
                            </p:stCondLst>
                            <p:childTnLst>
                              <p:par>
                                <p:cTn id="36" presetID="53" presetClass="entr" presetSubtype="16" fill="hold" grpId="0" nodeType="after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p:cTn id="38" dur="500" fill="hold"/>
                                        <p:tgtEl>
                                          <p:spTgt spid="3"/>
                                        </p:tgtEl>
                                        <p:attrNameLst>
                                          <p:attrName>ppt_w</p:attrName>
                                        </p:attrNameLst>
                                      </p:cBhvr>
                                      <p:tavLst>
                                        <p:tav tm="0">
                                          <p:val>
                                            <p:fltVal val="0"/>
                                          </p:val>
                                        </p:tav>
                                        <p:tav tm="100000">
                                          <p:val>
                                            <p:strVal val="#ppt_w"/>
                                          </p:val>
                                        </p:tav>
                                      </p:tavLst>
                                    </p:anim>
                                    <p:anim calcmode="lin" valueType="num">
                                      <p:cBhvr>
                                        <p:cTn id="39" dur="500" fill="hold"/>
                                        <p:tgtEl>
                                          <p:spTgt spid="3"/>
                                        </p:tgtEl>
                                        <p:attrNameLst>
                                          <p:attrName>ppt_h</p:attrName>
                                        </p:attrNameLst>
                                      </p:cBhvr>
                                      <p:tavLst>
                                        <p:tav tm="0">
                                          <p:val>
                                            <p:fltVal val="0"/>
                                          </p:val>
                                        </p:tav>
                                        <p:tav tm="100000">
                                          <p:val>
                                            <p:strVal val="#ppt_h"/>
                                          </p:val>
                                        </p:tav>
                                      </p:tavLst>
                                    </p:anim>
                                    <p:animEffect transition="in" filter="fade">
                                      <p:cBhvr>
                                        <p:cTn id="40" dur="500"/>
                                        <p:tgtEl>
                                          <p:spTgt spid="3"/>
                                        </p:tgtEl>
                                      </p:cBhvr>
                                    </p:animEffect>
                                  </p:childTnLst>
                                </p:cTn>
                              </p:par>
                            </p:childTnLst>
                          </p:cTn>
                        </p:par>
                        <p:par>
                          <p:cTn id="41" fill="hold">
                            <p:stCondLst>
                              <p:cond delay="1000"/>
                            </p:stCondLst>
                            <p:childTnLst>
                              <p:par>
                                <p:cTn id="42" presetID="53" presetClass="entr" presetSubtype="16" fill="hold" grpId="0" nodeType="afterEffect">
                                  <p:stCondLst>
                                    <p:cond delay="0"/>
                                  </p:stCondLst>
                                  <p:childTnLst>
                                    <p:set>
                                      <p:cBhvr>
                                        <p:cTn id="43" dur="1" fill="hold">
                                          <p:stCondLst>
                                            <p:cond delay="0"/>
                                          </p:stCondLst>
                                        </p:cTn>
                                        <p:tgtEl>
                                          <p:spTgt spid="2"/>
                                        </p:tgtEl>
                                        <p:attrNameLst>
                                          <p:attrName>style.visibility</p:attrName>
                                        </p:attrNameLst>
                                      </p:cBhvr>
                                      <p:to>
                                        <p:strVal val="visible"/>
                                      </p:to>
                                    </p:set>
                                    <p:anim calcmode="lin" valueType="num">
                                      <p:cBhvr>
                                        <p:cTn id="44" dur="500" fill="hold"/>
                                        <p:tgtEl>
                                          <p:spTgt spid="2"/>
                                        </p:tgtEl>
                                        <p:attrNameLst>
                                          <p:attrName>ppt_w</p:attrName>
                                        </p:attrNameLst>
                                      </p:cBhvr>
                                      <p:tavLst>
                                        <p:tav tm="0">
                                          <p:val>
                                            <p:fltVal val="0"/>
                                          </p:val>
                                        </p:tav>
                                        <p:tav tm="100000">
                                          <p:val>
                                            <p:strVal val="#ppt_w"/>
                                          </p:val>
                                        </p:tav>
                                      </p:tavLst>
                                    </p:anim>
                                    <p:anim calcmode="lin" valueType="num">
                                      <p:cBhvr>
                                        <p:cTn id="45" dur="500" fill="hold"/>
                                        <p:tgtEl>
                                          <p:spTgt spid="2"/>
                                        </p:tgtEl>
                                        <p:attrNameLst>
                                          <p:attrName>ppt_h</p:attrName>
                                        </p:attrNameLst>
                                      </p:cBhvr>
                                      <p:tavLst>
                                        <p:tav tm="0">
                                          <p:val>
                                            <p:fltVal val="0"/>
                                          </p:val>
                                        </p:tav>
                                        <p:tav tm="100000">
                                          <p:val>
                                            <p:strVal val="#ppt_h"/>
                                          </p:val>
                                        </p:tav>
                                      </p:tavLst>
                                    </p:anim>
                                    <p:animEffect transition="in" filter="fade">
                                      <p:cBhvr>
                                        <p:cTn id="46" dur="500"/>
                                        <p:tgtEl>
                                          <p:spTgt spid="2"/>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4"/>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3"/>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2"/>
                                        </p:tgtEl>
                                        <p:attrNameLst>
                                          <p:attrName>style.visibility</p:attrName>
                                        </p:attrNameLst>
                                      </p:cBhvr>
                                      <p:to>
                                        <p:strVal val="hidden"/>
                                      </p:to>
                                    </p:set>
                                  </p:childTnLst>
                                </p:cTn>
                              </p:par>
                              <p:par>
                                <p:cTn id="55" presetID="53" presetClass="entr" presetSubtype="16" fill="hold" grpId="0" nodeType="withEffect">
                                  <p:stCondLst>
                                    <p:cond delay="0"/>
                                  </p:stCondLst>
                                  <p:childTnLst>
                                    <p:set>
                                      <p:cBhvr>
                                        <p:cTn id="56" dur="1" fill="hold">
                                          <p:stCondLst>
                                            <p:cond delay="0"/>
                                          </p:stCondLst>
                                        </p:cTn>
                                        <p:tgtEl>
                                          <p:spTgt spid="7"/>
                                        </p:tgtEl>
                                        <p:attrNameLst>
                                          <p:attrName>style.visibility</p:attrName>
                                        </p:attrNameLst>
                                      </p:cBhvr>
                                      <p:to>
                                        <p:strVal val="visible"/>
                                      </p:to>
                                    </p:set>
                                    <p:anim calcmode="lin" valueType="num">
                                      <p:cBhvr>
                                        <p:cTn id="57" dur="500" fill="hold"/>
                                        <p:tgtEl>
                                          <p:spTgt spid="7"/>
                                        </p:tgtEl>
                                        <p:attrNameLst>
                                          <p:attrName>ppt_w</p:attrName>
                                        </p:attrNameLst>
                                      </p:cBhvr>
                                      <p:tavLst>
                                        <p:tav tm="0">
                                          <p:val>
                                            <p:fltVal val="0"/>
                                          </p:val>
                                        </p:tav>
                                        <p:tav tm="100000">
                                          <p:val>
                                            <p:strVal val="#ppt_w"/>
                                          </p:val>
                                        </p:tav>
                                      </p:tavLst>
                                    </p:anim>
                                    <p:anim calcmode="lin" valueType="num">
                                      <p:cBhvr>
                                        <p:cTn id="58" dur="500" fill="hold"/>
                                        <p:tgtEl>
                                          <p:spTgt spid="7"/>
                                        </p:tgtEl>
                                        <p:attrNameLst>
                                          <p:attrName>ppt_h</p:attrName>
                                        </p:attrNameLst>
                                      </p:cBhvr>
                                      <p:tavLst>
                                        <p:tav tm="0">
                                          <p:val>
                                            <p:fltVal val="0"/>
                                          </p:val>
                                        </p:tav>
                                        <p:tav tm="100000">
                                          <p:val>
                                            <p:strVal val="#ppt_h"/>
                                          </p:val>
                                        </p:tav>
                                      </p:tavLst>
                                    </p:anim>
                                    <p:animEffect transition="in" filter="fade">
                                      <p:cBhvr>
                                        <p:cTn id="59" dur="500"/>
                                        <p:tgtEl>
                                          <p:spTgt spid="7"/>
                                        </p:tgtEl>
                                      </p:cBhvr>
                                    </p:animEffect>
                                  </p:childTnLst>
                                </p:cTn>
                              </p:par>
                            </p:childTnLst>
                          </p:cTn>
                        </p:par>
                        <p:par>
                          <p:cTn id="60" fill="hold">
                            <p:stCondLst>
                              <p:cond delay="500"/>
                            </p:stCondLst>
                            <p:childTnLst>
                              <p:par>
                                <p:cTn id="61" presetID="53" presetClass="entr" presetSubtype="16" fill="hold" grpId="0" nodeType="afterEffect">
                                  <p:stCondLst>
                                    <p:cond delay="0"/>
                                  </p:stCondLst>
                                  <p:childTnLst>
                                    <p:set>
                                      <p:cBhvr>
                                        <p:cTn id="62" dur="1" fill="hold">
                                          <p:stCondLst>
                                            <p:cond delay="0"/>
                                          </p:stCondLst>
                                        </p:cTn>
                                        <p:tgtEl>
                                          <p:spTgt spid="6"/>
                                        </p:tgtEl>
                                        <p:attrNameLst>
                                          <p:attrName>style.visibility</p:attrName>
                                        </p:attrNameLst>
                                      </p:cBhvr>
                                      <p:to>
                                        <p:strVal val="visible"/>
                                      </p:to>
                                    </p:set>
                                    <p:anim calcmode="lin" valueType="num">
                                      <p:cBhvr>
                                        <p:cTn id="63" dur="500" fill="hold"/>
                                        <p:tgtEl>
                                          <p:spTgt spid="6"/>
                                        </p:tgtEl>
                                        <p:attrNameLst>
                                          <p:attrName>ppt_w</p:attrName>
                                        </p:attrNameLst>
                                      </p:cBhvr>
                                      <p:tavLst>
                                        <p:tav tm="0">
                                          <p:val>
                                            <p:fltVal val="0"/>
                                          </p:val>
                                        </p:tav>
                                        <p:tav tm="100000">
                                          <p:val>
                                            <p:strVal val="#ppt_w"/>
                                          </p:val>
                                        </p:tav>
                                      </p:tavLst>
                                    </p:anim>
                                    <p:anim calcmode="lin" valueType="num">
                                      <p:cBhvr>
                                        <p:cTn id="64" dur="500" fill="hold"/>
                                        <p:tgtEl>
                                          <p:spTgt spid="6"/>
                                        </p:tgtEl>
                                        <p:attrNameLst>
                                          <p:attrName>ppt_h</p:attrName>
                                        </p:attrNameLst>
                                      </p:cBhvr>
                                      <p:tavLst>
                                        <p:tav tm="0">
                                          <p:val>
                                            <p:fltVal val="0"/>
                                          </p:val>
                                        </p:tav>
                                        <p:tav tm="100000">
                                          <p:val>
                                            <p:strVal val="#ppt_h"/>
                                          </p:val>
                                        </p:tav>
                                      </p:tavLst>
                                    </p:anim>
                                    <p:animEffect transition="in" filter="fade">
                                      <p:cBhvr>
                                        <p:cTn id="65" dur="500"/>
                                        <p:tgtEl>
                                          <p:spTgt spid="6"/>
                                        </p:tgtEl>
                                      </p:cBhvr>
                                    </p:animEffect>
                                  </p:childTnLst>
                                </p:cTn>
                              </p:par>
                            </p:childTnLst>
                          </p:cTn>
                        </p:par>
                        <p:par>
                          <p:cTn id="66" fill="hold">
                            <p:stCondLst>
                              <p:cond delay="1000"/>
                            </p:stCondLst>
                            <p:childTnLst>
                              <p:par>
                                <p:cTn id="67" presetID="53" presetClass="entr" presetSubtype="16" fill="hold" grpId="0" nodeType="afterEffect">
                                  <p:stCondLst>
                                    <p:cond delay="0"/>
                                  </p:stCondLst>
                                  <p:childTnLst>
                                    <p:set>
                                      <p:cBhvr>
                                        <p:cTn id="68" dur="1" fill="hold">
                                          <p:stCondLst>
                                            <p:cond delay="0"/>
                                          </p:stCondLst>
                                        </p:cTn>
                                        <p:tgtEl>
                                          <p:spTgt spid="5"/>
                                        </p:tgtEl>
                                        <p:attrNameLst>
                                          <p:attrName>style.visibility</p:attrName>
                                        </p:attrNameLst>
                                      </p:cBhvr>
                                      <p:to>
                                        <p:strVal val="visible"/>
                                      </p:to>
                                    </p:set>
                                    <p:anim calcmode="lin" valueType="num">
                                      <p:cBhvr>
                                        <p:cTn id="69" dur="500" fill="hold"/>
                                        <p:tgtEl>
                                          <p:spTgt spid="5"/>
                                        </p:tgtEl>
                                        <p:attrNameLst>
                                          <p:attrName>ppt_w</p:attrName>
                                        </p:attrNameLst>
                                      </p:cBhvr>
                                      <p:tavLst>
                                        <p:tav tm="0">
                                          <p:val>
                                            <p:fltVal val="0"/>
                                          </p:val>
                                        </p:tav>
                                        <p:tav tm="100000">
                                          <p:val>
                                            <p:strVal val="#ppt_w"/>
                                          </p:val>
                                        </p:tav>
                                      </p:tavLst>
                                    </p:anim>
                                    <p:anim calcmode="lin" valueType="num">
                                      <p:cBhvr>
                                        <p:cTn id="70" dur="500" fill="hold"/>
                                        <p:tgtEl>
                                          <p:spTgt spid="5"/>
                                        </p:tgtEl>
                                        <p:attrNameLst>
                                          <p:attrName>ppt_h</p:attrName>
                                        </p:attrNameLst>
                                      </p:cBhvr>
                                      <p:tavLst>
                                        <p:tav tm="0">
                                          <p:val>
                                            <p:fltVal val="0"/>
                                          </p:val>
                                        </p:tav>
                                        <p:tav tm="100000">
                                          <p:val>
                                            <p:strVal val="#ppt_h"/>
                                          </p:val>
                                        </p:tav>
                                      </p:tavLst>
                                    </p:anim>
                                    <p:animEffect transition="in" filter="fade">
                                      <p:cBhvr>
                                        <p:cTn id="7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 grpId="0" animBg="1"/>
      <p:bldP spid="177" grpId="1" animBg="1"/>
      <p:bldP spid="179" grpId="0" animBg="1"/>
      <p:bldP spid="179" grpId="1" animBg="1"/>
      <p:bldP spid="2" grpId="0" animBg="1"/>
      <p:bldP spid="2" grpId="1" animBg="1"/>
      <p:bldP spid="3" grpId="0" animBg="1"/>
      <p:bldP spid="3" grpId="1" animBg="1"/>
      <p:bldP spid="5" grpId="0" animBg="1"/>
      <p:bldP spid="6" grpId="0" animBg="1"/>
      <p:bldP spid="181" grpId="0" animBg="1"/>
      <p:bldP spid="181" grpId="1" animBg="1"/>
      <p:bldP spid="4" grpId="0" animBg="1"/>
      <p:bldP spid="4" grpId="1"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A24865-2EAD-442C-BD3B-80FAF6E1AD79}"/>
              </a:ext>
            </a:extLst>
          </p:cNvPr>
          <p:cNvPicPr>
            <a:picLocks noChangeAspect="1"/>
          </p:cNvPicPr>
          <p:nvPr/>
        </p:nvPicPr>
        <p:blipFill>
          <a:blip r:embed="rId3"/>
          <a:stretch>
            <a:fillRect/>
          </a:stretch>
        </p:blipFill>
        <p:spPr>
          <a:xfrm>
            <a:off x="3495313" y="1435385"/>
            <a:ext cx="8063881" cy="3859451"/>
          </a:xfrm>
          <a:prstGeom prst="rect">
            <a:avLst/>
          </a:prstGeom>
        </p:spPr>
      </p:pic>
      <p:sp>
        <p:nvSpPr>
          <p:cNvPr id="2" name="Title 1"/>
          <p:cNvSpPr>
            <a:spLocks noGrp="1"/>
          </p:cNvSpPr>
          <p:nvPr>
            <p:ph type="title"/>
          </p:nvPr>
        </p:nvSpPr>
        <p:spPr>
          <a:xfrm>
            <a:off x="0" y="0"/>
            <a:ext cx="12192000" cy="1097280"/>
          </a:xfrm>
          <a:solidFill>
            <a:srgbClr val="712766"/>
          </a:solidFill>
        </p:spPr>
        <p:txBody>
          <a:bodyPr>
            <a:normAutofit/>
          </a:bodyPr>
          <a:lstStyle/>
          <a:p>
            <a:pPr marL="457200" algn="l"/>
            <a:r>
              <a:rPr lang="en-US" sz="4800" b="1" dirty="0">
                <a:solidFill>
                  <a:schemeClr val="bg1"/>
                </a:solidFill>
                <a:latin typeface="Juice ITC" panose="04040403040A02020202" pitchFamily="82" charset="0"/>
              </a:rPr>
              <a:t>HACCP</a:t>
            </a:r>
            <a:endParaRPr lang="en-US" sz="4800" dirty="0">
              <a:solidFill>
                <a:schemeClr val="bg1"/>
              </a:solidFill>
              <a:latin typeface="Juice ITC" panose="04040403040A02020202" pitchFamily="82" charset="0"/>
            </a:endParaRPr>
          </a:p>
        </p:txBody>
      </p:sp>
      <p:grpSp>
        <p:nvGrpSpPr>
          <p:cNvPr id="8" name="Group 7">
            <a:extLst>
              <a:ext uri="{FF2B5EF4-FFF2-40B4-BE49-F238E27FC236}">
                <a16:creationId xmlns:a16="http://schemas.microsoft.com/office/drawing/2014/main" id="{12C17B02-5EA6-4489-8C65-54153F6CA7E1}"/>
              </a:ext>
            </a:extLst>
          </p:cNvPr>
          <p:cNvGrpSpPr/>
          <p:nvPr/>
        </p:nvGrpSpPr>
        <p:grpSpPr>
          <a:xfrm>
            <a:off x="-177800" y="5251360"/>
            <a:ext cx="12865100" cy="2000341"/>
            <a:chOff x="4670" y="4705259"/>
            <a:chExt cx="9347052" cy="2000341"/>
          </a:xfrm>
        </p:grpSpPr>
        <p:sp>
          <p:nvSpPr>
            <p:cNvPr id="13" name="Rectangle 12">
              <a:extLst>
                <a:ext uri="{FF2B5EF4-FFF2-40B4-BE49-F238E27FC236}">
                  <a16:creationId xmlns:a16="http://schemas.microsoft.com/office/drawing/2014/main" id="{B33E18FC-555E-4F4E-8E4F-E3E787297731}"/>
                </a:ext>
              </a:extLst>
            </p:cNvPr>
            <p:cNvSpPr/>
            <p:nvPr/>
          </p:nvSpPr>
          <p:spPr>
            <a:xfrm>
              <a:off x="3938581" y="5099811"/>
              <a:ext cx="1319178" cy="870876"/>
            </a:xfrm>
            <a:prstGeom prst="rect">
              <a:avLst/>
            </a:prstGeom>
            <a:solidFill>
              <a:srgbClr val="CB7B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6A55048-4E28-4E4D-AD0D-E954F1B165B7}"/>
                </a:ext>
              </a:extLst>
            </p:cNvPr>
            <p:cNvSpPr/>
            <p:nvPr/>
          </p:nvSpPr>
          <p:spPr>
            <a:xfrm>
              <a:off x="4620311" y="4705259"/>
              <a:ext cx="4731411" cy="1999648"/>
            </a:xfrm>
            <a:prstGeom prst="rect">
              <a:avLst/>
            </a:prstGeom>
            <a:blipFill>
              <a:blip r:embed="rId4"/>
              <a:stretch>
                <a:fillRect/>
              </a:stretch>
            </a:blipFill>
            <a:ln>
              <a:noFill/>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sp>
          <p:nvSpPr>
            <p:cNvPr id="15" name="Rectangle 14">
              <a:extLst>
                <a:ext uri="{FF2B5EF4-FFF2-40B4-BE49-F238E27FC236}">
                  <a16:creationId xmlns:a16="http://schemas.microsoft.com/office/drawing/2014/main" id="{C78FDDE2-8DD2-4D7E-B45C-F82AD42FF52A}"/>
                </a:ext>
              </a:extLst>
            </p:cNvPr>
            <p:cNvSpPr/>
            <p:nvPr/>
          </p:nvSpPr>
          <p:spPr>
            <a:xfrm>
              <a:off x="4670" y="4705952"/>
              <a:ext cx="4731411" cy="1999648"/>
            </a:xfrm>
            <a:prstGeom prst="rect">
              <a:avLst/>
            </a:prstGeom>
            <a:blipFill>
              <a:blip r:embed="rId4"/>
              <a:stretch>
                <a:fillRect/>
              </a:stretch>
            </a:blipFill>
            <a:ln>
              <a:noFill/>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grpSp>
      <p:sp>
        <p:nvSpPr>
          <p:cNvPr id="124" name="Speech Bubble: Oval 238">
            <a:extLst>
              <a:ext uri="{FF2B5EF4-FFF2-40B4-BE49-F238E27FC236}">
                <a16:creationId xmlns:a16="http://schemas.microsoft.com/office/drawing/2014/main" id="{05FAAA30-3E8F-4DCE-868B-77BE0189A864}"/>
              </a:ext>
            </a:extLst>
          </p:cNvPr>
          <p:cNvSpPr/>
          <p:nvPr/>
        </p:nvSpPr>
        <p:spPr>
          <a:xfrm>
            <a:off x="2725659" y="1408239"/>
            <a:ext cx="4365254" cy="2624280"/>
          </a:xfrm>
          <a:prstGeom prst="wedgeEllipseCallout">
            <a:avLst>
              <a:gd name="adj1" fmla="val -48461"/>
              <a:gd name="adj2" fmla="val 64406"/>
            </a:avLst>
          </a:prstGeom>
          <a:solidFill>
            <a:sysClr val="window" lastClr="FFFFFF"/>
          </a:soli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noAutofit/>
          </a:bodyPr>
          <a:lstStyle/>
          <a:p>
            <a:pPr algn="ctr"/>
            <a:r>
              <a:rPr lang="en-US" sz="2400" dirty="0">
                <a:solidFill>
                  <a:srgbClr val="000000"/>
                </a:solidFill>
              </a:rPr>
              <a:t>HACCP is a systematic preventive approach to food safety identifying hazards in the production process.</a:t>
            </a:r>
          </a:p>
        </p:txBody>
      </p:sp>
      <p:grpSp>
        <p:nvGrpSpPr>
          <p:cNvPr id="3" name="Group 2">
            <a:extLst>
              <a:ext uri="{FF2B5EF4-FFF2-40B4-BE49-F238E27FC236}">
                <a16:creationId xmlns:a16="http://schemas.microsoft.com/office/drawing/2014/main" id="{637E2963-657E-A34A-70B7-0AE3BC12B428}"/>
              </a:ext>
            </a:extLst>
          </p:cNvPr>
          <p:cNvGrpSpPr/>
          <p:nvPr/>
        </p:nvGrpSpPr>
        <p:grpSpPr>
          <a:xfrm>
            <a:off x="1791680" y="3511241"/>
            <a:ext cx="1344090" cy="2865661"/>
            <a:chOff x="267680" y="3511240"/>
            <a:chExt cx="1344090" cy="2865661"/>
          </a:xfrm>
        </p:grpSpPr>
        <p:grpSp>
          <p:nvGrpSpPr>
            <p:cNvPr id="5" name="Group 4">
              <a:extLst>
                <a:ext uri="{FF2B5EF4-FFF2-40B4-BE49-F238E27FC236}">
                  <a16:creationId xmlns:a16="http://schemas.microsoft.com/office/drawing/2014/main" id="{EE831AC5-D770-ACE3-E263-ED62E5BABA84}"/>
                </a:ext>
              </a:extLst>
            </p:cNvPr>
            <p:cNvGrpSpPr/>
            <p:nvPr/>
          </p:nvGrpSpPr>
          <p:grpSpPr>
            <a:xfrm>
              <a:off x="267680" y="3511240"/>
              <a:ext cx="1344090" cy="2865661"/>
              <a:chOff x="-2807430" y="2957609"/>
              <a:chExt cx="1476222" cy="3049055"/>
            </a:xfrm>
          </p:grpSpPr>
          <p:grpSp>
            <p:nvGrpSpPr>
              <p:cNvPr id="81" name="Group 80">
                <a:extLst>
                  <a:ext uri="{FF2B5EF4-FFF2-40B4-BE49-F238E27FC236}">
                    <a16:creationId xmlns:a16="http://schemas.microsoft.com/office/drawing/2014/main" id="{C9289D7C-FA61-8D41-775F-EF4410B47811}"/>
                  </a:ext>
                </a:extLst>
              </p:cNvPr>
              <p:cNvGrpSpPr/>
              <p:nvPr/>
            </p:nvGrpSpPr>
            <p:grpSpPr>
              <a:xfrm>
                <a:off x="-2125247" y="5735089"/>
                <a:ext cx="222681" cy="271575"/>
                <a:chOff x="3312043" y="4084938"/>
                <a:chExt cx="189762" cy="211269"/>
              </a:xfrm>
            </p:grpSpPr>
            <p:sp>
              <p:nvSpPr>
                <p:cNvPr id="112" name="Chord 111">
                  <a:extLst>
                    <a:ext uri="{FF2B5EF4-FFF2-40B4-BE49-F238E27FC236}">
                      <a16:creationId xmlns:a16="http://schemas.microsoft.com/office/drawing/2014/main" id="{5769AAC9-D14F-2F4B-CE4C-1B8C15C89EB8}"/>
                    </a:ext>
                  </a:extLst>
                </p:cNvPr>
                <p:cNvSpPr/>
                <p:nvPr/>
              </p:nvSpPr>
              <p:spPr>
                <a:xfrm rot="17516835">
                  <a:off x="3301289" y="4095692"/>
                  <a:ext cx="211269" cy="189762"/>
                </a:xfrm>
                <a:prstGeom prst="chord">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sp>
              <p:nvSpPr>
                <p:cNvPr id="113" name="Chord 112">
                  <a:extLst>
                    <a:ext uri="{FF2B5EF4-FFF2-40B4-BE49-F238E27FC236}">
                      <a16:creationId xmlns:a16="http://schemas.microsoft.com/office/drawing/2014/main" id="{DD09E39D-C706-73E0-D6DA-BA7DB1EF06A5}"/>
                    </a:ext>
                  </a:extLst>
                </p:cNvPr>
                <p:cNvSpPr/>
                <p:nvPr/>
              </p:nvSpPr>
              <p:spPr>
                <a:xfrm rot="17516835">
                  <a:off x="3322124" y="4115676"/>
                  <a:ext cx="172341" cy="154797"/>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grpSp>
          <p:sp>
            <p:nvSpPr>
              <p:cNvPr id="82" name="Flowchart: Manual Operation 26">
                <a:extLst>
                  <a:ext uri="{FF2B5EF4-FFF2-40B4-BE49-F238E27FC236}">
                    <a16:creationId xmlns:a16="http://schemas.microsoft.com/office/drawing/2014/main" id="{CF371405-0B61-F11B-03FB-3115F7E35DA0}"/>
                  </a:ext>
                </a:extLst>
              </p:cNvPr>
              <p:cNvSpPr/>
              <p:nvPr/>
            </p:nvSpPr>
            <p:spPr>
              <a:xfrm rot="21326916" flipV="1">
                <a:off x="-2199305" y="4995570"/>
                <a:ext cx="279424" cy="84268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grpSp>
            <p:nvGrpSpPr>
              <p:cNvPr id="83" name="Group 82">
                <a:extLst>
                  <a:ext uri="{FF2B5EF4-FFF2-40B4-BE49-F238E27FC236}">
                    <a16:creationId xmlns:a16="http://schemas.microsoft.com/office/drawing/2014/main" id="{B7A84E69-1406-5B6D-0CCA-121FCEC5CD92}"/>
                  </a:ext>
                </a:extLst>
              </p:cNvPr>
              <p:cNvGrpSpPr/>
              <p:nvPr/>
            </p:nvGrpSpPr>
            <p:grpSpPr>
              <a:xfrm>
                <a:off x="-2484197" y="5714408"/>
                <a:ext cx="222681" cy="271575"/>
                <a:chOff x="3312043" y="4084938"/>
                <a:chExt cx="189762" cy="211269"/>
              </a:xfrm>
            </p:grpSpPr>
            <p:sp>
              <p:nvSpPr>
                <p:cNvPr id="110" name="Chord 109">
                  <a:extLst>
                    <a:ext uri="{FF2B5EF4-FFF2-40B4-BE49-F238E27FC236}">
                      <a16:creationId xmlns:a16="http://schemas.microsoft.com/office/drawing/2014/main" id="{A7F66834-F2A9-5C51-639D-8F18DD1B3C51}"/>
                    </a:ext>
                  </a:extLst>
                </p:cNvPr>
                <p:cNvSpPr/>
                <p:nvPr/>
              </p:nvSpPr>
              <p:spPr>
                <a:xfrm rot="17516835">
                  <a:off x="3301289" y="4095692"/>
                  <a:ext cx="211269" cy="189762"/>
                </a:xfrm>
                <a:prstGeom prst="chord">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sp>
              <p:nvSpPr>
                <p:cNvPr id="111" name="Chord 110">
                  <a:extLst>
                    <a:ext uri="{FF2B5EF4-FFF2-40B4-BE49-F238E27FC236}">
                      <a16:creationId xmlns:a16="http://schemas.microsoft.com/office/drawing/2014/main" id="{C40C03AC-3F37-DDB9-35D1-4D4E51964314}"/>
                    </a:ext>
                  </a:extLst>
                </p:cNvPr>
                <p:cNvSpPr/>
                <p:nvPr/>
              </p:nvSpPr>
              <p:spPr>
                <a:xfrm rot="17516835">
                  <a:off x="3322124" y="4115676"/>
                  <a:ext cx="172341" cy="154797"/>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grpSp>
          <p:sp>
            <p:nvSpPr>
              <p:cNvPr id="84" name="Rectangle: Single Corner Snipped 29">
                <a:extLst>
                  <a:ext uri="{FF2B5EF4-FFF2-40B4-BE49-F238E27FC236}">
                    <a16:creationId xmlns:a16="http://schemas.microsoft.com/office/drawing/2014/main" id="{02334A54-62D5-39D9-D14E-E6C93BF369DC}"/>
                  </a:ext>
                </a:extLst>
              </p:cNvPr>
              <p:cNvSpPr/>
              <p:nvPr/>
            </p:nvSpPr>
            <p:spPr>
              <a:xfrm flipH="1">
                <a:off x="-2499286" y="4178008"/>
                <a:ext cx="568860" cy="827358"/>
              </a:xfrm>
              <a:prstGeom prst="snip1Rect">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85" name="Oval 84">
                <a:extLst>
                  <a:ext uri="{FF2B5EF4-FFF2-40B4-BE49-F238E27FC236}">
                    <a16:creationId xmlns:a16="http://schemas.microsoft.com/office/drawing/2014/main" id="{31E4F6FA-3209-9D0C-FA6A-11C75E5F0906}"/>
                  </a:ext>
                </a:extLst>
              </p:cNvPr>
              <p:cNvSpPr/>
              <p:nvPr/>
            </p:nvSpPr>
            <p:spPr>
              <a:xfrm>
                <a:off x="-2642508" y="3512248"/>
                <a:ext cx="124405" cy="276019"/>
              </a:xfrm>
              <a:prstGeom prst="ellipse">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86" name="Oval 85">
                <a:extLst>
                  <a:ext uri="{FF2B5EF4-FFF2-40B4-BE49-F238E27FC236}">
                    <a16:creationId xmlns:a16="http://schemas.microsoft.com/office/drawing/2014/main" id="{507458AC-DC37-63F5-16B9-D9600DC1BAF6}"/>
                  </a:ext>
                </a:extLst>
              </p:cNvPr>
              <p:cNvSpPr/>
              <p:nvPr/>
            </p:nvSpPr>
            <p:spPr>
              <a:xfrm>
                <a:off x="-1866898" y="3503731"/>
                <a:ext cx="124405" cy="276019"/>
              </a:xfrm>
              <a:prstGeom prst="ellipse">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87" name="Flowchart: Off-page Connector 86">
                <a:extLst>
                  <a:ext uri="{FF2B5EF4-FFF2-40B4-BE49-F238E27FC236}">
                    <a16:creationId xmlns:a16="http://schemas.microsoft.com/office/drawing/2014/main" id="{B8805D4F-A217-266E-016D-271B9A1732F8}"/>
                  </a:ext>
                </a:extLst>
              </p:cNvPr>
              <p:cNvSpPr/>
              <p:nvPr/>
            </p:nvSpPr>
            <p:spPr>
              <a:xfrm>
                <a:off x="-2302333" y="3983370"/>
                <a:ext cx="223549" cy="293853"/>
              </a:xfrm>
              <a:prstGeom prst="flowChartOffpageConnec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88" name="Oval 87">
                <a:extLst>
                  <a:ext uri="{FF2B5EF4-FFF2-40B4-BE49-F238E27FC236}">
                    <a16:creationId xmlns:a16="http://schemas.microsoft.com/office/drawing/2014/main" id="{6312AEB3-F55C-C773-959A-01E7460CDB32}"/>
                  </a:ext>
                </a:extLst>
              </p:cNvPr>
              <p:cNvSpPr/>
              <p:nvPr/>
            </p:nvSpPr>
            <p:spPr>
              <a:xfrm>
                <a:off x="-2588081" y="3101811"/>
                <a:ext cx="777555" cy="979510"/>
              </a:xfrm>
              <a:prstGeom prst="ellipse">
                <a:avLst/>
              </a:prstGeom>
              <a:solidFill>
                <a:srgbClr val="EED69D"/>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89" name="Flowchart: Terminator 88">
                <a:extLst>
                  <a:ext uri="{FF2B5EF4-FFF2-40B4-BE49-F238E27FC236}">
                    <a16:creationId xmlns:a16="http://schemas.microsoft.com/office/drawing/2014/main" id="{D1CFD3FA-BDAF-6FA9-428B-4482B447DDA3}"/>
                  </a:ext>
                </a:extLst>
              </p:cNvPr>
              <p:cNvSpPr/>
              <p:nvPr/>
            </p:nvSpPr>
            <p:spPr>
              <a:xfrm rot="1600366">
                <a:off x="-2721995" y="4367141"/>
                <a:ext cx="151903" cy="478994"/>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90" name="Flowchart: Terminator 89">
                <a:extLst>
                  <a:ext uri="{FF2B5EF4-FFF2-40B4-BE49-F238E27FC236}">
                    <a16:creationId xmlns:a16="http://schemas.microsoft.com/office/drawing/2014/main" id="{492386EA-1605-BE8A-985B-9478AA027465}"/>
                  </a:ext>
                </a:extLst>
              </p:cNvPr>
              <p:cNvSpPr/>
              <p:nvPr/>
            </p:nvSpPr>
            <p:spPr>
              <a:xfrm rot="21089715">
                <a:off x="-1896262" y="4371274"/>
                <a:ext cx="125421" cy="477717"/>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91" name="Flowchart: Delay 90">
                <a:extLst>
                  <a:ext uri="{FF2B5EF4-FFF2-40B4-BE49-F238E27FC236}">
                    <a16:creationId xmlns:a16="http://schemas.microsoft.com/office/drawing/2014/main" id="{7F0303C2-BC48-2991-A297-A4EE850E6C5B}"/>
                  </a:ext>
                </a:extLst>
              </p:cNvPr>
              <p:cNvSpPr/>
              <p:nvPr/>
            </p:nvSpPr>
            <p:spPr>
              <a:xfrm rot="2022916" flipH="1">
                <a:off x="-2634761" y="4154053"/>
                <a:ext cx="215771" cy="442399"/>
              </a:xfrm>
              <a:prstGeom prst="flowChartDelay">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92" name="Moon 91">
                <a:extLst>
                  <a:ext uri="{FF2B5EF4-FFF2-40B4-BE49-F238E27FC236}">
                    <a16:creationId xmlns:a16="http://schemas.microsoft.com/office/drawing/2014/main" id="{ED630CAF-2CCB-1C25-DFB5-3E37F5717384}"/>
                  </a:ext>
                </a:extLst>
              </p:cNvPr>
              <p:cNvSpPr/>
              <p:nvPr/>
            </p:nvSpPr>
            <p:spPr>
              <a:xfrm rot="5400000">
                <a:off x="-2468073" y="2845301"/>
                <a:ext cx="574130" cy="798746"/>
              </a:xfrm>
              <a:prstGeom prst="moon">
                <a:avLst>
                  <a:gd name="adj" fmla="val 65258"/>
                </a:avLst>
              </a:prstGeom>
              <a:pattFill prst="openDmnd">
                <a:fgClr>
                  <a:srgbClr val="000000"/>
                </a:fgClr>
                <a:bgClr>
                  <a:schemeClr val="bg1"/>
                </a:bgClr>
              </a:patt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sp>
            <p:nvSpPr>
              <p:cNvPr id="93" name="Moon 92">
                <a:extLst>
                  <a:ext uri="{FF2B5EF4-FFF2-40B4-BE49-F238E27FC236}">
                    <a16:creationId xmlns:a16="http://schemas.microsoft.com/office/drawing/2014/main" id="{2035AD5E-FCDE-DDC6-9C18-5CBF35D1EF3B}"/>
                  </a:ext>
                </a:extLst>
              </p:cNvPr>
              <p:cNvSpPr/>
              <p:nvPr/>
            </p:nvSpPr>
            <p:spPr>
              <a:xfrm rot="5400000">
                <a:off x="-2404865" y="2918594"/>
                <a:ext cx="412827" cy="779261"/>
              </a:xfrm>
              <a:prstGeom prst="moon">
                <a:avLst>
                  <a:gd name="adj" fmla="val 52142"/>
                </a:avLst>
              </a:prstGeom>
              <a:pattFill prst="dotDmnd">
                <a:fgClr>
                  <a:srgbClr val="000000"/>
                </a:fgClr>
                <a:bgClr>
                  <a:srgbClr val="C28446"/>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sp>
            <p:nvSpPr>
              <p:cNvPr id="94" name="Oval 93">
                <a:extLst>
                  <a:ext uri="{FF2B5EF4-FFF2-40B4-BE49-F238E27FC236}">
                    <a16:creationId xmlns:a16="http://schemas.microsoft.com/office/drawing/2014/main" id="{DB4FD4AE-F832-2FAB-0D15-8B6D240A32A0}"/>
                  </a:ext>
                </a:extLst>
              </p:cNvPr>
              <p:cNvSpPr/>
              <p:nvPr/>
            </p:nvSpPr>
            <p:spPr>
              <a:xfrm>
                <a:off x="-2346964" y="2996066"/>
                <a:ext cx="308584" cy="131459"/>
              </a:xfrm>
              <a:prstGeom prst="ellipse">
                <a:avLst/>
              </a:prstGeom>
              <a:pattFill prst="dotDmnd">
                <a:fgClr>
                  <a:srgbClr val="F79646">
                    <a:lumMod val="50000"/>
                  </a:srgbClr>
                </a:fgClr>
                <a:bgClr>
                  <a:srgbClr val="C28446"/>
                </a:bgClr>
              </a:patt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95" name="Flowchart: Delay 94">
                <a:extLst>
                  <a:ext uri="{FF2B5EF4-FFF2-40B4-BE49-F238E27FC236}">
                    <a16:creationId xmlns:a16="http://schemas.microsoft.com/office/drawing/2014/main" id="{8635FB02-057B-EC57-F702-78312D8BE77D}"/>
                  </a:ext>
                </a:extLst>
              </p:cNvPr>
              <p:cNvSpPr/>
              <p:nvPr/>
            </p:nvSpPr>
            <p:spPr>
              <a:xfrm rot="19976169">
                <a:off x="-2017770" y="4144258"/>
                <a:ext cx="215771" cy="442399"/>
              </a:xfrm>
              <a:prstGeom prst="flowChartDelay">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96" name="Right Triangle 95">
                <a:extLst>
                  <a:ext uri="{FF2B5EF4-FFF2-40B4-BE49-F238E27FC236}">
                    <a16:creationId xmlns:a16="http://schemas.microsoft.com/office/drawing/2014/main" id="{E7AEBB5B-8C0F-A519-FE57-69661642781C}"/>
                  </a:ext>
                </a:extLst>
              </p:cNvPr>
              <p:cNvSpPr/>
              <p:nvPr/>
            </p:nvSpPr>
            <p:spPr>
              <a:xfrm rot="8699319">
                <a:off x="-2411672" y="4150943"/>
                <a:ext cx="166967" cy="196483"/>
              </a:xfrm>
              <a:prstGeom prst="rtTriangle">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97" name="Right Triangle 96">
                <a:extLst>
                  <a:ext uri="{FF2B5EF4-FFF2-40B4-BE49-F238E27FC236}">
                    <a16:creationId xmlns:a16="http://schemas.microsoft.com/office/drawing/2014/main" id="{87C6B1C0-E307-EA1A-602D-F7B4C39CB180}"/>
                  </a:ext>
                </a:extLst>
              </p:cNvPr>
              <p:cNvSpPr/>
              <p:nvPr/>
            </p:nvSpPr>
            <p:spPr>
              <a:xfrm rot="12900681" flipH="1">
                <a:off x="-2131171" y="4150943"/>
                <a:ext cx="166967" cy="196483"/>
              </a:xfrm>
              <a:prstGeom prst="rtTriangle">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98" name="Flowchart: Manual Operation 26">
                <a:extLst>
                  <a:ext uri="{FF2B5EF4-FFF2-40B4-BE49-F238E27FC236}">
                    <a16:creationId xmlns:a16="http://schemas.microsoft.com/office/drawing/2014/main" id="{B237EB49-D164-F3E3-DCE1-D35F97BCD8A9}"/>
                  </a:ext>
                </a:extLst>
              </p:cNvPr>
              <p:cNvSpPr/>
              <p:nvPr/>
            </p:nvSpPr>
            <p:spPr>
              <a:xfrm rot="230863" flipV="1">
                <a:off x="-2487781" y="4999311"/>
                <a:ext cx="279424" cy="84268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99" name="Flowchart: Terminator 98">
                <a:extLst>
                  <a:ext uri="{FF2B5EF4-FFF2-40B4-BE49-F238E27FC236}">
                    <a16:creationId xmlns:a16="http://schemas.microsoft.com/office/drawing/2014/main" id="{E125D930-0A7E-106A-B458-9F12C5C38AE8}"/>
                  </a:ext>
                </a:extLst>
              </p:cNvPr>
              <p:cNvSpPr/>
              <p:nvPr/>
            </p:nvSpPr>
            <p:spPr>
              <a:xfrm rot="2262586">
                <a:off x="-1739384" y="4455383"/>
                <a:ext cx="121632" cy="406835"/>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00" name="Flowchart: Terminator 99">
                <a:extLst>
                  <a:ext uri="{FF2B5EF4-FFF2-40B4-BE49-F238E27FC236}">
                    <a16:creationId xmlns:a16="http://schemas.microsoft.com/office/drawing/2014/main" id="{447B64FC-353E-9600-53BC-5D43B5F8627B}"/>
                  </a:ext>
                </a:extLst>
              </p:cNvPr>
              <p:cNvSpPr/>
              <p:nvPr/>
            </p:nvSpPr>
            <p:spPr>
              <a:xfrm rot="18705810" flipH="1">
                <a:off x="-2714969" y="4736489"/>
                <a:ext cx="95213" cy="280136"/>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101" name="Flowchart: Connector 100">
                <a:extLst>
                  <a:ext uri="{FF2B5EF4-FFF2-40B4-BE49-F238E27FC236}">
                    <a16:creationId xmlns:a16="http://schemas.microsoft.com/office/drawing/2014/main" id="{3799297C-D4F5-655A-59A5-E1A1F7C751E6}"/>
                  </a:ext>
                </a:extLst>
              </p:cNvPr>
              <p:cNvSpPr/>
              <p:nvPr/>
            </p:nvSpPr>
            <p:spPr>
              <a:xfrm>
                <a:off x="-2225278" y="4320573"/>
                <a:ext cx="53650" cy="5876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sp>
            <p:nvSpPr>
              <p:cNvPr id="102" name="Flowchart: Connector 101">
                <a:extLst>
                  <a:ext uri="{FF2B5EF4-FFF2-40B4-BE49-F238E27FC236}">
                    <a16:creationId xmlns:a16="http://schemas.microsoft.com/office/drawing/2014/main" id="{8DD01312-6B89-5736-813C-D97EAB62CB11}"/>
                  </a:ext>
                </a:extLst>
              </p:cNvPr>
              <p:cNvSpPr/>
              <p:nvPr/>
            </p:nvSpPr>
            <p:spPr>
              <a:xfrm>
                <a:off x="-2225278" y="4405700"/>
                <a:ext cx="53650" cy="5876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grpSp>
            <p:nvGrpSpPr>
              <p:cNvPr id="103" name="Group 102">
                <a:extLst>
                  <a:ext uri="{FF2B5EF4-FFF2-40B4-BE49-F238E27FC236}">
                    <a16:creationId xmlns:a16="http://schemas.microsoft.com/office/drawing/2014/main" id="{78C73239-9A12-60AA-DDCE-18B1BC53202B}"/>
                  </a:ext>
                </a:extLst>
              </p:cNvPr>
              <p:cNvGrpSpPr/>
              <p:nvPr/>
            </p:nvGrpSpPr>
            <p:grpSpPr>
              <a:xfrm>
                <a:off x="-2123362" y="4260410"/>
                <a:ext cx="218912" cy="352027"/>
                <a:chOff x="859632" y="2338402"/>
                <a:chExt cx="571500" cy="788345"/>
              </a:xfrm>
            </p:grpSpPr>
            <p:sp>
              <p:nvSpPr>
                <p:cNvPr id="108" name="Rectangle 107">
                  <a:extLst>
                    <a:ext uri="{FF2B5EF4-FFF2-40B4-BE49-F238E27FC236}">
                      <a16:creationId xmlns:a16="http://schemas.microsoft.com/office/drawing/2014/main" id="{B3FF6C41-BEFE-F788-FFCD-DE221894DF92}"/>
                    </a:ext>
                  </a:extLst>
                </p:cNvPr>
                <p:cNvSpPr/>
                <p:nvPr/>
              </p:nvSpPr>
              <p:spPr>
                <a:xfrm>
                  <a:off x="977900" y="2707482"/>
                  <a:ext cx="342900" cy="85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pic>
              <p:nvPicPr>
                <p:cNvPr id="109" name="Picture 108">
                  <a:extLst>
                    <a:ext uri="{FF2B5EF4-FFF2-40B4-BE49-F238E27FC236}">
                      <a16:creationId xmlns:a16="http://schemas.microsoft.com/office/drawing/2014/main" id="{6D9F26C6-F714-BD91-3D4A-0A8F47268E10}"/>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31560" y1="31877" x2="31560" y2="31877"/>
                              <a14:foregroundMark x1="46454" y1="11054" x2="46454" y2="11054"/>
                              <a14:foregroundMark x1="42553" y1="9512" x2="42553" y2="9512"/>
                              <a14:foregroundMark x1="39362" y1="8997" x2="39362" y2="8997"/>
                              <a14:foregroundMark x1="59929" y1="8997" x2="59929" y2="8997"/>
                              <a14:foregroundMark x1="29787" y1="26735" x2="29787" y2="26735"/>
                              <a14:foregroundMark x1="71631" y1="12339" x2="71631" y2="12339"/>
                              <a14:foregroundMark x1="77660" y1="21337" x2="77660" y2="21337"/>
                              <a14:foregroundMark x1="73050" y1="30077" x2="73050" y2="30077"/>
                              <a14:foregroundMark x1="61702" y1="33162" x2="61702" y2="33162"/>
                              <a14:foregroundMark x1="37234" y1="29306" x2="37234" y2="29306"/>
                              <a14:foregroundMark x1="53546" y1="61697" x2="53546" y2="61697"/>
                              <a14:foregroundMark x1="67021" y1="64010" x2="67021" y2="64010"/>
                              <a14:foregroundMark x1="33688" y1="62468" x2="33688" y2="62468"/>
                              <a14:foregroundMark x1="28369" y1="80463" x2="28369" y2="80463"/>
                              <a14:foregroundMark x1="48227" y1="79949" x2="48227" y2="79949"/>
                              <a14:foregroundMark x1="33688" y1="34447" x2="33688" y2="34447"/>
                              <a14:foregroundMark x1="49645" y1="76864" x2="49645" y2="76864"/>
                              <a14:foregroundMark x1="26596" y1="50643" x2="26596" y2="50643"/>
                              <a14:foregroundMark x1="44326" y1="49871" x2="44326" y2="49871"/>
                              <a14:foregroundMark x1="56738" y1="51928" x2="56738" y2="51928"/>
                              <a14:foregroundMark x1="70567" y1="52185" x2="70567" y2="52185"/>
                              <a14:foregroundMark x1="24113" y1="27249" x2="24113" y2="27249"/>
                              <a14:backgroundMark x1="36879" y1="22365" x2="36879" y2="22365"/>
                              <a14:backgroundMark x1="43262" y1="30591" x2="43262" y2="30591"/>
                            </a14:backgroundRemoval>
                          </a14:imgEffect>
                        </a14:imgLayer>
                      </a14:imgProps>
                    </a:ext>
                    <a:ext uri="{28A0092B-C50C-407E-A947-70E740481C1C}">
                      <a14:useLocalDpi xmlns:a14="http://schemas.microsoft.com/office/drawing/2010/main" val="0"/>
                    </a:ext>
                  </a:extLst>
                </a:blip>
                <a:stretch>
                  <a:fillRect/>
                </a:stretch>
              </p:blipFill>
              <p:spPr>
                <a:xfrm>
                  <a:off x="859632" y="2338402"/>
                  <a:ext cx="571500" cy="788345"/>
                </a:xfrm>
                <a:prstGeom prst="rect">
                  <a:avLst/>
                </a:prstGeom>
                <a:ln>
                  <a:noFill/>
                </a:ln>
              </p:spPr>
            </p:pic>
          </p:grpSp>
          <p:sp>
            <p:nvSpPr>
              <p:cNvPr id="104" name="Freeform: Shape 233">
                <a:extLst>
                  <a:ext uri="{FF2B5EF4-FFF2-40B4-BE49-F238E27FC236}">
                    <a16:creationId xmlns:a16="http://schemas.microsoft.com/office/drawing/2014/main" id="{A7DD6CE1-DB20-6FD5-6C6C-FBF3C7E2E2E1}"/>
                  </a:ext>
                </a:extLst>
              </p:cNvPr>
              <p:cNvSpPr/>
              <p:nvPr/>
            </p:nvSpPr>
            <p:spPr>
              <a:xfrm rot="14816196">
                <a:off x="-2606070" y="4897498"/>
                <a:ext cx="184707" cy="177059"/>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E9CD87"/>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5" name="Group 104">
                <a:extLst>
                  <a:ext uri="{FF2B5EF4-FFF2-40B4-BE49-F238E27FC236}">
                    <a16:creationId xmlns:a16="http://schemas.microsoft.com/office/drawing/2014/main" id="{ABF046BA-913A-658D-BCA7-5611AE347F8A}"/>
                  </a:ext>
                </a:extLst>
              </p:cNvPr>
              <p:cNvGrpSpPr/>
              <p:nvPr/>
            </p:nvGrpSpPr>
            <p:grpSpPr>
              <a:xfrm rot="20979317">
                <a:off x="-1622790" y="4356147"/>
                <a:ext cx="291582" cy="209055"/>
                <a:chOff x="2687747" y="3880759"/>
                <a:chExt cx="433033" cy="310471"/>
              </a:xfrm>
            </p:grpSpPr>
            <p:sp>
              <p:nvSpPr>
                <p:cNvPr id="106" name="Freeform: Shape 235">
                  <a:extLst>
                    <a:ext uri="{FF2B5EF4-FFF2-40B4-BE49-F238E27FC236}">
                      <a16:creationId xmlns:a16="http://schemas.microsoft.com/office/drawing/2014/main" id="{4C16B7E0-9297-3496-B84E-C57A65566DFE}"/>
                    </a:ext>
                  </a:extLst>
                </p:cNvPr>
                <p:cNvSpPr/>
                <p:nvPr/>
              </p:nvSpPr>
              <p:spPr>
                <a:xfrm rot="214698">
                  <a:off x="2687747" y="3880759"/>
                  <a:ext cx="433033" cy="310471"/>
                </a:xfrm>
                <a:custGeom>
                  <a:avLst/>
                  <a:gdLst>
                    <a:gd name="connsiteX0" fmla="*/ 124530 w 1197450"/>
                    <a:gd name="connsiteY0" fmla="*/ 0 h 858535"/>
                    <a:gd name="connsiteX1" fmla="*/ 253778 w 1197450"/>
                    <a:gd name="connsiteY1" fmla="*/ 136669 h 858535"/>
                    <a:gd name="connsiteX2" fmla="*/ 247969 w 1197450"/>
                    <a:gd name="connsiteY2" fmla="*/ 177311 h 858535"/>
                    <a:gd name="connsiteX3" fmla="*/ 236389 w 1197450"/>
                    <a:gd name="connsiteY3" fmla="*/ 202783 h 858535"/>
                    <a:gd name="connsiteX4" fmla="*/ 252130 w 1197450"/>
                    <a:gd name="connsiteY4" fmla="*/ 193168 h 858535"/>
                    <a:gd name="connsiteX5" fmla="*/ 258105 w 1197450"/>
                    <a:gd name="connsiteY5" fmla="*/ 209334 h 858535"/>
                    <a:gd name="connsiteX6" fmla="*/ 281636 w 1197450"/>
                    <a:gd name="connsiteY6" fmla="*/ 220132 h 858535"/>
                    <a:gd name="connsiteX7" fmla="*/ 297810 w 1197450"/>
                    <a:gd name="connsiteY7" fmla="*/ 214378 h 858535"/>
                    <a:gd name="connsiteX8" fmla="*/ 306254 w 1197450"/>
                    <a:gd name="connsiteY8" fmla="*/ 208666 h 858535"/>
                    <a:gd name="connsiteX9" fmla="*/ 362249 w 1197450"/>
                    <a:gd name="connsiteY9" fmla="*/ 191453 h 858535"/>
                    <a:gd name="connsiteX10" fmla="*/ 363282 w 1197450"/>
                    <a:gd name="connsiteY10" fmla="*/ 191086 h 858535"/>
                    <a:gd name="connsiteX11" fmla="*/ 363445 w 1197450"/>
                    <a:gd name="connsiteY11" fmla="*/ 191084 h 858535"/>
                    <a:gd name="connsiteX12" fmla="*/ 369327 w 1197450"/>
                    <a:gd name="connsiteY12" fmla="*/ 189277 h 858535"/>
                    <a:gd name="connsiteX13" fmla="*/ 446561 w 1197450"/>
                    <a:gd name="connsiteY13" fmla="*/ 182167 h 858535"/>
                    <a:gd name="connsiteX14" fmla="*/ 479781 w 1197450"/>
                    <a:gd name="connsiteY14" fmla="*/ 185224 h 858535"/>
                    <a:gd name="connsiteX15" fmla="*/ 525533 w 1197450"/>
                    <a:gd name="connsiteY15" fmla="*/ 170409 h 858535"/>
                    <a:gd name="connsiteX16" fmla="*/ 586989 w 1197450"/>
                    <a:gd name="connsiteY16" fmla="*/ 164449 h 858535"/>
                    <a:gd name="connsiteX17" fmla="*/ 698629 w 1197450"/>
                    <a:gd name="connsiteY17" fmla="*/ 186662 h 858535"/>
                    <a:gd name="connsiteX18" fmla="*/ 711963 w 1197450"/>
                    <a:gd name="connsiteY18" fmla="*/ 196160 h 858535"/>
                    <a:gd name="connsiteX19" fmla="*/ 727561 w 1197450"/>
                    <a:gd name="connsiteY19" fmla="*/ 198474 h 858535"/>
                    <a:gd name="connsiteX20" fmla="*/ 775730 w 1197450"/>
                    <a:gd name="connsiteY20" fmla="*/ 191874 h 858535"/>
                    <a:gd name="connsiteX21" fmla="*/ 834617 w 1197450"/>
                    <a:gd name="connsiteY21" fmla="*/ 194961 h 858535"/>
                    <a:gd name="connsiteX22" fmla="*/ 967022 w 1197450"/>
                    <a:gd name="connsiteY22" fmla="*/ 251569 h 858535"/>
                    <a:gd name="connsiteX23" fmla="*/ 974608 w 1197450"/>
                    <a:gd name="connsiteY23" fmla="*/ 274951 h 858535"/>
                    <a:gd name="connsiteX24" fmla="*/ 1013567 w 1197450"/>
                    <a:gd name="connsiteY24" fmla="*/ 277856 h 858535"/>
                    <a:gd name="connsiteX25" fmla="*/ 1107944 w 1197450"/>
                    <a:gd name="connsiteY25" fmla="*/ 312703 h 858535"/>
                    <a:gd name="connsiteX26" fmla="*/ 1115861 w 1197450"/>
                    <a:gd name="connsiteY26" fmla="*/ 327183 h 858535"/>
                    <a:gd name="connsiteX27" fmla="*/ 1113335 w 1197450"/>
                    <a:gd name="connsiteY27" fmla="*/ 327425 h 858535"/>
                    <a:gd name="connsiteX28" fmla="*/ 1113335 w 1197450"/>
                    <a:gd name="connsiteY28" fmla="*/ 327426 h 858535"/>
                    <a:gd name="connsiteX29" fmla="*/ 1116595 w 1197450"/>
                    <a:gd name="connsiteY29" fmla="*/ 328526 h 858535"/>
                    <a:gd name="connsiteX30" fmla="*/ 1118816 w 1197450"/>
                    <a:gd name="connsiteY30" fmla="*/ 332587 h 858535"/>
                    <a:gd name="connsiteX31" fmla="*/ 1125875 w 1197450"/>
                    <a:gd name="connsiteY31" fmla="*/ 331654 h 858535"/>
                    <a:gd name="connsiteX32" fmla="*/ 1172104 w 1197450"/>
                    <a:gd name="connsiteY32" fmla="*/ 347240 h 858535"/>
                    <a:gd name="connsiteX33" fmla="*/ 1186015 w 1197450"/>
                    <a:gd name="connsiteY33" fmla="*/ 419646 h 858535"/>
                    <a:gd name="connsiteX34" fmla="*/ 1164273 w 1197450"/>
                    <a:gd name="connsiteY34" fmla="*/ 438137 h 858535"/>
                    <a:gd name="connsiteX35" fmla="*/ 1073728 w 1197450"/>
                    <a:gd name="connsiteY35" fmla="*/ 450576 h 858535"/>
                    <a:gd name="connsiteX36" fmla="*/ 1012986 w 1197450"/>
                    <a:gd name="connsiteY36" fmla="*/ 453814 h 858535"/>
                    <a:gd name="connsiteX37" fmla="*/ 935340 w 1197450"/>
                    <a:gd name="connsiteY37" fmla="*/ 449672 h 858535"/>
                    <a:gd name="connsiteX38" fmla="*/ 921097 w 1197450"/>
                    <a:gd name="connsiteY38" fmla="*/ 447135 h 858535"/>
                    <a:gd name="connsiteX39" fmla="*/ 871807 w 1197450"/>
                    <a:gd name="connsiteY39" fmla="*/ 469826 h 858535"/>
                    <a:gd name="connsiteX40" fmla="*/ 812500 w 1197450"/>
                    <a:gd name="connsiteY40" fmla="*/ 488413 h 858535"/>
                    <a:gd name="connsiteX41" fmla="*/ 802528 w 1197450"/>
                    <a:gd name="connsiteY41" fmla="*/ 503450 h 858535"/>
                    <a:gd name="connsiteX42" fmla="*/ 733894 w 1197450"/>
                    <a:gd name="connsiteY42" fmla="*/ 557287 h 858535"/>
                    <a:gd name="connsiteX43" fmla="*/ 713376 w 1197450"/>
                    <a:gd name="connsiteY43" fmla="*/ 567560 h 858535"/>
                    <a:gd name="connsiteX44" fmla="*/ 677976 w 1197450"/>
                    <a:gd name="connsiteY44" fmla="*/ 600309 h 858535"/>
                    <a:gd name="connsiteX45" fmla="*/ 544593 w 1197450"/>
                    <a:gd name="connsiteY45" fmla="*/ 681774 h 858535"/>
                    <a:gd name="connsiteX46" fmla="*/ 374287 w 1197450"/>
                    <a:gd name="connsiteY46" fmla="*/ 681773 h 858535"/>
                    <a:gd name="connsiteX47" fmla="*/ 362646 w 1197450"/>
                    <a:gd name="connsiteY47" fmla="*/ 686506 h 858535"/>
                    <a:gd name="connsiteX48" fmla="*/ 351988 w 1197450"/>
                    <a:gd name="connsiteY48" fmla="*/ 688616 h 858535"/>
                    <a:gd name="connsiteX49" fmla="*/ 337544 w 1197450"/>
                    <a:gd name="connsiteY49" fmla="*/ 698170 h 858535"/>
                    <a:gd name="connsiteX50" fmla="*/ 318186 w 1197450"/>
                    <a:gd name="connsiteY50" fmla="*/ 725085 h 858535"/>
                    <a:gd name="connsiteX51" fmla="*/ 315949 w 1197450"/>
                    <a:gd name="connsiteY51" fmla="*/ 735957 h 858535"/>
                    <a:gd name="connsiteX52" fmla="*/ 311707 w 1197450"/>
                    <a:gd name="connsiteY52" fmla="*/ 734094 h 858535"/>
                    <a:gd name="connsiteX53" fmla="*/ 303545 w 1197450"/>
                    <a:gd name="connsiteY53" fmla="*/ 745441 h 858535"/>
                    <a:gd name="connsiteX54" fmla="*/ 307591 w 1197450"/>
                    <a:gd name="connsiteY54" fmla="*/ 748435 h 858535"/>
                    <a:gd name="connsiteX55" fmla="*/ 222970 w 1197450"/>
                    <a:gd name="connsiteY55" fmla="*/ 858535 h 858535"/>
                    <a:gd name="connsiteX56" fmla="*/ 0 w 1197450"/>
                    <a:gd name="connsiteY56" fmla="*/ 693571 h 858535"/>
                    <a:gd name="connsiteX57" fmla="*/ 53018 w 1197450"/>
                    <a:gd name="connsiteY57" fmla="*/ 624590 h 858535"/>
                    <a:gd name="connsiteX58" fmla="*/ 80919 w 1197450"/>
                    <a:gd name="connsiteY58" fmla="*/ 560696 h 858535"/>
                    <a:gd name="connsiteX59" fmla="*/ 100085 w 1197450"/>
                    <a:gd name="connsiteY59" fmla="*/ 484278 h 858535"/>
                    <a:gd name="connsiteX60" fmla="*/ 102618 w 1197450"/>
                    <a:gd name="connsiteY60" fmla="*/ 423854 h 858535"/>
                    <a:gd name="connsiteX61" fmla="*/ 91356 w 1197450"/>
                    <a:gd name="connsiteY61" fmla="*/ 398203 h 858535"/>
                    <a:gd name="connsiteX62" fmla="*/ 111161 w 1197450"/>
                    <a:gd name="connsiteY62" fmla="*/ 291219 h 858535"/>
                    <a:gd name="connsiteX63" fmla="*/ 132275 w 1197450"/>
                    <a:gd name="connsiteY63" fmla="*/ 271686 h 858535"/>
                    <a:gd name="connsiteX64" fmla="*/ 131005 w 1197450"/>
                    <a:gd name="connsiteY64" fmla="*/ 271958 h 858535"/>
                    <a:gd name="connsiteX65" fmla="*/ 135486 w 1197450"/>
                    <a:gd name="connsiteY65" fmla="*/ 262117 h 858535"/>
                    <a:gd name="connsiteX66" fmla="*/ 140004 w 1197450"/>
                    <a:gd name="connsiteY66" fmla="*/ 228987 h 858535"/>
                    <a:gd name="connsiteX67" fmla="*/ 123167 w 1197450"/>
                    <a:gd name="connsiteY67" fmla="*/ 168805 h 858535"/>
                    <a:gd name="connsiteX68" fmla="*/ 109848 w 1197450"/>
                    <a:gd name="connsiteY68" fmla="*/ 155508 h 858535"/>
                    <a:gd name="connsiteX69" fmla="*/ 114734 w 1197450"/>
                    <a:gd name="connsiteY69" fmla="*/ 129579 h 858535"/>
                    <a:gd name="connsiteX70" fmla="*/ 100086 w 1197450"/>
                    <a:gd name="connsiteY70" fmla="*/ 78208 h 858535"/>
                    <a:gd name="connsiteX71" fmla="*/ 67785 w 1197450"/>
                    <a:gd name="connsiteY71" fmla="*/ 49709 h 858535"/>
                    <a:gd name="connsiteX72" fmla="*/ 65227 w 1197450"/>
                    <a:gd name="connsiteY72" fmla="*/ 41289 h 858535"/>
                    <a:gd name="connsiteX73" fmla="*/ 69851 w 1197450"/>
                    <a:gd name="connsiteY73" fmla="*/ 31485 h 858535"/>
                    <a:gd name="connsiteX74" fmla="*/ 72571 w 1197450"/>
                    <a:gd name="connsiteY74" fmla="*/ 11917 h 858535"/>
                    <a:gd name="connsiteX75" fmla="*/ 74221 w 1197450"/>
                    <a:gd name="connsiteY75" fmla="*/ 10740 h 858535"/>
                    <a:gd name="connsiteX76" fmla="*/ 124530 w 1197450"/>
                    <a:gd name="connsiteY76" fmla="*/ 0 h 858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197450" h="858535">
                      <a:moveTo>
                        <a:pt x="124530" y="0"/>
                      </a:moveTo>
                      <a:cubicBezTo>
                        <a:pt x="195913" y="0"/>
                        <a:pt x="253778" y="61188"/>
                        <a:pt x="253778" y="136669"/>
                      </a:cubicBezTo>
                      <a:cubicBezTo>
                        <a:pt x="253779" y="150822"/>
                        <a:pt x="251746" y="164472"/>
                        <a:pt x="247969" y="177311"/>
                      </a:cubicBezTo>
                      <a:lnTo>
                        <a:pt x="236389" y="202783"/>
                      </a:lnTo>
                      <a:lnTo>
                        <a:pt x="252130" y="193168"/>
                      </a:lnTo>
                      <a:lnTo>
                        <a:pt x="258105" y="209334"/>
                      </a:lnTo>
                      <a:cubicBezTo>
                        <a:pt x="261565" y="218690"/>
                        <a:pt x="272098" y="223525"/>
                        <a:pt x="281636" y="220132"/>
                      </a:cubicBezTo>
                      <a:lnTo>
                        <a:pt x="297810" y="214378"/>
                      </a:lnTo>
                      <a:lnTo>
                        <a:pt x="306254" y="208666"/>
                      </a:lnTo>
                      <a:lnTo>
                        <a:pt x="362249" y="191453"/>
                      </a:lnTo>
                      <a:lnTo>
                        <a:pt x="363282" y="191086"/>
                      </a:lnTo>
                      <a:lnTo>
                        <a:pt x="363445" y="191084"/>
                      </a:lnTo>
                      <a:lnTo>
                        <a:pt x="369327" y="189277"/>
                      </a:lnTo>
                      <a:cubicBezTo>
                        <a:pt x="393066" y="184699"/>
                        <a:pt x="419165" y="182167"/>
                        <a:pt x="446561" y="182167"/>
                      </a:cubicBezTo>
                      <a:lnTo>
                        <a:pt x="479781" y="185224"/>
                      </a:lnTo>
                      <a:lnTo>
                        <a:pt x="525533" y="170409"/>
                      </a:lnTo>
                      <a:cubicBezTo>
                        <a:pt x="544421" y="166572"/>
                        <a:pt x="565188" y="164450"/>
                        <a:pt x="586989" y="164449"/>
                      </a:cubicBezTo>
                      <a:cubicBezTo>
                        <a:pt x="630587" y="164449"/>
                        <a:pt x="670056" y="172936"/>
                        <a:pt x="698629" y="186662"/>
                      </a:cubicBezTo>
                      <a:lnTo>
                        <a:pt x="711963" y="196160"/>
                      </a:lnTo>
                      <a:lnTo>
                        <a:pt x="727561" y="198474"/>
                      </a:lnTo>
                      <a:lnTo>
                        <a:pt x="775730" y="191874"/>
                      </a:lnTo>
                      <a:cubicBezTo>
                        <a:pt x="794061" y="191186"/>
                        <a:pt x="813974" y="192143"/>
                        <a:pt x="834617" y="194961"/>
                      </a:cubicBezTo>
                      <a:cubicBezTo>
                        <a:pt x="896550" y="203422"/>
                        <a:pt x="947476" y="226260"/>
                        <a:pt x="967022" y="251569"/>
                      </a:cubicBezTo>
                      <a:lnTo>
                        <a:pt x="974608" y="274951"/>
                      </a:lnTo>
                      <a:lnTo>
                        <a:pt x="1013567" y="277856"/>
                      </a:lnTo>
                      <a:cubicBezTo>
                        <a:pt x="1056002" y="284484"/>
                        <a:pt x="1089997" y="297035"/>
                        <a:pt x="1107944" y="312703"/>
                      </a:cubicBezTo>
                      <a:lnTo>
                        <a:pt x="1115861" y="327183"/>
                      </a:lnTo>
                      <a:lnTo>
                        <a:pt x="1113335" y="327425"/>
                      </a:lnTo>
                      <a:lnTo>
                        <a:pt x="1113335" y="327426"/>
                      </a:lnTo>
                      <a:lnTo>
                        <a:pt x="1116595" y="328526"/>
                      </a:lnTo>
                      <a:lnTo>
                        <a:pt x="1118816" y="332587"/>
                      </a:lnTo>
                      <a:lnTo>
                        <a:pt x="1125875" y="331654"/>
                      </a:lnTo>
                      <a:lnTo>
                        <a:pt x="1172104" y="347240"/>
                      </a:lnTo>
                      <a:cubicBezTo>
                        <a:pt x="1200034" y="365470"/>
                        <a:pt x="1205201" y="392363"/>
                        <a:pt x="1186015" y="419646"/>
                      </a:cubicBezTo>
                      <a:lnTo>
                        <a:pt x="1164273" y="438137"/>
                      </a:lnTo>
                      <a:lnTo>
                        <a:pt x="1073728" y="450576"/>
                      </a:lnTo>
                      <a:lnTo>
                        <a:pt x="1012986" y="453814"/>
                      </a:lnTo>
                      <a:cubicBezTo>
                        <a:pt x="985443" y="453814"/>
                        <a:pt x="959205" y="452341"/>
                        <a:pt x="935340" y="449672"/>
                      </a:cubicBezTo>
                      <a:lnTo>
                        <a:pt x="921097" y="447135"/>
                      </a:lnTo>
                      <a:lnTo>
                        <a:pt x="871807" y="469826"/>
                      </a:lnTo>
                      <a:lnTo>
                        <a:pt x="812500" y="488413"/>
                      </a:lnTo>
                      <a:lnTo>
                        <a:pt x="802528" y="503450"/>
                      </a:lnTo>
                      <a:cubicBezTo>
                        <a:pt x="787176" y="520859"/>
                        <a:pt x="763084" y="540181"/>
                        <a:pt x="733894" y="557287"/>
                      </a:cubicBezTo>
                      <a:lnTo>
                        <a:pt x="713376" y="567560"/>
                      </a:lnTo>
                      <a:lnTo>
                        <a:pt x="677976" y="600309"/>
                      </a:lnTo>
                      <a:lnTo>
                        <a:pt x="544593" y="681774"/>
                      </a:lnTo>
                      <a:lnTo>
                        <a:pt x="374287" y="681773"/>
                      </a:lnTo>
                      <a:lnTo>
                        <a:pt x="362646" y="686506"/>
                      </a:lnTo>
                      <a:lnTo>
                        <a:pt x="351988" y="688616"/>
                      </a:lnTo>
                      <a:lnTo>
                        <a:pt x="337544" y="698170"/>
                      </a:lnTo>
                      <a:lnTo>
                        <a:pt x="318186" y="725085"/>
                      </a:lnTo>
                      <a:lnTo>
                        <a:pt x="315949" y="735957"/>
                      </a:lnTo>
                      <a:lnTo>
                        <a:pt x="311707" y="734094"/>
                      </a:lnTo>
                      <a:lnTo>
                        <a:pt x="303545" y="745441"/>
                      </a:lnTo>
                      <a:lnTo>
                        <a:pt x="307591" y="748435"/>
                      </a:lnTo>
                      <a:lnTo>
                        <a:pt x="222970" y="858535"/>
                      </a:lnTo>
                      <a:lnTo>
                        <a:pt x="0" y="693571"/>
                      </a:lnTo>
                      <a:lnTo>
                        <a:pt x="53018" y="624590"/>
                      </a:lnTo>
                      <a:lnTo>
                        <a:pt x="80919" y="560696"/>
                      </a:lnTo>
                      <a:cubicBezTo>
                        <a:pt x="89850" y="534522"/>
                        <a:pt x="96340" y="508395"/>
                        <a:pt x="100085" y="484278"/>
                      </a:cubicBezTo>
                      <a:lnTo>
                        <a:pt x="102618" y="423854"/>
                      </a:lnTo>
                      <a:lnTo>
                        <a:pt x="91356" y="398203"/>
                      </a:lnTo>
                      <a:cubicBezTo>
                        <a:pt x="81551" y="361340"/>
                        <a:pt x="89011" y="322059"/>
                        <a:pt x="111161" y="291219"/>
                      </a:cubicBezTo>
                      <a:lnTo>
                        <a:pt x="132275" y="271686"/>
                      </a:lnTo>
                      <a:lnTo>
                        <a:pt x="131005" y="271958"/>
                      </a:lnTo>
                      <a:lnTo>
                        <a:pt x="135486" y="262117"/>
                      </a:lnTo>
                      <a:cubicBezTo>
                        <a:pt x="138395" y="251934"/>
                        <a:pt x="140002" y="240738"/>
                        <a:pt x="140004" y="228987"/>
                      </a:cubicBezTo>
                      <a:cubicBezTo>
                        <a:pt x="140002" y="205484"/>
                        <a:pt x="133569" y="184206"/>
                        <a:pt x="123167" y="168805"/>
                      </a:cubicBezTo>
                      <a:lnTo>
                        <a:pt x="109848" y="155508"/>
                      </a:lnTo>
                      <a:lnTo>
                        <a:pt x="114734" y="129579"/>
                      </a:lnTo>
                      <a:cubicBezTo>
                        <a:pt x="114733" y="110551"/>
                        <a:pt x="109336" y="92872"/>
                        <a:pt x="100086" y="78208"/>
                      </a:cubicBezTo>
                      <a:lnTo>
                        <a:pt x="67785" y="49709"/>
                      </a:lnTo>
                      <a:lnTo>
                        <a:pt x="65227" y="41289"/>
                      </a:lnTo>
                      <a:lnTo>
                        <a:pt x="69851" y="31485"/>
                      </a:lnTo>
                      <a:lnTo>
                        <a:pt x="72571" y="11917"/>
                      </a:lnTo>
                      <a:lnTo>
                        <a:pt x="74221" y="10740"/>
                      </a:lnTo>
                      <a:cubicBezTo>
                        <a:pt x="89685" y="3825"/>
                        <a:pt x="106686" y="0"/>
                        <a:pt x="124530" y="0"/>
                      </a:cubicBezTo>
                      <a:close/>
                    </a:path>
                  </a:pathLst>
                </a:custGeom>
                <a:solidFill>
                  <a:srgbClr val="EACC8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7" name="Freeform: Shape 236">
                  <a:extLst>
                    <a:ext uri="{FF2B5EF4-FFF2-40B4-BE49-F238E27FC236}">
                      <a16:creationId xmlns:a16="http://schemas.microsoft.com/office/drawing/2014/main" id="{23561848-67EB-715D-5712-38709BA69EA1}"/>
                    </a:ext>
                  </a:extLst>
                </p:cNvPr>
                <p:cNvSpPr/>
                <p:nvPr/>
              </p:nvSpPr>
              <p:spPr>
                <a:xfrm rot="11349003">
                  <a:off x="2727067" y="3940335"/>
                  <a:ext cx="363981" cy="201511"/>
                </a:xfrm>
                <a:custGeom>
                  <a:avLst/>
                  <a:gdLst>
                    <a:gd name="connsiteX0" fmla="*/ 984570 w 1032265"/>
                    <a:gd name="connsiteY0" fmla="*/ 100584 h 582486"/>
                    <a:gd name="connsiteX1" fmla="*/ 966282 w 1032265"/>
                    <a:gd name="connsiteY1" fmla="*/ 50292 h 582486"/>
                    <a:gd name="connsiteX2" fmla="*/ 984570 w 1032265"/>
                    <a:gd name="connsiteY2" fmla="*/ 0 h 582486"/>
                    <a:gd name="connsiteX3" fmla="*/ 979478 w 1032265"/>
                    <a:gd name="connsiteY3" fmla="*/ 50292 h 582486"/>
                    <a:gd name="connsiteX4" fmla="*/ 984570 w 1032265"/>
                    <a:gd name="connsiteY4" fmla="*/ 100584 h 582486"/>
                    <a:gd name="connsiteX5" fmla="*/ 1027954 w 1032265"/>
                    <a:gd name="connsiteY5" fmla="*/ 246514 h 582486"/>
                    <a:gd name="connsiteX6" fmla="*/ 995327 w 1032265"/>
                    <a:gd name="connsiteY6" fmla="*/ 177277 h 582486"/>
                    <a:gd name="connsiteX7" fmla="*/ 961016 w 1032265"/>
                    <a:gd name="connsiteY7" fmla="*/ 146122 h 582486"/>
                    <a:gd name="connsiteX8" fmla="*/ 942703 w 1032265"/>
                    <a:gd name="connsiteY8" fmla="*/ 138999 h 582486"/>
                    <a:gd name="connsiteX9" fmla="*/ 941578 w 1032265"/>
                    <a:gd name="connsiteY9" fmla="*/ 141963 h 582486"/>
                    <a:gd name="connsiteX10" fmla="*/ 940737 w 1032265"/>
                    <a:gd name="connsiteY10" fmla="*/ 138236 h 582486"/>
                    <a:gd name="connsiteX11" fmla="*/ 931707 w 1032265"/>
                    <a:gd name="connsiteY11" fmla="*/ 134724 h 582486"/>
                    <a:gd name="connsiteX12" fmla="*/ 939562 w 1032265"/>
                    <a:gd name="connsiteY12" fmla="*/ 133020 h 582486"/>
                    <a:gd name="connsiteX13" fmla="*/ 934662 w 1032265"/>
                    <a:gd name="connsiteY13" fmla="*/ 111286 h 582486"/>
                    <a:gd name="connsiteX14" fmla="*/ 908951 w 1032265"/>
                    <a:gd name="connsiteY14" fmla="*/ 72726 h 582486"/>
                    <a:gd name="connsiteX15" fmla="*/ 845331 w 1032265"/>
                    <a:gd name="connsiteY15" fmla="*/ 30174 h 582486"/>
                    <a:gd name="connsiteX16" fmla="*/ 914243 w 1032265"/>
                    <a:gd name="connsiteY16" fmla="*/ 68170 h 582486"/>
                    <a:gd name="connsiteX17" fmla="*/ 945889 w 1032265"/>
                    <a:gd name="connsiteY17" fmla="*/ 130604 h 582486"/>
                    <a:gd name="connsiteX18" fmla="*/ 945089 w 1032265"/>
                    <a:gd name="connsiteY18" fmla="*/ 132710 h 582486"/>
                    <a:gd name="connsiteX19" fmla="*/ 960502 w 1032265"/>
                    <a:gd name="connsiteY19" fmla="*/ 138440 h 582486"/>
                    <a:gd name="connsiteX20" fmla="*/ 1000620 w 1032265"/>
                    <a:gd name="connsiteY20" fmla="*/ 172720 h 582486"/>
                    <a:gd name="connsiteX21" fmla="*/ 1027954 w 1032265"/>
                    <a:gd name="connsiteY21" fmla="*/ 246514 h 582486"/>
                    <a:gd name="connsiteX22" fmla="*/ 411742 w 1032265"/>
                    <a:gd name="connsiteY22" fmla="*/ 314128 h 582486"/>
                    <a:gd name="connsiteX23" fmla="*/ 388576 w 1032265"/>
                    <a:gd name="connsiteY23" fmla="*/ 298841 h 582486"/>
                    <a:gd name="connsiteX24" fmla="*/ 385636 w 1032265"/>
                    <a:gd name="connsiteY24" fmla="*/ 252413 h 582486"/>
                    <a:gd name="connsiteX25" fmla="*/ 399119 w 1032265"/>
                    <a:gd name="connsiteY25" fmla="*/ 290070 h 582486"/>
                    <a:gd name="connsiteX26" fmla="*/ 433694 w 1032265"/>
                    <a:gd name="connsiteY26" fmla="*/ 310185 h 582486"/>
                    <a:gd name="connsiteX27" fmla="*/ 411742 w 1032265"/>
                    <a:gd name="connsiteY27" fmla="*/ 314128 h 582486"/>
                    <a:gd name="connsiteX28" fmla="*/ 192315 w 1032265"/>
                    <a:gd name="connsiteY28" fmla="*/ 376257 h 582486"/>
                    <a:gd name="connsiteX29" fmla="*/ 190985 w 1032265"/>
                    <a:gd name="connsiteY29" fmla="*/ 372531 h 582486"/>
                    <a:gd name="connsiteX30" fmla="*/ 231067 w 1032265"/>
                    <a:gd name="connsiteY30" fmla="*/ 290758 h 582486"/>
                    <a:gd name="connsiteX31" fmla="*/ 202187 w 1032265"/>
                    <a:gd name="connsiteY31" fmla="*/ 368920 h 582486"/>
                    <a:gd name="connsiteX32" fmla="*/ 203789 w 1032265"/>
                    <a:gd name="connsiteY32" fmla="*/ 373113 h 582486"/>
                    <a:gd name="connsiteX33" fmla="*/ 461918 w 1032265"/>
                    <a:gd name="connsiteY33" fmla="*/ 384413 h 582486"/>
                    <a:gd name="connsiteX34" fmla="*/ 438751 w 1032265"/>
                    <a:gd name="connsiteY34" fmla="*/ 369124 h 582486"/>
                    <a:gd name="connsiteX35" fmla="*/ 435811 w 1032265"/>
                    <a:gd name="connsiteY35" fmla="*/ 322695 h 582486"/>
                    <a:gd name="connsiteX36" fmla="*/ 449295 w 1032265"/>
                    <a:gd name="connsiteY36" fmla="*/ 360352 h 582486"/>
                    <a:gd name="connsiteX37" fmla="*/ 483869 w 1032265"/>
                    <a:gd name="connsiteY37" fmla="*/ 380467 h 582486"/>
                    <a:gd name="connsiteX38" fmla="*/ 461918 w 1032265"/>
                    <a:gd name="connsiteY38" fmla="*/ 384413 h 582486"/>
                    <a:gd name="connsiteX39" fmla="*/ 667079 w 1032265"/>
                    <a:gd name="connsiteY39" fmla="*/ 400791 h 582486"/>
                    <a:gd name="connsiteX40" fmla="*/ 578444 w 1032265"/>
                    <a:gd name="connsiteY40" fmla="*/ 363985 h 582486"/>
                    <a:gd name="connsiteX41" fmla="*/ 530570 w 1032265"/>
                    <a:gd name="connsiteY41" fmla="*/ 265349 h 582486"/>
                    <a:gd name="connsiteX42" fmla="*/ 587217 w 1032265"/>
                    <a:gd name="connsiteY42" fmla="*/ 353330 h 582486"/>
                    <a:gd name="connsiteX43" fmla="*/ 684437 w 1032265"/>
                    <a:gd name="connsiteY43" fmla="*/ 392030 h 582486"/>
                    <a:gd name="connsiteX44" fmla="*/ 667079 w 1032265"/>
                    <a:gd name="connsiteY44" fmla="*/ 400791 h 582486"/>
                    <a:gd name="connsiteX45" fmla="*/ 139750 w 1032265"/>
                    <a:gd name="connsiteY45" fmla="*/ 506264 h 582486"/>
                    <a:gd name="connsiteX46" fmla="*/ 25 w 1032265"/>
                    <a:gd name="connsiteY46" fmla="*/ 428852 h 582486"/>
                    <a:gd name="connsiteX47" fmla="*/ 134475 w 1032265"/>
                    <a:gd name="connsiteY47" fmla="*/ 342602 h 582486"/>
                    <a:gd name="connsiteX48" fmla="*/ 22438 w 1032265"/>
                    <a:gd name="connsiteY48" fmla="*/ 428131 h 582486"/>
                    <a:gd name="connsiteX49" fmla="*/ 139750 w 1032265"/>
                    <a:gd name="connsiteY49" fmla="*/ 506264 h 582486"/>
                    <a:gd name="connsiteX50" fmla="*/ 392700 w 1032265"/>
                    <a:gd name="connsiteY50" fmla="*/ 500187 h 582486"/>
                    <a:gd name="connsiteX51" fmla="*/ 374717 w 1032265"/>
                    <a:gd name="connsiteY51" fmla="*/ 490113 h 582486"/>
                    <a:gd name="connsiteX52" fmla="*/ 366027 w 1032265"/>
                    <a:gd name="connsiteY52" fmla="*/ 467904 h 582486"/>
                    <a:gd name="connsiteX53" fmla="*/ 371824 w 1032265"/>
                    <a:gd name="connsiteY53" fmla="*/ 454462 h 582486"/>
                    <a:gd name="connsiteX54" fmla="*/ 317093 w 1032265"/>
                    <a:gd name="connsiteY54" fmla="*/ 461051 h 582486"/>
                    <a:gd name="connsiteX55" fmla="*/ 296777 w 1032265"/>
                    <a:gd name="connsiteY55" fmla="*/ 451681 h 582486"/>
                    <a:gd name="connsiteX56" fmla="*/ 216753 w 1032265"/>
                    <a:gd name="connsiteY56" fmla="*/ 490932 h 582486"/>
                    <a:gd name="connsiteX57" fmla="*/ 186167 w 1032265"/>
                    <a:gd name="connsiteY57" fmla="*/ 497879 h 582486"/>
                    <a:gd name="connsiteX58" fmla="*/ 239046 w 1032265"/>
                    <a:gd name="connsiteY58" fmla="*/ 503309 h 582486"/>
                    <a:gd name="connsiteX59" fmla="*/ 335376 w 1032265"/>
                    <a:gd name="connsiteY59" fmla="*/ 504058 h 582486"/>
                    <a:gd name="connsiteX60" fmla="*/ 402720 w 1032265"/>
                    <a:gd name="connsiteY60" fmla="*/ 513613 h 582486"/>
                    <a:gd name="connsiteX61" fmla="*/ 335787 w 1032265"/>
                    <a:gd name="connsiteY61" fmla="*/ 517767 h 582486"/>
                    <a:gd name="connsiteX62" fmla="*/ 176685 w 1032265"/>
                    <a:gd name="connsiteY62" fmla="*/ 505752 h 582486"/>
                    <a:gd name="connsiteX63" fmla="*/ 170782 w 1032265"/>
                    <a:gd name="connsiteY63" fmla="*/ 501375 h 582486"/>
                    <a:gd name="connsiteX64" fmla="*/ 153279 w 1032265"/>
                    <a:gd name="connsiteY64" fmla="*/ 505349 h 582486"/>
                    <a:gd name="connsiteX65" fmla="*/ 132634 w 1032265"/>
                    <a:gd name="connsiteY65" fmla="*/ 496941 h 582486"/>
                    <a:gd name="connsiteX66" fmla="*/ 205971 w 1032265"/>
                    <a:gd name="connsiteY66" fmla="*/ 472812 h 582486"/>
                    <a:gd name="connsiteX67" fmla="*/ 275382 w 1032265"/>
                    <a:gd name="connsiteY67" fmla="*/ 437162 h 582486"/>
                    <a:gd name="connsiteX68" fmla="*/ 237125 w 1032265"/>
                    <a:gd name="connsiteY68" fmla="*/ 432799 h 582486"/>
                    <a:gd name="connsiteX69" fmla="*/ 201636 w 1032265"/>
                    <a:gd name="connsiteY69" fmla="*/ 402366 h 582486"/>
                    <a:gd name="connsiteX70" fmla="*/ 201454 w 1032265"/>
                    <a:gd name="connsiteY70" fmla="*/ 401853 h 582486"/>
                    <a:gd name="connsiteX71" fmla="*/ 214704 w 1032265"/>
                    <a:gd name="connsiteY71" fmla="*/ 398223 h 582486"/>
                    <a:gd name="connsiteX72" fmla="*/ 231746 w 1032265"/>
                    <a:gd name="connsiteY72" fmla="*/ 416944 h 582486"/>
                    <a:gd name="connsiteX73" fmla="*/ 270901 w 1032265"/>
                    <a:gd name="connsiteY73" fmla="*/ 432554 h 582486"/>
                    <a:gd name="connsiteX74" fmla="*/ 289474 w 1032265"/>
                    <a:gd name="connsiteY74" fmla="*/ 429923 h 582486"/>
                    <a:gd name="connsiteX75" fmla="*/ 291107 w 1032265"/>
                    <a:gd name="connsiteY75" fmla="*/ 429086 h 582486"/>
                    <a:gd name="connsiteX76" fmla="*/ 426173 w 1032265"/>
                    <a:gd name="connsiteY76" fmla="*/ 321959 h 582486"/>
                    <a:gd name="connsiteX77" fmla="*/ 399738 w 1032265"/>
                    <a:gd name="connsiteY77" fmla="*/ 375353 h 582486"/>
                    <a:gd name="connsiteX78" fmla="*/ 302980 w 1032265"/>
                    <a:gd name="connsiteY78" fmla="*/ 448593 h 582486"/>
                    <a:gd name="connsiteX79" fmla="*/ 326077 w 1032265"/>
                    <a:gd name="connsiteY79" fmla="*/ 449018 h 582486"/>
                    <a:gd name="connsiteX80" fmla="*/ 370010 w 1032265"/>
                    <a:gd name="connsiteY80" fmla="*/ 441004 h 582486"/>
                    <a:gd name="connsiteX81" fmla="*/ 443375 w 1032265"/>
                    <a:gd name="connsiteY81" fmla="*/ 407163 h 582486"/>
                    <a:gd name="connsiteX82" fmla="*/ 443376 w 1032265"/>
                    <a:gd name="connsiteY82" fmla="*/ 407161 h 582486"/>
                    <a:gd name="connsiteX83" fmla="*/ 425867 w 1032265"/>
                    <a:gd name="connsiteY83" fmla="*/ 431931 h 582486"/>
                    <a:gd name="connsiteX84" fmla="*/ 375449 w 1032265"/>
                    <a:gd name="connsiteY84" fmla="*/ 453447 h 582486"/>
                    <a:gd name="connsiteX85" fmla="*/ 380799 w 1032265"/>
                    <a:gd name="connsiteY85" fmla="*/ 484817 h 582486"/>
                    <a:gd name="connsiteX86" fmla="*/ 416258 w 1032265"/>
                    <a:gd name="connsiteY86" fmla="*/ 496040 h 582486"/>
                    <a:gd name="connsiteX87" fmla="*/ 416259 w 1032265"/>
                    <a:gd name="connsiteY87" fmla="*/ 496042 h 582486"/>
                    <a:gd name="connsiteX88" fmla="*/ 404016 w 1032265"/>
                    <a:gd name="connsiteY88" fmla="*/ 499424 h 582486"/>
                    <a:gd name="connsiteX89" fmla="*/ 431489 w 1032265"/>
                    <a:gd name="connsiteY89" fmla="*/ 497569 h 582486"/>
                    <a:gd name="connsiteX90" fmla="*/ 507092 w 1032265"/>
                    <a:gd name="connsiteY90" fmla="*/ 485212 h 582486"/>
                    <a:gd name="connsiteX91" fmla="*/ 507094 w 1032265"/>
                    <a:gd name="connsiteY91" fmla="*/ 485213 h 582486"/>
                    <a:gd name="connsiteX92" fmla="*/ 457257 w 1032265"/>
                    <a:gd name="connsiteY92" fmla="*/ 506105 h 582486"/>
                    <a:gd name="connsiteX93" fmla="*/ 402720 w 1032265"/>
                    <a:gd name="connsiteY93" fmla="*/ 513613 h 582486"/>
                    <a:gd name="connsiteX94" fmla="*/ 608777 w 1032265"/>
                    <a:gd name="connsiteY94" fmla="*/ 496645 h 582486"/>
                    <a:gd name="connsiteX95" fmla="*/ 572937 w 1032265"/>
                    <a:gd name="connsiteY95" fmla="*/ 465468 h 582486"/>
                    <a:gd name="connsiteX96" fmla="*/ 572125 w 1032265"/>
                    <a:gd name="connsiteY96" fmla="*/ 464989 h 582486"/>
                    <a:gd name="connsiteX97" fmla="*/ 564950 w 1032265"/>
                    <a:gd name="connsiteY97" fmla="*/ 466297 h 582486"/>
                    <a:gd name="connsiteX98" fmla="*/ 530659 w 1032265"/>
                    <a:gd name="connsiteY98" fmla="*/ 447619 h 582486"/>
                    <a:gd name="connsiteX99" fmla="*/ 507336 w 1032265"/>
                    <a:gd name="connsiteY99" fmla="*/ 391684 h 582486"/>
                    <a:gd name="connsiteX100" fmla="*/ 539558 w 1032265"/>
                    <a:gd name="connsiteY100" fmla="*/ 437183 h 582486"/>
                    <a:gd name="connsiteX101" fmla="*/ 543564 w 1032265"/>
                    <a:gd name="connsiteY101" fmla="*/ 439845 h 582486"/>
                    <a:gd name="connsiteX102" fmla="*/ 550839 w 1032265"/>
                    <a:gd name="connsiteY102" fmla="*/ 438922 h 582486"/>
                    <a:gd name="connsiteX103" fmla="*/ 581104 w 1032265"/>
                    <a:gd name="connsiteY103" fmla="*/ 454143 h 582486"/>
                    <a:gd name="connsiteX104" fmla="*/ 588431 w 1032265"/>
                    <a:gd name="connsiteY104" fmla="*/ 461444 h 582486"/>
                    <a:gd name="connsiteX105" fmla="*/ 589578 w 1032265"/>
                    <a:gd name="connsiteY105" fmla="*/ 461806 h 582486"/>
                    <a:gd name="connsiteX106" fmla="*/ 589580 w 1032265"/>
                    <a:gd name="connsiteY106" fmla="*/ 461806 h 582486"/>
                    <a:gd name="connsiteX107" fmla="*/ 588917 w 1032265"/>
                    <a:gd name="connsiteY107" fmla="*/ 461927 h 582486"/>
                    <a:gd name="connsiteX108" fmla="*/ 605102 w 1032265"/>
                    <a:gd name="connsiteY108" fmla="*/ 478051 h 582486"/>
                    <a:gd name="connsiteX109" fmla="*/ 608777 w 1032265"/>
                    <a:gd name="connsiteY109" fmla="*/ 496645 h 582486"/>
                    <a:gd name="connsiteX110" fmla="*/ 892460 w 1032265"/>
                    <a:gd name="connsiteY110" fmla="*/ 480722 h 582486"/>
                    <a:gd name="connsiteX111" fmla="*/ 835510 w 1032265"/>
                    <a:gd name="connsiteY111" fmla="*/ 474041 h 582486"/>
                    <a:gd name="connsiteX112" fmla="*/ 753716 w 1032265"/>
                    <a:gd name="connsiteY112" fmla="*/ 274224 h 582486"/>
                    <a:gd name="connsiteX113" fmla="*/ 770952 w 1032265"/>
                    <a:gd name="connsiteY113" fmla="*/ 240579 h 582486"/>
                    <a:gd name="connsiteX114" fmla="*/ 705287 w 1032265"/>
                    <a:gd name="connsiteY114" fmla="*/ 267517 h 582486"/>
                    <a:gd name="connsiteX115" fmla="*/ 649934 w 1032265"/>
                    <a:gd name="connsiteY115" fmla="*/ 280018 h 582486"/>
                    <a:gd name="connsiteX116" fmla="*/ 552150 w 1032265"/>
                    <a:gd name="connsiteY116" fmla="*/ 262848 h 582486"/>
                    <a:gd name="connsiteX117" fmla="*/ 552251 w 1032265"/>
                    <a:gd name="connsiteY117" fmla="*/ 262468 h 582486"/>
                    <a:gd name="connsiteX118" fmla="*/ 587247 w 1032265"/>
                    <a:gd name="connsiteY118" fmla="*/ 272022 h 582486"/>
                    <a:gd name="connsiteX119" fmla="*/ 703533 w 1032265"/>
                    <a:gd name="connsiteY119" fmla="*/ 258332 h 582486"/>
                    <a:gd name="connsiteX120" fmla="*/ 762885 w 1032265"/>
                    <a:gd name="connsiteY120" fmla="*/ 235110 h 582486"/>
                    <a:gd name="connsiteX121" fmla="*/ 785054 w 1032265"/>
                    <a:gd name="connsiteY121" fmla="*/ 221100 h 582486"/>
                    <a:gd name="connsiteX122" fmla="*/ 806861 w 1032265"/>
                    <a:gd name="connsiteY122" fmla="*/ 197427 h 582486"/>
                    <a:gd name="connsiteX123" fmla="*/ 827752 w 1032265"/>
                    <a:gd name="connsiteY123" fmla="*/ 184604 h 582486"/>
                    <a:gd name="connsiteX124" fmla="*/ 830710 w 1032265"/>
                    <a:gd name="connsiteY124" fmla="*/ 181278 h 582486"/>
                    <a:gd name="connsiteX125" fmla="*/ 830232 w 1032265"/>
                    <a:gd name="connsiteY125" fmla="*/ 183082 h 582486"/>
                    <a:gd name="connsiteX126" fmla="*/ 844432 w 1032265"/>
                    <a:gd name="connsiteY126" fmla="*/ 174366 h 582486"/>
                    <a:gd name="connsiteX127" fmla="*/ 885912 w 1032265"/>
                    <a:gd name="connsiteY127" fmla="*/ 163420 h 582486"/>
                    <a:gd name="connsiteX128" fmla="*/ 892984 w 1032265"/>
                    <a:gd name="connsiteY128" fmla="*/ 164249 h 582486"/>
                    <a:gd name="connsiteX129" fmla="*/ 855588 w 1032265"/>
                    <a:gd name="connsiteY129" fmla="*/ 176146 h 582486"/>
                    <a:gd name="connsiteX130" fmla="*/ 825470 w 1032265"/>
                    <a:gd name="connsiteY130" fmla="*/ 201009 h 582486"/>
                    <a:gd name="connsiteX131" fmla="*/ 825417 w 1032265"/>
                    <a:gd name="connsiteY131" fmla="*/ 201206 h 582486"/>
                    <a:gd name="connsiteX132" fmla="*/ 807912 w 1032265"/>
                    <a:gd name="connsiteY132" fmla="*/ 218786 h 582486"/>
                    <a:gd name="connsiteX133" fmla="*/ 806267 w 1032265"/>
                    <a:gd name="connsiteY133" fmla="*/ 219865 h 582486"/>
                    <a:gd name="connsiteX134" fmla="*/ 777954 w 1032265"/>
                    <a:gd name="connsiteY134" fmla="*/ 269590 h 582486"/>
                    <a:gd name="connsiteX135" fmla="*/ 859753 w 1032265"/>
                    <a:gd name="connsiteY135" fmla="*/ 469409 h 582486"/>
                    <a:gd name="connsiteX136" fmla="*/ 909630 w 1032265"/>
                    <a:gd name="connsiteY136" fmla="*/ 475260 h 582486"/>
                    <a:gd name="connsiteX137" fmla="*/ 775792 w 1032265"/>
                    <a:gd name="connsiteY137" fmla="*/ 525898 h 582486"/>
                    <a:gd name="connsiteX138" fmla="*/ 670202 w 1032265"/>
                    <a:gd name="connsiteY138" fmla="*/ 486834 h 582486"/>
                    <a:gd name="connsiteX139" fmla="*/ 598844 w 1032265"/>
                    <a:gd name="connsiteY139" fmla="*/ 381908 h 582486"/>
                    <a:gd name="connsiteX140" fmla="*/ 679418 w 1032265"/>
                    <a:gd name="connsiteY140" fmla="*/ 473504 h 582486"/>
                    <a:gd name="connsiteX141" fmla="*/ 793562 w 1032265"/>
                    <a:gd name="connsiteY141" fmla="*/ 516550 h 582486"/>
                    <a:gd name="connsiteX142" fmla="*/ 793564 w 1032265"/>
                    <a:gd name="connsiteY142" fmla="*/ 516552 h 582486"/>
                    <a:gd name="connsiteX143" fmla="*/ 775792 w 1032265"/>
                    <a:gd name="connsiteY143" fmla="*/ 525898 h 582486"/>
                    <a:gd name="connsiteX144" fmla="*/ 920380 w 1032265"/>
                    <a:gd name="connsiteY144" fmla="*/ 582486 h 582486"/>
                    <a:gd name="connsiteX145" fmla="*/ 929059 w 1032265"/>
                    <a:gd name="connsiteY145" fmla="*/ 508703 h 582486"/>
                    <a:gd name="connsiteX146" fmla="*/ 1002743 w 1032265"/>
                    <a:gd name="connsiteY146" fmla="*/ 499225 h 582486"/>
                    <a:gd name="connsiteX147" fmla="*/ 941087 w 1032265"/>
                    <a:gd name="connsiteY147" fmla="*/ 520603 h 582486"/>
                    <a:gd name="connsiteX148" fmla="*/ 920380 w 1032265"/>
                    <a:gd name="connsiteY148" fmla="*/ 582486 h 582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1032265" h="582486">
                      <a:moveTo>
                        <a:pt x="984570" y="100584"/>
                      </a:moveTo>
                      <a:cubicBezTo>
                        <a:pt x="974470" y="100584"/>
                        <a:pt x="966282" y="78068"/>
                        <a:pt x="966282" y="50292"/>
                      </a:cubicBezTo>
                      <a:cubicBezTo>
                        <a:pt x="966282" y="22516"/>
                        <a:pt x="974470" y="0"/>
                        <a:pt x="984570" y="0"/>
                      </a:cubicBezTo>
                      <a:cubicBezTo>
                        <a:pt x="981239" y="15176"/>
                        <a:pt x="979478" y="32565"/>
                        <a:pt x="979478" y="50292"/>
                      </a:cubicBezTo>
                      <a:cubicBezTo>
                        <a:pt x="979478" y="68018"/>
                        <a:pt x="981239" y="85408"/>
                        <a:pt x="984570" y="100584"/>
                      </a:cubicBezTo>
                      <a:close/>
                      <a:moveTo>
                        <a:pt x="1027954" y="246514"/>
                      </a:moveTo>
                      <a:cubicBezTo>
                        <a:pt x="1030806" y="231230"/>
                        <a:pt x="1017537" y="203072"/>
                        <a:pt x="995327" y="177277"/>
                      </a:cubicBezTo>
                      <a:cubicBezTo>
                        <a:pt x="984223" y="164379"/>
                        <a:pt x="972203" y="153604"/>
                        <a:pt x="961016" y="146122"/>
                      </a:cubicBezTo>
                      <a:lnTo>
                        <a:pt x="942703" y="138999"/>
                      </a:lnTo>
                      <a:lnTo>
                        <a:pt x="941578" y="141963"/>
                      </a:lnTo>
                      <a:lnTo>
                        <a:pt x="940737" y="138236"/>
                      </a:lnTo>
                      <a:lnTo>
                        <a:pt x="931707" y="134724"/>
                      </a:lnTo>
                      <a:lnTo>
                        <a:pt x="939562" y="133020"/>
                      </a:lnTo>
                      <a:lnTo>
                        <a:pt x="934662" y="111286"/>
                      </a:lnTo>
                      <a:cubicBezTo>
                        <a:pt x="928925" y="99113"/>
                        <a:pt x="920056" y="85624"/>
                        <a:pt x="908951" y="72726"/>
                      </a:cubicBezTo>
                      <a:cubicBezTo>
                        <a:pt x="886742" y="46930"/>
                        <a:pt x="860870" y="29625"/>
                        <a:pt x="845331" y="30174"/>
                      </a:cubicBezTo>
                      <a:cubicBezTo>
                        <a:pt x="856812" y="20289"/>
                        <a:pt x="887664" y="37300"/>
                        <a:pt x="914243" y="68170"/>
                      </a:cubicBezTo>
                      <a:cubicBezTo>
                        <a:pt x="934176" y="91323"/>
                        <a:pt x="946045" y="115695"/>
                        <a:pt x="945889" y="130604"/>
                      </a:cubicBezTo>
                      <a:lnTo>
                        <a:pt x="945089" y="132710"/>
                      </a:lnTo>
                      <a:lnTo>
                        <a:pt x="960502" y="138440"/>
                      </a:lnTo>
                      <a:cubicBezTo>
                        <a:pt x="972972" y="145316"/>
                        <a:pt x="987330" y="157285"/>
                        <a:pt x="1000620" y="172720"/>
                      </a:cubicBezTo>
                      <a:cubicBezTo>
                        <a:pt x="1027197" y="203591"/>
                        <a:pt x="1039435" y="236629"/>
                        <a:pt x="1027954" y="246514"/>
                      </a:cubicBezTo>
                      <a:close/>
                      <a:moveTo>
                        <a:pt x="411742" y="314128"/>
                      </a:moveTo>
                      <a:cubicBezTo>
                        <a:pt x="403579" y="312077"/>
                        <a:pt x="395210" y="306818"/>
                        <a:pt x="388576" y="298841"/>
                      </a:cubicBezTo>
                      <a:cubicBezTo>
                        <a:pt x="375303" y="282887"/>
                        <a:pt x="373989" y="262100"/>
                        <a:pt x="385636" y="252413"/>
                      </a:cubicBezTo>
                      <a:cubicBezTo>
                        <a:pt x="384671" y="264753"/>
                        <a:pt x="389666" y="278703"/>
                        <a:pt x="399119" y="290070"/>
                      </a:cubicBezTo>
                      <a:cubicBezTo>
                        <a:pt x="408575" y="301435"/>
                        <a:pt x="421383" y="308888"/>
                        <a:pt x="433694" y="310185"/>
                      </a:cubicBezTo>
                      <a:cubicBezTo>
                        <a:pt x="427870" y="315031"/>
                        <a:pt x="419909" y="316182"/>
                        <a:pt x="411742" y="314128"/>
                      </a:cubicBezTo>
                      <a:close/>
                      <a:moveTo>
                        <a:pt x="192315" y="376257"/>
                      </a:moveTo>
                      <a:lnTo>
                        <a:pt x="190985" y="372531"/>
                      </a:lnTo>
                      <a:cubicBezTo>
                        <a:pt x="186808" y="341544"/>
                        <a:pt x="201588" y="308900"/>
                        <a:pt x="231067" y="290758"/>
                      </a:cubicBezTo>
                      <a:cubicBezTo>
                        <a:pt x="207477" y="310945"/>
                        <a:pt x="197146" y="340976"/>
                        <a:pt x="202187" y="368920"/>
                      </a:cubicBezTo>
                      <a:lnTo>
                        <a:pt x="203789" y="373113"/>
                      </a:lnTo>
                      <a:close/>
                      <a:moveTo>
                        <a:pt x="461918" y="384413"/>
                      </a:moveTo>
                      <a:cubicBezTo>
                        <a:pt x="453752" y="382359"/>
                        <a:pt x="445386" y="377100"/>
                        <a:pt x="438751" y="369124"/>
                      </a:cubicBezTo>
                      <a:cubicBezTo>
                        <a:pt x="425480" y="353170"/>
                        <a:pt x="424165" y="332382"/>
                        <a:pt x="435811" y="322695"/>
                      </a:cubicBezTo>
                      <a:cubicBezTo>
                        <a:pt x="434847" y="335036"/>
                        <a:pt x="439841" y="348987"/>
                        <a:pt x="449295" y="360352"/>
                      </a:cubicBezTo>
                      <a:cubicBezTo>
                        <a:pt x="458749" y="371717"/>
                        <a:pt x="471557" y="379170"/>
                        <a:pt x="483869" y="380467"/>
                      </a:cubicBezTo>
                      <a:cubicBezTo>
                        <a:pt x="478045" y="385310"/>
                        <a:pt x="470083" y="386464"/>
                        <a:pt x="461918" y="384413"/>
                      </a:cubicBezTo>
                      <a:close/>
                      <a:moveTo>
                        <a:pt x="667079" y="400791"/>
                      </a:moveTo>
                      <a:cubicBezTo>
                        <a:pt x="644971" y="403843"/>
                        <a:pt x="610312" y="390222"/>
                        <a:pt x="578444" y="363985"/>
                      </a:cubicBezTo>
                      <a:cubicBezTo>
                        <a:pt x="535955" y="329003"/>
                        <a:pt x="514520" y="284842"/>
                        <a:pt x="530570" y="265349"/>
                      </a:cubicBezTo>
                      <a:cubicBezTo>
                        <a:pt x="530230" y="289904"/>
                        <a:pt x="552849" y="325032"/>
                        <a:pt x="587217" y="353330"/>
                      </a:cubicBezTo>
                      <a:cubicBezTo>
                        <a:pt x="621586" y="381626"/>
                        <a:pt x="660403" y="397078"/>
                        <a:pt x="684437" y="392030"/>
                      </a:cubicBezTo>
                      <a:cubicBezTo>
                        <a:pt x="680424" y="396902"/>
                        <a:pt x="674449" y="399774"/>
                        <a:pt x="667079" y="400791"/>
                      </a:cubicBezTo>
                      <a:close/>
                      <a:moveTo>
                        <a:pt x="139750" y="506264"/>
                      </a:moveTo>
                      <a:cubicBezTo>
                        <a:pt x="64038" y="508704"/>
                        <a:pt x="1481" y="474045"/>
                        <a:pt x="25" y="428852"/>
                      </a:cubicBezTo>
                      <a:cubicBezTo>
                        <a:pt x="-1432" y="383659"/>
                        <a:pt x="58762" y="345043"/>
                        <a:pt x="134475" y="342602"/>
                      </a:cubicBezTo>
                      <a:cubicBezTo>
                        <a:pt x="68335" y="351852"/>
                        <a:pt x="21142" y="387878"/>
                        <a:pt x="22438" y="428131"/>
                      </a:cubicBezTo>
                      <a:cubicBezTo>
                        <a:pt x="23737" y="468379"/>
                        <a:pt x="73152" y="501291"/>
                        <a:pt x="139750" y="506264"/>
                      </a:cubicBezTo>
                      <a:close/>
                      <a:moveTo>
                        <a:pt x="392700" y="500187"/>
                      </a:moveTo>
                      <a:lnTo>
                        <a:pt x="374717" y="490113"/>
                      </a:lnTo>
                      <a:cubicBezTo>
                        <a:pt x="368959" y="483499"/>
                        <a:pt x="366060" y="475498"/>
                        <a:pt x="366027" y="467904"/>
                      </a:cubicBezTo>
                      <a:lnTo>
                        <a:pt x="371824" y="454462"/>
                      </a:lnTo>
                      <a:lnTo>
                        <a:pt x="317093" y="461051"/>
                      </a:lnTo>
                      <a:lnTo>
                        <a:pt x="296777" y="451681"/>
                      </a:lnTo>
                      <a:lnTo>
                        <a:pt x="216753" y="490932"/>
                      </a:lnTo>
                      <a:lnTo>
                        <a:pt x="186167" y="497879"/>
                      </a:lnTo>
                      <a:lnTo>
                        <a:pt x="239046" y="503309"/>
                      </a:lnTo>
                      <a:cubicBezTo>
                        <a:pt x="268604" y="504778"/>
                        <a:pt x="301514" y="505068"/>
                        <a:pt x="335376" y="504058"/>
                      </a:cubicBezTo>
                      <a:close/>
                      <a:moveTo>
                        <a:pt x="402720" y="513613"/>
                      </a:moveTo>
                      <a:cubicBezTo>
                        <a:pt x="382169" y="515615"/>
                        <a:pt x="359552" y="517057"/>
                        <a:pt x="335787" y="517767"/>
                      </a:cubicBezTo>
                      <a:cubicBezTo>
                        <a:pt x="264488" y="519895"/>
                        <a:pt x="203110" y="514816"/>
                        <a:pt x="176685" y="505752"/>
                      </a:cubicBezTo>
                      <a:lnTo>
                        <a:pt x="170782" y="501375"/>
                      </a:lnTo>
                      <a:lnTo>
                        <a:pt x="153279" y="505349"/>
                      </a:lnTo>
                      <a:cubicBezTo>
                        <a:pt x="143050" y="505080"/>
                        <a:pt x="135864" y="502362"/>
                        <a:pt x="132634" y="496941"/>
                      </a:cubicBezTo>
                      <a:cubicBezTo>
                        <a:pt x="153640" y="492794"/>
                        <a:pt x="178823" y="484437"/>
                        <a:pt x="205971" y="472812"/>
                      </a:cubicBezTo>
                      <a:lnTo>
                        <a:pt x="275382" y="437162"/>
                      </a:lnTo>
                      <a:lnTo>
                        <a:pt x="237125" y="432799"/>
                      </a:lnTo>
                      <a:cubicBezTo>
                        <a:pt x="222790" y="426701"/>
                        <a:pt x="210281" y="416410"/>
                        <a:pt x="201636" y="402366"/>
                      </a:cubicBezTo>
                      <a:lnTo>
                        <a:pt x="201454" y="401853"/>
                      </a:lnTo>
                      <a:lnTo>
                        <a:pt x="214704" y="398223"/>
                      </a:lnTo>
                      <a:lnTo>
                        <a:pt x="231746" y="416944"/>
                      </a:lnTo>
                      <a:cubicBezTo>
                        <a:pt x="243083" y="425488"/>
                        <a:pt x="256618" y="430837"/>
                        <a:pt x="270901" y="432554"/>
                      </a:cubicBezTo>
                      <a:lnTo>
                        <a:pt x="289474" y="429923"/>
                      </a:lnTo>
                      <a:lnTo>
                        <a:pt x="291107" y="429086"/>
                      </a:lnTo>
                      <a:cubicBezTo>
                        <a:pt x="348855" y="394663"/>
                        <a:pt x="398893" y="354975"/>
                        <a:pt x="426173" y="321959"/>
                      </a:cubicBezTo>
                      <a:cubicBezTo>
                        <a:pt x="432636" y="332804"/>
                        <a:pt x="422060" y="352415"/>
                        <a:pt x="399738" y="375353"/>
                      </a:cubicBezTo>
                      <a:lnTo>
                        <a:pt x="302980" y="448593"/>
                      </a:lnTo>
                      <a:lnTo>
                        <a:pt x="326077" y="449018"/>
                      </a:lnTo>
                      <a:cubicBezTo>
                        <a:pt x="339860" y="447759"/>
                        <a:pt x="354878" y="445053"/>
                        <a:pt x="370010" y="441004"/>
                      </a:cubicBezTo>
                      <a:cubicBezTo>
                        <a:pt x="400271" y="432902"/>
                        <a:pt x="427451" y="420363"/>
                        <a:pt x="443375" y="407163"/>
                      </a:cubicBezTo>
                      <a:lnTo>
                        <a:pt x="443376" y="407161"/>
                      </a:lnTo>
                      <a:cubicBezTo>
                        <a:pt x="445335" y="414479"/>
                        <a:pt x="438500" y="423408"/>
                        <a:pt x="425867" y="431931"/>
                      </a:cubicBezTo>
                      <a:lnTo>
                        <a:pt x="375449" y="453447"/>
                      </a:lnTo>
                      <a:lnTo>
                        <a:pt x="380799" y="484817"/>
                      </a:lnTo>
                      <a:cubicBezTo>
                        <a:pt x="390166" y="495570"/>
                        <a:pt x="404367" y="500065"/>
                        <a:pt x="416258" y="496040"/>
                      </a:cubicBezTo>
                      <a:lnTo>
                        <a:pt x="416259" y="496042"/>
                      </a:lnTo>
                      <a:lnTo>
                        <a:pt x="404016" y="499424"/>
                      </a:lnTo>
                      <a:lnTo>
                        <a:pt x="431489" y="497569"/>
                      </a:lnTo>
                      <a:cubicBezTo>
                        <a:pt x="460906" y="494338"/>
                        <a:pt x="486903" y="490133"/>
                        <a:pt x="507092" y="485212"/>
                      </a:cubicBezTo>
                      <a:lnTo>
                        <a:pt x="507094" y="485213"/>
                      </a:lnTo>
                      <a:cubicBezTo>
                        <a:pt x="507319" y="492784"/>
                        <a:pt x="488259" y="500213"/>
                        <a:pt x="457257" y="506105"/>
                      </a:cubicBezTo>
                      <a:cubicBezTo>
                        <a:pt x="441756" y="509050"/>
                        <a:pt x="423271" y="511611"/>
                        <a:pt x="402720" y="513613"/>
                      </a:cubicBezTo>
                      <a:close/>
                      <a:moveTo>
                        <a:pt x="608777" y="496645"/>
                      </a:moveTo>
                      <a:cubicBezTo>
                        <a:pt x="598528" y="485748"/>
                        <a:pt x="586257" y="475075"/>
                        <a:pt x="572937" y="465468"/>
                      </a:cubicBezTo>
                      <a:lnTo>
                        <a:pt x="572125" y="464989"/>
                      </a:lnTo>
                      <a:lnTo>
                        <a:pt x="564950" y="466297"/>
                      </a:lnTo>
                      <a:cubicBezTo>
                        <a:pt x="554286" y="463730"/>
                        <a:pt x="542015" y="457302"/>
                        <a:pt x="530659" y="447619"/>
                      </a:cubicBezTo>
                      <a:cubicBezTo>
                        <a:pt x="507950" y="428256"/>
                        <a:pt x="497507" y="403213"/>
                        <a:pt x="507336" y="391684"/>
                      </a:cubicBezTo>
                      <a:cubicBezTo>
                        <a:pt x="511442" y="406532"/>
                        <a:pt x="523379" y="423388"/>
                        <a:pt x="539558" y="437183"/>
                      </a:cubicBezTo>
                      <a:lnTo>
                        <a:pt x="543564" y="439845"/>
                      </a:lnTo>
                      <a:lnTo>
                        <a:pt x="550839" y="438922"/>
                      </a:lnTo>
                      <a:cubicBezTo>
                        <a:pt x="559719" y="441246"/>
                        <a:pt x="570508" y="446502"/>
                        <a:pt x="581104" y="454143"/>
                      </a:cubicBezTo>
                      <a:lnTo>
                        <a:pt x="588431" y="461444"/>
                      </a:lnTo>
                      <a:lnTo>
                        <a:pt x="589578" y="461806"/>
                      </a:lnTo>
                      <a:lnTo>
                        <a:pt x="589580" y="461806"/>
                      </a:lnTo>
                      <a:lnTo>
                        <a:pt x="588917" y="461927"/>
                      </a:lnTo>
                      <a:lnTo>
                        <a:pt x="605102" y="478051"/>
                      </a:lnTo>
                      <a:cubicBezTo>
                        <a:pt x="610110" y="485743"/>
                        <a:pt x="611731" y="492548"/>
                        <a:pt x="608777" y="496645"/>
                      </a:cubicBezTo>
                      <a:close/>
                      <a:moveTo>
                        <a:pt x="892460" y="480722"/>
                      </a:moveTo>
                      <a:cubicBezTo>
                        <a:pt x="873537" y="482690"/>
                        <a:pt x="854215" y="480648"/>
                        <a:pt x="835510" y="474041"/>
                      </a:cubicBezTo>
                      <a:cubicBezTo>
                        <a:pt x="760691" y="447613"/>
                        <a:pt x="724069" y="358152"/>
                        <a:pt x="753716" y="274224"/>
                      </a:cubicBezTo>
                      <a:lnTo>
                        <a:pt x="770952" y="240579"/>
                      </a:lnTo>
                      <a:lnTo>
                        <a:pt x="705287" y="267517"/>
                      </a:lnTo>
                      <a:cubicBezTo>
                        <a:pt x="686034" y="273237"/>
                        <a:pt x="667309" y="277394"/>
                        <a:pt x="649934" y="280018"/>
                      </a:cubicBezTo>
                      <a:cubicBezTo>
                        <a:pt x="597804" y="287888"/>
                        <a:pt x="557821" y="281938"/>
                        <a:pt x="552150" y="262848"/>
                      </a:cubicBezTo>
                      <a:lnTo>
                        <a:pt x="552251" y="262468"/>
                      </a:lnTo>
                      <a:lnTo>
                        <a:pt x="587247" y="272022"/>
                      </a:lnTo>
                      <a:cubicBezTo>
                        <a:pt x="619066" y="275451"/>
                        <a:pt x="660343" y="271158"/>
                        <a:pt x="703533" y="258332"/>
                      </a:cubicBezTo>
                      <a:cubicBezTo>
                        <a:pt x="725127" y="251918"/>
                        <a:pt x="745157" y="243975"/>
                        <a:pt x="762885" y="235110"/>
                      </a:cubicBezTo>
                      <a:lnTo>
                        <a:pt x="785054" y="221100"/>
                      </a:lnTo>
                      <a:lnTo>
                        <a:pt x="806861" y="197427"/>
                      </a:lnTo>
                      <a:lnTo>
                        <a:pt x="827752" y="184604"/>
                      </a:lnTo>
                      <a:lnTo>
                        <a:pt x="830710" y="181278"/>
                      </a:lnTo>
                      <a:lnTo>
                        <a:pt x="830232" y="183082"/>
                      </a:lnTo>
                      <a:lnTo>
                        <a:pt x="844432" y="174366"/>
                      </a:lnTo>
                      <a:cubicBezTo>
                        <a:pt x="857750" y="168622"/>
                        <a:pt x="871718" y="164892"/>
                        <a:pt x="885912" y="163420"/>
                      </a:cubicBezTo>
                      <a:lnTo>
                        <a:pt x="892984" y="164249"/>
                      </a:lnTo>
                      <a:lnTo>
                        <a:pt x="855588" y="176146"/>
                      </a:lnTo>
                      <a:lnTo>
                        <a:pt x="825470" y="201009"/>
                      </a:lnTo>
                      <a:lnTo>
                        <a:pt x="825417" y="201206"/>
                      </a:lnTo>
                      <a:cubicBezTo>
                        <a:pt x="821353" y="206916"/>
                        <a:pt x="815423" y="212841"/>
                        <a:pt x="807912" y="218786"/>
                      </a:cubicBezTo>
                      <a:lnTo>
                        <a:pt x="806267" y="219865"/>
                      </a:lnTo>
                      <a:lnTo>
                        <a:pt x="777954" y="269590"/>
                      </a:lnTo>
                      <a:cubicBezTo>
                        <a:pt x="748311" y="353521"/>
                        <a:pt x="784933" y="442982"/>
                        <a:pt x="859753" y="469409"/>
                      </a:cubicBezTo>
                      <a:lnTo>
                        <a:pt x="909630" y="475260"/>
                      </a:lnTo>
                      <a:close/>
                      <a:moveTo>
                        <a:pt x="775792" y="525898"/>
                      </a:moveTo>
                      <a:cubicBezTo>
                        <a:pt x="751679" y="529175"/>
                        <a:pt x="710529" y="514720"/>
                        <a:pt x="670202" y="486834"/>
                      </a:cubicBezTo>
                      <a:cubicBezTo>
                        <a:pt x="616432" y="449653"/>
                        <a:pt x="584483" y="402676"/>
                        <a:pt x="598844" y="381908"/>
                      </a:cubicBezTo>
                      <a:cubicBezTo>
                        <a:pt x="605911" y="408637"/>
                        <a:pt x="637435" y="444474"/>
                        <a:pt x="679418" y="473504"/>
                      </a:cubicBezTo>
                      <a:cubicBezTo>
                        <a:pt x="721400" y="502534"/>
                        <a:pt x="766059" y="519376"/>
                        <a:pt x="793562" y="516550"/>
                      </a:cubicBezTo>
                      <a:lnTo>
                        <a:pt x="793564" y="516552"/>
                      </a:lnTo>
                      <a:cubicBezTo>
                        <a:pt x="789974" y="521744"/>
                        <a:pt x="783829" y="524807"/>
                        <a:pt x="775792" y="525898"/>
                      </a:cubicBezTo>
                      <a:close/>
                      <a:moveTo>
                        <a:pt x="920380" y="582486"/>
                      </a:moveTo>
                      <a:cubicBezTo>
                        <a:pt x="902429" y="564729"/>
                        <a:pt x="906313" y="531695"/>
                        <a:pt x="929059" y="508703"/>
                      </a:cubicBezTo>
                      <a:cubicBezTo>
                        <a:pt x="951802" y="485711"/>
                        <a:pt x="984792" y="481467"/>
                        <a:pt x="1002743" y="499225"/>
                      </a:cubicBezTo>
                      <a:cubicBezTo>
                        <a:pt x="982641" y="494521"/>
                        <a:pt x="958663" y="502834"/>
                        <a:pt x="941087" y="520603"/>
                      </a:cubicBezTo>
                      <a:cubicBezTo>
                        <a:pt x="923511" y="538370"/>
                        <a:pt x="915458" y="562436"/>
                        <a:pt x="920380" y="582486"/>
                      </a:cubicBezTo>
                      <a:close/>
                    </a:path>
                  </a:pathLst>
                </a:custGeom>
                <a:solidFill>
                  <a:schemeClr val="bg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nvGrpSpPr>
            <p:cNvPr id="6" name="Group 5">
              <a:extLst>
                <a:ext uri="{FF2B5EF4-FFF2-40B4-BE49-F238E27FC236}">
                  <a16:creationId xmlns:a16="http://schemas.microsoft.com/office/drawing/2014/main" id="{74E6D4EF-DB9B-B5D0-1904-9A62B8EC21F8}"/>
                </a:ext>
              </a:extLst>
            </p:cNvPr>
            <p:cNvGrpSpPr/>
            <p:nvPr/>
          </p:nvGrpSpPr>
          <p:grpSpPr>
            <a:xfrm>
              <a:off x="547975" y="3995683"/>
              <a:ext cx="546804" cy="508076"/>
              <a:chOff x="1851368" y="2814054"/>
              <a:chExt cx="889770" cy="864887"/>
            </a:xfrm>
          </p:grpSpPr>
          <p:grpSp>
            <p:nvGrpSpPr>
              <p:cNvPr id="7" name="Group 6">
                <a:extLst>
                  <a:ext uri="{FF2B5EF4-FFF2-40B4-BE49-F238E27FC236}">
                    <a16:creationId xmlns:a16="http://schemas.microsoft.com/office/drawing/2014/main" id="{C54EE859-990C-0521-792B-ED0E535EDFA7}"/>
                  </a:ext>
                </a:extLst>
              </p:cNvPr>
              <p:cNvGrpSpPr/>
              <p:nvPr/>
            </p:nvGrpSpPr>
            <p:grpSpPr>
              <a:xfrm>
                <a:off x="1851368" y="2814054"/>
                <a:ext cx="889770" cy="864887"/>
                <a:chOff x="6728293" y="3633510"/>
                <a:chExt cx="889770" cy="864887"/>
              </a:xfrm>
            </p:grpSpPr>
            <p:grpSp>
              <p:nvGrpSpPr>
                <p:cNvPr id="64" name="Group 63">
                  <a:extLst>
                    <a:ext uri="{FF2B5EF4-FFF2-40B4-BE49-F238E27FC236}">
                      <a16:creationId xmlns:a16="http://schemas.microsoft.com/office/drawing/2014/main" id="{36A0D820-844D-E36D-6218-A535FBA726E8}"/>
                    </a:ext>
                  </a:extLst>
                </p:cNvPr>
                <p:cNvGrpSpPr/>
                <p:nvPr/>
              </p:nvGrpSpPr>
              <p:grpSpPr>
                <a:xfrm rot="1879854" flipH="1">
                  <a:off x="7217848" y="3717037"/>
                  <a:ext cx="386764" cy="226743"/>
                  <a:chOff x="5136060" y="1710152"/>
                  <a:chExt cx="538831" cy="347248"/>
                </a:xfrm>
              </p:grpSpPr>
              <p:sp>
                <p:nvSpPr>
                  <p:cNvPr id="71" name="Oval 5">
                    <a:extLst>
                      <a:ext uri="{FF2B5EF4-FFF2-40B4-BE49-F238E27FC236}">
                        <a16:creationId xmlns:a16="http://schemas.microsoft.com/office/drawing/2014/main" id="{589E4020-8814-FC0D-CFB6-544059A1B59E}"/>
                      </a:ext>
                    </a:extLst>
                  </p:cNvPr>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nvGrpSpPr>
                  <p:cNvPr id="72" name="Group 71">
                    <a:extLst>
                      <a:ext uri="{FF2B5EF4-FFF2-40B4-BE49-F238E27FC236}">
                        <a16:creationId xmlns:a16="http://schemas.microsoft.com/office/drawing/2014/main" id="{30022539-10F1-70B8-08BE-6A792C77ACEA}"/>
                      </a:ext>
                    </a:extLst>
                  </p:cNvPr>
                  <p:cNvGrpSpPr/>
                  <p:nvPr/>
                </p:nvGrpSpPr>
                <p:grpSpPr>
                  <a:xfrm rot="20545732">
                    <a:off x="5242936" y="1710152"/>
                    <a:ext cx="85726" cy="45719"/>
                    <a:chOff x="5293988" y="1700325"/>
                    <a:chExt cx="85726" cy="42639"/>
                  </a:xfrm>
                </p:grpSpPr>
                <p:cxnSp>
                  <p:nvCxnSpPr>
                    <p:cNvPr id="78" name="Straight Connector 77">
                      <a:extLst>
                        <a:ext uri="{FF2B5EF4-FFF2-40B4-BE49-F238E27FC236}">
                          <a16:creationId xmlns:a16="http://schemas.microsoft.com/office/drawing/2014/main" id="{2E0664F1-3788-5C71-3CA0-C7ACB2C230FE}"/>
                        </a:ext>
                      </a:extLst>
                    </p:cNvPr>
                    <p:cNvCxnSpPr/>
                    <p:nvPr/>
                  </p:nvCxnSpPr>
                  <p:spPr>
                    <a:xfrm>
                      <a:off x="5293988"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79" name="Straight Connector 78">
                      <a:extLst>
                        <a:ext uri="{FF2B5EF4-FFF2-40B4-BE49-F238E27FC236}">
                          <a16:creationId xmlns:a16="http://schemas.microsoft.com/office/drawing/2014/main" id="{EB5806AB-5610-CA87-E308-F66234FEDCA9}"/>
                        </a:ext>
                      </a:extLst>
                    </p:cNvPr>
                    <p:cNvCxnSpPr/>
                    <p:nvPr/>
                  </p:nvCxnSpPr>
                  <p:spPr>
                    <a:xfrm>
                      <a:off x="5336850"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80" name="Straight Connector 79">
                      <a:extLst>
                        <a:ext uri="{FF2B5EF4-FFF2-40B4-BE49-F238E27FC236}">
                          <a16:creationId xmlns:a16="http://schemas.microsoft.com/office/drawing/2014/main" id="{D91753CC-94CD-AA1A-9053-8C228C02AC85}"/>
                        </a:ext>
                      </a:extLst>
                    </p:cNvPr>
                    <p:cNvCxnSpPr/>
                    <p:nvPr/>
                  </p:nvCxnSpPr>
                  <p:spPr>
                    <a:xfrm>
                      <a:off x="5379714" y="1700325"/>
                      <a:ext cx="0" cy="42639"/>
                    </a:xfrm>
                    <a:prstGeom prst="line">
                      <a:avLst/>
                    </a:prstGeom>
                    <a:noFill/>
                    <a:ln w="31750" cap="sq" cmpd="dbl" algn="ctr">
                      <a:solidFill>
                        <a:sysClr val="windowText" lastClr="000000"/>
                      </a:solidFill>
                      <a:prstDash val="dashDot"/>
                      <a:round/>
                      <a:headEnd type="none" w="med" len="sm"/>
                      <a:tailEnd type="none"/>
                    </a:ln>
                    <a:effectLst/>
                  </p:spPr>
                </p:cxnSp>
              </p:grpSp>
              <p:sp>
                <p:nvSpPr>
                  <p:cNvPr id="73" name="Oval 4">
                    <a:extLst>
                      <a:ext uri="{FF2B5EF4-FFF2-40B4-BE49-F238E27FC236}">
                        <a16:creationId xmlns:a16="http://schemas.microsoft.com/office/drawing/2014/main" id="{507EE092-01DD-713B-E5CC-7DC3FE836E42}"/>
                      </a:ext>
                    </a:extLst>
                  </p:cNvPr>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74" name="Oval 73">
                    <a:extLst>
                      <a:ext uri="{FF2B5EF4-FFF2-40B4-BE49-F238E27FC236}">
                        <a16:creationId xmlns:a16="http://schemas.microsoft.com/office/drawing/2014/main" id="{5714C27F-17D4-D920-7B22-F852EBCB5298}"/>
                      </a:ext>
                    </a:extLst>
                  </p:cNvPr>
                  <p:cNvSpPr/>
                  <p:nvPr/>
                </p:nvSpPr>
                <p:spPr>
                  <a:xfrm>
                    <a:off x="5275412" y="1778000"/>
                    <a:ext cx="279400" cy="279400"/>
                  </a:xfrm>
                  <a:prstGeom prst="ellipse">
                    <a:avLst/>
                  </a:prstGeom>
                  <a:solidFill>
                    <a:srgbClr val="864826"/>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75" name="Oval 74">
                    <a:extLst>
                      <a:ext uri="{FF2B5EF4-FFF2-40B4-BE49-F238E27FC236}">
                        <a16:creationId xmlns:a16="http://schemas.microsoft.com/office/drawing/2014/main" id="{2E61A38E-5536-A7B5-3602-3195D290C8EB}"/>
                      </a:ext>
                    </a:extLst>
                  </p:cNvPr>
                  <p:cNvSpPr/>
                  <p:nvPr/>
                </p:nvSpPr>
                <p:spPr>
                  <a:xfrm>
                    <a:off x="5331124" y="1833712"/>
                    <a:ext cx="223688" cy="223688"/>
                  </a:xfrm>
                  <a:prstGeom prst="ellipse">
                    <a:avLst/>
                  </a:prstGeom>
                  <a:solidFill>
                    <a:srgbClr val="33030D"/>
                  </a:solidFill>
                  <a:ln w="12700" cap="flat" cmpd="sng" algn="ctr">
                    <a:noFill/>
                    <a:prstDash val="solid"/>
                    <a:miter lim="800000"/>
                  </a:ln>
                  <a:effectLst/>
                </p:spPr>
                <p:txBody>
                  <a:bodyPr rtlCol="0" anchor="ctr"/>
                  <a:lstStyle/>
                  <a:p>
                    <a:pPr algn="ctr">
                      <a:defRPr/>
                    </a:pPr>
                    <a:endParaRPr lang="en-US" sz="1530" kern="0" dirty="0">
                      <a:solidFill>
                        <a:prstClr val="white"/>
                      </a:solidFill>
                      <a:latin typeface="Calibri"/>
                    </a:endParaRPr>
                  </a:p>
                </p:txBody>
              </p:sp>
              <p:sp>
                <p:nvSpPr>
                  <p:cNvPr id="76" name="Oval 75">
                    <a:extLst>
                      <a:ext uri="{FF2B5EF4-FFF2-40B4-BE49-F238E27FC236}">
                        <a16:creationId xmlns:a16="http://schemas.microsoft.com/office/drawing/2014/main" id="{1261FF71-7F8F-76F8-6EC0-81679BA068F4}"/>
                      </a:ext>
                    </a:extLst>
                  </p:cNvPr>
                  <p:cNvSpPr/>
                  <p:nvPr/>
                </p:nvSpPr>
                <p:spPr>
                  <a:xfrm>
                    <a:off x="5404868" y="1846412"/>
                    <a:ext cx="127000" cy="127000"/>
                  </a:xfrm>
                  <a:prstGeom prst="ellipse">
                    <a:avLst/>
                  </a:prstGeom>
                  <a:solidFill>
                    <a:srgbClr val="B46004"/>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77" name="Oval 76">
                    <a:extLst>
                      <a:ext uri="{FF2B5EF4-FFF2-40B4-BE49-F238E27FC236}">
                        <a16:creationId xmlns:a16="http://schemas.microsoft.com/office/drawing/2014/main" id="{EAC66309-8FAB-37E6-5635-68F6EE023F9A}"/>
                      </a:ext>
                    </a:extLst>
                  </p:cNvPr>
                  <p:cNvSpPr/>
                  <p:nvPr/>
                </p:nvSpPr>
                <p:spPr>
                  <a:xfrm>
                    <a:off x="5442970" y="1903413"/>
                    <a:ext cx="88898" cy="82699"/>
                  </a:xfrm>
                  <a:prstGeom prst="ellipse">
                    <a:avLst/>
                  </a:pr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sp>
              <p:nvSpPr>
                <p:cNvPr id="65" name="Freeform: Shape 64">
                  <a:extLst>
                    <a:ext uri="{FF2B5EF4-FFF2-40B4-BE49-F238E27FC236}">
                      <a16:creationId xmlns:a16="http://schemas.microsoft.com/office/drawing/2014/main" id="{8952DC08-6A50-620D-C728-78C14C0C858A}"/>
                    </a:ext>
                  </a:extLst>
                </p:cNvPr>
                <p:cNvSpPr/>
                <p:nvPr/>
              </p:nvSpPr>
              <p:spPr>
                <a:xfrm flipH="1">
                  <a:off x="7139714" y="4060428"/>
                  <a:ext cx="126565" cy="99681"/>
                </a:xfrm>
                <a:custGeom>
                  <a:avLst/>
                  <a:gdLst>
                    <a:gd name="connsiteX0" fmla="*/ 52387 w 133350"/>
                    <a:gd name="connsiteY0" fmla="*/ 0 h 104775"/>
                    <a:gd name="connsiteX1" fmla="*/ 0 w 133350"/>
                    <a:gd name="connsiteY1" fmla="*/ 95250 h 104775"/>
                    <a:gd name="connsiteX2" fmla="*/ 133350 w 133350"/>
                    <a:gd name="connsiteY2" fmla="*/ 104775 h 104775"/>
                    <a:gd name="connsiteX0" fmla="*/ 52387 w 122112"/>
                    <a:gd name="connsiteY0" fmla="*/ 0 h 95250"/>
                    <a:gd name="connsiteX1" fmla="*/ 0 w 122112"/>
                    <a:gd name="connsiteY1" fmla="*/ 95250 h 95250"/>
                    <a:gd name="connsiteX2" fmla="*/ 122112 w 122112"/>
                    <a:gd name="connsiteY2" fmla="*/ 78059 h 95250"/>
                    <a:gd name="connsiteX0" fmla="*/ 54226 w 123951"/>
                    <a:gd name="connsiteY0" fmla="*/ 0 h 99010"/>
                    <a:gd name="connsiteX1" fmla="*/ 1839 w 123951"/>
                    <a:gd name="connsiteY1" fmla="*/ 95250 h 99010"/>
                    <a:gd name="connsiteX2" fmla="*/ 123951 w 123951"/>
                    <a:gd name="connsiteY2" fmla="*/ 78059 h 99010"/>
                    <a:gd name="connsiteX0" fmla="*/ 46040 w 124756"/>
                    <a:gd name="connsiteY0" fmla="*/ 0 h 121163"/>
                    <a:gd name="connsiteX1" fmla="*/ 2644 w 124756"/>
                    <a:gd name="connsiteY1" fmla="*/ 116029 h 121163"/>
                    <a:gd name="connsiteX2" fmla="*/ 124756 w 124756"/>
                    <a:gd name="connsiteY2" fmla="*/ 98838 h 121163"/>
                    <a:gd name="connsiteX0" fmla="*/ 44629 w 93376"/>
                    <a:gd name="connsiteY0" fmla="*/ 0 h 129127"/>
                    <a:gd name="connsiteX1" fmla="*/ 1233 w 93376"/>
                    <a:gd name="connsiteY1" fmla="*/ 116029 h 129127"/>
                    <a:gd name="connsiteX2" fmla="*/ 93376 w 93376"/>
                    <a:gd name="connsiteY2" fmla="*/ 122587 h 129127"/>
                    <a:gd name="connsiteX0" fmla="*/ 33810 w 94544"/>
                    <a:gd name="connsiteY0" fmla="*/ 0 h 108102"/>
                    <a:gd name="connsiteX1" fmla="*/ 2401 w 94544"/>
                    <a:gd name="connsiteY1" fmla="*/ 96239 h 108102"/>
                    <a:gd name="connsiteX2" fmla="*/ 94544 w 94544"/>
                    <a:gd name="connsiteY2" fmla="*/ 102797 h 108102"/>
                  </a:gdLst>
                  <a:ahLst/>
                  <a:cxnLst>
                    <a:cxn ang="0">
                      <a:pos x="connsiteX0" y="connsiteY0"/>
                    </a:cxn>
                    <a:cxn ang="0">
                      <a:pos x="connsiteX1" y="connsiteY1"/>
                    </a:cxn>
                    <a:cxn ang="0">
                      <a:pos x="connsiteX2" y="connsiteY2"/>
                    </a:cxn>
                  </a:cxnLst>
                  <a:rect l="l" t="t" r="r" b="b"/>
                  <a:pathLst>
                    <a:path w="94544" h="108102">
                      <a:moveTo>
                        <a:pt x="33810" y="0"/>
                      </a:moveTo>
                      <a:cubicBezTo>
                        <a:pt x="16348" y="31750"/>
                        <a:pt x="-7721" y="79106"/>
                        <a:pt x="2401" y="96239"/>
                      </a:cubicBezTo>
                      <a:cubicBezTo>
                        <a:pt x="12523" y="113372"/>
                        <a:pt x="53840" y="108527"/>
                        <a:pt x="94544" y="102797"/>
                      </a:cubicBezTo>
                    </a:path>
                  </a:pathLst>
                </a:custGeom>
                <a:noFill/>
                <a:ln w="12700" cap="flat" cmpd="sng" algn="ctr">
                  <a:solidFill>
                    <a:srgbClr val="A75809"/>
                  </a:solid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66" name="Oval 65">
                  <a:extLst>
                    <a:ext uri="{FF2B5EF4-FFF2-40B4-BE49-F238E27FC236}">
                      <a16:creationId xmlns:a16="http://schemas.microsoft.com/office/drawing/2014/main" id="{7251223C-3C45-DB56-FC00-BA1FE29B9890}"/>
                    </a:ext>
                  </a:extLst>
                </p:cNvPr>
                <p:cNvSpPr/>
                <p:nvPr/>
              </p:nvSpPr>
              <p:spPr>
                <a:xfrm flipH="1">
                  <a:off x="7370494" y="4013886"/>
                  <a:ext cx="247569" cy="200609"/>
                </a:xfrm>
                <a:prstGeom prst="ellipse">
                  <a:avLst/>
                </a:prstGeom>
                <a:solidFill>
                  <a:srgbClr val="FF0000">
                    <a:alpha val="8000"/>
                  </a:srgbClr>
                </a:solidFill>
                <a:ln w="12700" cap="flat" cmpd="sng" algn="ctr">
                  <a:noFill/>
                  <a:prstDash val="solid"/>
                  <a:miter lim="800000"/>
                </a:ln>
                <a:effectLst/>
              </p:spPr>
              <p:txBody>
                <a:bodyPr rtlCol="0" anchor="ctr"/>
                <a:lstStyle/>
                <a:p>
                  <a:pPr algn="ctr">
                    <a:defRPr/>
                  </a:pPr>
                  <a:endParaRPr lang="en-US" kern="0">
                    <a:solidFill>
                      <a:prstClr val="white"/>
                    </a:solidFill>
                    <a:latin typeface="Calibri"/>
                  </a:endParaRPr>
                </a:p>
              </p:txBody>
            </p:sp>
            <p:sp>
              <p:nvSpPr>
                <p:cNvPr id="67" name="Oval 66">
                  <a:extLst>
                    <a:ext uri="{FF2B5EF4-FFF2-40B4-BE49-F238E27FC236}">
                      <a16:creationId xmlns:a16="http://schemas.microsoft.com/office/drawing/2014/main" id="{AB1FF9EE-E8AB-9321-6F7C-509BE6EEDCEE}"/>
                    </a:ext>
                  </a:extLst>
                </p:cNvPr>
                <p:cNvSpPr/>
                <p:nvPr/>
              </p:nvSpPr>
              <p:spPr>
                <a:xfrm flipH="1">
                  <a:off x="6740737" y="4015344"/>
                  <a:ext cx="247569" cy="200609"/>
                </a:xfrm>
                <a:prstGeom prst="ellipse">
                  <a:avLst/>
                </a:prstGeom>
                <a:solidFill>
                  <a:srgbClr val="FF0000">
                    <a:alpha val="8000"/>
                  </a:srgbClr>
                </a:solidFill>
                <a:ln w="12700" cap="flat" cmpd="sng" algn="ctr">
                  <a:noFill/>
                  <a:prstDash val="solid"/>
                  <a:miter lim="800000"/>
                </a:ln>
                <a:effectLst/>
              </p:spPr>
              <p:txBody>
                <a:bodyPr rtlCol="0" anchor="ctr"/>
                <a:lstStyle/>
                <a:p>
                  <a:pPr algn="ctr">
                    <a:defRPr/>
                  </a:pPr>
                  <a:endParaRPr lang="en-US" kern="0">
                    <a:solidFill>
                      <a:prstClr val="white"/>
                    </a:solidFill>
                    <a:latin typeface="Calibri"/>
                  </a:endParaRPr>
                </a:p>
              </p:txBody>
            </p:sp>
            <p:sp>
              <p:nvSpPr>
                <p:cNvPr id="68" name="Diagonal Stripe 67">
                  <a:extLst>
                    <a:ext uri="{FF2B5EF4-FFF2-40B4-BE49-F238E27FC236}">
                      <a16:creationId xmlns:a16="http://schemas.microsoft.com/office/drawing/2014/main" id="{1169B9C8-1592-847E-9A1D-3264F7FB9D85}"/>
                    </a:ext>
                  </a:extLst>
                </p:cNvPr>
                <p:cNvSpPr/>
                <p:nvPr/>
              </p:nvSpPr>
              <p:spPr>
                <a:xfrm rot="609218">
                  <a:off x="7217412" y="3641433"/>
                  <a:ext cx="370838" cy="88647"/>
                </a:xfrm>
                <a:prstGeom prst="diagStripe">
                  <a:avLst/>
                </a:prstGeom>
                <a:solidFill>
                  <a:srgbClr val="843C0C"/>
                </a:solidFill>
                <a:ln w="12700" cap="flat" cmpd="sng" algn="ctr">
                  <a:noFill/>
                  <a:prstDash val="solid"/>
                  <a:miter lim="800000"/>
                </a:ln>
                <a:effectLst/>
              </p:spPr>
              <p:txBody>
                <a:bodyPr rtlCol="0" anchor="ctr"/>
                <a:lstStyle/>
                <a:p>
                  <a:pPr algn="ctr">
                    <a:defRPr/>
                  </a:pPr>
                  <a:endParaRPr lang="en-US" kern="0">
                    <a:solidFill>
                      <a:prstClr val="white"/>
                    </a:solidFill>
                    <a:latin typeface="Corbel" panose="020B0503020204020204"/>
                  </a:endParaRPr>
                </a:p>
              </p:txBody>
            </p:sp>
            <p:sp>
              <p:nvSpPr>
                <p:cNvPr id="69" name="Diagonal Stripe 68">
                  <a:extLst>
                    <a:ext uri="{FF2B5EF4-FFF2-40B4-BE49-F238E27FC236}">
                      <a16:creationId xmlns:a16="http://schemas.microsoft.com/office/drawing/2014/main" id="{3B4A5CD2-FA5B-2CDE-94BA-85290D4DC665}"/>
                    </a:ext>
                  </a:extLst>
                </p:cNvPr>
                <p:cNvSpPr/>
                <p:nvPr/>
              </p:nvSpPr>
              <p:spPr>
                <a:xfrm rot="20990782" flipH="1">
                  <a:off x="6728293" y="3633510"/>
                  <a:ext cx="370838" cy="98674"/>
                </a:xfrm>
                <a:prstGeom prst="diagStripe">
                  <a:avLst/>
                </a:prstGeom>
                <a:solidFill>
                  <a:srgbClr val="843C0C"/>
                </a:solidFill>
                <a:ln w="12700" cap="flat" cmpd="sng" algn="ctr">
                  <a:noFill/>
                  <a:prstDash val="solid"/>
                  <a:miter lim="800000"/>
                </a:ln>
                <a:effectLst/>
              </p:spPr>
              <p:txBody>
                <a:bodyPr rtlCol="0" anchor="ctr"/>
                <a:lstStyle/>
                <a:p>
                  <a:pPr algn="ctr">
                    <a:defRPr/>
                  </a:pPr>
                  <a:endParaRPr lang="en-US" kern="0">
                    <a:solidFill>
                      <a:prstClr val="white"/>
                    </a:solidFill>
                    <a:latin typeface="Corbel" panose="020B0503020204020204"/>
                  </a:endParaRPr>
                </a:p>
              </p:txBody>
            </p:sp>
            <p:sp>
              <p:nvSpPr>
                <p:cNvPr id="70" name="Isosceles Triangle 69">
                  <a:extLst>
                    <a:ext uri="{FF2B5EF4-FFF2-40B4-BE49-F238E27FC236}">
                      <a16:creationId xmlns:a16="http://schemas.microsoft.com/office/drawing/2014/main" id="{470B6E38-5552-FE9E-CB48-F3466E20EC5B}"/>
                    </a:ext>
                  </a:extLst>
                </p:cNvPr>
                <p:cNvSpPr/>
                <p:nvPr/>
              </p:nvSpPr>
              <p:spPr>
                <a:xfrm rot="10800000" flipH="1">
                  <a:off x="7003386" y="4334486"/>
                  <a:ext cx="343536" cy="163911"/>
                </a:xfrm>
                <a:prstGeom prst="triangle">
                  <a:avLst/>
                </a:prstGeom>
                <a:solidFill>
                  <a:sysClr val="window" lastClr="FFFFFF"/>
                </a:solidFill>
                <a:ln w="19050" cap="flat" cmpd="sng" algn="ctr">
                  <a:solidFill>
                    <a:srgbClr val="FF0000">
                      <a:lumMod val="40000"/>
                      <a:lumOff val="60000"/>
                    </a:srgbClr>
                  </a:solid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grpSp>
          <p:grpSp>
            <p:nvGrpSpPr>
              <p:cNvPr id="9" name="Group 8">
                <a:extLst>
                  <a:ext uri="{FF2B5EF4-FFF2-40B4-BE49-F238E27FC236}">
                    <a16:creationId xmlns:a16="http://schemas.microsoft.com/office/drawing/2014/main" id="{AB4A79F6-3717-EB8A-A7AC-F74D0096E086}"/>
                  </a:ext>
                </a:extLst>
              </p:cNvPr>
              <p:cNvGrpSpPr/>
              <p:nvPr/>
            </p:nvGrpSpPr>
            <p:grpSpPr>
              <a:xfrm rot="19894200">
                <a:off x="1864249" y="2894024"/>
                <a:ext cx="386764" cy="226743"/>
                <a:chOff x="5136060" y="1710152"/>
                <a:chExt cx="538831" cy="347248"/>
              </a:xfrm>
            </p:grpSpPr>
            <p:sp>
              <p:nvSpPr>
                <p:cNvPr id="10" name="Oval 5">
                  <a:extLst>
                    <a:ext uri="{FF2B5EF4-FFF2-40B4-BE49-F238E27FC236}">
                      <a16:creationId xmlns:a16="http://schemas.microsoft.com/office/drawing/2014/main" id="{E9B24077-D95E-BF61-BA76-5FAAFC429BAB}"/>
                    </a:ext>
                  </a:extLst>
                </p:cNvPr>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nvGrpSpPr>
                <p:cNvPr id="11" name="Group 10">
                  <a:extLst>
                    <a:ext uri="{FF2B5EF4-FFF2-40B4-BE49-F238E27FC236}">
                      <a16:creationId xmlns:a16="http://schemas.microsoft.com/office/drawing/2014/main" id="{133058BA-44BB-F9E4-BAE5-A6BD7532DA4E}"/>
                    </a:ext>
                  </a:extLst>
                </p:cNvPr>
                <p:cNvGrpSpPr/>
                <p:nvPr/>
              </p:nvGrpSpPr>
              <p:grpSpPr>
                <a:xfrm rot="20545732">
                  <a:off x="5242936" y="1710152"/>
                  <a:ext cx="85726" cy="45719"/>
                  <a:chOff x="5293988" y="1700325"/>
                  <a:chExt cx="85726" cy="42639"/>
                </a:xfrm>
              </p:grpSpPr>
              <p:cxnSp>
                <p:nvCxnSpPr>
                  <p:cNvPr id="61" name="Straight Connector 60">
                    <a:extLst>
                      <a:ext uri="{FF2B5EF4-FFF2-40B4-BE49-F238E27FC236}">
                        <a16:creationId xmlns:a16="http://schemas.microsoft.com/office/drawing/2014/main" id="{C98B19C1-ABBC-7EDD-64F2-7AFAB2D57FD5}"/>
                      </a:ext>
                    </a:extLst>
                  </p:cNvPr>
                  <p:cNvCxnSpPr/>
                  <p:nvPr/>
                </p:nvCxnSpPr>
                <p:spPr>
                  <a:xfrm>
                    <a:off x="5293988"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62" name="Straight Connector 61">
                    <a:extLst>
                      <a:ext uri="{FF2B5EF4-FFF2-40B4-BE49-F238E27FC236}">
                        <a16:creationId xmlns:a16="http://schemas.microsoft.com/office/drawing/2014/main" id="{1148A577-9B90-C52D-EE10-184642095DD6}"/>
                      </a:ext>
                    </a:extLst>
                  </p:cNvPr>
                  <p:cNvCxnSpPr/>
                  <p:nvPr/>
                </p:nvCxnSpPr>
                <p:spPr>
                  <a:xfrm>
                    <a:off x="5336850"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63" name="Straight Connector 62">
                    <a:extLst>
                      <a:ext uri="{FF2B5EF4-FFF2-40B4-BE49-F238E27FC236}">
                        <a16:creationId xmlns:a16="http://schemas.microsoft.com/office/drawing/2014/main" id="{05654ACB-18B3-709B-7A5F-6EFA9C431286}"/>
                      </a:ext>
                    </a:extLst>
                  </p:cNvPr>
                  <p:cNvCxnSpPr/>
                  <p:nvPr/>
                </p:nvCxnSpPr>
                <p:spPr>
                  <a:xfrm>
                    <a:off x="5379714" y="1700325"/>
                    <a:ext cx="0" cy="42639"/>
                  </a:xfrm>
                  <a:prstGeom prst="line">
                    <a:avLst/>
                  </a:prstGeom>
                  <a:noFill/>
                  <a:ln w="31750" cap="sq" cmpd="dbl" algn="ctr">
                    <a:solidFill>
                      <a:sysClr val="windowText" lastClr="000000"/>
                    </a:solidFill>
                    <a:prstDash val="dashDot"/>
                    <a:round/>
                    <a:headEnd type="none" w="med" len="sm"/>
                    <a:tailEnd type="none"/>
                  </a:ln>
                  <a:effectLst/>
                </p:spPr>
              </p:cxnSp>
            </p:grpSp>
            <p:sp>
              <p:nvSpPr>
                <p:cNvPr id="12" name="Oval 4">
                  <a:extLst>
                    <a:ext uri="{FF2B5EF4-FFF2-40B4-BE49-F238E27FC236}">
                      <a16:creationId xmlns:a16="http://schemas.microsoft.com/office/drawing/2014/main" id="{FC4B47A8-88EC-42E5-A66D-33902190D884}"/>
                    </a:ext>
                  </a:extLst>
                </p:cNvPr>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57" name="Oval 56">
                  <a:extLst>
                    <a:ext uri="{FF2B5EF4-FFF2-40B4-BE49-F238E27FC236}">
                      <a16:creationId xmlns:a16="http://schemas.microsoft.com/office/drawing/2014/main" id="{281A8836-701D-3C9D-E582-87BAB8D84E3B}"/>
                    </a:ext>
                  </a:extLst>
                </p:cNvPr>
                <p:cNvSpPr/>
                <p:nvPr/>
              </p:nvSpPr>
              <p:spPr>
                <a:xfrm>
                  <a:off x="5275412" y="1778000"/>
                  <a:ext cx="279400" cy="279400"/>
                </a:xfrm>
                <a:prstGeom prst="ellipse">
                  <a:avLst/>
                </a:prstGeom>
                <a:solidFill>
                  <a:srgbClr val="864826"/>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58" name="Oval 57">
                  <a:extLst>
                    <a:ext uri="{FF2B5EF4-FFF2-40B4-BE49-F238E27FC236}">
                      <a16:creationId xmlns:a16="http://schemas.microsoft.com/office/drawing/2014/main" id="{1275E68C-BBE6-023C-5E86-8E195F24E737}"/>
                    </a:ext>
                  </a:extLst>
                </p:cNvPr>
                <p:cNvSpPr/>
                <p:nvPr/>
              </p:nvSpPr>
              <p:spPr>
                <a:xfrm>
                  <a:off x="5331124" y="1833712"/>
                  <a:ext cx="223688" cy="223688"/>
                </a:xfrm>
                <a:prstGeom prst="ellipse">
                  <a:avLst/>
                </a:prstGeom>
                <a:solidFill>
                  <a:srgbClr val="33030D"/>
                </a:solidFill>
                <a:ln w="12700" cap="flat" cmpd="sng" algn="ctr">
                  <a:noFill/>
                  <a:prstDash val="solid"/>
                  <a:miter lim="800000"/>
                </a:ln>
                <a:effectLst/>
              </p:spPr>
              <p:txBody>
                <a:bodyPr rtlCol="0" anchor="ctr"/>
                <a:lstStyle/>
                <a:p>
                  <a:pPr algn="ctr">
                    <a:defRPr/>
                  </a:pPr>
                  <a:endParaRPr lang="en-US" sz="1530" kern="0" dirty="0">
                    <a:solidFill>
                      <a:prstClr val="white"/>
                    </a:solidFill>
                    <a:latin typeface="Calibri"/>
                  </a:endParaRPr>
                </a:p>
              </p:txBody>
            </p:sp>
            <p:sp>
              <p:nvSpPr>
                <p:cNvPr id="59" name="Oval 58">
                  <a:extLst>
                    <a:ext uri="{FF2B5EF4-FFF2-40B4-BE49-F238E27FC236}">
                      <a16:creationId xmlns:a16="http://schemas.microsoft.com/office/drawing/2014/main" id="{9ABE0FE5-B768-FFBE-9BC8-6D1FBF0D40B8}"/>
                    </a:ext>
                  </a:extLst>
                </p:cNvPr>
                <p:cNvSpPr/>
                <p:nvPr/>
              </p:nvSpPr>
              <p:spPr>
                <a:xfrm>
                  <a:off x="5404868" y="1846412"/>
                  <a:ext cx="127000" cy="127000"/>
                </a:xfrm>
                <a:prstGeom prst="ellipse">
                  <a:avLst/>
                </a:prstGeom>
                <a:solidFill>
                  <a:srgbClr val="B46004"/>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60" name="Oval 59">
                  <a:extLst>
                    <a:ext uri="{FF2B5EF4-FFF2-40B4-BE49-F238E27FC236}">
                      <a16:creationId xmlns:a16="http://schemas.microsoft.com/office/drawing/2014/main" id="{5D55516A-8851-4C17-AF20-3A7524BD8CCA}"/>
                    </a:ext>
                  </a:extLst>
                </p:cNvPr>
                <p:cNvSpPr/>
                <p:nvPr/>
              </p:nvSpPr>
              <p:spPr>
                <a:xfrm>
                  <a:off x="5442970" y="1903413"/>
                  <a:ext cx="88898" cy="82699"/>
                </a:xfrm>
                <a:prstGeom prst="ellipse">
                  <a:avLst/>
                </a:pr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grpSp>
      </p:grpSp>
    </p:spTree>
    <p:extLst>
      <p:ext uri="{BB962C8B-B14F-4D97-AF65-F5344CB8AC3E}">
        <p14:creationId xmlns:p14="http://schemas.microsoft.com/office/powerpoint/2010/main" val="4078355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4"/>
                                        </p:tgtEl>
                                        <p:attrNameLst>
                                          <p:attrName>style.visibility</p:attrName>
                                        </p:attrNameLst>
                                      </p:cBhvr>
                                      <p:to>
                                        <p:strVal val="hidden"/>
                                      </p:to>
                                    </p:set>
                                  </p:childTnLst>
                                </p:cTn>
                              </p:par>
                              <p:par>
                                <p:cTn id="7" presetID="22" presetClass="entr" presetSubtype="1"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ipe(up)">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 name="Title 1"/>
          <p:cNvSpPr>
            <a:spLocks noGrp="1"/>
          </p:cNvSpPr>
          <p:nvPr>
            <p:ph type="title"/>
          </p:nvPr>
        </p:nvSpPr>
        <p:spPr>
          <a:xfrm>
            <a:off x="0" y="0"/>
            <a:ext cx="12192000" cy="1097280"/>
          </a:xfrm>
          <a:solidFill>
            <a:srgbClr val="712766"/>
          </a:solidFill>
        </p:spPr>
        <p:txBody>
          <a:bodyPr numCol="1" anchor="ctr">
            <a:noAutofit/>
          </a:bodyPr>
          <a:lstStyle/>
          <a:p>
            <a:pPr marL="457200" algn="l"/>
            <a:r>
              <a:rPr lang="en-US" sz="4800" b="1" dirty="0">
                <a:solidFill>
                  <a:schemeClr val="bg1"/>
                </a:solidFill>
                <a:latin typeface="Juice ITC" panose="04040403040A02020202" pitchFamily="82" charset="0"/>
              </a:rPr>
              <a:t> Hazard Analysis Critical Control Points </a:t>
            </a:r>
          </a:p>
        </p:txBody>
      </p:sp>
      <p:sp>
        <p:nvSpPr>
          <p:cNvPr id="6" name="Freeform: Shape 5">
            <a:extLst>
              <a:ext uri="{FF2B5EF4-FFF2-40B4-BE49-F238E27FC236}">
                <a16:creationId xmlns:a16="http://schemas.microsoft.com/office/drawing/2014/main" id="{E009591E-23D9-4E5A-85D9-21A8432BBC10}"/>
              </a:ext>
            </a:extLst>
          </p:cNvPr>
          <p:cNvSpPr/>
          <p:nvPr/>
        </p:nvSpPr>
        <p:spPr>
          <a:xfrm>
            <a:off x="4351185" y="1437130"/>
            <a:ext cx="1839423" cy="1991344"/>
          </a:xfrm>
          <a:custGeom>
            <a:avLst/>
            <a:gdLst>
              <a:gd name="connsiteX0" fmla="*/ 0 w 1155051"/>
              <a:gd name="connsiteY0" fmla="*/ 502448 h 1004895"/>
              <a:gd name="connsiteX1" fmla="*/ 251224 w 1155051"/>
              <a:gd name="connsiteY1" fmla="*/ 0 h 1004895"/>
              <a:gd name="connsiteX2" fmla="*/ 903827 w 1155051"/>
              <a:gd name="connsiteY2" fmla="*/ 0 h 1004895"/>
              <a:gd name="connsiteX3" fmla="*/ 1155051 w 1155051"/>
              <a:gd name="connsiteY3" fmla="*/ 502448 h 1004895"/>
              <a:gd name="connsiteX4" fmla="*/ 903827 w 1155051"/>
              <a:gd name="connsiteY4" fmla="*/ 1004895 h 1004895"/>
              <a:gd name="connsiteX5" fmla="*/ 251224 w 1155051"/>
              <a:gd name="connsiteY5" fmla="*/ 1004895 h 1004895"/>
              <a:gd name="connsiteX6" fmla="*/ 0 w 1155051"/>
              <a:gd name="connsiteY6" fmla="*/ 502448 h 1004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5051" h="1004895">
                <a:moveTo>
                  <a:pt x="577525" y="0"/>
                </a:moveTo>
                <a:lnTo>
                  <a:pt x="1155051" y="218565"/>
                </a:lnTo>
                <a:lnTo>
                  <a:pt x="1155051" y="786330"/>
                </a:lnTo>
                <a:lnTo>
                  <a:pt x="577525" y="1004895"/>
                </a:lnTo>
                <a:lnTo>
                  <a:pt x="0" y="786330"/>
                </a:lnTo>
                <a:lnTo>
                  <a:pt x="0" y="218565"/>
                </a:lnTo>
                <a:lnTo>
                  <a:pt x="577525" y="0"/>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94696" tIns="218095" rIns="194696" bIns="218095" numCol="1" spcCol="1270" anchor="ctr" anchorCtr="0">
            <a:noAutofit/>
          </a:bodyPr>
          <a:lstStyle/>
          <a:p>
            <a:pPr algn="ctr" defTabSz="444500">
              <a:lnSpc>
                <a:spcPct val="90000"/>
              </a:lnSpc>
              <a:spcBef>
                <a:spcPct val="0"/>
              </a:spcBef>
              <a:spcAft>
                <a:spcPct val="35000"/>
              </a:spcAft>
            </a:pPr>
            <a:r>
              <a:rPr lang="en-US" sz="2400" dirty="0"/>
              <a:t>Conduct A Hazard Analysis</a:t>
            </a:r>
          </a:p>
        </p:txBody>
      </p:sp>
      <p:sp>
        <p:nvSpPr>
          <p:cNvPr id="7" name="Rectangle 6">
            <a:extLst>
              <a:ext uri="{FF2B5EF4-FFF2-40B4-BE49-F238E27FC236}">
                <a16:creationId xmlns:a16="http://schemas.microsoft.com/office/drawing/2014/main" id="{FA84C2ED-B05E-4B22-B9E1-2970417A904A}"/>
              </a:ext>
            </a:extLst>
          </p:cNvPr>
          <p:cNvSpPr/>
          <p:nvPr/>
        </p:nvSpPr>
        <p:spPr>
          <a:xfrm>
            <a:off x="6908387" y="1739772"/>
            <a:ext cx="1220067" cy="69303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8" name="Rectangle 7">
            <a:extLst>
              <a:ext uri="{FF2B5EF4-FFF2-40B4-BE49-F238E27FC236}">
                <a16:creationId xmlns:a16="http://schemas.microsoft.com/office/drawing/2014/main" id="{F807D471-B5BB-465F-84C0-C58D19544CEF}"/>
              </a:ext>
            </a:extLst>
          </p:cNvPr>
          <p:cNvSpPr/>
          <p:nvPr/>
        </p:nvSpPr>
        <p:spPr>
          <a:xfrm>
            <a:off x="2182789" y="3474108"/>
            <a:ext cx="2797865" cy="1097281"/>
          </a:xfrm>
          <a:prstGeom prst="rect">
            <a:avLst/>
          </a:prstGeom>
        </p:spPr>
        <p:style>
          <a:lnRef idx="2">
            <a:schemeClr val="lt1">
              <a:hueOff val="0"/>
              <a:satOff val="0"/>
              <a:lumOff val="0"/>
              <a:alphaOff val="0"/>
            </a:schemeClr>
          </a:lnRef>
          <a:fillRef idx="1">
            <a:schemeClr val="accent5">
              <a:hueOff val="-1103764"/>
              <a:satOff val="4423"/>
              <a:lumOff val="959"/>
              <a:alphaOff val="0"/>
            </a:schemeClr>
          </a:fillRef>
          <a:effectRef idx="0">
            <a:schemeClr val="accent5">
              <a:hueOff val="-1103764"/>
              <a:satOff val="4423"/>
              <a:lumOff val="959"/>
              <a:alphaOff val="0"/>
            </a:schemeClr>
          </a:effectRef>
          <a:fontRef idx="minor">
            <a:schemeClr val="lt1"/>
          </a:fontRef>
        </p:style>
        <p:txBody>
          <a:bodyPr spcFirstLastPara="0" vert="horz" wrap="square" lIns="284109" tIns="298559" rIns="284109" bIns="298559" numCol="1" spcCol="1270" anchor="ctr" anchorCtr="0">
            <a:noAutofit/>
          </a:bodyPr>
          <a:lstStyle/>
          <a:p>
            <a:pPr algn="ctr" defTabSz="1022350">
              <a:lnSpc>
                <a:spcPct val="90000"/>
              </a:lnSpc>
              <a:spcBef>
                <a:spcPct val="0"/>
              </a:spcBef>
              <a:spcAft>
                <a:spcPct val="35000"/>
              </a:spcAft>
            </a:pPr>
            <a:r>
              <a:rPr lang="en-US" sz="3200" dirty="0"/>
              <a:t>7 Principles of HACCP</a:t>
            </a:r>
          </a:p>
        </p:txBody>
      </p:sp>
      <p:sp>
        <p:nvSpPr>
          <p:cNvPr id="9" name="Freeform: Shape 8">
            <a:extLst>
              <a:ext uri="{FF2B5EF4-FFF2-40B4-BE49-F238E27FC236}">
                <a16:creationId xmlns:a16="http://schemas.microsoft.com/office/drawing/2014/main" id="{A8663751-661C-4BFC-8D62-2B1F54A534AF}"/>
              </a:ext>
            </a:extLst>
          </p:cNvPr>
          <p:cNvSpPr/>
          <p:nvPr/>
        </p:nvSpPr>
        <p:spPr>
          <a:xfrm>
            <a:off x="5276654" y="3027076"/>
            <a:ext cx="1839423" cy="1991344"/>
          </a:xfrm>
          <a:custGeom>
            <a:avLst/>
            <a:gdLst>
              <a:gd name="connsiteX0" fmla="*/ 0 w 1155051"/>
              <a:gd name="connsiteY0" fmla="*/ 502448 h 1004895"/>
              <a:gd name="connsiteX1" fmla="*/ 251224 w 1155051"/>
              <a:gd name="connsiteY1" fmla="*/ 0 h 1004895"/>
              <a:gd name="connsiteX2" fmla="*/ 903827 w 1155051"/>
              <a:gd name="connsiteY2" fmla="*/ 0 h 1004895"/>
              <a:gd name="connsiteX3" fmla="*/ 1155051 w 1155051"/>
              <a:gd name="connsiteY3" fmla="*/ 502448 h 1004895"/>
              <a:gd name="connsiteX4" fmla="*/ 903827 w 1155051"/>
              <a:gd name="connsiteY4" fmla="*/ 1004895 h 1004895"/>
              <a:gd name="connsiteX5" fmla="*/ 251224 w 1155051"/>
              <a:gd name="connsiteY5" fmla="*/ 1004895 h 1004895"/>
              <a:gd name="connsiteX6" fmla="*/ 0 w 1155051"/>
              <a:gd name="connsiteY6" fmla="*/ 502448 h 1004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5051" h="1004895">
                <a:moveTo>
                  <a:pt x="577525" y="0"/>
                </a:moveTo>
                <a:lnTo>
                  <a:pt x="1155051" y="218565"/>
                </a:lnTo>
                <a:lnTo>
                  <a:pt x="1155051" y="786330"/>
                </a:lnTo>
                <a:lnTo>
                  <a:pt x="577525" y="1004895"/>
                </a:lnTo>
                <a:lnTo>
                  <a:pt x="0" y="786330"/>
                </a:lnTo>
                <a:lnTo>
                  <a:pt x="0" y="218565"/>
                </a:lnTo>
                <a:lnTo>
                  <a:pt x="577525" y="0"/>
                </a:lnTo>
                <a:close/>
              </a:path>
            </a:pathLst>
          </a:custGeom>
        </p:spPr>
        <p:style>
          <a:lnRef idx="2">
            <a:schemeClr val="lt1">
              <a:hueOff val="0"/>
              <a:satOff val="0"/>
              <a:lumOff val="0"/>
              <a:alphaOff val="0"/>
            </a:schemeClr>
          </a:lnRef>
          <a:fillRef idx="1">
            <a:schemeClr val="accent5">
              <a:hueOff val="-2207528"/>
              <a:satOff val="8847"/>
              <a:lumOff val="1917"/>
              <a:alphaOff val="0"/>
            </a:schemeClr>
          </a:fillRef>
          <a:effectRef idx="0">
            <a:schemeClr val="accent5">
              <a:hueOff val="-2207528"/>
              <a:satOff val="8847"/>
              <a:lumOff val="1917"/>
              <a:alphaOff val="0"/>
            </a:schemeClr>
          </a:effectRef>
          <a:fontRef idx="minor">
            <a:schemeClr val="lt1"/>
          </a:fontRef>
        </p:style>
        <p:txBody>
          <a:bodyPr spcFirstLastPara="0" vert="horz" wrap="square" lIns="225176" tIns="248575" rIns="225176" bIns="248575" numCol="1" spcCol="1270" anchor="ctr" anchorCtr="0">
            <a:noAutofit/>
          </a:bodyPr>
          <a:lstStyle/>
          <a:p>
            <a:pPr algn="ctr" defTabSz="666750">
              <a:lnSpc>
                <a:spcPct val="90000"/>
              </a:lnSpc>
              <a:spcBef>
                <a:spcPct val="0"/>
              </a:spcBef>
              <a:spcAft>
                <a:spcPct val="35000"/>
              </a:spcAft>
            </a:pPr>
            <a:r>
              <a:rPr lang="en-US" sz="2400" dirty="0"/>
              <a:t>Establish Critical Limits</a:t>
            </a:r>
          </a:p>
        </p:txBody>
      </p:sp>
      <p:sp>
        <p:nvSpPr>
          <p:cNvPr id="11" name="Freeform: Shape 10">
            <a:extLst>
              <a:ext uri="{FF2B5EF4-FFF2-40B4-BE49-F238E27FC236}">
                <a16:creationId xmlns:a16="http://schemas.microsoft.com/office/drawing/2014/main" id="{930B4E1C-2379-48F3-9E3B-5EBC6EB122BA}"/>
              </a:ext>
            </a:extLst>
          </p:cNvPr>
          <p:cNvSpPr/>
          <p:nvPr/>
        </p:nvSpPr>
        <p:spPr>
          <a:xfrm>
            <a:off x="6218519" y="1437130"/>
            <a:ext cx="1839423" cy="1991344"/>
          </a:xfrm>
          <a:custGeom>
            <a:avLst/>
            <a:gdLst>
              <a:gd name="connsiteX0" fmla="*/ 0 w 1155051"/>
              <a:gd name="connsiteY0" fmla="*/ 502448 h 1004895"/>
              <a:gd name="connsiteX1" fmla="*/ 251224 w 1155051"/>
              <a:gd name="connsiteY1" fmla="*/ 0 h 1004895"/>
              <a:gd name="connsiteX2" fmla="*/ 903827 w 1155051"/>
              <a:gd name="connsiteY2" fmla="*/ 0 h 1004895"/>
              <a:gd name="connsiteX3" fmla="*/ 1155051 w 1155051"/>
              <a:gd name="connsiteY3" fmla="*/ 502448 h 1004895"/>
              <a:gd name="connsiteX4" fmla="*/ 903827 w 1155051"/>
              <a:gd name="connsiteY4" fmla="*/ 1004895 h 1004895"/>
              <a:gd name="connsiteX5" fmla="*/ 251224 w 1155051"/>
              <a:gd name="connsiteY5" fmla="*/ 1004895 h 1004895"/>
              <a:gd name="connsiteX6" fmla="*/ 0 w 1155051"/>
              <a:gd name="connsiteY6" fmla="*/ 502448 h 1004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5051" h="1004895">
                <a:moveTo>
                  <a:pt x="577525" y="0"/>
                </a:moveTo>
                <a:lnTo>
                  <a:pt x="1155051" y="218565"/>
                </a:lnTo>
                <a:lnTo>
                  <a:pt x="1155051" y="786330"/>
                </a:lnTo>
                <a:lnTo>
                  <a:pt x="577525" y="1004895"/>
                </a:lnTo>
                <a:lnTo>
                  <a:pt x="0" y="786330"/>
                </a:lnTo>
                <a:lnTo>
                  <a:pt x="0" y="218565"/>
                </a:lnTo>
                <a:lnTo>
                  <a:pt x="577525" y="0"/>
                </a:lnTo>
                <a:close/>
              </a:path>
            </a:pathLst>
          </a:custGeom>
        </p:spPr>
        <p:style>
          <a:lnRef idx="2">
            <a:schemeClr val="lt1">
              <a:hueOff val="0"/>
              <a:satOff val="0"/>
              <a:lumOff val="0"/>
              <a:alphaOff val="0"/>
            </a:schemeClr>
          </a:lnRef>
          <a:fillRef idx="1">
            <a:schemeClr val="accent5">
              <a:hueOff val="-3311292"/>
              <a:satOff val="13270"/>
              <a:lumOff val="2876"/>
              <a:alphaOff val="0"/>
            </a:schemeClr>
          </a:fillRef>
          <a:effectRef idx="0">
            <a:schemeClr val="accent5">
              <a:hueOff val="-3311292"/>
              <a:satOff val="13270"/>
              <a:lumOff val="2876"/>
              <a:alphaOff val="0"/>
            </a:schemeClr>
          </a:effectRef>
          <a:fontRef idx="minor">
            <a:schemeClr val="lt1"/>
          </a:fontRef>
        </p:style>
        <p:txBody>
          <a:bodyPr spcFirstLastPara="0" vert="horz" wrap="square" lIns="156596" tIns="179995" rIns="156596" bIns="179995" numCol="1" spcCol="1270" anchor="ctr" anchorCtr="0">
            <a:noAutofit/>
          </a:bodyPr>
          <a:lstStyle/>
          <a:p>
            <a:pPr algn="ctr" defTabSz="666750">
              <a:lnSpc>
                <a:spcPct val="90000"/>
              </a:lnSpc>
              <a:spcBef>
                <a:spcPct val="0"/>
              </a:spcBef>
              <a:spcAft>
                <a:spcPct val="35000"/>
              </a:spcAft>
            </a:pPr>
            <a:r>
              <a:rPr lang="en-US" sz="2400" dirty="0"/>
              <a:t>Identify Critical Control Points</a:t>
            </a:r>
          </a:p>
        </p:txBody>
      </p:sp>
      <p:sp>
        <p:nvSpPr>
          <p:cNvPr id="12" name="Freeform: Shape 11">
            <a:extLst>
              <a:ext uri="{FF2B5EF4-FFF2-40B4-BE49-F238E27FC236}">
                <a16:creationId xmlns:a16="http://schemas.microsoft.com/office/drawing/2014/main" id="{FACEF0DF-B302-4205-B528-A9E65AEAE953}"/>
              </a:ext>
            </a:extLst>
          </p:cNvPr>
          <p:cNvSpPr/>
          <p:nvPr/>
        </p:nvSpPr>
        <p:spPr>
          <a:xfrm>
            <a:off x="4327643" y="4609086"/>
            <a:ext cx="1839423" cy="1991344"/>
          </a:xfrm>
          <a:custGeom>
            <a:avLst/>
            <a:gdLst>
              <a:gd name="connsiteX0" fmla="*/ 0 w 1155051"/>
              <a:gd name="connsiteY0" fmla="*/ 502448 h 1004895"/>
              <a:gd name="connsiteX1" fmla="*/ 251224 w 1155051"/>
              <a:gd name="connsiteY1" fmla="*/ 0 h 1004895"/>
              <a:gd name="connsiteX2" fmla="*/ 903827 w 1155051"/>
              <a:gd name="connsiteY2" fmla="*/ 0 h 1004895"/>
              <a:gd name="connsiteX3" fmla="*/ 1155051 w 1155051"/>
              <a:gd name="connsiteY3" fmla="*/ 502448 h 1004895"/>
              <a:gd name="connsiteX4" fmla="*/ 903827 w 1155051"/>
              <a:gd name="connsiteY4" fmla="*/ 1004895 h 1004895"/>
              <a:gd name="connsiteX5" fmla="*/ 251224 w 1155051"/>
              <a:gd name="connsiteY5" fmla="*/ 1004895 h 1004895"/>
              <a:gd name="connsiteX6" fmla="*/ 0 w 1155051"/>
              <a:gd name="connsiteY6" fmla="*/ 502448 h 1004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5051" h="1004895">
                <a:moveTo>
                  <a:pt x="577525" y="0"/>
                </a:moveTo>
                <a:lnTo>
                  <a:pt x="1155051" y="218565"/>
                </a:lnTo>
                <a:lnTo>
                  <a:pt x="1155051" y="786330"/>
                </a:lnTo>
                <a:lnTo>
                  <a:pt x="577525" y="1004895"/>
                </a:lnTo>
                <a:lnTo>
                  <a:pt x="0" y="786330"/>
                </a:lnTo>
                <a:lnTo>
                  <a:pt x="0" y="218565"/>
                </a:lnTo>
                <a:lnTo>
                  <a:pt x="577525" y="0"/>
                </a:lnTo>
                <a:close/>
              </a:path>
            </a:pathLst>
          </a:custGeom>
        </p:spPr>
        <p:style>
          <a:lnRef idx="2">
            <a:schemeClr val="lt1">
              <a:hueOff val="0"/>
              <a:satOff val="0"/>
              <a:lumOff val="0"/>
              <a:alphaOff val="0"/>
            </a:schemeClr>
          </a:lnRef>
          <a:fillRef idx="1">
            <a:schemeClr val="accent5">
              <a:hueOff val="-4415056"/>
              <a:satOff val="17694"/>
              <a:lumOff val="3835"/>
              <a:alphaOff val="0"/>
            </a:schemeClr>
          </a:fillRef>
          <a:effectRef idx="0">
            <a:schemeClr val="accent5">
              <a:hueOff val="-4415056"/>
              <a:satOff val="17694"/>
              <a:lumOff val="3835"/>
              <a:alphaOff val="0"/>
            </a:schemeClr>
          </a:effectRef>
          <a:fontRef idx="minor">
            <a:schemeClr val="lt1"/>
          </a:fontRef>
        </p:style>
        <p:txBody>
          <a:bodyPr spcFirstLastPara="0" vert="horz" wrap="square" lIns="194696" tIns="218095" rIns="194696" bIns="218095" numCol="1" spcCol="1270" anchor="ctr" anchorCtr="0">
            <a:noAutofit/>
          </a:bodyPr>
          <a:lstStyle/>
          <a:p>
            <a:pPr algn="ctr" defTabSz="444500">
              <a:lnSpc>
                <a:spcPct val="90000"/>
              </a:lnSpc>
              <a:spcBef>
                <a:spcPct val="0"/>
              </a:spcBef>
              <a:spcAft>
                <a:spcPct val="35000"/>
              </a:spcAft>
            </a:pPr>
            <a:r>
              <a:rPr lang="en-US" sz="2400" dirty="0"/>
              <a:t>Establish Corrective Action</a:t>
            </a:r>
          </a:p>
        </p:txBody>
      </p:sp>
      <p:sp>
        <p:nvSpPr>
          <p:cNvPr id="13" name="Rectangle 12">
            <a:extLst>
              <a:ext uri="{FF2B5EF4-FFF2-40B4-BE49-F238E27FC236}">
                <a16:creationId xmlns:a16="http://schemas.microsoft.com/office/drawing/2014/main" id="{413BB4CD-2CA2-4908-9FFA-FC6F90FDEDF0}"/>
              </a:ext>
            </a:extLst>
          </p:cNvPr>
          <p:cNvSpPr/>
          <p:nvPr/>
        </p:nvSpPr>
        <p:spPr>
          <a:xfrm>
            <a:off x="8966345" y="4067228"/>
            <a:ext cx="1220067" cy="69303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5" name="Freeform: Shape 14">
            <a:extLst>
              <a:ext uri="{FF2B5EF4-FFF2-40B4-BE49-F238E27FC236}">
                <a16:creationId xmlns:a16="http://schemas.microsoft.com/office/drawing/2014/main" id="{45C859AD-0973-42F2-B0FE-ACA73A3D12F5}"/>
              </a:ext>
            </a:extLst>
          </p:cNvPr>
          <p:cNvSpPr/>
          <p:nvPr/>
        </p:nvSpPr>
        <p:spPr>
          <a:xfrm>
            <a:off x="7148959" y="3020003"/>
            <a:ext cx="1839423" cy="1991344"/>
          </a:xfrm>
          <a:custGeom>
            <a:avLst/>
            <a:gdLst>
              <a:gd name="connsiteX0" fmla="*/ 0 w 1155051"/>
              <a:gd name="connsiteY0" fmla="*/ 502448 h 1004895"/>
              <a:gd name="connsiteX1" fmla="*/ 251224 w 1155051"/>
              <a:gd name="connsiteY1" fmla="*/ 0 h 1004895"/>
              <a:gd name="connsiteX2" fmla="*/ 903827 w 1155051"/>
              <a:gd name="connsiteY2" fmla="*/ 0 h 1004895"/>
              <a:gd name="connsiteX3" fmla="*/ 1155051 w 1155051"/>
              <a:gd name="connsiteY3" fmla="*/ 502448 h 1004895"/>
              <a:gd name="connsiteX4" fmla="*/ 903827 w 1155051"/>
              <a:gd name="connsiteY4" fmla="*/ 1004895 h 1004895"/>
              <a:gd name="connsiteX5" fmla="*/ 251224 w 1155051"/>
              <a:gd name="connsiteY5" fmla="*/ 1004895 h 1004895"/>
              <a:gd name="connsiteX6" fmla="*/ 0 w 1155051"/>
              <a:gd name="connsiteY6" fmla="*/ 502448 h 1004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5051" h="1004895">
                <a:moveTo>
                  <a:pt x="577525" y="0"/>
                </a:moveTo>
                <a:lnTo>
                  <a:pt x="1155051" y="218565"/>
                </a:lnTo>
                <a:lnTo>
                  <a:pt x="1155051" y="786330"/>
                </a:lnTo>
                <a:lnTo>
                  <a:pt x="577525" y="1004895"/>
                </a:lnTo>
                <a:lnTo>
                  <a:pt x="0" y="786330"/>
                </a:lnTo>
                <a:lnTo>
                  <a:pt x="0" y="218565"/>
                </a:lnTo>
                <a:lnTo>
                  <a:pt x="577525" y="0"/>
                </a:lnTo>
                <a:close/>
              </a:path>
            </a:pathLst>
          </a:custGeom>
        </p:spPr>
        <p:style>
          <a:lnRef idx="2">
            <a:schemeClr val="lt1">
              <a:hueOff val="0"/>
              <a:satOff val="0"/>
              <a:lumOff val="0"/>
              <a:alphaOff val="0"/>
            </a:schemeClr>
          </a:lnRef>
          <a:fillRef idx="1">
            <a:schemeClr val="accent5">
              <a:hueOff val="-5518820"/>
              <a:satOff val="22117"/>
              <a:lumOff val="4793"/>
              <a:alphaOff val="0"/>
            </a:schemeClr>
          </a:fillRef>
          <a:effectRef idx="0">
            <a:schemeClr val="accent5">
              <a:hueOff val="-5518820"/>
              <a:satOff val="22117"/>
              <a:lumOff val="4793"/>
              <a:alphaOff val="0"/>
            </a:schemeClr>
          </a:effectRef>
          <a:fontRef idx="minor">
            <a:schemeClr val="lt1"/>
          </a:fontRef>
        </p:style>
        <p:txBody>
          <a:bodyPr spcFirstLastPara="0" vert="horz" wrap="square" lIns="156596" tIns="179995" rIns="156596" bIns="179995" numCol="1" spcCol="1270" anchor="ctr" anchorCtr="0">
            <a:noAutofit/>
          </a:bodyPr>
          <a:lstStyle/>
          <a:p>
            <a:pPr algn="ctr" defTabSz="622300">
              <a:lnSpc>
                <a:spcPct val="90000"/>
              </a:lnSpc>
              <a:spcBef>
                <a:spcPct val="0"/>
              </a:spcBef>
              <a:spcAft>
                <a:spcPct val="35000"/>
              </a:spcAft>
            </a:pPr>
            <a:r>
              <a:rPr lang="en-US" sz="2400" dirty="0"/>
              <a:t>Monitor Critical Control Points</a:t>
            </a:r>
          </a:p>
        </p:txBody>
      </p:sp>
      <p:sp>
        <p:nvSpPr>
          <p:cNvPr id="26" name="Freeform: Shape 25">
            <a:extLst>
              <a:ext uri="{FF2B5EF4-FFF2-40B4-BE49-F238E27FC236}">
                <a16:creationId xmlns:a16="http://schemas.microsoft.com/office/drawing/2014/main" id="{588E5A64-9F84-4570-871F-A725592DAB4F}"/>
              </a:ext>
            </a:extLst>
          </p:cNvPr>
          <p:cNvSpPr/>
          <p:nvPr/>
        </p:nvSpPr>
        <p:spPr>
          <a:xfrm>
            <a:off x="6217831" y="4600829"/>
            <a:ext cx="1839423" cy="1991344"/>
          </a:xfrm>
          <a:custGeom>
            <a:avLst/>
            <a:gdLst>
              <a:gd name="connsiteX0" fmla="*/ 0 w 1155051"/>
              <a:gd name="connsiteY0" fmla="*/ 502448 h 1004895"/>
              <a:gd name="connsiteX1" fmla="*/ 251224 w 1155051"/>
              <a:gd name="connsiteY1" fmla="*/ 0 h 1004895"/>
              <a:gd name="connsiteX2" fmla="*/ 903827 w 1155051"/>
              <a:gd name="connsiteY2" fmla="*/ 0 h 1004895"/>
              <a:gd name="connsiteX3" fmla="*/ 1155051 w 1155051"/>
              <a:gd name="connsiteY3" fmla="*/ 502448 h 1004895"/>
              <a:gd name="connsiteX4" fmla="*/ 903827 w 1155051"/>
              <a:gd name="connsiteY4" fmla="*/ 1004895 h 1004895"/>
              <a:gd name="connsiteX5" fmla="*/ 251224 w 1155051"/>
              <a:gd name="connsiteY5" fmla="*/ 1004895 h 1004895"/>
              <a:gd name="connsiteX6" fmla="*/ 0 w 1155051"/>
              <a:gd name="connsiteY6" fmla="*/ 502448 h 1004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5051" h="1004895">
                <a:moveTo>
                  <a:pt x="577525" y="0"/>
                </a:moveTo>
                <a:lnTo>
                  <a:pt x="1155051" y="218565"/>
                </a:lnTo>
                <a:lnTo>
                  <a:pt x="1155051" y="786330"/>
                </a:lnTo>
                <a:lnTo>
                  <a:pt x="577525" y="1004895"/>
                </a:lnTo>
                <a:lnTo>
                  <a:pt x="0" y="786330"/>
                </a:lnTo>
                <a:lnTo>
                  <a:pt x="0" y="218565"/>
                </a:lnTo>
                <a:lnTo>
                  <a:pt x="577525" y="0"/>
                </a:lnTo>
                <a:close/>
              </a:path>
            </a:pathLst>
          </a:custGeom>
        </p:spPr>
        <p:style>
          <a:lnRef idx="2">
            <a:schemeClr val="lt1">
              <a:hueOff val="0"/>
              <a:satOff val="0"/>
              <a:lumOff val="0"/>
              <a:alphaOff val="0"/>
            </a:schemeClr>
          </a:lnRef>
          <a:fillRef idx="1">
            <a:schemeClr val="accent5">
              <a:hueOff val="-6622584"/>
              <a:satOff val="26541"/>
              <a:lumOff val="5752"/>
              <a:alphaOff val="0"/>
            </a:schemeClr>
          </a:fillRef>
          <a:effectRef idx="0">
            <a:schemeClr val="accent5">
              <a:hueOff val="-6622584"/>
              <a:satOff val="26541"/>
              <a:lumOff val="5752"/>
              <a:alphaOff val="0"/>
            </a:schemeClr>
          </a:effectRef>
          <a:fontRef idx="minor">
            <a:schemeClr val="lt1"/>
          </a:fontRef>
        </p:style>
        <p:txBody>
          <a:bodyPr spcFirstLastPara="0" vert="horz" wrap="square" lIns="194696" tIns="218095" rIns="194696" bIns="218095" numCol="1" spcCol="1270" anchor="ctr" anchorCtr="0">
            <a:noAutofit/>
          </a:bodyPr>
          <a:lstStyle/>
          <a:p>
            <a:pPr algn="ctr" defTabSz="444500">
              <a:lnSpc>
                <a:spcPct val="90000"/>
              </a:lnSpc>
              <a:spcBef>
                <a:spcPct val="0"/>
              </a:spcBef>
              <a:spcAft>
                <a:spcPct val="35000"/>
              </a:spcAft>
            </a:pPr>
            <a:r>
              <a:rPr lang="en-US" sz="2400" dirty="0"/>
              <a:t>Verification</a:t>
            </a:r>
          </a:p>
        </p:txBody>
      </p:sp>
      <p:sp>
        <p:nvSpPr>
          <p:cNvPr id="28" name="Rectangle 27">
            <a:extLst>
              <a:ext uri="{FF2B5EF4-FFF2-40B4-BE49-F238E27FC236}">
                <a16:creationId xmlns:a16="http://schemas.microsoft.com/office/drawing/2014/main" id="{34FEB927-D73A-4BEF-BCFD-2AF2197F179C}"/>
              </a:ext>
            </a:extLst>
          </p:cNvPr>
          <p:cNvSpPr/>
          <p:nvPr/>
        </p:nvSpPr>
        <p:spPr>
          <a:xfrm>
            <a:off x="6097196" y="5047636"/>
            <a:ext cx="1180710" cy="69303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31" name="Freeform: Shape 30">
            <a:extLst>
              <a:ext uri="{FF2B5EF4-FFF2-40B4-BE49-F238E27FC236}">
                <a16:creationId xmlns:a16="http://schemas.microsoft.com/office/drawing/2014/main" id="{BE4B1E9F-DB18-410E-8AF5-CA429EC7883B}"/>
              </a:ext>
            </a:extLst>
          </p:cNvPr>
          <p:cNvSpPr/>
          <p:nvPr/>
        </p:nvSpPr>
        <p:spPr>
          <a:xfrm>
            <a:off x="8090501" y="4605746"/>
            <a:ext cx="1839423" cy="1991344"/>
          </a:xfrm>
          <a:custGeom>
            <a:avLst/>
            <a:gdLst>
              <a:gd name="connsiteX0" fmla="*/ 0 w 1155051"/>
              <a:gd name="connsiteY0" fmla="*/ 502448 h 1004895"/>
              <a:gd name="connsiteX1" fmla="*/ 251224 w 1155051"/>
              <a:gd name="connsiteY1" fmla="*/ 0 h 1004895"/>
              <a:gd name="connsiteX2" fmla="*/ 903827 w 1155051"/>
              <a:gd name="connsiteY2" fmla="*/ 0 h 1004895"/>
              <a:gd name="connsiteX3" fmla="*/ 1155051 w 1155051"/>
              <a:gd name="connsiteY3" fmla="*/ 502448 h 1004895"/>
              <a:gd name="connsiteX4" fmla="*/ 903827 w 1155051"/>
              <a:gd name="connsiteY4" fmla="*/ 1004895 h 1004895"/>
              <a:gd name="connsiteX5" fmla="*/ 251224 w 1155051"/>
              <a:gd name="connsiteY5" fmla="*/ 1004895 h 1004895"/>
              <a:gd name="connsiteX6" fmla="*/ 0 w 1155051"/>
              <a:gd name="connsiteY6" fmla="*/ 502448 h 1004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5051" h="1004895">
                <a:moveTo>
                  <a:pt x="577525" y="0"/>
                </a:moveTo>
                <a:lnTo>
                  <a:pt x="1155051" y="218565"/>
                </a:lnTo>
                <a:lnTo>
                  <a:pt x="1155051" y="786330"/>
                </a:lnTo>
                <a:lnTo>
                  <a:pt x="577525" y="1004895"/>
                </a:lnTo>
                <a:lnTo>
                  <a:pt x="0" y="786330"/>
                </a:lnTo>
                <a:lnTo>
                  <a:pt x="0" y="218565"/>
                </a:lnTo>
                <a:lnTo>
                  <a:pt x="577525" y="0"/>
                </a:lnTo>
                <a:close/>
              </a:path>
            </a:pathLst>
          </a:custGeom>
        </p:spPr>
        <p:style>
          <a:lnRef idx="2">
            <a:schemeClr val="lt1">
              <a:hueOff val="0"/>
              <a:satOff val="0"/>
              <a:lumOff val="0"/>
              <a:alphaOff val="0"/>
            </a:schemeClr>
          </a:lnRef>
          <a:fillRef idx="1">
            <a:schemeClr val="accent5">
              <a:hueOff val="-8830112"/>
              <a:satOff val="35388"/>
              <a:lumOff val="7669"/>
              <a:alphaOff val="0"/>
            </a:schemeClr>
          </a:fillRef>
          <a:effectRef idx="0">
            <a:schemeClr val="accent5">
              <a:hueOff val="-8830112"/>
              <a:satOff val="35388"/>
              <a:lumOff val="7669"/>
              <a:alphaOff val="0"/>
            </a:schemeClr>
          </a:effectRef>
          <a:fontRef idx="minor">
            <a:schemeClr val="lt1"/>
          </a:fontRef>
        </p:style>
        <p:txBody>
          <a:bodyPr spcFirstLastPara="0" vert="horz" wrap="square" lIns="194696" tIns="218095" rIns="194696" bIns="218095" numCol="1" spcCol="1270" anchor="ctr" anchorCtr="0">
            <a:noAutofit/>
          </a:bodyPr>
          <a:lstStyle/>
          <a:p>
            <a:pPr algn="ctr" defTabSz="444500">
              <a:lnSpc>
                <a:spcPct val="90000"/>
              </a:lnSpc>
              <a:spcBef>
                <a:spcPct val="0"/>
              </a:spcBef>
              <a:spcAft>
                <a:spcPct val="35000"/>
              </a:spcAft>
            </a:pPr>
            <a:r>
              <a:rPr lang="en-US" sz="2400" dirty="0"/>
              <a:t>Record Keeping</a:t>
            </a:r>
          </a:p>
        </p:txBody>
      </p:sp>
      <p:grpSp>
        <p:nvGrpSpPr>
          <p:cNvPr id="25" name="Group 24">
            <a:extLst>
              <a:ext uri="{FF2B5EF4-FFF2-40B4-BE49-F238E27FC236}">
                <a16:creationId xmlns:a16="http://schemas.microsoft.com/office/drawing/2014/main" id="{F1511BB6-7C3A-5A6E-202E-1BF145F4BD74}"/>
              </a:ext>
            </a:extLst>
          </p:cNvPr>
          <p:cNvGrpSpPr/>
          <p:nvPr/>
        </p:nvGrpSpPr>
        <p:grpSpPr>
          <a:xfrm>
            <a:off x="10247086" y="1327829"/>
            <a:ext cx="1736205" cy="1891011"/>
            <a:chOff x="-1291755" y="2720076"/>
            <a:chExt cx="2982307" cy="3699774"/>
          </a:xfrm>
        </p:grpSpPr>
        <p:sp>
          <p:nvSpPr>
            <p:cNvPr id="100" name="Oval 99">
              <a:extLst>
                <a:ext uri="{FF2B5EF4-FFF2-40B4-BE49-F238E27FC236}">
                  <a16:creationId xmlns:a16="http://schemas.microsoft.com/office/drawing/2014/main" id="{E81E162F-D170-D900-0999-9D6A41D671DF}"/>
                </a:ext>
              </a:extLst>
            </p:cNvPr>
            <p:cNvSpPr/>
            <p:nvPr/>
          </p:nvSpPr>
          <p:spPr>
            <a:xfrm>
              <a:off x="-1162050" y="3524250"/>
              <a:ext cx="2743200" cy="2800350"/>
            </a:xfrm>
            <a:prstGeom prst="ellipse">
              <a:avLst/>
            </a:prstGeom>
            <a:solidFill>
              <a:srgbClr val="FDE9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9FE541D3-F81A-2E17-63B2-0DC13540ECE5}"/>
                </a:ext>
              </a:extLst>
            </p:cNvPr>
            <p:cNvSpPr/>
            <p:nvPr/>
          </p:nvSpPr>
          <p:spPr>
            <a:xfrm>
              <a:off x="-1291755" y="3429000"/>
              <a:ext cx="2982307" cy="2990850"/>
            </a:xfrm>
            <a:prstGeom prst="ellipse">
              <a:avLst/>
            </a:prstGeom>
            <a:noFill/>
            <a:ln w="38100">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2" name="Group 101">
              <a:extLst>
                <a:ext uri="{FF2B5EF4-FFF2-40B4-BE49-F238E27FC236}">
                  <a16:creationId xmlns:a16="http://schemas.microsoft.com/office/drawing/2014/main" id="{E1F3E492-24A0-CD14-C0D1-43B01DCD6776}"/>
                </a:ext>
              </a:extLst>
            </p:cNvPr>
            <p:cNvGrpSpPr/>
            <p:nvPr/>
          </p:nvGrpSpPr>
          <p:grpSpPr>
            <a:xfrm flipH="1">
              <a:off x="-1205954" y="2720076"/>
              <a:ext cx="2290770" cy="3649875"/>
              <a:chOff x="720551" y="1573392"/>
              <a:chExt cx="2290770" cy="3649875"/>
            </a:xfrm>
          </p:grpSpPr>
          <p:sp>
            <p:nvSpPr>
              <p:cNvPr id="103" name="Freeform: Shape 102">
                <a:extLst>
                  <a:ext uri="{FF2B5EF4-FFF2-40B4-BE49-F238E27FC236}">
                    <a16:creationId xmlns:a16="http://schemas.microsoft.com/office/drawing/2014/main" id="{C7501923-DDA4-E1E4-BD8B-9F9B3AA0655A}"/>
                  </a:ext>
                </a:extLst>
              </p:cNvPr>
              <p:cNvSpPr>
                <a:spLocks noChangeAspect="1"/>
              </p:cNvSpPr>
              <p:nvPr/>
            </p:nvSpPr>
            <p:spPr>
              <a:xfrm rot="20010427">
                <a:off x="2111959" y="3476407"/>
                <a:ext cx="899362" cy="802571"/>
              </a:xfrm>
              <a:custGeom>
                <a:avLst/>
                <a:gdLst>
                  <a:gd name="connsiteX0" fmla="*/ 727777 w 977309"/>
                  <a:gd name="connsiteY0" fmla="*/ 193137 h 872129"/>
                  <a:gd name="connsiteX1" fmla="*/ 727785 w 977309"/>
                  <a:gd name="connsiteY1" fmla="*/ 193288 h 872129"/>
                  <a:gd name="connsiteX2" fmla="*/ 727863 w 977309"/>
                  <a:gd name="connsiteY2" fmla="*/ 193369 h 872129"/>
                  <a:gd name="connsiteX3" fmla="*/ 859327 w 977309"/>
                  <a:gd name="connsiteY3" fmla="*/ 1992 h 872129"/>
                  <a:gd name="connsiteX4" fmla="*/ 867099 w 977309"/>
                  <a:gd name="connsiteY4" fmla="*/ 7451 h 872129"/>
                  <a:gd name="connsiteX5" fmla="*/ 874336 w 977309"/>
                  <a:gd name="connsiteY5" fmla="*/ 15073 h 872129"/>
                  <a:gd name="connsiteX6" fmla="*/ 873456 w 977309"/>
                  <a:gd name="connsiteY6" fmla="*/ 48886 h 872129"/>
                  <a:gd name="connsiteX7" fmla="*/ 738232 w 977309"/>
                  <a:gd name="connsiteY7" fmla="*/ 180451 h 872129"/>
                  <a:gd name="connsiteX8" fmla="*/ 734701 w 977309"/>
                  <a:gd name="connsiteY8" fmla="*/ 186577 h 872129"/>
                  <a:gd name="connsiteX9" fmla="*/ 734792 w 977309"/>
                  <a:gd name="connsiteY9" fmla="*/ 187865 h 872129"/>
                  <a:gd name="connsiteX10" fmla="*/ 736765 w 977309"/>
                  <a:gd name="connsiteY10" fmla="*/ 188259 h 872129"/>
                  <a:gd name="connsiteX11" fmla="*/ 740521 w 977309"/>
                  <a:gd name="connsiteY11" fmla="*/ 186910 h 872129"/>
                  <a:gd name="connsiteX12" fmla="*/ 741372 w 977309"/>
                  <a:gd name="connsiteY12" fmla="*/ 186398 h 872129"/>
                  <a:gd name="connsiteX13" fmla="*/ 744464 w 977309"/>
                  <a:gd name="connsiteY13" fmla="*/ 183942 h 872129"/>
                  <a:gd name="connsiteX14" fmla="*/ 902899 w 977309"/>
                  <a:gd name="connsiteY14" fmla="*/ 45136 h 872129"/>
                  <a:gd name="connsiteX15" fmla="*/ 953514 w 977309"/>
                  <a:gd name="connsiteY15" fmla="*/ 47775 h 872129"/>
                  <a:gd name="connsiteX16" fmla="*/ 953716 w 977309"/>
                  <a:gd name="connsiteY16" fmla="*/ 47999 h 872129"/>
                  <a:gd name="connsiteX17" fmla="*/ 951358 w 977309"/>
                  <a:gd name="connsiteY17" fmla="*/ 92284 h 872129"/>
                  <a:gd name="connsiteX18" fmla="*/ 828310 w 977309"/>
                  <a:gd name="connsiteY18" fmla="*/ 202893 h 872129"/>
                  <a:gd name="connsiteX19" fmla="*/ 785758 w 977309"/>
                  <a:gd name="connsiteY19" fmla="*/ 240432 h 872129"/>
                  <a:gd name="connsiteX20" fmla="*/ 891421 w 977309"/>
                  <a:gd name="connsiteY20" fmla="*/ 153002 h 872129"/>
                  <a:gd name="connsiteX21" fmla="*/ 931233 w 977309"/>
                  <a:gd name="connsiteY21" fmla="*/ 121399 h 872129"/>
                  <a:gd name="connsiteX22" fmla="*/ 957473 w 977309"/>
                  <a:gd name="connsiteY22" fmla="*/ 116563 h 872129"/>
                  <a:gd name="connsiteX23" fmla="*/ 971150 w 977309"/>
                  <a:gd name="connsiteY23" fmla="*/ 125988 h 872129"/>
                  <a:gd name="connsiteX24" fmla="*/ 966562 w 977309"/>
                  <a:gd name="connsiteY24" fmla="*/ 165907 h 872129"/>
                  <a:gd name="connsiteX25" fmla="*/ 821575 w 977309"/>
                  <a:gd name="connsiteY25" fmla="*/ 291671 h 872129"/>
                  <a:gd name="connsiteX26" fmla="*/ 818242 w 977309"/>
                  <a:gd name="connsiteY26" fmla="*/ 304146 h 872129"/>
                  <a:gd name="connsiteX27" fmla="*/ 824030 w 977309"/>
                  <a:gd name="connsiteY27" fmla="*/ 301801 h 872129"/>
                  <a:gd name="connsiteX28" fmla="*/ 830191 w 977309"/>
                  <a:gd name="connsiteY28" fmla="*/ 296872 h 872129"/>
                  <a:gd name="connsiteX29" fmla="*/ 908526 w 977309"/>
                  <a:gd name="connsiteY29" fmla="*/ 238712 h 872129"/>
                  <a:gd name="connsiteX30" fmla="*/ 948444 w 977309"/>
                  <a:gd name="connsiteY30" fmla="*/ 243299 h 872129"/>
                  <a:gd name="connsiteX31" fmla="*/ 943855 w 977309"/>
                  <a:gd name="connsiteY31" fmla="*/ 283218 h 872129"/>
                  <a:gd name="connsiteX32" fmla="*/ 863136 w 977309"/>
                  <a:gd name="connsiteY32" fmla="*/ 348342 h 872129"/>
                  <a:gd name="connsiteX33" fmla="*/ 817278 w 977309"/>
                  <a:gd name="connsiteY33" fmla="*/ 378305 h 872129"/>
                  <a:gd name="connsiteX34" fmla="*/ 814780 w 977309"/>
                  <a:gd name="connsiteY34" fmla="*/ 379576 h 872129"/>
                  <a:gd name="connsiteX35" fmla="*/ 810574 w 977309"/>
                  <a:gd name="connsiteY35" fmla="*/ 382319 h 872129"/>
                  <a:gd name="connsiteX36" fmla="*/ 749973 w 977309"/>
                  <a:gd name="connsiteY36" fmla="*/ 423501 h 872129"/>
                  <a:gd name="connsiteX37" fmla="*/ 670631 w 977309"/>
                  <a:gd name="connsiteY37" fmla="*/ 457344 h 872129"/>
                  <a:gd name="connsiteX38" fmla="*/ 628565 w 977309"/>
                  <a:gd name="connsiteY38" fmla="*/ 448617 h 872129"/>
                  <a:gd name="connsiteX39" fmla="*/ 624642 w 977309"/>
                  <a:gd name="connsiteY39" fmla="*/ 456078 h 872129"/>
                  <a:gd name="connsiteX40" fmla="*/ 426470 w 977309"/>
                  <a:gd name="connsiteY40" fmla="*/ 674023 h 872129"/>
                  <a:gd name="connsiteX41" fmla="*/ 173316 w 977309"/>
                  <a:gd name="connsiteY41" fmla="*/ 870821 h 872129"/>
                  <a:gd name="connsiteX42" fmla="*/ 171003 w 977309"/>
                  <a:gd name="connsiteY42" fmla="*/ 868408 h 872129"/>
                  <a:gd name="connsiteX43" fmla="*/ 34129 w 977309"/>
                  <a:gd name="connsiteY43" fmla="*/ 868408 h 872129"/>
                  <a:gd name="connsiteX44" fmla="*/ 0 w 977309"/>
                  <a:gd name="connsiteY44" fmla="*/ 493901 h 872129"/>
                  <a:gd name="connsiteX45" fmla="*/ 34129 w 977309"/>
                  <a:gd name="connsiteY45" fmla="*/ 119394 h 872129"/>
                  <a:gd name="connsiteX46" fmla="*/ 178009 w 977309"/>
                  <a:gd name="connsiteY46" fmla="*/ 119394 h 872129"/>
                  <a:gd name="connsiteX47" fmla="*/ 212138 w 977309"/>
                  <a:gd name="connsiteY47" fmla="*/ 493901 h 872129"/>
                  <a:gd name="connsiteX48" fmla="*/ 210197 w 977309"/>
                  <a:gd name="connsiteY48" fmla="*/ 599380 h 872129"/>
                  <a:gd name="connsiteX49" fmla="*/ 284115 w 977309"/>
                  <a:gd name="connsiteY49" fmla="*/ 525499 h 872129"/>
                  <a:gd name="connsiteX50" fmla="*/ 510262 w 977309"/>
                  <a:gd name="connsiteY50" fmla="*/ 336742 h 872129"/>
                  <a:gd name="connsiteX51" fmla="*/ 512320 w 977309"/>
                  <a:gd name="connsiteY51" fmla="*/ 335770 h 872129"/>
                  <a:gd name="connsiteX52" fmla="*/ 511936 w 977309"/>
                  <a:gd name="connsiteY52" fmla="*/ 335211 h 872129"/>
                  <a:gd name="connsiteX53" fmla="*/ 528156 w 977309"/>
                  <a:gd name="connsiteY53" fmla="*/ 206729 h 872129"/>
                  <a:gd name="connsiteX54" fmla="*/ 555621 w 977309"/>
                  <a:gd name="connsiteY54" fmla="*/ 123388 h 872129"/>
                  <a:gd name="connsiteX55" fmla="*/ 530007 w 977309"/>
                  <a:gd name="connsiteY55" fmla="*/ 54194 h 872129"/>
                  <a:gd name="connsiteX56" fmla="*/ 530103 w 977309"/>
                  <a:gd name="connsiteY56" fmla="*/ 51496 h 872129"/>
                  <a:gd name="connsiteX57" fmla="*/ 529687 w 977309"/>
                  <a:gd name="connsiteY57" fmla="*/ 47333 h 872129"/>
                  <a:gd name="connsiteX58" fmla="*/ 537432 w 977309"/>
                  <a:gd name="connsiteY58" fmla="*/ 27564 h 872129"/>
                  <a:gd name="connsiteX59" fmla="*/ 600705 w 977309"/>
                  <a:gd name="connsiteY59" fmla="*/ 49307 h 872129"/>
                  <a:gd name="connsiteX60" fmla="*/ 615680 w 977309"/>
                  <a:gd name="connsiteY60" fmla="*/ 72812 h 872129"/>
                  <a:gd name="connsiteX61" fmla="*/ 618946 w 977309"/>
                  <a:gd name="connsiteY61" fmla="*/ 82609 h 872129"/>
                  <a:gd name="connsiteX62" fmla="*/ 619132 w 977309"/>
                  <a:gd name="connsiteY62" fmla="*/ 84159 h 872129"/>
                  <a:gd name="connsiteX63" fmla="*/ 614698 w 977309"/>
                  <a:gd name="connsiteY63" fmla="*/ 122712 h 872129"/>
                  <a:gd name="connsiteX64" fmla="*/ 614987 w 977309"/>
                  <a:gd name="connsiteY64" fmla="*/ 122593 h 872129"/>
                  <a:gd name="connsiteX65" fmla="*/ 614002 w 977309"/>
                  <a:gd name="connsiteY65" fmla="*/ 127552 h 872129"/>
                  <a:gd name="connsiteX66" fmla="*/ 620471 w 977309"/>
                  <a:gd name="connsiteY66" fmla="*/ 148663 h 872129"/>
                  <a:gd name="connsiteX67" fmla="*/ 623009 w 977309"/>
                  <a:gd name="connsiteY67" fmla="*/ 151359 h 872129"/>
                  <a:gd name="connsiteX68" fmla="*/ 623025 w 977309"/>
                  <a:gd name="connsiteY68" fmla="*/ 152349 h 872129"/>
                  <a:gd name="connsiteX69" fmla="*/ 624018 w 977309"/>
                  <a:gd name="connsiteY69" fmla="*/ 152432 h 872129"/>
                  <a:gd name="connsiteX70" fmla="*/ 624613 w 977309"/>
                  <a:gd name="connsiteY70" fmla="*/ 153062 h 872129"/>
                  <a:gd name="connsiteX71" fmla="*/ 635408 w 977309"/>
                  <a:gd name="connsiteY71" fmla="*/ 159243 h 872129"/>
                  <a:gd name="connsiteX72" fmla="*/ 638892 w 977309"/>
                  <a:gd name="connsiteY72" fmla="*/ 159943 h 872129"/>
                  <a:gd name="connsiteX73" fmla="*/ 641177 w 977309"/>
                  <a:gd name="connsiteY73" fmla="*/ 161064 h 872129"/>
                  <a:gd name="connsiteX74" fmla="*/ 664717 w 977309"/>
                  <a:gd name="connsiteY74" fmla="*/ 158508 h 872129"/>
                  <a:gd name="connsiteX75" fmla="*/ 669261 w 977309"/>
                  <a:gd name="connsiteY75" fmla="*/ 155656 h 872129"/>
                  <a:gd name="connsiteX76" fmla="*/ 671431 w 977309"/>
                  <a:gd name="connsiteY76" fmla="*/ 153780 h 872129"/>
                  <a:gd name="connsiteX77" fmla="*/ 671523 w 977309"/>
                  <a:gd name="connsiteY77" fmla="*/ 153804 h 872129"/>
                  <a:gd name="connsiteX78" fmla="*/ 674725 w 977309"/>
                  <a:gd name="connsiteY78" fmla="*/ 150837 h 872129"/>
                  <a:gd name="connsiteX79" fmla="*/ 833285 w 977309"/>
                  <a:gd name="connsiteY79" fmla="*/ 6571 h 872129"/>
                  <a:gd name="connsiteX80" fmla="*/ 859327 w 977309"/>
                  <a:gd name="connsiteY80" fmla="*/ 1992 h 87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77309" h="872129">
                    <a:moveTo>
                      <a:pt x="727777" y="193137"/>
                    </a:moveTo>
                    <a:lnTo>
                      <a:pt x="727785" y="193288"/>
                    </a:lnTo>
                    <a:lnTo>
                      <a:pt x="727863" y="193369"/>
                    </a:lnTo>
                    <a:close/>
                    <a:moveTo>
                      <a:pt x="859327" y="1992"/>
                    </a:moveTo>
                    <a:cubicBezTo>
                      <a:pt x="862174" y="3234"/>
                      <a:pt x="864826" y="5055"/>
                      <a:pt x="867099" y="7451"/>
                    </a:cubicBezTo>
                    <a:lnTo>
                      <a:pt x="874336" y="15073"/>
                    </a:lnTo>
                    <a:cubicBezTo>
                      <a:pt x="883430" y="24653"/>
                      <a:pt x="883036" y="39791"/>
                      <a:pt x="873456" y="48886"/>
                    </a:cubicBezTo>
                    <a:lnTo>
                      <a:pt x="738232" y="180451"/>
                    </a:lnTo>
                    <a:cubicBezTo>
                      <a:pt x="735838" y="182725"/>
                      <a:pt x="734901" y="184836"/>
                      <a:pt x="734701" y="186577"/>
                    </a:cubicBezTo>
                    <a:lnTo>
                      <a:pt x="734792" y="187865"/>
                    </a:lnTo>
                    <a:lnTo>
                      <a:pt x="736765" y="188259"/>
                    </a:lnTo>
                    <a:cubicBezTo>
                      <a:pt x="737784" y="188092"/>
                      <a:pt x="739065" y="187629"/>
                      <a:pt x="740521" y="186910"/>
                    </a:cubicBezTo>
                    <a:lnTo>
                      <a:pt x="741372" y="186398"/>
                    </a:lnTo>
                    <a:lnTo>
                      <a:pt x="744464" y="183942"/>
                    </a:lnTo>
                    <a:cubicBezTo>
                      <a:pt x="766266" y="166246"/>
                      <a:pt x="812711" y="123904"/>
                      <a:pt x="902899" y="45136"/>
                    </a:cubicBezTo>
                    <a:cubicBezTo>
                      <a:pt x="915779" y="33558"/>
                      <a:pt x="941937" y="34894"/>
                      <a:pt x="953514" y="47775"/>
                    </a:cubicBezTo>
                    <a:lnTo>
                      <a:pt x="953716" y="47999"/>
                    </a:lnTo>
                    <a:cubicBezTo>
                      <a:pt x="965295" y="60879"/>
                      <a:pt x="964238" y="80706"/>
                      <a:pt x="951358" y="92284"/>
                    </a:cubicBezTo>
                    <a:lnTo>
                      <a:pt x="828310" y="202893"/>
                    </a:lnTo>
                    <a:lnTo>
                      <a:pt x="785758" y="240432"/>
                    </a:lnTo>
                    <a:lnTo>
                      <a:pt x="891421" y="153002"/>
                    </a:lnTo>
                    <a:lnTo>
                      <a:pt x="931233" y="121399"/>
                    </a:lnTo>
                    <a:cubicBezTo>
                      <a:pt x="938913" y="115302"/>
                      <a:pt x="948775" y="113819"/>
                      <a:pt x="957473" y="116563"/>
                    </a:cubicBezTo>
                    <a:cubicBezTo>
                      <a:pt x="962691" y="118210"/>
                      <a:pt x="967492" y="121380"/>
                      <a:pt x="971150" y="125988"/>
                    </a:cubicBezTo>
                    <a:cubicBezTo>
                      <a:pt x="980906" y="138279"/>
                      <a:pt x="978851" y="156150"/>
                      <a:pt x="966562" y="165907"/>
                    </a:cubicBezTo>
                    <a:cubicBezTo>
                      <a:pt x="910304" y="210741"/>
                      <a:pt x="877833" y="246835"/>
                      <a:pt x="821575" y="291671"/>
                    </a:cubicBezTo>
                    <a:cubicBezTo>
                      <a:pt x="799070" y="309889"/>
                      <a:pt x="806855" y="308502"/>
                      <a:pt x="818242" y="304146"/>
                    </a:cubicBezTo>
                    <a:lnTo>
                      <a:pt x="824030" y="301801"/>
                    </a:lnTo>
                    <a:lnTo>
                      <a:pt x="830191" y="296872"/>
                    </a:lnTo>
                    <a:cubicBezTo>
                      <a:pt x="859693" y="273255"/>
                      <a:pt x="891280" y="248171"/>
                      <a:pt x="908526" y="238712"/>
                    </a:cubicBezTo>
                    <a:cubicBezTo>
                      <a:pt x="936119" y="223576"/>
                      <a:pt x="938688" y="231009"/>
                      <a:pt x="948444" y="243299"/>
                    </a:cubicBezTo>
                    <a:cubicBezTo>
                      <a:pt x="958200" y="255589"/>
                      <a:pt x="956145" y="273462"/>
                      <a:pt x="943855" y="283218"/>
                    </a:cubicBezTo>
                    <a:cubicBezTo>
                      <a:pt x="929691" y="300047"/>
                      <a:pt x="884232" y="332494"/>
                      <a:pt x="863136" y="348342"/>
                    </a:cubicBezTo>
                    <a:cubicBezTo>
                      <a:pt x="842040" y="364189"/>
                      <a:pt x="832094" y="375641"/>
                      <a:pt x="817278" y="378305"/>
                    </a:cubicBezTo>
                    <a:lnTo>
                      <a:pt x="814780" y="379576"/>
                    </a:lnTo>
                    <a:lnTo>
                      <a:pt x="810574" y="382319"/>
                    </a:lnTo>
                    <a:cubicBezTo>
                      <a:pt x="761352" y="414676"/>
                      <a:pt x="775069" y="409399"/>
                      <a:pt x="749973" y="423501"/>
                    </a:cubicBezTo>
                    <a:cubicBezTo>
                      <a:pt x="719086" y="440858"/>
                      <a:pt x="699610" y="458388"/>
                      <a:pt x="670631" y="457344"/>
                    </a:cubicBezTo>
                    <a:lnTo>
                      <a:pt x="628565" y="448617"/>
                    </a:lnTo>
                    <a:lnTo>
                      <a:pt x="624642" y="456078"/>
                    </a:lnTo>
                    <a:cubicBezTo>
                      <a:pt x="597909" y="498155"/>
                      <a:pt x="521850" y="582604"/>
                      <a:pt x="426470" y="674023"/>
                    </a:cubicBezTo>
                    <a:cubicBezTo>
                      <a:pt x="299299" y="795914"/>
                      <a:pt x="185963" y="884016"/>
                      <a:pt x="173316" y="870821"/>
                    </a:cubicBezTo>
                    <a:lnTo>
                      <a:pt x="171003" y="868408"/>
                    </a:lnTo>
                    <a:lnTo>
                      <a:pt x="34129" y="868408"/>
                    </a:lnTo>
                    <a:cubicBezTo>
                      <a:pt x="15282" y="868408"/>
                      <a:pt x="0" y="700747"/>
                      <a:pt x="0" y="493901"/>
                    </a:cubicBezTo>
                    <a:cubicBezTo>
                      <a:pt x="0" y="287055"/>
                      <a:pt x="15282" y="119394"/>
                      <a:pt x="34129" y="119394"/>
                    </a:cubicBezTo>
                    <a:lnTo>
                      <a:pt x="178009" y="119394"/>
                    </a:lnTo>
                    <a:cubicBezTo>
                      <a:pt x="196856" y="119394"/>
                      <a:pt x="212138" y="287055"/>
                      <a:pt x="212138" y="493901"/>
                    </a:cubicBezTo>
                    <a:lnTo>
                      <a:pt x="210197" y="599380"/>
                    </a:lnTo>
                    <a:lnTo>
                      <a:pt x="284115" y="525499"/>
                    </a:lnTo>
                    <a:cubicBezTo>
                      <a:pt x="379493" y="434080"/>
                      <a:pt x="467090" y="361669"/>
                      <a:pt x="510262" y="336742"/>
                    </a:cubicBezTo>
                    <a:lnTo>
                      <a:pt x="512320" y="335770"/>
                    </a:lnTo>
                    <a:lnTo>
                      <a:pt x="511936" y="335211"/>
                    </a:lnTo>
                    <a:cubicBezTo>
                      <a:pt x="492898" y="296201"/>
                      <a:pt x="497341" y="256382"/>
                      <a:pt x="528156" y="206729"/>
                    </a:cubicBezTo>
                    <a:cubicBezTo>
                      <a:pt x="557695" y="142644"/>
                      <a:pt x="556398" y="150539"/>
                      <a:pt x="555621" y="123388"/>
                    </a:cubicBezTo>
                    <a:cubicBezTo>
                      <a:pt x="544928" y="98266"/>
                      <a:pt x="530676" y="69602"/>
                      <a:pt x="530007" y="54194"/>
                    </a:cubicBezTo>
                    <a:lnTo>
                      <a:pt x="530103" y="51496"/>
                    </a:lnTo>
                    <a:lnTo>
                      <a:pt x="529687" y="47333"/>
                    </a:lnTo>
                    <a:cubicBezTo>
                      <a:pt x="529662" y="39106"/>
                      <a:pt x="532169" y="32120"/>
                      <a:pt x="537432" y="27564"/>
                    </a:cubicBezTo>
                    <a:cubicBezTo>
                      <a:pt x="551470" y="15415"/>
                      <a:pt x="579798" y="25150"/>
                      <a:pt x="600705" y="49307"/>
                    </a:cubicBezTo>
                    <a:cubicBezTo>
                      <a:pt x="607238" y="56855"/>
                      <a:pt x="612273" y="64920"/>
                      <a:pt x="615680" y="72812"/>
                    </a:cubicBezTo>
                    <a:lnTo>
                      <a:pt x="618946" y="82609"/>
                    </a:lnTo>
                    <a:lnTo>
                      <a:pt x="619132" y="84159"/>
                    </a:lnTo>
                    <a:cubicBezTo>
                      <a:pt x="620102" y="98938"/>
                      <a:pt x="618581" y="112630"/>
                      <a:pt x="614698" y="122712"/>
                    </a:cubicBezTo>
                    <a:lnTo>
                      <a:pt x="614987" y="122593"/>
                    </a:lnTo>
                    <a:lnTo>
                      <a:pt x="614002" y="127552"/>
                    </a:lnTo>
                    <a:cubicBezTo>
                      <a:pt x="613476" y="135214"/>
                      <a:pt x="615868" y="142716"/>
                      <a:pt x="620471" y="148663"/>
                    </a:cubicBezTo>
                    <a:lnTo>
                      <a:pt x="623009" y="151359"/>
                    </a:lnTo>
                    <a:lnTo>
                      <a:pt x="623025" y="152349"/>
                    </a:lnTo>
                    <a:lnTo>
                      <a:pt x="624018" y="152432"/>
                    </a:lnTo>
                    <a:lnTo>
                      <a:pt x="624613" y="153062"/>
                    </a:lnTo>
                    <a:cubicBezTo>
                      <a:pt x="627671" y="155740"/>
                      <a:pt x="631305" y="157871"/>
                      <a:pt x="635408" y="159243"/>
                    </a:cubicBezTo>
                    <a:lnTo>
                      <a:pt x="638892" y="159943"/>
                    </a:lnTo>
                    <a:lnTo>
                      <a:pt x="641177" y="161064"/>
                    </a:lnTo>
                    <a:cubicBezTo>
                      <a:pt x="647852" y="163494"/>
                      <a:pt x="656612" y="162785"/>
                      <a:pt x="664717" y="158508"/>
                    </a:cubicBezTo>
                    <a:cubicBezTo>
                      <a:pt x="666337" y="157654"/>
                      <a:pt x="667855" y="156696"/>
                      <a:pt x="669261" y="155656"/>
                    </a:cubicBezTo>
                    <a:lnTo>
                      <a:pt x="671431" y="153780"/>
                    </a:lnTo>
                    <a:lnTo>
                      <a:pt x="671523" y="153804"/>
                    </a:lnTo>
                    <a:lnTo>
                      <a:pt x="674725" y="150837"/>
                    </a:lnTo>
                    <a:cubicBezTo>
                      <a:pt x="727578" y="102748"/>
                      <a:pt x="782058" y="55202"/>
                      <a:pt x="833285" y="6571"/>
                    </a:cubicBezTo>
                    <a:cubicBezTo>
                      <a:pt x="840471" y="-250"/>
                      <a:pt x="850783" y="-1734"/>
                      <a:pt x="859327" y="1992"/>
                    </a:cubicBezTo>
                    <a:close/>
                  </a:path>
                </a:pathLst>
              </a:custGeom>
              <a:solidFill>
                <a:srgbClr val="EACC82"/>
              </a:solidFill>
              <a:ln w="9525" cap="flat" cmpd="sng" algn="ctr">
                <a:noFill/>
                <a:prstDash val="solid"/>
              </a:ln>
              <a:effectLst/>
            </p:spPr>
            <p:txBody>
              <a:bodyPr wrap="square" rtlCol="0" anchor="ctr">
                <a:noAutofit/>
              </a:bodyPr>
              <a:lstStyle/>
              <a:p>
                <a:pPr algn="ctr" defTabSz="914400" fontAlgn="base">
                  <a:spcBef>
                    <a:spcPct val="0"/>
                  </a:spcBef>
                  <a:spcAft>
                    <a:spcPct val="0"/>
                  </a:spcAft>
                  <a:defRPr/>
                </a:pPr>
                <a:endParaRPr lang="en-US" sz="1530" kern="0">
                  <a:solidFill>
                    <a:prstClr val="white"/>
                  </a:solidFill>
                  <a:latin typeface="Calibri"/>
                </a:endParaRPr>
              </a:p>
            </p:txBody>
          </p:sp>
          <p:sp>
            <p:nvSpPr>
              <p:cNvPr id="104" name="Flowchart: Terminator 103">
                <a:extLst>
                  <a:ext uri="{FF2B5EF4-FFF2-40B4-BE49-F238E27FC236}">
                    <a16:creationId xmlns:a16="http://schemas.microsoft.com/office/drawing/2014/main" id="{23D629E2-F2EB-F7EF-8931-204947204B86}"/>
                  </a:ext>
                </a:extLst>
              </p:cNvPr>
              <p:cNvSpPr/>
              <p:nvPr/>
            </p:nvSpPr>
            <p:spPr>
              <a:xfrm rot="19999634" flipH="1">
                <a:off x="2143969" y="3710176"/>
                <a:ext cx="225594" cy="711363"/>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05" name="Flowchart: Delay 104">
                <a:extLst>
                  <a:ext uri="{FF2B5EF4-FFF2-40B4-BE49-F238E27FC236}">
                    <a16:creationId xmlns:a16="http://schemas.microsoft.com/office/drawing/2014/main" id="{419969F2-2D1C-99B4-0B1E-E5B0A4D3013F}"/>
                  </a:ext>
                </a:extLst>
              </p:cNvPr>
              <p:cNvSpPr/>
              <p:nvPr/>
            </p:nvSpPr>
            <p:spPr>
              <a:xfrm rot="19976169">
                <a:off x="1918211" y="3358086"/>
                <a:ext cx="320445" cy="657015"/>
              </a:xfrm>
              <a:prstGeom prst="flowChartDelay">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grpSp>
            <p:nvGrpSpPr>
              <p:cNvPr id="106" name="Group 105">
                <a:extLst>
                  <a:ext uri="{FF2B5EF4-FFF2-40B4-BE49-F238E27FC236}">
                    <a16:creationId xmlns:a16="http://schemas.microsoft.com/office/drawing/2014/main" id="{1FBEF6FE-B098-3E37-DAF3-D28444A91471}"/>
                  </a:ext>
                </a:extLst>
              </p:cNvPr>
              <p:cNvGrpSpPr/>
              <p:nvPr/>
            </p:nvGrpSpPr>
            <p:grpSpPr>
              <a:xfrm>
                <a:off x="720551" y="1574772"/>
                <a:ext cx="1581557" cy="3648495"/>
                <a:chOff x="701501" y="393208"/>
                <a:chExt cx="1581557" cy="3648495"/>
              </a:xfrm>
            </p:grpSpPr>
            <p:sp>
              <p:nvSpPr>
                <p:cNvPr id="154" name="Flowchart: Manual Operation 26">
                  <a:extLst>
                    <a:ext uri="{FF2B5EF4-FFF2-40B4-BE49-F238E27FC236}">
                      <a16:creationId xmlns:a16="http://schemas.microsoft.com/office/drawing/2014/main" id="{DF221151-9582-5B54-64CE-B22C6114C160}"/>
                    </a:ext>
                  </a:extLst>
                </p:cNvPr>
                <p:cNvSpPr/>
                <p:nvPr/>
              </p:nvSpPr>
              <p:spPr>
                <a:xfrm rot="21326916" flipV="1">
                  <a:off x="1578450" y="3445054"/>
                  <a:ext cx="414978" cy="591391"/>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55" name="Rectangle: Single Corner Snipped 29">
                  <a:extLst>
                    <a:ext uri="{FF2B5EF4-FFF2-40B4-BE49-F238E27FC236}">
                      <a16:creationId xmlns:a16="http://schemas.microsoft.com/office/drawing/2014/main" id="{90CF8384-10F0-BD17-E3A7-4DD666E82386}"/>
                    </a:ext>
                  </a:extLst>
                </p:cNvPr>
                <p:cNvSpPr/>
                <p:nvPr/>
              </p:nvSpPr>
              <p:spPr>
                <a:xfrm flipH="1">
                  <a:off x="1159132" y="2229839"/>
                  <a:ext cx="844823" cy="1228724"/>
                </a:xfrm>
                <a:prstGeom prst="snip1Rect">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56" name="Oval 155">
                  <a:extLst>
                    <a:ext uri="{FF2B5EF4-FFF2-40B4-BE49-F238E27FC236}">
                      <a16:creationId xmlns:a16="http://schemas.microsoft.com/office/drawing/2014/main" id="{E9BD9DE9-D9F5-B269-D8A9-E56D453F7812}"/>
                    </a:ext>
                  </a:extLst>
                </p:cNvPr>
                <p:cNvSpPr/>
                <p:nvPr/>
              </p:nvSpPr>
              <p:spPr>
                <a:xfrm>
                  <a:off x="946431" y="1241108"/>
                  <a:ext cx="184756" cy="409920"/>
                </a:xfrm>
                <a:prstGeom prst="ellipse">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157" name="Oval 156">
                  <a:extLst>
                    <a:ext uri="{FF2B5EF4-FFF2-40B4-BE49-F238E27FC236}">
                      <a16:creationId xmlns:a16="http://schemas.microsoft.com/office/drawing/2014/main" id="{C96080BC-26D0-9BF5-414C-CF8014C70A39}"/>
                    </a:ext>
                  </a:extLst>
                </p:cNvPr>
                <p:cNvSpPr/>
                <p:nvPr/>
              </p:nvSpPr>
              <p:spPr>
                <a:xfrm>
                  <a:off x="2098302" y="1228459"/>
                  <a:ext cx="184756" cy="409920"/>
                </a:xfrm>
                <a:prstGeom prst="ellipse">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58" name="Flowchart: Off-page Connector 157">
                  <a:extLst>
                    <a:ext uri="{FF2B5EF4-FFF2-40B4-BE49-F238E27FC236}">
                      <a16:creationId xmlns:a16="http://schemas.microsoft.com/office/drawing/2014/main" id="{0EC9494F-67AF-CE4B-E78C-959E8524CC86}"/>
                    </a:ext>
                  </a:extLst>
                </p:cNvPr>
                <p:cNvSpPr/>
                <p:nvPr/>
              </p:nvSpPr>
              <p:spPr>
                <a:xfrm>
                  <a:off x="1451631" y="1940779"/>
                  <a:ext cx="331997" cy="436406"/>
                </a:xfrm>
                <a:prstGeom prst="flowChartOffpageConnector">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59" name="Oval 158">
                  <a:extLst>
                    <a:ext uri="{FF2B5EF4-FFF2-40B4-BE49-F238E27FC236}">
                      <a16:creationId xmlns:a16="http://schemas.microsoft.com/office/drawing/2014/main" id="{3DF07132-B12E-EBBD-E41E-52DE4E7F5919}"/>
                    </a:ext>
                  </a:extLst>
                </p:cNvPr>
                <p:cNvSpPr/>
                <p:nvPr/>
              </p:nvSpPr>
              <p:spPr>
                <a:xfrm>
                  <a:off x="1027261" y="631560"/>
                  <a:ext cx="1154760" cy="1454687"/>
                </a:xfrm>
                <a:prstGeom prst="ellipse">
                  <a:avLst/>
                </a:prstGeom>
                <a:solidFill>
                  <a:srgbClr val="EED69D"/>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60" name="Flowchart: Terminator 159">
                  <a:extLst>
                    <a:ext uri="{FF2B5EF4-FFF2-40B4-BE49-F238E27FC236}">
                      <a16:creationId xmlns:a16="http://schemas.microsoft.com/office/drawing/2014/main" id="{80423515-A54F-7FEB-1366-46123C3257FE}"/>
                    </a:ext>
                  </a:extLst>
                </p:cNvPr>
                <p:cNvSpPr/>
                <p:nvPr/>
              </p:nvSpPr>
              <p:spPr>
                <a:xfrm rot="1600366">
                  <a:off x="828384" y="2510724"/>
                  <a:ext cx="225594" cy="711363"/>
                </a:xfrm>
                <a:prstGeom prst="flowChartTerminator">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61" name="Flowchart: Delay 160">
                  <a:extLst>
                    <a:ext uri="{FF2B5EF4-FFF2-40B4-BE49-F238E27FC236}">
                      <a16:creationId xmlns:a16="http://schemas.microsoft.com/office/drawing/2014/main" id="{FDAF2865-1CB5-4FD3-9CA0-FF26842EF2D0}"/>
                    </a:ext>
                  </a:extLst>
                </p:cNvPr>
                <p:cNvSpPr/>
                <p:nvPr/>
              </p:nvSpPr>
              <p:spPr>
                <a:xfrm rot="2022916" flipH="1">
                  <a:off x="957936" y="2194263"/>
                  <a:ext cx="320445" cy="657015"/>
                </a:xfrm>
                <a:prstGeom prst="flowChartDelay">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162" name="Isosceles Triangle 161">
                  <a:extLst>
                    <a:ext uri="{FF2B5EF4-FFF2-40B4-BE49-F238E27FC236}">
                      <a16:creationId xmlns:a16="http://schemas.microsoft.com/office/drawing/2014/main" id="{94704155-C6D0-3731-7E51-5C634EF7920C}"/>
                    </a:ext>
                  </a:extLst>
                </p:cNvPr>
                <p:cNvSpPr/>
                <p:nvPr/>
              </p:nvSpPr>
              <p:spPr>
                <a:xfrm rot="10800000">
                  <a:off x="1436956" y="1744344"/>
                  <a:ext cx="389712" cy="191484"/>
                </a:xfrm>
                <a:prstGeom prst="triangle">
                  <a:avLst/>
                </a:prstGeom>
                <a:solidFill>
                  <a:sysClr val="window" lastClr="FFFFFF"/>
                </a:solidFill>
                <a:ln w="19050" cap="flat" cmpd="sng" algn="ctr">
                  <a:solidFill>
                    <a:srgbClr val="FF0000">
                      <a:lumMod val="40000"/>
                      <a:lumOff val="60000"/>
                    </a:srgbClr>
                  </a:solid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63" name="Oval 162">
                  <a:extLst>
                    <a:ext uri="{FF2B5EF4-FFF2-40B4-BE49-F238E27FC236}">
                      <a16:creationId xmlns:a16="http://schemas.microsoft.com/office/drawing/2014/main" id="{82985F7E-1D49-8807-0B64-56361ABB9DAE}"/>
                    </a:ext>
                  </a:extLst>
                </p:cNvPr>
                <p:cNvSpPr/>
                <p:nvPr/>
              </p:nvSpPr>
              <p:spPr>
                <a:xfrm rot="21284756">
                  <a:off x="1230140" y="1281950"/>
                  <a:ext cx="254008" cy="362574"/>
                </a:xfrm>
                <a:prstGeom prst="ellipse">
                  <a:avLst/>
                </a:prstGeom>
                <a:solidFill>
                  <a:sysClr val="window" lastClr="FFFFFF"/>
                </a:solidFill>
                <a:ln w="12700"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64" name="Oval 163">
                  <a:extLst>
                    <a:ext uri="{FF2B5EF4-FFF2-40B4-BE49-F238E27FC236}">
                      <a16:creationId xmlns:a16="http://schemas.microsoft.com/office/drawing/2014/main" id="{F3723DB2-379C-861B-0333-8A38128CBD38}"/>
                    </a:ext>
                  </a:extLst>
                </p:cNvPr>
                <p:cNvSpPr/>
                <p:nvPr/>
              </p:nvSpPr>
              <p:spPr>
                <a:xfrm>
                  <a:off x="1310144" y="1370110"/>
                  <a:ext cx="79677" cy="134263"/>
                </a:xfrm>
                <a:prstGeom prst="ellipse">
                  <a:avLst/>
                </a:prstGeom>
                <a:solidFill>
                  <a:srgbClr val="000000"/>
                </a:solidFill>
                <a:ln w="9525" cap="flat" cmpd="sng" algn="ctr">
                  <a:solidFill>
                    <a:srgbClr val="000000"/>
                  </a:solid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65" name="Oval 164">
                  <a:extLst>
                    <a:ext uri="{FF2B5EF4-FFF2-40B4-BE49-F238E27FC236}">
                      <a16:creationId xmlns:a16="http://schemas.microsoft.com/office/drawing/2014/main" id="{57FDAFF1-A2DD-FDF1-8C45-703990E81843}"/>
                    </a:ext>
                  </a:extLst>
                </p:cNvPr>
                <p:cNvSpPr/>
                <p:nvPr/>
              </p:nvSpPr>
              <p:spPr>
                <a:xfrm rot="315244" flipH="1">
                  <a:off x="1757916" y="1268799"/>
                  <a:ext cx="254008" cy="362574"/>
                </a:xfrm>
                <a:prstGeom prst="ellipse">
                  <a:avLst/>
                </a:prstGeom>
                <a:solidFill>
                  <a:sysClr val="window" lastClr="FFFFFF"/>
                </a:solidFill>
                <a:ln w="12700"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66" name="Oval 165">
                  <a:extLst>
                    <a:ext uri="{FF2B5EF4-FFF2-40B4-BE49-F238E27FC236}">
                      <a16:creationId xmlns:a16="http://schemas.microsoft.com/office/drawing/2014/main" id="{0EFE22C2-9A4E-BC98-BA98-637B00FF830F}"/>
                    </a:ext>
                  </a:extLst>
                </p:cNvPr>
                <p:cNvSpPr/>
                <p:nvPr/>
              </p:nvSpPr>
              <p:spPr>
                <a:xfrm>
                  <a:off x="1835910" y="1370110"/>
                  <a:ext cx="79677" cy="134263"/>
                </a:xfrm>
                <a:prstGeom prst="ellipse">
                  <a:avLst/>
                </a:prstGeom>
                <a:solidFill>
                  <a:srgbClr val="000000"/>
                </a:solidFill>
                <a:ln w="9525" cap="flat" cmpd="sng" algn="ctr">
                  <a:solidFill>
                    <a:srgbClr val="000000"/>
                  </a:solid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67" name="Flowchart: Terminator 166">
                  <a:extLst>
                    <a:ext uri="{FF2B5EF4-FFF2-40B4-BE49-F238E27FC236}">
                      <a16:creationId xmlns:a16="http://schemas.microsoft.com/office/drawing/2014/main" id="{DF77B265-B5C6-C5DF-D644-047D8A29B113}"/>
                    </a:ext>
                  </a:extLst>
                </p:cNvPr>
                <p:cNvSpPr/>
                <p:nvPr/>
              </p:nvSpPr>
              <p:spPr>
                <a:xfrm rot="21216315">
                  <a:off x="1212017" y="1176810"/>
                  <a:ext cx="239614" cy="87279"/>
                </a:xfrm>
                <a:prstGeom prst="flowChartTerminator">
                  <a:avLst/>
                </a:prstGeom>
                <a:solidFill>
                  <a:srgbClr val="843F06"/>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68" name="Flowchart: Terminator 167">
                  <a:extLst>
                    <a:ext uri="{FF2B5EF4-FFF2-40B4-BE49-F238E27FC236}">
                      <a16:creationId xmlns:a16="http://schemas.microsoft.com/office/drawing/2014/main" id="{560977AA-5AD4-36B6-CE23-0D27EA31147B}"/>
                    </a:ext>
                  </a:extLst>
                </p:cNvPr>
                <p:cNvSpPr/>
                <p:nvPr/>
              </p:nvSpPr>
              <p:spPr>
                <a:xfrm rot="174846">
                  <a:off x="1790356" y="1183986"/>
                  <a:ext cx="239614" cy="87279"/>
                </a:xfrm>
                <a:prstGeom prst="flowChartTerminator">
                  <a:avLst/>
                </a:prstGeom>
                <a:solidFill>
                  <a:srgbClr val="843F06"/>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69" name="Moon 168">
                  <a:extLst>
                    <a:ext uri="{FF2B5EF4-FFF2-40B4-BE49-F238E27FC236}">
                      <a16:creationId xmlns:a16="http://schemas.microsoft.com/office/drawing/2014/main" id="{BB0A6005-E790-E9DB-4C79-61B062122F75}"/>
                    </a:ext>
                  </a:extLst>
                </p:cNvPr>
                <p:cNvSpPr/>
                <p:nvPr/>
              </p:nvSpPr>
              <p:spPr>
                <a:xfrm rot="5400000">
                  <a:off x="1178315" y="226418"/>
                  <a:ext cx="852651" cy="1186231"/>
                </a:xfrm>
                <a:prstGeom prst="moon">
                  <a:avLst>
                    <a:gd name="adj" fmla="val 65258"/>
                  </a:avLst>
                </a:prstGeom>
                <a:pattFill prst="openDmnd">
                  <a:fgClr>
                    <a:srgbClr val="000000"/>
                  </a:fgClr>
                  <a:bgClr>
                    <a:sysClr val="window" lastClr="FFFFFF"/>
                  </a:bgClr>
                </a:pattFill>
                <a:ln w="3175" cap="flat" cmpd="sng" algn="ctr">
                  <a:solidFill>
                    <a:srgbClr val="000000"/>
                  </a:solidFill>
                  <a:prstDash val="solid"/>
                </a:ln>
                <a:effectLst/>
              </p:spPr>
              <p:txBody>
                <a:bodyPr rtlCol="0" anchor="ctr"/>
                <a:lstStyle/>
                <a:p>
                  <a:pPr algn="ctr" defTabSz="914400">
                    <a:defRPr/>
                  </a:pPr>
                  <a:endParaRPr lang="en-US" sz="1530" kern="0">
                    <a:solidFill>
                      <a:prstClr val="white"/>
                    </a:solidFill>
                    <a:latin typeface="Calibri"/>
                  </a:endParaRPr>
                </a:p>
              </p:txBody>
            </p:sp>
            <p:sp>
              <p:nvSpPr>
                <p:cNvPr id="170" name="Moon 169">
                  <a:extLst>
                    <a:ext uri="{FF2B5EF4-FFF2-40B4-BE49-F238E27FC236}">
                      <a16:creationId xmlns:a16="http://schemas.microsoft.com/office/drawing/2014/main" id="{3FD5B490-A89F-7868-C885-7340F7E12428}"/>
                    </a:ext>
                  </a:extLst>
                </p:cNvPr>
                <p:cNvSpPr/>
                <p:nvPr/>
              </p:nvSpPr>
              <p:spPr>
                <a:xfrm rot="5400000">
                  <a:off x="1299359" y="359462"/>
                  <a:ext cx="613097" cy="1157294"/>
                </a:xfrm>
                <a:prstGeom prst="moon">
                  <a:avLst>
                    <a:gd name="adj" fmla="val 52142"/>
                  </a:avLst>
                </a:prstGeom>
                <a:pattFill prst="dotDmnd">
                  <a:fgClr>
                    <a:srgbClr val="000000"/>
                  </a:fgClr>
                  <a:bgClr>
                    <a:srgbClr val="C28446"/>
                  </a:bgClr>
                </a:pattFill>
                <a:ln w="3175" cap="flat" cmpd="sng" algn="ctr">
                  <a:noFill/>
                  <a:prstDash val="solid"/>
                </a:ln>
                <a:effectLst/>
              </p:spPr>
              <p:txBody>
                <a:bodyPr rtlCol="0" anchor="ctr"/>
                <a:lstStyle/>
                <a:p>
                  <a:pPr algn="ctr" defTabSz="914400">
                    <a:defRPr/>
                  </a:pPr>
                  <a:endParaRPr lang="en-US" sz="1530" kern="0">
                    <a:solidFill>
                      <a:prstClr val="white"/>
                    </a:solidFill>
                    <a:latin typeface="Calibri"/>
                  </a:endParaRPr>
                </a:p>
              </p:txBody>
            </p:sp>
            <p:sp>
              <p:nvSpPr>
                <p:cNvPr id="171" name="Oval 170">
                  <a:extLst>
                    <a:ext uri="{FF2B5EF4-FFF2-40B4-BE49-F238E27FC236}">
                      <a16:creationId xmlns:a16="http://schemas.microsoft.com/office/drawing/2014/main" id="{13637778-D754-D4F2-2935-70BD0B9A4CAE}"/>
                    </a:ext>
                  </a:extLst>
                </p:cNvPr>
                <p:cNvSpPr/>
                <p:nvPr/>
              </p:nvSpPr>
              <p:spPr>
                <a:xfrm>
                  <a:off x="1385349" y="474517"/>
                  <a:ext cx="458284" cy="195232"/>
                </a:xfrm>
                <a:prstGeom prst="ellipse">
                  <a:avLst/>
                </a:prstGeom>
                <a:pattFill prst="dotDmnd">
                  <a:fgClr>
                    <a:srgbClr val="F79646">
                      <a:lumMod val="50000"/>
                    </a:srgbClr>
                  </a:fgClr>
                  <a:bgClr>
                    <a:srgbClr val="C28446"/>
                  </a:bgClr>
                </a:patt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172" name="Flowchart: Delay 171">
                  <a:extLst>
                    <a:ext uri="{FF2B5EF4-FFF2-40B4-BE49-F238E27FC236}">
                      <a16:creationId xmlns:a16="http://schemas.microsoft.com/office/drawing/2014/main" id="{C2E56415-C581-1993-EDEC-4E8B48A7ED70}"/>
                    </a:ext>
                  </a:extLst>
                </p:cNvPr>
                <p:cNvSpPr/>
                <p:nvPr/>
              </p:nvSpPr>
              <p:spPr>
                <a:xfrm rot="19976169">
                  <a:off x="1902815" y="2179716"/>
                  <a:ext cx="320445" cy="657015"/>
                </a:xfrm>
                <a:prstGeom prst="flowChartDelay">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173" name="Right Triangle 172">
                  <a:extLst>
                    <a:ext uri="{FF2B5EF4-FFF2-40B4-BE49-F238E27FC236}">
                      <a16:creationId xmlns:a16="http://schemas.microsoft.com/office/drawing/2014/main" id="{AC6187D5-A8B3-0AEF-0114-0C17416415CD}"/>
                    </a:ext>
                  </a:extLst>
                </p:cNvPr>
                <p:cNvSpPr/>
                <p:nvPr/>
              </p:nvSpPr>
              <p:spPr>
                <a:xfrm rot="8699319">
                  <a:off x="1289249" y="2189645"/>
                  <a:ext cx="247965" cy="291800"/>
                </a:xfrm>
                <a:prstGeom prst="rtTriangle">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74" name="Right Triangle 173">
                  <a:extLst>
                    <a:ext uri="{FF2B5EF4-FFF2-40B4-BE49-F238E27FC236}">
                      <a16:creationId xmlns:a16="http://schemas.microsoft.com/office/drawing/2014/main" id="{6697340A-981E-9B5B-357B-0740C010A191}"/>
                    </a:ext>
                  </a:extLst>
                </p:cNvPr>
                <p:cNvSpPr/>
                <p:nvPr/>
              </p:nvSpPr>
              <p:spPr>
                <a:xfrm rot="12900681" flipH="1">
                  <a:off x="1705827" y="2189645"/>
                  <a:ext cx="247965" cy="291800"/>
                </a:xfrm>
                <a:prstGeom prst="rtTriangle">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75" name="Flowchart: Manual Operation 26">
                  <a:extLst>
                    <a:ext uri="{FF2B5EF4-FFF2-40B4-BE49-F238E27FC236}">
                      <a16:creationId xmlns:a16="http://schemas.microsoft.com/office/drawing/2014/main" id="{8262B2BA-BF5A-E4B4-7F66-CFDFB1CA8251}"/>
                    </a:ext>
                  </a:extLst>
                </p:cNvPr>
                <p:cNvSpPr/>
                <p:nvPr/>
              </p:nvSpPr>
              <p:spPr>
                <a:xfrm rot="230863" flipV="1">
                  <a:off x="1198365" y="3450312"/>
                  <a:ext cx="414978" cy="591391"/>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76" name="Flowchart: Terminator 175">
                  <a:extLst>
                    <a:ext uri="{FF2B5EF4-FFF2-40B4-BE49-F238E27FC236}">
                      <a16:creationId xmlns:a16="http://schemas.microsoft.com/office/drawing/2014/main" id="{A988B05E-0282-2155-0DDC-437BEDCBB6A5}"/>
                    </a:ext>
                  </a:extLst>
                </p:cNvPr>
                <p:cNvSpPr/>
                <p:nvPr/>
              </p:nvSpPr>
              <p:spPr>
                <a:xfrm rot="18705810" flipH="1">
                  <a:off x="838818" y="3059249"/>
                  <a:ext cx="141402" cy="416035"/>
                </a:xfrm>
                <a:prstGeom prst="flowChartTerminator">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177" name="Flowchart: Connector 176">
                  <a:extLst>
                    <a:ext uri="{FF2B5EF4-FFF2-40B4-BE49-F238E27FC236}">
                      <a16:creationId xmlns:a16="http://schemas.microsoft.com/office/drawing/2014/main" id="{18E9E80A-FABE-E9D9-4613-1EDBB9BB6B6C}"/>
                    </a:ext>
                  </a:extLst>
                </p:cNvPr>
                <p:cNvSpPr/>
                <p:nvPr/>
              </p:nvSpPr>
              <p:spPr>
                <a:xfrm>
                  <a:off x="1566067" y="2441565"/>
                  <a:ext cx="79677" cy="87279"/>
                </a:xfrm>
                <a:prstGeom prst="flowChartConnector">
                  <a:avLst/>
                </a:prstGeom>
                <a:solidFill>
                  <a:srgbClr val="008000"/>
                </a:solidFill>
                <a:ln w="25400" cap="flat" cmpd="sng" algn="ctr">
                  <a:noFill/>
                  <a:prstDash val="solid"/>
                </a:ln>
                <a:effectLst/>
              </p:spPr>
              <p:txBody>
                <a:bodyPr rtlCol="0" anchor="ctr"/>
                <a:lstStyle/>
                <a:p>
                  <a:pPr algn="ctr" defTabSz="914400">
                    <a:defRPr/>
                  </a:pPr>
                  <a:endParaRPr lang="en-US" sz="1530" kern="0">
                    <a:solidFill>
                      <a:prstClr val="white"/>
                    </a:solidFill>
                    <a:latin typeface="Calibri"/>
                  </a:endParaRPr>
                </a:p>
              </p:txBody>
            </p:sp>
            <p:sp>
              <p:nvSpPr>
                <p:cNvPr id="178" name="Flowchart: Connector 177">
                  <a:extLst>
                    <a:ext uri="{FF2B5EF4-FFF2-40B4-BE49-F238E27FC236}">
                      <a16:creationId xmlns:a16="http://schemas.microsoft.com/office/drawing/2014/main" id="{E41BB42B-F3A9-35EC-3865-B5978851317D}"/>
                    </a:ext>
                  </a:extLst>
                </p:cNvPr>
                <p:cNvSpPr/>
                <p:nvPr/>
              </p:nvSpPr>
              <p:spPr>
                <a:xfrm>
                  <a:off x="1566067" y="2567989"/>
                  <a:ext cx="79677" cy="87279"/>
                </a:xfrm>
                <a:prstGeom prst="flowChartConnector">
                  <a:avLst/>
                </a:prstGeom>
                <a:solidFill>
                  <a:srgbClr val="008000"/>
                </a:solidFill>
                <a:ln w="25400" cap="flat" cmpd="sng" algn="ctr">
                  <a:noFill/>
                  <a:prstDash val="solid"/>
                </a:ln>
                <a:effectLst/>
              </p:spPr>
              <p:txBody>
                <a:bodyPr rtlCol="0" anchor="ctr"/>
                <a:lstStyle/>
                <a:p>
                  <a:pPr algn="ctr" defTabSz="914400">
                    <a:defRPr/>
                  </a:pPr>
                  <a:endParaRPr lang="en-US" sz="1530" kern="0">
                    <a:solidFill>
                      <a:prstClr val="white"/>
                    </a:solidFill>
                    <a:latin typeface="Calibri"/>
                  </a:endParaRPr>
                </a:p>
              </p:txBody>
            </p:sp>
            <p:grpSp>
              <p:nvGrpSpPr>
                <p:cNvPr id="179" name="Group 178">
                  <a:extLst>
                    <a:ext uri="{FF2B5EF4-FFF2-40B4-BE49-F238E27FC236}">
                      <a16:creationId xmlns:a16="http://schemas.microsoft.com/office/drawing/2014/main" id="{3D40D811-A931-40A8-FB00-225C13D37B73}"/>
                    </a:ext>
                  </a:extLst>
                </p:cNvPr>
                <p:cNvGrpSpPr/>
                <p:nvPr/>
              </p:nvGrpSpPr>
              <p:grpSpPr>
                <a:xfrm>
                  <a:off x="1717423" y="2352216"/>
                  <a:ext cx="325110" cy="522802"/>
                  <a:chOff x="859632" y="2338402"/>
                  <a:chExt cx="571500" cy="788345"/>
                </a:xfrm>
              </p:grpSpPr>
              <p:sp>
                <p:nvSpPr>
                  <p:cNvPr id="181" name="Rectangle 180">
                    <a:extLst>
                      <a:ext uri="{FF2B5EF4-FFF2-40B4-BE49-F238E27FC236}">
                        <a16:creationId xmlns:a16="http://schemas.microsoft.com/office/drawing/2014/main" id="{43ECA65A-CBF0-5735-F473-F37D43A6D070}"/>
                      </a:ext>
                    </a:extLst>
                  </p:cNvPr>
                  <p:cNvSpPr/>
                  <p:nvPr/>
                </p:nvSpPr>
                <p:spPr>
                  <a:xfrm>
                    <a:off x="977900" y="2707482"/>
                    <a:ext cx="342900" cy="85080"/>
                  </a:xfrm>
                  <a:prstGeom prst="rect">
                    <a:avLst/>
                  </a:prstGeom>
                  <a:solidFill>
                    <a:sysClr val="window" lastClr="FFFFFF"/>
                  </a:solidFill>
                  <a:ln w="25400" cap="flat" cmpd="sng" algn="ctr">
                    <a:noFill/>
                    <a:prstDash val="solid"/>
                  </a:ln>
                  <a:effectLst/>
                </p:spPr>
                <p:txBody>
                  <a:bodyPr rtlCol="0" anchor="ctr"/>
                  <a:lstStyle/>
                  <a:p>
                    <a:pPr algn="ctr" defTabSz="914400">
                      <a:defRPr/>
                    </a:pPr>
                    <a:endParaRPr lang="en-US" sz="1530" kern="0">
                      <a:solidFill>
                        <a:prstClr val="white"/>
                      </a:solidFill>
                      <a:latin typeface="Calibri"/>
                    </a:endParaRPr>
                  </a:p>
                </p:txBody>
              </p:sp>
              <p:pic>
                <p:nvPicPr>
                  <p:cNvPr id="182" name="Picture 181">
                    <a:extLst>
                      <a:ext uri="{FF2B5EF4-FFF2-40B4-BE49-F238E27FC236}">
                        <a16:creationId xmlns:a16="http://schemas.microsoft.com/office/drawing/2014/main" id="{5B8D3A21-BF11-CB5C-ABA0-360F92534D01}"/>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31560" y1="31877" x2="31560" y2="31877"/>
                                <a14:foregroundMark x1="46454" y1="11054" x2="46454" y2="11054"/>
                                <a14:foregroundMark x1="42553" y1="9512" x2="42553" y2="9512"/>
                                <a14:foregroundMark x1="39362" y1="8997" x2="39362" y2="8997"/>
                                <a14:foregroundMark x1="59929" y1="8997" x2="59929" y2="8997"/>
                                <a14:foregroundMark x1="29787" y1="26735" x2="29787" y2="26735"/>
                                <a14:foregroundMark x1="71631" y1="12339" x2="71631" y2="12339"/>
                                <a14:foregroundMark x1="77660" y1="21337" x2="77660" y2="21337"/>
                                <a14:foregroundMark x1="73050" y1="30077" x2="73050" y2="30077"/>
                                <a14:foregroundMark x1="61702" y1="33162" x2="61702" y2="33162"/>
                                <a14:foregroundMark x1="37234" y1="29306" x2="37234" y2="29306"/>
                                <a14:foregroundMark x1="53546" y1="61697" x2="53546" y2="61697"/>
                                <a14:foregroundMark x1="67021" y1="64010" x2="67021" y2="64010"/>
                                <a14:foregroundMark x1="33688" y1="62468" x2="33688" y2="62468"/>
                                <a14:foregroundMark x1="28369" y1="80463" x2="28369" y2="80463"/>
                                <a14:foregroundMark x1="48227" y1="79949" x2="48227" y2="79949"/>
                                <a14:foregroundMark x1="33688" y1="34447" x2="33688" y2="34447"/>
                                <a14:foregroundMark x1="49645" y1="76864" x2="49645" y2="76864"/>
                                <a14:foregroundMark x1="26596" y1="50643" x2="26596" y2="50643"/>
                                <a14:foregroundMark x1="44326" y1="49871" x2="44326" y2="49871"/>
                                <a14:foregroundMark x1="56738" y1="51928" x2="56738" y2="51928"/>
                                <a14:foregroundMark x1="70567" y1="52185" x2="70567" y2="52185"/>
                                <a14:foregroundMark x1="24113" y1="27249" x2="24113" y2="27249"/>
                                <a14:backgroundMark x1="36879" y1="22365" x2="36879" y2="22365"/>
                                <a14:backgroundMark x1="43262" y1="30591" x2="43262" y2="30591"/>
                              </a14:backgroundRemoval>
                            </a14:imgEffect>
                          </a14:imgLayer>
                        </a14:imgProps>
                      </a:ext>
                      <a:ext uri="{28A0092B-C50C-407E-A947-70E740481C1C}">
                        <a14:useLocalDpi xmlns:a14="http://schemas.microsoft.com/office/drawing/2010/main" val="0"/>
                      </a:ext>
                    </a:extLst>
                  </a:blip>
                  <a:stretch>
                    <a:fillRect/>
                  </a:stretch>
                </p:blipFill>
                <p:spPr>
                  <a:xfrm>
                    <a:off x="859632" y="2338402"/>
                    <a:ext cx="571500" cy="788345"/>
                  </a:xfrm>
                  <a:prstGeom prst="rect">
                    <a:avLst/>
                  </a:prstGeom>
                  <a:ln>
                    <a:noFill/>
                  </a:ln>
                </p:spPr>
              </p:pic>
            </p:grpSp>
            <p:sp>
              <p:nvSpPr>
                <p:cNvPr id="180" name="Freeform: Shape 179">
                  <a:extLst>
                    <a:ext uri="{FF2B5EF4-FFF2-40B4-BE49-F238E27FC236}">
                      <a16:creationId xmlns:a16="http://schemas.microsoft.com/office/drawing/2014/main" id="{AAAC55F7-89C7-B3A4-3627-2E24BEB09C21}"/>
                    </a:ext>
                  </a:extLst>
                </p:cNvPr>
                <p:cNvSpPr/>
                <p:nvPr/>
              </p:nvSpPr>
              <p:spPr>
                <a:xfrm rot="14816196">
                  <a:off x="1000545" y="3298367"/>
                  <a:ext cx="274312" cy="262954"/>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E9CD87"/>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defRPr/>
                  </a:pPr>
                  <a:endParaRPr lang="en-US" kern="0">
                    <a:solidFill>
                      <a:prstClr val="white"/>
                    </a:solidFill>
                    <a:latin typeface="Calibri"/>
                  </a:endParaRPr>
                </a:p>
              </p:txBody>
            </p:sp>
          </p:grpSp>
          <p:sp>
            <p:nvSpPr>
              <p:cNvPr id="107" name="Rectangle: Single Corner Snipped 29">
                <a:extLst>
                  <a:ext uri="{FF2B5EF4-FFF2-40B4-BE49-F238E27FC236}">
                    <a16:creationId xmlns:a16="http://schemas.microsoft.com/office/drawing/2014/main" id="{6E418650-449C-F964-3AAA-4A0CE3777A3F}"/>
                  </a:ext>
                </a:extLst>
              </p:cNvPr>
              <p:cNvSpPr/>
              <p:nvPr/>
            </p:nvSpPr>
            <p:spPr>
              <a:xfrm flipH="1">
                <a:off x="1178412" y="3410023"/>
                <a:ext cx="844823" cy="1228724"/>
              </a:xfrm>
              <a:prstGeom prst="snip1Rect">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08" name="Oval 107">
                <a:extLst>
                  <a:ext uri="{FF2B5EF4-FFF2-40B4-BE49-F238E27FC236}">
                    <a16:creationId xmlns:a16="http://schemas.microsoft.com/office/drawing/2014/main" id="{D03E765F-117A-54E6-C5F4-B714205F2211}"/>
                  </a:ext>
                </a:extLst>
              </p:cNvPr>
              <p:cNvSpPr/>
              <p:nvPr/>
            </p:nvSpPr>
            <p:spPr>
              <a:xfrm>
                <a:off x="965711" y="2421292"/>
                <a:ext cx="184756" cy="409920"/>
              </a:xfrm>
              <a:prstGeom prst="ellipse">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109" name="Oval 108">
                <a:extLst>
                  <a:ext uri="{FF2B5EF4-FFF2-40B4-BE49-F238E27FC236}">
                    <a16:creationId xmlns:a16="http://schemas.microsoft.com/office/drawing/2014/main" id="{00AF95CD-C786-4EA7-BECF-42589351179C}"/>
                  </a:ext>
                </a:extLst>
              </p:cNvPr>
              <p:cNvSpPr/>
              <p:nvPr/>
            </p:nvSpPr>
            <p:spPr>
              <a:xfrm>
                <a:off x="2117582" y="2408643"/>
                <a:ext cx="184756" cy="409920"/>
              </a:xfrm>
              <a:prstGeom prst="ellipse">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10" name="Flowchart: Off-page Connector 109">
                <a:extLst>
                  <a:ext uri="{FF2B5EF4-FFF2-40B4-BE49-F238E27FC236}">
                    <a16:creationId xmlns:a16="http://schemas.microsoft.com/office/drawing/2014/main" id="{370414CC-4DC7-6A8F-A572-51CF816ADC61}"/>
                  </a:ext>
                </a:extLst>
              </p:cNvPr>
              <p:cNvSpPr/>
              <p:nvPr/>
            </p:nvSpPr>
            <p:spPr>
              <a:xfrm>
                <a:off x="1470911" y="3120963"/>
                <a:ext cx="331997" cy="436406"/>
              </a:xfrm>
              <a:prstGeom prst="flowChartOffpageConnec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11" name="Oval 110">
                <a:extLst>
                  <a:ext uri="{FF2B5EF4-FFF2-40B4-BE49-F238E27FC236}">
                    <a16:creationId xmlns:a16="http://schemas.microsoft.com/office/drawing/2014/main" id="{EFEE829C-3DFD-6117-5E6C-6CB6A65F1C46}"/>
                  </a:ext>
                </a:extLst>
              </p:cNvPr>
              <p:cNvSpPr/>
              <p:nvPr/>
            </p:nvSpPr>
            <p:spPr>
              <a:xfrm>
                <a:off x="1046541" y="1811744"/>
                <a:ext cx="1154760" cy="1454687"/>
              </a:xfrm>
              <a:prstGeom prst="ellipse">
                <a:avLst/>
              </a:prstGeom>
              <a:solidFill>
                <a:srgbClr val="EED69D"/>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12" name="Flowchart: Terminator 111">
                <a:extLst>
                  <a:ext uri="{FF2B5EF4-FFF2-40B4-BE49-F238E27FC236}">
                    <a16:creationId xmlns:a16="http://schemas.microsoft.com/office/drawing/2014/main" id="{6A9E0EC2-D79F-232B-4576-E8EB4F9D3892}"/>
                  </a:ext>
                </a:extLst>
              </p:cNvPr>
              <p:cNvSpPr/>
              <p:nvPr/>
            </p:nvSpPr>
            <p:spPr>
              <a:xfrm rot="1600366">
                <a:off x="847664" y="3690908"/>
                <a:ext cx="225594" cy="711363"/>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13" name="Flowchart: Delay 112">
                <a:extLst>
                  <a:ext uri="{FF2B5EF4-FFF2-40B4-BE49-F238E27FC236}">
                    <a16:creationId xmlns:a16="http://schemas.microsoft.com/office/drawing/2014/main" id="{8D4F1ADD-A153-5FD3-24F9-21B803FDBCA2}"/>
                  </a:ext>
                </a:extLst>
              </p:cNvPr>
              <p:cNvSpPr/>
              <p:nvPr/>
            </p:nvSpPr>
            <p:spPr>
              <a:xfrm rot="2022916" flipH="1">
                <a:off x="977216" y="3374447"/>
                <a:ext cx="320445" cy="657015"/>
              </a:xfrm>
              <a:prstGeom prst="flowChartDelay">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114" name="Moon 113">
                <a:extLst>
                  <a:ext uri="{FF2B5EF4-FFF2-40B4-BE49-F238E27FC236}">
                    <a16:creationId xmlns:a16="http://schemas.microsoft.com/office/drawing/2014/main" id="{8C09C43D-BF77-4942-7A15-B3BAAFAFE71A}"/>
                  </a:ext>
                </a:extLst>
              </p:cNvPr>
              <p:cNvSpPr/>
              <p:nvPr/>
            </p:nvSpPr>
            <p:spPr>
              <a:xfrm rot="5400000">
                <a:off x="1197595" y="1406602"/>
                <a:ext cx="852651" cy="1186231"/>
              </a:xfrm>
              <a:prstGeom prst="moon">
                <a:avLst>
                  <a:gd name="adj" fmla="val 65258"/>
                </a:avLst>
              </a:prstGeom>
              <a:pattFill prst="openDmnd">
                <a:fgClr>
                  <a:srgbClr val="000000"/>
                </a:fgClr>
                <a:bgClr>
                  <a:sysClr val="window" lastClr="FFFFFF"/>
                </a:bgClr>
              </a:pattFill>
              <a:ln w="3175" cap="flat" cmpd="sng" algn="ctr">
                <a:solidFill>
                  <a:srgbClr val="000000"/>
                </a:solidFill>
                <a:prstDash val="solid"/>
              </a:ln>
              <a:effectLst/>
            </p:spPr>
            <p:txBody>
              <a:bodyPr rtlCol="0" anchor="ctr"/>
              <a:lstStyle/>
              <a:p>
                <a:pPr algn="ctr">
                  <a:defRPr/>
                </a:pPr>
                <a:endParaRPr lang="en-US" sz="1530" kern="0">
                  <a:solidFill>
                    <a:prstClr val="white"/>
                  </a:solidFill>
                  <a:latin typeface="Calibri"/>
                </a:endParaRPr>
              </a:p>
            </p:txBody>
          </p:sp>
          <p:sp>
            <p:nvSpPr>
              <p:cNvPr id="115" name="Moon 114">
                <a:extLst>
                  <a:ext uri="{FF2B5EF4-FFF2-40B4-BE49-F238E27FC236}">
                    <a16:creationId xmlns:a16="http://schemas.microsoft.com/office/drawing/2014/main" id="{2285D25F-7C5A-EA8C-877B-A2B6C83986DA}"/>
                  </a:ext>
                </a:extLst>
              </p:cNvPr>
              <p:cNvSpPr/>
              <p:nvPr/>
            </p:nvSpPr>
            <p:spPr>
              <a:xfrm rot="5400000">
                <a:off x="1318639" y="1539646"/>
                <a:ext cx="613097" cy="1157294"/>
              </a:xfrm>
              <a:prstGeom prst="moon">
                <a:avLst>
                  <a:gd name="adj" fmla="val 52142"/>
                </a:avLst>
              </a:prstGeom>
              <a:pattFill prst="dotDmnd">
                <a:fgClr>
                  <a:srgbClr val="000000"/>
                </a:fgClr>
                <a:bgClr>
                  <a:srgbClr val="C28446"/>
                </a:bgClr>
              </a:pattFill>
              <a:ln w="3175" cap="flat" cmpd="sng" algn="ctr">
                <a:noFill/>
                <a:prstDash val="solid"/>
              </a:ln>
              <a:effectLst/>
            </p:spPr>
            <p:txBody>
              <a:bodyPr rtlCol="0" anchor="ctr"/>
              <a:lstStyle/>
              <a:p>
                <a:pPr algn="ctr">
                  <a:defRPr/>
                </a:pPr>
                <a:endParaRPr lang="en-US" sz="1530" kern="0">
                  <a:solidFill>
                    <a:prstClr val="white"/>
                  </a:solidFill>
                  <a:latin typeface="Calibri"/>
                </a:endParaRPr>
              </a:p>
            </p:txBody>
          </p:sp>
          <p:sp>
            <p:nvSpPr>
              <p:cNvPr id="116" name="Oval 115">
                <a:extLst>
                  <a:ext uri="{FF2B5EF4-FFF2-40B4-BE49-F238E27FC236}">
                    <a16:creationId xmlns:a16="http://schemas.microsoft.com/office/drawing/2014/main" id="{B02D6337-E0DB-22D9-DAC1-8ABFCDE4EA5A}"/>
                  </a:ext>
                </a:extLst>
              </p:cNvPr>
              <p:cNvSpPr/>
              <p:nvPr/>
            </p:nvSpPr>
            <p:spPr>
              <a:xfrm>
                <a:off x="1404629" y="1654701"/>
                <a:ext cx="458284" cy="195232"/>
              </a:xfrm>
              <a:prstGeom prst="ellipse">
                <a:avLst/>
              </a:prstGeom>
              <a:pattFill prst="dotDmnd">
                <a:fgClr>
                  <a:srgbClr val="F79646">
                    <a:lumMod val="50000"/>
                  </a:srgbClr>
                </a:fgClr>
                <a:bgClr>
                  <a:srgbClr val="C28446"/>
                </a:bgClr>
              </a:patt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117" name="Right Triangle 116">
                <a:extLst>
                  <a:ext uri="{FF2B5EF4-FFF2-40B4-BE49-F238E27FC236}">
                    <a16:creationId xmlns:a16="http://schemas.microsoft.com/office/drawing/2014/main" id="{CF5FED81-CCBA-CC05-AC0C-3CD99461A2D8}"/>
                  </a:ext>
                </a:extLst>
              </p:cNvPr>
              <p:cNvSpPr/>
              <p:nvPr/>
            </p:nvSpPr>
            <p:spPr>
              <a:xfrm rot="8699319">
                <a:off x="1308529" y="3369829"/>
                <a:ext cx="247965" cy="291800"/>
              </a:xfrm>
              <a:prstGeom prst="rtTriangle">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18" name="Right Triangle 117">
                <a:extLst>
                  <a:ext uri="{FF2B5EF4-FFF2-40B4-BE49-F238E27FC236}">
                    <a16:creationId xmlns:a16="http://schemas.microsoft.com/office/drawing/2014/main" id="{7E0C754D-A81A-9DF1-5294-A96924A4454B}"/>
                  </a:ext>
                </a:extLst>
              </p:cNvPr>
              <p:cNvSpPr/>
              <p:nvPr/>
            </p:nvSpPr>
            <p:spPr>
              <a:xfrm rot="12900681" flipH="1">
                <a:off x="1725107" y="3369829"/>
                <a:ext cx="247965" cy="291800"/>
              </a:xfrm>
              <a:prstGeom prst="rtTriangle">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19" name="Flowchart: Terminator 118">
                <a:extLst>
                  <a:ext uri="{FF2B5EF4-FFF2-40B4-BE49-F238E27FC236}">
                    <a16:creationId xmlns:a16="http://schemas.microsoft.com/office/drawing/2014/main" id="{5CD4D8D2-30F5-3F5D-B9F1-AAC683B321B3}"/>
                  </a:ext>
                </a:extLst>
              </p:cNvPr>
              <p:cNvSpPr/>
              <p:nvPr/>
            </p:nvSpPr>
            <p:spPr>
              <a:xfrm rot="18705810" flipH="1">
                <a:off x="858098" y="4239433"/>
                <a:ext cx="141402" cy="416035"/>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120" name="Flowchart: Connector 119">
                <a:extLst>
                  <a:ext uri="{FF2B5EF4-FFF2-40B4-BE49-F238E27FC236}">
                    <a16:creationId xmlns:a16="http://schemas.microsoft.com/office/drawing/2014/main" id="{4C01ADE4-5912-3697-E26C-B6586F566C1F}"/>
                  </a:ext>
                </a:extLst>
              </p:cNvPr>
              <p:cNvSpPr/>
              <p:nvPr/>
            </p:nvSpPr>
            <p:spPr>
              <a:xfrm>
                <a:off x="1585347" y="3621749"/>
                <a:ext cx="79677" cy="87279"/>
              </a:xfrm>
              <a:prstGeom prst="flowChartConnector">
                <a:avLst/>
              </a:prstGeom>
              <a:solidFill>
                <a:srgbClr val="008000"/>
              </a:solidFill>
              <a:ln w="25400" cap="flat" cmpd="sng" algn="ctr">
                <a:noFill/>
                <a:prstDash val="solid"/>
              </a:ln>
              <a:effectLst/>
            </p:spPr>
            <p:txBody>
              <a:bodyPr rtlCol="0" anchor="ctr"/>
              <a:lstStyle/>
              <a:p>
                <a:pPr algn="ctr">
                  <a:defRPr/>
                </a:pPr>
                <a:endParaRPr lang="en-US" sz="1530" kern="0">
                  <a:solidFill>
                    <a:prstClr val="white"/>
                  </a:solidFill>
                  <a:latin typeface="Calibri"/>
                </a:endParaRPr>
              </a:p>
            </p:txBody>
          </p:sp>
          <p:sp>
            <p:nvSpPr>
              <p:cNvPr id="121" name="Flowchart: Connector 120">
                <a:extLst>
                  <a:ext uri="{FF2B5EF4-FFF2-40B4-BE49-F238E27FC236}">
                    <a16:creationId xmlns:a16="http://schemas.microsoft.com/office/drawing/2014/main" id="{1DCBF211-73F0-4960-5F45-3727EAEE6987}"/>
                  </a:ext>
                </a:extLst>
              </p:cNvPr>
              <p:cNvSpPr/>
              <p:nvPr/>
            </p:nvSpPr>
            <p:spPr>
              <a:xfrm>
                <a:off x="1585347" y="3748173"/>
                <a:ext cx="79677" cy="87279"/>
              </a:xfrm>
              <a:prstGeom prst="flowChartConnector">
                <a:avLst/>
              </a:prstGeom>
              <a:solidFill>
                <a:srgbClr val="008000"/>
              </a:solidFill>
              <a:ln w="25400" cap="flat" cmpd="sng" algn="ctr">
                <a:noFill/>
                <a:prstDash val="solid"/>
              </a:ln>
              <a:effectLst/>
            </p:spPr>
            <p:txBody>
              <a:bodyPr rtlCol="0" anchor="ctr"/>
              <a:lstStyle/>
              <a:p>
                <a:pPr algn="ctr">
                  <a:defRPr/>
                </a:pPr>
                <a:endParaRPr lang="en-US" sz="1530" kern="0">
                  <a:solidFill>
                    <a:prstClr val="white"/>
                  </a:solidFill>
                  <a:latin typeface="Calibri"/>
                </a:endParaRPr>
              </a:p>
            </p:txBody>
          </p:sp>
          <p:sp>
            <p:nvSpPr>
              <p:cNvPr id="122" name="Freeform: Shape 121">
                <a:extLst>
                  <a:ext uri="{FF2B5EF4-FFF2-40B4-BE49-F238E27FC236}">
                    <a16:creationId xmlns:a16="http://schemas.microsoft.com/office/drawing/2014/main" id="{6F3D7640-4373-CDF7-5AAF-3CEBF93B3EFB}"/>
                  </a:ext>
                </a:extLst>
              </p:cNvPr>
              <p:cNvSpPr/>
              <p:nvPr/>
            </p:nvSpPr>
            <p:spPr>
              <a:xfrm rot="14816196">
                <a:off x="1019825" y="4478551"/>
                <a:ext cx="274312" cy="262954"/>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E9CD87"/>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grpSp>
            <p:nvGrpSpPr>
              <p:cNvPr id="123" name="Group 122">
                <a:extLst>
                  <a:ext uri="{FF2B5EF4-FFF2-40B4-BE49-F238E27FC236}">
                    <a16:creationId xmlns:a16="http://schemas.microsoft.com/office/drawing/2014/main" id="{CB14AF39-4829-3FEF-332C-86EBACB5E6A7}"/>
                  </a:ext>
                </a:extLst>
              </p:cNvPr>
              <p:cNvGrpSpPr/>
              <p:nvPr/>
            </p:nvGrpSpPr>
            <p:grpSpPr>
              <a:xfrm>
                <a:off x="1736703" y="3532400"/>
                <a:ext cx="325110" cy="522802"/>
                <a:chOff x="859632" y="2338402"/>
                <a:chExt cx="571500" cy="788345"/>
              </a:xfrm>
            </p:grpSpPr>
            <p:sp>
              <p:nvSpPr>
                <p:cNvPr id="152" name="Rectangle 151">
                  <a:extLst>
                    <a:ext uri="{FF2B5EF4-FFF2-40B4-BE49-F238E27FC236}">
                      <a16:creationId xmlns:a16="http://schemas.microsoft.com/office/drawing/2014/main" id="{0495D852-967E-E13A-D381-2709D5E9DCCD}"/>
                    </a:ext>
                  </a:extLst>
                </p:cNvPr>
                <p:cNvSpPr/>
                <p:nvPr/>
              </p:nvSpPr>
              <p:spPr>
                <a:xfrm>
                  <a:off x="977900" y="2707482"/>
                  <a:ext cx="342900" cy="85080"/>
                </a:xfrm>
                <a:prstGeom prst="rect">
                  <a:avLst/>
                </a:prstGeom>
                <a:solidFill>
                  <a:sysClr val="window" lastClr="FFFFFF"/>
                </a:solidFill>
                <a:ln w="25400" cap="flat" cmpd="sng" algn="ctr">
                  <a:noFill/>
                  <a:prstDash val="solid"/>
                </a:ln>
                <a:effectLst/>
              </p:spPr>
              <p:txBody>
                <a:bodyPr rtlCol="0" anchor="ctr"/>
                <a:lstStyle/>
                <a:p>
                  <a:pPr algn="ctr">
                    <a:defRPr/>
                  </a:pPr>
                  <a:endParaRPr lang="en-US" sz="1530" kern="0">
                    <a:solidFill>
                      <a:prstClr val="white"/>
                    </a:solidFill>
                    <a:latin typeface="Calibri"/>
                  </a:endParaRPr>
                </a:p>
              </p:txBody>
            </p:sp>
            <p:pic>
              <p:nvPicPr>
                <p:cNvPr id="153" name="Picture 152">
                  <a:extLst>
                    <a:ext uri="{FF2B5EF4-FFF2-40B4-BE49-F238E27FC236}">
                      <a16:creationId xmlns:a16="http://schemas.microsoft.com/office/drawing/2014/main" id="{F12E74F1-9DB8-B4BB-AF81-0396D40B39D3}"/>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31560" y1="31877" x2="31560" y2="31877"/>
                              <a14:foregroundMark x1="46454" y1="11054" x2="46454" y2="11054"/>
                              <a14:foregroundMark x1="42553" y1="9512" x2="42553" y2="9512"/>
                              <a14:foregroundMark x1="39362" y1="8997" x2="39362" y2="8997"/>
                              <a14:foregroundMark x1="59929" y1="8997" x2="59929" y2="8997"/>
                              <a14:foregroundMark x1="29787" y1="26735" x2="29787" y2="26735"/>
                              <a14:foregroundMark x1="71631" y1="12339" x2="71631" y2="12339"/>
                              <a14:foregroundMark x1="77660" y1="21337" x2="77660" y2="21337"/>
                              <a14:foregroundMark x1="73050" y1="30077" x2="73050" y2="30077"/>
                              <a14:foregroundMark x1="61702" y1="33162" x2="61702" y2="33162"/>
                              <a14:foregroundMark x1="37234" y1="29306" x2="37234" y2="29306"/>
                              <a14:foregroundMark x1="53546" y1="61697" x2="53546" y2="61697"/>
                              <a14:foregroundMark x1="67021" y1="64010" x2="67021" y2="64010"/>
                              <a14:foregroundMark x1="33688" y1="62468" x2="33688" y2="62468"/>
                              <a14:foregroundMark x1="28369" y1="80463" x2="28369" y2="80463"/>
                              <a14:foregroundMark x1="48227" y1="79949" x2="48227" y2="79949"/>
                              <a14:foregroundMark x1="33688" y1="34447" x2="33688" y2="34447"/>
                              <a14:foregroundMark x1="49645" y1="76864" x2="49645" y2="76864"/>
                              <a14:foregroundMark x1="26596" y1="50643" x2="26596" y2="50643"/>
                              <a14:foregroundMark x1="44326" y1="49871" x2="44326" y2="49871"/>
                              <a14:foregroundMark x1="56738" y1="51928" x2="56738" y2="51928"/>
                              <a14:foregroundMark x1="70567" y1="52185" x2="70567" y2="52185"/>
                              <a14:foregroundMark x1="24113" y1="27249" x2="24113" y2="27249"/>
                              <a14:backgroundMark x1="36879" y1="22365" x2="36879" y2="22365"/>
                              <a14:backgroundMark x1="43262" y1="30591" x2="43262" y2="30591"/>
                            </a14:backgroundRemoval>
                          </a14:imgEffect>
                        </a14:imgLayer>
                      </a14:imgProps>
                    </a:ext>
                    <a:ext uri="{28A0092B-C50C-407E-A947-70E740481C1C}">
                      <a14:useLocalDpi xmlns:a14="http://schemas.microsoft.com/office/drawing/2010/main" val="0"/>
                    </a:ext>
                  </a:extLst>
                </a:blip>
                <a:stretch>
                  <a:fillRect/>
                </a:stretch>
              </p:blipFill>
              <p:spPr>
                <a:xfrm>
                  <a:off x="859632" y="2338402"/>
                  <a:ext cx="571500" cy="788345"/>
                </a:xfrm>
                <a:prstGeom prst="rect">
                  <a:avLst/>
                </a:prstGeom>
                <a:ln>
                  <a:noFill/>
                </a:ln>
              </p:spPr>
            </p:pic>
          </p:grpSp>
          <p:grpSp>
            <p:nvGrpSpPr>
              <p:cNvPr id="124" name="Group 123">
                <a:extLst>
                  <a:ext uri="{FF2B5EF4-FFF2-40B4-BE49-F238E27FC236}">
                    <a16:creationId xmlns:a16="http://schemas.microsoft.com/office/drawing/2014/main" id="{1484E6AA-F858-A651-D7BE-814DDD9D36C1}"/>
                  </a:ext>
                </a:extLst>
              </p:cNvPr>
              <p:cNvGrpSpPr/>
              <p:nvPr/>
            </p:nvGrpSpPr>
            <p:grpSpPr>
              <a:xfrm rot="19720146">
                <a:off x="1182580" y="2371883"/>
                <a:ext cx="386764" cy="226743"/>
                <a:chOff x="5136060" y="1710152"/>
                <a:chExt cx="538831" cy="347248"/>
              </a:xfrm>
            </p:grpSpPr>
            <p:sp>
              <p:nvSpPr>
                <p:cNvPr id="142" name="Oval 5">
                  <a:extLst>
                    <a:ext uri="{FF2B5EF4-FFF2-40B4-BE49-F238E27FC236}">
                      <a16:creationId xmlns:a16="http://schemas.microsoft.com/office/drawing/2014/main" id="{1B196CC1-FAC6-11DA-0229-8EF450733E83}"/>
                    </a:ext>
                  </a:extLst>
                </p:cNvPr>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nvGrpSpPr>
                <p:cNvPr id="143" name="Group 142">
                  <a:extLst>
                    <a:ext uri="{FF2B5EF4-FFF2-40B4-BE49-F238E27FC236}">
                      <a16:creationId xmlns:a16="http://schemas.microsoft.com/office/drawing/2014/main" id="{1D79C4BC-EAE1-E334-A79E-9506DC9FDDE9}"/>
                    </a:ext>
                  </a:extLst>
                </p:cNvPr>
                <p:cNvGrpSpPr/>
                <p:nvPr/>
              </p:nvGrpSpPr>
              <p:grpSpPr>
                <a:xfrm rot="20545732">
                  <a:off x="5242936" y="1710152"/>
                  <a:ext cx="85726" cy="45719"/>
                  <a:chOff x="5293988" y="1700325"/>
                  <a:chExt cx="85726" cy="42639"/>
                </a:xfrm>
              </p:grpSpPr>
              <p:cxnSp>
                <p:nvCxnSpPr>
                  <p:cNvPr id="149" name="Straight Connector 148">
                    <a:extLst>
                      <a:ext uri="{FF2B5EF4-FFF2-40B4-BE49-F238E27FC236}">
                        <a16:creationId xmlns:a16="http://schemas.microsoft.com/office/drawing/2014/main" id="{1A29DD2D-FFD8-246A-38C5-A69AFC8F4C49}"/>
                      </a:ext>
                    </a:extLst>
                  </p:cNvPr>
                  <p:cNvCxnSpPr/>
                  <p:nvPr/>
                </p:nvCxnSpPr>
                <p:spPr>
                  <a:xfrm>
                    <a:off x="5293988"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150" name="Straight Connector 149">
                    <a:extLst>
                      <a:ext uri="{FF2B5EF4-FFF2-40B4-BE49-F238E27FC236}">
                        <a16:creationId xmlns:a16="http://schemas.microsoft.com/office/drawing/2014/main" id="{1C786B09-D5F1-CC14-95CD-0B994CE25433}"/>
                      </a:ext>
                    </a:extLst>
                  </p:cNvPr>
                  <p:cNvCxnSpPr/>
                  <p:nvPr/>
                </p:nvCxnSpPr>
                <p:spPr>
                  <a:xfrm>
                    <a:off x="5336850"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151" name="Straight Connector 150">
                    <a:extLst>
                      <a:ext uri="{FF2B5EF4-FFF2-40B4-BE49-F238E27FC236}">
                        <a16:creationId xmlns:a16="http://schemas.microsoft.com/office/drawing/2014/main" id="{1BD654EF-2D29-289B-9496-823623D12A34}"/>
                      </a:ext>
                    </a:extLst>
                  </p:cNvPr>
                  <p:cNvCxnSpPr/>
                  <p:nvPr/>
                </p:nvCxnSpPr>
                <p:spPr>
                  <a:xfrm>
                    <a:off x="5379714" y="1700325"/>
                    <a:ext cx="0" cy="42639"/>
                  </a:xfrm>
                  <a:prstGeom prst="line">
                    <a:avLst/>
                  </a:prstGeom>
                  <a:noFill/>
                  <a:ln w="31750" cap="sq" cmpd="dbl" algn="ctr">
                    <a:solidFill>
                      <a:sysClr val="windowText" lastClr="000000"/>
                    </a:solidFill>
                    <a:prstDash val="dashDot"/>
                    <a:round/>
                    <a:headEnd type="none" w="med" len="sm"/>
                    <a:tailEnd type="none"/>
                  </a:ln>
                  <a:effectLst/>
                </p:spPr>
              </p:cxnSp>
            </p:grpSp>
            <p:sp>
              <p:nvSpPr>
                <p:cNvPr id="144" name="Oval 4">
                  <a:extLst>
                    <a:ext uri="{FF2B5EF4-FFF2-40B4-BE49-F238E27FC236}">
                      <a16:creationId xmlns:a16="http://schemas.microsoft.com/office/drawing/2014/main" id="{3A168267-07F3-336B-B4A3-3E1B62D1599D}"/>
                    </a:ext>
                  </a:extLst>
                </p:cNvPr>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45" name="Oval 144">
                  <a:extLst>
                    <a:ext uri="{FF2B5EF4-FFF2-40B4-BE49-F238E27FC236}">
                      <a16:creationId xmlns:a16="http://schemas.microsoft.com/office/drawing/2014/main" id="{7829A132-5EC1-DED1-4C81-F5506341890D}"/>
                    </a:ext>
                  </a:extLst>
                </p:cNvPr>
                <p:cNvSpPr/>
                <p:nvPr/>
              </p:nvSpPr>
              <p:spPr>
                <a:xfrm>
                  <a:off x="5275412" y="1778000"/>
                  <a:ext cx="279400" cy="279400"/>
                </a:xfrm>
                <a:prstGeom prst="ellipse">
                  <a:avLst/>
                </a:prstGeom>
                <a:solidFill>
                  <a:srgbClr val="864826"/>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46" name="Oval 145">
                  <a:extLst>
                    <a:ext uri="{FF2B5EF4-FFF2-40B4-BE49-F238E27FC236}">
                      <a16:creationId xmlns:a16="http://schemas.microsoft.com/office/drawing/2014/main" id="{6D5BBF70-766B-C28D-9C40-F94DCEBF255E}"/>
                    </a:ext>
                  </a:extLst>
                </p:cNvPr>
                <p:cNvSpPr/>
                <p:nvPr/>
              </p:nvSpPr>
              <p:spPr>
                <a:xfrm>
                  <a:off x="5331124" y="1833712"/>
                  <a:ext cx="223688" cy="223688"/>
                </a:xfrm>
                <a:prstGeom prst="ellipse">
                  <a:avLst/>
                </a:prstGeom>
                <a:solidFill>
                  <a:srgbClr val="33030D"/>
                </a:solidFill>
                <a:ln w="12700" cap="flat" cmpd="sng" algn="ctr">
                  <a:noFill/>
                  <a:prstDash val="solid"/>
                  <a:miter lim="800000"/>
                </a:ln>
                <a:effectLst/>
              </p:spPr>
              <p:txBody>
                <a:bodyPr rtlCol="0" anchor="ctr"/>
                <a:lstStyle/>
                <a:p>
                  <a:pPr algn="ctr">
                    <a:defRPr/>
                  </a:pPr>
                  <a:endParaRPr lang="en-US" sz="1530" kern="0" dirty="0">
                    <a:solidFill>
                      <a:prstClr val="white"/>
                    </a:solidFill>
                    <a:latin typeface="Calibri"/>
                  </a:endParaRPr>
                </a:p>
              </p:txBody>
            </p:sp>
            <p:sp>
              <p:nvSpPr>
                <p:cNvPr id="147" name="Oval 146">
                  <a:extLst>
                    <a:ext uri="{FF2B5EF4-FFF2-40B4-BE49-F238E27FC236}">
                      <a16:creationId xmlns:a16="http://schemas.microsoft.com/office/drawing/2014/main" id="{39320D70-583F-D9BE-6017-C135857F3D81}"/>
                    </a:ext>
                  </a:extLst>
                </p:cNvPr>
                <p:cNvSpPr/>
                <p:nvPr/>
              </p:nvSpPr>
              <p:spPr>
                <a:xfrm>
                  <a:off x="5404868" y="1846412"/>
                  <a:ext cx="127000" cy="127000"/>
                </a:xfrm>
                <a:prstGeom prst="ellipse">
                  <a:avLst/>
                </a:prstGeom>
                <a:solidFill>
                  <a:srgbClr val="B46004"/>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48" name="Oval 147">
                  <a:extLst>
                    <a:ext uri="{FF2B5EF4-FFF2-40B4-BE49-F238E27FC236}">
                      <a16:creationId xmlns:a16="http://schemas.microsoft.com/office/drawing/2014/main" id="{53C9E25A-8ADA-EEE6-1A93-DEBCF5E1F293}"/>
                    </a:ext>
                  </a:extLst>
                </p:cNvPr>
                <p:cNvSpPr/>
                <p:nvPr/>
              </p:nvSpPr>
              <p:spPr>
                <a:xfrm>
                  <a:off x="5442970" y="1903413"/>
                  <a:ext cx="88898" cy="82699"/>
                </a:xfrm>
                <a:prstGeom prst="ellipse">
                  <a:avLst/>
                </a:pr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grpSp>
            <p:nvGrpSpPr>
              <p:cNvPr id="125" name="Group 124">
                <a:extLst>
                  <a:ext uri="{FF2B5EF4-FFF2-40B4-BE49-F238E27FC236}">
                    <a16:creationId xmlns:a16="http://schemas.microsoft.com/office/drawing/2014/main" id="{15519142-CAEE-6958-F981-8990D373E57B}"/>
                  </a:ext>
                </a:extLst>
              </p:cNvPr>
              <p:cNvGrpSpPr/>
              <p:nvPr/>
            </p:nvGrpSpPr>
            <p:grpSpPr>
              <a:xfrm rot="1705800" flipH="1">
                <a:off x="1678571" y="2367738"/>
                <a:ext cx="386764" cy="226743"/>
                <a:chOff x="5136060" y="1710152"/>
                <a:chExt cx="538831" cy="347248"/>
              </a:xfrm>
            </p:grpSpPr>
            <p:sp>
              <p:nvSpPr>
                <p:cNvPr id="132" name="Oval 5">
                  <a:extLst>
                    <a:ext uri="{FF2B5EF4-FFF2-40B4-BE49-F238E27FC236}">
                      <a16:creationId xmlns:a16="http://schemas.microsoft.com/office/drawing/2014/main" id="{89DA2199-D6BD-8A41-63B7-02EC7D37AA4B}"/>
                    </a:ext>
                  </a:extLst>
                </p:cNvPr>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nvGrpSpPr>
                <p:cNvPr id="133" name="Group 132">
                  <a:extLst>
                    <a:ext uri="{FF2B5EF4-FFF2-40B4-BE49-F238E27FC236}">
                      <a16:creationId xmlns:a16="http://schemas.microsoft.com/office/drawing/2014/main" id="{17B91B59-FAA2-C79F-1E7A-DF0EC7950E30}"/>
                    </a:ext>
                  </a:extLst>
                </p:cNvPr>
                <p:cNvGrpSpPr/>
                <p:nvPr/>
              </p:nvGrpSpPr>
              <p:grpSpPr>
                <a:xfrm rot="20545732">
                  <a:off x="5242936" y="1710152"/>
                  <a:ext cx="85726" cy="45719"/>
                  <a:chOff x="5293988" y="1700325"/>
                  <a:chExt cx="85726" cy="42639"/>
                </a:xfrm>
              </p:grpSpPr>
              <p:cxnSp>
                <p:nvCxnSpPr>
                  <p:cNvPr id="139" name="Straight Connector 138">
                    <a:extLst>
                      <a:ext uri="{FF2B5EF4-FFF2-40B4-BE49-F238E27FC236}">
                        <a16:creationId xmlns:a16="http://schemas.microsoft.com/office/drawing/2014/main" id="{49E3B695-3F0E-BF40-C843-411A6CA39941}"/>
                      </a:ext>
                    </a:extLst>
                  </p:cNvPr>
                  <p:cNvCxnSpPr/>
                  <p:nvPr/>
                </p:nvCxnSpPr>
                <p:spPr>
                  <a:xfrm>
                    <a:off x="5293988"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140" name="Straight Connector 139">
                    <a:extLst>
                      <a:ext uri="{FF2B5EF4-FFF2-40B4-BE49-F238E27FC236}">
                        <a16:creationId xmlns:a16="http://schemas.microsoft.com/office/drawing/2014/main" id="{E943A483-2B7B-B9F7-A362-94D2276CD1C6}"/>
                      </a:ext>
                    </a:extLst>
                  </p:cNvPr>
                  <p:cNvCxnSpPr/>
                  <p:nvPr/>
                </p:nvCxnSpPr>
                <p:spPr>
                  <a:xfrm>
                    <a:off x="5336850"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141" name="Straight Connector 140">
                    <a:extLst>
                      <a:ext uri="{FF2B5EF4-FFF2-40B4-BE49-F238E27FC236}">
                        <a16:creationId xmlns:a16="http://schemas.microsoft.com/office/drawing/2014/main" id="{43761E16-3DED-4B68-62C6-16BE87E84E44}"/>
                      </a:ext>
                    </a:extLst>
                  </p:cNvPr>
                  <p:cNvCxnSpPr/>
                  <p:nvPr/>
                </p:nvCxnSpPr>
                <p:spPr>
                  <a:xfrm>
                    <a:off x="5379714" y="1700325"/>
                    <a:ext cx="0" cy="42639"/>
                  </a:xfrm>
                  <a:prstGeom prst="line">
                    <a:avLst/>
                  </a:prstGeom>
                  <a:noFill/>
                  <a:ln w="31750" cap="sq" cmpd="dbl" algn="ctr">
                    <a:solidFill>
                      <a:sysClr val="windowText" lastClr="000000"/>
                    </a:solidFill>
                    <a:prstDash val="dashDot"/>
                    <a:round/>
                    <a:headEnd type="none" w="med" len="sm"/>
                    <a:tailEnd type="none"/>
                  </a:ln>
                  <a:effectLst/>
                </p:spPr>
              </p:cxnSp>
            </p:grpSp>
            <p:sp>
              <p:nvSpPr>
                <p:cNvPr id="134" name="Oval 4">
                  <a:extLst>
                    <a:ext uri="{FF2B5EF4-FFF2-40B4-BE49-F238E27FC236}">
                      <a16:creationId xmlns:a16="http://schemas.microsoft.com/office/drawing/2014/main" id="{49F01CAA-5A86-FFDF-2071-253FFA6E7FD5}"/>
                    </a:ext>
                  </a:extLst>
                </p:cNvPr>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35" name="Oval 134">
                  <a:extLst>
                    <a:ext uri="{FF2B5EF4-FFF2-40B4-BE49-F238E27FC236}">
                      <a16:creationId xmlns:a16="http://schemas.microsoft.com/office/drawing/2014/main" id="{37153734-4958-E9F2-999F-ECA0A203BAD6}"/>
                    </a:ext>
                  </a:extLst>
                </p:cNvPr>
                <p:cNvSpPr/>
                <p:nvPr/>
              </p:nvSpPr>
              <p:spPr>
                <a:xfrm>
                  <a:off x="5275412" y="1778000"/>
                  <a:ext cx="279400" cy="279400"/>
                </a:xfrm>
                <a:prstGeom prst="ellipse">
                  <a:avLst/>
                </a:prstGeom>
                <a:solidFill>
                  <a:srgbClr val="864826"/>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36" name="Oval 135">
                  <a:extLst>
                    <a:ext uri="{FF2B5EF4-FFF2-40B4-BE49-F238E27FC236}">
                      <a16:creationId xmlns:a16="http://schemas.microsoft.com/office/drawing/2014/main" id="{6A8D189F-3A8C-0617-780A-B13E9EFC311D}"/>
                    </a:ext>
                  </a:extLst>
                </p:cNvPr>
                <p:cNvSpPr/>
                <p:nvPr/>
              </p:nvSpPr>
              <p:spPr>
                <a:xfrm>
                  <a:off x="5331124" y="1833712"/>
                  <a:ext cx="223688" cy="223688"/>
                </a:xfrm>
                <a:prstGeom prst="ellipse">
                  <a:avLst/>
                </a:prstGeom>
                <a:solidFill>
                  <a:srgbClr val="33030D"/>
                </a:solidFill>
                <a:ln w="12700" cap="flat" cmpd="sng" algn="ctr">
                  <a:noFill/>
                  <a:prstDash val="solid"/>
                  <a:miter lim="800000"/>
                </a:ln>
                <a:effectLst/>
              </p:spPr>
              <p:txBody>
                <a:bodyPr rtlCol="0" anchor="ctr"/>
                <a:lstStyle/>
                <a:p>
                  <a:pPr algn="ctr">
                    <a:defRPr/>
                  </a:pPr>
                  <a:endParaRPr lang="en-US" sz="1530" kern="0" dirty="0">
                    <a:solidFill>
                      <a:prstClr val="white"/>
                    </a:solidFill>
                    <a:latin typeface="Calibri"/>
                  </a:endParaRPr>
                </a:p>
              </p:txBody>
            </p:sp>
            <p:sp>
              <p:nvSpPr>
                <p:cNvPr id="137" name="Oval 136">
                  <a:extLst>
                    <a:ext uri="{FF2B5EF4-FFF2-40B4-BE49-F238E27FC236}">
                      <a16:creationId xmlns:a16="http://schemas.microsoft.com/office/drawing/2014/main" id="{5B5C1A87-8749-BAA1-640B-F6CE7EC61894}"/>
                    </a:ext>
                  </a:extLst>
                </p:cNvPr>
                <p:cNvSpPr/>
                <p:nvPr/>
              </p:nvSpPr>
              <p:spPr>
                <a:xfrm>
                  <a:off x="5404868" y="1846412"/>
                  <a:ext cx="127000" cy="127000"/>
                </a:xfrm>
                <a:prstGeom prst="ellipse">
                  <a:avLst/>
                </a:prstGeom>
                <a:solidFill>
                  <a:srgbClr val="B46004"/>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38" name="Oval 137">
                  <a:extLst>
                    <a:ext uri="{FF2B5EF4-FFF2-40B4-BE49-F238E27FC236}">
                      <a16:creationId xmlns:a16="http://schemas.microsoft.com/office/drawing/2014/main" id="{5829146E-BA84-3892-5E73-63353BD4BEF8}"/>
                    </a:ext>
                  </a:extLst>
                </p:cNvPr>
                <p:cNvSpPr/>
                <p:nvPr/>
              </p:nvSpPr>
              <p:spPr>
                <a:xfrm>
                  <a:off x="5442970" y="1903413"/>
                  <a:ext cx="88898" cy="82699"/>
                </a:xfrm>
                <a:prstGeom prst="ellipse">
                  <a:avLst/>
                </a:pr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sp>
            <p:nvSpPr>
              <p:cNvPr id="126" name="Freeform: Shape 125">
                <a:extLst>
                  <a:ext uri="{FF2B5EF4-FFF2-40B4-BE49-F238E27FC236}">
                    <a16:creationId xmlns:a16="http://schemas.microsoft.com/office/drawing/2014/main" id="{0EB1688B-3349-A44A-9B06-E27FAE5BF134}"/>
                  </a:ext>
                </a:extLst>
              </p:cNvPr>
              <p:cNvSpPr/>
              <p:nvPr/>
            </p:nvSpPr>
            <p:spPr>
              <a:xfrm>
                <a:off x="1520913" y="2715274"/>
                <a:ext cx="126565" cy="99681"/>
              </a:xfrm>
              <a:custGeom>
                <a:avLst/>
                <a:gdLst>
                  <a:gd name="connsiteX0" fmla="*/ 52387 w 133350"/>
                  <a:gd name="connsiteY0" fmla="*/ 0 h 104775"/>
                  <a:gd name="connsiteX1" fmla="*/ 0 w 133350"/>
                  <a:gd name="connsiteY1" fmla="*/ 95250 h 104775"/>
                  <a:gd name="connsiteX2" fmla="*/ 133350 w 133350"/>
                  <a:gd name="connsiteY2" fmla="*/ 104775 h 104775"/>
                  <a:gd name="connsiteX0" fmla="*/ 52387 w 122112"/>
                  <a:gd name="connsiteY0" fmla="*/ 0 h 95250"/>
                  <a:gd name="connsiteX1" fmla="*/ 0 w 122112"/>
                  <a:gd name="connsiteY1" fmla="*/ 95250 h 95250"/>
                  <a:gd name="connsiteX2" fmla="*/ 122112 w 122112"/>
                  <a:gd name="connsiteY2" fmla="*/ 78059 h 95250"/>
                  <a:gd name="connsiteX0" fmla="*/ 54226 w 123951"/>
                  <a:gd name="connsiteY0" fmla="*/ 0 h 99010"/>
                  <a:gd name="connsiteX1" fmla="*/ 1839 w 123951"/>
                  <a:gd name="connsiteY1" fmla="*/ 95250 h 99010"/>
                  <a:gd name="connsiteX2" fmla="*/ 123951 w 123951"/>
                  <a:gd name="connsiteY2" fmla="*/ 78059 h 99010"/>
                  <a:gd name="connsiteX0" fmla="*/ 46040 w 124756"/>
                  <a:gd name="connsiteY0" fmla="*/ 0 h 121163"/>
                  <a:gd name="connsiteX1" fmla="*/ 2644 w 124756"/>
                  <a:gd name="connsiteY1" fmla="*/ 116029 h 121163"/>
                  <a:gd name="connsiteX2" fmla="*/ 124756 w 124756"/>
                  <a:gd name="connsiteY2" fmla="*/ 98838 h 121163"/>
                  <a:gd name="connsiteX0" fmla="*/ 44629 w 93376"/>
                  <a:gd name="connsiteY0" fmla="*/ 0 h 129127"/>
                  <a:gd name="connsiteX1" fmla="*/ 1233 w 93376"/>
                  <a:gd name="connsiteY1" fmla="*/ 116029 h 129127"/>
                  <a:gd name="connsiteX2" fmla="*/ 93376 w 93376"/>
                  <a:gd name="connsiteY2" fmla="*/ 122587 h 129127"/>
                  <a:gd name="connsiteX0" fmla="*/ 33810 w 94544"/>
                  <a:gd name="connsiteY0" fmla="*/ 0 h 108102"/>
                  <a:gd name="connsiteX1" fmla="*/ 2401 w 94544"/>
                  <a:gd name="connsiteY1" fmla="*/ 96239 h 108102"/>
                  <a:gd name="connsiteX2" fmla="*/ 94544 w 94544"/>
                  <a:gd name="connsiteY2" fmla="*/ 102797 h 108102"/>
                </a:gdLst>
                <a:ahLst/>
                <a:cxnLst>
                  <a:cxn ang="0">
                    <a:pos x="connsiteX0" y="connsiteY0"/>
                  </a:cxn>
                  <a:cxn ang="0">
                    <a:pos x="connsiteX1" y="connsiteY1"/>
                  </a:cxn>
                  <a:cxn ang="0">
                    <a:pos x="connsiteX2" y="connsiteY2"/>
                  </a:cxn>
                </a:cxnLst>
                <a:rect l="l" t="t" r="r" b="b"/>
                <a:pathLst>
                  <a:path w="94544" h="108102">
                    <a:moveTo>
                      <a:pt x="33810" y="0"/>
                    </a:moveTo>
                    <a:cubicBezTo>
                      <a:pt x="16348" y="31750"/>
                      <a:pt x="-7721" y="79106"/>
                      <a:pt x="2401" y="96239"/>
                    </a:cubicBezTo>
                    <a:cubicBezTo>
                      <a:pt x="12523" y="113372"/>
                      <a:pt x="53840" y="108527"/>
                      <a:pt x="94544" y="102797"/>
                    </a:cubicBezTo>
                  </a:path>
                </a:pathLst>
              </a:custGeom>
              <a:noFill/>
              <a:ln w="12700" cap="flat" cmpd="sng" algn="ctr">
                <a:solidFill>
                  <a:srgbClr val="A75809"/>
                </a:solid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27" name="Oval 126">
                <a:extLst>
                  <a:ext uri="{FF2B5EF4-FFF2-40B4-BE49-F238E27FC236}">
                    <a16:creationId xmlns:a16="http://schemas.microsoft.com/office/drawing/2014/main" id="{B220E5A8-F89A-BFB4-CBF1-6E9D2EA69017}"/>
                  </a:ext>
                </a:extLst>
              </p:cNvPr>
              <p:cNvSpPr/>
              <p:nvPr/>
            </p:nvSpPr>
            <p:spPr>
              <a:xfrm>
                <a:off x="1169129" y="2668732"/>
                <a:ext cx="247569" cy="200609"/>
              </a:xfrm>
              <a:prstGeom prst="ellipse">
                <a:avLst/>
              </a:prstGeom>
              <a:solidFill>
                <a:srgbClr val="FF0000">
                  <a:alpha val="8000"/>
                </a:srgbClr>
              </a:solidFill>
              <a:ln w="12700" cap="flat" cmpd="sng" algn="ctr">
                <a:noFill/>
                <a:prstDash val="solid"/>
                <a:miter lim="800000"/>
              </a:ln>
              <a:effectLst/>
            </p:spPr>
            <p:txBody>
              <a:bodyPr rtlCol="0" anchor="ctr"/>
              <a:lstStyle/>
              <a:p>
                <a:pPr algn="ctr">
                  <a:defRPr/>
                </a:pPr>
                <a:endParaRPr lang="en-US" kern="0">
                  <a:solidFill>
                    <a:prstClr val="white"/>
                  </a:solidFill>
                  <a:latin typeface="Calibri"/>
                </a:endParaRPr>
              </a:p>
            </p:txBody>
          </p:sp>
          <p:sp>
            <p:nvSpPr>
              <p:cNvPr id="128" name="Oval 127">
                <a:extLst>
                  <a:ext uri="{FF2B5EF4-FFF2-40B4-BE49-F238E27FC236}">
                    <a16:creationId xmlns:a16="http://schemas.microsoft.com/office/drawing/2014/main" id="{02800C6B-FD23-5674-0CA2-F70E62BD030B}"/>
                  </a:ext>
                </a:extLst>
              </p:cNvPr>
              <p:cNvSpPr/>
              <p:nvPr/>
            </p:nvSpPr>
            <p:spPr>
              <a:xfrm>
                <a:off x="1798886" y="2670190"/>
                <a:ext cx="247569" cy="200609"/>
              </a:xfrm>
              <a:prstGeom prst="ellipse">
                <a:avLst/>
              </a:prstGeom>
              <a:solidFill>
                <a:srgbClr val="FF0000">
                  <a:alpha val="8000"/>
                </a:srgbClr>
              </a:solidFill>
              <a:ln w="12700" cap="flat" cmpd="sng" algn="ctr">
                <a:noFill/>
                <a:prstDash val="solid"/>
                <a:miter lim="800000"/>
              </a:ln>
              <a:effectLst/>
            </p:spPr>
            <p:txBody>
              <a:bodyPr rtlCol="0" anchor="ctr"/>
              <a:lstStyle/>
              <a:p>
                <a:pPr algn="ctr">
                  <a:defRPr/>
                </a:pPr>
                <a:endParaRPr lang="en-US" kern="0">
                  <a:solidFill>
                    <a:prstClr val="white"/>
                  </a:solidFill>
                  <a:latin typeface="Calibri"/>
                </a:endParaRPr>
              </a:p>
            </p:txBody>
          </p:sp>
          <p:sp>
            <p:nvSpPr>
              <p:cNvPr id="129" name="Diagonal Stripe 128">
                <a:extLst>
                  <a:ext uri="{FF2B5EF4-FFF2-40B4-BE49-F238E27FC236}">
                    <a16:creationId xmlns:a16="http://schemas.microsoft.com/office/drawing/2014/main" id="{C8FE9EFC-92A3-BD93-1B9D-89A0D55ADAA8}"/>
                  </a:ext>
                </a:extLst>
              </p:cNvPr>
              <p:cNvSpPr/>
              <p:nvPr/>
            </p:nvSpPr>
            <p:spPr>
              <a:xfrm rot="20990782" flipH="1">
                <a:off x="1198942" y="2296279"/>
                <a:ext cx="370838" cy="88647"/>
              </a:xfrm>
              <a:prstGeom prst="diagStripe">
                <a:avLst/>
              </a:prstGeom>
              <a:solidFill>
                <a:srgbClr val="843C0C"/>
              </a:solidFill>
              <a:ln w="12700" cap="flat" cmpd="sng" algn="ctr">
                <a:noFill/>
                <a:prstDash val="solid"/>
                <a:miter lim="800000"/>
              </a:ln>
              <a:effectLst/>
            </p:spPr>
            <p:txBody>
              <a:bodyPr rtlCol="0" anchor="ctr"/>
              <a:lstStyle/>
              <a:p>
                <a:pPr algn="ctr">
                  <a:defRPr/>
                </a:pPr>
                <a:endParaRPr lang="en-US" kern="0">
                  <a:solidFill>
                    <a:prstClr val="white"/>
                  </a:solidFill>
                  <a:latin typeface="Corbel" panose="020B0503020204020204"/>
                </a:endParaRPr>
              </a:p>
            </p:txBody>
          </p:sp>
          <p:sp>
            <p:nvSpPr>
              <p:cNvPr id="130" name="Diagonal Stripe 129">
                <a:extLst>
                  <a:ext uri="{FF2B5EF4-FFF2-40B4-BE49-F238E27FC236}">
                    <a16:creationId xmlns:a16="http://schemas.microsoft.com/office/drawing/2014/main" id="{AC105AA4-77AE-994E-52BF-732850483FA3}"/>
                  </a:ext>
                </a:extLst>
              </p:cNvPr>
              <p:cNvSpPr/>
              <p:nvPr/>
            </p:nvSpPr>
            <p:spPr>
              <a:xfrm rot="609218">
                <a:off x="1688061" y="2288356"/>
                <a:ext cx="370838" cy="98674"/>
              </a:xfrm>
              <a:prstGeom prst="diagStripe">
                <a:avLst/>
              </a:prstGeom>
              <a:solidFill>
                <a:srgbClr val="843C0C"/>
              </a:solidFill>
              <a:ln w="12700" cap="flat" cmpd="sng" algn="ctr">
                <a:noFill/>
                <a:prstDash val="solid"/>
                <a:miter lim="800000"/>
              </a:ln>
              <a:effectLst/>
            </p:spPr>
            <p:txBody>
              <a:bodyPr rtlCol="0" anchor="ctr"/>
              <a:lstStyle/>
              <a:p>
                <a:pPr algn="ctr">
                  <a:defRPr/>
                </a:pPr>
                <a:endParaRPr lang="en-US" kern="0">
                  <a:solidFill>
                    <a:prstClr val="white"/>
                  </a:solidFill>
                  <a:latin typeface="Corbel" panose="020B0503020204020204"/>
                </a:endParaRPr>
              </a:p>
            </p:txBody>
          </p:sp>
          <p:sp>
            <p:nvSpPr>
              <p:cNvPr id="131" name="Isosceles Triangle 130">
                <a:extLst>
                  <a:ext uri="{FF2B5EF4-FFF2-40B4-BE49-F238E27FC236}">
                    <a16:creationId xmlns:a16="http://schemas.microsoft.com/office/drawing/2014/main" id="{7565A43D-EA73-7A7C-975C-4A549766B506}"/>
                  </a:ext>
                </a:extLst>
              </p:cNvPr>
              <p:cNvSpPr/>
              <p:nvPr/>
            </p:nvSpPr>
            <p:spPr>
              <a:xfrm rot="10800000">
                <a:off x="1440270" y="2989332"/>
                <a:ext cx="343536" cy="163911"/>
              </a:xfrm>
              <a:prstGeom prst="triangle">
                <a:avLst/>
              </a:prstGeom>
              <a:solidFill>
                <a:sysClr val="window" lastClr="FFFFFF"/>
              </a:solidFill>
              <a:ln w="19050" cap="flat" cmpd="sng" algn="ctr">
                <a:solidFill>
                  <a:srgbClr val="FF0000">
                    <a:lumMod val="40000"/>
                    <a:lumOff val="60000"/>
                  </a:srgbClr>
                </a:solid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grpSp>
      </p:grpSp>
    </p:spTree>
    <p:extLst>
      <p:ext uri="{BB962C8B-B14F-4D97-AF65-F5344CB8AC3E}">
        <p14:creationId xmlns:p14="http://schemas.microsoft.com/office/powerpoint/2010/main" val="1974349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1" grpId="0" animBg="1"/>
      <p:bldP spid="12" grpId="0" animBg="1"/>
      <p:bldP spid="15" grpId="0" animBg="1"/>
      <p:bldP spid="26" grpId="0" animBg="1"/>
      <p:bldP spid="3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Picture 2" descr="Image result for bacteria multiplying gif in food">
            <a:extLst>
              <a:ext uri="{FF2B5EF4-FFF2-40B4-BE49-F238E27FC236}">
                <a16:creationId xmlns:a16="http://schemas.microsoft.com/office/drawing/2014/main" id="{E083BDA2-E860-4711-9919-719D6C120BC3}"/>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381016">
            <a:off x="3964766" y="3766647"/>
            <a:ext cx="1055941" cy="739158"/>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 descr="Image result for bacteria multiplying gif in food">
            <a:extLst>
              <a:ext uri="{FF2B5EF4-FFF2-40B4-BE49-F238E27FC236}">
                <a16:creationId xmlns:a16="http://schemas.microsoft.com/office/drawing/2014/main" id="{7108BBCC-ECBC-4B8B-B846-8739A72AFF8C}"/>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2654" y="3962980"/>
            <a:ext cx="1055941" cy="705581"/>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Image result for bacteria multiplying gif in food">
            <a:extLst>
              <a:ext uri="{FF2B5EF4-FFF2-40B4-BE49-F238E27FC236}">
                <a16:creationId xmlns:a16="http://schemas.microsoft.com/office/drawing/2014/main" id="{1C711E69-DD1F-44FD-B64E-E9A2FFC67A17}"/>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7860984">
            <a:off x="8113362" y="3211482"/>
            <a:ext cx="1055941" cy="705581"/>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Image result for bacteria multiplying gif in food">
            <a:extLst>
              <a:ext uri="{FF2B5EF4-FFF2-40B4-BE49-F238E27FC236}">
                <a16:creationId xmlns:a16="http://schemas.microsoft.com/office/drawing/2014/main" id="{615D263F-BFBF-4C0A-B7B0-7F1EE11E000A}"/>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39042" y="3309268"/>
            <a:ext cx="1055941" cy="739158"/>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Image result for bacteria multiplying gif in food">
            <a:extLst>
              <a:ext uri="{FF2B5EF4-FFF2-40B4-BE49-F238E27FC236}">
                <a16:creationId xmlns:a16="http://schemas.microsoft.com/office/drawing/2014/main" id="{4E4AA037-0D32-4A9B-975D-9DF51DF875F4}"/>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4916787">
            <a:off x="7145365" y="1589736"/>
            <a:ext cx="1055941" cy="739158"/>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descr="Image result for bacteria multiplying gif in food">
            <a:extLst>
              <a:ext uri="{FF2B5EF4-FFF2-40B4-BE49-F238E27FC236}">
                <a16:creationId xmlns:a16="http://schemas.microsoft.com/office/drawing/2014/main" id="{3B11375E-6C8B-4232-A198-0D23E006D4C7}"/>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2283559">
            <a:off x="3319267" y="2618687"/>
            <a:ext cx="1055941" cy="705581"/>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 descr="Image result for bacteria multiplying gif in food">
            <a:extLst>
              <a:ext uri="{FF2B5EF4-FFF2-40B4-BE49-F238E27FC236}">
                <a16:creationId xmlns:a16="http://schemas.microsoft.com/office/drawing/2014/main" id="{DED84FDE-98C2-4F88-A907-5C82598FAF27}"/>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217796" y="2522282"/>
            <a:ext cx="1055941" cy="739158"/>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 descr="Image result for bacteria multiplying gif in food">
            <a:extLst>
              <a:ext uri="{FF2B5EF4-FFF2-40B4-BE49-F238E27FC236}">
                <a16:creationId xmlns:a16="http://schemas.microsoft.com/office/drawing/2014/main" id="{0F172EC5-C853-4A17-B4D3-2C82DD3E2C93}"/>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4916787">
            <a:off x="2922772" y="1632086"/>
            <a:ext cx="1055941" cy="739158"/>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Image result for bacteria multiplying gif in food">
            <a:extLst>
              <a:ext uri="{FF2B5EF4-FFF2-40B4-BE49-F238E27FC236}">
                <a16:creationId xmlns:a16="http://schemas.microsoft.com/office/drawing/2014/main" id="{ED8D2F9F-7D5B-4521-BB2C-8D252083AFC6}"/>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4243550" y="2641570"/>
            <a:ext cx="1055941" cy="705581"/>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 descr="Image result for bacteria multiplying gif in food">
            <a:extLst>
              <a:ext uri="{FF2B5EF4-FFF2-40B4-BE49-F238E27FC236}">
                <a16:creationId xmlns:a16="http://schemas.microsoft.com/office/drawing/2014/main" id="{29F981E1-7F46-4DCC-A51F-3D09F041A914}"/>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113513">
            <a:off x="5172417" y="2601312"/>
            <a:ext cx="1055941" cy="705581"/>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 descr="Image result for bacteria multiplying gif in food">
            <a:extLst>
              <a:ext uri="{FF2B5EF4-FFF2-40B4-BE49-F238E27FC236}">
                <a16:creationId xmlns:a16="http://schemas.microsoft.com/office/drawing/2014/main" id="{6E14D768-A422-4D63-A418-FADBFF891BDA}"/>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2283559">
            <a:off x="7011340" y="2857002"/>
            <a:ext cx="1055941" cy="705581"/>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 descr="Image result for bacteria multiplying gif in food">
            <a:extLst>
              <a:ext uri="{FF2B5EF4-FFF2-40B4-BE49-F238E27FC236}">
                <a16:creationId xmlns:a16="http://schemas.microsoft.com/office/drawing/2014/main" id="{F0F76E3B-4645-45AF-BF66-7680785E6077}"/>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9293588">
            <a:off x="4915271" y="1696812"/>
            <a:ext cx="1055941" cy="705581"/>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Image result for bacteria multiplying gif in food">
            <a:extLst>
              <a:ext uri="{FF2B5EF4-FFF2-40B4-BE49-F238E27FC236}">
                <a16:creationId xmlns:a16="http://schemas.microsoft.com/office/drawing/2014/main" id="{5CB4BCB2-898C-4D73-9953-264307530288}"/>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21000">
            <a:off x="6019368" y="1680193"/>
            <a:ext cx="1055941" cy="705581"/>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Image result for bacteria multiplying gif in food">
            <a:extLst>
              <a:ext uri="{FF2B5EF4-FFF2-40B4-BE49-F238E27FC236}">
                <a16:creationId xmlns:a16="http://schemas.microsoft.com/office/drawing/2014/main" id="{F23D3247-6306-44B3-982C-BC065A79D965}"/>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6217188">
            <a:off x="8282709" y="1705179"/>
            <a:ext cx="1055941" cy="705581"/>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 descr="Image result for bacteria multiplying gif in food">
            <a:extLst>
              <a:ext uri="{FF2B5EF4-FFF2-40B4-BE49-F238E27FC236}">
                <a16:creationId xmlns:a16="http://schemas.microsoft.com/office/drawing/2014/main" id="{EB8352BC-B139-4205-ABD4-43A94B877FF8}"/>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729285">
            <a:off x="3776239" y="1642657"/>
            <a:ext cx="1055941" cy="705581"/>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Image result for bacteria multiplying gif in food">
            <a:extLst>
              <a:ext uri="{FF2B5EF4-FFF2-40B4-BE49-F238E27FC236}">
                <a16:creationId xmlns:a16="http://schemas.microsoft.com/office/drawing/2014/main" id="{34A2DB87-D471-4469-82E5-E3B3CDBC0094}"/>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229037" y="1848145"/>
            <a:ext cx="1055941" cy="739158"/>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 descr="Image result for bacteria multiplying gif in food">
            <a:extLst>
              <a:ext uri="{FF2B5EF4-FFF2-40B4-BE49-F238E27FC236}">
                <a16:creationId xmlns:a16="http://schemas.microsoft.com/office/drawing/2014/main" id="{92C88D16-BEA7-4053-9490-9247F3D7D6DA}"/>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2115174" y="1736058"/>
            <a:ext cx="1055941" cy="73915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0"/>
            <a:ext cx="12192000" cy="1097280"/>
          </a:xfrm>
          <a:solidFill>
            <a:srgbClr val="712766"/>
          </a:solidFill>
        </p:spPr>
        <p:txBody>
          <a:bodyPr>
            <a:normAutofit/>
          </a:bodyPr>
          <a:lstStyle/>
          <a:p>
            <a:pPr marL="457200" algn="l"/>
            <a:r>
              <a:rPr lang="en-US" sz="4800" b="1" dirty="0">
                <a:solidFill>
                  <a:schemeClr val="bg1"/>
                </a:solidFill>
                <a:latin typeface="Juice ITC" panose="04040403040A02020202" pitchFamily="82" charset="0"/>
              </a:rPr>
              <a:t>Temperature Hazards</a:t>
            </a:r>
            <a:endParaRPr lang="en-US" sz="4800" dirty="0">
              <a:solidFill>
                <a:schemeClr val="bg1"/>
              </a:solidFill>
              <a:latin typeface="Juice ITC" panose="04040403040A02020202" pitchFamily="82" charset="0"/>
            </a:endParaRPr>
          </a:p>
        </p:txBody>
      </p:sp>
      <p:grpSp>
        <p:nvGrpSpPr>
          <p:cNvPr id="8" name="Group 7">
            <a:extLst>
              <a:ext uri="{FF2B5EF4-FFF2-40B4-BE49-F238E27FC236}">
                <a16:creationId xmlns:a16="http://schemas.microsoft.com/office/drawing/2014/main" id="{12C17B02-5EA6-4489-8C65-54153F6CA7E1}"/>
              </a:ext>
            </a:extLst>
          </p:cNvPr>
          <p:cNvGrpSpPr/>
          <p:nvPr/>
        </p:nvGrpSpPr>
        <p:grpSpPr>
          <a:xfrm>
            <a:off x="-230552" y="5251360"/>
            <a:ext cx="12551504" cy="2000341"/>
            <a:chOff x="4670" y="4705259"/>
            <a:chExt cx="9347052" cy="2000341"/>
          </a:xfrm>
        </p:grpSpPr>
        <p:sp>
          <p:nvSpPr>
            <p:cNvPr id="13" name="Rectangle 12">
              <a:extLst>
                <a:ext uri="{FF2B5EF4-FFF2-40B4-BE49-F238E27FC236}">
                  <a16:creationId xmlns:a16="http://schemas.microsoft.com/office/drawing/2014/main" id="{B33E18FC-555E-4F4E-8E4F-E3E787297731}"/>
                </a:ext>
              </a:extLst>
            </p:cNvPr>
            <p:cNvSpPr/>
            <p:nvPr/>
          </p:nvSpPr>
          <p:spPr>
            <a:xfrm>
              <a:off x="3938581" y="5099811"/>
              <a:ext cx="1319178" cy="870876"/>
            </a:xfrm>
            <a:prstGeom prst="rect">
              <a:avLst/>
            </a:prstGeom>
            <a:solidFill>
              <a:srgbClr val="CB7B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6A55048-4E28-4E4D-AD0D-E954F1B165B7}"/>
                </a:ext>
              </a:extLst>
            </p:cNvPr>
            <p:cNvSpPr/>
            <p:nvPr/>
          </p:nvSpPr>
          <p:spPr>
            <a:xfrm>
              <a:off x="4620311" y="4705259"/>
              <a:ext cx="4731411" cy="1999648"/>
            </a:xfrm>
            <a:prstGeom prst="rect">
              <a:avLst/>
            </a:prstGeom>
            <a:blipFill>
              <a:blip r:embed="rId4"/>
              <a:stretch>
                <a:fillRect/>
              </a:stretch>
            </a:blipFill>
            <a:ln>
              <a:noFill/>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sp>
          <p:nvSpPr>
            <p:cNvPr id="15" name="Rectangle 14">
              <a:extLst>
                <a:ext uri="{FF2B5EF4-FFF2-40B4-BE49-F238E27FC236}">
                  <a16:creationId xmlns:a16="http://schemas.microsoft.com/office/drawing/2014/main" id="{C78FDDE2-8DD2-4D7E-B45C-F82AD42FF52A}"/>
                </a:ext>
              </a:extLst>
            </p:cNvPr>
            <p:cNvSpPr/>
            <p:nvPr/>
          </p:nvSpPr>
          <p:spPr>
            <a:xfrm>
              <a:off x="4670" y="4705952"/>
              <a:ext cx="4731411" cy="1999648"/>
            </a:xfrm>
            <a:prstGeom prst="rect">
              <a:avLst/>
            </a:prstGeom>
            <a:blipFill>
              <a:blip r:embed="rId4"/>
              <a:stretch>
                <a:fillRect/>
              </a:stretch>
            </a:blipFill>
            <a:ln>
              <a:noFill/>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grpSp>
      <p:sp>
        <p:nvSpPr>
          <p:cNvPr id="124" name="Speech Bubble: Oval 238">
            <a:extLst>
              <a:ext uri="{FF2B5EF4-FFF2-40B4-BE49-F238E27FC236}">
                <a16:creationId xmlns:a16="http://schemas.microsoft.com/office/drawing/2014/main" id="{05FAAA30-3E8F-4DCE-868B-77BE0189A864}"/>
              </a:ext>
            </a:extLst>
          </p:cNvPr>
          <p:cNvSpPr/>
          <p:nvPr/>
        </p:nvSpPr>
        <p:spPr>
          <a:xfrm>
            <a:off x="2419433" y="1263918"/>
            <a:ext cx="4365254" cy="2854850"/>
          </a:xfrm>
          <a:prstGeom prst="wedgeEllipseCallout">
            <a:avLst>
              <a:gd name="adj1" fmla="val -66208"/>
              <a:gd name="adj2" fmla="val 53285"/>
            </a:avLst>
          </a:prstGeom>
          <a:solidFill>
            <a:sysClr val="window" lastClr="FFFFFF"/>
          </a:soli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noAutofit/>
          </a:bodyPr>
          <a:lstStyle/>
          <a:p>
            <a:pPr algn="ctr"/>
            <a:r>
              <a:rPr lang="en-US" sz="2400" dirty="0">
                <a:solidFill>
                  <a:srgbClr val="000000"/>
                </a:solidFill>
              </a:rPr>
              <a:t>Without managerial control, temperature hazards can occur. </a:t>
            </a:r>
          </a:p>
          <a:p>
            <a:pPr algn="ctr"/>
            <a:r>
              <a:rPr lang="en-US" sz="2400" dirty="0">
                <a:solidFill>
                  <a:srgbClr val="000000"/>
                </a:solidFill>
              </a:rPr>
              <a:t>Did you know bacteria doubles every 20 minutes?</a:t>
            </a:r>
          </a:p>
        </p:txBody>
      </p:sp>
      <p:pic>
        <p:nvPicPr>
          <p:cNvPr id="72" name="Picture 71" descr="6e_c04_04_Temperature_Lg.jpg">
            <a:extLst>
              <a:ext uri="{FF2B5EF4-FFF2-40B4-BE49-F238E27FC236}">
                <a16:creationId xmlns:a16="http://schemas.microsoft.com/office/drawing/2014/main" id="{6772BD5E-5C0B-47DF-A935-22F5023A7ABF}"/>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420" b="94229" l="63182" r="87879">
                        <a14:foregroundMark x1="68182" y1="12839" x2="83788" y2="12014"/>
                        <a14:foregroundMark x1="83788" y1="12014" x2="83788" y2="13545"/>
                        <a14:foregroundMark x1="78636" y1="7656" x2="74394" y2="7892"/>
                        <a14:foregroundMark x1="68182" y1="89635" x2="79242" y2="66313"/>
                        <a14:foregroundMark x1="75606" y1="94229" x2="78485" y2="92462"/>
                        <a14:foregroundMark x1="74848" y1="13310" x2="75909" y2="23910"/>
                      </a14:backgroundRemoval>
                    </a14:imgEffect>
                  </a14:imgLayer>
                </a14:imgProps>
              </a:ext>
              <a:ext uri="{28A0092B-C50C-407E-A947-70E740481C1C}">
                <a14:useLocalDpi xmlns:a14="http://schemas.microsoft.com/office/drawing/2010/main" val="0"/>
              </a:ext>
            </a:extLst>
          </a:blip>
          <a:srcRect l="60364" t="2981" r="8979" b="4556"/>
          <a:stretch/>
        </p:blipFill>
        <p:spPr>
          <a:xfrm>
            <a:off x="10153571" y="2123285"/>
            <a:ext cx="1040686" cy="4038601"/>
          </a:xfrm>
          <a:prstGeom prst="rect">
            <a:avLst/>
          </a:prstGeom>
        </p:spPr>
      </p:pic>
      <p:sp>
        <p:nvSpPr>
          <p:cNvPr id="73" name="Rectangle 72">
            <a:extLst>
              <a:ext uri="{FF2B5EF4-FFF2-40B4-BE49-F238E27FC236}">
                <a16:creationId xmlns:a16="http://schemas.microsoft.com/office/drawing/2014/main" id="{376E4112-A981-4E2C-84D7-CAB1421727CA}"/>
              </a:ext>
            </a:extLst>
          </p:cNvPr>
          <p:cNvSpPr/>
          <p:nvPr/>
        </p:nvSpPr>
        <p:spPr>
          <a:xfrm>
            <a:off x="10597828" y="2282453"/>
            <a:ext cx="82296" cy="31089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latin typeface="Calibri"/>
            </a:endParaRPr>
          </a:p>
        </p:txBody>
      </p:sp>
      <p:sp>
        <p:nvSpPr>
          <p:cNvPr id="74" name="Rectangle 73">
            <a:extLst>
              <a:ext uri="{FF2B5EF4-FFF2-40B4-BE49-F238E27FC236}">
                <a16:creationId xmlns:a16="http://schemas.microsoft.com/office/drawing/2014/main" id="{552DF409-7BF1-4100-8BD2-55C1EE7A292D}"/>
              </a:ext>
            </a:extLst>
          </p:cNvPr>
          <p:cNvSpPr/>
          <p:nvPr/>
        </p:nvSpPr>
        <p:spPr>
          <a:xfrm>
            <a:off x="10597828" y="4683843"/>
            <a:ext cx="82296" cy="100584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latin typeface="Calibri"/>
            </a:endParaRPr>
          </a:p>
        </p:txBody>
      </p:sp>
      <p:sp>
        <p:nvSpPr>
          <p:cNvPr id="75" name="Oval 74">
            <a:extLst>
              <a:ext uri="{FF2B5EF4-FFF2-40B4-BE49-F238E27FC236}">
                <a16:creationId xmlns:a16="http://schemas.microsoft.com/office/drawing/2014/main" id="{F71AF63F-1BAB-4A42-94FB-C7907D5DEE37}"/>
              </a:ext>
            </a:extLst>
          </p:cNvPr>
          <p:cNvSpPr/>
          <p:nvPr/>
        </p:nvSpPr>
        <p:spPr>
          <a:xfrm>
            <a:off x="10560436" y="5602587"/>
            <a:ext cx="157081" cy="148056"/>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latin typeface="Calibri"/>
            </a:endParaRPr>
          </a:p>
        </p:txBody>
      </p:sp>
      <p:sp>
        <p:nvSpPr>
          <p:cNvPr id="76" name="Rectangle 75">
            <a:extLst>
              <a:ext uri="{FF2B5EF4-FFF2-40B4-BE49-F238E27FC236}">
                <a16:creationId xmlns:a16="http://schemas.microsoft.com/office/drawing/2014/main" id="{D6AE45C1-CCE7-4140-8B49-C4AD4E1C058E}"/>
              </a:ext>
            </a:extLst>
          </p:cNvPr>
          <p:cNvSpPr/>
          <p:nvPr/>
        </p:nvSpPr>
        <p:spPr>
          <a:xfrm>
            <a:off x="10597827" y="3019635"/>
            <a:ext cx="82296" cy="166420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latin typeface="Calibri"/>
            </a:endParaRPr>
          </a:p>
        </p:txBody>
      </p:sp>
      <p:sp>
        <p:nvSpPr>
          <p:cNvPr id="77" name="Left Bracket 76">
            <a:extLst>
              <a:ext uri="{FF2B5EF4-FFF2-40B4-BE49-F238E27FC236}">
                <a16:creationId xmlns:a16="http://schemas.microsoft.com/office/drawing/2014/main" id="{59AA6A95-15F4-43FC-8A1A-9E8B5A1756FA}"/>
              </a:ext>
            </a:extLst>
          </p:cNvPr>
          <p:cNvSpPr/>
          <p:nvPr/>
        </p:nvSpPr>
        <p:spPr>
          <a:xfrm>
            <a:off x="10051366" y="3034351"/>
            <a:ext cx="350981" cy="1649493"/>
          </a:xfrm>
          <a:prstGeom prst="lef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defRPr/>
            </a:pPr>
            <a:endParaRPr lang="en-US" dirty="0">
              <a:solidFill>
                <a:srgbClr val="008000"/>
              </a:solidFill>
              <a:latin typeface="Calibri"/>
            </a:endParaRPr>
          </a:p>
        </p:txBody>
      </p:sp>
      <p:sp>
        <p:nvSpPr>
          <p:cNvPr id="78" name="Rectangle 77">
            <a:extLst>
              <a:ext uri="{FF2B5EF4-FFF2-40B4-BE49-F238E27FC236}">
                <a16:creationId xmlns:a16="http://schemas.microsoft.com/office/drawing/2014/main" id="{BCBC7969-9127-4B33-A5BC-3AE0BBE4B079}"/>
              </a:ext>
            </a:extLst>
          </p:cNvPr>
          <p:cNvSpPr/>
          <p:nvPr/>
        </p:nvSpPr>
        <p:spPr>
          <a:xfrm>
            <a:off x="9854466" y="1525313"/>
            <a:ext cx="1486722" cy="523220"/>
          </a:xfrm>
          <a:prstGeom prst="rect">
            <a:avLst/>
          </a:prstGeom>
          <a:solidFill>
            <a:srgbClr val="000000"/>
          </a:solidFill>
          <a:ln w="28575">
            <a:solidFill>
              <a:srgbClr val="FF0000"/>
            </a:solidFill>
          </a:ln>
        </p:spPr>
        <p:txBody>
          <a:bodyPr wrap="square">
            <a:spAutoFit/>
          </a:bodyPr>
          <a:lstStyle/>
          <a:p>
            <a:pPr>
              <a:defRPr/>
            </a:pPr>
            <a:r>
              <a:rPr lang="en-US" sz="2800" b="1" dirty="0">
                <a:solidFill>
                  <a:srgbClr val="FF0000"/>
                </a:solidFill>
                <a:latin typeface="Calibri"/>
              </a:rPr>
              <a:t>DANGER</a:t>
            </a:r>
          </a:p>
        </p:txBody>
      </p:sp>
      <p:sp>
        <p:nvSpPr>
          <p:cNvPr id="79" name="Rectangle 78">
            <a:extLst>
              <a:ext uri="{FF2B5EF4-FFF2-40B4-BE49-F238E27FC236}">
                <a16:creationId xmlns:a16="http://schemas.microsoft.com/office/drawing/2014/main" id="{F9EA174F-AA74-4840-8333-B92933FFBB66}"/>
              </a:ext>
            </a:extLst>
          </p:cNvPr>
          <p:cNvSpPr/>
          <p:nvPr/>
        </p:nvSpPr>
        <p:spPr>
          <a:xfrm>
            <a:off x="10623667" y="4691712"/>
            <a:ext cx="82296" cy="100584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latin typeface="Calibri"/>
            </a:endParaRPr>
          </a:p>
        </p:txBody>
      </p:sp>
      <p:sp>
        <p:nvSpPr>
          <p:cNvPr id="80" name="Oval 79">
            <a:extLst>
              <a:ext uri="{FF2B5EF4-FFF2-40B4-BE49-F238E27FC236}">
                <a16:creationId xmlns:a16="http://schemas.microsoft.com/office/drawing/2014/main" id="{B154B485-0A5B-45B0-8896-0C96C744CEA8}"/>
              </a:ext>
            </a:extLst>
          </p:cNvPr>
          <p:cNvSpPr/>
          <p:nvPr/>
        </p:nvSpPr>
        <p:spPr>
          <a:xfrm>
            <a:off x="10545128" y="5654282"/>
            <a:ext cx="157081" cy="148056"/>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latin typeface="Calibri"/>
            </a:endParaRPr>
          </a:p>
        </p:txBody>
      </p:sp>
      <p:pic>
        <p:nvPicPr>
          <p:cNvPr id="81" name="Picture 2" descr="Image result for bacteria multiplying gif in food">
            <a:extLst>
              <a:ext uri="{FF2B5EF4-FFF2-40B4-BE49-F238E27FC236}">
                <a16:creationId xmlns:a16="http://schemas.microsoft.com/office/drawing/2014/main" id="{45DC784E-2B40-430A-9B14-E057393E4904}"/>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2283559">
            <a:off x="5005204" y="4731515"/>
            <a:ext cx="1055941" cy="705581"/>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2" descr="Image result for bacteria multiplying gif in food">
            <a:extLst>
              <a:ext uri="{FF2B5EF4-FFF2-40B4-BE49-F238E27FC236}">
                <a16:creationId xmlns:a16="http://schemas.microsoft.com/office/drawing/2014/main" id="{086E39DF-0608-4FA4-8B53-FC16C03D23D9}"/>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3284080" y="4587079"/>
            <a:ext cx="1055941" cy="739158"/>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2" descr="Image result for bacteria multiplying gif in food">
            <a:extLst>
              <a:ext uri="{FF2B5EF4-FFF2-40B4-BE49-F238E27FC236}">
                <a16:creationId xmlns:a16="http://schemas.microsoft.com/office/drawing/2014/main" id="{1E52CB50-AEAE-420F-86E4-D77BA733CC4C}"/>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3122835">
            <a:off x="6144861" y="4694256"/>
            <a:ext cx="1055941" cy="705581"/>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2" descr="Image result for bacteria multiplying gif in food">
            <a:extLst>
              <a:ext uri="{FF2B5EF4-FFF2-40B4-BE49-F238E27FC236}">
                <a16:creationId xmlns:a16="http://schemas.microsoft.com/office/drawing/2014/main" id="{06A3FAD2-2CFA-4018-A270-453BE6A0C205}"/>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113513">
            <a:off x="7418812" y="4607833"/>
            <a:ext cx="1055941" cy="705581"/>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2" descr="Image result for bacteria multiplying gif in food">
            <a:extLst>
              <a:ext uri="{FF2B5EF4-FFF2-40B4-BE49-F238E27FC236}">
                <a16:creationId xmlns:a16="http://schemas.microsoft.com/office/drawing/2014/main" id="{A0F562DC-47FD-4E76-A7DF-E4F7A8119C67}"/>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9293588">
            <a:off x="6826929" y="4033487"/>
            <a:ext cx="1055941" cy="705581"/>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2" descr="Image result for bacteria multiplying gif in food">
            <a:extLst>
              <a:ext uri="{FF2B5EF4-FFF2-40B4-BE49-F238E27FC236}">
                <a16:creationId xmlns:a16="http://schemas.microsoft.com/office/drawing/2014/main" id="{A221C9BE-3EA6-410F-8233-19760BEDD69F}"/>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2282743" y="4308299"/>
            <a:ext cx="1055941" cy="739158"/>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 descr="Image result for bacteria multiplying gif in food">
            <a:extLst>
              <a:ext uri="{FF2B5EF4-FFF2-40B4-BE49-F238E27FC236}">
                <a16:creationId xmlns:a16="http://schemas.microsoft.com/office/drawing/2014/main" id="{74D26BDB-55CB-4CB6-AFA9-618E6765962E}"/>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8705070" y="4215628"/>
            <a:ext cx="1055941" cy="739158"/>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89" descr="Shape, circle, square&#10;&#10;Description automatically generated">
            <a:extLst>
              <a:ext uri="{FF2B5EF4-FFF2-40B4-BE49-F238E27FC236}">
                <a16:creationId xmlns:a16="http://schemas.microsoft.com/office/drawing/2014/main" id="{79DB3244-D629-43C1-B71D-5A41AD49226E}"/>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7500" b="90000" l="6052" r="90202">
                        <a14:foregroundMark x1="12968" y1="11071" x2="21902" y2="26429"/>
                        <a14:foregroundMark x1="51009" y1="8214" x2="52161" y2="41071"/>
                        <a14:foregroundMark x1="87608" y1="8214" x2="74063" y2="40714"/>
                        <a14:foregroundMark x1="79251" y1="58214" x2="87896" y2="76786"/>
                        <a14:foregroundMark x1="14121" y1="53571" x2="26801" y2="74286"/>
                        <a14:foregroundMark x1="20749" y1="53929" x2="26801" y2="67143"/>
                        <a14:foregroundMark x1="26801" y1="67143" x2="28242" y2="66786"/>
                        <a14:foregroundMark x1="6340" y1="58929" x2="6340" y2="58929"/>
                        <a14:foregroundMark x1="6340" y1="56786" x2="6340" y2="56786"/>
                        <a14:foregroundMark x1="16715" y1="47143" x2="16715" y2="47143"/>
                        <a14:foregroundMark x1="13256" y1="20714" x2="24496" y2="14643"/>
                        <a14:foregroundMark x1="24496" y1="14643" x2="24496" y2="14643"/>
                        <a14:foregroundMark x1="49568" y1="11429" x2="51297" y2="20714"/>
                        <a14:foregroundMark x1="57925" y1="77143" x2="57925" y2="77143"/>
                        <a14:foregroundMark x1="54467" y1="73929" x2="54467" y2="73929"/>
                        <a14:foregroundMark x1="78386" y1="13214" x2="77233" y2="23571"/>
                        <a14:foregroundMark x1="75793" y1="23214" x2="78963" y2="17500"/>
                        <a14:foregroundMark x1="77233" y1="65000" x2="90202" y2="68214"/>
                        <a14:foregroundMark x1="90202" y1="68214" x2="90202" y2="68571"/>
                        <a14:foregroundMark x1="77233" y1="34286" x2="77233" y2="34286"/>
                        <a14:foregroundMark x1="77810" y1="35357" x2="77810" y2="35357"/>
                        <a14:foregroundMark x1="78098" y1="33929" x2="78098" y2="33929"/>
                        <a14:foregroundMark x1="78098" y1="29286" x2="78098" y2="29286"/>
                        <a14:foregroundMark x1="78098" y1="29286" x2="78098" y2="29286"/>
                        <a14:foregroundMark x1="79251" y1="23214" x2="79251" y2="23214"/>
                        <a14:foregroundMark x1="80980" y1="26429" x2="80980" y2="26429"/>
                      </a14:backgroundRemoval>
                    </a14:imgEffect>
                  </a14:imgLayer>
                </a14:imgProps>
              </a:ext>
            </a:extLst>
          </a:blip>
          <a:srcRect l="4572" r="66489" b="58952"/>
          <a:stretch/>
        </p:blipFill>
        <p:spPr>
          <a:xfrm>
            <a:off x="6410257" y="5058049"/>
            <a:ext cx="1357672" cy="1553932"/>
          </a:xfrm>
          <a:prstGeom prst="rect">
            <a:avLst/>
          </a:prstGeom>
        </p:spPr>
      </p:pic>
      <p:sp>
        <p:nvSpPr>
          <p:cNvPr id="3" name="Speech Bubble: Oval 2">
            <a:extLst>
              <a:ext uri="{FF2B5EF4-FFF2-40B4-BE49-F238E27FC236}">
                <a16:creationId xmlns:a16="http://schemas.microsoft.com/office/drawing/2014/main" id="{D4A03A39-BE81-4EEF-B39F-0D3724291109}"/>
              </a:ext>
            </a:extLst>
          </p:cNvPr>
          <p:cNvSpPr/>
          <p:nvPr/>
        </p:nvSpPr>
        <p:spPr>
          <a:xfrm>
            <a:off x="3593102" y="3535314"/>
            <a:ext cx="2599407" cy="1716739"/>
          </a:xfrm>
          <a:prstGeom prst="wedgeEllipseCallout">
            <a:avLst>
              <a:gd name="adj1" fmla="val 54366"/>
              <a:gd name="adj2" fmla="val 69809"/>
            </a:avLst>
          </a:prstGeom>
          <a:solidFill>
            <a:schemeClr val="bg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Hey </a:t>
            </a:r>
            <a:r>
              <a:rPr lang="en-US" dirty="0" err="1">
                <a:solidFill>
                  <a:srgbClr val="000000"/>
                </a:solidFill>
              </a:rPr>
              <a:t>Gretch</a:t>
            </a:r>
            <a:r>
              <a:rPr lang="en-US" dirty="0">
                <a:solidFill>
                  <a:srgbClr val="000000"/>
                </a:solidFill>
              </a:rPr>
              <a:t>…don’t forget to RSVP to the party! See you there!</a:t>
            </a:r>
          </a:p>
        </p:txBody>
      </p:sp>
      <p:grpSp>
        <p:nvGrpSpPr>
          <p:cNvPr id="113" name="Group 112">
            <a:extLst>
              <a:ext uri="{FF2B5EF4-FFF2-40B4-BE49-F238E27FC236}">
                <a16:creationId xmlns:a16="http://schemas.microsoft.com/office/drawing/2014/main" id="{D1370203-0BC9-E0DE-D787-C5BCC27E7BA9}"/>
              </a:ext>
            </a:extLst>
          </p:cNvPr>
          <p:cNvGrpSpPr/>
          <p:nvPr/>
        </p:nvGrpSpPr>
        <p:grpSpPr>
          <a:xfrm>
            <a:off x="597750" y="3444714"/>
            <a:ext cx="1344090" cy="2865661"/>
            <a:chOff x="267680" y="3511240"/>
            <a:chExt cx="1344090" cy="2865661"/>
          </a:xfrm>
        </p:grpSpPr>
        <p:grpSp>
          <p:nvGrpSpPr>
            <p:cNvPr id="16" name="Group 15"/>
            <p:cNvGrpSpPr/>
            <p:nvPr/>
          </p:nvGrpSpPr>
          <p:grpSpPr>
            <a:xfrm>
              <a:off x="267680" y="3511240"/>
              <a:ext cx="1344090" cy="2865661"/>
              <a:chOff x="-2807430" y="2957609"/>
              <a:chExt cx="1476222" cy="3049055"/>
            </a:xfrm>
          </p:grpSpPr>
          <p:grpSp>
            <p:nvGrpSpPr>
              <p:cNvPr id="17" name="Group 16">
                <a:extLst>
                  <a:ext uri="{FF2B5EF4-FFF2-40B4-BE49-F238E27FC236}">
                    <a16:creationId xmlns:a16="http://schemas.microsoft.com/office/drawing/2014/main" id="{D2F51E0E-2989-4857-A6F8-F4FBA734E555}"/>
                  </a:ext>
                </a:extLst>
              </p:cNvPr>
              <p:cNvGrpSpPr/>
              <p:nvPr/>
            </p:nvGrpSpPr>
            <p:grpSpPr>
              <a:xfrm>
                <a:off x="-2125247" y="5735089"/>
                <a:ext cx="222681" cy="271575"/>
                <a:chOff x="3312043" y="4084938"/>
                <a:chExt cx="189762" cy="211269"/>
              </a:xfrm>
            </p:grpSpPr>
            <p:sp>
              <p:nvSpPr>
                <p:cNvPr id="55" name="Chord 54">
                  <a:extLst>
                    <a:ext uri="{FF2B5EF4-FFF2-40B4-BE49-F238E27FC236}">
                      <a16:creationId xmlns:a16="http://schemas.microsoft.com/office/drawing/2014/main" id="{393C194B-530E-4363-A8BB-E670F73462B3}"/>
                    </a:ext>
                  </a:extLst>
                </p:cNvPr>
                <p:cNvSpPr/>
                <p:nvPr/>
              </p:nvSpPr>
              <p:spPr>
                <a:xfrm rot="17516835">
                  <a:off x="3301289" y="4095692"/>
                  <a:ext cx="211269" cy="189762"/>
                </a:xfrm>
                <a:prstGeom prst="chord">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sp>
              <p:nvSpPr>
                <p:cNvPr id="56" name="Chord 55">
                  <a:extLst>
                    <a:ext uri="{FF2B5EF4-FFF2-40B4-BE49-F238E27FC236}">
                      <a16:creationId xmlns:a16="http://schemas.microsoft.com/office/drawing/2014/main" id="{88CA6508-FCE0-41B5-8875-D7DB14A56AF5}"/>
                    </a:ext>
                  </a:extLst>
                </p:cNvPr>
                <p:cNvSpPr/>
                <p:nvPr/>
              </p:nvSpPr>
              <p:spPr>
                <a:xfrm rot="17516835">
                  <a:off x="3322124" y="4115676"/>
                  <a:ext cx="172341" cy="154797"/>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grpSp>
          <p:sp>
            <p:nvSpPr>
              <p:cNvPr id="18" name="Flowchart: Manual Operation 26">
                <a:extLst>
                  <a:ext uri="{FF2B5EF4-FFF2-40B4-BE49-F238E27FC236}">
                    <a16:creationId xmlns:a16="http://schemas.microsoft.com/office/drawing/2014/main" id="{A5F05AE2-D9C4-4144-B622-7BFF032F4DCA}"/>
                  </a:ext>
                </a:extLst>
              </p:cNvPr>
              <p:cNvSpPr/>
              <p:nvPr/>
            </p:nvSpPr>
            <p:spPr>
              <a:xfrm rot="21326916" flipV="1">
                <a:off x="-2199305" y="4995570"/>
                <a:ext cx="279424" cy="84268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grpSp>
            <p:nvGrpSpPr>
              <p:cNvPr id="19" name="Group 18">
                <a:extLst>
                  <a:ext uri="{FF2B5EF4-FFF2-40B4-BE49-F238E27FC236}">
                    <a16:creationId xmlns:a16="http://schemas.microsoft.com/office/drawing/2014/main" id="{A84A22F0-8884-4334-B2AA-2A58106B4576}"/>
                  </a:ext>
                </a:extLst>
              </p:cNvPr>
              <p:cNvGrpSpPr/>
              <p:nvPr/>
            </p:nvGrpSpPr>
            <p:grpSpPr>
              <a:xfrm>
                <a:off x="-2484197" y="5714408"/>
                <a:ext cx="222681" cy="271575"/>
                <a:chOff x="3312043" y="4084938"/>
                <a:chExt cx="189762" cy="211269"/>
              </a:xfrm>
            </p:grpSpPr>
            <p:sp>
              <p:nvSpPr>
                <p:cNvPr id="53" name="Chord 52">
                  <a:extLst>
                    <a:ext uri="{FF2B5EF4-FFF2-40B4-BE49-F238E27FC236}">
                      <a16:creationId xmlns:a16="http://schemas.microsoft.com/office/drawing/2014/main" id="{9A396AE3-10E3-4DDF-B2D8-693CAA89AC7E}"/>
                    </a:ext>
                  </a:extLst>
                </p:cNvPr>
                <p:cNvSpPr/>
                <p:nvPr/>
              </p:nvSpPr>
              <p:spPr>
                <a:xfrm rot="17516835">
                  <a:off x="3301289" y="4095692"/>
                  <a:ext cx="211269" cy="189762"/>
                </a:xfrm>
                <a:prstGeom prst="chord">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sp>
              <p:nvSpPr>
                <p:cNvPr id="54" name="Chord 53">
                  <a:extLst>
                    <a:ext uri="{FF2B5EF4-FFF2-40B4-BE49-F238E27FC236}">
                      <a16:creationId xmlns:a16="http://schemas.microsoft.com/office/drawing/2014/main" id="{4828B979-D26A-4DAB-85C6-27A50A98FFB4}"/>
                    </a:ext>
                  </a:extLst>
                </p:cNvPr>
                <p:cNvSpPr/>
                <p:nvPr/>
              </p:nvSpPr>
              <p:spPr>
                <a:xfrm rot="17516835">
                  <a:off x="3322124" y="4115676"/>
                  <a:ext cx="172341" cy="154797"/>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grpSp>
          <p:sp>
            <p:nvSpPr>
              <p:cNvPr id="20" name="Rectangle: Single Corner Snipped 29">
                <a:extLst>
                  <a:ext uri="{FF2B5EF4-FFF2-40B4-BE49-F238E27FC236}">
                    <a16:creationId xmlns:a16="http://schemas.microsoft.com/office/drawing/2014/main" id="{C76E088E-E943-4AF6-A881-8E68721597CF}"/>
                  </a:ext>
                </a:extLst>
              </p:cNvPr>
              <p:cNvSpPr/>
              <p:nvPr/>
            </p:nvSpPr>
            <p:spPr>
              <a:xfrm flipH="1">
                <a:off x="-2499286" y="4178008"/>
                <a:ext cx="568860" cy="827358"/>
              </a:xfrm>
              <a:prstGeom prst="snip1Rect">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21" name="Oval 20">
                <a:extLst>
                  <a:ext uri="{FF2B5EF4-FFF2-40B4-BE49-F238E27FC236}">
                    <a16:creationId xmlns:a16="http://schemas.microsoft.com/office/drawing/2014/main" id="{B0A2CECB-07BA-49A0-8A3C-9AE626A91F42}"/>
                  </a:ext>
                </a:extLst>
              </p:cNvPr>
              <p:cNvSpPr/>
              <p:nvPr/>
            </p:nvSpPr>
            <p:spPr>
              <a:xfrm>
                <a:off x="-2642508" y="3512248"/>
                <a:ext cx="124405" cy="276019"/>
              </a:xfrm>
              <a:prstGeom prst="ellipse">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22" name="Oval 21">
                <a:extLst>
                  <a:ext uri="{FF2B5EF4-FFF2-40B4-BE49-F238E27FC236}">
                    <a16:creationId xmlns:a16="http://schemas.microsoft.com/office/drawing/2014/main" id="{D4E25FFE-8E2D-44AE-9FE9-F89011C20DE1}"/>
                  </a:ext>
                </a:extLst>
              </p:cNvPr>
              <p:cNvSpPr/>
              <p:nvPr/>
            </p:nvSpPr>
            <p:spPr>
              <a:xfrm>
                <a:off x="-1866898" y="3503731"/>
                <a:ext cx="124405" cy="276019"/>
              </a:xfrm>
              <a:prstGeom prst="ellipse">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23" name="Flowchart: Off-page Connector 22">
                <a:extLst>
                  <a:ext uri="{FF2B5EF4-FFF2-40B4-BE49-F238E27FC236}">
                    <a16:creationId xmlns:a16="http://schemas.microsoft.com/office/drawing/2014/main" id="{FD9BBEEC-2E7F-4644-9B7D-AFE4AD4590B3}"/>
                  </a:ext>
                </a:extLst>
              </p:cNvPr>
              <p:cNvSpPr/>
              <p:nvPr/>
            </p:nvSpPr>
            <p:spPr>
              <a:xfrm>
                <a:off x="-2302333" y="3983370"/>
                <a:ext cx="223549" cy="293853"/>
              </a:xfrm>
              <a:prstGeom prst="flowChartOffpageConnec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24" name="Oval 23">
                <a:extLst>
                  <a:ext uri="{FF2B5EF4-FFF2-40B4-BE49-F238E27FC236}">
                    <a16:creationId xmlns:a16="http://schemas.microsoft.com/office/drawing/2014/main" id="{BAEA32EF-1694-4CAA-9ECB-C849A3E4BE3E}"/>
                  </a:ext>
                </a:extLst>
              </p:cNvPr>
              <p:cNvSpPr/>
              <p:nvPr/>
            </p:nvSpPr>
            <p:spPr>
              <a:xfrm>
                <a:off x="-2588081" y="3101811"/>
                <a:ext cx="777555" cy="979510"/>
              </a:xfrm>
              <a:prstGeom prst="ellipse">
                <a:avLst/>
              </a:prstGeom>
              <a:solidFill>
                <a:srgbClr val="EED69D"/>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25" name="Flowchart: Terminator 24">
                <a:extLst>
                  <a:ext uri="{FF2B5EF4-FFF2-40B4-BE49-F238E27FC236}">
                    <a16:creationId xmlns:a16="http://schemas.microsoft.com/office/drawing/2014/main" id="{85A3D02B-A40B-4A98-B563-F1C5AD148CE1}"/>
                  </a:ext>
                </a:extLst>
              </p:cNvPr>
              <p:cNvSpPr/>
              <p:nvPr/>
            </p:nvSpPr>
            <p:spPr>
              <a:xfrm rot="1600366">
                <a:off x="-2721995" y="4367141"/>
                <a:ext cx="151903" cy="478994"/>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26" name="Flowchart: Terminator 25">
                <a:extLst>
                  <a:ext uri="{FF2B5EF4-FFF2-40B4-BE49-F238E27FC236}">
                    <a16:creationId xmlns:a16="http://schemas.microsoft.com/office/drawing/2014/main" id="{957F30C7-BA9D-4D98-851D-06F10CC55D27}"/>
                  </a:ext>
                </a:extLst>
              </p:cNvPr>
              <p:cNvSpPr/>
              <p:nvPr/>
            </p:nvSpPr>
            <p:spPr>
              <a:xfrm rot="21089715">
                <a:off x="-1896262" y="4371274"/>
                <a:ext cx="125421" cy="477717"/>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27" name="Flowchart: Delay 26">
                <a:extLst>
                  <a:ext uri="{FF2B5EF4-FFF2-40B4-BE49-F238E27FC236}">
                    <a16:creationId xmlns:a16="http://schemas.microsoft.com/office/drawing/2014/main" id="{EE0ECD34-0A07-4DBA-963F-38208DCF7C3E}"/>
                  </a:ext>
                </a:extLst>
              </p:cNvPr>
              <p:cNvSpPr/>
              <p:nvPr/>
            </p:nvSpPr>
            <p:spPr>
              <a:xfrm rot="2022916" flipH="1">
                <a:off x="-2634761" y="4154053"/>
                <a:ext cx="215771" cy="442399"/>
              </a:xfrm>
              <a:prstGeom prst="flowChartDelay">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35" name="Moon 34">
                <a:extLst>
                  <a:ext uri="{FF2B5EF4-FFF2-40B4-BE49-F238E27FC236}">
                    <a16:creationId xmlns:a16="http://schemas.microsoft.com/office/drawing/2014/main" id="{A3CE1E63-F94E-4F74-BA7E-C669C8BA67A0}"/>
                  </a:ext>
                </a:extLst>
              </p:cNvPr>
              <p:cNvSpPr/>
              <p:nvPr/>
            </p:nvSpPr>
            <p:spPr>
              <a:xfrm rot="5400000">
                <a:off x="-2468073" y="2845301"/>
                <a:ext cx="574130" cy="798746"/>
              </a:xfrm>
              <a:prstGeom prst="moon">
                <a:avLst>
                  <a:gd name="adj" fmla="val 65258"/>
                </a:avLst>
              </a:prstGeom>
              <a:pattFill prst="openDmnd">
                <a:fgClr>
                  <a:srgbClr val="000000"/>
                </a:fgClr>
                <a:bgClr>
                  <a:schemeClr val="bg1"/>
                </a:bgClr>
              </a:patt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sp>
            <p:nvSpPr>
              <p:cNvPr id="36" name="Moon 35">
                <a:extLst>
                  <a:ext uri="{FF2B5EF4-FFF2-40B4-BE49-F238E27FC236}">
                    <a16:creationId xmlns:a16="http://schemas.microsoft.com/office/drawing/2014/main" id="{C5F6087D-88C5-4DFB-95E5-3433BAA07A47}"/>
                  </a:ext>
                </a:extLst>
              </p:cNvPr>
              <p:cNvSpPr/>
              <p:nvPr/>
            </p:nvSpPr>
            <p:spPr>
              <a:xfrm rot="5400000">
                <a:off x="-2404865" y="2918594"/>
                <a:ext cx="412827" cy="779261"/>
              </a:xfrm>
              <a:prstGeom prst="moon">
                <a:avLst>
                  <a:gd name="adj" fmla="val 52142"/>
                </a:avLst>
              </a:prstGeom>
              <a:pattFill prst="dotDmnd">
                <a:fgClr>
                  <a:srgbClr val="000000"/>
                </a:fgClr>
                <a:bgClr>
                  <a:srgbClr val="C28446"/>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sp>
            <p:nvSpPr>
              <p:cNvPr id="37" name="Oval 36">
                <a:extLst>
                  <a:ext uri="{FF2B5EF4-FFF2-40B4-BE49-F238E27FC236}">
                    <a16:creationId xmlns:a16="http://schemas.microsoft.com/office/drawing/2014/main" id="{ED358811-0D45-4E75-8A31-C348F5D7D386}"/>
                  </a:ext>
                </a:extLst>
              </p:cNvPr>
              <p:cNvSpPr/>
              <p:nvPr/>
            </p:nvSpPr>
            <p:spPr>
              <a:xfrm>
                <a:off x="-2346964" y="2996066"/>
                <a:ext cx="308584" cy="131459"/>
              </a:xfrm>
              <a:prstGeom prst="ellipse">
                <a:avLst/>
              </a:prstGeom>
              <a:pattFill prst="dotDmnd">
                <a:fgClr>
                  <a:srgbClr val="F79646">
                    <a:lumMod val="50000"/>
                  </a:srgbClr>
                </a:fgClr>
                <a:bgClr>
                  <a:srgbClr val="C28446"/>
                </a:bgClr>
              </a:patt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38" name="Flowchart: Delay 37">
                <a:extLst>
                  <a:ext uri="{FF2B5EF4-FFF2-40B4-BE49-F238E27FC236}">
                    <a16:creationId xmlns:a16="http://schemas.microsoft.com/office/drawing/2014/main" id="{3AF327D8-B4EB-4F56-A32E-4615F51C4CF3}"/>
                  </a:ext>
                </a:extLst>
              </p:cNvPr>
              <p:cNvSpPr/>
              <p:nvPr/>
            </p:nvSpPr>
            <p:spPr>
              <a:xfrm rot="19976169">
                <a:off x="-2017770" y="4144258"/>
                <a:ext cx="215771" cy="442399"/>
              </a:xfrm>
              <a:prstGeom prst="flowChartDelay">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39" name="Right Triangle 38">
                <a:extLst>
                  <a:ext uri="{FF2B5EF4-FFF2-40B4-BE49-F238E27FC236}">
                    <a16:creationId xmlns:a16="http://schemas.microsoft.com/office/drawing/2014/main" id="{82E62BB4-7D8F-47BD-BECF-E0FE30CC8110}"/>
                  </a:ext>
                </a:extLst>
              </p:cNvPr>
              <p:cNvSpPr/>
              <p:nvPr/>
            </p:nvSpPr>
            <p:spPr>
              <a:xfrm rot="8699319">
                <a:off x="-2411672" y="4150943"/>
                <a:ext cx="166967" cy="196483"/>
              </a:xfrm>
              <a:prstGeom prst="rtTriangle">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40" name="Right Triangle 39">
                <a:extLst>
                  <a:ext uri="{FF2B5EF4-FFF2-40B4-BE49-F238E27FC236}">
                    <a16:creationId xmlns:a16="http://schemas.microsoft.com/office/drawing/2014/main" id="{566655E1-452D-474C-B8D7-97195570FF00}"/>
                  </a:ext>
                </a:extLst>
              </p:cNvPr>
              <p:cNvSpPr/>
              <p:nvPr/>
            </p:nvSpPr>
            <p:spPr>
              <a:xfrm rot="12900681" flipH="1">
                <a:off x="-2131171" y="4150943"/>
                <a:ext cx="166967" cy="196483"/>
              </a:xfrm>
              <a:prstGeom prst="rtTriangle">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41" name="Flowchart: Manual Operation 26">
                <a:extLst>
                  <a:ext uri="{FF2B5EF4-FFF2-40B4-BE49-F238E27FC236}">
                    <a16:creationId xmlns:a16="http://schemas.microsoft.com/office/drawing/2014/main" id="{BDCD1D36-08DD-486B-961A-5191415FAD5E}"/>
                  </a:ext>
                </a:extLst>
              </p:cNvPr>
              <p:cNvSpPr/>
              <p:nvPr/>
            </p:nvSpPr>
            <p:spPr>
              <a:xfrm rot="230863" flipV="1">
                <a:off x="-2487781" y="4999311"/>
                <a:ext cx="279424" cy="84268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42" name="Flowchart: Terminator 41">
                <a:extLst>
                  <a:ext uri="{FF2B5EF4-FFF2-40B4-BE49-F238E27FC236}">
                    <a16:creationId xmlns:a16="http://schemas.microsoft.com/office/drawing/2014/main" id="{6DE50E42-A66E-4ADC-91D2-DB6D75413587}"/>
                  </a:ext>
                </a:extLst>
              </p:cNvPr>
              <p:cNvSpPr/>
              <p:nvPr/>
            </p:nvSpPr>
            <p:spPr>
              <a:xfrm rot="2262586">
                <a:off x="-1739384" y="4455383"/>
                <a:ext cx="121632" cy="406835"/>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43" name="Flowchart: Terminator 42">
                <a:extLst>
                  <a:ext uri="{FF2B5EF4-FFF2-40B4-BE49-F238E27FC236}">
                    <a16:creationId xmlns:a16="http://schemas.microsoft.com/office/drawing/2014/main" id="{B92759B3-0AE9-4B26-8D3E-920D555A37BD}"/>
                  </a:ext>
                </a:extLst>
              </p:cNvPr>
              <p:cNvSpPr/>
              <p:nvPr/>
            </p:nvSpPr>
            <p:spPr>
              <a:xfrm rot="18705810" flipH="1">
                <a:off x="-2714969" y="4736489"/>
                <a:ext cx="95213" cy="280136"/>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44" name="Flowchart: Connector 43">
                <a:extLst>
                  <a:ext uri="{FF2B5EF4-FFF2-40B4-BE49-F238E27FC236}">
                    <a16:creationId xmlns:a16="http://schemas.microsoft.com/office/drawing/2014/main" id="{77DE7E81-D2CA-4E4C-BAE2-269FDBCD7573}"/>
                  </a:ext>
                </a:extLst>
              </p:cNvPr>
              <p:cNvSpPr/>
              <p:nvPr/>
            </p:nvSpPr>
            <p:spPr>
              <a:xfrm>
                <a:off x="-2225278" y="4320573"/>
                <a:ext cx="53650" cy="5876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sp>
            <p:nvSpPr>
              <p:cNvPr id="45" name="Flowchart: Connector 44">
                <a:extLst>
                  <a:ext uri="{FF2B5EF4-FFF2-40B4-BE49-F238E27FC236}">
                    <a16:creationId xmlns:a16="http://schemas.microsoft.com/office/drawing/2014/main" id="{9365047C-7777-4B04-8270-A867C4043140}"/>
                  </a:ext>
                </a:extLst>
              </p:cNvPr>
              <p:cNvSpPr/>
              <p:nvPr/>
            </p:nvSpPr>
            <p:spPr>
              <a:xfrm>
                <a:off x="-2225278" y="4405700"/>
                <a:ext cx="53650" cy="5876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grpSp>
            <p:nvGrpSpPr>
              <p:cNvPr id="46" name="Group 45">
                <a:extLst>
                  <a:ext uri="{FF2B5EF4-FFF2-40B4-BE49-F238E27FC236}">
                    <a16:creationId xmlns:a16="http://schemas.microsoft.com/office/drawing/2014/main" id="{57478DDF-D2F3-477B-A381-5D4627CA30C1}"/>
                  </a:ext>
                </a:extLst>
              </p:cNvPr>
              <p:cNvGrpSpPr/>
              <p:nvPr/>
            </p:nvGrpSpPr>
            <p:grpSpPr>
              <a:xfrm>
                <a:off x="-2123362" y="4260410"/>
                <a:ext cx="218912" cy="352027"/>
                <a:chOff x="859632" y="2338402"/>
                <a:chExt cx="571500" cy="788345"/>
              </a:xfrm>
            </p:grpSpPr>
            <p:sp>
              <p:nvSpPr>
                <p:cNvPr id="51" name="Rectangle 50">
                  <a:extLst>
                    <a:ext uri="{FF2B5EF4-FFF2-40B4-BE49-F238E27FC236}">
                      <a16:creationId xmlns:a16="http://schemas.microsoft.com/office/drawing/2014/main" id="{03F82A0D-A714-4D5B-B9EB-CED785793331}"/>
                    </a:ext>
                  </a:extLst>
                </p:cNvPr>
                <p:cNvSpPr/>
                <p:nvPr/>
              </p:nvSpPr>
              <p:spPr>
                <a:xfrm>
                  <a:off x="977900" y="2707482"/>
                  <a:ext cx="342900" cy="85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pic>
              <p:nvPicPr>
                <p:cNvPr id="52" name="Picture 51">
                  <a:extLst>
                    <a:ext uri="{FF2B5EF4-FFF2-40B4-BE49-F238E27FC236}">
                      <a16:creationId xmlns:a16="http://schemas.microsoft.com/office/drawing/2014/main" id="{2EC6A947-1DE8-4CFA-8B1B-E378A90969AD}"/>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31560" y1="31877" x2="31560" y2="31877"/>
                              <a14:foregroundMark x1="46454" y1="11054" x2="46454" y2="11054"/>
                              <a14:foregroundMark x1="42553" y1="9512" x2="42553" y2="9512"/>
                              <a14:foregroundMark x1="39362" y1="8997" x2="39362" y2="8997"/>
                              <a14:foregroundMark x1="59929" y1="8997" x2="59929" y2="8997"/>
                              <a14:foregroundMark x1="29787" y1="26735" x2="29787" y2="26735"/>
                              <a14:foregroundMark x1="71631" y1="12339" x2="71631" y2="12339"/>
                              <a14:foregroundMark x1="77660" y1="21337" x2="77660" y2="21337"/>
                              <a14:foregroundMark x1="73050" y1="30077" x2="73050" y2="30077"/>
                              <a14:foregroundMark x1="61702" y1="33162" x2="61702" y2="33162"/>
                              <a14:foregroundMark x1="37234" y1="29306" x2="37234" y2="29306"/>
                              <a14:foregroundMark x1="53546" y1="61697" x2="53546" y2="61697"/>
                              <a14:foregroundMark x1="67021" y1="64010" x2="67021" y2="64010"/>
                              <a14:foregroundMark x1="33688" y1="62468" x2="33688" y2="62468"/>
                              <a14:foregroundMark x1="28369" y1="80463" x2="28369" y2="80463"/>
                              <a14:foregroundMark x1="48227" y1="79949" x2="48227" y2="79949"/>
                              <a14:foregroundMark x1="33688" y1="34447" x2="33688" y2="34447"/>
                              <a14:foregroundMark x1="49645" y1="76864" x2="49645" y2="76864"/>
                              <a14:foregroundMark x1="26596" y1="50643" x2="26596" y2="50643"/>
                              <a14:foregroundMark x1="44326" y1="49871" x2="44326" y2="49871"/>
                              <a14:foregroundMark x1="56738" y1="51928" x2="56738" y2="51928"/>
                              <a14:foregroundMark x1="70567" y1="52185" x2="70567" y2="52185"/>
                              <a14:foregroundMark x1="24113" y1="27249" x2="24113" y2="27249"/>
                              <a14:backgroundMark x1="36879" y1="22365" x2="36879" y2="22365"/>
                              <a14:backgroundMark x1="43262" y1="30591" x2="43262" y2="30591"/>
                            </a14:backgroundRemoval>
                          </a14:imgEffect>
                        </a14:imgLayer>
                      </a14:imgProps>
                    </a:ext>
                    <a:ext uri="{28A0092B-C50C-407E-A947-70E740481C1C}">
                      <a14:useLocalDpi xmlns:a14="http://schemas.microsoft.com/office/drawing/2010/main" val="0"/>
                    </a:ext>
                  </a:extLst>
                </a:blip>
                <a:stretch>
                  <a:fillRect/>
                </a:stretch>
              </p:blipFill>
              <p:spPr>
                <a:xfrm>
                  <a:off x="859632" y="2338402"/>
                  <a:ext cx="571500" cy="788345"/>
                </a:xfrm>
                <a:prstGeom prst="rect">
                  <a:avLst/>
                </a:prstGeom>
                <a:ln>
                  <a:noFill/>
                </a:ln>
              </p:spPr>
            </p:pic>
          </p:grpSp>
          <p:sp>
            <p:nvSpPr>
              <p:cNvPr id="47" name="Freeform: Shape 233">
                <a:extLst>
                  <a:ext uri="{FF2B5EF4-FFF2-40B4-BE49-F238E27FC236}">
                    <a16:creationId xmlns:a16="http://schemas.microsoft.com/office/drawing/2014/main" id="{C94ECD4F-4B64-4300-9086-5F28B5B306BA}"/>
                  </a:ext>
                </a:extLst>
              </p:cNvPr>
              <p:cNvSpPr/>
              <p:nvPr/>
            </p:nvSpPr>
            <p:spPr>
              <a:xfrm rot="14816196">
                <a:off x="-2606070" y="4897498"/>
                <a:ext cx="184707" cy="177059"/>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E9CD87"/>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8" name="Group 47">
                <a:extLst>
                  <a:ext uri="{FF2B5EF4-FFF2-40B4-BE49-F238E27FC236}">
                    <a16:creationId xmlns:a16="http://schemas.microsoft.com/office/drawing/2014/main" id="{BEF2F039-10DD-451D-BAAE-0FEE9C6F5DBD}"/>
                  </a:ext>
                </a:extLst>
              </p:cNvPr>
              <p:cNvGrpSpPr/>
              <p:nvPr/>
            </p:nvGrpSpPr>
            <p:grpSpPr>
              <a:xfrm rot="20979317">
                <a:off x="-1622790" y="4356147"/>
                <a:ext cx="291582" cy="209055"/>
                <a:chOff x="2687747" y="3880759"/>
                <a:chExt cx="433033" cy="310471"/>
              </a:xfrm>
            </p:grpSpPr>
            <p:sp>
              <p:nvSpPr>
                <p:cNvPr id="49" name="Freeform: Shape 235">
                  <a:extLst>
                    <a:ext uri="{FF2B5EF4-FFF2-40B4-BE49-F238E27FC236}">
                      <a16:creationId xmlns:a16="http://schemas.microsoft.com/office/drawing/2014/main" id="{2837CA76-F43E-4211-A7B4-051B4DECD25E}"/>
                    </a:ext>
                  </a:extLst>
                </p:cNvPr>
                <p:cNvSpPr/>
                <p:nvPr/>
              </p:nvSpPr>
              <p:spPr>
                <a:xfrm rot="214698">
                  <a:off x="2687747" y="3880759"/>
                  <a:ext cx="433033" cy="310471"/>
                </a:xfrm>
                <a:custGeom>
                  <a:avLst/>
                  <a:gdLst>
                    <a:gd name="connsiteX0" fmla="*/ 124530 w 1197450"/>
                    <a:gd name="connsiteY0" fmla="*/ 0 h 858535"/>
                    <a:gd name="connsiteX1" fmla="*/ 253778 w 1197450"/>
                    <a:gd name="connsiteY1" fmla="*/ 136669 h 858535"/>
                    <a:gd name="connsiteX2" fmla="*/ 247969 w 1197450"/>
                    <a:gd name="connsiteY2" fmla="*/ 177311 h 858535"/>
                    <a:gd name="connsiteX3" fmla="*/ 236389 w 1197450"/>
                    <a:gd name="connsiteY3" fmla="*/ 202783 h 858535"/>
                    <a:gd name="connsiteX4" fmla="*/ 252130 w 1197450"/>
                    <a:gd name="connsiteY4" fmla="*/ 193168 h 858535"/>
                    <a:gd name="connsiteX5" fmla="*/ 258105 w 1197450"/>
                    <a:gd name="connsiteY5" fmla="*/ 209334 h 858535"/>
                    <a:gd name="connsiteX6" fmla="*/ 281636 w 1197450"/>
                    <a:gd name="connsiteY6" fmla="*/ 220132 h 858535"/>
                    <a:gd name="connsiteX7" fmla="*/ 297810 w 1197450"/>
                    <a:gd name="connsiteY7" fmla="*/ 214378 h 858535"/>
                    <a:gd name="connsiteX8" fmla="*/ 306254 w 1197450"/>
                    <a:gd name="connsiteY8" fmla="*/ 208666 h 858535"/>
                    <a:gd name="connsiteX9" fmla="*/ 362249 w 1197450"/>
                    <a:gd name="connsiteY9" fmla="*/ 191453 h 858535"/>
                    <a:gd name="connsiteX10" fmla="*/ 363282 w 1197450"/>
                    <a:gd name="connsiteY10" fmla="*/ 191086 h 858535"/>
                    <a:gd name="connsiteX11" fmla="*/ 363445 w 1197450"/>
                    <a:gd name="connsiteY11" fmla="*/ 191084 h 858535"/>
                    <a:gd name="connsiteX12" fmla="*/ 369327 w 1197450"/>
                    <a:gd name="connsiteY12" fmla="*/ 189277 h 858535"/>
                    <a:gd name="connsiteX13" fmla="*/ 446561 w 1197450"/>
                    <a:gd name="connsiteY13" fmla="*/ 182167 h 858535"/>
                    <a:gd name="connsiteX14" fmla="*/ 479781 w 1197450"/>
                    <a:gd name="connsiteY14" fmla="*/ 185224 h 858535"/>
                    <a:gd name="connsiteX15" fmla="*/ 525533 w 1197450"/>
                    <a:gd name="connsiteY15" fmla="*/ 170409 h 858535"/>
                    <a:gd name="connsiteX16" fmla="*/ 586989 w 1197450"/>
                    <a:gd name="connsiteY16" fmla="*/ 164449 h 858535"/>
                    <a:gd name="connsiteX17" fmla="*/ 698629 w 1197450"/>
                    <a:gd name="connsiteY17" fmla="*/ 186662 h 858535"/>
                    <a:gd name="connsiteX18" fmla="*/ 711963 w 1197450"/>
                    <a:gd name="connsiteY18" fmla="*/ 196160 h 858535"/>
                    <a:gd name="connsiteX19" fmla="*/ 727561 w 1197450"/>
                    <a:gd name="connsiteY19" fmla="*/ 198474 h 858535"/>
                    <a:gd name="connsiteX20" fmla="*/ 775730 w 1197450"/>
                    <a:gd name="connsiteY20" fmla="*/ 191874 h 858535"/>
                    <a:gd name="connsiteX21" fmla="*/ 834617 w 1197450"/>
                    <a:gd name="connsiteY21" fmla="*/ 194961 h 858535"/>
                    <a:gd name="connsiteX22" fmla="*/ 967022 w 1197450"/>
                    <a:gd name="connsiteY22" fmla="*/ 251569 h 858535"/>
                    <a:gd name="connsiteX23" fmla="*/ 974608 w 1197450"/>
                    <a:gd name="connsiteY23" fmla="*/ 274951 h 858535"/>
                    <a:gd name="connsiteX24" fmla="*/ 1013567 w 1197450"/>
                    <a:gd name="connsiteY24" fmla="*/ 277856 h 858535"/>
                    <a:gd name="connsiteX25" fmla="*/ 1107944 w 1197450"/>
                    <a:gd name="connsiteY25" fmla="*/ 312703 h 858535"/>
                    <a:gd name="connsiteX26" fmla="*/ 1115861 w 1197450"/>
                    <a:gd name="connsiteY26" fmla="*/ 327183 h 858535"/>
                    <a:gd name="connsiteX27" fmla="*/ 1113335 w 1197450"/>
                    <a:gd name="connsiteY27" fmla="*/ 327425 h 858535"/>
                    <a:gd name="connsiteX28" fmla="*/ 1113335 w 1197450"/>
                    <a:gd name="connsiteY28" fmla="*/ 327426 h 858535"/>
                    <a:gd name="connsiteX29" fmla="*/ 1116595 w 1197450"/>
                    <a:gd name="connsiteY29" fmla="*/ 328526 h 858535"/>
                    <a:gd name="connsiteX30" fmla="*/ 1118816 w 1197450"/>
                    <a:gd name="connsiteY30" fmla="*/ 332587 h 858535"/>
                    <a:gd name="connsiteX31" fmla="*/ 1125875 w 1197450"/>
                    <a:gd name="connsiteY31" fmla="*/ 331654 h 858535"/>
                    <a:gd name="connsiteX32" fmla="*/ 1172104 w 1197450"/>
                    <a:gd name="connsiteY32" fmla="*/ 347240 h 858535"/>
                    <a:gd name="connsiteX33" fmla="*/ 1186015 w 1197450"/>
                    <a:gd name="connsiteY33" fmla="*/ 419646 h 858535"/>
                    <a:gd name="connsiteX34" fmla="*/ 1164273 w 1197450"/>
                    <a:gd name="connsiteY34" fmla="*/ 438137 h 858535"/>
                    <a:gd name="connsiteX35" fmla="*/ 1073728 w 1197450"/>
                    <a:gd name="connsiteY35" fmla="*/ 450576 h 858535"/>
                    <a:gd name="connsiteX36" fmla="*/ 1012986 w 1197450"/>
                    <a:gd name="connsiteY36" fmla="*/ 453814 h 858535"/>
                    <a:gd name="connsiteX37" fmla="*/ 935340 w 1197450"/>
                    <a:gd name="connsiteY37" fmla="*/ 449672 h 858535"/>
                    <a:gd name="connsiteX38" fmla="*/ 921097 w 1197450"/>
                    <a:gd name="connsiteY38" fmla="*/ 447135 h 858535"/>
                    <a:gd name="connsiteX39" fmla="*/ 871807 w 1197450"/>
                    <a:gd name="connsiteY39" fmla="*/ 469826 h 858535"/>
                    <a:gd name="connsiteX40" fmla="*/ 812500 w 1197450"/>
                    <a:gd name="connsiteY40" fmla="*/ 488413 h 858535"/>
                    <a:gd name="connsiteX41" fmla="*/ 802528 w 1197450"/>
                    <a:gd name="connsiteY41" fmla="*/ 503450 h 858535"/>
                    <a:gd name="connsiteX42" fmla="*/ 733894 w 1197450"/>
                    <a:gd name="connsiteY42" fmla="*/ 557287 h 858535"/>
                    <a:gd name="connsiteX43" fmla="*/ 713376 w 1197450"/>
                    <a:gd name="connsiteY43" fmla="*/ 567560 h 858535"/>
                    <a:gd name="connsiteX44" fmla="*/ 677976 w 1197450"/>
                    <a:gd name="connsiteY44" fmla="*/ 600309 h 858535"/>
                    <a:gd name="connsiteX45" fmla="*/ 544593 w 1197450"/>
                    <a:gd name="connsiteY45" fmla="*/ 681774 h 858535"/>
                    <a:gd name="connsiteX46" fmla="*/ 374287 w 1197450"/>
                    <a:gd name="connsiteY46" fmla="*/ 681773 h 858535"/>
                    <a:gd name="connsiteX47" fmla="*/ 362646 w 1197450"/>
                    <a:gd name="connsiteY47" fmla="*/ 686506 h 858535"/>
                    <a:gd name="connsiteX48" fmla="*/ 351988 w 1197450"/>
                    <a:gd name="connsiteY48" fmla="*/ 688616 h 858535"/>
                    <a:gd name="connsiteX49" fmla="*/ 337544 w 1197450"/>
                    <a:gd name="connsiteY49" fmla="*/ 698170 h 858535"/>
                    <a:gd name="connsiteX50" fmla="*/ 318186 w 1197450"/>
                    <a:gd name="connsiteY50" fmla="*/ 725085 h 858535"/>
                    <a:gd name="connsiteX51" fmla="*/ 315949 w 1197450"/>
                    <a:gd name="connsiteY51" fmla="*/ 735957 h 858535"/>
                    <a:gd name="connsiteX52" fmla="*/ 311707 w 1197450"/>
                    <a:gd name="connsiteY52" fmla="*/ 734094 h 858535"/>
                    <a:gd name="connsiteX53" fmla="*/ 303545 w 1197450"/>
                    <a:gd name="connsiteY53" fmla="*/ 745441 h 858535"/>
                    <a:gd name="connsiteX54" fmla="*/ 307591 w 1197450"/>
                    <a:gd name="connsiteY54" fmla="*/ 748435 h 858535"/>
                    <a:gd name="connsiteX55" fmla="*/ 222970 w 1197450"/>
                    <a:gd name="connsiteY55" fmla="*/ 858535 h 858535"/>
                    <a:gd name="connsiteX56" fmla="*/ 0 w 1197450"/>
                    <a:gd name="connsiteY56" fmla="*/ 693571 h 858535"/>
                    <a:gd name="connsiteX57" fmla="*/ 53018 w 1197450"/>
                    <a:gd name="connsiteY57" fmla="*/ 624590 h 858535"/>
                    <a:gd name="connsiteX58" fmla="*/ 80919 w 1197450"/>
                    <a:gd name="connsiteY58" fmla="*/ 560696 h 858535"/>
                    <a:gd name="connsiteX59" fmla="*/ 100085 w 1197450"/>
                    <a:gd name="connsiteY59" fmla="*/ 484278 h 858535"/>
                    <a:gd name="connsiteX60" fmla="*/ 102618 w 1197450"/>
                    <a:gd name="connsiteY60" fmla="*/ 423854 h 858535"/>
                    <a:gd name="connsiteX61" fmla="*/ 91356 w 1197450"/>
                    <a:gd name="connsiteY61" fmla="*/ 398203 h 858535"/>
                    <a:gd name="connsiteX62" fmla="*/ 111161 w 1197450"/>
                    <a:gd name="connsiteY62" fmla="*/ 291219 h 858535"/>
                    <a:gd name="connsiteX63" fmla="*/ 132275 w 1197450"/>
                    <a:gd name="connsiteY63" fmla="*/ 271686 h 858535"/>
                    <a:gd name="connsiteX64" fmla="*/ 131005 w 1197450"/>
                    <a:gd name="connsiteY64" fmla="*/ 271958 h 858535"/>
                    <a:gd name="connsiteX65" fmla="*/ 135486 w 1197450"/>
                    <a:gd name="connsiteY65" fmla="*/ 262117 h 858535"/>
                    <a:gd name="connsiteX66" fmla="*/ 140004 w 1197450"/>
                    <a:gd name="connsiteY66" fmla="*/ 228987 h 858535"/>
                    <a:gd name="connsiteX67" fmla="*/ 123167 w 1197450"/>
                    <a:gd name="connsiteY67" fmla="*/ 168805 h 858535"/>
                    <a:gd name="connsiteX68" fmla="*/ 109848 w 1197450"/>
                    <a:gd name="connsiteY68" fmla="*/ 155508 h 858535"/>
                    <a:gd name="connsiteX69" fmla="*/ 114734 w 1197450"/>
                    <a:gd name="connsiteY69" fmla="*/ 129579 h 858535"/>
                    <a:gd name="connsiteX70" fmla="*/ 100086 w 1197450"/>
                    <a:gd name="connsiteY70" fmla="*/ 78208 h 858535"/>
                    <a:gd name="connsiteX71" fmla="*/ 67785 w 1197450"/>
                    <a:gd name="connsiteY71" fmla="*/ 49709 h 858535"/>
                    <a:gd name="connsiteX72" fmla="*/ 65227 w 1197450"/>
                    <a:gd name="connsiteY72" fmla="*/ 41289 h 858535"/>
                    <a:gd name="connsiteX73" fmla="*/ 69851 w 1197450"/>
                    <a:gd name="connsiteY73" fmla="*/ 31485 h 858535"/>
                    <a:gd name="connsiteX74" fmla="*/ 72571 w 1197450"/>
                    <a:gd name="connsiteY74" fmla="*/ 11917 h 858535"/>
                    <a:gd name="connsiteX75" fmla="*/ 74221 w 1197450"/>
                    <a:gd name="connsiteY75" fmla="*/ 10740 h 858535"/>
                    <a:gd name="connsiteX76" fmla="*/ 124530 w 1197450"/>
                    <a:gd name="connsiteY76" fmla="*/ 0 h 858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197450" h="858535">
                      <a:moveTo>
                        <a:pt x="124530" y="0"/>
                      </a:moveTo>
                      <a:cubicBezTo>
                        <a:pt x="195913" y="0"/>
                        <a:pt x="253778" y="61188"/>
                        <a:pt x="253778" y="136669"/>
                      </a:cubicBezTo>
                      <a:cubicBezTo>
                        <a:pt x="253779" y="150822"/>
                        <a:pt x="251746" y="164472"/>
                        <a:pt x="247969" y="177311"/>
                      </a:cubicBezTo>
                      <a:lnTo>
                        <a:pt x="236389" y="202783"/>
                      </a:lnTo>
                      <a:lnTo>
                        <a:pt x="252130" y="193168"/>
                      </a:lnTo>
                      <a:lnTo>
                        <a:pt x="258105" y="209334"/>
                      </a:lnTo>
                      <a:cubicBezTo>
                        <a:pt x="261565" y="218690"/>
                        <a:pt x="272098" y="223525"/>
                        <a:pt x="281636" y="220132"/>
                      </a:cubicBezTo>
                      <a:lnTo>
                        <a:pt x="297810" y="214378"/>
                      </a:lnTo>
                      <a:lnTo>
                        <a:pt x="306254" y="208666"/>
                      </a:lnTo>
                      <a:lnTo>
                        <a:pt x="362249" y="191453"/>
                      </a:lnTo>
                      <a:lnTo>
                        <a:pt x="363282" y="191086"/>
                      </a:lnTo>
                      <a:lnTo>
                        <a:pt x="363445" y="191084"/>
                      </a:lnTo>
                      <a:lnTo>
                        <a:pt x="369327" y="189277"/>
                      </a:lnTo>
                      <a:cubicBezTo>
                        <a:pt x="393066" y="184699"/>
                        <a:pt x="419165" y="182167"/>
                        <a:pt x="446561" y="182167"/>
                      </a:cubicBezTo>
                      <a:lnTo>
                        <a:pt x="479781" y="185224"/>
                      </a:lnTo>
                      <a:lnTo>
                        <a:pt x="525533" y="170409"/>
                      </a:lnTo>
                      <a:cubicBezTo>
                        <a:pt x="544421" y="166572"/>
                        <a:pt x="565188" y="164450"/>
                        <a:pt x="586989" y="164449"/>
                      </a:cubicBezTo>
                      <a:cubicBezTo>
                        <a:pt x="630587" y="164449"/>
                        <a:pt x="670056" y="172936"/>
                        <a:pt x="698629" y="186662"/>
                      </a:cubicBezTo>
                      <a:lnTo>
                        <a:pt x="711963" y="196160"/>
                      </a:lnTo>
                      <a:lnTo>
                        <a:pt x="727561" y="198474"/>
                      </a:lnTo>
                      <a:lnTo>
                        <a:pt x="775730" y="191874"/>
                      </a:lnTo>
                      <a:cubicBezTo>
                        <a:pt x="794061" y="191186"/>
                        <a:pt x="813974" y="192143"/>
                        <a:pt x="834617" y="194961"/>
                      </a:cubicBezTo>
                      <a:cubicBezTo>
                        <a:pt x="896550" y="203422"/>
                        <a:pt x="947476" y="226260"/>
                        <a:pt x="967022" y="251569"/>
                      </a:cubicBezTo>
                      <a:lnTo>
                        <a:pt x="974608" y="274951"/>
                      </a:lnTo>
                      <a:lnTo>
                        <a:pt x="1013567" y="277856"/>
                      </a:lnTo>
                      <a:cubicBezTo>
                        <a:pt x="1056002" y="284484"/>
                        <a:pt x="1089997" y="297035"/>
                        <a:pt x="1107944" y="312703"/>
                      </a:cubicBezTo>
                      <a:lnTo>
                        <a:pt x="1115861" y="327183"/>
                      </a:lnTo>
                      <a:lnTo>
                        <a:pt x="1113335" y="327425"/>
                      </a:lnTo>
                      <a:lnTo>
                        <a:pt x="1113335" y="327426"/>
                      </a:lnTo>
                      <a:lnTo>
                        <a:pt x="1116595" y="328526"/>
                      </a:lnTo>
                      <a:lnTo>
                        <a:pt x="1118816" y="332587"/>
                      </a:lnTo>
                      <a:lnTo>
                        <a:pt x="1125875" y="331654"/>
                      </a:lnTo>
                      <a:lnTo>
                        <a:pt x="1172104" y="347240"/>
                      </a:lnTo>
                      <a:cubicBezTo>
                        <a:pt x="1200034" y="365470"/>
                        <a:pt x="1205201" y="392363"/>
                        <a:pt x="1186015" y="419646"/>
                      </a:cubicBezTo>
                      <a:lnTo>
                        <a:pt x="1164273" y="438137"/>
                      </a:lnTo>
                      <a:lnTo>
                        <a:pt x="1073728" y="450576"/>
                      </a:lnTo>
                      <a:lnTo>
                        <a:pt x="1012986" y="453814"/>
                      </a:lnTo>
                      <a:cubicBezTo>
                        <a:pt x="985443" y="453814"/>
                        <a:pt x="959205" y="452341"/>
                        <a:pt x="935340" y="449672"/>
                      </a:cubicBezTo>
                      <a:lnTo>
                        <a:pt x="921097" y="447135"/>
                      </a:lnTo>
                      <a:lnTo>
                        <a:pt x="871807" y="469826"/>
                      </a:lnTo>
                      <a:lnTo>
                        <a:pt x="812500" y="488413"/>
                      </a:lnTo>
                      <a:lnTo>
                        <a:pt x="802528" y="503450"/>
                      </a:lnTo>
                      <a:cubicBezTo>
                        <a:pt x="787176" y="520859"/>
                        <a:pt x="763084" y="540181"/>
                        <a:pt x="733894" y="557287"/>
                      </a:cubicBezTo>
                      <a:lnTo>
                        <a:pt x="713376" y="567560"/>
                      </a:lnTo>
                      <a:lnTo>
                        <a:pt x="677976" y="600309"/>
                      </a:lnTo>
                      <a:lnTo>
                        <a:pt x="544593" y="681774"/>
                      </a:lnTo>
                      <a:lnTo>
                        <a:pt x="374287" y="681773"/>
                      </a:lnTo>
                      <a:lnTo>
                        <a:pt x="362646" y="686506"/>
                      </a:lnTo>
                      <a:lnTo>
                        <a:pt x="351988" y="688616"/>
                      </a:lnTo>
                      <a:lnTo>
                        <a:pt x="337544" y="698170"/>
                      </a:lnTo>
                      <a:lnTo>
                        <a:pt x="318186" y="725085"/>
                      </a:lnTo>
                      <a:lnTo>
                        <a:pt x="315949" y="735957"/>
                      </a:lnTo>
                      <a:lnTo>
                        <a:pt x="311707" y="734094"/>
                      </a:lnTo>
                      <a:lnTo>
                        <a:pt x="303545" y="745441"/>
                      </a:lnTo>
                      <a:lnTo>
                        <a:pt x="307591" y="748435"/>
                      </a:lnTo>
                      <a:lnTo>
                        <a:pt x="222970" y="858535"/>
                      </a:lnTo>
                      <a:lnTo>
                        <a:pt x="0" y="693571"/>
                      </a:lnTo>
                      <a:lnTo>
                        <a:pt x="53018" y="624590"/>
                      </a:lnTo>
                      <a:lnTo>
                        <a:pt x="80919" y="560696"/>
                      </a:lnTo>
                      <a:cubicBezTo>
                        <a:pt x="89850" y="534522"/>
                        <a:pt x="96340" y="508395"/>
                        <a:pt x="100085" y="484278"/>
                      </a:cubicBezTo>
                      <a:lnTo>
                        <a:pt x="102618" y="423854"/>
                      </a:lnTo>
                      <a:lnTo>
                        <a:pt x="91356" y="398203"/>
                      </a:lnTo>
                      <a:cubicBezTo>
                        <a:pt x="81551" y="361340"/>
                        <a:pt x="89011" y="322059"/>
                        <a:pt x="111161" y="291219"/>
                      </a:cubicBezTo>
                      <a:lnTo>
                        <a:pt x="132275" y="271686"/>
                      </a:lnTo>
                      <a:lnTo>
                        <a:pt x="131005" y="271958"/>
                      </a:lnTo>
                      <a:lnTo>
                        <a:pt x="135486" y="262117"/>
                      </a:lnTo>
                      <a:cubicBezTo>
                        <a:pt x="138395" y="251934"/>
                        <a:pt x="140002" y="240738"/>
                        <a:pt x="140004" y="228987"/>
                      </a:cubicBezTo>
                      <a:cubicBezTo>
                        <a:pt x="140002" y="205484"/>
                        <a:pt x="133569" y="184206"/>
                        <a:pt x="123167" y="168805"/>
                      </a:cubicBezTo>
                      <a:lnTo>
                        <a:pt x="109848" y="155508"/>
                      </a:lnTo>
                      <a:lnTo>
                        <a:pt x="114734" y="129579"/>
                      </a:lnTo>
                      <a:cubicBezTo>
                        <a:pt x="114733" y="110551"/>
                        <a:pt x="109336" y="92872"/>
                        <a:pt x="100086" y="78208"/>
                      </a:cubicBezTo>
                      <a:lnTo>
                        <a:pt x="67785" y="49709"/>
                      </a:lnTo>
                      <a:lnTo>
                        <a:pt x="65227" y="41289"/>
                      </a:lnTo>
                      <a:lnTo>
                        <a:pt x="69851" y="31485"/>
                      </a:lnTo>
                      <a:lnTo>
                        <a:pt x="72571" y="11917"/>
                      </a:lnTo>
                      <a:lnTo>
                        <a:pt x="74221" y="10740"/>
                      </a:lnTo>
                      <a:cubicBezTo>
                        <a:pt x="89685" y="3825"/>
                        <a:pt x="106686" y="0"/>
                        <a:pt x="124530" y="0"/>
                      </a:cubicBezTo>
                      <a:close/>
                    </a:path>
                  </a:pathLst>
                </a:custGeom>
                <a:solidFill>
                  <a:srgbClr val="EACC8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0" name="Freeform: Shape 236">
                  <a:extLst>
                    <a:ext uri="{FF2B5EF4-FFF2-40B4-BE49-F238E27FC236}">
                      <a16:creationId xmlns:a16="http://schemas.microsoft.com/office/drawing/2014/main" id="{9087FED0-73F7-4701-A284-D5DFFBEB85C7}"/>
                    </a:ext>
                  </a:extLst>
                </p:cNvPr>
                <p:cNvSpPr/>
                <p:nvPr/>
              </p:nvSpPr>
              <p:spPr>
                <a:xfrm rot="11349003">
                  <a:off x="2727067" y="3940335"/>
                  <a:ext cx="363981" cy="201511"/>
                </a:xfrm>
                <a:custGeom>
                  <a:avLst/>
                  <a:gdLst>
                    <a:gd name="connsiteX0" fmla="*/ 984570 w 1032265"/>
                    <a:gd name="connsiteY0" fmla="*/ 100584 h 582486"/>
                    <a:gd name="connsiteX1" fmla="*/ 966282 w 1032265"/>
                    <a:gd name="connsiteY1" fmla="*/ 50292 h 582486"/>
                    <a:gd name="connsiteX2" fmla="*/ 984570 w 1032265"/>
                    <a:gd name="connsiteY2" fmla="*/ 0 h 582486"/>
                    <a:gd name="connsiteX3" fmla="*/ 979478 w 1032265"/>
                    <a:gd name="connsiteY3" fmla="*/ 50292 h 582486"/>
                    <a:gd name="connsiteX4" fmla="*/ 984570 w 1032265"/>
                    <a:gd name="connsiteY4" fmla="*/ 100584 h 582486"/>
                    <a:gd name="connsiteX5" fmla="*/ 1027954 w 1032265"/>
                    <a:gd name="connsiteY5" fmla="*/ 246514 h 582486"/>
                    <a:gd name="connsiteX6" fmla="*/ 995327 w 1032265"/>
                    <a:gd name="connsiteY6" fmla="*/ 177277 h 582486"/>
                    <a:gd name="connsiteX7" fmla="*/ 961016 w 1032265"/>
                    <a:gd name="connsiteY7" fmla="*/ 146122 h 582486"/>
                    <a:gd name="connsiteX8" fmla="*/ 942703 w 1032265"/>
                    <a:gd name="connsiteY8" fmla="*/ 138999 h 582486"/>
                    <a:gd name="connsiteX9" fmla="*/ 941578 w 1032265"/>
                    <a:gd name="connsiteY9" fmla="*/ 141963 h 582486"/>
                    <a:gd name="connsiteX10" fmla="*/ 940737 w 1032265"/>
                    <a:gd name="connsiteY10" fmla="*/ 138236 h 582486"/>
                    <a:gd name="connsiteX11" fmla="*/ 931707 w 1032265"/>
                    <a:gd name="connsiteY11" fmla="*/ 134724 h 582486"/>
                    <a:gd name="connsiteX12" fmla="*/ 939562 w 1032265"/>
                    <a:gd name="connsiteY12" fmla="*/ 133020 h 582486"/>
                    <a:gd name="connsiteX13" fmla="*/ 934662 w 1032265"/>
                    <a:gd name="connsiteY13" fmla="*/ 111286 h 582486"/>
                    <a:gd name="connsiteX14" fmla="*/ 908951 w 1032265"/>
                    <a:gd name="connsiteY14" fmla="*/ 72726 h 582486"/>
                    <a:gd name="connsiteX15" fmla="*/ 845331 w 1032265"/>
                    <a:gd name="connsiteY15" fmla="*/ 30174 h 582486"/>
                    <a:gd name="connsiteX16" fmla="*/ 914243 w 1032265"/>
                    <a:gd name="connsiteY16" fmla="*/ 68170 h 582486"/>
                    <a:gd name="connsiteX17" fmla="*/ 945889 w 1032265"/>
                    <a:gd name="connsiteY17" fmla="*/ 130604 h 582486"/>
                    <a:gd name="connsiteX18" fmla="*/ 945089 w 1032265"/>
                    <a:gd name="connsiteY18" fmla="*/ 132710 h 582486"/>
                    <a:gd name="connsiteX19" fmla="*/ 960502 w 1032265"/>
                    <a:gd name="connsiteY19" fmla="*/ 138440 h 582486"/>
                    <a:gd name="connsiteX20" fmla="*/ 1000620 w 1032265"/>
                    <a:gd name="connsiteY20" fmla="*/ 172720 h 582486"/>
                    <a:gd name="connsiteX21" fmla="*/ 1027954 w 1032265"/>
                    <a:gd name="connsiteY21" fmla="*/ 246514 h 582486"/>
                    <a:gd name="connsiteX22" fmla="*/ 411742 w 1032265"/>
                    <a:gd name="connsiteY22" fmla="*/ 314128 h 582486"/>
                    <a:gd name="connsiteX23" fmla="*/ 388576 w 1032265"/>
                    <a:gd name="connsiteY23" fmla="*/ 298841 h 582486"/>
                    <a:gd name="connsiteX24" fmla="*/ 385636 w 1032265"/>
                    <a:gd name="connsiteY24" fmla="*/ 252413 h 582486"/>
                    <a:gd name="connsiteX25" fmla="*/ 399119 w 1032265"/>
                    <a:gd name="connsiteY25" fmla="*/ 290070 h 582486"/>
                    <a:gd name="connsiteX26" fmla="*/ 433694 w 1032265"/>
                    <a:gd name="connsiteY26" fmla="*/ 310185 h 582486"/>
                    <a:gd name="connsiteX27" fmla="*/ 411742 w 1032265"/>
                    <a:gd name="connsiteY27" fmla="*/ 314128 h 582486"/>
                    <a:gd name="connsiteX28" fmla="*/ 192315 w 1032265"/>
                    <a:gd name="connsiteY28" fmla="*/ 376257 h 582486"/>
                    <a:gd name="connsiteX29" fmla="*/ 190985 w 1032265"/>
                    <a:gd name="connsiteY29" fmla="*/ 372531 h 582486"/>
                    <a:gd name="connsiteX30" fmla="*/ 231067 w 1032265"/>
                    <a:gd name="connsiteY30" fmla="*/ 290758 h 582486"/>
                    <a:gd name="connsiteX31" fmla="*/ 202187 w 1032265"/>
                    <a:gd name="connsiteY31" fmla="*/ 368920 h 582486"/>
                    <a:gd name="connsiteX32" fmla="*/ 203789 w 1032265"/>
                    <a:gd name="connsiteY32" fmla="*/ 373113 h 582486"/>
                    <a:gd name="connsiteX33" fmla="*/ 461918 w 1032265"/>
                    <a:gd name="connsiteY33" fmla="*/ 384413 h 582486"/>
                    <a:gd name="connsiteX34" fmla="*/ 438751 w 1032265"/>
                    <a:gd name="connsiteY34" fmla="*/ 369124 h 582486"/>
                    <a:gd name="connsiteX35" fmla="*/ 435811 w 1032265"/>
                    <a:gd name="connsiteY35" fmla="*/ 322695 h 582486"/>
                    <a:gd name="connsiteX36" fmla="*/ 449295 w 1032265"/>
                    <a:gd name="connsiteY36" fmla="*/ 360352 h 582486"/>
                    <a:gd name="connsiteX37" fmla="*/ 483869 w 1032265"/>
                    <a:gd name="connsiteY37" fmla="*/ 380467 h 582486"/>
                    <a:gd name="connsiteX38" fmla="*/ 461918 w 1032265"/>
                    <a:gd name="connsiteY38" fmla="*/ 384413 h 582486"/>
                    <a:gd name="connsiteX39" fmla="*/ 667079 w 1032265"/>
                    <a:gd name="connsiteY39" fmla="*/ 400791 h 582486"/>
                    <a:gd name="connsiteX40" fmla="*/ 578444 w 1032265"/>
                    <a:gd name="connsiteY40" fmla="*/ 363985 h 582486"/>
                    <a:gd name="connsiteX41" fmla="*/ 530570 w 1032265"/>
                    <a:gd name="connsiteY41" fmla="*/ 265349 h 582486"/>
                    <a:gd name="connsiteX42" fmla="*/ 587217 w 1032265"/>
                    <a:gd name="connsiteY42" fmla="*/ 353330 h 582486"/>
                    <a:gd name="connsiteX43" fmla="*/ 684437 w 1032265"/>
                    <a:gd name="connsiteY43" fmla="*/ 392030 h 582486"/>
                    <a:gd name="connsiteX44" fmla="*/ 667079 w 1032265"/>
                    <a:gd name="connsiteY44" fmla="*/ 400791 h 582486"/>
                    <a:gd name="connsiteX45" fmla="*/ 139750 w 1032265"/>
                    <a:gd name="connsiteY45" fmla="*/ 506264 h 582486"/>
                    <a:gd name="connsiteX46" fmla="*/ 25 w 1032265"/>
                    <a:gd name="connsiteY46" fmla="*/ 428852 h 582486"/>
                    <a:gd name="connsiteX47" fmla="*/ 134475 w 1032265"/>
                    <a:gd name="connsiteY47" fmla="*/ 342602 h 582486"/>
                    <a:gd name="connsiteX48" fmla="*/ 22438 w 1032265"/>
                    <a:gd name="connsiteY48" fmla="*/ 428131 h 582486"/>
                    <a:gd name="connsiteX49" fmla="*/ 139750 w 1032265"/>
                    <a:gd name="connsiteY49" fmla="*/ 506264 h 582486"/>
                    <a:gd name="connsiteX50" fmla="*/ 392700 w 1032265"/>
                    <a:gd name="connsiteY50" fmla="*/ 500187 h 582486"/>
                    <a:gd name="connsiteX51" fmla="*/ 374717 w 1032265"/>
                    <a:gd name="connsiteY51" fmla="*/ 490113 h 582486"/>
                    <a:gd name="connsiteX52" fmla="*/ 366027 w 1032265"/>
                    <a:gd name="connsiteY52" fmla="*/ 467904 h 582486"/>
                    <a:gd name="connsiteX53" fmla="*/ 371824 w 1032265"/>
                    <a:gd name="connsiteY53" fmla="*/ 454462 h 582486"/>
                    <a:gd name="connsiteX54" fmla="*/ 317093 w 1032265"/>
                    <a:gd name="connsiteY54" fmla="*/ 461051 h 582486"/>
                    <a:gd name="connsiteX55" fmla="*/ 296777 w 1032265"/>
                    <a:gd name="connsiteY55" fmla="*/ 451681 h 582486"/>
                    <a:gd name="connsiteX56" fmla="*/ 216753 w 1032265"/>
                    <a:gd name="connsiteY56" fmla="*/ 490932 h 582486"/>
                    <a:gd name="connsiteX57" fmla="*/ 186167 w 1032265"/>
                    <a:gd name="connsiteY57" fmla="*/ 497879 h 582486"/>
                    <a:gd name="connsiteX58" fmla="*/ 239046 w 1032265"/>
                    <a:gd name="connsiteY58" fmla="*/ 503309 h 582486"/>
                    <a:gd name="connsiteX59" fmla="*/ 335376 w 1032265"/>
                    <a:gd name="connsiteY59" fmla="*/ 504058 h 582486"/>
                    <a:gd name="connsiteX60" fmla="*/ 402720 w 1032265"/>
                    <a:gd name="connsiteY60" fmla="*/ 513613 h 582486"/>
                    <a:gd name="connsiteX61" fmla="*/ 335787 w 1032265"/>
                    <a:gd name="connsiteY61" fmla="*/ 517767 h 582486"/>
                    <a:gd name="connsiteX62" fmla="*/ 176685 w 1032265"/>
                    <a:gd name="connsiteY62" fmla="*/ 505752 h 582486"/>
                    <a:gd name="connsiteX63" fmla="*/ 170782 w 1032265"/>
                    <a:gd name="connsiteY63" fmla="*/ 501375 h 582486"/>
                    <a:gd name="connsiteX64" fmla="*/ 153279 w 1032265"/>
                    <a:gd name="connsiteY64" fmla="*/ 505349 h 582486"/>
                    <a:gd name="connsiteX65" fmla="*/ 132634 w 1032265"/>
                    <a:gd name="connsiteY65" fmla="*/ 496941 h 582486"/>
                    <a:gd name="connsiteX66" fmla="*/ 205971 w 1032265"/>
                    <a:gd name="connsiteY66" fmla="*/ 472812 h 582486"/>
                    <a:gd name="connsiteX67" fmla="*/ 275382 w 1032265"/>
                    <a:gd name="connsiteY67" fmla="*/ 437162 h 582486"/>
                    <a:gd name="connsiteX68" fmla="*/ 237125 w 1032265"/>
                    <a:gd name="connsiteY68" fmla="*/ 432799 h 582486"/>
                    <a:gd name="connsiteX69" fmla="*/ 201636 w 1032265"/>
                    <a:gd name="connsiteY69" fmla="*/ 402366 h 582486"/>
                    <a:gd name="connsiteX70" fmla="*/ 201454 w 1032265"/>
                    <a:gd name="connsiteY70" fmla="*/ 401853 h 582486"/>
                    <a:gd name="connsiteX71" fmla="*/ 214704 w 1032265"/>
                    <a:gd name="connsiteY71" fmla="*/ 398223 h 582486"/>
                    <a:gd name="connsiteX72" fmla="*/ 231746 w 1032265"/>
                    <a:gd name="connsiteY72" fmla="*/ 416944 h 582486"/>
                    <a:gd name="connsiteX73" fmla="*/ 270901 w 1032265"/>
                    <a:gd name="connsiteY73" fmla="*/ 432554 h 582486"/>
                    <a:gd name="connsiteX74" fmla="*/ 289474 w 1032265"/>
                    <a:gd name="connsiteY74" fmla="*/ 429923 h 582486"/>
                    <a:gd name="connsiteX75" fmla="*/ 291107 w 1032265"/>
                    <a:gd name="connsiteY75" fmla="*/ 429086 h 582486"/>
                    <a:gd name="connsiteX76" fmla="*/ 426173 w 1032265"/>
                    <a:gd name="connsiteY76" fmla="*/ 321959 h 582486"/>
                    <a:gd name="connsiteX77" fmla="*/ 399738 w 1032265"/>
                    <a:gd name="connsiteY77" fmla="*/ 375353 h 582486"/>
                    <a:gd name="connsiteX78" fmla="*/ 302980 w 1032265"/>
                    <a:gd name="connsiteY78" fmla="*/ 448593 h 582486"/>
                    <a:gd name="connsiteX79" fmla="*/ 326077 w 1032265"/>
                    <a:gd name="connsiteY79" fmla="*/ 449018 h 582486"/>
                    <a:gd name="connsiteX80" fmla="*/ 370010 w 1032265"/>
                    <a:gd name="connsiteY80" fmla="*/ 441004 h 582486"/>
                    <a:gd name="connsiteX81" fmla="*/ 443375 w 1032265"/>
                    <a:gd name="connsiteY81" fmla="*/ 407163 h 582486"/>
                    <a:gd name="connsiteX82" fmla="*/ 443376 w 1032265"/>
                    <a:gd name="connsiteY82" fmla="*/ 407161 h 582486"/>
                    <a:gd name="connsiteX83" fmla="*/ 425867 w 1032265"/>
                    <a:gd name="connsiteY83" fmla="*/ 431931 h 582486"/>
                    <a:gd name="connsiteX84" fmla="*/ 375449 w 1032265"/>
                    <a:gd name="connsiteY84" fmla="*/ 453447 h 582486"/>
                    <a:gd name="connsiteX85" fmla="*/ 380799 w 1032265"/>
                    <a:gd name="connsiteY85" fmla="*/ 484817 h 582486"/>
                    <a:gd name="connsiteX86" fmla="*/ 416258 w 1032265"/>
                    <a:gd name="connsiteY86" fmla="*/ 496040 h 582486"/>
                    <a:gd name="connsiteX87" fmla="*/ 416259 w 1032265"/>
                    <a:gd name="connsiteY87" fmla="*/ 496042 h 582486"/>
                    <a:gd name="connsiteX88" fmla="*/ 404016 w 1032265"/>
                    <a:gd name="connsiteY88" fmla="*/ 499424 h 582486"/>
                    <a:gd name="connsiteX89" fmla="*/ 431489 w 1032265"/>
                    <a:gd name="connsiteY89" fmla="*/ 497569 h 582486"/>
                    <a:gd name="connsiteX90" fmla="*/ 507092 w 1032265"/>
                    <a:gd name="connsiteY90" fmla="*/ 485212 h 582486"/>
                    <a:gd name="connsiteX91" fmla="*/ 507094 w 1032265"/>
                    <a:gd name="connsiteY91" fmla="*/ 485213 h 582486"/>
                    <a:gd name="connsiteX92" fmla="*/ 457257 w 1032265"/>
                    <a:gd name="connsiteY92" fmla="*/ 506105 h 582486"/>
                    <a:gd name="connsiteX93" fmla="*/ 402720 w 1032265"/>
                    <a:gd name="connsiteY93" fmla="*/ 513613 h 582486"/>
                    <a:gd name="connsiteX94" fmla="*/ 608777 w 1032265"/>
                    <a:gd name="connsiteY94" fmla="*/ 496645 h 582486"/>
                    <a:gd name="connsiteX95" fmla="*/ 572937 w 1032265"/>
                    <a:gd name="connsiteY95" fmla="*/ 465468 h 582486"/>
                    <a:gd name="connsiteX96" fmla="*/ 572125 w 1032265"/>
                    <a:gd name="connsiteY96" fmla="*/ 464989 h 582486"/>
                    <a:gd name="connsiteX97" fmla="*/ 564950 w 1032265"/>
                    <a:gd name="connsiteY97" fmla="*/ 466297 h 582486"/>
                    <a:gd name="connsiteX98" fmla="*/ 530659 w 1032265"/>
                    <a:gd name="connsiteY98" fmla="*/ 447619 h 582486"/>
                    <a:gd name="connsiteX99" fmla="*/ 507336 w 1032265"/>
                    <a:gd name="connsiteY99" fmla="*/ 391684 h 582486"/>
                    <a:gd name="connsiteX100" fmla="*/ 539558 w 1032265"/>
                    <a:gd name="connsiteY100" fmla="*/ 437183 h 582486"/>
                    <a:gd name="connsiteX101" fmla="*/ 543564 w 1032265"/>
                    <a:gd name="connsiteY101" fmla="*/ 439845 h 582486"/>
                    <a:gd name="connsiteX102" fmla="*/ 550839 w 1032265"/>
                    <a:gd name="connsiteY102" fmla="*/ 438922 h 582486"/>
                    <a:gd name="connsiteX103" fmla="*/ 581104 w 1032265"/>
                    <a:gd name="connsiteY103" fmla="*/ 454143 h 582486"/>
                    <a:gd name="connsiteX104" fmla="*/ 588431 w 1032265"/>
                    <a:gd name="connsiteY104" fmla="*/ 461444 h 582486"/>
                    <a:gd name="connsiteX105" fmla="*/ 589578 w 1032265"/>
                    <a:gd name="connsiteY105" fmla="*/ 461806 h 582486"/>
                    <a:gd name="connsiteX106" fmla="*/ 589580 w 1032265"/>
                    <a:gd name="connsiteY106" fmla="*/ 461806 h 582486"/>
                    <a:gd name="connsiteX107" fmla="*/ 588917 w 1032265"/>
                    <a:gd name="connsiteY107" fmla="*/ 461927 h 582486"/>
                    <a:gd name="connsiteX108" fmla="*/ 605102 w 1032265"/>
                    <a:gd name="connsiteY108" fmla="*/ 478051 h 582486"/>
                    <a:gd name="connsiteX109" fmla="*/ 608777 w 1032265"/>
                    <a:gd name="connsiteY109" fmla="*/ 496645 h 582486"/>
                    <a:gd name="connsiteX110" fmla="*/ 892460 w 1032265"/>
                    <a:gd name="connsiteY110" fmla="*/ 480722 h 582486"/>
                    <a:gd name="connsiteX111" fmla="*/ 835510 w 1032265"/>
                    <a:gd name="connsiteY111" fmla="*/ 474041 h 582486"/>
                    <a:gd name="connsiteX112" fmla="*/ 753716 w 1032265"/>
                    <a:gd name="connsiteY112" fmla="*/ 274224 h 582486"/>
                    <a:gd name="connsiteX113" fmla="*/ 770952 w 1032265"/>
                    <a:gd name="connsiteY113" fmla="*/ 240579 h 582486"/>
                    <a:gd name="connsiteX114" fmla="*/ 705287 w 1032265"/>
                    <a:gd name="connsiteY114" fmla="*/ 267517 h 582486"/>
                    <a:gd name="connsiteX115" fmla="*/ 649934 w 1032265"/>
                    <a:gd name="connsiteY115" fmla="*/ 280018 h 582486"/>
                    <a:gd name="connsiteX116" fmla="*/ 552150 w 1032265"/>
                    <a:gd name="connsiteY116" fmla="*/ 262848 h 582486"/>
                    <a:gd name="connsiteX117" fmla="*/ 552251 w 1032265"/>
                    <a:gd name="connsiteY117" fmla="*/ 262468 h 582486"/>
                    <a:gd name="connsiteX118" fmla="*/ 587247 w 1032265"/>
                    <a:gd name="connsiteY118" fmla="*/ 272022 h 582486"/>
                    <a:gd name="connsiteX119" fmla="*/ 703533 w 1032265"/>
                    <a:gd name="connsiteY119" fmla="*/ 258332 h 582486"/>
                    <a:gd name="connsiteX120" fmla="*/ 762885 w 1032265"/>
                    <a:gd name="connsiteY120" fmla="*/ 235110 h 582486"/>
                    <a:gd name="connsiteX121" fmla="*/ 785054 w 1032265"/>
                    <a:gd name="connsiteY121" fmla="*/ 221100 h 582486"/>
                    <a:gd name="connsiteX122" fmla="*/ 806861 w 1032265"/>
                    <a:gd name="connsiteY122" fmla="*/ 197427 h 582486"/>
                    <a:gd name="connsiteX123" fmla="*/ 827752 w 1032265"/>
                    <a:gd name="connsiteY123" fmla="*/ 184604 h 582486"/>
                    <a:gd name="connsiteX124" fmla="*/ 830710 w 1032265"/>
                    <a:gd name="connsiteY124" fmla="*/ 181278 h 582486"/>
                    <a:gd name="connsiteX125" fmla="*/ 830232 w 1032265"/>
                    <a:gd name="connsiteY125" fmla="*/ 183082 h 582486"/>
                    <a:gd name="connsiteX126" fmla="*/ 844432 w 1032265"/>
                    <a:gd name="connsiteY126" fmla="*/ 174366 h 582486"/>
                    <a:gd name="connsiteX127" fmla="*/ 885912 w 1032265"/>
                    <a:gd name="connsiteY127" fmla="*/ 163420 h 582486"/>
                    <a:gd name="connsiteX128" fmla="*/ 892984 w 1032265"/>
                    <a:gd name="connsiteY128" fmla="*/ 164249 h 582486"/>
                    <a:gd name="connsiteX129" fmla="*/ 855588 w 1032265"/>
                    <a:gd name="connsiteY129" fmla="*/ 176146 h 582486"/>
                    <a:gd name="connsiteX130" fmla="*/ 825470 w 1032265"/>
                    <a:gd name="connsiteY130" fmla="*/ 201009 h 582486"/>
                    <a:gd name="connsiteX131" fmla="*/ 825417 w 1032265"/>
                    <a:gd name="connsiteY131" fmla="*/ 201206 h 582486"/>
                    <a:gd name="connsiteX132" fmla="*/ 807912 w 1032265"/>
                    <a:gd name="connsiteY132" fmla="*/ 218786 h 582486"/>
                    <a:gd name="connsiteX133" fmla="*/ 806267 w 1032265"/>
                    <a:gd name="connsiteY133" fmla="*/ 219865 h 582486"/>
                    <a:gd name="connsiteX134" fmla="*/ 777954 w 1032265"/>
                    <a:gd name="connsiteY134" fmla="*/ 269590 h 582486"/>
                    <a:gd name="connsiteX135" fmla="*/ 859753 w 1032265"/>
                    <a:gd name="connsiteY135" fmla="*/ 469409 h 582486"/>
                    <a:gd name="connsiteX136" fmla="*/ 909630 w 1032265"/>
                    <a:gd name="connsiteY136" fmla="*/ 475260 h 582486"/>
                    <a:gd name="connsiteX137" fmla="*/ 775792 w 1032265"/>
                    <a:gd name="connsiteY137" fmla="*/ 525898 h 582486"/>
                    <a:gd name="connsiteX138" fmla="*/ 670202 w 1032265"/>
                    <a:gd name="connsiteY138" fmla="*/ 486834 h 582486"/>
                    <a:gd name="connsiteX139" fmla="*/ 598844 w 1032265"/>
                    <a:gd name="connsiteY139" fmla="*/ 381908 h 582486"/>
                    <a:gd name="connsiteX140" fmla="*/ 679418 w 1032265"/>
                    <a:gd name="connsiteY140" fmla="*/ 473504 h 582486"/>
                    <a:gd name="connsiteX141" fmla="*/ 793562 w 1032265"/>
                    <a:gd name="connsiteY141" fmla="*/ 516550 h 582486"/>
                    <a:gd name="connsiteX142" fmla="*/ 793564 w 1032265"/>
                    <a:gd name="connsiteY142" fmla="*/ 516552 h 582486"/>
                    <a:gd name="connsiteX143" fmla="*/ 775792 w 1032265"/>
                    <a:gd name="connsiteY143" fmla="*/ 525898 h 582486"/>
                    <a:gd name="connsiteX144" fmla="*/ 920380 w 1032265"/>
                    <a:gd name="connsiteY144" fmla="*/ 582486 h 582486"/>
                    <a:gd name="connsiteX145" fmla="*/ 929059 w 1032265"/>
                    <a:gd name="connsiteY145" fmla="*/ 508703 h 582486"/>
                    <a:gd name="connsiteX146" fmla="*/ 1002743 w 1032265"/>
                    <a:gd name="connsiteY146" fmla="*/ 499225 h 582486"/>
                    <a:gd name="connsiteX147" fmla="*/ 941087 w 1032265"/>
                    <a:gd name="connsiteY147" fmla="*/ 520603 h 582486"/>
                    <a:gd name="connsiteX148" fmla="*/ 920380 w 1032265"/>
                    <a:gd name="connsiteY148" fmla="*/ 582486 h 582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1032265" h="582486">
                      <a:moveTo>
                        <a:pt x="984570" y="100584"/>
                      </a:moveTo>
                      <a:cubicBezTo>
                        <a:pt x="974470" y="100584"/>
                        <a:pt x="966282" y="78068"/>
                        <a:pt x="966282" y="50292"/>
                      </a:cubicBezTo>
                      <a:cubicBezTo>
                        <a:pt x="966282" y="22516"/>
                        <a:pt x="974470" y="0"/>
                        <a:pt x="984570" y="0"/>
                      </a:cubicBezTo>
                      <a:cubicBezTo>
                        <a:pt x="981239" y="15176"/>
                        <a:pt x="979478" y="32565"/>
                        <a:pt x="979478" y="50292"/>
                      </a:cubicBezTo>
                      <a:cubicBezTo>
                        <a:pt x="979478" y="68018"/>
                        <a:pt x="981239" y="85408"/>
                        <a:pt x="984570" y="100584"/>
                      </a:cubicBezTo>
                      <a:close/>
                      <a:moveTo>
                        <a:pt x="1027954" y="246514"/>
                      </a:moveTo>
                      <a:cubicBezTo>
                        <a:pt x="1030806" y="231230"/>
                        <a:pt x="1017537" y="203072"/>
                        <a:pt x="995327" y="177277"/>
                      </a:cubicBezTo>
                      <a:cubicBezTo>
                        <a:pt x="984223" y="164379"/>
                        <a:pt x="972203" y="153604"/>
                        <a:pt x="961016" y="146122"/>
                      </a:cubicBezTo>
                      <a:lnTo>
                        <a:pt x="942703" y="138999"/>
                      </a:lnTo>
                      <a:lnTo>
                        <a:pt x="941578" y="141963"/>
                      </a:lnTo>
                      <a:lnTo>
                        <a:pt x="940737" y="138236"/>
                      </a:lnTo>
                      <a:lnTo>
                        <a:pt x="931707" y="134724"/>
                      </a:lnTo>
                      <a:lnTo>
                        <a:pt x="939562" y="133020"/>
                      </a:lnTo>
                      <a:lnTo>
                        <a:pt x="934662" y="111286"/>
                      </a:lnTo>
                      <a:cubicBezTo>
                        <a:pt x="928925" y="99113"/>
                        <a:pt x="920056" y="85624"/>
                        <a:pt x="908951" y="72726"/>
                      </a:cubicBezTo>
                      <a:cubicBezTo>
                        <a:pt x="886742" y="46930"/>
                        <a:pt x="860870" y="29625"/>
                        <a:pt x="845331" y="30174"/>
                      </a:cubicBezTo>
                      <a:cubicBezTo>
                        <a:pt x="856812" y="20289"/>
                        <a:pt x="887664" y="37300"/>
                        <a:pt x="914243" y="68170"/>
                      </a:cubicBezTo>
                      <a:cubicBezTo>
                        <a:pt x="934176" y="91323"/>
                        <a:pt x="946045" y="115695"/>
                        <a:pt x="945889" y="130604"/>
                      </a:cubicBezTo>
                      <a:lnTo>
                        <a:pt x="945089" y="132710"/>
                      </a:lnTo>
                      <a:lnTo>
                        <a:pt x="960502" y="138440"/>
                      </a:lnTo>
                      <a:cubicBezTo>
                        <a:pt x="972972" y="145316"/>
                        <a:pt x="987330" y="157285"/>
                        <a:pt x="1000620" y="172720"/>
                      </a:cubicBezTo>
                      <a:cubicBezTo>
                        <a:pt x="1027197" y="203591"/>
                        <a:pt x="1039435" y="236629"/>
                        <a:pt x="1027954" y="246514"/>
                      </a:cubicBezTo>
                      <a:close/>
                      <a:moveTo>
                        <a:pt x="411742" y="314128"/>
                      </a:moveTo>
                      <a:cubicBezTo>
                        <a:pt x="403579" y="312077"/>
                        <a:pt x="395210" y="306818"/>
                        <a:pt x="388576" y="298841"/>
                      </a:cubicBezTo>
                      <a:cubicBezTo>
                        <a:pt x="375303" y="282887"/>
                        <a:pt x="373989" y="262100"/>
                        <a:pt x="385636" y="252413"/>
                      </a:cubicBezTo>
                      <a:cubicBezTo>
                        <a:pt x="384671" y="264753"/>
                        <a:pt x="389666" y="278703"/>
                        <a:pt x="399119" y="290070"/>
                      </a:cubicBezTo>
                      <a:cubicBezTo>
                        <a:pt x="408575" y="301435"/>
                        <a:pt x="421383" y="308888"/>
                        <a:pt x="433694" y="310185"/>
                      </a:cubicBezTo>
                      <a:cubicBezTo>
                        <a:pt x="427870" y="315031"/>
                        <a:pt x="419909" y="316182"/>
                        <a:pt x="411742" y="314128"/>
                      </a:cubicBezTo>
                      <a:close/>
                      <a:moveTo>
                        <a:pt x="192315" y="376257"/>
                      </a:moveTo>
                      <a:lnTo>
                        <a:pt x="190985" y="372531"/>
                      </a:lnTo>
                      <a:cubicBezTo>
                        <a:pt x="186808" y="341544"/>
                        <a:pt x="201588" y="308900"/>
                        <a:pt x="231067" y="290758"/>
                      </a:cubicBezTo>
                      <a:cubicBezTo>
                        <a:pt x="207477" y="310945"/>
                        <a:pt x="197146" y="340976"/>
                        <a:pt x="202187" y="368920"/>
                      </a:cubicBezTo>
                      <a:lnTo>
                        <a:pt x="203789" y="373113"/>
                      </a:lnTo>
                      <a:close/>
                      <a:moveTo>
                        <a:pt x="461918" y="384413"/>
                      </a:moveTo>
                      <a:cubicBezTo>
                        <a:pt x="453752" y="382359"/>
                        <a:pt x="445386" y="377100"/>
                        <a:pt x="438751" y="369124"/>
                      </a:cubicBezTo>
                      <a:cubicBezTo>
                        <a:pt x="425480" y="353170"/>
                        <a:pt x="424165" y="332382"/>
                        <a:pt x="435811" y="322695"/>
                      </a:cubicBezTo>
                      <a:cubicBezTo>
                        <a:pt x="434847" y="335036"/>
                        <a:pt x="439841" y="348987"/>
                        <a:pt x="449295" y="360352"/>
                      </a:cubicBezTo>
                      <a:cubicBezTo>
                        <a:pt x="458749" y="371717"/>
                        <a:pt x="471557" y="379170"/>
                        <a:pt x="483869" y="380467"/>
                      </a:cubicBezTo>
                      <a:cubicBezTo>
                        <a:pt x="478045" y="385310"/>
                        <a:pt x="470083" y="386464"/>
                        <a:pt x="461918" y="384413"/>
                      </a:cubicBezTo>
                      <a:close/>
                      <a:moveTo>
                        <a:pt x="667079" y="400791"/>
                      </a:moveTo>
                      <a:cubicBezTo>
                        <a:pt x="644971" y="403843"/>
                        <a:pt x="610312" y="390222"/>
                        <a:pt x="578444" y="363985"/>
                      </a:cubicBezTo>
                      <a:cubicBezTo>
                        <a:pt x="535955" y="329003"/>
                        <a:pt x="514520" y="284842"/>
                        <a:pt x="530570" y="265349"/>
                      </a:cubicBezTo>
                      <a:cubicBezTo>
                        <a:pt x="530230" y="289904"/>
                        <a:pt x="552849" y="325032"/>
                        <a:pt x="587217" y="353330"/>
                      </a:cubicBezTo>
                      <a:cubicBezTo>
                        <a:pt x="621586" y="381626"/>
                        <a:pt x="660403" y="397078"/>
                        <a:pt x="684437" y="392030"/>
                      </a:cubicBezTo>
                      <a:cubicBezTo>
                        <a:pt x="680424" y="396902"/>
                        <a:pt x="674449" y="399774"/>
                        <a:pt x="667079" y="400791"/>
                      </a:cubicBezTo>
                      <a:close/>
                      <a:moveTo>
                        <a:pt x="139750" y="506264"/>
                      </a:moveTo>
                      <a:cubicBezTo>
                        <a:pt x="64038" y="508704"/>
                        <a:pt x="1481" y="474045"/>
                        <a:pt x="25" y="428852"/>
                      </a:cubicBezTo>
                      <a:cubicBezTo>
                        <a:pt x="-1432" y="383659"/>
                        <a:pt x="58762" y="345043"/>
                        <a:pt x="134475" y="342602"/>
                      </a:cubicBezTo>
                      <a:cubicBezTo>
                        <a:pt x="68335" y="351852"/>
                        <a:pt x="21142" y="387878"/>
                        <a:pt x="22438" y="428131"/>
                      </a:cubicBezTo>
                      <a:cubicBezTo>
                        <a:pt x="23737" y="468379"/>
                        <a:pt x="73152" y="501291"/>
                        <a:pt x="139750" y="506264"/>
                      </a:cubicBezTo>
                      <a:close/>
                      <a:moveTo>
                        <a:pt x="392700" y="500187"/>
                      </a:moveTo>
                      <a:lnTo>
                        <a:pt x="374717" y="490113"/>
                      </a:lnTo>
                      <a:cubicBezTo>
                        <a:pt x="368959" y="483499"/>
                        <a:pt x="366060" y="475498"/>
                        <a:pt x="366027" y="467904"/>
                      </a:cubicBezTo>
                      <a:lnTo>
                        <a:pt x="371824" y="454462"/>
                      </a:lnTo>
                      <a:lnTo>
                        <a:pt x="317093" y="461051"/>
                      </a:lnTo>
                      <a:lnTo>
                        <a:pt x="296777" y="451681"/>
                      </a:lnTo>
                      <a:lnTo>
                        <a:pt x="216753" y="490932"/>
                      </a:lnTo>
                      <a:lnTo>
                        <a:pt x="186167" y="497879"/>
                      </a:lnTo>
                      <a:lnTo>
                        <a:pt x="239046" y="503309"/>
                      </a:lnTo>
                      <a:cubicBezTo>
                        <a:pt x="268604" y="504778"/>
                        <a:pt x="301514" y="505068"/>
                        <a:pt x="335376" y="504058"/>
                      </a:cubicBezTo>
                      <a:close/>
                      <a:moveTo>
                        <a:pt x="402720" y="513613"/>
                      </a:moveTo>
                      <a:cubicBezTo>
                        <a:pt x="382169" y="515615"/>
                        <a:pt x="359552" y="517057"/>
                        <a:pt x="335787" y="517767"/>
                      </a:cubicBezTo>
                      <a:cubicBezTo>
                        <a:pt x="264488" y="519895"/>
                        <a:pt x="203110" y="514816"/>
                        <a:pt x="176685" y="505752"/>
                      </a:cubicBezTo>
                      <a:lnTo>
                        <a:pt x="170782" y="501375"/>
                      </a:lnTo>
                      <a:lnTo>
                        <a:pt x="153279" y="505349"/>
                      </a:lnTo>
                      <a:cubicBezTo>
                        <a:pt x="143050" y="505080"/>
                        <a:pt x="135864" y="502362"/>
                        <a:pt x="132634" y="496941"/>
                      </a:cubicBezTo>
                      <a:cubicBezTo>
                        <a:pt x="153640" y="492794"/>
                        <a:pt x="178823" y="484437"/>
                        <a:pt x="205971" y="472812"/>
                      </a:cubicBezTo>
                      <a:lnTo>
                        <a:pt x="275382" y="437162"/>
                      </a:lnTo>
                      <a:lnTo>
                        <a:pt x="237125" y="432799"/>
                      </a:lnTo>
                      <a:cubicBezTo>
                        <a:pt x="222790" y="426701"/>
                        <a:pt x="210281" y="416410"/>
                        <a:pt x="201636" y="402366"/>
                      </a:cubicBezTo>
                      <a:lnTo>
                        <a:pt x="201454" y="401853"/>
                      </a:lnTo>
                      <a:lnTo>
                        <a:pt x="214704" y="398223"/>
                      </a:lnTo>
                      <a:lnTo>
                        <a:pt x="231746" y="416944"/>
                      </a:lnTo>
                      <a:cubicBezTo>
                        <a:pt x="243083" y="425488"/>
                        <a:pt x="256618" y="430837"/>
                        <a:pt x="270901" y="432554"/>
                      </a:cubicBezTo>
                      <a:lnTo>
                        <a:pt x="289474" y="429923"/>
                      </a:lnTo>
                      <a:lnTo>
                        <a:pt x="291107" y="429086"/>
                      </a:lnTo>
                      <a:cubicBezTo>
                        <a:pt x="348855" y="394663"/>
                        <a:pt x="398893" y="354975"/>
                        <a:pt x="426173" y="321959"/>
                      </a:cubicBezTo>
                      <a:cubicBezTo>
                        <a:pt x="432636" y="332804"/>
                        <a:pt x="422060" y="352415"/>
                        <a:pt x="399738" y="375353"/>
                      </a:cubicBezTo>
                      <a:lnTo>
                        <a:pt x="302980" y="448593"/>
                      </a:lnTo>
                      <a:lnTo>
                        <a:pt x="326077" y="449018"/>
                      </a:lnTo>
                      <a:cubicBezTo>
                        <a:pt x="339860" y="447759"/>
                        <a:pt x="354878" y="445053"/>
                        <a:pt x="370010" y="441004"/>
                      </a:cubicBezTo>
                      <a:cubicBezTo>
                        <a:pt x="400271" y="432902"/>
                        <a:pt x="427451" y="420363"/>
                        <a:pt x="443375" y="407163"/>
                      </a:cubicBezTo>
                      <a:lnTo>
                        <a:pt x="443376" y="407161"/>
                      </a:lnTo>
                      <a:cubicBezTo>
                        <a:pt x="445335" y="414479"/>
                        <a:pt x="438500" y="423408"/>
                        <a:pt x="425867" y="431931"/>
                      </a:cubicBezTo>
                      <a:lnTo>
                        <a:pt x="375449" y="453447"/>
                      </a:lnTo>
                      <a:lnTo>
                        <a:pt x="380799" y="484817"/>
                      </a:lnTo>
                      <a:cubicBezTo>
                        <a:pt x="390166" y="495570"/>
                        <a:pt x="404367" y="500065"/>
                        <a:pt x="416258" y="496040"/>
                      </a:cubicBezTo>
                      <a:lnTo>
                        <a:pt x="416259" y="496042"/>
                      </a:lnTo>
                      <a:lnTo>
                        <a:pt x="404016" y="499424"/>
                      </a:lnTo>
                      <a:lnTo>
                        <a:pt x="431489" y="497569"/>
                      </a:lnTo>
                      <a:cubicBezTo>
                        <a:pt x="460906" y="494338"/>
                        <a:pt x="486903" y="490133"/>
                        <a:pt x="507092" y="485212"/>
                      </a:cubicBezTo>
                      <a:lnTo>
                        <a:pt x="507094" y="485213"/>
                      </a:lnTo>
                      <a:cubicBezTo>
                        <a:pt x="507319" y="492784"/>
                        <a:pt x="488259" y="500213"/>
                        <a:pt x="457257" y="506105"/>
                      </a:cubicBezTo>
                      <a:cubicBezTo>
                        <a:pt x="441756" y="509050"/>
                        <a:pt x="423271" y="511611"/>
                        <a:pt x="402720" y="513613"/>
                      </a:cubicBezTo>
                      <a:close/>
                      <a:moveTo>
                        <a:pt x="608777" y="496645"/>
                      </a:moveTo>
                      <a:cubicBezTo>
                        <a:pt x="598528" y="485748"/>
                        <a:pt x="586257" y="475075"/>
                        <a:pt x="572937" y="465468"/>
                      </a:cubicBezTo>
                      <a:lnTo>
                        <a:pt x="572125" y="464989"/>
                      </a:lnTo>
                      <a:lnTo>
                        <a:pt x="564950" y="466297"/>
                      </a:lnTo>
                      <a:cubicBezTo>
                        <a:pt x="554286" y="463730"/>
                        <a:pt x="542015" y="457302"/>
                        <a:pt x="530659" y="447619"/>
                      </a:cubicBezTo>
                      <a:cubicBezTo>
                        <a:pt x="507950" y="428256"/>
                        <a:pt x="497507" y="403213"/>
                        <a:pt x="507336" y="391684"/>
                      </a:cubicBezTo>
                      <a:cubicBezTo>
                        <a:pt x="511442" y="406532"/>
                        <a:pt x="523379" y="423388"/>
                        <a:pt x="539558" y="437183"/>
                      </a:cubicBezTo>
                      <a:lnTo>
                        <a:pt x="543564" y="439845"/>
                      </a:lnTo>
                      <a:lnTo>
                        <a:pt x="550839" y="438922"/>
                      </a:lnTo>
                      <a:cubicBezTo>
                        <a:pt x="559719" y="441246"/>
                        <a:pt x="570508" y="446502"/>
                        <a:pt x="581104" y="454143"/>
                      </a:cubicBezTo>
                      <a:lnTo>
                        <a:pt x="588431" y="461444"/>
                      </a:lnTo>
                      <a:lnTo>
                        <a:pt x="589578" y="461806"/>
                      </a:lnTo>
                      <a:lnTo>
                        <a:pt x="589580" y="461806"/>
                      </a:lnTo>
                      <a:lnTo>
                        <a:pt x="588917" y="461927"/>
                      </a:lnTo>
                      <a:lnTo>
                        <a:pt x="605102" y="478051"/>
                      </a:lnTo>
                      <a:cubicBezTo>
                        <a:pt x="610110" y="485743"/>
                        <a:pt x="611731" y="492548"/>
                        <a:pt x="608777" y="496645"/>
                      </a:cubicBezTo>
                      <a:close/>
                      <a:moveTo>
                        <a:pt x="892460" y="480722"/>
                      </a:moveTo>
                      <a:cubicBezTo>
                        <a:pt x="873537" y="482690"/>
                        <a:pt x="854215" y="480648"/>
                        <a:pt x="835510" y="474041"/>
                      </a:cubicBezTo>
                      <a:cubicBezTo>
                        <a:pt x="760691" y="447613"/>
                        <a:pt x="724069" y="358152"/>
                        <a:pt x="753716" y="274224"/>
                      </a:cubicBezTo>
                      <a:lnTo>
                        <a:pt x="770952" y="240579"/>
                      </a:lnTo>
                      <a:lnTo>
                        <a:pt x="705287" y="267517"/>
                      </a:lnTo>
                      <a:cubicBezTo>
                        <a:pt x="686034" y="273237"/>
                        <a:pt x="667309" y="277394"/>
                        <a:pt x="649934" y="280018"/>
                      </a:cubicBezTo>
                      <a:cubicBezTo>
                        <a:pt x="597804" y="287888"/>
                        <a:pt x="557821" y="281938"/>
                        <a:pt x="552150" y="262848"/>
                      </a:cubicBezTo>
                      <a:lnTo>
                        <a:pt x="552251" y="262468"/>
                      </a:lnTo>
                      <a:lnTo>
                        <a:pt x="587247" y="272022"/>
                      </a:lnTo>
                      <a:cubicBezTo>
                        <a:pt x="619066" y="275451"/>
                        <a:pt x="660343" y="271158"/>
                        <a:pt x="703533" y="258332"/>
                      </a:cubicBezTo>
                      <a:cubicBezTo>
                        <a:pt x="725127" y="251918"/>
                        <a:pt x="745157" y="243975"/>
                        <a:pt x="762885" y="235110"/>
                      </a:cubicBezTo>
                      <a:lnTo>
                        <a:pt x="785054" y="221100"/>
                      </a:lnTo>
                      <a:lnTo>
                        <a:pt x="806861" y="197427"/>
                      </a:lnTo>
                      <a:lnTo>
                        <a:pt x="827752" y="184604"/>
                      </a:lnTo>
                      <a:lnTo>
                        <a:pt x="830710" y="181278"/>
                      </a:lnTo>
                      <a:lnTo>
                        <a:pt x="830232" y="183082"/>
                      </a:lnTo>
                      <a:lnTo>
                        <a:pt x="844432" y="174366"/>
                      </a:lnTo>
                      <a:cubicBezTo>
                        <a:pt x="857750" y="168622"/>
                        <a:pt x="871718" y="164892"/>
                        <a:pt x="885912" y="163420"/>
                      </a:cubicBezTo>
                      <a:lnTo>
                        <a:pt x="892984" y="164249"/>
                      </a:lnTo>
                      <a:lnTo>
                        <a:pt x="855588" y="176146"/>
                      </a:lnTo>
                      <a:lnTo>
                        <a:pt x="825470" y="201009"/>
                      </a:lnTo>
                      <a:lnTo>
                        <a:pt x="825417" y="201206"/>
                      </a:lnTo>
                      <a:cubicBezTo>
                        <a:pt x="821353" y="206916"/>
                        <a:pt x="815423" y="212841"/>
                        <a:pt x="807912" y="218786"/>
                      </a:cubicBezTo>
                      <a:lnTo>
                        <a:pt x="806267" y="219865"/>
                      </a:lnTo>
                      <a:lnTo>
                        <a:pt x="777954" y="269590"/>
                      </a:lnTo>
                      <a:cubicBezTo>
                        <a:pt x="748311" y="353521"/>
                        <a:pt x="784933" y="442982"/>
                        <a:pt x="859753" y="469409"/>
                      </a:cubicBezTo>
                      <a:lnTo>
                        <a:pt x="909630" y="475260"/>
                      </a:lnTo>
                      <a:close/>
                      <a:moveTo>
                        <a:pt x="775792" y="525898"/>
                      </a:moveTo>
                      <a:cubicBezTo>
                        <a:pt x="751679" y="529175"/>
                        <a:pt x="710529" y="514720"/>
                        <a:pt x="670202" y="486834"/>
                      </a:cubicBezTo>
                      <a:cubicBezTo>
                        <a:pt x="616432" y="449653"/>
                        <a:pt x="584483" y="402676"/>
                        <a:pt x="598844" y="381908"/>
                      </a:cubicBezTo>
                      <a:cubicBezTo>
                        <a:pt x="605911" y="408637"/>
                        <a:pt x="637435" y="444474"/>
                        <a:pt x="679418" y="473504"/>
                      </a:cubicBezTo>
                      <a:cubicBezTo>
                        <a:pt x="721400" y="502534"/>
                        <a:pt x="766059" y="519376"/>
                        <a:pt x="793562" y="516550"/>
                      </a:cubicBezTo>
                      <a:lnTo>
                        <a:pt x="793564" y="516552"/>
                      </a:lnTo>
                      <a:cubicBezTo>
                        <a:pt x="789974" y="521744"/>
                        <a:pt x="783829" y="524807"/>
                        <a:pt x="775792" y="525898"/>
                      </a:cubicBezTo>
                      <a:close/>
                      <a:moveTo>
                        <a:pt x="920380" y="582486"/>
                      </a:moveTo>
                      <a:cubicBezTo>
                        <a:pt x="902429" y="564729"/>
                        <a:pt x="906313" y="531695"/>
                        <a:pt x="929059" y="508703"/>
                      </a:cubicBezTo>
                      <a:cubicBezTo>
                        <a:pt x="951802" y="485711"/>
                        <a:pt x="984792" y="481467"/>
                        <a:pt x="1002743" y="499225"/>
                      </a:cubicBezTo>
                      <a:cubicBezTo>
                        <a:pt x="982641" y="494521"/>
                        <a:pt x="958663" y="502834"/>
                        <a:pt x="941087" y="520603"/>
                      </a:cubicBezTo>
                      <a:cubicBezTo>
                        <a:pt x="923511" y="538370"/>
                        <a:pt x="915458" y="562436"/>
                        <a:pt x="920380" y="582486"/>
                      </a:cubicBezTo>
                      <a:close/>
                    </a:path>
                  </a:pathLst>
                </a:custGeom>
                <a:solidFill>
                  <a:schemeClr val="bg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nvGrpSpPr>
            <p:cNvPr id="4" name="Group 3">
              <a:extLst>
                <a:ext uri="{FF2B5EF4-FFF2-40B4-BE49-F238E27FC236}">
                  <a16:creationId xmlns:a16="http://schemas.microsoft.com/office/drawing/2014/main" id="{6E9B711B-608B-E838-7F69-EE84CF3E2C73}"/>
                </a:ext>
              </a:extLst>
            </p:cNvPr>
            <p:cNvGrpSpPr/>
            <p:nvPr/>
          </p:nvGrpSpPr>
          <p:grpSpPr>
            <a:xfrm>
              <a:off x="547975" y="3995683"/>
              <a:ext cx="546804" cy="508076"/>
              <a:chOff x="1851368" y="2814054"/>
              <a:chExt cx="889770" cy="864887"/>
            </a:xfrm>
          </p:grpSpPr>
          <p:grpSp>
            <p:nvGrpSpPr>
              <p:cNvPr id="5" name="Group 4">
                <a:extLst>
                  <a:ext uri="{FF2B5EF4-FFF2-40B4-BE49-F238E27FC236}">
                    <a16:creationId xmlns:a16="http://schemas.microsoft.com/office/drawing/2014/main" id="{926741F1-2A67-8DDD-24C0-FECDE2EDAE90}"/>
                  </a:ext>
                </a:extLst>
              </p:cNvPr>
              <p:cNvGrpSpPr/>
              <p:nvPr/>
            </p:nvGrpSpPr>
            <p:grpSpPr>
              <a:xfrm>
                <a:off x="1851368" y="2814054"/>
                <a:ext cx="889770" cy="864887"/>
                <a:chOff x="6728293" y="3633510"/>
                <a:chExt cx="889770" cy="864887"/>
              </a:xfrm>
            </p:grpSpPr>
            <p:grpSp>
              <p:nvGrpSpPr>
                <p:cNvPr id="96" name="Group 95">
                  <a:extLst>
                    <a:ext uri="{FF2B5EF4-FFF2-40B4-BE49-F238E27FC236}">
                      <a16:creationId xmlns:a16="http://schemas.microsoft.com/office/drawing/2014/main" id="{991D305E-F5C6-C55F-47FA-0765279D6343}"/>
                    </a:ext>
                  </a:extLst>
                </p:cNvPr>
                <p:cNvGrpSpPr/>
                <p:nvPr/>
              </p:nvGrpSpPr>
              <p:grpSpPr>
                <a:xfrm rot="1879854" flipH="1">
                  <a:off x="7217848" y="3717037"/>
                  <a:ext cx="386764" cy="226743"/>
                  <a:chOff x="5136060" y="1710152"/>
                  <a:chExt cx="538831" cy="347248"/>
                </a:xfrm>
              </p:grpSpPr>
              <p:sp>
                <p:nvSpPr>
                  <p:cNvPr id="103" name="Oval 5">
                    <a:extLst>
                      <a:ext uri="{FF2B5EF4-FFF2-40B4-BE49-F238E27FC236}">
                        <a16:creationId xmlns:a16="http://schemas.microsoft.com/office/drawing/2014/main" id="{09469CD7-6B11-6596-8A32-35EA7A2B807F}"/>
                      </a:ext>
                    </a:extLst>
                  </p:cNvPr>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nvGrpSpPr>
                  <p:cNvPr id="104" name="Group 103">
                    <a:extLst>
                      <a:ext uri="{FF2B5EF4-FFF2-40B4-BE49-F238E27FC236}">
                        <a16:creationId xmlns:a16="http://schemas.microsoft.com/office/drawing/2014/main" id="{D09E0C72-F0B0-7C14-C614-DAD0F242EEB4}"/>
                      </a:ext>
                    </a:extLst>
                  </p:cNvPr>
                  <p:cNvGrpSpPr/>
                  <p:nvPr/>
                </p:nvGrpSpPr>
                <p:grpSpPr>
                  <a:xfrm rot="20545732">
                    <a:off x="5242936" y="1710152"/>
                    <a:ext cx="85726" cy="45719"/>
                    <a:chOff x="5293988" y="1700325"/>
                    <a:chExt cx="85726" cy="42639"/>
                  </a:xfrm>
                </p:grpSpPr>
                <p:cxnSp>
                  <p:nvCxnSpPr>
                    <p:cNvPr id="110" name="Straight Connector 109">
                      <a:extLst>
                        <a:ext uri="{FF2B5EF4-FFF2-40B4-BE49-F238E27FC236}">
                          <a16:creationId xmlns:a16="http://schemas.microsoft.com/office/drawing/2014/main" id="{6A500CD1-E4C2-E7F0-AEF7-3567AB87666C}"/>
                        </a:ext>
                      </a:extLst>
                    </p:cNvPr>
                    <p:cNvCxnSpPr/>
                    <p:nvPr/>
                  </p:nvCxnSpPr>
                  <p:spPr>
                    <a:xfrm>
                      <a:off x="5293988"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111" name="Straight Connector 110">
                      <a:extLst>
                        <a:ext uri="{FF2B5EF4-FFF2-40B4-BE49-F238E27FC236}">
                          <a16:creationId xmlns:a16="http://schemas.microsoft.com/office/drawing/2014/main" id="{799EDAA5-50E7-B3F4-5AA6-FB76252D37DB}"/>
                        </a:ext>
                      </a:extLst>
                    </p:cNvPr>
                    <p:cNvCxnSpPr/>
                    <p:nvPr/>
                  </p:nvCxnSpPr>
                  <p:spPr>
                    <a:xfrm>
                      <a:off x="5336850"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112" name="Straight Connector 111">
                      <a:extLst>
                        <a:ext uri="{FF2B5EF4-FFF2-40B4-BE49-F238E27FC236}">
                          <a16:creationId xmlns:a16="http://schemas.microsoft.com/office/drawing/2014/main" id="{2F016B5B-9114-CB59-1221-260B63CA6AA3}"/>
                        </a:ext>
                      </a:extLst>
                    </p:cNvPr>
                    <p:cNvCxnSpPr/>
                    <p:nvPr/>
                  </p:nvCxnSpPr>
                  <p:spPr>
                    <a:xfrm>
                      <a:off x="5379714" y="1700325"/>
                      <a:ext cx="0" cy="42639"/>
                    </a:xfrm>
                    <a:prstGeom prst="line">
                      <a:avLst/>
                    </a:prstGeom>
                    <a:noFill/>
                    <a:ln w="31750" cap="sq" cmpd="dbl" algn="ctr">
                      <a:solidFill>
                        <a:sysClr val="windowText" lastClr="000000"/>
                      </a:solidFill>
                      <a:prstDash val="dashDot"/>
                      <a:round/>
                      <a:headEnd type="none" w="med" len="sm"/>
                      <a:tailEnd type="none"/>
                    </a:ln>
                    <a:effectLst/>
                  </p:spPr>
                </p:cxnSp>
              </p:grpSp>
              <p:sp>
                <p:nvSpPr>
                  <p:cNvPr id="105" name="Oval 4">
                    <a:extLst>
                      <a:ext uri="{FF2B5EF4-FFF2-40B4-BE49-F238E27FC236}">
                        <a16:creationId xmlns:a16="http://schemas.microsoft.com/office/drawing/2014/main" id="{289F64F9-E2EB-3337-F095-A31ED9BBDD11}"/>
                      </a:ext>
                    </a:extLst>
                  </p:cNvPr>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06" name="Oval 105">
                    <a:extLst>
                      <a:ext uri="{FF2B5EF4-FFF2-40B4-BE49-F238E27FC236}">
                        <a16:creationId xmlns:a16="http://schemas.microsoft.com/office/drawing/2014/main" id="{6282C9B3-7D7D-5D57-36CE-2F27AB1483FF}"/>
                      </a:ext>
                    </a:extLst>
                  </p:cNvPr>
                  <p:cNvSpPr/>
                  <p:nvPr/>
                </p:nvSpPr>
                <p:spPr>
                  <a:xfrm>
                    <a:off x="5275412" y="1778000"/>
                    <a:ext cx="279400" cy="279400"/>
                  </a:xfrm>
                  <a:prstGeom prst="ellipse">
                    <a:avLst/>
                  </a:prstGeom>
                  <a:solidFill>
                    <a:srgbClr val="864826"/>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07" name="Oval 106">
                    <a:extLst>
                      <a:ext uri="{FF2B5EF4-FFF2-40B4-BE49-F238E27FC236}">
                        <a16:creationId xmlns:a16="http://schemas.microsoft.com/office/drawing/2014/main" id="{DA24E1A9-0151-CEED-1EB5-48B7139B964E}"/>
                      </a:ext>
                    </a:extLst>
                  </p:cNvPr>
                  <p:cNvSpPr/>
                  <p:nvPr/>
                </p:nvSpPr>
                <p:spPr>
                  <a:xfrm>
                    <a:off x="5331124" y="1833712"/>
                    <a:ext cx="223688" cy="223688"/>
                  </a:xfrm>
                  <a:prstGeom prst="ellipse">
                    <a:avLst/>
                  </a:prstGeom>
                  <a:solidFill>
                    <a:srgbClr val="33030D"/>
                  </a:solidFill>
                  <a:ln w="12700" cap="flat" cmpd="sng" algn="ctr">
                    <a:noFill/>
                    <a:prstDash val="solid"/>
                    <a:miter lim="800000"/>
                  </a:ln>
                  <a:effectLst/>
                </p:spPr>
                <p:txBody>
                  <a:bodyPr rtlCol="0" anchor="ctr"/>
                  <a:lstStyle/>
                  <a:p>
                    <a:pPr algn="ctr">
                      <a:defRPr/>
                    </a:pPr>
                    <a:endParaRPr lang="en-US" sz="1530" kern="0" dirty="0">
                      <a:solidFill>
                        <a:prstClr val="white"/>
                      </a:solidFill>
                      <a:latin typeface="Calibri"/>
                    </a:endParaRPr>
                  </a:p>
                </p:txBody>
              </p:sp>
              <p:sp>
                <p:nvSpPr>
                  <p:cNvPr id="108" name="Oval 107">
                    <a:extLst>
                      <a:ext uri="{FF2B5EF4-FFF2-40B4-BE49-F238E27FC236}">
                        <a16:creationId xmlns:a16="http://schemas.microsoft.com/office/drawing/2014/main" id="{22FBC327-F73B-5B1B-6CD3-A3BC0A40665F}"/>
                      </a:ext>
                    </a:extLst>
                  </p:cNvPr>
                  <p:cNvSpPr/>
                  <p:nvPr/>
                </p:nvSpPr>
                <p:spPr>
                  <a:xfrm>
                    <a:off x="5404868" y="1846412"/>
                    <a:ext cx="127000" cy="127000"/>
                  </a:xfrm>
                  <a:prstGeom prst="ellipse">
                    <a:avLst/>
                  </a:prstGeom>
                  <a:solidFill>
                    <a:srgbClr val="B46004"/>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09" name="Oval 108">
                    <a:extLst>
                      <a:ext uri="{FF2B5EF4-FFF2-40B4-BE49-F238E27FC236}">
                        <a16:creationId xmlns:a16="http://schemas.microsoft.com/office/drawing/2014/main" id="{8ABD6033-9543-A225-F7C9-A229598DCCCF}"/>
                      </a:ext>
                    </a:extLst>
                  </p:cNvPr>
                  <p:cNvSpPr/>
                  <p:nvPr/>
                </p:nvSpPr>
                <p:spPr>
                  <a:xfrm>
                    <a:off x="5442970" y="1903413"/>
                    <a:ext cx="88898" cy="82699"/>
                  </a:xfrm>
                  <a:prstGeom prst="ellipse">
                    <a:avLst/>
                  </a:pr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sp>
              <p:nvSpPr>
                <p:cNvPr id="97" name="Freeform: Shape 96">
                  <a:extLst>
                    <a:ext uri="{FF2B5EF4-FFF2-40B4-BE49-F238E27FC236}">
                      <a16:creationId xmlns:a16="http://schemas.microsoft.com/office/drawing/2014/main" id="{64AF35EF-00E8-1706-31A8-7826B06AEE3F}"/>
                    </a:ext>
                  </a:extLst>
                </p:cNvPr>
                <p:cNvSpPr/>
                <p:nvPr/>
              </p:nvSpPr>
              <p:spPr>
                <a:xfrm flipH="1">
                  <a:off x="7139714" y="4060428"/>
                  <a:ext cx="126565" cy="99681"/>
                </a:xfrm>
                <a:custGeom>
                  <a:avLst/>
                  <a:gdLst>
                    <a:gd name="connsiteX0" fmla="*/ 52387 w 133350"/>
                    <a:gd name="connsiteY0" fmla="*/ 0 h 104775"/>
                    <a:gd name="connsiteX1" fmla="*/ 0 w 133350"/>
                    <a:gd name="connsiteY1" fmla="*/ 95250 h 104775"/>
                    <a:gd name="connsiteX2" fmla="*/ 133350 w 133350"/>
                    <a:gd name="connsiteY2" fmla="*/ 104775 h 104775"/>
                    <a:gd name="connsiteX0" fmla="*/ 52387 w 122112"/>
                    <a:gd name="connsiteY0" fmla="*/ 0 h 95250"/>
                    <a:gd name="connsiteX1" fmla="*/ 0 w 122112"/>
                    <a:gd name="connsiteY1" fmla="*/ 95250 h 95250"/>
                    <a:gd name="connsiteX2" fmla="*/ 122112 w 122112"/>
                    <a:gd name="connsiteY2" fmla="*/ 78059 h 95250"/>
                    <a:gd name="connsiteX0" fmla="*/ 54226 w 123951"/>
                    <a:gd name="connsiteY0" fmla="*/ 0 h 99010"/>
                    <a:gd name="connsiteX1" fmla="*/ 1839 w 123951"/>
                    <a:gd name="connsiteY1" fmla="*/ 95250 h 99010"/>
                    <a:gd name="connsiteX2" fmla="*/ 123951 w 123951"/>
                    <a:gd name="connsiteY2" fmla="*/ 78059 h 99010"/>
                    <a:gd name="connsiteX0" fmla="*/ 46040 w 124756"/>
                    <a:gd name="connsiteY0" fmla="*/ 0 h 121163"/>
                    <a:gd name="connsiteX1" fmla="*/ 2644 w 124756"/>
                    <a:gd name="connsiteY1" fmla="*/ 116029 h 121163"/>
                    <a:gd name="connsiteX2" fmla="*/ 124756 w 124756"/>
                    <a:gd name="connsiteY2" fmla="*/ 98838 h 121163"/>
                    <a:gd name="connsiteX0" fmla="*/ 44629 w 93376"/>
                    <a:gd name="connsiteY0" fmla="*/ 0 h 129127"/>
                    <a:gd name="connsiteX1" fmla="*/ 1233 w 93376"/>
                    <a:gd name="connsiteY1" fmla="*/ 116029 h 129127"/>
                    <a:gd name="connsiteX2" fmla="*/ 93376 w 93376"/>
                    <a:gd name="connsiteY2" fmla="*/ 122587 h 129127"/>
                    <a:gd name="connsiteX0" fmla="*/ 33810 w 94544"/>
                    <a:gd name="connsiteY0" fmla="*/ 0 h 108102"/>
                    <a:gd name="connsiteX1" fmla="*/ 2401 w 94544"/>
                    <a:gd name="connsiteY1" fmla="*/ 96239 h 108102"/>
                    <a:gd name="connsiteX2" fmla="*/ 94544 w 94544"/>
                    <a:gd name="connsiteY2" fmla="*/ 102797 h 108102"/>
                  </a:gdLst>
                  <a:ahLst/>
                  <a:cxnLst>
                    <a:cxn ang="0">
                      <a:pos x="connsiteX0" y="connsiteY0"/>
                    </a:cxn>
                    <a:cxn ang="0">
                      <a:pos x="connsiteX1" y="connsiteY1"/>
                    </a:cxn>
                    <a:cxn ang="0">
                      <a:pos x="connsiteX2" y="connsiteY2"/>
                    </a:cxn>
                  </a:cxnLst>
                  <a:rect l="l" t="t" r="r" b="b"/>
                  <a:pathLst>
                    <a:path w="94544" h="108102">
                      <a:moveTo>
                        <a:pt x="33810" y="0"/>
                      </a:moveTo>
                      <a:cubicBezTo>
                        <a:pt x="16348" y="31750"/>
                        <a:pt x="-7721" y="79106"/>
                        <a:pt x="2401" y="96239"/>
                      </a:cubicBezTo>
                      <a:cubicBezTo>
                        <a:pt x="12523" y="113372"/>
                        <a:pt x="53840" y="108527"/>
                        <a:pt x="94544" y="102797"/>
                      </a:cubicBezTo>
                    </a:path>
                  </a:pathLst>
                </a:custGeom>
                <a:noFill/>
                <a:ln w="12700" cap="flat" cmpd="sng" algn="ctr">
                  <a:solidFill>
                    <a:srgbClr val="A75809"/>
                  </a:solid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98" name="Oval 97">
                  <a:extLst>
                    <a:ext uri="{FF2B5EF4-FFF2-40B4-BE49-F238E27FC236}">
                      <a16:creationId xmlns:a16="http://schemas.microsoft.com/office/drawing/2014/main" id="{FE65C02E-3C14-5E5A-E319-B1F8C6AB1241}"/>
                    </a:ext>
                  </a:extLst>
                </p:cNvPr>
                <p:cNvSpPr/>
                <p:nvPr/>
              </p:nvSpPr>
              <p:spPr>
                <a:xfrm flipH="1">
                  <a:off x="7370494" y="4013886"/>
                  <a:ext cx="247569" cy="200609"/>
                </a:xfrm>
                <a:prstGeom prst="ellipse">
                  <a:avLst/>
                </a:prstGeom>
                <a:solidFill>
                  <a:srgbClr val="FF0000">
                    <a:alpha val="8000"/>
                  </a:srgbClr>
                </a:solidFill>
                <a:ln w="12700" cap="flat" cmpd="sng" algn="ctr">
                  <a:noFill/>
                  <a:prstDash val="solid"/>
                  <a:miter lim="800000"/>
                </a:ln>
                <a:effectLst/>
              </p:spPr>
              <p:txBody>
                <a:bodyPr rtlCol="0" anchor="ctr"/>
                <a:lstStyle/>
                <a:p>
                  <a:pPr algn="ctr">
                    <a:defRPr/>
                  </a:pPr>
                  <a:endParaRPr lang="en-US" kern="0">
                    <a:solidFill>
                      <a:prstClr val="white"/>
                    </a:solidFill>
                    <a:latin typeface="Calibri"/>
                  </a:endParaRPr>
                </a:p>
              </p:txBody>
            </p:sp>
            <p:sp>
              <p:nvSpPr>
                <p:cNvPr id="99" name="Oval 98">
                  <a:extLst>
                    <a:ext uri="{FF2B5EF4-FFF2-40B4-BE49-F238E27FC236}">
                      <a16:creationId xmlns:a16="http://schemas.microsoft.com/office/drawing/2014/main" id="{4C431C0F-725D-9613-25BD-8A37C0B82A00}"/>
                    </a:ext>
                  </a:extLst>
                </p:cNvPr>
                <p:cNvSpPr/>
                <p:nvPr/>
              </p:nvSpPr>
              <p:spPr>
                <a:xfrm flipH="1">
                  <a:off x="6740737" y="4015344"/>
                  <a:ext cx="247569" cy="200609"/>
                </a:xfrm>
                <a:prstGeom prst="ellipse">
                  <a:avLst/>
                </a:prstGeom>
                <a:solidFill>
                  <a:srgbClr val="FF0000">
                    <a:alpha val="8000"/>
                  </a:srgbClr>
                </a:solidFill>
                <a:ln w="12700" cap="flat" cmpd="sng" algn="ctr">
                  <a:noFill/>
                  <a:prstDash val="solid"/>
                  <a:miter lim="800000"/>
                </a:ln>
                <a:effectLst/>
              </p:spPr>
              <p:txBody>
                <a:bodyPr rtlCol="0" anchor="ctr"/>
                <a:lstStyle/>
                <a:p>
                  <a:pPr algn="ctr">
                    <a:defRPr/>
                  </a:pPr>
                  <a:endParaRPr lang="en-US" kern="0">
                    <a:solidFill>
                      <a:prstClr val="white"/>
                    </a:solidFill>
                    <a:latin typeface="Calibri"/>
                  </a:endParaRPr>
                </a:p>
              </p:txBody>
            </p:sp>
            <p:sp>
              <p:nvSpPr>
                <p:cNvPr id="100" name="Diagonal Stripe 99">
                  <a:extLst>
                    <a:ext uri="{FF2B5EF4-FFF2-40B4-BE49-F238E27FC236}">
                      <a16:creationId xmlns:a16="http://schemas.microsoft.com/office/drawing/2014/main" id="{9462C017-8EDC-BEFF-3C81-C76639F6305D}"/>
                    </a:ext>
                  </a:extLst>
                </p:cNvPr>
                <p:cNvSpPr/>
                <p:nvPr/>
              </p:nvSpPr>
              <p:spPr>
                <a:xfrm rot="609218">
                  <a:off x="7217412" y="3641433"/>
                  <a:ext cx="370838" cy="88647"/>
                </a:xfrm>
                <a:prstGeom prst="diagStripe">
                  <a:avLst/>
                </a:prstGeom>
                <a:solidFill>
                  <a:srgbClr val="843C0C"/>
                </a:solidFill>
                <a:ln w="12700" cap="flat" cmpd="sng" algn="ctr">
                  <a:noFill/>
                  <a:prstDash val="solid"/>
                  <a:miter lim="800000"/>
                </a:ln>
                <a:effectLst/>
              </p:spPr>
              <p:txBody>
                <a:bodyPr rtlCol="0" anchor="ctr"/>
                <a:lstStyle/>
                <a:p>
                  <a:pPr algn="ctr">
                    <a:defRPr/>
                  </a:pPr>
                  <a:endParaRPr lang="en-US" kern="0">
                    <a:solidFill>
                      <a:prstClr val="white"/>
                    </a:solidFill>
                    <a:latin typeface="Corbel" panose="020B0503020204020204"/>
                  </a:endParaRPr>
                </a:p>
              </p:txBody>
            </p:sp>
            <p:sp>
              <p:nvSpPr>
                <p:cNvPr id="101" name="Diagonal Stripe 100">
                  <a:extLst>
                    <a:ext uri="{FF2B5EF4-FFF2-40B4-BE49-F238E27FC236}">
                      <a16:creationId xmlns:a16="http://schemas.microsoft.com/office/drawing/2014/main" id="{5E2F7340-D0EC-68A7-3980-417A4C45190C}"/>
                    </a:ext>
                  </a:extLst>
                </p:cNvPr>
                <p:cNvSpPr/>
                <p:nvPr/>
              </p:nvSpPr>
              <p:spPr>
                <a:xfrm rot="20990782" flipH="1">
                  <a:off x="6728293" y="3633510"/>
                  <a:ext cx="370838" cy="98674"/>
                </a:xfrm>
                <a:prstGeom prst="diagStripe">
                  <a:avLst/>
                </a:prstGeom>
                <a:solidFill>
                  <a:srgbClr val="843C0C"/>
                </a:solidFill>
                <a:ln w="12700" cap="flat" cmpd="sng" algn="ctr">
                  <a:noFill/>
                  <a:prstDash val="solid"/>
                  <a:miter lim="800000"/>
                </a:ln>
                <a:effectLst/>
              </p:spPr>
              <p:txBody>
                <a:bodyPr rtlCol="0" anchor="ctr"/>
                <a:lstStyle/>
                <a:p>
                  <a:pPr algn="ctr">
                    <a:defRPr/>
                  </a:pPr>
                  <a:endParaRPr lang="en-US" kern="0">
                    <a:solidFill>
                      <a:prstClr val="white"/>
                    </a:solidFill>
                    <a:latin typeface="Corbel" panose="020B0503020204020204"/>
                  </a:endParaRPr>
                </a:p>
              </p:txBody>
            </p:sp>
            <p:sp>
              <p:nvSpPr>
                <p:cNvPr id="102" name="Isosceles Triangle 101">
                  <a:extLst>
                    <a:ext uri="{FF2B5EF4-FFF2-40B4-BE49-F238E27FC236}">
                      <a16:creationId xmlns:a16="http://schemas.microsoft.com/office/drawing/2014/main" id="{34BD37B5-DE82-78C9-7254-1A5B1BD95344}"/>
                    </a:ext>
                  </a:extLst>
                </p:cNvPr>
                <p:cNvSpPr/>
                <p:nvPr/>
              </p:nvSpPr>
              <p:spPr>
                <a:xfrm rot="10800000" flipH="1">
                  <a:off x="7003386" y="4334486"/>
                  <a:ext cx="343536" cy="163911"/>
                </a:xfrm>
                <a:prstGeom prst="triangle">
                  <a:avLst/>
                </a:prstGeom>
                <a:solidFill>
                  <a:sysClr val="window" lastClr="FFFFFF"/>
                </a:solidFill>
                <a:ln w="19050" cap="flat" cmpd="sng" algn="ctr">
                  <a:solidFill>
                    <a:srgbClr val="FF0000">
                      <a:lumMod val="40000"/>
                      <a:lumOff val="60000"/>
                    </a:srgbClr>
                  </a:solid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grpSp>
          <p:grpSp>
            <p:nvGrpSpPr>
              <p:cNvPr id="6" name="Group 5">
                <a:extLst>
                  <a:ext uri="{FF2B5EF4-FFF2-40B4-BE49-F238E27FC236}">
                    <a16:creationId xmlns:a16="http://schemas.microsoft.com/office/drawing/2014/main" id="{14077327-AD8B-7260-F7E8-0A70D1720F62}"/>
                  </a:ext>
                </a:extLst>
              </p:cNvPr>
              <p:cNvGrpSpPr/>
              <p:nvPr/>
            </p:nvGrpSpPr>
            <p:grpSpPr>
              <a:xfrm rot="19894200">
                <a:off x="1864249" y="2894024"/>
                <a:ext cx="386764" cy="226743"/>
                <a:chOff x="5136060" y="1710152"/>
                <a:chExt cx="538831" cy="347248"/>
              </a:xfrm>
            </p:grpSpPr>
            <p:sp>
              <p:nvSpPr>
                <p:cNvPr id="7" name="Oval 5">
                  <a:extLst>
                    <a:ext uri="{FF2B5EF4-FFF2-40B4-BE49-F238E27FC236}">
                      <a16:creationId xmlns:a16="http://schemas.microsoft.com/office/drawing/2014/main" id="{57FC8A39-80E0-004A-D238-08910B521214}"/>
                    </a:ext>
                  </a:extLst>
                </p:cNvPr>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nvGrpSpPr>
                <p:cNvPr id="9" name="Group 8">
                  <a:extLst>
                    <a:ext uri="{FF2B5EF4-FFF2-40B4-BE49-F238E27FC236}">
                      <a16:creationId xmlns:a16="http://schemas.microsoft.com/office/drawing/2014/main" id="{05B9C0B3-DC78-5418-6C61-612040287F3F}"/>
                    </a:ext>
                  </a:extLst>
                </p:cNvPr>
                <p:cNvGrpSpPr/>
                <p:nvPr/>
              </p:nvGrpSpPr>
              <p:grpSpPr>
                <a:xfrm rot="20545732">
                  <a:off x="5242936" y="1710152"/>
                  <a:ext cx="85726" cy="45719"/>
                  <a:chOff x="5293988" y="1700325"/>
                  <a:chExt cx="85726" cy="42639"/>
                </a:xfrm>
              </p:grpSpPr>
              <p:cxnSp>
                <p:nvCxnSpPr>
                  <p:cNvPr id="93" name="Straight Connector 92">
                    <a:extLst>
                      <a:ext uri="{FF2B5EF4-FFF2-40B4-BE49-F238E27FC236}">
                        <a16:creationId xmlns:a16="http://schemas.microsoft.com/office/drawing/2014/main" id="{1D313348-54C2-D3A5-E580-DDDF11EFB031}"/>
                      </a:ext>
                    </a:extLst>
                  </p:cNvPr>
                  <p:cNvCxnSpPr/>
                  <p:nvPr/>
                </p:nvCxnSpPr>
                <p:spPr>
                  <a:xfrm>
                    <a:off x="5293988"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94" name="Straight Connector 93">
                    <a:extLst>
                      <a:ext uri="{FF2B5EF4-FFF2-40B4-BE49-F238E27FC236}">
                        <a16:creationId xmlns:a16="http://schemas.microsoft.com/office/drawing/2014/main" id="{8C007FCA-E3A1-65D0-46E0-5C0FAC8163D4}"/>
                      </a:ext>
                    </a:extLst>
                  </p:cNvPr>
                  <p:cNvCxnSpPr/>
                  <p:nvPr/>
                </p:nvCxnSpPr>
                <p:spPr>
                  <a:xfrm>
                    <a:off x="5336850"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95" name="Straight Connector 94">
                    <a:extLst>
                      <a:ext uri="{FF2B5EF4-FFF2-40B4-BE49-F238E27FC236}">
                        <a16:creationId xmlns:a16="http://schemas.microsoft.com/office/drawing/2014/main" id="{CF5DE2EE-4F7C-7E3A-33F8-595D210F077A}"/>
                      </a:ext>
                    </a:extLst>
                  </p:cNvPr>
                  <p:cNvCxnSpPr/>
                  <p:nvPr/>
                </p:nvCxnSpPr>
                <p:spPr>
                  <a:xfrm>
                    <a:off x="5379714" y="1700325"/>
                    <a:ext cx="0" cy="42639"/>
                  </a:xfrm>
                  <a:prstGeom prst="line">
                    <a:avLst/>
                  </a:prstGeom>
                  <a:noFill/>
                  <a:ln w="31750" cap="sq" cmpd="dbl" algn="ctr">
                    <a:solidFill>
                      <a:sysClr val="windowText" lastClr="000000"/>
                    </a:solidFill>
                    <a:prstDash val="dashDot"/>
                    <a:round/>
                    <a:headEnd type="none" w="med" len="sm"/>
                    <a:tailEnd type="none"/>
                  </a:ln>
                  <a:effectLst/>
                </p:spPr>
              </p:cxnSp>
            </p:grpSp>
            <p:sp>
              <p:nvSpPr>
                <p:cNvPr id="10" name="Oval 4">
                  <a:extLst>
                    <a:ext uri="{FF2B5EF4-FFF2-40B4-BE49-F238E27FC236}">
                      <a16:creationId xmlns:a16="http://schemas.microsoft.com/office/drawing/2014/main" id="{59240B7E-F708-417A-89D8-D425D0066D3C}"/>
                    </a:ext>
                  </a:extLst>
                </p:cNvPr>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1" name="Oval 10">
                  <a:extLst>
                    <a:ext uri="{FF2B5EF4-FFF2-40B4-BE49-F238E27FC236}">
                      <a16:creationId xmlns:a16="http://schemas.microsoft.com/office/drawing/2014/main" id="{63354B82-C044-BEB4-0DBF-E7B9578DCB89}"/>
                    </a:ext>
                  </a:extLst>
                </p:cNvPr>
                <p:cNvSpPr/>
                <p:nvPr/>
              </p:nvSpPr>
              <p:spPr>
                <a:xfrm>
                  <a:off x="5275412" y="1778000"/>
                  <a:ext cx="279400" cy="279400"/>
                </a:xfrm>
                <a:prstGeom prst="ellipse">
                  <a:avLst/>
                </a:prstGeom>
                <a:solidFill>
                  <a:srgbClr val="864826"/>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2" name="Oval 11">
                  <a:extLst>
                    <a:ext uri="{FF2B5EF4-FFF2-40B4-BE49-F238E27FC236}">
                      <a16:creationId xmlns:a16="http://schemas.microsoft.com/office/drawing/2014/main" id="{8D3D6224-76B1-320D-A3B4-20D186D830D1}"/>
                    </a:ext>
                  </a:extLst>
                </p:cNvPr>
                <p:cNvSpPr/>
                <p:nvPr/>
              </p:nvSpPr>
              <p:spPr>
                <a:xfrm>
                  <a:off x="5331124" y="1833712"/>
                  <a:ext cx="223688" cy="223688"/>
                </a:xfrm>
                <a:prstGeom prst="ellipse">
                  <a:avLst/>
                </a:prstGeom>
                <a:solidFill>
                  <a:srgbClr val="33030D"/>
                </a:solidFill>
                <a:ln w="12700" cap="flat" cmpd="sng" algn="ctr">
                  <a:noFill/>
                  <a:prstDash val="solid"/>
                  <a:miter lim="800000"/>
                </a:ln>
                <a:effectLst/>
              </p:spPr>
              <p:txBody>
                <a:bodyPr rtlCol="0" anchor="ctr"/>
                <a:lstStyle/>
                <a:p>
                  <a:pPr algn="ctr">
                    <a:defRPr/>
                  </a:pPr>
                  <a:endParaRPr lang="en-US" sz="1530" kern="0" dirty="0">
                    <a:solidFill>
                      <a:prstClr val="white"/>
                    </a:solidFill>
                    <a:latin typeface="Calibri"/>
                  </a:endParaRPr>
                </a:p>
              </p:txBody>
            </p:sp>
            <p:sp>
              <p:nvSpPr>
                <p:cNvPr id="91" name="Oval 90">
                  <a:extLst>
                    <a:ext uri="{FF2B5EF4-FFF2-40B4-BE49-F238E27FC236}">
                      <a16:creationId xmlns:a16="http://schemas.microsoft.com/office/drawing/2014/main" id="{63215B08-B50B-E564-7476-EFE457D39D85}"/>
                    </a:ext>
                  </a:extLst>
                </p:cNvPr>
                <p:cNvSpPr/>
                <p:nvPr/>
              </p:nvSpPr>
              <p:spPr>
                <a:xfrm>
                  <a:off x="5404868" y="1846412"/>
                  <a:ext cx="127000" cy="127000"/>
                </a:xfrm>
                <a:prstGeom prst="ellipse">
                  <a:avLst/>
                </a:prstGeom>
                <a:solidFill>
                  <a:srgbClr val="B46004"/>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92" name="Oval 91">
                  <a:extLst>
                    <a:ext uri="{FF2B5EF4-FFF2-40B4-BE49-F238E27FC236}">
                      <a16:creationId xmlns:a16="http://schemas.microsoft.com/office/drawing/2014/main" id="{86C73CA3-B7B5-EF10-F958-A255C92D070B}"/>
                    </a:ext>
                  </a:extLst>
                </p:cNvPr>
                <p:cNvSpPr/>
                <p:nvPr/>
              </p:nvSpPr>
              <p:spPr>
                <a:xfrm>
                  <a:off x="5442970" y="1903413"/>
                  <a:ext cx="88898" cy="82699"/>
                </a:xfrm>
                <a:prstGeom prst="ellipse">
                  <a:avLst/>
                </a:pr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grpSp>
      </p:grpSp>
    </p:spTree>
    <p:extLst>
      <p:ext uri="{BB962C8B-B14F-4D97-AF65-F5344CB8AC3E}">
        <p14:creationId xmlns:p14="http://schemas.microsoft.com/office/powerpoint/2010/main" val="31889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4"/>
                                        </p:tgtEl>
                                        <p:attrNameLst>
                                          <p:attrName>style.visibility</p:attrName>
                                        </p:attrNameLst>
                                      </p:cBhvr>
                                      <p:to>
                                        <p:strVal val="hidden"/>
                                      </p:to>
                                    </p:set>
                                  </p:childTnLst>
                                </p:cTn>
                              </p:par>
                              <p:par>
                                <p:cTn id="7" presetID="10"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animEffect transition="in" filter="fade">
                                      <p:cBhvr>
                                        <p:cTn id="9" dur="500"/>
                                        <p:tgtEl>
                                          <p:spTgt spid="62"/>
                                        </p:tgtEl>
                                      </p:cBhvr>
                                    </p:animEffect>
                                  </p:childTnLst>
                                </p:cTn>
                              </p:par>
                              <p:par>
                                <p:cTn id="10" presetID="10" presetClass="entr" presetSubtype="0" fill="hold" nodeType="with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fade">
                                      <p:cBhvr>
                                        <p:cTn id="12" dur="500"/>
                                        <p:tgtEl>
                                          <p:spTgt spid="63"/>
                                        </p:tgtEl>
                                      </p:cBhvr>
                                    </p:animEffect>
                                  </p:childTnLst>
                                </p:cTn>
                              </p:par>
                              <p:par>
                                <p:cTn id="13" presetID="10" presetClass="entr" presetSubtype="0" fill="hold" nodeType="withEffect">
                                  <p:stCondLst>
                                    <p:cond delay="0"/>
                                  </p:stCondLst>
                                  <p:childTnLst>
                                    <p:set>
                                      <p:cBhvr>
                                        <p:cTn id="14" dur="1" fill="hold">
                                          <p:stCondLst>
                                            <p:cond delay="0"/>
                                          </p:stCondLst>
                                        </p:cTn>
                                        <p:tgtEl>
                                          <p:spTgt spid="64"/>
                                        </p:tgtEl>
                                        <p:attrNameLst>
                                          <p:attrName>style.visibility</p:attrName>
                                        </p:attrNameLst>
                                      </p:cBhvr>
                                      <p:to>
                                        <p:strVal val="visible"/>
                                      </p:to>
                                    </p:set>
                                    <p:animEffect transition="in" filter="fade">
                                      <p:cBhvr>
                                        <p:cTn id="15" dur="500"/>
                                        <p:tgtEl>
                                          <p:spTgt spid="64"/>
                                        </p:tgtEl>
                                      </p:cBhvr>
                                    </p:animEffect>
                                  </p:childTnLst>
                                </p:cTn>
                              </p:par>
                              <p:par>
                                <p:cTn id="16" presetID="10" presetClass="entr" presetSubtype="0" fill="hold" nodeType="withEffect">
                                  <p:stCondLst>
                                    <p:cond delay="0"/>
                                  </p:stCondLst>
                                  <p:childTnLst>
                                    <p:set>
                                      <p:cBhvr>
                                        <p:cTn id="17" dur="1" fill="hold">
                                          <p:stCondLst>
                                            <p:cond delay="0"/>
                                          </p:stCondLst>
                                        </p:cTn>
                                        <p:tgtEl>
                                          <p:spTgt spid="61"/>
                                        </p:tgtEl>
                                        <p:attrNameLst>
                                          <p:attrName>style.visibility</p:attrName>
                                        </p:attrNameLst>
                                      </p:cBhvr>
                                      <p:to>
                                        <p:strVal val="visible"/>
                                      </p:to>
                                    </p:set>
                                    <p:animEffect transition="in" filter="fade">
                                      <p:cBhvr>
                                        <p:cTn id="18" dur="500"/>
                                        <p:tgtEl>
                                          <p:spTgt spid="61"/>
                                        </p:tgtEl>
                                      </p:cBhvr>
                                    </p:animEffect>
                                  </p:childTnLst>
                                </p:cTn>
                              </p:par>
                              <p:par>
                                <p:cTn id="19" presetID="10" presetClass="entr" presetSubtype="0" fill="hold"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fade">
                                      <p:cBhvr>
                                        <p:cTn id="21" dur="500"/>
                                        <p:tgtEl>
                                          <p:spTgt spid="60"/>
                                        </p:tgtEl>
                                      </p:cBhvr>
                                    </p:animEffect>
                                  </p:childTnLst>
                                </p:cTn>
                              </p:par>
                              <p:par>
                                <p:cTn id="22" presetID="10" presetClass="entr" presetSubtype="0" fill="hold" nodeType="withEffect">
                                  <p:stCondLst>
                                    <p:cond delay="0"/>
                                  </p:stCondLst>
                                  <p:childTnLst>
                                    <p:set>
                                      <p:cBhvr>
                                        <p:cTn id="23" dur="1" fill="hold">
                                          <p:stCondLst>
                                            <p:cond delay="0"/>
                                          </p:stCondLst>
                                        </p:cTn>
                                        <p:tgtEl>
                                          <p:spTgt spid="58"/>
                                        </p:tgtEl>
                                        <p:attrNameLst>
                                          <p:attrName>style.visibility</p:attrName>
                                        </p:attrNameLst>
                                      </p:cBhvr>
                                      <p:to>
                                        <p:strVal val="visible"/>
                                      </p:to>
                                    </p:set>
                                    <p:animEffect transition="in" filter="fade">
                                      <p:cBhvr>
                                        <p:cTn id="24" dur="500"/>
                                        <p:tgtEl>
                                          <p:spTgt spid="58"/>
                                        </p:tgtEl>
                                      </p:cBhvr>
                                    </p:animEffect>
                                  </p:childTnLst>
                                </p:cTn>
                              </p:par>
                              <p:par>
                                <p:cTn id="25" presetID="10" presetClass="entr" presetSubtype="0" fill="hold" nodeType="with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fade">
                                      <p:cBhvr>
                                        <p:cTn id="27" dur="500"/>
                                        <p:tgtEl>
                                          <p:spTgt spid="59"/>
                                        </p:tgtEl>
                                      </p:cBhvr>
                                    </p:animEffect>
                                  </p:childTnLst>
                                </p:cTn>
                              </p:par>
                              <p:par>
                                <p:cTn id="28" presetID="10" presetClass="entr" presetSubtype="0" fill="hold" nodeType="withEffect">
                                  <p:stCondLst>
                                    <p:cond delay="0"/>
                                  </p:stCondLst>
                                  <p:childTnLst>
                                    <p:set>
                                      <p:cBhvr>
                                        <p:cTn id="29" dur="1" fill="hold">
                                          <p:stCondLst>
                                            <p:cond delay="0"/>
                                          </p:stCondLst>
                                        </p:cTn>
                                        <p:tgtEl>
                                          <p:spTgt spid="68"/>
                                        </p:tgtEl>
                                        <p:attrNameLst>
                                          <p:attrName>style.visibility</p:attrName>
                                        </p:attrNameLst>
                                      </p:cBhvr>
                                      <p:to>
                                        <p:strVal val="visible"/>
                                      </p:to>
                                    </p:set>
                                    <p:animEffect transition="in" filter="fade">
                                      <p:cBhvr>
                                        <p:cTn id="30" dur="500"/>
                                        <p:tgtEl>
                                          <p:spTgt spid="68"/>
                                        </p:tgtEl>
                                      </p:cBhvr>
                                    </p:animEffec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57"/>
                                        </p:tgtEl>
                                        <p:attrNameLst>
                                          <p:attrName>style.visibility</p:attrName>
                                        </p:attrNameLst>
                                      </p:cBhvr>
                                      <p:to>
                                        <p:strVal val="visible"/>
                                      </p:to>
                                    </p:set>
                                    <p:animEffect transition="in" filter="fade">
                                      <p:cBhvr>
                                        <p:cTn id="34" dur="500"/>
                                        <p:tgtEl>
                                          <p:spTgt spid="57"/>
                                        </p:tgtEl>
                                      </p:cBhvr>
                                    </p:animEffect>
                                  </p:childTnLst>
                                </p:cTn>
                              </p:par>
                              <p:par>
                                <p:cTn id="35" presetID="10" presetClass="entr" presetSubtype="0" fill="hold" nodeType="withEffect">
                                  <p:stCondLst>
                                    <p:cond delay="0"/>
                                  </p:stCondLst>
                                  <p:childTnLst>
                                    <p:set>
                                      <p:cBhvr>
                                        <p:cTn id="36" dur="1" fill="hold">
                                          <p:stCondLst>
                                            <p:cond delay="0"/>
                                          </p:stCondLst>
                                        </p:cTn>
                                        <p:tgtEl>
                                          <p:spTgt spid="65"/>
                                        </p:tgtEl>
                                        <p:attrNameLst>
                                          <p:attrName>style.visibility</p:attrName>
                                        </p:attrNameLst>
                                      </p:cBhvr>
                                      <p:to>
                                        <p:strVal val="visible"/>
                                      </p:to>
                                    </p:set>
                                    <p:animEffect transition="in" filter="fade">
                                      <p:cBhvr>
                                        <p:cTn id="37" dur="500"/>
                                        <p:tgtEl>
                                          <p:spTgt spid="65"/>
                                        </p:tgtEl>
                                      </p:cBhvr>
                                    </p:animEffect>
                                  </p:childTnLst>
                                </p:cTn>
                              </p:par>
                              <p:par>
                                <p:cTn id="38" presetID="10" presetClass="entr" presetSubtype="0" fill="hold" nodeType="withEffect">
                                  <p:stCondLst>
                                    <p:cond delay="0"/>
                                  </p:stCondLst>
                                  <p:childTnLst>
                                    <p:set>
                                      <p:cBhvr>
                                        <p:cTn id="39" dur="1" fill="hold">
                                          <p:stCondLst>
                                            <p:cond delay="0"/>
                                          </p:stCondLst>
                                        </p:cTn>
                                        <p:tgtEl>
                                          <p:spTgt spid="66"/>
                                        </p:tgtEl>
                                        <p:attrNameLst>
                                          <p:attrName>style.visibility</p:attrName>
                                        </p:attrNameLst>
                                      </p:cBhvr>
                                      <p:to>
                                        <p:strVal val="visible"/>
                                      </p:to>
                                    </p:set>
                                    <p:animEffect transition="in" filter="fade">
                                      <p:cBhvr>
                                        <p:cTn id="40" dur="500"/>
                                        <p:tgtEl>
                                          <p:spTgt spid="66"/>
                                        </p:tgtEl>
                                      </p:cBhvr>
                                    </p:animEffect>
                                  </p:childTnLst>
                                </p:cTn>
                              </p:par>
                              <p:par>
                                <p:cTn id="41" presetID="10" presetClass="entr" presetSubtype="0" fill="hold" nodeType="withEffect">
                                  <p:stCondLst>
                                    <p:cond delay="0"/>
                                  </p:stCondLst>
                                  <p:childTnLst>
                                    <p:set>
                                      <p:cBhvr>
                                        <p:cTn id="42" dur="1" fill="hold">
                                          <p:stCondLst>
                                            <p:cond delay="0"/>
                                          </p:stCondLst>
                                        </p:cTn>
                                        <p:tgtEl>
                                          <p:spTgt spid="67"/>
                                        </p:tgtEl>
                                        <p:attrNameLst>
                                          <p:attrName>style.visibility</p:attrName>
                                        </p:attrNameLst>
                                      </p:cBhvr>
                                      <p:to>
                                        <p:strVal val="visible"/>
                                      </p:to>
                                    </p:set>
                                    <p:animEffect transition="in" filter="fade">
                                      <p:cBhvr>
                                        <p:cTn id="43" dur="500"/>
                                        <p:tgtEl>
                                          <p:spTgt spid="67"/>
                                        </p:tgtEl>
                                      </p:cBhvr>
                                    </p:animEffect>
                                  </p:childTnLst>
                                </p:cTn>
                              </p:par>
                              <p:par>
                                <p:cTn id="44" presetID="10" presetClass="entr" presetSubtype="0" fill="hold" nodeType="withEffect">
                                  <p:stCondLst>
                                    <p:cond delay="0"/>
                                  </p:stCondLst>
                                  <p:childTnLst>
                                    <p:set>
                                      <p:cBhvr>
                                        <p:cTn id="45" dur="1" fill="hold">
                                          <p:stCondLst>
                                            <p:cond delay="0"/>
                                          </p:stCondLst>
                                        </p:cTn>
                                        <p:tgtEl>
                                          <p:spTgt spid="69"/>
                                        </p:tgtEl>
                                        <p:attrNameLst>
                                          <p:attrName>style.visibility</p:attrName>
                                        </p:attrNameLst>
                                      </p:cBhvr>
                                      <p:to>
                                        <p:strVal val="visible"/>
                                      </p:to>
                                    </p:set>
                                    <p:animEffect transition="in" filter="fade">
                                      <p:cBhvr>
                                        <p:cTn id="46" dur="500"/>
                                        <p:tgtEl>
                                          <p:spTgt spid="69"/>
                                        </p:tgtEl>
                                      </p:cBhvr>
                                    </p:animEffect>
                                  </p:childTnLst>
                                </p:cTn>
                              </p:par>
                            </p:childTnLst>
                          </p:cTn>
                        </p:par>
                        <p:par>
                          <p:cTn id="47" fill="hold">
                            <p:stCondLst>
                              <p:cond delay="1000"/>
                            </p:stCondLst>
                            <p:childTnLst>
                              <p:par>
                                <p:cTn id="48" presetID="10" presetClass="entr" presetSubtype="0" fill="hold" nodeType="afterEffect">
                                  <p:stCondLst>
                                    <p:cond delay="0"/>
                                  </p:stCondLst>
                                  <p:childTnLst>
                                    <p:set>
                                      <p:cBhvr>
                                        <p:cTn id="49" dur="1" fill="hold">
                                          <p:stCondLst>
                                            <p:cond delay="0"/>
                                          </p:stCondLst>
                                        </p:cTn>
                                        <p:tgtEl>
                                          <p:spTgt spid="70"/>
                                        </p:tgtEl>
                                        <p:attrNameLst>
                                          <p:attrName>style.visibility</p:attrName>
                                        </p:attrNameLst>
                                      </p:cBhvr>
                                      <p:to>
                                        <p:strVal val="visible"/>
                                      </p:to>
                                    </p:set>
                                    <p:animEffect transition="in" filter="fade">
                                      <p:cBhvr>
                                        <p:cTn id="50" dur="500"/>
                                        <p:tgtEl>
                                          <p:spTgt spid="70"/>
                                        </p:tgtEl>
                                      </p:cBhvr>
                                    </p:animEffect>
                                  </p:childTnLst>
                                </p:cTn>
                              </p:par>
                            </p:childTnLst>
                          </p:cTn>
                        </p:par>
                        <p:par>
                          <p:cTn id="51" fill="hold">
                            <p:stCondLst>
                              <p:cond delay="1500"/>
                            </p:stCondLst>
                            <p:childTnLst>
                              <p:par>
                                <p:cTn id="52" presetID="10" presetClass="entr" presetSubtype="0" fill="hold" nodeType="afterEffect">
                                  <p:stCondLst>
                                    <p:cond delay="0"/>
                                  </p:stCondLst>
                                  <p:childTnLst>
                                    <p:set>
                                      <p:cBhvr>
                                        <p:cTn id="53" dur="1" fill="hold">
                                          <p:stCondLst>
                                            <p:cond delay="0"/>
                                          </p:stCondLst>
                                        </p:cTn>
                                        <p:tgtEl>
                                          <p:spTgt spid="71"/>
                                        </p:tgtEl>
                                        <p:attrNameLst>
                                          <p:attrName>style.visibility</p:attrName>
                                        </p:attrNameLst>
                                      </p:cBhvr>
                                      <p:to>
                                        <p:strVal val="visible"/>
                                      </p:to>
                                    </p:set>
                                    <p:animEffect transition="in" filter="fade">
                                      <p:cBhvr>
                                        <p:cTn id="54" dur="500"/>
                                        <p:tgtEl>
                                          <p:spTgt spid="71"/>
                                        </p:tgtEl>
                                      </p:cBhvr>
                                    </p:animEffect>
                                  </p:childTnLst>
                                </p:cTn>
                              </p:par>
                              <p:par>
                                <p:cTn id="55" presetID="10" presetClass="entr" presetSubtype="0" fill="hold" nodeType="withEffect">
                                  <p:stCondLst>
                                    <p:cond delay="0"/>
                                  </p:stCondLst>
                                  <p:childTnLst>
                                    <p:set>
                                      <p:cBhvr>
                                        <p:cTn id="56" dur="1" fill="hold">
                                          <p:stCondLst>
                                            <p:cond delay="0"/>
                                          </p:stCondLst>
                                        </p:cTn>
                                        <p:tgtEl>
                                          <p:spTgt spid="83"/>
                                        </p:tgtEl>
                                        <p:attrNameLst>
                                          <p:attrName>style.visibility</p:attrName>
                                        </p:attrNameLst>
                                      </p:cBhvr>
                                      <p:to>
                                        <p:strVal val="visible"/>
                                      </p:to>
                                    </p:set>
                                    <p:animEffect transition="in" filter="fade">
                                      <p:cBhvr>
                                        <p:cTn id="57" dur="500"/>
                                        <p:tgtEl>
                                          <p:spTgt spid="83"/>
                                        </p:tgtEl>
                                      </p:cBhvr>
                                    </p:animEffect>
                                  </p:childTnLst>
                                </p:cTn>
                              </p:par>
                              <p:par>
                                <p:cTn id="58" presetID="10" presetClass="entr" presetSubtype="0" fill="hold" nodeType="withEffect">
                                  <p:stCondLst>
                                    <p:cond delay="0"/>
                                  </p:stCondLst>
                                  <p:childTnLst>
                                    <p:set>
                                      <p:cBhvr>
                                        <p:cTn id="59" dur="1" fill="hold">
                                          <p:stCondLst>
                                            <p:cond delay="0"/>
                                          </p:stCondLst>
                                        </p:cTn>
                                        <p:tgtEl>
                                          <p:spTgt spid="84"/>
                                        </p:tgtEl>
                                        <p:attrNameLst>
                                          <p:attrName>style.visibility</p:attrName>
                                        </p:attrNameLst>
                                      </p:cBhvr>
                                      <p:to>
                                        <p:strVal val="visible"/>
                                      </p:to>
                                    </p:set>
                                    <p:animEffect transition="in" filter="fade">
                                      <p:cBhvr>
                                        <p:cTn id="60" dur="500"/>
                                        <p:tgtEl>
                                          <p:spTgt spid="84"/>
                                        </p:tgtEl>
                                      </p:cBhvr>
                                    </p:animEffect>
                                  </p:childTnLst>
                                </p:cTn>
                              </p:par>
                              <p:par>
                                <p:cTn id="61" presetID="10" presetClass="entr" presetSubtype="0" fill="hold" nodeType="withEffect">
                                  <p:stCondLst>
                                    <p:cond delay="0"/>
                                  </p:stCondLst>
                                  <p:childTnLst>
                                    <p:set>
                                      <p:cBhvr>
                                        <p:cTn id="62" dur="1" fill="hold">
                                          <p:stCondLst>
                                            <p:cond delay="0"/>
                                          </p:stCondLst>
                                        </p:cTn>
                                        <p:tgtEl>
                                          <p:spTgt spid="85"/>
                                        </p:tgtEl>
                                        <p:attrNameLst>
                                          <p:attrName>style.visibility</p:attrName>
                                        </p:attrNameLst>
                                      </p:cBhvr>
                                      <p:to>
                                        <p:strVal val="visible"/>
                                      </p:to>
                                    </p:set>
                                    <p:animEffect transition="in" filter="fade">
                                      <p:cBhvr>
                                        <p:cTn id="63" dur="500"/>
                                        <p:tgtEl>
                                          <p:spTgt spid="85"/>
                                        </p:tgtEl>
                                      </p:cBhvr>
                                    </p:animEffect>
                                  </p:childTnLst>
                                </p:cTn>
                              </p:par>
                              <p:par>
                                <p:cTn id="64" presetID="10" presetClass="entr" presetSubtype="0" fill="hold" nodeType="withEffect">
                                  <p:stCondLst>
                                    <p:cond delay="0"/>
                                  </p:stCondLst>
                                  <p:childTnLst>
                                    <p:set>
                                      <p:cBhvr>
                                        <p:cTn id="65" dur="1" fill="hold">
                                          <p:stCondLst>
                                            <p:cond delay="0"/>
                                          </p:stCondLst>
                                        </p:cTn>
                                        <p:tgtEl>
                                          <p:spTgt spid="82"/>
                                        </p:tgtEl>
                                        <p:attrNameLst>
                                          <p:attrName>style.visibility</p:attrName>
                                        </p:attrNameLst>
                                      </p:cBhvr>
                                      <p:to>
                                        <p:strVal val="visible"/>
                                      </p:to>
                                    </p:set>
                                    <p:animEffect transition="in" filter="fade">
                                      <p:cBhvr>
                                        <p:cTn id="66" dur="500"/>
                                        <p:tgtEl>
                                          <p:spTgt spid="82"/>
                                        </p:tgtEl>
                                      </p:cBhvr>
                                    </p:animEffect>
                                  </p:childTnLst>
                                </p:cTn>
                              </p:par>
                              <p:par>
                                <p:cTn id="67" presetID="10" presetClass="entr" presetSubtype="0" fill="hold" nodeType="withEffect">
                                  <p:stCondLst>
                                    <p:cond delay="0"/>
                                  </p:stCondLst>
                                  <p:childTnLst>
                                    <p:set>
                                      <p:cBhvr>
                                        <p:cTn id="68" dur="1" fill="hold">
                                          <p:stCondLst>
                                            <p:cond delay="0"/>
                                          </p:stCondLst>
                                        </p:cTn>
                                        <p:tgtEl>
                                          <p:spTgt spid="81"/>
                                        </p:tgtEl>
                                        <p:attrNameLst>
                                          <p:attrName>style.visibility</p:attrName>
                                        </p:attrNameLst>
                                      </p:cBhvr>
                                      <p:to>
                                        <p:strVal val="visible"/>
                                      </p:to>
                                    </p:set>
                                    <p:animEffect transition="in" filter="fade">
                                      <p:cBhvr>
                                        <p:cTn id="69" dur="500"/>
                                        <p:tgtEl>
                                          <p:spTgt spid="81"/>
                                        </p:tgtEl>
                                      </p:cBhvr>
                                    </p:animEffect>
                                  </p:childTnLst>
                                </p:cTn>
                              </p:par>
                              <p:par>
                                <p:cTn id="70" presetID="10" presetClass="entr" presetSubtype="0" fill="hold" nodeType="withEffect">
                                  <p:stCondLst>
                                    <p:cond delay="0"/>
                                  </p:stCondLst>
                                  <p:childTnLst>
                                    <p:set>
                                      <p:cBhvr>
                                        <p:cTn id="71" dur="1" fill="hold">
                                          <p:stCondLst>
                                            <p:cond delay="0"/>
                                          </p:stCondLst>
                                        </p:cTn>
                                        <p:tgtEl>
                                          <p:spTgt spid="86"/>
                                        </p:tgtEl>
                                        <p:attrNameLst>
                                          <p:attrName>style.visibility</p:attrName>
                                        </p:attrNameLst>
                                      </p:cBhvr>
                                      <p:to>
                                        <p:strVal val="visible"/>
                                      </p:to>
                                    </p:set>
                                    <p:animEffect transition="in" filter="fade">
                                      <p:cBhvr>
                                        <p:cTn id="72" dur="500"/>
                                        <p:tgtEl>
                                          <p:spTgt spid="86"/>
                                        </p:tgtEl>
                                      </p:cBhvr>
                                    </p:animEffect>
                                  </p:childTnLst>
                                </p:cTn>
                              </p:par>
                              <p:par>
                                <p:cTn id="73" presetID="10" presetClass="entr" presetSubtype="0" fill="hold" nodeType="withEffect">
                                  <p:stCondLst>
                                    <p:cond delay="0"/>
                                  </p:stCondLst>
                                  <p:childTnLst>
                                    <p:set>
                                      <p:cBhvr>
                                        <p:cTn id="74" dur="1" fill="hold">
                                          <p:stCondLst>
                                            <p:cond delay="0"/>
                                          </p:stCondLst>
                                        </p:cTn>
                                        <p:tgtEl>
                                          <p:spTgt spid="87"/>
                                        </p:tgtEl>
                                        <p:attrNameLst>
                                          <p:attrName>style.visibility</p:attrName>
                                        </p:attrNameLst>
                                      </p:cBhvr>
                                      <p:to>
                                        <p:strVal val="visible"/>
                                      </p:to>
                                    </p:set>
                                    <p:animEffect transition="in" filter="fade">
                                      <p:cBhvr>
                                        <p:cTn id="75" dur="500"/>
                                        <p:tgtEl>
                                          <p:spTgt spid="87"/>
                                        </p:tgtEl>
                                      </p:cBhvr>
                                    </p:animEffect>
                                  </p:childTnLst>
                                </p:cTn>
                              </p:par>
                            </p:childTnLst>
                          </p:cTn>
                        </p:par>
                        <p:par>
                          <p:cTn id="76" fill="hold">
                            <p:stCondLst>
                              <p:cond delay="2000"/>
                            </p:stCondLst>
                            <p:childTnLst>
                              <p:par>
                                <p:cTn id="77" presetID="10" presetClass="entr" presetSubtype="0" fill="hold" nodeType="afterEffect">
                                  <p:stCondLst>
                                    <p:cond delay="0"/>
                                  </p:stCondLst>
                                  <p:childTnLst>
                                    <p:set>
                                      <p:cBhvr>
                                        <p:cTn id="78" dur="1" fill="hold">
                                          <p:stCondLst>
                                            <p:cond delay="0"/>
                                          </p:stCondLst>
                                        </p:cTn>
                                        <p:tgtEl>
                                          <p:spTgt spid="88"/>
                                        </p:tgtEl>
                                        <p:attrNameLst>
                                          <p:attrName>style.visibility</p:attrName>
                                        </p:attrNameLst>
                                      </p:cBhvr>
                                      <p:to>
                                        <p:strVal val="visible"/>
                                      </p:to>
                                    </p:set>
                                    <p:animEffect transition="in" filter="fade">
                                      <p:cBhvr>
                                        <p:cTn id="79" dur="500"/>
                                        <p:tgtEl>
                                          <p:spTgt spid="88"/>
                                        </p:tgtEl>
                                      </p:cBhvr>
                                    </p:animEffect>
                                  </p:childTnLst>
                                </p:cTn>
                              </p:par>
                            </p:childTnLst>
                          </p:cTn>
                        </p:par>
                        <p:par>
                          <p:cTn id="80" fill="hold">
                            <p:stCondLst>
                              <p:cond delay="2500"/>
                            </p:stCondLst>
                            <p:childTnLst>
                              <p:par>
                                <p:cTn id="81" presetID="10" presetClass="entr" presetSubtype="0" fill="hold" nodeType="afterEffect">
                                  <p:stCondLst>
                                    <p:cond delay="0"/>
                                  </p:stCondLst>
                                  <p:childTnLst>
                                    <p:set>
                                      <p:cBhvr>
                                        <p:cTn id="82" dur="1" fill="hold">
                                          <p:stCondLst>
                                            <p:cond delay="0"/>
                                          </p:stCondLst>
                                        </p:cTn>
                                        <p:tgtEl>
                                          <p:spTgt spid="89"/>
                                        </p:tgtEl>
                                        <p:attrNameLst>
                                          <p:attrName>style.visibility</p:attrName>
                                        </p:attrNameLst>
                                      </p:cBhvr>
                                      <p:to>
                                        <p:strVal val="visible"/>
                                      </p:to>
                                    </p:set>
                                    <p:animEffect transition="in" filter="fade">
                                      <p:cBhvr>
                                        <p:cTn id="83" dur="500"/>
                                        <p:tgtEl>
                                          <p:spTgt spid="89"/>
                                        </p:tgtEl>
                                      </p:cBhvr>
                                    </p:animEffect>
                                  </p:childTnLst>
                                </p:cTn>
                              </p:par>
                            </p:childTnLst>
                          </p:cTn>
                        </p:par>
                      </p:childTnLst>
                    </p:cTn>
                  </p:par>
                  <p:par>
                    <p:cTn id="84" fill="hold">
                      <p:stCondLst>
                        <p:cond delay="indefinite"/>
                      </p:stCondLst>
                      <p:childTnLst>
                        <p:par>
                          <p:cTn id="85" fill="hold">
                            <p:stCondLst>
                              <p:cond delay="0"/>
                            </p:stCondLst>
                            <p:childTnLst>
                              <p:par>
                                <p:cTn id="86" presetID="2" presetClass="entr" presetSubtype="2" fill="hold" nodeType="clickEffect">
                                  <p:stCondLst>
                                    <p:cond delay="0"/>
                                  </p:stCondLst>
                                  <p:childTnLst>
                                    <p:set>
                                      <p:cBhvr>
                                        <p:cTn id="87" dur="1" fill="hold">
                                          <p:stCondLst>
                                            <p:cond delay="0"/>
                                          </p:stCondLst>
                                        </p:cTn>
                                        <p:tgtEl>
                                          <p:spTgt spid="90"/>
                                        </p:tgtEl>
                                        <p:attrNameLst>
                                          <p:attrName>style.visibility</p:attrName>
                                        </p:attrNameLst>
                                      </p:cBhvr>
                                      <p:to>
                                        <p:strVal val="visible"/>
                                      </p:to>
                                    </p:set>
                                    <p:anim calcmode="lin" valueType="num">
                                      <p:cBhvr additive="base">
                                        <p:cTn id="88" dur="2000" fill="hold"/>
                                        <p:tgtEl>
                                          <p:spTgt spid="90"/>
                                        </p:tgtEl>
                                        <p:attrNameLst>
                                          <p:attrName>ppt_x</p:attrName>
                                        </p:attrNameLst>
                                      </p:cBhvr>
                                      <p:tavLst>
                                        <p:tav tm="0">
                                          <p:val>
                                            <p:strVal val="1+#ppt_w/2"/>
                                          </p:val>
                                        </p:tav>
                                        <p:tav tm="100000">
                                          <p:val>
                                            <p:strVal val="#ppt_x"/>
                                          </p:val>
                                        </p:tav>
                                      </p:tavLst>
                                    </p:anim>
                                    <p:anim calcmode="lin" valueType="num">
                                      <p:cBhvr additive="base">
                                        <p:cTn id="89" dur="2000" fill="hold"/>
                                        <p:tgtEl>
                                          <p:spTgt spid="90"/>
                                        </p:tgtEl>
                                        <p:attrNameLst>
                                          <p:attrName>ppt_y</p:attrName>
                                        </p:attrNameLst>
                                      </p:cBhvr>
                                      <p:tavLst>
                                        <p:tav tm="0">
                                          <p:val>
                                            <p:strVal val="#ppt_y"/>
                                          </p:val>
                                        </p:tav>
                                        <p:tav tm="100000">
                                          <p:val>
                                            <p:strVal val="#ppt_y"/>
                                          </p:val>
                                        </p:tav>
                                      </p:tavLst>
                                    </p:anim>
                                  </p:childTnLst>
                                </p:cTn>
                              </p:par>
                            </p:childTnLst>
                          </p:cTn>
                        </p:par>
                        <p:par>
                          <p:cTn id="90" fill="hold">
                            <p:stCondLst>
                              <p:cond delay="2000"/>
                            </p:stCondLst>
                            <p:childTnLst>
                              <p:par>
                                <p:cTn id="91" presetID="22" presetClass="entr" presetSubtype="4" fill="hold" grpId="0" nodeType="afterEffect">
                                  <p:stCondLst>
                                    <p:cond delay="0"/>
                                  </p:stCondLst>
                                  <p:childTnLst>
                                    <p:set>
                                      <p:cBhvr>
                                        <p:cTn id="92" dur="1" fill="hold">
                                          <p:stCondLst>
                                            <p:cond delay="0"/>
                                          </p:stCondLst>
                                        </p:cTn>
                                        <p:tgtEl>
                                          <p:spTgt spid="3"/>
                                        </p:tgtEl>
                                        <p:attrNameLst>
                                          <p:attrName>style.visibility</p:attrName>
                                        </p:attrNameLst>
                                      </p:cBhvr>
                                      <p:to>
                                        <p:strVal val="visible"/>
                                      </p:to>
                                    </p:set>
                                    <p:animEffect transition="in" filter="wipe(down)">
                                      <p:cBhvr>
                                        <p:cTn id="9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animBg="1"/>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descr="A picture containing light, star&#10;&#10;Description automatically generated">
            <a:extLst>
              <a:ext uri="{FF2B5EF4-FFF2-40B4-BE49-F238E27FC236}">
                <a16:creationId xmlns:a16="http://schemas.microsoft.com/office/drawing/2014/main" id="{F0139484-8CC8-42C9-B989-F46ABAF32E96}"/>
              </a:ext>
            </a:extLst>
          </p:cNvPr>
          <p:cNvPicPr>
            <a:picLocks noChangeAspect="1"/>
          </p:cNvPicPr>
          <p:nvPr/>
        </p:nvPicPr>
        <p:blipFill>
          <a:blip r:embed="rId5"/>
          <a:stretch>
            <a:fillRect/>
          </a:stretch>
        </p:blipFill>
        <p:spPr>
          <a:xfrm>
            <a:off x="0" y="1"/>
            <a:ext cx="12191999" cy="6856999"/>
          </a:xfrm>
          <a:prstGeom prst="rect">
            <a:avLst/>
          </a:prstGeom>
        </p:spPr>
      </p:pic>
      <p:pic>
        <p:nvPicPr>
          <p:cNvPr id="59" name="Picture 58" descr="A picture containing gear, wheel&#10;&#10;Description automatically generated">
            <a:extLst>
              <a:ext uri="{FF2B5EF4-FFF2-40B4-BE49-F238E27FC236}">
                <a16:creationId xmlns:a16="http://schemas.microsoft.com/office/drawing/2014/main" id="{6B74274C-1A2E-4CFE-B943-B8039014C04C}"/>
              </a:ext>
            </a:extLst>
          </p:cNvPr>
          <p:cNvPicPr>
            <a:picLocks noChangeAspect="1"/>
          </p:cNvPicPr>
          <p:nvPr/>
        </p:nvPicPr>
        <p:blipFill>
          <a:blip r:embed="rId6"/>
          <a:stretch>
            <a:fillRect/>
          </a:stretch>
        </p:blipFill>
        <p:spPr>
          <a:xfrm>
            <a:off x="1313382" y="1147635"/>
            <a:ext cx="9809422" cy="5057983"/>
          </a:xfrm>
          <a:prstGeom prst="rect">
            <a:avLst/>
          </a:prstGeom>
        </p:spPr>
      </p:pic>
      <p:sp>
        <p:nvSpPr>
          <p:cNvPr id="6" name="Content Placeholder 2"/>
          <p:cNvSpPr txBox="1">
            <a:spLocks/>
          </p:cNvSpPr>
          <p:nvPr/>
        </p:nvSpPr>
        <p:spPr>
          <a:xfrm>
            <a:off x="2438400" y="2819401"/>
            <a:ext cx="3886200" cy="4906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defRPr/>
            </a:pPr>
            <a:endParaRPr lang="en-US" dirty="0">
              <a:solidFill>
                <a:srgbClr val="008000"/>
              </a:solidFill>
              <a:latin typeface="Calibri"/>
            </a:endParaRPr>
          </a:p>
        </p:txBody>
      </p:sp>
      <p:sp>
        <p:nvSpPr>
          <p:cNvPr id="71" name="Rectangle 70">
            <a:extLst>
              <a:ext uri="{FF2B5EF4-FFF2-40B4-BE49-F238E27FC236}">
                <a16:creationId xmlns:a16="http://schemas.microsoft.com/office/drawing/2014/main" id="{5BAB5577-8F42-4D82-AE23-C26A0CE9E6EF}"/>
              </a:ext>
            </a:extLst>
          </p:cNvPr>
          <p:cNvSpPr/>
          <p:nvPr/>
        </p:nvSpPr>
        <p:spPr>
          <a:xfrm>
            <a:off x="10312398" y="3376667"/>
            <a:ext cx="82296" cy="100584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latin typeface="Calibri"/>
            </a:endParaRPr>
          </a:p>
        </p:txBody>
      </p:sp>
      <p:sp>
        <p:nvSpPr>
          <p:cNvPr id="72" name="Oval 71">
            <a:extLst>
              <a:ext uri="{FF2B5EF4-FFF2-40B4-BE49-F238E27FC236}">
                <a16:creationId xmlns:a16="http://schemas.microsoft.com/office/drawing/2014/main" id="{6C46DBAF-3132-4A3F-AA97-647CAF616062}"/>
              </a:ext>
            </a:extLst>
          </p:cNvPr>
          <p:cNvSpPr/>
          <p:nvPr/>
        </p:nvSpPr>
        <p:spPr>
          <a:xfrm>
            <a:off x="10275006" y="4295411"/>
            <a:ext cx="157081" cy="148056"/>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latin typeface="Calibri"/>
            </a:endParaRPr>
          </a:p>
        </p:txBody>
      </p:sp>
      <p:pic>
        <p:nvPicPr>
          <p:cNvPr id="1026" name="Picture 2" descr="Related image">
            <a:extLst>
              <a:ext uri="{FF2B5EF4-FFF2-40B4-BE49-F238E27FC236}">
                <a16:creationId xmlns:a16="http://schemas.microsoft.com/office/drawing/2014/main" id="{E15918DA-7B89-4891-B813-079B74AD0D8B}"/>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92412" y="211509"/>
            <a:ext cx="2294412" cy="2294412"/>
          </a:xfrm>
          <a:prstGeom prst="rect">
            <a:avLst/>
          </a:prstGeom>
          <a:noFill/>
          <a:extLst>
            <a:ext uri="{909E8E84-426E-40DD-AFC4-6F175D3DCCD1}">
              <a14:hiddenFill xmlns:a14="http://schemas.microsoft.com/office/drawing/2010/main">
                <a:solidFill>
                  <a:srgbClr val="FFFFFF"/>
                </a:solidFill>
              </a14:hiddenFill>
            </a:ext>
          </a:extLst>
        </p:spPr>
      </p:pic>
      <p:sp>
        <p:nvSpPr>
          <p:cNvPr id="79" name="Rectangle 78">
            <a:extLst>
              <a:ext uri="{FF2B5EF4-FFF2-40B4-BE49-F238E27FC236}">
                <a16:creationId xmlns:a16="http://schemas.microsoft.com/office/drawing/2014/main" id="{9B6BDCF0-2A85-4C64-A545-50AFC4BC546B}"/>
              </a:ext>
            </a:extLst>
          </p:cNvPr>
          <p:cNvSpPr/>
          <p:nvPr/>
        </p:nvSpPr>
        <p:spPr>
          <a:xfrm>
            <a:off x="8792271" y="219819"/>
            <a:ext cx="2683870" cy="769441"/>
          </a:xfrm>
          <a:prstGeom prst="rect">
            <a:avLst/>
          </a:prstGeom>
          <a:solidFill>
            <a:srgbClr val="000000"/>
          </a:solidFill>
          <a:ln w="28575">
            <a:solidFill>
              <a:srgbClr val="FF0000"/>
            </a:solidFill>
          </a:ln>
        </p:spPr>
        <p:txBody>
          <a:bodyPr wrap="square">
            <a:spAutoFit/>
          </a:bodyPr>
          <a:lstStyle/>
          <a:p>
            <a:pPr algn="ctr">
              <a:defRPr/>
            </a:pPr>
            <a:r>
              <a:rPr lang="en-US" sz="4400" b="1" dirty="0">
                <a:solidFill>
                  <a:srgbClr val="FF0000"/>
                </a:solidFill>
                <a:latin typeface="Calibri"/>
              </a:rPr>
              <a:t>DANGER</a:t>
            </a:r>
          </a:p>
        </p:txBody>
      </p:sp>
      <p:pic>
        <p:nvPicPr>
          <p:cNvPr id="4" name="Picture 3">
            <a:extLst>
              <a:ext uri="{FF2B5EF4-FFF2-40B4-BE49-F238E27FC236}">
                <a16:creationId xmlns:a16="http://schemas.microsoft.com/office/drawing/2014/main" id="{AF2979F6-487C-4F9F-B78F-9F2CFEFA4BEB}"/>
              </a:ext>
            </a:extLst>
          </p:cNvPr>
          <p:cNvPicPr>
            <a:picLocks noChangeAspect="1"/>
          </p:cNvPicPr>
          <p:nvPr/>
        </p:nvPicPr>
        <p:blipFill>
          <a:blip r:embed="rId8"/>
          <a:stretch>
            <a:fillRect/>
          </a:stretch>
        </p:blipFill>
        <p:spPr>
          <a:xfrm>
            <a:off x="3919330" y="99509"/>
            <a:ext cx="4422558" cy="3235875"/>
          </a:xfrm>
          <a:prstGeom prst="rect">
            <a:avLst/>
          </a:prstGeom>
        </p:spPr>
      </p:pic>
      <p:pic>
        <p:nvPicPr>
          <p:cNvPr id="35" name="Picture 34" descr="A red piggy bank with a white background&#10;&#10;Description automatically generated with low confidence">
            <a:extLst>
              <a:ext uri="{FF2B5EF4-FFF2-40B4-BE49-F238E27FC236}">
                <a16:creationId xmlns:a16="http://schemas.microsoft.com/office/drawing/2014/main" id="{B76D8083-A5D1-4E0B-B1D0-1FE9774E7AA9}"/>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42017" y1="36800" x2="58403" y2="50000"/>
                      </a14:backgroundRemoval>
                    </a14:imgEffect>
                  </a14:imgLayer>
                </a14:imgProps>
              </a:ext>
            </a:extLst>
          </a:blip>
          <a:stretch>
            <a:fillRect/>
          </a:stretch>
        </p:blipFill>
        <p:spPr>
          <a:xfrm>
            <a:off x="2928052" y="4282631"/>
            <a:ext cx="2217955" cy="2329785"/>
          </a:xfrm>
          <a:prstGeom prst="rect">
            <a:avLst/>
          </a:prstGeom>
        </p:spPr>
      </p:pic>
      <p:pic>
        <p:nvPicPr>
          <p:cNvPr id="38" name="Picture 37" descr="Shape, circle, square&#10;&#10;Description automatically generated">
            <a:extLst>
              <a:ext uri="{FF2B5EF4-FFF2-40B4-BE49-F238E27FC236}">
                <a16:creationId xmlns:a16="http://schemas.microsoft.com/office/drawing/2014/main" id="{72A09B8D-9616-4F32-88E1-FBF44B602980}"/>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7500" b="90000" l="6052" r="90202">
                        <a14:foregroundMark x1="12968" y1="11071" x2="21902" y2="26429"/>
                        <a14:foregroundMark x1="51009" y1="8214" x2="52161" y2="41071"/>
                        <a14:foregroundMark x1="87608" y1="8214" x2="74063" y2="40714"/>
                        <a14:foregroundMark x1="79251" y1="58214" x2="87896" y2="76786"/>
                        <a14:foregroundMark x1="14121" y1="53571" x2="26801" y2="74286"/>
                        <a14:foregroundMark x1="20749" y1="53929" x2="26801" y2="67143"/>
                        <a14:foregroundMark x1="26801" y1="67143" x2="28242" y2="66786"/>
                        <a14:foregroundMark x1="6340" y1="58929" x2="6340" y2="58929"/>
                        <a14:foregroundMark x1="6340" y1="56786" x2="6340" y2="56786"/>
                        <a14:foregroundMark x1="16715" y1="47143" x2="16715" y2="47143"/>
                        <a14:foregroundMark x1="13256" y1="20714" x2="24496" y2="14643"/>
                        <a14:foregroundMark x1="24496" y1="14643" x2="24496" y2="14643"/>
                        <a14:foregroundMark x1="49568" y1="11429" x2="51297" y2="20714"/>
                        <a14:foregroundMark x1="57925" y1="77143" x2="57925" y2="77143"/>
                        <a14:foregroundMark x1="54467" y1="73929" x2="54467" y2="73929"/>
                        <a14:foregroundMark x1="78386" y1="13214" x2="77233" y2="23571"/>
                        <a14:foregroundMark x1="75793" y1="23214" x2="78963" y2="17500"/>
                        <a14:foregroundMark x1="77233" y1="65000" x2="90202" y2="68214"/>
                        <a14:foregroundMark x1="90202" y1="68214" x2="90202" y2="68571"/>
                        <a14:foregroundMark x1="77233" y1="34286" x2="77233" y2="34286"/>
                        <a14:foregroundMark x1="77810" y1="35357" x2="77810" y2="35357"/>
                        <a14:foregroundMark x1="78098" y1="33929" x2="78098" y2="33929"/>
                        <a14:foregroundMark x1="78098" y1="29286" x2="78098" y2="29286"/>
                        <a14:foregroundMark x1="78098" y1="29286" x2="78098" y2="29286"/>
                        <a14:foregroundMark x1="79251" y1="23214" x2="79251" y2="23214"/>
                        <a14:foregroundMark x1="80980" y1="26429" x2="80980" y2="26429"/>
                      </a14:backgroundRemoval>
                    </a14:imgEffect>
                  </a14:imgLayer>
                </a14:imgProps>
              </a:ext>
            </a:extLst>
          </a:blip>
          <a:srcRect l="4572" r="66489" b="58952"/>
          <a:stretch/>
        </p:blipFill>
        <p:spPr>
          <a:xfrm>
            <a:off x="5208572" y="5564030"/>
            <a:ext cx="722329" cy="826746"/>
          </a:xfrm>
          <a:prstGeom prst="rect">
            <a:avLst/>
          </a:prstGeom>
        </p:spPr>
      </p:pic>
      <p:pic>
        <p:nvPicPr>
          <p:cNvPr id="94" name="Picture 93" descr="Shape, circle, square&#10;&#10;Description automatically generated">
            <a:extLst>
              <a:ext uri="{FF2B5EF4-FFF2-40B4-BE49-F238E27FC236}">
                <a16:creationId xmlns:a16="http://schemas.microsoft.com/office/drawing/2014/main" id="{3CDDBB80-C365-4134-8C6F-961F22E9025B}"/>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7500" b="90000" l="6052" r="90202">
                        <a14:foregroundMark x1="12968" y1="11071" x2="21902" y2="26429"/>
                        <a14:foregroundMark x1="51009" y1="8214" x2="52161" y2="41071"/>
                        <a14:foregroundMark x1="87608" y1="8214" x2="74063" y2="40714"/>
                        <a14:foregroundMark x1="79251" y1="58214" x2="87896" y2="76786"/>
                        <a14:foregroundMark x1="14121" y1="53571" x2="26801" y2="74286"/>
                        <a14:foregroundMark x1="20749" y1="53929" x2="26801" y2="67143"/>
                        <a14:foregroundMark x1="26801" y1="67143" x2="28242" y2="66786"/>
                        <a14:foregroundMark x1="6340" y1="58929" x2="6340" y2="58929"/>
                        <a14:foregroundMark x1="6340" y1="56786" x2="6340" y2="56786"/>
                        <a14:foregroundMark x1="16715" y1="47143" x2="16715" y2="47143"/>
                        <a14:foregroundMark x1="13256" y1="20714" x2="24496" y2="14643"/>
                        <a14:foregroundMark x1="24496" y1="14643" x2="24496" y2="14643"/>
                        <a14:foregroundMark x1="49568" y1="11429" x2="51297" y2="20714"/>
                        <a14:foregroundMark x1="57925" y1="77143" x2="57925" y2="77143"/>
                        <a14:foregroundMark x1="54467" y1="73929" x2="54467" y2="73929"/>
                        <a14:foregroundMark x1="78386" y1="13214" x2="77233" y2="23571"/>
                        <a14:foregroundMark x1="75793" y1="23214" x2="78963" y2="17500"/>
                        <a14:foregroundMark x1="77233" y1="65000" x2="90202" y2="68214"/>
                        <a14:foregroundMark x1="90202" y1="68214" x2="90202" y2="68571"/>
                        <a14:foregroundMark x1="77233" y1="34286" x2="77233" y2="34286"/>
                        <a14:foregroundMark x1="77810" y1="35357" x2="77810" y2="35357"/>
                        <a14:foregroundMark x1="78098" y1="33929" x2="78098" y2="33929"/>
                        <a14:foregroundMark x1="78098" y1="29286" x2="78098" y2="29286"/>
                        <a14:foregroundMark x1="78098" y1="29286" x2="78098" y2="29286"/>
                        <a14:foregroundMark x1="79251" y1="23214" x2="79251" y2="23214"/>
                        <a14:foregroundMark x1="80980" y1="26429" x2="80980" y2="26429"/>
                      </a14:backgroundRemoval>
                    </a14:imgEffect>
                  </a14:imgLayer>
                </a14:imgProps>
              </a:ext>
            </a:extLst>
          </a:blip>
          <a:srcRect l="69619" t="52163" r="5803" b="15701"/>
          <a:stretch/>
        </p:blipFill>
        <p:spPr>
          <a:xfrm rot="18256601">
            <a:off x="6846902" y="3545937"/>
            <a:ext cx="846660" cy="893259"/>
          </a:xfrm>
          <a:prstGeom prst="rect">
            <a:avLst/>
          </a:prstGeom>
        </p:spPr>
      </p:pic>
      <p:pic>
        <p:nvPicPr>
          <p:cNvPr id="98" name="Picture 97" descr="A red piggy bank with a white background&#10;&#10;Description automatically generated with low confidence">
            <a:extLst>
              <a:ext uri="{FF2B5EF4-FFF2-40B4-BE49-F238E27FC236}">
                <a16:creationId xmlns:a16="http://schemas.microsoft.com/office/drawing/2014/main" id="{D5B760C8-8EE8-4B60-BF83-72E376EC93E4}"/>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42017" y1="36800" x2="58403" y2="50000"/>
                      </a14:backgroundRemoval>
                    </a14:imgEffect>
                  </a14:imgLayer>
                </a14:imgProps>
              </a:ext>
            </a:extLst>
          </a:blip>
          <a:stretch>
            <a:fillRect/>
          </a:stretch>
        </p:blipFill>
        <p:spPr>
          <a:xfrm>
            <a:off x="8819538" y="2659569"/>
            <a:ext cx="1307146" cy="1373053"/>
          </a:xfrm>
          <a:prstGeom prst="rect">
            <a:avLst/>
          </a:prstGeom>
        </p:spPr>
      </p:pic>
      <p:pic>
        <p:nvPicPr>
          <p:cNvPr id="99" name="Picture 98" descr="Shape, circle, square&#10;&#10;Description automatically generated">
            <a:extLst>
              <a:ext uri="{FF2B5EF4-FFF2-40B4-BE49-F238E27FC236}">
                <a16:creationId xmlns:a16="http://schemas.microsoft.com/office/drawing/2014/main" id="{86E96575-48A3-4F1D-908A-0A4F7EEEA517}"/>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7500" b="90000" l="6052" r="90202">
                        <a14:foregroundMark x1="12968" y1="11071" x2="21902" y2="26429"/>
                        <a14:foregroundMark x1="51009" y1="8214" x2="52161" y2="41071"/>
                        <a14:foregroundMark x1="87608" y1="8214" x2="74063" y2="40714"/>
                        <a14:foregroundMark x1="79251" y1="58214" x2="87896" y2="76786"/>
                        <a14:foregroundMark x1="14121" y1="53571" x2="26801" y2="74286"/>
                        <a14:foregroundMark x1="20749" y1="53929" x2="26801" y2="67143"/>
                        <a14:foregroundMark x1="26801" y1="67143" x2="28242" y2="66786"/>
                        <a14:foregroundMark x1="6340" y1="58929" x2="6340" y2="58929"/>
                        <a14:foregroundMark x1="6340" y1="56786" x2="6340" y2="56786"/>
                        <a14:foregroundMark x1="16715" y1="47143" x2="16715" y2="47143"/>
                        <a14:foregroundMark x1="13256" y1="20714" x2="24496" y2="14643"/>
                        <a14:foregroundMark x1="24496" y1="14643" x2="24496" y2="14643"/>
                        <a14:foregroundMark x1="49568" y1="11429" x2="51297" y2="20714"/>
                        <a14:foregroundMark x1="57925" y1="77143" x2="57925" y2="77143"/>
                        <a14:foregroundMark x1="54467" y1="73929" x2="54467" y2="73929"/>
                        <a14:foregroundMark x1="78386" y1="13214" x2="77233" y2="23571"/>
                        <a14:foregroundMark x1="75793" y1="23214" x2="78963" y2="17500"/>
                        <a14:foregroundMark x1="77233" y1="65000" x2="90202" y2="68214"/>
                        <a14:foregroundMark x1="90202" y1="68214" x2="90202" y2="68571"/>
                        <a14:foregroundMark x1="77233" y1="34286" x2="77233" y2="34286"/>
                        <a14:foregroundMark x1="77810" y1="35357" x2="77810" y2="35357"/>
                        <a14:foregroundMark x1="78098" y1="33929" x2="78098" y2="33929"/>
                        <a14:foregroundMark x1="78098" y1="29286" x2="78098" y2="29286"/>
                        <a14:foregroundMark x1="78098" y1="29286" x2="78098" y2="29286"/>
                        <a14:foregroundMark x1="79251" y1="23214" x2="79251" y2="23214"/>
                        <a14:foregroundMark x1="80980" y1="26429" x2="80980" y2="26429"/>
                      </a14:backgroundRemoval>
                    </a14:imgEffect>
                  </a14:imgLayer>
                </a14:imgProps>
              </a:ext>
            </a:extLst>
          </a:blip>
          <a:srcRect l="4572" r="66489" b="58952"/>
          <a:stretch/>
        </p:blipFill>
        <p:spPr>
          <a:xfrm>
            <a:off x="6836652" y="4711462"/>
            <a:ext cx="1357672" cy="1553932"/>
          </a:xfrm>
          <a:prstGeom prst="rect">
            <a:avLst/>
          </a:prstGeom>
        </p:spPr>
      </p:pic>
      <p:pic>
        <p:nvPicPr>
          <p:cNvPr id="100" name="Picture 99" descr="Shape, circle, square&#10;&#10;Description automatically generated">
            <a:extLst>
              <a:ext uri="{FF2B5EF4-FFF2-40B4-BE49-F238E27FC236}">
                <a16:creationId xmlns:a16="http://schemas.microsoft.com/office/drawing/2014/main" id="{63CAB5B3-F347-4231-9A07-0E47936777A4}"/>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7500" b="90000" l="6052" r="90202">
                        <a14:foregroundMark x1="12968" y1="11071" x2="21902" y2="26429"/>
                        <a14:foregroundMark x1="51009" y1="8214" x2="52161" y2="41071"/>
                        <a14:foregroundMark x1="87608" y1="8214" x2="74063" y2="40714"/>
                        <a14:foregroundMark x1="79251" y1="58214" x2="87896" y2="76786"/>
                        <a14:foregroundMark x1="14121" y1="53571" x2="26801" y2="74286"/>
                        <a14:foregroundMark x1="20749" y1="53929" x2="26801" y2="67143"/>
                        <a14:foregroundMark x1="26801" y1="67143" x2="28242" y2="66786"/>
                        <a14:foregroundMark x1="6340" y1="58929" x2="6340" y2="58929"/>
                        <a14:foregroundMark x1="6340" y1="56786" x2="6340" y2="56786"/>
                        <a14:foregroundMark x1="16715" y1="47143" x2="16715" y2="47143"/>
                        <a14:foregroundMark x1="13256" y1="20714" x2="24496" y2="14643"/>
                        <a14:foregroundMark x1="24496" y1="14643" x2="24496" y2="14643"/>
                        <a14:foregroundMark x1="49568" y1="11429" x2="51297" y2="20714"/>
                        <a14:foregroundMark x1="57925" y1="77143" x2="57925" y2="77143"/>
                        <a14:foregroundMark x1="54467" y1="73929" x2="54467" y2="73929"/>
                        <a14:foregroundMark x1="78386" y1="13214" x2="77233" y2="23571"/>
                        <a14:foregroundMark x1="75793" y1="23214" x2="78963" y2="17500"/>
                        <a14:foregroundMark x1="77233" y1="65000" x2="90202" y2="68214"/>
                        <a14:foregroundMark x1="90202" y1="68214" x2="90202" y2="68571"/>
                        <a14:foregroundMark x1="77233" y1="34286" x2="77233" y2="34286"/>
                        <a14:foregroundMark x1="77810" y1="35357" x2="77810" y2="35357"/>
                        <a14:foregroundMark x1="78098" y1="33929" x2="78098" y2="33929"/>
                        <a14:foregroundMark x1="78098" y1="29286" x2="78098" y2="29286"/>
                        <a14:foregroundMark x1="78098" y1="29286" x2="78098" y2="29286"/>
                        <a14:foregroundMark x1="79251" y1="23214" x2="79251" y2="23214"/>
                        <a14:foregroundMark x1="80980" y1="26429" x2="80980" y2="26429"/>
                      </a14:backgroundRemoval>
                    </a14:imgEffect>
                  </a14:imgLayer>
                </a14:imgProps>
              </a:ext>
            </a:extLst>
          </a:blip>
          <a:srcRect l="69619" t="52163" r="5803" b="15701"/>
          <a:stretch/>
        </p:blipFill>
        <p:spPr>
          <a:xfrm>
            <a:off x="2081392" y="4245498"/>
            <a:ext cx="637337" cy="672415"/>
          </a:xfrm>
          <a:prstGeom prst="rect">
            <a:avLst/>
          </a:prstGeom>
        </p:spPr>
      </p:pic>
      <p:sp>
        <p:nvSpPr>
          <p:cNvPr id="101" name="Rectangle 100">
            <a:extLst>
              <a:ext uri="{FF2B5EF4-FFF2-40B4-BE49-F238E27FC236}">
                <a16:creationId xmlns:a16="http://schemas.microsoft.com/office/drawing/2014/main" id="{C13D662A-D4A4-47BB-87E2-64C0751E0645}"/>
              </a:ext>
            </a:extLst>
          </p:cNvPr>
          <p:cNvSpPr/>
          <p:nvPr/>
        </p:nvSpPr>
        <p:spPr>
          <a:xfrm>
            <a:off x="10464798" y="3529067"/>
            <a:ext cx="82296" cy="100584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latin typeface="Calibri"/>
            </a:endParaRPr>
          </a:p>
        </p:txBody>
      </p:sp>
      <p:sp>
        <p:nvSpPr>
          <p:cNvPr id="102" name="Oval 101">
            <a:extLst>
              <a:ext uri="{FF2B5EF4-FFF2-40B4-BE49-F238E27FC236}">
                <a16:creationId xmlns:a16="http://schemas.microsoft.com/office/drawing/2014/main" id="{2C1FE279-81DB-461A-9C16-2D21106B3AD7}"/>
              </a:ext>
            </a:extLst>
          </p:cNvPr>
          <p:cNvSpPr/>
          <p:nvPr/>
        </p:nvSpPr>
        <p:spPr>
          <a:xfrm>
            <a:off x="10427406" y="4447811"/>
            <a:ext cx="157081" cy="148056"/>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latin typeface="Calibri"/>
            </a:endParaRPr>
          </a:p>
        </p:txBody>
      </p:sp>
      <p:pic>
        <p:nvPicPr>
          <p:cNvPr id="103" name="Picture 102" descr="A red piggy bank with a white background&#10;&#10;Description automatically generated with low confidence">
            <a:extLst>
              <a:ext uri="{FF2B5EF4-FFF2-40B4-BE49-F238E27FC236}">
                <a16:creationId xmlns:a16="http://schemas.microsoft.com/office/drawing/2014/main" id="{F585EFDE-CA7A-4D14-9778-76D58CE81CDD}"/>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42017" y1="36800" x2="58403" y2="50000"/>
                      </a14:backgroundRemoval>
                    </a14:imgEffect>
                  </a14:imgLayer>
                </a14:imgProps>
              </a:ext>
            </a:extLst>
          </a:blip>
          <a:stretch>
            <a:fillRect/>
          </a:stretch>
        </p:blipFill>
        <p:spPr>
          <a:xfrm>
            <a:off x="-317162" y="1485122"/>
            <a:ext cx="2217955" cy="2329785"/>
          </a:xfrm>
          <a:prstGeom prst="rect">
            <a:avLst/>
          </a:prstGeom>
        </p:spPr>
      </p:pic>
      <p:pic>
        <p:nvPicPr>
          <p:cNvPr id="104" name="Picture 103" descr="Shape, circle, square&#10;&#10;Description automatically generated">
            <a:extLst>
              <a:ext uri="{FF2B5EF4-FFF2-40B4-BE49-F238E27FC236}">
                <a16:creationId xmlns:a16="http://schemas.microsoft.com/office/drawing/2014/main" id="{9BB6F696-460C-4153-9EA7-607FEDA5D360}"/>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7500" b="90000" l="6052" r="90202">
                        <a14:foregroundMark x1="12968" y1="11071" x2="21902" y2="26429"/>
                        <a14:foregroundMark x1="51009" y1="8214" x2="52161" y2="41071"/>
                        <a14:foregroundMark x1="87608" y1="8214" x2="74063" y2="40714"/>
                        <a14:foregroundMark x1="79251" y1="58214" x2="87896" y2="76786"/>
                        <a14:foregroundMark x1="14121" y1="53571" x2="26801" y2="74286"/>
                        <a14:foregroundMark x1="20749" y1="53929" x2="26801" y2="67143"/>
                        <a14:foregroundMark x1="26801" y1="67143" x2="28242" y2="66786"/>
                        <a14:foregroundMark x1="6340" y1="58929" x2="6340" y2="58929"/>
                        <a14:foregroundMark x1="6340" y1="56786" x2="6340" y2="56786"/>
                        <a14:foregroundMark x1="16715" y1="47143" x2="16715" y2="47143"/>
                        <a14:foregroundMark x1="13256" y1="20714" x2="24496" y2="14643"/>
                        <a14:foregroundMark x1="24496" y1="14643" x2="24496" y2="14643"/>
                        <a14:foregroundMark x1="49568" y1="11429" x2="51297" y2="20714"/>
                        <a14:foregroundMark x1="57925" y1="77143" x2="57925" y2="77143"/>
                        <a14:foregroundMark x1="54467" y1="73929" x2="54467" y2="73929"/>
                        <a14:foregroundMark x1="78386" y1="13214" x2="77233" y2="23571"/>
                        <a14:foregroundMark x1="75793" y1="23214" x2="78963" y2="17500"/>
                        <a14:foregroundMark x1="77233" y1="65000" x2="90202" y2="68214"/>
                        <a14:foregroundMark x1="90202" y1="68214" x2="90202" y2="68571"/>
                        <a14:foregroundMark x1="77233" y1="34286" x2="77233" y2="34286"/>
                        <a14:foregroundMark x1="77810" y1="35357" x2="77810" y2="35357"/>
                        <a14:foregroundMark x1="78098" y1="33929" x2="78098" y2="33929"/>
                        <a14:foregroundMark x1="78098" y1="29286" x2="78098" y2="29286"/>
                        <a14:foregroundMark x1="78098" y1="29286" x2="78098" y2="29286"/>
                        <a14:foregroundMark x1="79251" y1="23214" x2="79251" y2="23214"/>
                        <a14:foregroundMark x1="80980" y1="26429" x2="80980" y2="26429"/>
                      </a14:backgroundRemoval>
                    </a14:imgEffect>
                  </a14:imgLayer>
                </a14:imgProps>
              </a:ext>
            </a:extLst>
          </a:blip>
          <a:srcRect l="4572" r="66489" b="58952"/>
          <a:stretch/>
        </p:blipFill>
        <p:spPr>
          <a:xfrm>
            <a:off x="2830122" y="2602220"/>
            <a:ext cx="998640" cy="1143000"/>
          </a:xfrm>
          <a:prstGeom prst="rect">
            <a:avLst/>
          </a:prstGeom>
        </p:spPr>
      </p:pic>
      <p:pic>
        <p:nvPicPr>
          <p:cNvPr id="105" name="Picture 104" descr="Shape, circle, square&#10;&#10;Description automatically generated">
            <a:extLst>
              <a:ext uri="{FF2B5EF4-FFF2-40B4-BE49-F238E27FC236}">
                <a16:creationId xmlns:a16="http://schemas.microsoft.com/office/drawing/2014/main" id="{170B9254-B50D-4150-9AED-0C2CED4A5325}"/>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7500" b="90000" l="6052" r="90202">
                        <a14:foregroundMark x1="12968" y1="11071" x2="21902" y2="26429"/>
                        <a14:foregroundMark x1="51009" y1="8214" x2="52161" y2="41071"/>
                        <a14:foregroundMark x1="87608" y1="8214" x2="74063" y2="40714"/>
                        <a14:foregroundMark x1="79251" y1="58214" x2="87896" y2="76786"/>
                        <a14:foregroundMark x1="14121" y1="53571" x2="26801" y2="74286"/>
                        <a14:foregroundMark x1="20749" y1="53929" x2="26801" y2="67143"/>
                        <a14:foregroundMark x1="26801" y1="67143" x2="28242" y2="66786"/>
                        <a14:foregroundMark x1="6340" y1="58929" x2="6340" y2="58929"/>
                        <a14:foregroundMark x1="6340" y1="56786" x2="6340" y2="56786"/>
                        <a14:foregroundMark x1="16715" y1="47143" x2="16715" y2="47143"/>
                        <a14:foregroundMark x1="13256" y1="20714" x2="24496" y2="14643"/>
                        <a14:foregroundMark x1="24496" y1="14643" x2="24496" y2="14643"/>
                        <a14:foregroundMark x1="49568" y1="11429" x2="51297" y2="20714"/>
                        <a14:foregroundMark x1="57925" y1="77143" x2="57925" y2="77143"/>
                        <a14:foregroundMark x1="54467" y1="73929" x2="54467" y2="73929"/>
                        <a14:foregroundMark x1="78386" y1="13214" x2="77233" y2="23571"/>
                        <a14:foregroundMark x1="75793" y1="23214" x2="78963" y2="17500"/>
                        <a14:foregroundMark x1="77233" y1="65000" x2="90202" y2="68214"/>
                        <a14:foregroundMark x1="90202" y1="68214" x2="90202" y2="68571"/>
                        <a14:foregroundMark x1="77233" y1="34286" x2="77233" y2="34286"/>
                        <a14:foregroundMark x1="77810" y1="35357" x2="77810" y2="35357"/>
                        <a14:foregroundMark x1="78098" y1="33929" x2="78098" y2="33929"/>
                        <a14:foregroundMark x1="78098" y1="29286" x2="78098" y2="29286"/>
                        <a14:foregroundMark x1="78098" y1="29286" x2="78098" y2="29286"/>
                        <a14:foregroundMark x1="79251" y1="23214" x2="79251" y2="23214"/>
                        <a14:foregroundMark x1="80980" y1="26429" x2="80980" y2="26429"/>
                      </a14:backgroundRemoval>
                    </a14:imgEffect>
                  </a14:imgLayer>
                </a14:imgProps>
              </a:ext>
            </a:extLst>
          </a:blip>
          <a:srcRect l="69619" t="52163" r="5803" b="15701"/>
          <a:stretch/>
        </p:blipFill>
        <p:spPr>
          <a:xfrm>
            <a:off x="8909607" y="5146788"/>
            <a:ext cx="846660" cy="893259"/>
          </a:xfrm>
          <a:prstGeom prst="rect">
            <a:avLst/>
          </a:prstGeom>
        </p:spPr>
      </p:pic>
      <p:sp>
        <p:nvSpPr>
          <p:cNvPr id="40" name="Oval 39">
            <a:extLst>
              <a:ext uri="{FF2B5EF4-FFF2-40B4-BE49-F238E27FC236}">
                <a16:creationId xmlns:a16="http://schemas.microsoft.com/office/drawing/2014/main" id="{4BC816A1-031C-4DE1-8363-46DA1BC1D067}"/>
              </a:ext>
            </a:extLst>
          </p:cNvPr>
          <p:cNvSpPr/>
          <p:nvPr/>
        </p:nvSpPr>
        <p:spPr>
          <a:xfrm>
            <a:off x="5959430" y="4650974"/>
            <a:ext cx="241906" cy="20465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A37A419E-480F-4D96-BAED-412CCD29C3F4}"/>
              </a:ext>
            </a:extLst>
          </p:cNvPr>
          <p:cNvSpPr/>
          <p:nvPr/>
        </p:nvSpPr>
        <p:spPr>
          <a:xfrm>
            <a:off x="8984034" y="2112788"/>
            <a:ext cx="248482" cy="228600"/>
          </a:xfrm>
          <a:prstGeom prst="ellipse">
            <a:avLst/>
          </a:prstGeom>
          <a:solidFill>
            <a:srgbClr val="92D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id="{8D412166-ACD9-4FF8-BDA0-4132ACBFAB85}"/>
              </a:ext>
            </a:extLst>
          </p:cNvPr>
          <p:cNvSpPr/>
          <p:nvPr/>
        </p:nvSpPr>
        <p:spPr>
          <a:xfrm>
            <a:off x="3711440" y="1765300"/>
            <a:ext cx="248482" cy="228600"/>
          </a:xfrm>
          <a:prstGeom prst="ellipse">
            <a:avLst/>
          </a:prstGeom>
          <a:solidFill>
            <a:srgbClr val="92D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Oval 106">
            <a:extLst>
              <a:ext uri="{FF2B5EF4-FFF2-40B4-BE49-F238E27FC236}">
                <a16:creationId xmlns:a16="http://schemas.microsoft.com/office/drawing/2014/main" id="{1E1D2710-CD3D-4E02-9DFF-B6DD03D6D954}"/>
              </a:ext>
            </a:extLst>
          </p:cNvPr>
          <p:cNvSpPr/>
          <p:nvPr/>
        </p:nvSpPr>
        <p:spPr>
          <a:xfrm>
            <a:off x="10071915" y="5298281"/>
            <a:ext cx="248482" cy="228600"/>
          </a:xfrm>
          <a:prstGeom prst="ellipse">
            <a:avLst/>
          </a:prstGeom>
          <a:solidFill>
            <a:srgbClr val="92D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40B6AFD0-8610-42D3-8FE6-31E11334C8BB}"/>
              </a:ext>
            </a:extLst>
          </p:cNvPr>
          <p:cNvSpPr/>
          <p:nvPr/>
        </p:nvSpPr>
        <p:spPr>
          <a:xfrm>
            <a:off x="7509979" y="311484"/>
            <a:ext cx="248482" cy="228600"/>
          </a:xfrm>
          <a:prstGeom prst="ellipse">
            <a:avLst/>
          </a:prstGeom>
          <a:solidFill>
            <a:srgbClr val="92D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19137D6C-A919-4EBA-8FF9-E70349815E1D}"/>
              </a:ext>
            </a:extLst>
          </p:cNvPr>
          <p:cNvSpPr/>
          <p:nvPr/>
        </p:nvSpPr>
        <p:spPr>
          <a:xfrm>
            <a:off x="1905875" y="5743412"/>
            <a:ext cx="248482" cy="228600"/>
          </a:xfrm>
          <a:prstGeom prst="ellipse">
            <a:avLst/>
          </a:prstGeom>
          <a:solidFill>
            <a:srgbClr val="92D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0" name="Picture 109" descr="A red piggy bank with a white background&#10;&#10;Description automatically generated with low confidence">
            <a:extLst>
              <a:ext uri="{FF2B5EF4-FFF2-40B4-BE49-F238E27FC236}">
                <a16:creationId xmlns:a16="http://schemas.microsoft.com/office/drawing/2014/main" id="{B960E987-2DF1-4E0E-9D7D-15DAF3A604D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42017" y1="36800" x2="58403" y2="50000"/>
                      </a14:backgroundRemoval>
                    </a14:imgEffect>
                  </a14:imgLayer>
                </a14:imgProps>
              </a:ext>
            </a:extLst>
          </a:blip>
          <a:stretch>
            <a:fillRect/>
          </a:stretch>
        </p:blipFill>
        <p:spPr>
          <a:xfrm>
            <a:off x="3717157" y="89189"/>
            <a:ext cx="983795" cy="1033398"/>
          </a:xfrm>
          <a:prstGeom prst="rect">
            <a:avLst/>
          </a:prstGeom>
        </p:spPr>
      </p:pic>
      <p:pic>
        <p:nvPicPr>
          <p:cNvPr id="111" name="Picture 110" descr="Shape, circle, square&#10;&#10;Description automatically generated">
            <a:extLst>
              <a:ext uri="{FF2B5EF4-FFF2-40B4-BE49-F238E27FC236}">
                <a16:creationId xmlns:a16="http://schemas.microsoft.com/office/drawing/2014/main" id="{9FBF80DF-9334-402F-99DB-E77130D314FA}"/>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7500" b="90000" l="6052" r="90202">
                        <a14:foregroundMark x1="12968" y1="11071" x2="21902" y2="26429"/>
                        <a14:foregroundMark x1="51009" y1="8214" x2="52161" y2="41071"/>
                        <a14:foregroundMark x1="87608" y1="8214" x2="74063" y2="40714"/>
                        <a14:foregroundMark x1="79251" y1="58214" x2="87896" y2="76786"/>
                        <a14:foregroundMark x1="14121" y1="53571" x2="26801" y2="74286"/>
                        <a14:foregroundMark x1="20749" y1="53929" x2="26801" y2="67143"/>
                        <a14:foregroundMark x1="26801" y1="67143" x2="28242" y2="66786"/>
                        <a14:foregroundMark x1="6340" y1="58929" x2="6340" y2="58929"/>
                        <a14:foregroundMark x1="6340" y1="56786" x2="6340" y2="56786"/>
                        <a14:foregroundMark x1="16715" y1="47143" x2="16715" y2="47143"/>
                        <a14:foregroundMark x1="13256" y1="20714" x2="24496" y2="14643"/>
                        <a14:foregroundMark x1="24496" y1="14643" x2="24496" y2="14643"/>
                        <a14:foregroundMark x1="49568" y1="11429" x2="51297" y2="20714"/>
                        <a14:foregroundMark x1="57925" y1="77143" x2="57925" y2="77143"/>
                        <a14:foregroundMark x1="54467" y1="73929" x2="54467" y2="73929"/>
                        <a14:foregroundMark x1="78386" y1="13214" x2="77233" y2="23571"/>
                        <a14:foregroundMark x1="75793" y1="23214" x2="78963" y2="17500"/>
                        <a14:foregroundMark x1="77233" y1="65000" x2="90202" y2="68214"/>
                        <a14:foregroundMark x1="90202" y1="68214" x2="90202" y2="68571"/>
                        <a14:foregroundMark x1="77233" y1="34286" x2="77233" y2="34286"/>
                        <a14:foregroundMark x1="77810" y1="35357" x2="77810" y2="35357"/>
                        <a14:foregroundMark x1="78098" y1="33929" x2="78098" y2="33929"/>
                        <a14:foregroundMark x1="78098" y1="29286" x2="78098" y2="29286"/>
                        <a14:foregroundMark x1="78098" y1="29286" x2="78098" y2="29286"/>
                        <a14:foregroundMark x1="79251" y1="23214" x2="79251" y2="23214"/>
                        <a14:foregroundMark x1="80980" y1="26429" x2="80980" y2="26429"/>
                      </a14:backgroundRemoval>
                    </a14:imgEffect>
                  </a14:imgLayer>
                </a14:imgProps>
              </a:ext>
            </a:extLst>
          </a:blip>
          <a:srcRect l="69619" t="52163" r="5803" b="15701"/>
          <a:stretch/>
        </p:blipFill>
        <p:spPr>
          <a:xfrm>
            <a:off x="6659545" y="124047"/>
            <a:ext cx="585800" cy="618042"/>
          </a:xfrm>
          <a:prstGeom prst="rect">
            <a:avLst/>
          </a:prstGeom>
        </p:spPr>
      </p:pic>
      <p:pic>
        <p:nvPicPr>
          <p:cNvPr id="112" name="Picture 111" descr="Shape, circle, square&#10;&#10;Description automatically generated">
            <a:extLst>
              <a:ext uri="{FF2B5EF4-FFF2-40B4-BE49-F238E27FC236}">
                <a16:creationId xmlns:a16="http://schemas.microsoft.com/office/drawing/2014/main" id="{7569588D-D8E4-47D2-98DD-04721E8D7510}"/>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7500" b="90000" l="6052" r="90202">
                        <a14:foregroundMark x1="12968" y1="11071" x2="21902" y2="26429"/>
                        <a14:foregroundMark x1="51009" y1="8214" x2="52161" y2="41071"/>
                        <a14:foregroundMark x1="87608" y1="8214" x2="74063" y2="40714"/>
                        <a14:foregroundMark x1="79251" y1="58214" x2="87896" y2="76786"/>
                        <a14:foregroundMark x1="14121" y1="53571" x2="26801" y2="74286"/>
                        <a14:foregroundMark x1="20749" y1="53929" x2="26801" y2="67143"/>
                        <a14:foregroundMark x1="26801" y1="67143" x2="28242" y2="66786"/>
                        <a14:foregroundMark x1="6340" y1="58929" x2="6340" y2="58929"/>
                        <a14:foregroundMark x1="6340" y1="56786" x2="6340" y2="56786"/>
                        <a14:foregroundMark x1="16715" y1="47143" x2="16715" y2="47143"/>
                        <a14:foregroundMark x1="13256" y1="20714" x2="24496" y2="14643"/>
                        <a14:foregroundMark x1="24496" y1="14643" x2="24496" y2="14643"/>
                        <a14:foregroundMark x1="49568" y1="11429" x2="51297" y2="20714"/>
                        <a14:foregroundMark x1="57925" y1="77143" x2="57925" y2="77143"/>
                        <a14:foregroundMark x1="54467" y1="73929" x2="54467" y2="73929"/>
                        <a14:foregroundMark x1="78386" y1="13214" x2="77233" y2="23571"/>
                        <a14:foregroundMark x1="75793" y1="23214" x2="78963" y2="17500"/>
                        <a14:foregroundMark x1="77233" y1="65000" x2="90202" y2="68214"/>
                        <a14:foregroundMark x1="90202" y1="68214" x2="90202" y2="68571"/>
                        <a14:foregroundMark x1="77233" y1="34286" x2="77233" y2="34286"/>
                        <a14:foregroundMark x1="77810" y1="35357" x2="77810" y2="35357"/>
                        <a14:foregroundMark x1="78098" y1="33929" x2="78098" y2="33929"/>
                        <a14:foregroundMark x1="78098" y1="29286" x2="78098" y2="29286"/>
                        <a14:foregroundMark x1="78098" y1="29286" x2="78098" y2="29286"/>
                        <a14:foregroundMark x1="79251" y1="23214" x2="79251" y2="23214"/>
                        <a14:foregroundMark x1="80980" y1="26429" x2="80980" y2="26429"/>
                      </a14:backgroundRemoval>
                    </a14:imgEffect>
                  </a14:imgLayer>
                </a14:imgProps>
              </a:ext>
            </a:extLst>
          </a:blip>
          <a:srcRect l="4572" r="66489" b="58952"/>
          <a:stretch/>
        </p:blipFill>
        <p:spPr>
          <a:xfrm>
            <a:off x="10894913" y="1845071"/>
            <a:ext cx="531257" cy="608054"/>
          </a:xfrm>
          <a:prstGeom prst="rect">
            <a:avLst/>
          </a:prstGeom>
        </p:spPr>
      </p:pic>
      <p:pic>
        <p:nvPicPr>
          <p:cNvPr id="113" name="Picture 112" descr="Shape, circle, square&#10;&#10;Description automatically generated">
            <a:extLst>
              <a:ext uri="{FF2B5EF4-FFF2-40B4-BE49-F238E27FC236}">
                <a16:creationId xmlns:a16="http://schemas.microsoft.com/office/drawing/2014/main" id="{D91E63C5-BC1D-4983-BF49-D66739B22102}"/>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7500" b="90000" l="6052" r="90202">
                        <a14:foregroundMark x1="12968" y1="11071" x2="21902" y2="26429"/>
                        <a14:foregroundMark x1="51009" y1="8214" x2="52161" y2="41071"/>
                        <a14:foregroundMark x1="87608" y1="8214" x2="74063" y2="40714"/>
                        <a14:foregroundMark x1="79251" y1="58214" x2="87896" y2="76786"/>
                        <a14:foregroundMark x1="14121" y1="53571" x2="26801" y2="74286"/>
                        <a14:foregroundMark x1="20749" y1="53929" x2="26801" y2="67143"/>
                        <a14:foregroundMark x1="26801" y1="67143" x2="28242" y2="66786"/>
                        <a14:foregroundMark x1="6340" y1="58929" x2="6340" y2="58929"/>
                        <a14:foregroundMark x1="6340" y1="56786" x2="6340" y2="56786"/>
                        <a14:foregroundMark x1="16715" y1="47143" x2="16715" y2="47143"/>
                        <a14:foregroundMark x1="13256" y1="20714" x2="24496" y2="14643"/>
                        <a14:foregroundMark x1="24496" y1="14643" x2="24496" y2="14643"/>
                        <a14:foregroundMark x1="49568" y1="11429" x2="51297" y2="20714"/>
                        <a14:foregroundMark x1="57925" y1="77143" x2="57925" y2="77143"/>
                        <a14:foregroundMark x1="54467" y1="73929" x2="54467" y2="73929"/>
                        <a14:foregroundMark x1="78386" y1="13214" x2="77233" y2="23571"/>
                        <a14:foregroundMark x1="75793" y1="23214" x2="78963" y2="17500"/>
                        <a14:foregroundMark x1="77233" y1="65000" x2="90202" y2="68214"/>
                        <a14:foregroundMark x1="90202" y1="68214" x2="90202" y2="68571"/>
                        <a14:foregroundMark x1="77233" y1="34286" x2="77233" y2="34286"/>
                        <a14:foregroundMark x1="77810" y1="35357" x2="77810" y2="35357"/>
                        <a14:foregroundMark x1="78098" y1="33929" x2="78098" y2="33929"/>
                        <a14:foregroundMark x1="78098" y1="29286" x2="78098" y2="29286"/>
                        <a14:foregroundMark x1="78098" y1="29286" x2="78098" y2="29286"/>
                        <a14:foregroundMark x1="79251" y1="23214" x2="79251" y2="23214"/>
                        <a14:foregroundMark x1="80980" y1="26429" x2="80980" y2="26429"/>
                      </a14:backgroundRemoval>
                    </a14:imgEffect>
                  </a14:imgLayer>
                </a14:imgProps>
              </a:ext>
            </a:extLst>
          </a:blip>
          <a:srcRect l="69619" t="52163" r="5803" b="15701"/>
          <a:stretch/>
        </p:blipFill>
        <p:spPr>
          <a:xfrm rot="19040290">
            <a:off x="2743642" y="6192625"/>
            <a:ext cx="585800" cy="618042"/>
          </a:xfrm>
          <a:prstGeom prst="rect">
            <a:avLst/>
          </a:prstGeom>
        </p:spPr>
      </p:pic>
      <p:sp>
        <p:nvSpPr>
          <p:cNvPr id="47" name="Oval 46">
            <a:extLst>
              <a:ext uri="{FF2B5EF4-FFF2-40B4-BE49-F238E27FC236}">
                <a16:creationId xmlns:a16="http://schemas.microsoft.com/office/drawing/2014/main" id="{C7CE6F1E-566D-4306-8740-CDC1A5C7248F}"/>
              </a:ext>
            </a:extLst>
          </p:cNvPr>
          <p:cNvSpPr/>
          <p:nvPr/>
        </p:nvSpPr>
        <p:spPr>
          <a:xfrm>
            <a:off x="4700952" y="3646399"/>
            <a:ext cx="290149" cy="204650"/>
          </a:xfrm>
          <a:prstGeom prst="ellipse">
            <a:avLst/>
          </a:prstGeom>
          <a:solidFill>
            <a:srgbClr val="FB791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Oval 113">
            <a:extLst>
              <a:ext uri="{FF2B5EF4-FFF2-40B4-BE49-F238E27FC236}">
                <a16:creationId xmlns:a16="http://schemas.microsoft.com/office/drawing/2014/main" id="{68B25C24-2D3C-466F-BC03-16EBE5028A2E}"/>
              </a:ext>
            </a:extLst>
          </p:cNvPr>
          <p:cNvSpPr/>
          <p:nvPr/>
        </p:nvSpPr>
        <p:spPr>
          <a:xfrm>
            <a:off x="9467309" y="4504127"/>
            <a:ext cx="241906" cy="20465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Oval 114">
            <a:extLst>
              <a:ext uri="{FF2B5EF4-FFF2-40B4-BE49-F238E27FC236}">
                <a16:creationId xmlns:a16="http://schemas.microsoft.com/office/drawing/2014/main" id="{9CF96B1E-35AA-4FC0-80FF-077EC2D91EBA}"/>
              </a:ext>
            </a:extLst>
          </p:cNvPr>
          <p:cNvSpPr/>
          <p:nvPr/>
        </p:nvSpPr>
        <p:spPr>
          <a:xfrm>
            <a:off x="7533012" y="3266364"/>
            <a:ext cx="290149" cy="204650"/>
          </a:xfrm>
          <a:prstGeom prst="ellipse">
            <a:avLst/>
          </a:prstGeom>
          <a:solidFill>
            <a:srgbClr val="FB791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 name="Oval 115">
            <a:extLst>
              <a:ext uri="{FF2B5EF4-FFF2-40B4-BE49-F238E27FC236}">
                <a16:creationId xmlns:a16="http://schemas.microsoft.com/office/drawing/2014/main" id="{C3BC5904-F9F5-4E0B-B237-13918BFE4364}"/>
              </a:ext>
            </a:extLst>
          </p:cNvPr>
          <p:cNvSpPr/>
          <p:nvPr/>
        </p:nvSpPr>
        <p:spPr>
          <a:xfrm>
            <a:off x="3711440" y="2426380"/>
            <a:ext cx="241906" cy="20465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82452FFA-110A-43E2-9344-A9243CC6FD81}"/>
              </a:ext>
            </a:extLst>
          </p:cNvPr>
          <p:cNvSpPr/>
          <p:nvPr/>
        </p:nvSpPr>
        <p:spPr>
          <a:xfrm>
            <a:off x="6497939" y="6299325"/>
            <a:ext cx="290149" cy="204650"/>
          </a:xfrm>
          <a:prstGeom prst="ellipse">
            <a:avLst/>
          </a:prstGeom>
          <a:solidFill>
            <a:srgbClr val="FB791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 name="Oval 117">
            <a:extLst>
              <a:ext uri="{FF2B5EF4-FFF2-40B4-BE49-F238E27FC236}">
                <a16:creationId xmlns:a16="http://schemas.microsoft.com/office/drawing/2014/main" id="{9B37F377-8102-4366-9F11-DB84973CFA6E}"/>
              </a:ext>
            </a:extLst>
          </p:cNvPr>
          <p:cNvSpPr/>
          <p:nvPr/>
        </p:nvSpPr>
        <p:spPr>
          <a:xfrm>
            <a:off x="4406978" y="6347447"/>
            <a:ext cx="241906" cy="20465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DAZZ BAND - LET IT WHIP _1982_">
            <a:hlinkClick r:id="" action="ppaction://media"/>
            <a:extLst>
              <a:ext uri="{FF2B5EF4-FFF2-40B4-BE49-F238E27FC236}">
                <a16:creationId xmlns:a16="http://schemas.microsoft.com/office/drawing/2014/main" id="{D615648A-6B2C-83A1-AF4A-01B27E619227}"/>
              </a:ext>
            </a:extLst>
          </p:cNvPr>
          <p:cNvPicPr>
            <a:picLocks noChangeAspect="1"/>
          </p:cNvPicPr>
          <p:nvPr>
            <a:audioFile r:link="rId1"/>
            <p:extLst>
              <p:ext uri="{DAA4B4D4-6D71-4841-9C94-3DE7FCFB9230}">
                <p14:media xmlns:p14="http://schemas.microsoft.com/office/powerpoint/2010/main" r:embed="rId2">
                  <p14:trim st="197394" end="152945"/>
                </p14:media>
              </p:ext>
            </p:extLst>
          </p:nvPr>
        </p:nvPicPr>
        <p:blipFill>
          <a:blip r:embed="rId13"/>
          <a:stretch>
            <a:fillRect/>
          </a:stretch>
        </p:blipFill>
        <p:spPr>
          <a:xfrm>
            <a:off x="-1646043" y="3809073"/>
            <a:ext cx="406400" cy="406400"/>
          </a:xfrm>
          <a:prstGeom prst="rect">
            <a:avLst/>
          </a:prstGeom>
        </p:spPr>
      </p:pic>
    </p:spTree>
    <p:extLst>
      <p:ext uri="{BB962C8B-B14F-4D97-AF65-F5344CB8AC3E}">
        <p14:creationId xmlns:p14="http://schemas.microsoft.com/office/powerpoint/2010/main" val="10584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remove" grpId="0" nodeType="withEffect">
                                  <p:stCondLst>
                                    <p:cond delay="0"/>
                                  </p:stCondLst>
                                  <p:childTnLst>
                                    <p:animClr clrSpc="rgb" dir="cw">
                                      <p:cBhvr override="childStyle">
                                        <p:cTn id="6" dur="250" autoRev="1" fill="remove"/>
                                        <p:tgtEl>
                                          <p:spTgt spid="79"/>
                                        </p:tgtEl>
                                        <p:attrNameLst>
                                          <p:attrName>style.color</p:attrName>
                                        </p:attrNameLst>
                                      </p:cBhvr>
                                      <p:to>
                                        <a:schemeClr val="bg1"/>
                                      </p:to>
                                    </p:animClr>
                                    <p:animClr clrSpc="rgb" dir="cw">
                                      <p:cBhvr>
                                        <p:cTn id="7" dur="250" autoRev="1" fill="remove"/>
                                        <p:tgtEl>
                                          <p:spTgt spid="79"/>
                                        </p:tgtEl>
                                        <p:attrNameLst>
                                          <p:attrName>fillcolor</p:attrName>
                                        </p:attrNameLst>
                                      </p:cBhvr>
                                      <p:to>
                                        <a:schemeClr val="bg1"/>
                                      </p:to>
                                    </p:animClr>
                                    <p:set>
                                      <p:cBhvr>
                                        <p:cTn id="8" dur="250" autoRev="1" fill="remove"/>
                                        <p:tgtEl>
                                          <p:spTgt spid="79"/>
                                        </p:tgtEl>
                                        <p:attrNameLst>
                                          <p:attrName>fill.type</p:attrName>
                                        </p:attrNameLst>
                                      </p:cBhvr>
                                      <p:to>
                                        <p:strVal val="solid"/>
                                      </p:to>
                                    </p:set>
                                    <p:set>
                                      <p:cBhvr>
                                        <p:cTn id="9" dur="250" autoRev="1" fill="remove"/>
                                        <p:tgtEl>
                                          <p:spTgt spid="79"/>
                                        </p:tgtEl>
                                        <p:attrNameLst>
                                          <p:attrName>fill.on</p:attrName>
                                        </p:attrNameLst>
                                      </p:cBhvr>
                                      <p:to>
                                        <p:strVal val="true"/>
                                      </p:to>
                                    </p:set>
                                  </p:childTnLst>
                                </p:cTn>
                              </p:par>
                              <p:par>
                                <p:cTn id="10" presetID="26" presetClass="entr" presetSubtype="0" repeatCount="indefinite" fill="hold" nodeType="withEffect">
                                  <p:stCondLst>
                                    <p:cond delay="250"/>
                                  </p:stCondLst>
                                  <p:childTnLst>
                                    <p:set>
                                      <p:cBhvr>
                                        <p:cTn id="11" dur="1" fill="hold">
                                          <p:stCondLst>
                                            <p:cond delay="0"/>
                                          </p:stCondLst>
                                        </p:cTn>
                                        <p:tgtEl>
                                          <p:spTgt spid="35"/>
                                        </p:tgtEl>
                                        <p:attrNameLst>
                                          <p:attrName>style.visibility</p:attrName>
                                        </p:attrNameLst>
                                      </p:cBhvr>
                                      <p:to>
                                        <p:strVal val="visible"/>
                                      </p:to>
                                    </p:set>
                                    <p:animEffect transition="in" filter="wipe(down)">
                                      <p:cBhvr>
                                        <p:cTn id="12" dur="580">
                                          <p:stCondLst>
                                            <p:cond delay="0"/>
                                          </p:stCondLst>
                                        </p:cTn>
                                        <p:tgtEl>
                                          <p:spTgt spid="35"/>
                                        </p:tgtEl>
                                      </p:cBhvr>
                                    </p:animEffect>
                                    <p:anim calcmode="lin" valueType="num">
                                      <p:cBhvr>
                                        <p:cTn id="13"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18" dur="26">
                                          <p:stCondLst>
                                            <p:cond delay="650"/>
                                          </p:stCondLst>
                                        </p:cTn>
                                        <p:tgtEl>
                                          <p:spTgt spid="35"/>
                                        </p:tgtEl>
                                      </p:cBhvr>
                                      <p:to x="100000" y="60000"/>
                                    </p:animScale>
                                    <p:animScale>
                                      <p:cBhvr>
                                        <p:cTn id="19" dur="166" decel="50000">
                                          <p:stCondLst>
                                            <p:cond delay="676"/>
                                          </p:stCondLst>
                                        </p:cTn>
                                        <p:tgtEl>
                                          <p:spTgt spid="35"/>
                                        </p:tgtEl>
                                      </p:cBhvr>
                                      <p:to x="100000" y="100000"/>
                                    </p:animScale>
                                    <p:animScale>
                                      <p:cBhvr>
                                        <p:cTn id="20" dur="26">
                                          <p:stCondLst>
                                            <p:cond delay="1312"/>
                                          </p:stCondLst>
                                        </p:cTn>
                                        <p:tgtEl>
                                          <p:spTgt spid="35"/>
                                        </p:tgtEl>
                                      </p:cBhvr>
                                      <p:to x="100000" y="80000"/>
                                    </p:animScale>
                                    <p:animScale>
                                      <p:cBhvr>
                                        <p:cTn id="21" dur="166" decel="50000">
                                          <p:stCondLst>
                                            <p:cond delay="1338"/>
                                          </p:stCondLst>
                                        </p:cTn>
                                        <p:tgtEl>
                                          <p:spTgt spid="35"/>
                                        </p:tgtEl>
                                      </p:cBhvr>
                                      <p:to x="100000" y="100000"/>
                                    </p:animScale>
                                    <p:animScale>
                                      <p:cBhvr>
                                        <p:cTn id="22" dur="26">
                                          <p:stCondLst>
                                            <p:cond delay="1642"/>
                                          </p:stCondLst>
                                        </p:cTn>
                                        <p:tgtEl>
                                          <p:spTgt spid="35"/>
                                        </p:tgtEl>
                                      </p:cBhvr>
                                      <p:to x="100000" y="90000"/>
                                    </p:animScale>
                                    <p:animScale>
                                      <p:cBhvr>
                                        <p:cTn id="23" dur="166" decel="50000">
                                          <p:stCondLst>
                                            <p:cond delay="1668"/>
                                          </p:stCondLst>
                                        </p:cTn>
                                        <p:tgtEl>
                                          <p:spTgt spid="35"/>
                                        </p:tgtEl>
                                      </p:cBhvr>
                                      <p:to x="100000" y="100000"/>
                                    </p:animScale>
                                    <p:animScale>
                                      <p:cBhvr>
                                        <p:cTn id="24" dur="26">
                                          <p:stCondLst>
                                            <p:cond delay="1808"/>
                                          </p:stCondLst>
                                        </p:cTn>
                                        <p:tgtEl>
                                          <p:spTgt spid="35"/>
                                        </p:tgtEl>
                                      </p:cBhvr>
                                      <p:to x="100000" y="95000"/>
                                    </p:animScale>
                                    <p:animScale>
                                      <p:cBhvr>
                                        <p:cTn id="25" dur="166" decel="50000">
                                          <p:stCondLst>
                                            <p:cond delay="1834"/>
                                          </p:stCondLst>
                                        </p:cTn>
                                        <p:tgtEl>
                                          <p:spTgt spid="35"/>
                                        </p:tgtEl>
                                      </p:cBhvr>
                                      <p:to x="100000" y="100000"/>
                                    </p:animScale>
                                  </p:childTnLst>
                                </p:cTn>
                              </p:par>
                              <p:par>
                                <p:cTn id="26" presetID="31" presetClass="entr" presetSubtype="0" repeatCount="indefinite" fill="hold" nodeType="withEffect">
                                  <p:stCondLst>
                                    <p:cond delay="0"/>
                                  </p:stCondLst>
                                  <p:childTnLst>
                                    <p:set>
                                      <p:cBhvr>
                                        <p:cTn id="27" dur="1" fill="hold">
                                          <p:stCondLst>
                                            <p:cond delay="0"/>
                                          </p:stCondLst>
                                        </p:cTn>
                                        <p:tgtEl>
                                          <p:spTgt spid="38"/>
                                        </p:tgtEl>
                                        <p:attrNameLst>
                                          <p:attrName>style.visibility</p:attrName>
                                        </p:attrNameLst>
                                      </p:cBhvr>
                                      <p:to>
                                        <p:strVal val="visible"/>
                                      </p:to>
                                    </p:set>
                                    <p:anim calcmode="lin" valueType="num">
                                      <p:cBhvr>
                                        <p:cTn id="28" dur="1000" fill="hold"/>
                                        <p:tgtEl>
                                          <p:spTgt spid="38"/>
                                        </p:tgtEl>
                                        <p:attrNameLst>
                                          <p:attrName>ppt_w</p:attrName>
                                        </p:attrNameLst>
                                      </p:cBhvr>
                                      <p:tavLst>
                                        <p:tav tm="0">
                                          <p:val>
                                            <p:fltVal val="0"/>
                                          </p:val>
                                        </p:tav>
                                        <p:tav tm="100000">
                                          <p:val>
                                            <p:strVal val="#ppt_w"/>
                                          </p:val>
                                        </p:tav>
                                      </p:tavLst>
                                    </p:anim>
                                    <p:anim calcmode="lin" valueType="num">
                                      <p:cBhvr>
                                        <p:cTn id="29" dur="1000" fill="hold"/>
                                        <p:tgtEl>
                                          <p:spTgt spid="38"/>
                                        </p:tgtEl>
                                        <p:attrNameLst>
                                          <p:attrName>ppt_h</p:attrName>
                                        </p:attrNameLst>
                                      </p:cBhvr>
                                      <p:tavLst>
                                        <p:tav tm="0">
                                          <p:val>
                                            <p:fltVal val="0"/>
                                          </p:val>
                                        </p:tav>
                                        <p:tav tm="100000">
                                          <p:val>
                                            <p:strVal val="#ppt_h"/>
                                          </p:val>
                                        </p:tav>
                                      </p:tavLst>
                                    </p:anim>
                                    <p:anim calcmode="lin" valueType="num">
                                      <p:cBhvr>
                                        <p:cTn id="30" dur="1000" fill="hold"/>
                                        <p:tgtEl>
                                          <p:spTgt spid="38"/>
                                        </p:tgtEl>
                                        <p:attrNameLst>
                                          <p:attrName>style.rotation</p:attrName>
                                        </p:attrNameLst>
                                      </p:cBhvr>
                                      <p:tavLst>
                                        <p:tav tm="0">
                                          <p:val>
                                            <p:fltVal val="90"/>
                                          </p:val>
                                        </p:tav>
                                        <p:tav tm="100000">
                                          <p:val>
                                            <p:fltVal val="0"/>
                                          </p:val>
                                        </p:tav>
                                      </p:tavLst>
                                    </p:anim>
                                    <p:animEffect transition="in" filter="fade">
                                      <p:cBhvr>
                                        <p:cTn id="31" dur="1000"/>
                                        <p:tgtEl>
                                          <p:spTgt spid="38"/>
                                        </p:tgtEl>
                                      </p:cBhvr>
                                    </p:animEffect>
                                  </p:childTnLst>
                                </p:cTn>
                              </p:par>
                              <p:par>
                                <p:cTn id="32" presetID="2" presetClass="entr" presetSubtype="4" repeatCount="indefinite" fill="hold" nodeType="withEffect">
                                  <p:stCondLst>
                                    <p:cond delay="500"/>
                                  </p:stCondLst>
                                  <p:childTnLst>
                                    <p:set>
                                      <p:cBhvr>
                                        <p:cTn id="33" dur="1" fill="hold">
                                          <p:stCondLst>
                                            <p:cond delay="0"/>
                                          </p:stCondLst>
                                        </p:cTn>
                                        <p:tgtEl>
                                          <p:spTgt spid="94"/>
                                        </p:tgtEl>
                                        <p:attrNameLst>
                                          <p:attrName>style.visibility</p:attrName>
                                        </p:attrNameLst>
                                      </p:cBhvr>
                                      <p:to>
                                        <p:strVal val="visible"/>
                                      </p:to>
                                    </p:set>
                                    <p:anim calcmode="lin" valueType="num">
                                      <p:cBhvr additive="base">
                                        <p:cTn id="34" dur="2000" fill="hold"/>
                                        <p:tgtEl>
                                          <p:spTgt spid="94"/>
                                        </p:tgtEl>
                                        <p:attrNameLst>
                                          <p:attrName>ppt_x</p:attrName>
                                        </p:attrNameLst>
                                      </p:cBhvr>
                                      <p:tavLst>
                                        <p:tav tm="0">
                                          <p:val>
                                            <p:strVal val="#ppt_x"/>
                                          </p:val>
                                        </p:tav>
                                        <p:tav tm="100000">
                                          <p:val>
                                            <p:strVal val="#ppt_x"/>
                                          </p:val>
                                        </p:tav>
                                      </p:tavLst>
                                    </p:anim>
                                    <p:anim calcmode="lin" valueType="num">
                                      <p:cBhvr additive="base">
                                        <p:cTn id="35" dur="2000" fill="hold"/>
                                        <p:tgtEl>
                                          <p:spTgt spid="94"/>
                                        </p:tgtEl>
                                        <p:attrNameLst>
                                          <p:attrName>ppt_y</p:attrName>
                                        </p:attrNameLst>
                                      </p:cBhvr>
                                      <p:tavLst>
                                        <p:tav tm="0">
                                          <p:val>
                                            <p:strVal val="1+#ppt_h/2"/>
                                          </p:val>
                                        </p:tav>
                                        <p:tav tm="100000">
                                          <p:val>
                                            <p:strVal val="#ppt_y"/>
                                          </p:val>
                                        </p:tav>
                                      </p:tavLst>
                                    </p:anim>
                                  </p:childTnLst>
                                </p:cTn>
                              </p:par>
                              <p:par>
                                <p:cTn id="36" presetID="26" presetClass="entr" presetSubtype="0" repeatCount="indefinite" fill="hold" nodeType="withEffect">
                                  <p:stCondLst>
                                    <p:cond delay="500"/>
                                  </p:stCondLst>
                                  <p:childTnLst>
                                    <p:set>
                                      <p:cBhvr>
                                        <p:cTn id="37" dur="1" fill="hold">
                                          <p:stCondLst>
                                            <p:cond delay="0"/>
                                          </p:stCondLst>
                                        </p:cTn>
                                        <p:tgtEl>
                                          <p:spTgt spid="98"/>
                                        </p:tgtEl>
                                        <p:attrNameLst>
                                          <p:attrName>style.visibility</p:attrName>
                                        </p:attrNameLst>
                                      </p:cBhvr>
                                      <p:to>
                                        <p:strVal val="visible"/>
                                      </p:to>
                                    </p:set>
                                    <p:animEffect transition="in" filter="wipe(down)">
                                      <p:cBhvr>
                                        <p:cTn id="38" dur="580">
                                          <p:stCondLst>
                                            <p:cond delay="0"/>
                                          </p:stCondLst>
                                        </p:cTn>
                                        <p:tgtEl>
                                          <p:spTgt spid="98"/>
                                        </p:tgtEl>
                                      </p:cBhvr>
                                    </p:animEffect>
                                    <p:anim calcmode="lin" valueType="num">
                                      <p:cBhvr>
                                        <p:cTn id="39" dur="1822" tmFilter="0,0; 0.14,0.36; 0.43,0.73; 0.71,0.91; 1.0,1.0">
                                          <p:stCondLst>
                                            <p:cond delay="0"/>
                                          </p:stCondLst>
                                        </p:cTn>
                                        <p:tgtEl>
                                          <p:spTgt spid="98"/>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98"/>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98"/>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98"/>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98"/>
                                        </p:tgtEl>
                                        <p:attrNameLst>
                                          <p:attrName>ppt_y</p:attrName>
                                        </p:attrNameLst>
                                      </p:cBhvr>
                                      <p:tavLst>
                                        <p:tav tm="0" fmla="#ppt_y-sin(pi*$)/81">
                                          <p:val>
                                            <p:fltVal val="0"/>
                                          </p:val>
                                        </p:tav>
                                        <p:tav tm="100000">
                                          <p:val>
                                            <p:fltVal val="1"/>
                                          </p:val>
                                        </p:tav>
                                      </p:tavLst>
                                    </p:anim>
                                    <p:animScale>
                                      <p:cBhvr>
                                        <p:cTn id="44" dur="26">
                                          <p:stCondLst>
                                            <p:cond delay="650"/>
                                          </p:stCondLst>
                                        </p:cTn>
                                        <p:tgtEl>
                                          <p:spTgt spid="98"/>
                                        </p:tgtEl>
                                      </p:cBhvr>
                                      <p:to x="100000" y="60000"/>
                                    </p:animScale>
                                    <p:animScale>
                                      <p:cBhvr>
                                        <p:cTn id="45" dur="166" decel="50000">
                                          <p:stCondLst>
                                            <p:cond delay="676"/>
                                          </p:stCondLst>
                                        </p:cTn>
                                        <p:tgtEl>
                                          <p:spTgt spid="98"/>
                                        </p:tgtEl>
                                      </p:cBhvr>
                                      <p:to x="100000" y="100000"/>
                                    </p:animScale>
                                    <p:animScale>
                                      <p:cBhvr>
                                        <p:cTn id="46" dur="26">
                                          <p:stCondLst>
                                            <p:cond delay="1312"/>
                                          </p:stCondLst>
                                        </p:cTn>
                                        <p:tgtEl>
                                          <p:spTgt spid="98"/>
                                        </p:tgtEl>
                                      </p:cBhvr>
                                      <p:to x="100000" y="80000"/>
                                    </p:animScale>
                                    <p:animScale>
                                      <p:cBhvr>
                                        <p:cTn id="47" dur="166" decel="50000">
                                          <p:stCondLst>
                                            <p:cond delay="1338"/>
                                          </p:stCondLst>
                                        </p:cTn>
                                        <p:tgtEl>
                                          <p:spTgt spid="98"/>
                                        </p:tgtEl>
                                      </p:cBhvr>
                                      <p:to x="100000" y="100000"/>
                                    </p:animScale>
                                    <p:animScale>
                                      <p:cBhvr>
                                        <p:cTn id="48" dur="26">
                                          <p:stCondLst>
                                            <p:cond delay="1642"/>
                                          </p:stCondLst>
                                        </p:cTn>
                                        <p:tgtEl>
                                          <p:spTgt spid="98"/>
                                        </p:tgtEl>
                                      </p:cBhvr>
                                      <p:to x="100000" y="90000"/>
                                    </p:animScale>
                                    <p:animScale>
                                      <p:cBhvr>
                                        <p:cTn id="49" dur="166" decel="50000">
                                          <p:stCondLst>
                                            <p:cond delay="1668"/>
                                          </p:stCondLst>
                                        </p:cTn>
                                        <p:tgtEl>
                                          <p:spTgt spid="98"/>
                                        </p:tgtEl>
                                      </p:cBhvr>
                                      <p:to x="100000" y="100000"/>
                                    </p:animScale>
                                    <p:animScale>
                                      <p:cBhvr>
                                        <p:cTn id="50" dur="26">
                                          <p:stCondLst>
                                            <p:cond delay="1808"/>
                                          </p:stCondLst>
                                        </p:cTn>
                                        <p:tgtEl>
                                          <p:spTgt spid="98"/>
                                        </p:tgtEl>
                                      </p:cBhvr>
                                      <p:to x="100000" y="95000"/>
                                    </p:animScale>
                                    <p:animScale>
                                      <p:cBhvr>
                                        <p:cTn id="51" dur="166" decel="50000">
                                          <p:stCondLst>
                                            <p:cond delay="1834"/>
                                          </p:stCondLst>
                                        </p:cTn>
                                        <p:tgtEl>
                                          <p:spTgt spid="98"/>
                                        </p:tgtEl>
                                      </p:cBhvr>
                                      <p:to x="100000" y="100000"/>
                                    </p:animScale>
                                  </p:childTnLst>
                                </p:cTn>
                              </p:par>
                              <p:par>
                                <p:cTn id="52" presetID="31" presetClass="entr" presetSubtype="0" repeatCount="indefinite" fill="hold" nodeType="withEffect">
                                  <p:stCondLst>
                                    <p:cond delay="250"/>
                                  </p:stCondLst>
                                  <p:childTnLst>
                                    <p:set>
                                      <p:cBhvr>
                                        <p:cTn id="53" dur="1" fill="hold">
                                          <p:stCondLst>
                                            <p:cond delay="0"/>
                                          </p:stCondLst>
                                        </p:cTn>
                                        <p:tgtEl>
                                          <p:spTgt spid="99"/>
                                        </p:tgtEl>
                                        <p:attrNameLst>
                                          <p:attrName>style.visibility</p:attrName>
                                        </p:attrNameLst>
                                      </p:cBhvr>
                                      <p:to>
                                        <p:strVal val="visible"/>
                                      </p:to>
                                    </p:set>
                                    <p:anim calcmode="lin" valueType="num">
                                      <p:cBhvr>
                                        <p:cTn id="54" dur="1000" fill="hold"/>
                                        <p:tgtEl>
                                          <p:spTgt spid="99"/>
                                        </p:tgtEl>
                                        <p:attrNameLst>
                                          <p:attrName>ppt_w</p:attrName>
                                        </p:attrNameLst>
                                      </p:cBhvr>
                                      <p:tavLst>
                                        <p:tav tm="0">
                                          <p:val>
                                            <p:fltVal val="0"/>
                                          </p:val>
                                        </p:tav>
                                        <p:tav tm="100000">
                                          <p:val>
                                            <p:strVal val="#ppt_w"/>
                                          </p:val>
                                        </p:tav>
                                      </p:tavLst>
                                    </p:anim>
                                    <p:anim calcmode="lin" valueType="num">
                                      <p:cBhvr>
                                        <p:cTn id="55" dur="1000" fill="hold"/>
                                        <p:tgtEl>
                                          <p:spTgt spid="99"/>
                                        </p:tgtEl>
                                        <p:attrNameLst>
                                          <p:attrName>ppt_h</p:attrName>
                                        </p:attrNameLst>
                                      </p:cBhvr>
                                      <p:tavLst>
                                        <p:tav tm="0">
                                          <p:val>
                                            <p:fltVal val="0"/>
                                          </p:val>
                                        </p:tav>
                                        <p:tav tm="100000">
                                          <p:val>
                                            <p:strVal val="#ppt_h"/>
                                          </p:val>
                                        </p:tav>
                                      </p:tavLst>
                                    </p:anim>
                                    <p:anim calcmode="lin" valueType="num">
                                      <p:cBhvr>
                                        <p:cTn id="56" dur="1000" fill="hold"/>
                                        <p:tgtEl>
                                          <p:spTgt spid="99"/>
                                        </p:tgtEl>
                                        <p:attrNameLst>
                                          <p:attrName>style.rotation</p:attrName>
                                        </p:attrNameLst>
                                      </p:cBhvr>
                                      <p:tavLst>
                                        <p:tav tm="0">
                                          <p:val>
                                            <p:fltVal val="90"/>
                                          </p:val>
                                        </p:tav>
                                        <p:tav tm="100000">
                                          <p:val>
                                            <p:fltVal val="0"/>
                                          </p:val>
                                        </p:tav>
                                      </p:tavLst>
                                    </p:anim>
                                    <p:animEffect transition="in" filter="fade">
                                      <p:cBhvr>
                                        <p:cTn id="57" dur="1000"/>
                                        <p:tgtEl>
                                          <p:spTgt spid="99"/>
                                        </p:tgtEl>
                                      </p:cBhvr>
                                    </p:animEffect>
                                  </p:childTnLst>
                                </p:cTn>
                              </p:par>
                              <p:par>
                                <p:cTn id="58" presetID="2" presetClass="entr" presetSubtype="4" repeatCount="indefinite" fill="hold" nodeType="withEffect">
                                  <p:stCondLst>
                                    <p:cond delay="750"/>
                                  </p:stCondLst>
                                  <p:childTnLst>
                                    <p:set>
                                      <p:cBhvr>
                                        <p:cTn id="59" dur="1" fill="hold">
                                          <p:stCondLst>
                                            <p:cond delay="0"/>
                                          </p:stCondLst>
                                        </p:cTn>
                                        <p:tgtEl>
                                          <p:spTgt spid="100"/>
                                        </p:tgtEl>
                                        <p:attrNameLst>
                                          <p:attrName>style.visibility</p:attrName>
                                        </p:attrNameLst>
                                      </p:cBhvr>
                                      <p:to>
                                        <p:strVal val="visible"/>
                                      </p:to>
                                    </p:set>
                                    <p:anim calcmode="lin" valueType="num">
                                      <p:cBhvr additive="base">
                                        <p:cTn id="60" dur="2000" fill="hold"/>
                                        <p:tgtEl>
                                          <p:spTgt spid="100"/>
                                        </p:tgtEl>
                                        <p:attrNameLst>
                                          <p:attrName>ppt_x</p:attrName>
                                        </p:attrNameLst>
                                      </p:cBhvr>
                                      <p:tavLst>
                                        <p:tav tm="0">
                                          <p:val>
                                            <p:strVal val="#ppt_x"/>
                                          </p:val>
                                        </p:tav>
                                        <p:tav tm="100000">
                                          <p:val>
                                            <p:strVal val="#ppt_x"/>
                                          </p:val>
                                        </p:tav>
                                      </p:tavLst>
                                    </p:anim>
                                    <p:anim calcmode="lin" valueType="num">
                                      <p:cBhvr additive="base">
                                        <p:cTn id="61" dur="2000" fill="hold"/>
                                        <p:tgtEl>
                                          <p:spTgt spid="100"/>
                                        </p:tgtEl>
                                        <p:attrNameLst>
                                          <p:attrName>ppt_y</p:attrName>
                                        </p:attrNameLst>
                                      </p:cBhvr>
                                      <p:tavLst>
                                        <p:tav tm="0">
                                          <p:val>
                                            <p:strVal val="1+#ppt_h/2"/>
                                          </p:val>
                                        </p:tav>
                                        <p:tav tm="100000">
                                          <p:val>
                                            <p:strVal val="#ppt_y"/>
                                          </p:val>
                                        </p:tav>
                                      </p:tavLst>
                                    </p:anim>
                                  </p:childTnLst>
                                </p:cTn>
                              </p:par>
                              <p:par>
                                <p:cTn id="62" presetID="37" presetClass="path" presetSubtype="0" repeatCount="indefinite" accel="50000" decel="50000" fill="hold" nodeType="withEffect">
                                  <p:stCondLst>
                                    <p:cond delay="0"/>
                                  </p:stCondLst>
                                  <p:childTnLst>
                                    <p:animMotion origin="layout" path="M 4.72222E-6 -2.59259E-6 L 0.06701 0.04005 C 0.08107 0.04908 0.10208 0.05394 0.12395 0.05394 C 0.14895 0.05394 0.16892 0.04908 0.18298 0.04005 L 0.25 -2.59259E-6 " pathEditMode="relative" rAng="0" ptsTypes="AAAAA">
                                      <p:cBhvr>
                                        <p:cTn id="63" dur="2000" fill="hold"/>
                                        <p:tgtEl>
                                          <p:spTgt spid="103"/>
                                        </p:tgtEl>
                                        <p:attrNameLst>
                                          <p:attrName>ppt_x</p:attrName>
                                          <p:attrName>ppt_y</p:attrName>
                                        </p:attrNameLst>
                                      </p:cBhvr>
                                      <p:rCtr x="12500" y="2685"/>
                                    </p:animMotion>
                                  </p:childTnLst>
                                </p:cTn>
                              </p:par>
                              <p:par>
                                <p:cTn id="64" presetID="26" presetClass="path" presetSubtype="0" repeatCount="indefinite" accel="50000" decel="50000" fill="hold" nodeType="withEffect">
                                  <p:stCondLst>
                                    <p:cond delay="0"/>
                                  </p:stCondLst>
                                  <p:childTnLst>
                                    <p:animMotion origin="layout" path="M -1.66667E-6 2.96296E-6 C -1.66667E-6 0.0331 0.02709 0.05995 0.06007 0.05995 C 0.09896 0.05995 0.11302 0.03009 0.11893 0.01203 L 0.125 -0.01204 C 0.13108 -0.0301 0.14601 -0.05996 0.18993 -0.05996 C 0.21806 -0.05996 0.25 -0.0331 0.25 2.96296E-6 C 0.25 0.0331 0.21806 0.05995 0.18993 0.05995 C 0.14601 0.05995 0.13108 0.03009 0.125 0.01203 L 0.11893 -0.01204 C 0.11302 -0.0301 0.09896 -0.05996 0.06007 -0.05996 C 0.02709 -0.05996 -1.66667E-6 -0.0331 -1.66667E-6 2.96296E-6 Z " pathEditMode="relative" rAng="0" ptsTypes="AAAAAAAAAAA">
                                      <p:cBhvr>
                                        <p:cTn id="65" dur="3000" fill="hold"/>
                                        <p:tgtEl>
                                          <p:spTgt spid="104"/>
                                        </p:tgtEl>
                                        <p:attrNameLst>
                                          <p:attrName>ppt_x</p:attrName>
                                          <p:attrName>ppt_y</p:attrName>
                                        </p:attrNameLst>
                                      </p:cBhvr>
                                      <p:rCtr x="12500" y="0"/>
                                    </p:animMotion>
                                  </p:childTnLst>
                                </p:cTn>
                              </p:par>
                              <p:par>
                                <p:cTn id="66" presetID="1" presetClass="path" presetSubtype="0" repeatCount="indefinite" accel="50000" decel="50000" fill="hold" nodeType="withEffect">
                                  <p:stCondLst>
                                    <p:cond delay="0"/>
                                  </p:stCondLst>
                                  <p:childTnLst>
                                    <p:animMotion origin="layout" path="M -0.01024 -0.0463 C 0.05868 -0.0463 0.11476 0.00972 0.11476 0.0787 C 0.11476 0.14768 0.05868 0.2037 -0.01024 0.2037 C -0.07916 0.2037 -0.13524 0.14768 -0.13524 0.0787 C -0.13524 0.00972 -0.07916 -0.0463 -0.01024 -0.0463 Z " pathEditMode="relative" rAng="0" ptsTypes="AAAAA">
                                      <p:cBhvr>
                                        <p:cTn id="67" dur="2000" fill="hold"/>
                                        <p:tgtEl>
                                          <p:spTgt spid="105"/>
                                        </p:tgtEl>
                                        <p:attrNameLst>
                                          <p:attrName>ppt_x</p:attrName>
                                          <p:attrName>ppt_y</p:attrName>
                                        </p:attrNameLst>
                                      </p:cBhvr>
                                      <p:rCtr x="0" y="12500"/>
                                    </p:animMotion>
                                  </p:childTnLst>
                                </p:cTn>
                              </p:par>
                              <p:par>
                                <p:cTn id="68" presetID="8" presetClass="emph" presetSubtype="0" repeatCount="indefinite" fill="hold" grpId="0" nodeType="withEffect">
                                  <p:stCondLst>
                                    <p:cond delay="0"/>
                                  </p:stCondLst>
                                  <p:childTnLst>
                                    <p:animRot by="21600000">
                                      <p:cBhvr>
                                        <p:cTn id="69" dur="2000" fill="hold"/>
                                        <p:tgtEl>
                                          <p:spTgt spid="116"/>
                                        </p:tgtEl>
                                        <p:attrNameLst>
                                          <p:attrName>r</p:attrName>
                                        </p:attrNameLst>
                                      </p:cBhvr>
                                    </p:animRot>
                                  </p:childTnLst>
                                </p:cTn>
                              </p:par>
                              <p:par>
                                <p:cTn id="70" presetID="8" presetClass="emph" presetSubtype="0" repeatCount="indefinite" fill="hold" grpId="0" nodeType="withEffect">
                                  <p:stCondLst>
                                    <p:cond delay="1250"/>
                                  </p:stCondLst>
                                  <p:childTnLst>
                                    <p:animRot by="21600000">
                                      <p:cBhvr>
                                        <p:cTn id="71" dur="2000" fill="hold"/>
                                        <p:tgtEl>
                                          <p:spTgt spid="106"/>
                                        </p:tgtEl>
                                        <p:attrNameLst>
                                          <p:attrName>r</p:attrName>
                                        </p:attrNameLst>
                                      </p:cBhvr>
                                    </p:animRot>
                                  </p:childTnLst>
                                </p:cTn>
                              </p:par>
                              <p:par>
                                <p:cTn id="72" presetID="8" presetClass="emph" presetSubtype="0" repeatCount="indefinite" fill="hold" grpId="0" nodeType="withEffect">
                                  <p:stCondLst>
                                    <p:cond delay="0"/>
                                  </p:stCondLst>
                                  <p:childTnLst>
                                    <p:animRot by="21600000">
                                      <p:cBhvr>
                                        <p:cTn id="73" dur="2000" fill="hold"/>
                                        <p:tgtEl>
                                          <p:spTgt spid="47"/>
                                        </p:tgtEl>
                                        <p:attrNameLst>
                                          <p:attrName>r</p:attrName>
                                        </p:attrNameLst>
                                      </p:cBhvr>
                                    </p:animRot>
                                  </p:childTnLst>
                                </p:cTn>
                              </p:par>
                              <p:par>
                                <p:cTn id="74" presetID="8" presetClass="emph" presetSubtype="0" repeatCount="indefinite" fill="hold" grpId="0" nodeType="withEffect">
                                  <p:stCondLst>
                                    <p:cond delay="0"/>
                                  </p:stCondLst>
                                  <p:childTnLst>
                                    <p:animRot by="21600000">
                                      <p:cBhvr>
                                        <p:cTn id="75" dur="2000" fill="hold"/>
                                        <p:tgtEl>
                                          <p:spTgt spid="40"/>
                                        </p:tgtEl>
                                        <p:attrNameLst>
                                          <p:attrName>r</p:attrName>
                                        </p:attrNameLst>
                                      </p:cBhvr>
                                    </p:animRot>
                                  </p:childTnLst>
                                </p:cTn>
                              </p:par>
                              <p:par>
                                <p:cTn id="76" presetID="8" presetClass="emph" presetSubtype="0" repeatCount="indefinite" fill="hold" grpId="0" nodeType="withEffect">
                                  <p:stCondLst>
                                    <p:cond delay="500"/>
                                  </p:stCondLst>
                                  <p:childTnLst>
                                    <p:animRot by="21600000">
                                      <p:cBhvr>
                                        <p:cTn id="77" dur="2000" fill="hold"/>
                                        <p:tgtEl>
                                          <p:spTgt spid="118"/>
                                        </p:tgtEl>
                                        <p:attrNameLst>
                                          <p:attrName>r</p:attrName>
                                        </p:attrNameLst>
                                      </p:cBhvr>
                                    </p:animRot>
                                  </p:childTnLst>
                                </p:cTn>
                              </p:par>
                              <p:par>
                                <p:cTn id="78" presetID="8" presetClass="emph" presetSubtype="0" repeatCount="indefinite" fill="hold" grpId="0" nodeType="withEffect">
                                  <p:stCondLst>
                                    <p:cond delay="0"/>
                                  </p:stCondLst>
                                  <p:childTnLst>
                                    <p:animRot by="-21600000">
                                      <p:cBhvr>
                                        <p:cTn id="79" dur="2000" fill="hold"/>
                                        <p:tgtEl>
                                          <p:spTgt spid="109"/>
                                        </p:tgtEl>
                                        <p:attrNameLst>
                                          <p:attrName>r</p:attrName>
                                        </p:attrNameLst>
                                      </p:cBhvr>
                                    </p:animRot>
                                  </p:childTnLst>
                                </p:cTn>
                              </p:par>
                              <p:par>
                                <p:cTn id="80" presetID="8" presetClass="emph" presetSubtype="0" repeatCount="indefinite" fill="hold" grpId="0" nodeType="withEffect">
                                  <p:stCondLst>
                                    <p:cond delay="250"/>
                                  </p:stCondLst>
                                  <p:childTnLst>
                                    <p:animRot by="-21600000">
                                      <p:cBhvr>
                                        <p:cTn id="81" dur="2000" fill="hold"/>
                                        <p:tgtEl>
                                          <p:spTgt spid="117"/>
                                        </p:tgtEl>
                                        <p:attrNameLst>
                                          <p:attrName>r</p:attrName>
                                        </p:attrNameLst>
                                      </p:cBhvr>
                                    </p:animRot>
                                  </p:childTnLst>
                                </p:cTn>
                              </p:par>
                              <p:par>
                                <p:cTn id="82" presetID="8" presetClass="emph" presetSubtype="0" repeatCount="indefinite" fill="hold" grpId="0" nodeType="withEffect">
                                  <p:stCondLst>
                                    <p:cond delay="0"/>
                                  </p:stCondLst>
                                  <p:childTnLst>
                                    <p:animRot by="-21600000">
                                      <p:cBhvr>
                                        <p:cTn id="83" dur="2000" fill="hold"/>
                                        <p:tgtEl>
                                          <p:spTgt spid="114"/>
                                        </p:tgtEl>
                                        <p:attrNameLst>
                                          <p:attrName>r</p:attrName>
                                        </p:attrNameLst>
                                      </p:cBhvr>
                                    </p:animRot>
                                  </p:childTnLst>
                                </p:cTn>
                              </p:par>
                              <p:par>
                                <p:cTn id="84" presetID="8" presetClass="emph" presetSubtype="0" repeatCount="indefinite" fill="hold" grpId="0" nodeType="withEffect">
                                  <p:stCondLst>
                                    <p:cond delay="0"/>
                                  </p:stCondLst>
                                  <p:childTnLst>
                                    <p:animRot by="-21600000">
                                      <p:cBhvr>
                                        <p:cTn id="85" dur="2000" fill="hold"/>
                                        <p:tgtEl>
                                          <p:spTgt spid="115"/>
                                        </p:tgtEl>
                                        <p:attrNameLst>
                                          <p:attrName>r</p:attrName>
                                        </p:attrNameLst>
                                      </p:cBhvr>
                                    </p:animRot>
                                  </p:childTnLst>
                                </p:cTn>
                              </p:par>
                              <p:par>
                                <p:cTn id="86" presetID="8" presetClass="emph" presetSubtype="0" repeatCount="indefinite" fill="hold" grpId="0" nodeType="withEffect">
                                  <p:stCondLst>
                                    <p:cond delay="750"/>
                                  </p:stCondLst>
                                  <p:childTnLst>
                                    <p:animRot by="-21600000">
                                      <p:cBhvr>
                                        <p:cTn id="87" dur="2000" fill="hold"/>
                                        <p:tgtEl>
                                          <p:spTgt spid="42"/>
                                        </p:tgtEl>
                                        <p:attrNameLst>
                                          <p:attrName>r</p:attrName>
                                        </p:attrNameLst>
                                      </p:cBhvr>
                                    </p:animRot>
                                  </p:childTnLst>
                                </p:cTn>
                              </p:par>
                              <p:par>
                                <p:cTn id="88" presetID="8" presetClass="emph" presetSubtype="0" repeatCount="indefinite" fill="hold" grpId="0" nodeType="withEffect">
                                  <p:stCondLst>
                                    <p:cond delay="0"/>
                                  </p:stCondLst>
                                  <p:childTnLst>
                                    <p:animRot by="-21600000">
                                      <p:cBhvr>
                                        <p:cTn id="89" dur="2000" fill="hold"/>
                                        <p:tgtEl>
                                          <p:spTgt spid="107"/>
                                        </p:tgtEl>
                                        <p:attrNameLst>
                                          <p:attrName>r</p:attrName>
                                        </p:attrNameLst>
                                      </p:cBhvr>
                                    </p:animRot>
                                  </p:childTnLst>
                                </p:cTn>
                              </p:par>
                              <p:par>
                                <p:cTn id="90" presetID="42" presetClass="path" presetSubtype="0" repeatCount="indefinite" accel="50000" decel="50000" fill="hold" nodeType="withEffect">
                                  <p:stCondLst>
                                    <p:cond delay="0"/>
                                  </p:stCondLst>
                                  <p:childTnLst>
                                    <p:animMotion origin="layout" path="M 0 0 L 0 0.25 E" pathEditMode="relative" ptsTypes="">
                                      <p:cBhvr>
                                        <p:cTn id="91" dur="2000" fill="hold"/>
                                        <p:tgtEl>
                                          <p:spTgt spid="110"/>
                                        </p:tgtEl>
                                        <p:attrNameLst>
                                          <p:attrName>ppt_x</p:attrName>
                                          <p:attrName>ppt_y</p:attrName>
                                        </p:attrNameLst>
                                      </p:cBhvr>
                                    </p:animMotion>
                                  </p:childTnLst>
                                </p:cTn>
                              </p:par>
                              <p:par>
                                <p:cTn id="92" presetID="42" presetClass="path" presetSubtype="0" repeatCount="indefinite" accel="50000" decel="50000" fill="hold" nodeType="withEffect">
                                  <p:stCondLst>
                                    <p:cond delay="500"/>
                                  </p:stCondLst>
                                  <p:childTnLst>
                                    <p:animMotion origin="layout" path="M -4.58333E-6 -4.44444E-6 L -4.58333E-6 0.25 " pathEditMode="relative" rAng="0" ptsTypes="AA">
                                      <p:cBhvr>
                                        <p:cTn id="93" dur="2000" fill="hold"/>
                                        <p:tgtEl>
                                          <p:spTgt spid="112"/>
                                        </p:tgtEl>
                                        <p:attrNameLst>
                                          <p:attrName>ppt_x</p:attrName>
                                          <p:attrName>ppt_y</p:attrName>
                                        </p:attrNameLst>
                                      </p:cBhvr>
                                      <p:rCtr x="0" y="12500"/>
                                    </p:animMotion>
                                  </p:childTnLst>
                                </p:cTn>
                              </p:par>
                              <p:par>
                                <p:cTn id="94" presetID="1" presetClass="mediacall" presetSubtype="0" fill="hold" nodeType="withEffect">
                                  <p:stCondLst>
                                    <p:cond delay="500"/>
                                  </p:stCondLst>
                                  <p:childTnLst>
                                    <p:cmd type="call" cmd="playFrom(0.0)">
                                      <p:cBhvr>
                                        <p:cTn id="95" dur="176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6" fill="hold" display="0">
                  <p:stCondLst>
                    <p:cond delay="indefinite"/>
                  </p:stCondLst>
                  <p:endCondLst>
                    <p:cond evt="onStopAudio" delay="0">
                      <p:tgtEl>
                        <p:sldTgt/>
                      </p:tgtEl>
                    </p:cond>
                  </p:endCondLst>
                </p:cTn>
                <p:tgtEl>
                  <p:spTgt spid="2"/>
                </p:tgtEl>
              </p:cMediaNode>
            </p:audio>
          </p:childTnLst>
        </p:cTn>
      </p:par>
    </p:tnLst>
    <p:bldLst>
      <p:bldP spid="79" grpId="0" animBg="1"/>
      <p:bldP spid="40" grpId="0" animBg="1"/>
      <p:bldP spid="42" grpId="0" animBg="1"/>
      <p:bldP spid="106" grpId="0" animBg="1"/>
      <p:bldP spid="107" grpId="0" animBg="1"/>
      <p:bldP spid="109" grpId="0" animBg="1"/>
      <p:bldP spid="47" grpId="0" animBg="1"/>
      <p:bldP spid="114" grpId="0" animBg="1"/>
      <p:bldP spid="115" grpId="0" animBg="1"/>
      <p:bldP spid="116" grpId="0" animBg="1"/>
      <p:bldP spid="117" grpId="0" animBg="1"/>
      <p:bldP spid="118"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descr="&lt;strong&gt;Clock&lt;/strong&gt; Icon Free Stock Photo - Public Domain Pictures"/>
          <p:cNvPicPr>
            <a:picLocks noChangeAspect="1"/>
          </p:cNvPicPr>
          <p:nvPr/>
        </p:nvPicPr>
        <p:blipFill>
          <a:blip r:embed="rId3">
            <a:extLst>
              <a:ext uri="{BEBA8EAE-BF5A-486C-A8C5-ECC9F3942E4B}">
                <a14:imgProps xmlns:a14="http://schemas.microsoft.com/office/drawing/2010/main">
                  <a14:imgLayer r:embed="rId4">
                    <a14:imgEffect>
                      <a14:backgroundRemoval t="0" b="89886" l="9919" r="100000"/>
                    </a14:imgEffect>
                  </a14:imgLayer>
                </a14:imgProps>
              </a:ext>
              <a:ext uri="{28A0092B-C50C-407E-A947-70E740481C1C}">
                <a14:useLocalDpi xmlns:a14="http://schemas.microsoft.com/office/drawing/2010/main" val="0"/>
              </a:ext>
            </a:extLst>
          </a:blip>
          <a:stretch>
            <a:fillRect/>
          </a:stretch>
        </p:blipFill>
        <p:spPr>
          <a:xfrm>
            <a:off x="2822354" y="8775070"/>
            <a:ext cx="3229242" cy="3218740"/>
          </a:xfrm>
          <a:prstGeom prst="rect">
            <a:avLst/>
          </a:prstGeom>
        </p:spPr>
      </p:pic>
      <p:sp>
        <p:nvSpPr>
          <p:cNvPr id="7" name="Title 1"/>
          <p:cNvSpPr>
            <a:spLocks noGrp="1"/>
          </p:cNvSpPr>
          <p:nvPr>
            <p:ph type="title"/>
          </p:nvPr>
        </p:nvSpPr>
        <p:spPr>
          <a:xfrm>
            <a:off x="0" y="0"/>
            <a:ext cx="12192000" cy="1097280"/>
          </a:xfrm>
          <a:solidFill>
            <a:srgbClr val="712766"/>
          </a:solidFill>
        </p:spPr>
        <p:txBody>
          <a:bodyPr numCol="1" anchor="ctr">
            <a:noAutofit/>
          </a:bodyPr>
          <a:lstStyle/>
          <a:p>
            <a:pPr marL="457200" algn="l"/>
            <a:r>
              <a:rPr lang="en-US" sz="4800" b="1" dirty="0">
                <a:solidFill>
                  <a:schemeClr val="bg1"/>
                </a:solidFill>
                <a:latin typeface="Juice ITC" panose="04040403040A02020202" pitchFamily="82" charset="0"/>
              </a:rPr>
              <a:t>Risks of Not Practicing Food Safety</a:t>
            </a:r>
            <a:endParaRPr lang="en-US" sz="4800" dirty="0">
              <a:solidFill>
                <a:schemeClr val="bg1"/>
              </a:solidFill>
              <a:latin typeface="Juice ITC" panose="04040403040A02020202" pitchFamily="82" charset="0"/>
            </a:endParaRPr>
          </a:p>
        </p:txBody>
      </p:sp>
      <p:sp>
        <p:nvSpPr>
          <p:cNvPr id="6" name="TextBox 5"/>
          <p:cNvSpPr txBox="1"/>
          <p:nvPr/>
        </p:nvSpPr>
        <p:spPr>
          <a:xfrm>
            <a:off x="546847" y="1310964"/>
            <a:ext cx="11322424" cy="523220"/>
          </a:xfrm>
          <a:prstGeom prst="rect">
            <a:avLst/>
          </a:prstGeom>
          <a:noFill/>
          <a:ln>
            <a:noFill/>
          </a:ln>
        </p:spPr>
        <p:txBody>
          <a:bodyPr wrap="square" rtlCol="0">
            <a:spAutoFit/>
          </a:bodyPr>
          <a:lstStyle/>
          <a:p>
            <a:pPr>
              <a:spcAft>
                <a:spcPts val="800"/>
              </a:spcAft>
            </a:pPr>
            <a:r>
              <a:rPr lang="en-US" sz="2800" dirty="0">
                <a:solidFill>
                  <a:srgbClr val="000000"/>
                </a:solidFill>
              </a:rPr>
              <a:t>Not only does it effect your customers, it also effects the cafeteria internally. </a:t>
            </a:r>
          </a:p>
        </p:txBody>
      </p:sp>
      <p:sp>
        <p:nvSpPr>
          <p:cNvPr id="3" name="TextBox 2"/>
          <p:cNvSpPr txBox="1"/>
          <p:nvPr/>
        </p:nvSpPr>
        <p:spPr>
          <a:xfrm>
            <a:off x="2242670" y="2590673"/>
            <a:ext cx="2594050" cy="646986"/>
          </a:xfrm>
          <a:prstGeom prst="roundRect">
            <a:avLst/>
          </a:prstGeom>
          <a:solidFill>
            <a:srgbClr val="712766"/>
          </a:solidFill>
        </p:spPr>
        <p:txBody>
          <a:bodyPr wrap="square" rtlCol="0">
            <a:spAutoFit/>
          </a:bodyPr>
          <a:lstStyle/>
          <a:p>
            <a:pPr marL="0" lvl="1" algn="ctr">
              <a:spcAft>
                <a:spcPts val="400"/>
              </a:spcAft>
            </a:pPr>
            <a:r>
              <a:rPr lang="en-US" sz="3200" dirty="0">
                <a:solidFill>
                  <a:schemeClr val="bg1"/>
                </a:solidFill>
                <a:latin typeface="Juice ITC" panose="04040403040A02020202" pitchFamily="82" charset="0"/>
              </a:rPr>
              <a:t>Financial Loss</a:t>
            </a:r>
            <a:endParaRPr lang="en-US" sz="2400" dirty="0">
              <a:solidFill>
                <a:schemeClr val="bg1"/>
              </a:solidFill>
              <a:latin typeface="Juice ITC" panose="04040403040A02020202" pitchFamily="82" charset="0"/>
            </a:endParaRPr>
          </a:p>
        </p:txBody>
      </p:sp>
      <p:sp>
        <p:nvSpPr>
          <p:cNvPr id="10" name="Freeform: Shape 9">
            <a:extLst>
              <a:ext uri="{FF2B5EF4-FFF2-40B4-BE49-F238E27FC236}">
                <a16:creationId xmlns:a16="http://schemas.microsoft.com/office/drawing/2014/main" id="{9CCB6B54-876C-4D16-8DC2-E51E539C9F33}"/>
              </a:ext>
            </a:extLst>
          </p:cNvPr>
          <p:cNvSpPr/>
          <p:nvPr/>
        </p:nvSpPr>
        <p:spPr>
          <a:xfrm rot="2000829" flipH="1">
            <a:off x="6673307" y="4272077"/>
            <a:ext cx="715035" cy="517632"/>
          </a:xfrm>
          <a:custGeom>
            <a:avLst/>
            <a:gdLst>
              <a:gd name="connsiteX0" fmla="*/ 727777 w 977309"/>
              <a:gd name="connsiteY0" fmla="*/ 193137 h 872129"/>
              <a:gd name="connsiteX1" fmla="*/ 727785 w 977309"/>
              <a:gd name="connsiteY1" fmla="*/ 193288 h 872129"/>
              <a:gd name="connsiteX2" fmla="*/ 727863 w 977309"/>
              <a:gd name="connsiteY2" fmla="*/ 193369 h 872129"/>
              <a:gd name="connsiteX3" fmla="*/ 859327 w 977309"/>
              <a:gd name="connsiteY3" fmla="*/ 1992 h 872129"/>
              <a:gd name="connsiteX4" fmla="*/ 867099 w 977309"/>
              <a:gd name="connsiteY4" fmla="*/ 7451 h 872129"/>
              <a:gd name="connsiteX5" fmla="*/ 874336 w 977309"/>
              <a:gd name="connsiteY5" fmla="*/ 15073 h 872129"/>
              <a:gd name="connsiteX6" fmla="*/ 873456 w 977309"/>
              <a:gd name="connsiteY6" fmla="*/ 48886 h 872129"/>
              <a:gd name="connsiteX7" fmla="*/ 738232 w 977309"/>
              <a:gd name="connsiteY7" fmla="*/ 180451 h 872129"/>
              <a:gd name="connsiteX8" fmla="*/ 734701 w 977309"/>
              <a:gd name="connsiteY8" fmla="*/ 186577 h 872129"/>
              <a:gd name="connsiteX9" fmla="*/ 734792 w 977309"/>
              <a:gd name="connsiteY9" fmla="*/ 187865 h 872129"/>
              <a:gd name="connsiteX10" fmla="*/ 736765 w 977309"/>
              <a:gd name="connsiteY10" fmla="*/ 188259 h 872129"/>
              <a:gd name="connsiteX11" fmla="*/ 740521 w 977309"/>
              <a:gd name="connsiteY11" fmla="*/ 186910 h 872129"/>
              <a:gd name="connsiteX12" fmla="*/ 741372 w 977309"/>
              <a:gd name="connsiteY12" fmla="*/ 186398 h 872129"/>
              <a:gd name="connsiteX13" fmla="*/ 744464 w 977309"/>
              <a:gd name="connsiteY13" fmla="*/ 183942 h 872129"/>
              <a:gd name="connsiteX14" fmla="*/ 902899 w 977309"/>
              <a:gd name="connsiteY14" fmla="*/ 45136 h 872129"/>
              <a:gd name="connsiteX15" fmla="*/ 953514 w 977309"/>
              <a:gd name="connsiteY15" fmla="*/ 47775 h 872129"/>
              <a:gd name="connsiteX16" fmla="*/ 953716 w 977309"/>
              <a:gd name="connsiteY16" fmla="*/ 47999 h 872129"/>
              <a:gd name="connsiteX17" fmla="*/ 951358 w 977309"/>
              <a:gd name="connsiteY17" fmla="*/ 92284 h 872129"/>
              <a:gd name="connsiteX18" fmla="*/ 828310 w 977309"/>
              <a:gd name="connsiteY18" fmla="*/ 202893 h 872129"/>
              <a:gd name="connsiteX19" fmla="*/ 785758 w 977309"/>
              <a:gd name="connsiteY19" fmla="*/ 240432 h 872129"/>
              <a:gd name="connsiteX20" fmla="*/ 891421 w 977309"/>
              <a:gd name="connsiteY20" fmla="*/ 153002 h 872129"/>
              <a:gd name="connsiteX21" fmla="*/ 931233 w 977309"/>
              <a:gd name="connsiteY21" fmla="*/ 121399 h 872129"/>
              <a:gd name="connsiteX22" fmla="*/ 957473 w 977309"/>
              <a:gd name="connsiteY22" fmla="*/ 116563 h 872129"/>
              <a:gd name="connsiteX23" fmla="*/ 971150 w 977309"/>
              <a:gd name="connsiteY23" fmla="*/ 125988 h 872129"/>
              <a:gd name="connsiteX24" fmla="*/ 966562 w 977309"/>
              <a:gd name="connsiteY24" fmla="*/ 165907 h 872129"/>
              <a:gd name="connsiteX25" fmla="*/ 821575 w 977309"/>
              <a:gd name="connsiteY25" fmla="*/ 291671 h 872129"/>
              <a:gd name="connsiteX26" fmla="*/ 818242 w 977309"/>
              <a:gd name="connsiteY26" fmla="*/ 304146 h 872129"/>
              <a:gd name="connsiteX27" fmla="*/ 824030 w 977309"/>
              <a:gd name="connsiteY27" fmla="*/ 301801 h 872129"/>
              <a:gd name="connsiteX28" fmla="*/ 830191 w 977309"/>
              <a:gd name="connsiteY28" fmla="*/ 296872 h 872129"/>
              <a:gd name="connsiteX29" fmla="*/ 908526 w 977309"/>
              <a:gd name="connsiteY29" fmla="*/ 238712 h 872129"/>
              <a:gd name="connsiteX30" fmla="*/ 948444 w 977309"/>
              <a:gd name="connsiteY30" fmla="*/ 243299 h 872129"/>
              <a:gd name="connsiteX31" fmla="*/ 943855 w 977309"/>
              <a:gd name="connsiteY31" fmla="*/ 283218 h 872129"/>
              <a:gd name="connsiteX32" fmla="*/ 863136 w 977309"/>
              <a:gd name="connsiteY32" fmla="*/ 348342 h 872129"/>
              <a:gd name="connsiteX33" fmla="*/ 817278 w 977309"/>
              <a:gd name="connsiteY33" fmla="*/ 378305 h 872129"/>
              <a:gd name="connsiteX34" fmla="*/ 814780 w 977309"/>
              <a:gd name="connsiteY34" fmla="*/ 379576 h 872129"/>
              <a:gd name="connsiteX35" fmla="*/ 810574 w 977309"/>
              <a:gd name="connsiteY35" fmla="*/ 382319 h 872129"/>
              <a:gd name="connsiteX36" fmla="*/ 749973 w 977309"/>
              <a:gd name="connsiteY36" fmla="*/ 423501 h 872129"/>
              <a:gd name="connsiteX37" fmla="*/ 670631 w 977309"/>
              <a:gd name="connsiteY37" fmla="*/ 457344 h 872129"/>
              <a:gd name="connsiteX38" fmla="*/ 628565 w 977309"/>
              <a:gd name="connsiteY38" fmla="*/ 448617 h 872129"/>
              <a:gd name="connsiteX39" fmla="*/ 624642 w 977309"/>
              <a:gd name="connsiteY39" fmla="*/ 456078 h 872129"/>
              <a:gd name="connsiteX40" fmla="*/ 426470 w 977309"/>
              <a:gd name="connsiteY40" fmla="*/ 674023 h 872129"/>
              <a:gd name="connsiteX41" fmla="*/ 173316 w 977309"/>
              <a:gd name="connsiteY41" fmla="*/ 870821 h 872129"/>
              <a:gd name="connsiteX42" fmla="*/ 171003 w 977309"/>
              <a:gd name="connsiteY42" fmla="*/ 868408 h 872129"/>
              <a:gd name="connsiteX43" fmla="*/ 34129 w 977309"/>
              <a:gd name="connsiteY43" fmla="*/ 868408 h 872129"/>
              <a:gd name="connsiteX44" fmla="*/ 0 w 977309"/>
              <a:gd name="connsiteY44" fmla="*/ 493901 h 872129"/>
              <a:gd name="connsiteX45" fmla="*/ 34129 w 977309"/>
              <a:gd name="connsiteY45" fmla="*/ 119394 h 872129"/>
              <a:gd name="connsiteX46" fmla="*/ 178009 w 977309"/>
              <a:gd name="connsiteY46" fmla="*/ 119394 h 872129"/>
              <a:gd name="connsiteX47" fmla="*/ 212138 w 977309"/>
              <a:gd name="connsiteY47" fmla="*/ 493901 h 872129"/>
              <a:gd name="connsiteX48" fmla="*/ 210197 w 977309"/>
              <a:gd name="connsiteY48" fmla="*/ 599380 h 872129"/>
              <a:gd name="connsiteX49" fmla="*/ 284115 w 977309"/>
              <a:gd name="connsiteY49" fmla="*/ 525499 h 872129"/>
              <a:gd name="connsiteX50" fmla="*/ 510262 w 977309"/>
              <a:gd name="connsiteY50" fmla="*/ 336742 h 872129"/>
              <a:gd name="connsiteX51" fmla="*/ 512320 w 977309"/>
              <a:gd name="connsiteY51" fmla="*/ 335770 h 872129"/>
              <a:gd name="connsiteX52" fmla="*/ 511936 w 977309"/>
              <a:gd name="connsiteY52" fmla="*/ 335211 h 872129"/>
              <a:gd name="connsiteX53" fmla="*/ 528156 w 977309"/>
              <a:gd name="connsiteY53" fmla="*/ 206729 h 872129"/>
              <a:gd name="connsiteX54" fmla="*/ 555621 w 977309"/>
              <a:gd name="connsiteY54" fmla="*/ 123388 h 872129"/>
              <a:gd name="connsiteX55" fmla="*/ 530007 w 977309"/>
              <a:gd name="connsiteY55" fmla="*/ 54194 h 872129"/>
              <a:gd name="connsiteX56" fmla="*/ 530103 w 977309"/>
              <a:gd name="connsiteY56" fmla="*/ 51496 h 872129"/>
              <a:gd name="connsiteX57" fmla="*/ 529687 w 977309"/>
              <a:gd name="connsiteY57" fmla="*/ 47333 h 872129"/>
              <a:gd name="connsiteX58" fmla="*/ 537432 w 977309"/>
              <a:gd name="connsiteY58" fmla="*/ 27564 h 872129"/>
              <a:gd name="connsiteX59" fmla="*/ 600705 w 977309"/>
              <a:gd name="connsiteY59" fmla="*/ 49307 h 872129"/>
              <a:gd name="connsiteX60" fmla="*/ 615680 w 977309"/>
              <a:gd name="connsiteY60" fmla="*/ 72812 h 872129"/>
              <a:gd name="connsiteX61" fmla="*/ 618946 w 977309"/>
              <a:gd name="connsiteY61" fmla="*/ 82609 h 872129"/>
              <a:gd name="connsiteX62" fmla="*/ 619132 w 977309"/>
              <a:gd name="connsiteY62" fmla="*/ 84159 h 872129"/>
              <a:gd name="connsiteX63" fmla="*/ 614698 w 977309"/>
              <a:gd name="connsiteY63" fmla="*/ 122712 h 872129"/>
              <a:gd name="connsiteX64" fmla="*/ 614987 w 977309"/>
              <a:gd name="connsiteY64" fmla="*/ 122593 h 872129"/>
              <a:gd name="connsiteX65" fmla="*/ 614002 w 977309"/>
              <a:gd name="connsiteY65" fmla="*/ 127552 h 872129"/>
              <a:gd name="connsiteX66" fmla="*/ 620471 w 977309"/>
              <a:gd name="connsiteY66" fmla="*/ 148663 h 872129"/>
              <a:gd name="connsiteX67" fmla="*/ 623009 w 977309"/>
              <a:gd name="connsiteY67" fmla="*/ 151359 h 872129"/>
              <a:gd name="connsiteX68" fmla="*/ 623025 w 977309"/>
              <a:gd name="connsiteY68" fmla="*/ 152349 h 872129"/>
              <a:gd name="connsiteX69" fmla="*/ 624018 w 977309"/>
              <a:gd name="connsiteY69" fmla="*/ 152432 h 872129"/>
              <a:gd name="connsiteX70" fmla="*/ 624613 w 977309"/>
              <a:gd name="connsiteY70" fmla="*/ 153062 h 872129"/>
              <a:gd name="connsiteX71" fmla="*/ 635408 w 977309"/>
              <a:gd name="connsiteY71" fmla="*/ 159243 h 872129"/>
              <a:gd name="connsiteX72" fmla="*/ 638892 w 977309"/>
              <a:gd name="connsiteY72" fmla="*/ 159943 h 872129"/>
              <a:gd name="connsiteX73" fmla="*/ 641177 w 977309"/>
              <a:gd name="connsiteY73" fmla="*/ 161064 h 872129"/>
              <a:gd name="connsiteX74" fmla="*/ 664717 w 977309"/>
              <a:gd name="connsiteY74" fmla="*/ 158508 h 872129"/>
              <a:gd name="connsiteX75" fmla="*/ 669261 w 977309"/>
              <a:gd name="connsiteY75" fmla="*/ 155656 h 872129"/>
              <a:gd name="connsiteX76" fmla="*/ 671431 w 977309"/>
              <a:gd name="connsiteY76" fmla="*/ 153780 h 872129"/>
              <a:gd name="connsiteX77" fmla="*/ 671523 w 977309"/>
              <a:gd name="connsiteY77" fmla="*/ 153804 h 872129"/>
              <a:gd name="connsiteX78" fmla="*/ 674725 w 977309"/>
              <a:gd name="connsiteY78" fmla="*/ 150837 h 872129"/>
              <a:gd name="connsiteX79" fmla="*/ 833285 w 977309"/>
              <a:gd name="connsiteY79" fmla="*/ 6571 h 872129"/>
              <a:gd name="connsiteX80" fmla="*/ 859327 w 977309"/>
              <a:gd name="connsiteY80" fmla="*/ 1992 h 87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77309" h="872129">
                <a:moveTo>
                  <a:pt x="727777" y="193137"/>
                </a:moveTo>
                <a:lnTo>
                  <a:pt x="727785" y="193288"/>
                </a:lnTo>
                <a:lnTo>
                  <a:pt x="727863" y="193369"/>
                </a:lnTo>
                <a:close/>
                <a:moveTo>
                  <a:pt x="859327" y="1992"/>
                </a:moveTo>
                <a:cubicBezTo>
                  <a:pt x="862174" y="3234"/>
                  <a:pt x="864826" y="5055"/>
                  <a:pt x="867099" y="7451"/>
                </a:cubicBezTo>
                <a:lnTo>
                  <a:pt x="874336" y="15073"/>
                </a:lnTo>
                <a:cubicBezTo>
                  <a:pt x="883430" y="24653"/>
                  <a:pt x="883036" y="39791"/>
                  <a:pt x="873456" y="48886"/>
                </a:cubicBezTo>
                <a:lnTo>
                  <a:pt x="738232" y="180451"/>
                </a:lnTo>
                <a:cubicBezTo>
                  <a:pt x="735838" y="182725"/>
                  <a:pt x="734901" y="184836"/>
                  <a:pt x="734701" y="186577"/>
                </a:cubicBezTo>
                <a:lnTo>
                  <a:pt x="734792" y="187865"/>
                </a:lnTo>
                <a:lnTo>
                  <a:pt x="736765" y="188259"/>
                </a:lnTo>
                <a:cubicBezTo>
                  <a:pt x="737784" y="188092"/>
                  <a:pt x="739065" y="187629"/>
                  <a:pt x="740521" y="186910"/>
                </a:cubicBezTo>
                <a:lnTo>
                  <a:pt x="741372" y="186398"/>
                </a:lnTo>
                <a:lnTo>
                  <a:pt x="744464" y="183942"/>
                </a:lnTo>
                <a:cubicBezTo>
                  <a:pt x="766266" y="166246"/>
                  <a:pt x="812711" y="123904"/>
                  <a:pt x="902899" y="45136"/>
                </a:cubicBezTo>
                <a:cubicBezTo>
                  <a:pt x="915779" y="33558"/>
                  <a:pt x="941937" y="34894"/>
                  <a:pt x="953514" y="47775"/>
                </a:cubicBezTo>
                <a:lnTo>
                  <a:pt x="953716" y="47999"/>
                </a:lnTo>
                <a:cubicBezTo>
                  <a:pt x="965295" y="60879"/>
                  <a:pt x="964238" y="80706"/>
                  <a:pt x="951358" y="92284"/>
                </a:cubicBezTo>
                <a:lnTo>
                  <a:pt x="828310" y="202893"/>
                </a:lnTo>
                <a:lnTo>
                  <a:pt x="785758" y="240432"/>
                </a:lnTo>
                <a:lnTo>
                  <a:pt x="891421" y="153002"/>
                </a:lnTo>
                <a:lnTo>
                  <a:pt x="931233" y="121399"/>
                </a:lnTo>
                <a:cubicBezTo>
                  <a:pt x="938913" y="115302"/>
                  <a:pt x="948775" y="113819"/>
                  <a:pt x="957473" y="116563"/>
                </a:cubicBezTo>
                <a:cubicBezTo>
                  <a:pt x="962691" y="118210"/>
                  <a:pt x="967492" y="121380"/>
                  <a:pt x="971150" y="125988"/>
                </a:cubicBezTo>
                <a:cubicBezTo>
                  <a:pt x="980906" y="138279"/>
                  <a:pt x="978851" y="156150"/>
                  <a:pt x="966562" y="165907"/>
                </a:cubicBezTo>
                <a:cubicBezTo>
                  <a:pt x="910304" y="210741"/>
                  <a:pt x="877833" y="246835"/>
                  <a:pt x="821575" y="291671"/>
                </a:cubicBezTo>
                <a:cubicBezTo>
                  <a:pt x="799070" y="309889"/>
                  <a:pt x="806855" y="308502"/>
                  <a:pt x="818242" y="304146"/>
                </a:cubicBezTo>
                <a:lnTo>
                  <a:pt x="824030" y="301801"/>
                </a:lnTo>
                <a:lnTo>
                  <a:pt x="830191" y="296872"/>
                </a:lnTo>
                <a:cubicBezTo>
                  <a:pt x="859693" y="273255"/>
                  <a:pt x="891280" y="248171"/>
                  <a:pt x="908526" y="238712"/>
                </a:cubicBezTo>
                <a:cubicBezTo>
                  <a:pt x="936119" y="223576"/>
                  <a:pt x="938688" y="231009"/>
                  <a:pt x="948444" y="243299"/>
                </a:cubicBezTo>
                <a:cubicBezTo>
                  <a:pt x="958200" y="255589"/>
                  <a:pt x="956145" y="273462"/>
                  <a:pt x="943855" y="283218"/>
                </a:cubicBezTo>
                <a:cubicBezTo>
                  <a:pt x="929691" y="300047"/>
                  <a:pt x="884232" y="332494"/>
                  <a:pt x="863136" y="348342"/>
                </a:cubicBezTo>
                <a:cubicBezTo>
                  <a:pt x="842040" y="364189"/>
                  <a:pt x="832094" y="375641"/>
                  <a:pt x="817278" y="378305"/>
                </a:cubicBezTo>
                <a:lnTo>
                  <a:pt x="814780" y="379576"/>
                </a:lnTo>
                <a:lnTo>
                  <a:pt x="810574" y="382319"/>
                </a:lnTo>
                <a:cubicBezTo>
                  <a:pt x="761352" y="414676"/>
                  <a:pt x="775069" y="409399"/>
                  <a:pt x="749973" y="423501"/>
                </a:cubicBezTo>
                <a:cubicBezTo>
                  <a:pt x="719086" y="440858"/>
                  <a:pt x="699610" y="458388"/>
                  <a:pt x="670631" y="457344"/>
                </a:cubicBezTo>
                <a:lnTo>
                  <a:pt x="628565" y="448617"/>
                </a:lnTo>
                <a:lnTo>
                  <a:pt x="624642" y="456078"/>
                </a:lnTo>
                <a:cubicBezTo>
                  <a:pt x="597909" y="498155"/>
                  <a:pt x="521850" y="582604"/>
                  <a:pt x="426470" y="674023"/>
                </a:cubicBezTo>
                <a:cubicBezTo>
                  <a:pt x="299299" y="795914"/>
                  <a:pt x="185963" y="884016"/>
                  <a:pt x="173316" y="870821"/>
                </a:cubicBezTo>
                <a:lnTo>
                  <a:pt x="171003" y="868408"/>
                </a:lnTo>
                <a:lnTo>
                  <a:pt x="34129" y="868408"/>
                </a:lnTo>
                <a:cubicBezTo>
                  <a:pt x="15282" y="868408"/>
                  <a:pt x="0" y="700747"/>
                  <a:pt x="0" y="493901"/>
                </a:cubicBezTo>
                <a:cubicBezTo>
                  <a:pt x="0" y="287055"/>
                  <a:pt x="15282" y="119394"/>
                  <a:pt x="34129" y="119394"/>
                </a:cubicBezTo>
                <a:lnTo>
                  <a:pt x="178009" y="119394"/>
                </a:lnTo>
                <a:cubicBezTo>
                  <a:pt x="196856" y="119394"/>
                  <a:pt x="212138" y="287055"/>
                  <a:pt x="212138" y="493901"/>
                </a:cubicBezTo>
                <a:lnTo>
                  <a:pt x="210197" y="599380"/>
                </a:lnTo>
                <a:lnTo>
                  <a:pt x="284115" y="525499"/>
                </a:lnTo>
                <a:cubicBezTo>
                  <a:pt x="379493" y="434080"/>
                  <a:pt x="467090" y="361669"/>
                  <a:pt x="510262" y="336742"/>
                </a:cubicBezTo>
                <a:lnTo>
                  <a:pt x="512320" y="335770"/>
                </a:lnTo>
                <a:lnTo>
                  <a:pt x="511936" y="335211"/>
                </a:lnTo>
                <a:cubicBezTo>
                  <a:pt x="492898" y="296201"/>
                  <a:pt x="497341" y="256382"/>
                  <a:pt x="528156" y="206729"/>
                </a:cubicBezTo>
                <a:cubicBezTo>
                  <a:pt x="557695" y="142644"/>
                  <a:pt x="556398" y="150539"/>
                  <a:pt x="555621" y="123388"/>
                </a:cubicBezTo>
                <a:cubicBezTo>
                  <a:pt x="544928" y="98266"/>
                  <a:pt x="530676" y="69602"/>
                  <a:pt x="530007" y="54194"/>
                </a:cubicBezTo>
                <a:lnTo>
                  <a:pt x="530103" y="51496"/>
                </a:lnTo>
                <a:lnTo>
                  <a:pt x="529687" y="47333"/>
                </a:lnTo>
                <a:cubicBezTo>
                  <a:pt x="529662" y="39106"/>
                  <a:pt x="532169" y="32120"/>
                  <a:pt x="537432" y="27564"/>
                </a:cubicBezTo>
                <a:cubicBezTo>
                  <a:pt x="551470" y="15415"/>
                  <a:pt x="579798" y="25150"/>
                  <a:pt x="600705" y="49307"/>
                </a:cubicBezTo>
                <a:cubicBezTo>
                  <a:pt x="607238" y="56855"/>
                  <a:pt x="612273" y="64920"/>
                  <a:pt x="615680" y="72812"/>
                </a:cubicBezTo>
                <a:lnTo>
                  <a:pt x="618946" y="82609"/>
                </a:lnTo>
                <a:lnTo>
                  <a:pt x="619132" y="84159"/>
                </a:lnTo>
                <a:cubicBezTo>
                  <a:pt x="620102" y="98938"/>
                  <a:pt x="618581" y="112630"/>
                  <a:pt x="614698" y="122712"/>
                </a:cubicBezTo>
                <a:lnTo>
                  <a:pt x="614987" y="122593"/>
                </a:lnTo>
                <a:lnTo>
                  <a:pt x="614002" y="127552"/>
                </a:lnTo>
                <a:cubicBezTo>
                  <a:pt x="613476" y="135214"/>
                  <a:pt x="615868" y="142716"/>
                  <a:pt x="620471" y="148663"/>
                </a:cubicBezTo>
                <a:lnTo>
                  <a:pt x="623009" y="151359"/>
                </a:lnTo>
                <a:lnTo>
                  <a:pt x="623025" y="152349"/>
                </a:lnTo>
                <a:lnTo>
                  <a:pt x="624018" y="152432"/>
                </a:lnTo>
                <a:lnTo>
                  <a:pt x="624613" y="153062"/>
                </a:lnTo>
                <a:cubicBezTo>
                  <a:pt x="627671" y="155740"/>
                  <a:pt x="631305" y="157871"/>
                  <a:pt x="635408" y="159243"/>
                </a:cubicBezTo>
                <a:lnTo>
                  <a:pt x="638892" y="159943"/>
                </a:lnTo>
                <a:lnTo>
                  <a:pt x="641177" y="161064"/>
                </a:lnTo>
                <a:cubicBezTo>
                  <a:pt x="647852" y="163494"/>
                  <a:pt x="656612" y="162785"/>
                  <a:pt x="664717" y="158508"/>
                </a:cubicBezTo>
                <a:cubicBezTo>
                  <a:pt x="666337" y="157654"/>
                  <a:pt x="667855" y="156696"/>
                  <a:pt x="669261" y="155656"/>
                </a:cubicBezTo>
                <a:lnTo>
                  <a:pt x="671431" y="153780"/>
                </a:lnTo>
                <a:lnTo>
                  <a:pt x="671523" y="153804"/>
                </a:lnTo>
                <a:lnTo>
                  <a:pt x="674725" y="150837"/>
                </a:lnTo>
                <a:cubicBezTo>
                  <a:pt x="727578" y="102748"/>
                  <a:pt x="782058" y="55202"/>
                  <a:pt x="833285" y="6571"/>
                </a:cubicBezTo>
                <a:cubicBezTo>
                  <a:pt x="840471" y="-250"/>
                  <a:pt x="850783" y="-1734"/>
                  <a:pt x="859327" y="1992"/>
                </a:cubicBezTo>
                <a:close/>
              </a:path>
            </a:pathLst>
          </a:custGeom>
          <a:solidFill>
            <a:srgbClr val="B6793C"/>
          </a:solidFill>
          <a:ln w="9525" cap="flat" cmpd="sng" algn="ctr">
            <a:noFill/>
            <a:prstDash val="solid"/>
          </a:ln>
          <a:effectLst/>
        </p:spPr>
        <p:txBody>
          <a:bodyPr wrap="square" rtlCol="0" anchor="ctr">
            <a:noAutofit/>
          </a:bodyPr>
          <a:lstStyle/>
          <a:p>
            <a:pPr algn="ctr" fontAlgn="base">
              <a:spcBef>
                <a:spcPct val="0"/>
              </a:spcBef>
              <a:spcAft>
                <a:spcPct val="0"/>
              </a:spcAft>
              <a:defRPr/>
            </a:pPr>
            <a:endParaRPr lang="en-US" sz="1530" kern="0">
              <a:solidFill>
                <a:prstClr val="white"/>
              </a:solidFill>
              <a:latin typeface="Calibri"/>
            </a:endParaRPr>
          </a:p>
        </p:txBody>
      </p:sp>
      <p:grpSp>
        <p:nvGrpSpPr>
          <p:cNvPr id="12" name="Group 11">
            <a:extLst>
              <a:ext uri="{FF2B5EF4-FFF2-40B4-BE49-F238E27FC236}">
                <a16:creationId xmlns:a16="http://schemas.microsoft.com/office/drawing/2014/main" id="{F6DA9C31-4A17-4F88-924A-884F0EFF50EC}"/>
              </a:ext>
            </a:extLst>
          </p:cNvPr>
          <p:cNvGrpSpPr/>
          <p:nvPr/>
        </p:nvGrpSpPr>
        <p:grpSpPr>
          <a:xfrm>
            <a:off x="7162891" y="3345055"/>
            <a:ext cx="930650" cy="2602765"/>
            <a:chOff x="6933999" y="1766450"/>
            <a:chExt cx="1612257" cy="4546470"/>
          </a:xfrm>
        </p:grpSpPr>
        <p:grpSp>
          <p:nvGrpSpPr>
            <p:cNvPr id="14" name="Group 13">
              <a:extLst>
                <a:ext uri="{FF2B5EF4-FFF2-40B4-BE49-F238E27FC236}">
                  <a16:creationId xmlns:a16="http://schemas.microsoft.com/office/drawing/2014/main" id="{9C4982C2-7F10-459E-BE43-875C886AEEB4}"/>
                </a:ext>
              </a:extLst>
            </p:cNvPr>
            <p:cNvGrpSpPr/>
            <p:nvPr/>
          </p:nvGrpSpPr>
          <p:grpSpPr>
            <a:xfrm>
              <a:off x="6933999" y="4803676"/>
              <a:ext cx="1606514" cy="1509244"/>
              <a:chOff x="-2376531" y="6832600"/>
              <a:chExt cx="1606514" cy="1509244"/>
            </a:xfrm>
          </p:grpSpPr>
          <p:pic>
            <p:nvPicPr>
              <p:cNvPr id="23" name="Picture 22">
                <a:extLst>
                  <a:ext uri="{FF2B5EF4-FFF2-40B4-BE49-F238E27FC236}">
                    <a16:creationId xmlns:a16="http://schemas.microsoft.com/office/drawing/2014/main" id="{E00B534A-9478-41DB-88D3-15A2632DD1E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6935"/>
              <a:stretch/>
            </p:blipFill>
            <p:spPr bwMode="auto">
              <a:xfrm>
                <a:off x="-2376531" y="6832600"/>
                <a:ext cx="1606514" cy="1509244"/>
              </a:xfrm>
              <a:custGeom>
                <a:avLst/>
                <a:gdLst>
                  <a:gd name="connsiteX0" fmla="*/ 0 w 1606514"/>
                  <a:gd name="connsiteY0" fmla="*/ 0 h 1509244"/>
                  <a:gd name="connsiteX1" fmla="*/ 150856 w 1606514"/>
                  <a:gd name="connsiteY1" fmla="*/ 0 h 1509244"/>
                  <a:gd name="connsiteX2" fmla="*/ 150856 w 1606514"/>
                  <a:gd name="connsiteY2" fmla="*/ 196850 h 1509244"/>
                  <a:gd name="connsiteX3" fmla="*/ 554081 w 1606514"/>
                  <a:gd name="connsiteY3" fmla="*/ 196850 h 1509244"/>
                  <a:gd name="connsiteX4" fmla="*/ 554081 w 1606514"/>
                  <a:gd name="connsiteY4" fmla="*/ 0 h 1509244"/>
                  <a:gd name="connsiteX5" fmla="*/ 1287506 w 1606514"/>
                  <a:gd name="connsiteY5" fmla="*/ 0 h 1509244"/>
                  <a:gd name="connsiteX6" fmla="*/ 1287506 w 1606514"/>
                  <a:gd name="connsiteY6" fmla="*/ 168275 h 1509244"/>
                  <a:gd name="connsiteX7" fmla="*/ 1528806 w 1606514"/>
                  <a:gd name="connsiteY7" fmla="*/ 168275 h 1509244"/>
                  <a:gd name="connsiteX8" fmla="*/ 1528806 w 1606514"/>
                  <a:gd name="connsiteY8" fmla="*/ 0 h 1509244"/>
                  <a:gd name="connsiteX9" fmla="*/ 1606514 w 1606514"/>
                  <a:gd name="connsiteY9" fmla="*/ 0 h 1509244"/>
                  <a:gd name="connsiteX10" fmla="*/ 1606514 w 1606514"/>
                  <a:gd name="connsiteY10" fmla="*/ 1509244 h 1509244"/>
                  <a:gd name="connsiteX11" fmla="*/ 0 w 1606514"/>
                  <a:gd name="connsiteY11" fmla="*/ 1509244 h 150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06514" h="1509244">
                    <a:moveTo>
                      <a:pt x="0" y="0"/>
                    </a:moveTo>
                    <a:lnTo>
                      <a:pt x="150856" y="0"/>
                    </a:lnTo>
                    <a:lnTo>
                      <a:pt x="150856" y="196850"/>
                    </a:lnTo>
                    <a:lnTo>
                      <a:pt x="554081" y="196850"/>
                    </a:lnTo>
                    <a:lnTo>
                      <a:pt x="554081" y="0"/>
                    </a:lnTo>
                    <a:lnTo>
                      <a:pt x="1287506" y="0"/>
                    </a:lnTo>
                    <a:lnTo>
                      <a:pt x="1287506" y="168275"/>
                    </a:lnTo>
                    <a:lnTo>
                      <a:pt x="1528806" y="168275"/>
                    </a:lnTo>
                    <a:lnTo>
                      <a:pt x="1528806" y="0"/>
                    </a:lnTo>
                    <a:lnTo>
                      <a:pt x="1606514" y="0"/>
                    </a:lnTo>
                    <a:lnTo>
                      <a:pt x="1606514" y="1509244"/>
                    </a:lnTo>
                    <a:lnTo>
                      <a:pt x="0" y="1509244"/>
                    </a:lnTo>
                    <a:close/>
                  </a:path>
                </a:pathLst>
              </a:cu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5A79B3A7-4FA7-46E1-942C-536FDDD03DF8}"/>
                  </a:ext>
                </a:extLst>
              </p:cNvPr>
              <p:cNvSpPr/>
              <p:nvPr/>
            </p:nvSpPr>
            <p:spPr>
              <a:xfrm rot="189346">
                <a:off x="-2032000" y="6832600"/>
                <a:ext cx="301625" cy="238125"/>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50DF49F5-13EF-4B0A-A494-C8D1AFD5DDFD}"/>
                </a:ext>
              </a:extLst>
            </p:cNvPr>
            <p:cNvGrpSpPr/>
            <p:nvPr/>
          </p:nvGrpSpPr>
          <p:grpSpPr>
            <a:xfrm flipH="1">
              <a:off x="8158770" y="3511001"/>
              <a:ext cx="384447" cy="1651647"/>
              <a:chOff x="8693479" y="9726083"/>
              <a:chExt cx="384447" cy="1651647"/>
            </a:xfrm>
          </p:grpSpPr>
          <p:sp>
            <p:nvSpPr>
              <p:cNvPr id="20" name="Flowchart: Terminator 19">
                <a:extLst>
                  <a:ext uri="{FF2B5EF4-FFF2-40B4-BE49-F238E27FC236}">
                    <a16:creationId xmlns:a16="http://schemas.microsoft.com/office/drawing/2014/main" id="{74B2B699-E9DF-4CE9-8329-96EBE3A56A61}"/>
                  </a:ext>
                </a:extLst>
              </p:cNvPr>
              <p:cNvSpPr/>
              <p:nvPr/>
            </p:nvSpPr>
            <p:spPr>
              <a:xfrm rot="11848313">
                <a:off x="8775643" y="9726083"/>
                <a:ext cx="283464" cy="855696"/>
              </a:xfrm>
              <a:prstGeom prst="flowChartTerminator">
                <a:avLst/>
              </a:prstGeom>
              <a:solidFill>
                <a:srgbClr val="B6793C"/>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21" name="Flowchart: Terminator 1151">
                <a:extLst>
                  <a:ext uri="{FF2B5EF4-FFF2-40B4-BE49-F238E27FC236}">
                    <a16:creationId xmlns:a16="http://schemas.microsoft.com/office/drawing/2014/main" id="{98E14912-3139-44B0-BBA5-CD4B7671EDBC}"/>
                  </a:ext>
                </a:extLst>
              </p:cNvPr>
              <p:cNvSpPr/>
              <p:nvPr/>
            </p:nvSpPr>
            <p:spPr>
              <a:xfrm rot="10395193">
                <a:off x="8693479" y="10515661"/>
                <a:ext cx="260317" cy="60419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89 w 21600"/>
                  <a:gd name="connsiteY4" fmla="*/ 20087 h 21600"/>
                  <a:gd name="connsiteX5" fmla="*/ 0 w 21600"/>
                  <a:gd name="connsiteY5" fmla="*/ 10800 h 21600"/>
                  <a:gd name="connsiteX6" fmla="*/ 3475 w 21600"/>
                  <a:gd name="connsiteY6" fmla="*/ 0 h 21600"/>
                  <a:gd name="connsiteX0" fmla="*/ 4021 w 22146"/>
                  <a:gd name="connsiteY0" fmla="*/ 0 h 21600"/>
                  <a:gd name="connsiteX1" fmla="*/ 18671 w 22146"/>
                  <a:gd name="connsiteY1" fmla="*/ 0 h 21600"/>
                  <a:gd name="connsiteX2" fmla="*/ 22146 w 22146"/>
                  <a:gd name="connsiteY2" fmla="*/ 10800 h 21600"/>
                  <a:gd name="connsiteX3" fmla="*/ 18671 w 22146"/>
                  <a:gd name="connsiteY3" fmla="*/ 21600 h 21600"/>
                  <a:gd name="connsiteX4" fmla="*/ 4035 w 22146"/>
                  <a:gd name="connsiteY4" fmla="*/ 20087 h 21600"/>
                  <a:gd name="connsiteX5" fmla="*/ 546 w 22146"/>
                  <a:gd name="connsiteY5" fmla="*/ 10800 h 21600"/>
                  <a:gd name="connsiteX6" fmla="*/ 4021 w 22146"/>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46" h="21600">
                    <a:moveTo>
                      <a:pt x="4021" y="0"/>
                    </a:moveTo>
                    <a:lnTo>
                      <a:pt x="18671" y="0"/>
                    </a:lnTo>
                    <a:cubicBezTo>
                      <a:pt x="20590" y="0"/>
                      <a:pt x="22146" y="4835"/>
                      <a:pt x="22146" y="10800"/>
                    </a:cubicBezTo>
                    <a:cubicBezTo>
                      <a:pt x="22146" y="16765"/>
                      <a:pt x="20590" y="21600"/>
                      <a:pt x="18671" y="21600"/>
                    </a:cubicBezTo>
                    <a:cubicBezTo>
                      <a:pt x="13788" y="21600"/>
                      <a:pt x="8918" y="20087"/>
                      <a:pt x="4035" y="20087"/>
                    </a:cubicBezTo>
                    <a:cubicBezTo>
                      <a:pt x="2116" y="20087"/>
                      <a:pt x="-1341" y="17957"/>
                      <a:pt x="546" y="10800"/>
                    </a:cubicBezTo>
                    <a:cubicBezTo>
                      <a:pt x="2433" y="3643"/>
                      <a:pt x="2102" y="0"/>
                      <a:pt x="4021" y="0"/>
                    </a:cubicBezTo>
                    <a:close/>
                  </a:path>
                </a:pathLst>
              </a:custGeom>
              <a:solidFill>
                <a:srgbClr val="B6793C"/>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22" name="Freeform: Shape 21">
                <a:extLst>
                  <a:ext uri="{FF2B5EF4-FFF2-40B4-BE49-F238E27FC236}">
                    <a16:creationId xmlns:a16="http://schemas.microsoft.com/office/drawing/2014/main" id="{4D056945-821F-4B67-9CAC-4D042F2E3C31}"/>
                  </a:ext>
                </a:extLst>
              </p:cNvPr>
              <p:cNvSpPr/>
              <p:nvPr/>
            </p:nvSpPr>
            <p:spPr>
              <a:xfrm rot="17053984">
                <a:off x="8718481" y="11018286"/>
                <a:ext cx="367043" cy="351846"/>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B6793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6" name="Rectangle 15">
              <a:extLst>
                <a:ext uri="{FF2B5EF4-FFF2-40B4-BE49-F238E27FC236}">
                  <a16:creationId xmlns:a16="http://schemas.microsoft.com/office/drawing/2014/main" id="{67729C8E-FEAF-464C-9319-9218589C4CEC}"/>
                </a:ext>
              </a:extLst>
            </p:cNvPr>
            <p:cNvSpPr/>
            <p:nvPr/>
          </p:nvSpPr>
          <p:spPr>
            <a:xfrm>
              <a:off x="7271739" y="3876144"/>
              <a:ext cx="962705" cy="952932"/>
            </a:xfrm>
            <a:prstGeom prst="rect">
              <a:avLst/>
            </a:prstGeom>
            <a:solidFill>
              <a:srgbClr val="ED7D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C4083798-2F5C-40AF-8C63-16BD1BD6ADC0}"/>
                </a:ext>
              </a:extLst>
            </p:cNvPr>
            <p:cNvGrpSpPr/>
            <p:nvPr/>
          </p:nvGrpSpPr>
          <p:grpSpPr>
            <a:xfrm>
              <a:off x="6939742" y="1766450"/>
              <a:ext cx="1606514" cy="2386247"/>
              <a:chOff x="6939742" y="1766450"/>
              <a:chExt cx="1606514" cy="2386247"/>
            </a:xfrm>
          </p:grpSpPr>
          <p:sp>
            <p:nvSpPr>
              <p:cNvPr id="18" name="Oval 17">
                <a:extLst>
                  <a:ext uri="{FF2B5EF4-FFF2-40B4-BE49-F238E27FC236}">
                    <a16:creationId xmlns:a16="http://schemas.microsoft.com/office/drawing/2014/main" id="{B021E159-3358-4D51-9608-DE240E723842}"/>
                  </a:ext>
                </a:extLst>
              </p:cNvPr>
              <p:cNvSpPr/>
              <p:nvPr/>
            </p:nvSpPr>
            <p:spPr>
              <a:xfrm>
                <a:off x="8333412" y="2447682"/>
                <a:ext cx="184663" cy="396585"/>
              </a:xfrm>
              <a:prstGeom prst="ellipse">
                <a:avLst/>
              </a:prstGeom>
              <a:solidFill>
                <a:srgbClr val="B0753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B8E9098E-07B5-4C61-9A27-BA2D34D9F9B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47720"/>
              <a:stretch/>
            </p:blipFill>
            <p:spPr bwMode="auto">
              <a:xfrm>
                <a:off x="6939742" y="1766450"/>
                <a:ext cx="1606514" cy="2386247"/>
              </a:xfrm>
              <a:custGeom>
                <a:avLst/>
                <a:gdLst>
                  <a:gd name="connsiteX0" fmla="*/ 0 w 1606514"/>
                  <a:gd name="connsiteY0" fmla="*/ 0 h 2386247"/>
                  <a:gd name="connsiteX1" fmla="*/ 1606514 w 1606514"/>
                  <a:gd name="connsiteY1" fmla="*/ 0 h 2386247"/>
                  <a:gd name="connsiteX2" fmla="*/ 1606514 w 1606514"/>
                  <a:gd name="connsiteY2" fmla="*/ 2237497 h 2386247"/>
                  <a:gd name="connsiteX3" fmla="*/ 1174512 w 1606514"/>
                  <a:gd name="connsiteY3" fmla="*/ 2386247 h 2386247"/>
                  <a:gd name="connsiteX4" fmla="*/ 366201 w 1606514"/>
                  <a:gd name="connsiteY4" fmla="*/ 2386247 h 2386247"/>
                  <a:gd name="connsiteX5" fmla="*/ 0 w 1606514"/>
                  <a:gd name="connsiteY5" fmla="*/ 2260154 h 2386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6514" h="2386247">
                    <a:moveTo>
                      <a:pt x="0" y="0"/>
                    </a:moveTo>
                    <a:lnTo>
                      <a:pt x="1606514" y="0"/>
                    </a:lnTo>
                    <a:lnTo>
                      <a:pt x="1606514" y="2237497"/>
                    </a:lnTo>
                    <a:lnTo>
                      <a:pt x="1174512" y="2386247"/>
                    </a:lnTo>
                    <a:lnTo>
                      <a:pt x="366201" y="2386247"/>
                    </a:lnTo>
                    <a:lnTo>
                      <a:pt x="0" y="2260154"/>
                    </a:lnTo>
                    <a:close/>
                  </a:path>
                </a:pathLst>
              </a:custGeom>
              <a:noFill/>
              <a:extLst>
                <a:ext uri="{909E8E84-426E-40DD-AFC4-6F175D3DCCD1}">
                  <a14:hiddenFill xmlns:a14="http://schemas.microsoft.com/office/drawing/2010/main">
                    <a:solidFill>
                      <a:srgbClr val="FFFFFF"/>
                    </a:solidFill>
                  </a14:hiddenFill>
                </a:ext>
              </a:extLst>
            </p:spPr>
          </p:pic>
        </p:grpSp>
      </p:grpSp>
      <p:sp>
        <p:nvSpPr>
          <p:cNvPr id="87" name="TextBox 86">
            <a:extLst>
              <a:ext uri="{FF2B5EF4-FFF2-40B4-BE49-F238E27FC236}">
                <a16:creationId xmlns:a16="http://schemas.microsoft.com/office/drawing/2014/main" id="{B34DC157-FB83-4A14-9D1E-2DEF1DAC0FDF}"/>
              </a:ext>
            </a:extLst>
          </p:cNvPr>
          <p:cNvSpPr txBox="1"/>
          <p:nvPr/>
        </p:nvSpPr>
        <p:spPr>
          <a:xfrm>
            <a:off x="7847157" y="2228845"/>
            <a:ext cx="2679424" cy="646986"/>
          </a:xfrm>
          <a:prstGeom prst="roundRect">
            <a:avLst/>
          </a:prstGeom>
          <a:solidFill>
            <a:srgbClr val="712766"/>
          </a:solidFill>
        </p:spPr>
        <p:txBody>
          <a:bodyPr wrap="square" rtlCol="0">
            <a:spAutoFit/>
          </a:bodyPr>
          <a:lstStyle/>
          <a:p>
            <a:pPr marL="0" lvl="1" algn="ctr">
              <a:spcAft>
                <a:spcPts val="400"/>
              </a:spcAft>
            </a:pPr>
            <a:r>
              <a:rPr lang="en-US" sz="3200" dirty="0">
                <a:solidFill>
                  <a:schemeClr val="bg1"/>
                </a:solidFill>
                <a:latin typeface="Juice ITC" panose="04040403040A02020202" pitchFamily="82" charset="0"/>
              </a:rPr>
              <a:t>Lower Staff Morale</a:t>
            </a:r>
          </a:p>
        </p:txBody>
      </p:sp>
      <p:sp>
        <p:nvSpPr>
          <p:cNvPr id="88" name="Speech Bubble: Oval 238">
            <a:extLst>
              <a:ext uri="{FF2B5EF4-FFF2-40B4-BE49-F238E27FC236}">
                <a16:creationId xmlns:a16="http://schemas.microsoft.com/office/drawing/2014/main" id="{630413FD-04AC-4003-B6EE-2037463123FE}"/>
              </a:ext>
            </a:extLst>
          </p:cNvPr>
          <p:cNvSpPr/>
          <p:nvPr/>
        </p:nvSpPr>
        <p:spPr>
          <a:xfrm>
            <a:off x="8559563" y="3125077"/>
            <a:ext cx="3135085" cy="1512216"/>
          </a:xfrm>
          <a:prstGeom prst="wedgeEllipseCallout">
            <a:avLst>
              <a:gd name="adj1" fmla="val -63304"/>
              <a:gd name="adj2" fmla="val 25283"/>
            </a:avLst>
          </a:prstGeom>
          <a:solidFill>
            <a:sysClr val="window" lastClr="FFFFFF"/>
          </a:soli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noAutofit/>
          </a:bodyPr>
          <a:lstStyle/>
          <a:p>
            <a:pPr algn="ctr" defTabSz="914400">
              <a:defRPr/>
            </a:pPr>
            <a:r>
              <a:rPr lang="en-US" sz="2600" kern="0" dirty="0">
                <a:solidFill>
                  <a:sysClr val="windowText" lastClr="000000"/>
                </a:solidFill>
                <a:latin typeface="Calibri"/>
              </a:rPr>
              <a:t>Yeah, I’m out. Transfer me please. </a:t>
            </a:r>
          </a:p>
        </p:txBody>
      </p:sp>
      <p:sp>
        <p:nvSpPr>
          <p:cNvPr id="100" name="Red Circle">
            <a:extLst>
              <a:ext uri="{FF2B5EF4-FFF2-40B4-BE49-F238E27FC236}">
                <a16:creationId xmlns:a16="http://schemas.microsoft.com/office/drawing/2014/main" id="{BE160236-9D5E-4E4E-84B6-729D2A120D53}"/>
              </a:ext>
            </a:extLst>
          </p:cNvPr>
          <p:cNvSpPr/>
          <p:nvPr/>
        </p:nvSpPr>
        <p:spPr>
          <a:xfrm>
            <a:off x="2417602" y="3548617"/>
            <a:ext cx="2087980" cy="2285743"/>
          </a:xfrm>
          <a:prstGeom prst="ellipse">
            <a:avLst/>
          </a:prstGeom>
          <a:solidFill>
            <a:srgbClr val="FF0000"/>
          </a:solidFill>
          <a:ln w="12700" cap="flat" cmpd="sng" algn="ctr">
            <a:noFill/>
            <a:prstDash val="solid"/>
            <a:miter lim="800000"/>
          </a:ln>
          <a:effectLst/>
        </p:spPr>
        <p:txBody>
          <a:bodyPr rtlCol="0" anchor="ctr"/>
          <a:lstStyle/>
          <a:p>
            <a:pPr algn="ctr" defTabSz="914400">
              <a:defRPr/>
            </a:pPr>
            <a:endParaRPr lang="en-US" kern="0" dirty="0">
              <a:solidFill>
                <a:prstClr val="white"/>
              </a:solidFill>
              <a:latin typeface="Calibri" panose="020F0502020204030204"/>
            </a:endParaRPr>
          </a:p>
        </p:txBody>
      </p:sp>
      <p:pic>
        <p:nvPicPr>
          <p:cNvPr id="102" name="Cafe LA Logo">
            <a:extLst>
              <a:ext uri="{FF2B5EF4-FFF2-40B4-BE49-F238E27FC236}">
                <a16:creationId xmlns:a16="http://schemas.microsoft.com/office/drawing/2014/main" id="{DB0F8F6C-0540-4F41-B082-6CAEAF8749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18588" y="3804995"/>
            <a:ext cx="1394775" cy="1923997"/>
          </a:xfrm>
          <a:prstGeom prst="rect">
            <a:avLst/>
          </a:prstGeom>
          <a:effectLst>
            <a:glow rad="38100">
              <a:sysClr val="window" lastClr="FFFFFF"/>
            </a:glow>
          </a:effectLst>
        </p:spPr>
      </p:pic>
      <p:sp>
        <p:nvSpPr>
          <p:cNvPr id="103" name="Grey outline">
            <a:extLst>
              <a:ext uri="{FF2B5EF4-FFF2-40B4-BE49-F238E27FC236}">
                <a16:creationId xmlns:a16="http://schemas.microsoft.com/office/drawing/2014/main" id="{D2837025-856C-4478-9892-5104C78A0E7B}"/>
              </a:ext>
            </a:extLst>
          </p:cNvPr>
          <p:cNvSpPr/>
          <p:nvPr/>
        </p:nvSpPr>
        <p:spPr>
          <a:xfrm>
            <a:off x="2408302" y="3587811"/>
            <a:ext cx="2097281" cy="2246549"/>
          </a:xfrm>
          <a:prstGeom prst="ellipse">
            <a:avLst/>
          </a:prstGeom>
          <a:noFill/>
          <a:ln w="76200" cap="flat" cmpd="sng" algn="ctr">
            <a:solidFill>
              <a:srgbClr val="E7E6E6">
                <a:lumMod val="75000"/>
              </a:srgbClr>
            </a:solidFill>
            <a:prstDash val="solid"/>
            <a:miter lim="800000"/>
          </a:ln>
          <a:effectLst/>
        </p:spPr>
        <p:txBody>
          <a:bodyPr rtlCol="0" anchor="ctr"/>
          <a:lstStyle/>
          <a:p>
            <a:pPr algn="ctr" defTabSz="914400">
              <a:defRPr/>
            </a:pPr>
            <a:endParaRPr lang="en-US" kern="0" dirty="0">
              <a:solidFill>
                <a:prstClr val="white"/>
              </a:solidFill>
              <a:latin typeface="Calibri" panose="020F0502020204030204"/>
            </a:endParaRPr>
          </a:p>
        </p:txBody>
      </p:sp>
      <p:pic>
        <p:nvPicPr>
          <p:cNvPr id="104" name="Picture 10" descr="Image result for gold coin transparent background">
            <a:extLst>
              <a:ext uri="{FF2B5EF4-FFF2-40B4-BE49-F238E27FC236}">
                <a16:creationId xmlns:a16="http://schemas.microsoft.com/office/drawing/2014/main" id="{15F331D4-437F-43A9-8FA0-E3BE3F0E8DB6}"/>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200265" y="3951876"/>
            <a:ext cx="641628" cy="626629"/>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10" descr="Image result for gold coin transparent background">
            <a:extLst>
              <a:ext uri="{FF2B5EF4-FFF2-40B4-BE49-F238E27FC236}">
                <a16:creationId xmlns:a16="http://schemas.microsoft.com/office/drawing/2014/main" id="{52E5AB8A-C7D2-4E31-9F12-50D506991065}"/>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111821" y="3401103"/>
            <a:ext cx="641628" cy="626629"/>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10" descr="Image result for gold coin transparent background">
            <a:extLst>
              <a:ext uri="{FF2B5EF4-FFF2-40B4-BE49-F238E27FC236}">
                <a16:creationId xmlns:a16="http://schemas.microsoft.com/office/drawing/2014/main" id="{826EC9F8-3B31-4F9E-AF81-EF358615DF21}"/>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348909" y="5397676"/>
            <a:ext cx="641628" cy="626629"/>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10" descr="Image result for gold coin transparent background">
            <a:extLst>
              <a:ext uri="{FF2B5EF4-FFF2-40B4-BE49-F238E27FC236}">
                <a16:creationId xmlns:a16="http://schemas.microsoft.com/office/drawing/2014/main" id="{1255CC58-3BDD-4B99-8763-C76CC4B33039}"/>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971356" y="3699627"/>
            <a:ext cx="641628" cy="626629"/>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10" descr="Image result for gold coin transparent background">
            <a:extLst>
              <a:ext uri="{FF2B5EF4-FFF2-40B4-BE49-F238E27FC236}">
                <a16:creationId xmlns:a16="http://schemas.microsoft.com/office/drawing/2014/main" id="{9D9CE074-59EA-447F-BADE-CFC34F0742BC}"/>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070721" y="4697275"/>
            <a:ext cx="641628" cy="626629"/>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10" descr="Image result for gold coin transparent background">
            <a:extLst>
              <a:ext uri="{FF2B5EF4-FFF2-40B4-BE49-F238E27FC236}">
                <a16:creationId xmlns:a16="http://schemas.microsoft.com/office/drawing/2014/main" id="{534DA787-C636-45FC-9551-1E9EB54E1574}"/>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314527" y="5033969"/>
            <a:ext cx="641628" cy="626629"/>
          </a:xfrm>
          <a:prstGeom prst="rect">
            <a:avLst/>
          </a:prstGeom>
          <a:noFill/>
          <a:extLst>
            <a:ext uri="{909E8E84-426E-40DD-AFC4-6F175D3DCCD1}">
              <a14:hiddenFill xmlns:a14="http://schemas.microsoft.com/office/drawing/2010/main">
                <a:solidFill>
                  <a:srgbClr val="FFFFFF"/>
                </a:solidFill>
              </a14:hiddenFill>
            </a:ext>
          </a:extLst>
        </p:spPr>
      </p:pic>
      <p:sp>
        <p:nvSpPr>
          <p:cNvPr id="98" name="Minus 2">
            <a:extLst>
              <a:ext uri="{FF2B5EF4-FFF2-40B4-BE49-F238E27FC236}">
                <a16:creationId xmlns:a16="http://schemas.microsoft.com/office/drawing/2014/main" id="{60AD8EBB-B390-49A4-98EF-E08FE9B5DD20}"/>
              </a:ext>
            </a:extLst>
          </p:cNvPr>
          <p:cNvSpPr/>
          <p:nvPr/>
        </p:nvSpPr>
        <p:spPr>
          <a:xfrm>
            <a:off x="1879850" y="3352101"/>
            <a:ext cx="643416" cy="567614"/>
          </a:xfrm>
          <a:prstGeom prst="mathMinus">
            <a:avLst/>
          </a:prstGeom>
          <a:solidFill>
            <a:srgbClr val="FF000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spTree>
    <p:extLst>
      <p:ext uri="{BB962C8B-B14F-4D97-AF65-F5344CB8AC3E}">
        <p14:creationId xmlns:p14="http://schemas.microsoft.com/office/powerpoint/2010/main" val="1329042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fade">
                                      <p:cBhvr>
                                        <p:cTn id="7" dur="2000"/>
                                        <p:tgtEl>
                                          <p:spTgt spid="108"/>
                                        </p:tgtEl>
                                      </p:cBhvr>
                                    </p:animEffect>
                                    <p:anim calcmode="lin" valueType="num">
                                      <p:cBhvr>
                                        <p:cTn id="8" dur="2000" fill="hold"/>
                                        <p:tgtEl>
                                          <p:spTgt spid="108"/>
                                        </p:tgtEl>
                                        <p:attrNameLst>
                                          <p:attrName>ppt_w</p:attrName>
                                        </p:attrNameLst>
                                      </p:cBhvr>
                                      <p:tavLst>
                                        <p:tav tm="0" fmla="#ppt_w*sin(2.5*pi*$)">
                                          <p:val>
                                            <p:fltVal val="0"/>
                                          </p:val>
                                        </p:tav>
                                        <p:tav tm="100000">
                                          <p:val>
                                            <p:fltVal val="1"/>
                                          </p:val>
                                        </p:tav>
                                      </p:tavLst>
                                    </p:anim>
                                    <p:anim calcmode="lin" valueType="num">
                                      <p:cBhvr>
                                        <p:cTn id="9" dur="2000" fill="hold"/>
                                        <p:tgtEl>
                                          <p:spTgt spid="108"/>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250"/>
                                  </p:stCondLst>
                                  <p:childTnLst>
                                    <p:set>
                                      <p:cBhvr>
                                        <p:cTn id="11" dur="1" fill="hold">
                                          <p:stCondLst>
                                            <p:cond delay="0"/>
                                          </p:stCondLst>
                                        </p:cTn>
                                        <p:tgtEl>
                                          <p:spTgt spid="107"/>
                                        </p:tgtEl>
                                        <p:attrNameLst>
                                          <p:attrName>style.visibility</p:attrName>
                                        </p:attrNameLst>
                                      </p:cBhvr>
                                      <p:to>
                                        <p:strVal val="visible"/>
                                      </p:to>
                                    </p:set>
                                    <p:animEffect transition="in" filter="fade">
                                      <p:cBhvr>
                                        <p:cTn id="12" dur="2000"/>
                                        <p:tgtEl>
                                          <p:spTgt spid="107"/>
                                        </p:tgtEl>
                                      </p:cBhvr>
                                    </p:animEffect>
                                    <p:anim calcmode="lin" valueType="num">
                                      <p:cBhvr>
                                        <p:cTn id="13" dur="2000" fill="hold"/>
                                        <p:tgtEl>
                                          <p:spTgt spid="107"/>
                                        </p:tgtEl>
                                        <p:attrNameLst>
                                          <p:attrName>ppt_w</p:attrName>
                                        </p:attrNameLst>
                                      </p:cBhvr>
                                      <p:tavLst>
                                        <p:tav tm="0" fmla="#ppt_w*sin(2.5*pi*$)">
                                          <p:val>
                                            <p:fltVal val="0"/>
                                          </p:val>
                                        </p:tav>
                                        <p:tav tm="100000">
                                          <p:val>
                                            <p:fltVal val="1"/>
                                          </p:val>
                                        </p:tav>
                                      </p:tavLst>
                                    </p:anim>
                                    <p:anim calcmode="lin" valueType="num">
                                      <p:cBhvr>
                                        <p:cTn id="14" dur="2000" fill="hold"/>
                                        <p:tgtEl>
                                          <p:spTgt spid="107"/>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500"/>
                                  </p:stCondLst>
                                  <p:childTnLst>
                                    <p:set>
                                      <p:cBhvr>
                                        <p:cTn id="16" dur="1" fill="hold">
                                          <p:stCondLst>
                                            <p:cond delay="0"/>
                                          </p:stCondLst>
                                        </p:cTn>
                                        <p:tgtEl>
                                          <p:spTgt spid="104"/>
                                        </p:tgtEl>
                                        <p:attrNameLst>
                                          <p:attrName>style.visibility</p:attrName>
                                        </p:attrNameLst>
                                      </p:cBhvr>
                                      <p:to>
                                        <p:strVal val="visible"/>
                                      </p:to>
                                    </p:set>
                                    <p:animEffect transition="in" filter="fade">
                                      <p:cBhvr>
                                        <p:cTn id="17" dur="2000"/>
                                        <p:tgtEl>
                                          <p:spTgt spid="104"/>
                                        </p:tgtEl>
                                      </p:cBhvr>
                                    </p:animEffect>
                                    <p:anim calcmode="lin" valueType="num">
                                      <p:cBhvr>
                                        <p:cTn id="18" dur="2000" fill="hold"/>
                                        <p:tgtEl>
                                          <p:spTgt spid="104"/>
                                        </p:tgtEl>
                                        <p:attrNameLst>
                                          <p:attrName>ppt_w</p:attrName>
                                        </p:attrNameLst>
                                      </p:cBhvr>
                                      <p:tavLst>
                                        <p:tav tm="0" fmla="#ppt_w*sin(2.5*pi*$)">
                                          <p:val>
                                            <p:fltVal val="0"/>
                                          </p:val>
                                        </p:tav>
                                        <p:tav tm="100000">
                                          <p:val>
                                            <p:fltVal val="1"/>
                                          </p:val>
                                        </p:tav>
                                      </p:tavLst>
                                    </p:anim>
                                    <p:anim calcmode="lin" valueType="num">
                                      <p:cBhvr>
                                        <p:cTn id="19" dur="2000" fill="hold"/>
                                        <p:tgtEl>
                                          <p:spTgt spid="104"/>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250"/>
                                  </p:stCondLst>
                                  <p:childTnLst>
                                    <p:set>
                                      <p:cBhvr>
                                        <p:cTn id="21" dur="1" fill="hold">
                                          <p:stCondLst>
                                            <p:cond delay="0"/>
                                          </p:stCondLst>
                                        </p:cTn>
                                        <p:tgtEl>
                                          <p:spTgt spid="105"/>
                                        </p:tgtEl>
                                        <p:attrNameLst>
                                          <p:attrName>style.visibility</p:attrName>
                                        </p:attrNameLst>
                                      </p:cBhvr>
                                      <p:to>
                                        <p:strVal val="visible"/>
                                      </p:to>
                                    </p:set>
                                    <p:animEffect transition="in" filter="fade">
                                      <p:cBhvr>
                                        <p:cTn id="22" dur="2000"/>
                                        <p:tgtEl>
                                          <p:spTgt spid="105"/>
                                        </p:tgtEl>
                                      </p:cBhvr>
                                    </p:animEffect>
                                    <p:anim calcmode="lin" valueType="num">
                                      <p:cBhvr>
                                        <p:cTn id="23" dur="2000" fill="hold"/>
                                        <p:tgtEl>
                                          <p:spTgt spid="105"/>
                                        </p:tgtEl>
                                        <p:attrNameLst>
                                          <p:attrName>ppt_w</p:attrName>
                                        </p:attrNameLst>
                                      </p:cBhvr>
                                      <p:tavLst>
                                        <p:tav tm="0" fmla="#ppt_w*sin(2.5*pi*$)">
                                          <p:val>
                                            <p:fltVal val="0"/>
                                          </p:val>
                                        </p:tav>
                                        <p:tav tm="100000">
                                          <p:val>
                                            <p:fltVal val="1"/>
                                          </p:val>
                                        </p:tav>
                                      </p:tavLst>
                                    </p:anim>
                                    <p:anim calcmode="lin" valueType="num">
                                      <p:cBhvr>
                                        <p:cTn id="24" dur="2000" fill="hold"/>
                                        <p:tgtEl>
                                          <p:spTgt spid="105"/>
                                        </p:tgtEl>
                                        <p:attrNameLst>
                                          <p:attrName>ppt_h</p:attrName>
                                        </p:attrNameLst>
                                      </p:cBhvr>
                                      <p:tavLst>
                                        <p:tav tm="0">
                                          <p:val>
                                            <p:strVal val="#ppt_h"/>
                                          </p:val>
                                        </p:tav>
                                        <p:tav tm="100000">
                                          <p:val>
                                            <p:strVal val="#ppt_h"/>
                                          </p:val>
                                        </p:tav>
                                      </p:tavLst>
                                    </p:anim>
                                  </p:childTnLst>
                                </p:cTn>
                              </p:par>
                              <p:par>
                                <p:cTn id="25" presetID="45" presetClass="entr" presetSubtype="0" fill="hold" nodeType="withEffect">
                                  <p:stCondLst>
                                    <p:cond delay="500"/>
                                  </p:stCondLst>
                                  <p:childTnLst>
                                    <p:set>
                                      <p:cBhvr>
                                        <p:cTn id="26" dur="1" fill="hold">
                                          <p:stCondLst>
                                            <p:cond delay="0"/>
                                          </p:stCondLst>
                                        </p:cTn>
                                        <p:tgtEl>
                                          <p:spTgt spid="106"/>
                                        </p:tgtEl>
                                        <p:attrNameLst>
                                          <p:attrName>style.visibility</p:attrName>
                                        </p:attrNameLst>
                                      </p:cBhvr>
                                      <p:to>
                                        <p:strVal val="visible"/>
                                      </p:to>
                                    </p:set>
                                    <p:animEffect transition="in" filter="fade">
                                      <p:cBhvr>
                                        <p:cTn id="27" dur="2000"/>
                                        <p:tgtEl>
                                          <p:spTgt spid="106"/>
                                        </p:tgtEl>
                                      </p:cBhvr>
                                    </p:animEffect>
                                    <p:anim calcmode="lin" valueType="num">
                                      <p:cBhvr>
                                        <p:cTn id="28" dur="2000" fill="hold"/>
                                        <p:tgtEl>
                                          <p:spTgt spid="106"/>
                                        </p:tgtEl>
                                        <p:attrNameLst>
                                          <p:attrName>ppt_w</p:attrName>
                                        </p:attrNameLst>
                                      </p:cBhvr>
                                      <p:tavLst>
                                        <p:tav tm="0" fmla="#ppt_w*sin(2.5*pi*$)">
                                          <p:val>
                                            <p:fltVal val="0"/>
                                          </p:val>
                                        </p:tav>
                                        <p:tav tm="100000">
                                          <p:val>
                                            <p:fltVal val="1"/>
                                          </p:val>
                                        </p:tav>
                                      </p:tavLst>
                                    </p:anim>
                                    <p:anim calcmode="lin" valueType="num">
                                      <p:cBhvr>
                                        <p:cTn id="29" dur="2000" fill="hold"/>
                                        <p:tgtEl>
                                          <p:spTgt spid="106"/>
                                        </p:tgtEl>
                                        <p:attrNameLst>
                                          <p:attrName>ppt_h</p:attrName>
                                        </p:attrNameLst>
                                      </p:cBhvr>
                                      <p:tavLst>
                                        <p:tav tm="0">
                                          <p:val>
                                            <p:strVal val="#ppt_h"/>
                                          </p:val>
                                        </p:tav>
                                        <p:tav tm="100000">
                                          <p:val>
                                            <p:strVal val="#ppt_h"/>
                                          </p:val>
                                        </p:tav>
                                      </p:tavLst>
                                    </p:anim>
                                  </p:childTnLst>
                                </p:cTn>
                              </p:par>
                              <p:par>
                                <p:cTn id="30" presetID="45" presetClass="entr" presetSubtype="0" fill="hold" nodeType="withEffect">
                                  <p:stCondLst>
                                    <p:cond delay="1000"/>
                                  </p:stCondLst>
                                  <p:childTnLst>
                                    <p:set>
                                      <p:cBhvr>
                                        <p:cTn id="31" dur="1" fill="hold">
                                          <p:stCondLst>
                                            <p:cond delay="0"/>
                                          </p:stCondLst>
                                        </p:cTn>
                                        <p:tgtEl>
                                          <p:spTgt spid="109"/>
                                        </p:tgtEl>
                                        <p:attrNameLst>
                                          <p:attrName>style.visibility</p:attrName>
                                        </p:attrNameLst>
                                      </p:cBhvr>
                                      <p:to>
                                        <p:strVal val="visible"/>
                                      </p:to>
                                    </p:set>
                                    <p:animEffect transition="in" filter="fade">
                                      <p:cBhvr>
                                        <p:cTn id="32" dur="2000"/>
                                        <p:tgtEl>
                                          <p:spTgt spid="109"/>
                                        </p:tgtEl>
                                      </p:cBhvr>
                                    </p:animEffect>
                                    <p:anim calcmode="lin" valueType="num">
                                      <p:cBhvr>
                                        <p:cTn id="33" dur="2000" fill="hold"/>
                                        <p:tgtEl>
                                          <p:spTgt spid="109"/>
                                        </p:tgtEl>
                                        <p:attrNameLst>
                                          <p:attrName>ppt_w</p:attrName>
                                        </p:attrNameLst>
                                      </p:cBhvr>
                                      <p:tavLst>
                                        <p:tav tm="0" fmla="#ppt_w*sin(2.5*pi*$)">
                                          <p:val>
                                            <p:fltVal val="0"/>
                                          </p:val>
                                        </p:tav>
                                        <p:tav tm="100000">
                                          <p:val>
                                            <p:fltVal val="1"/>
                                          </p:val>
                                        </p:tav>
                                      </p:tavLst>
                                    </p:anim>
                                    <p:anim calcmode="lin" valueType="num">
                                      <p:cBhvr>
                                        <p:cTn id="34" dur="2000" fill="hold"/>
                                        <p:tgtEl>
                                          <p:spTgt spid="109"/>
                                        </p:tgtEl>
                                        <p:attrNameLst>
                                          <p:attrName>ppt_h</p:attrName>
                                        </p:attrNameLst>
                                      </p:cBhvr>
                                      <p:tavLst>
                                        <p:tav tm="0">
                                          <p:val>
                                            <p:strVal val="#ppt_h"/>
                                          </p:val>
                                        </p:tav>
                                        <p:tav tm="100000">
                                          <p:val>
                                            <p:strVal val="#ppt_h"/>
                                          </p:val>
                                        </p:tav>
                                      </p:tavLst>
                                    </p:anim>
                                  </p:childTnLst>
                                </p:cTn>
                              </p:par>
                              <p:par>
                                <p:cTn id="35" presetID="22" presetClass="entr" presetSubtype="4" fill="hold" grpId="0" nodeType="withEffect">
                                  <p:stCondLst>
                                    <p:cond delay="2000"/>
                                  </p:stCondLst>
                                  <p:childTnLst>
                                    <p:set>
                                      <p:cBhvr>
                                        <p:cTn id="36" dur="1" fill="hold">
                                          <p:stCondLst>
                                            <p:cond delay="0"/>
                                          </p:stCondLst>
                                        </p:cTn>
                                        <p:tgtEl>
                                          <p:spTgt spid="100"/>
                                        </p:tgtEl>
                                        <p:attrNameLst>
                                          <p:attrName>style.visibility</p:attrName>
                                        </p:attrNameLst>
                                      </p:cBhvr>
                                      <p:to>
                                        <p:strVal val="visible"/>
                                      </p:to>
                                    </p:set>
                                    <p:animEffect transition="in" filter="wipe(down)">
                                      <p:cBhvr>
                                        <p:cTn id="37" dur="3000"/>
                                        <p:tgtEl>
                                          <p:spTgt spid="100"/>
                                        </p:tgtEl>
                                      </p:cBhvr>
                                    </p:animEffect>
                                  </p:childTnLst>
                                </p:cTn>
                              </p:par>
                              <p:par>
                                <p:cTn id="38" presetID="47" presetClass="exit" presetSubtype="0" fill="hold" nodeType="withEffect">
                                  <p:stCondLst>
                                    <p:cond delay="3750"/>
                                  </p:stCondLst>
                                  <p:childTnLst>
                                    <p:animEffect transition="out" filter="fade">
                                      <p:cBhvr>
                                        <p:cTn id="39" dur="1000"/>
                                        <p:tgtEl>
                                          <p:spTgt spid="108"/>
                                        </p:tgtEl>
                                      </p:cBhvr>
                                    </p:animEffect>
                                    <p:anim calcmode="lin" valueType="num">
                                      <p:cBhvr>
                                        <p:cTn id="40" dur="1000"/>
                                        <p:tgtEl>
                                          <p:spTgt spid="108"/>
                                        </p:tgtEl>
                                        <p:attrNameLst>
                                          <p:attrName>ppt_x</p:attrName>
                                        </p:attrNameLst>
                                      </p:cBhvr>
                                      <p:tavLst>
                                        <p:tav tm="0">
                                          <p:val>
                                            <p:strVal val="ppt_x"/>
                                          </p:val>
                                        </p:tav>
                                        <p:tav tm="100000">
                                          <p:val>
                                            <p:strVal val="ppt_x"/>
                                          </p:val>
                                        </p:tav>
                                      </p:tavLst>
                                    </p:anim>
                                    <p:anim calcmode="lin" valueType="num">
                                      <p:cBhvr>
                                        <p:cTn id="41" dur="1000"/>
                                        <p:tgtEl>
                                          <p:spTgt spid="108"/>
                                        </p:tgtEl>
                                        <p:attrNameLst>
                                          <p:attrName>ppt_y</p:attrName>
                                        </p:attrNameLst>
                                      </p:cBhvr>
                                      <p:tavLst>
                                        <p:tav tm="0">
                                          <p:val>
                                            <p:strVal val="ppt_y"/>
                                          </p:val>
                                        </p:tav>
                                        <p:tav tm="100000">
                                          <p:val>
                                            <p:strVal val="ppt_y-.1"/>
                                          </p:val>
                                        </p:tav>
                                      </p:tavLst>
                                    </p:anim>
                                    <p:set>
                                      <p:cBhvr>
                                        <p:cTn id="42" dur="1" fill="hold">
                                          <p:stCondLst>
                                            <p:cond delay="999"/>
                                          </p:stCondLst>
                                        </p:cTn>
                                        <p:tgtEl>
                                          <p:spTgt spid="108"/>
                                        </p:tgtEl>
                                        <p:attrNameLst>
                                          <p:attrName>style.visibility</p:attrName>
                                        </p:attrNameLst>
                                      </p:cBhvr>
                                      <p:to>
                                        <p:strVal val="hidden"/>
                                      </p:to>
                                    </p:set>
                                  </p:childTnLst>
                                </p:cTn>
                              </p:par>
                              <p:par>
                                <p:cTn id="43" presetID="47" presetClass="exit" presetSubtype="0" fill="hold" nodeType="withEffect">
                                  <p:stCondLst>
                                    <p:cond delay="4250"/>
                                  </p:stCondLst>
                                  <p:childTnLst>
                                    <p:animEffect transition="out" filter="fade">
                                      <p:cBhvr>
                                        <p:cTn id="44" dur="1000"/>
                                        <p:tgtEl>
                                          <p:spTgt spid="107"/>
                                        </p:tgtEl>
                                      </p:cBhvr>
                                    </p:animEffect>
                                    <p:anim calcmode="lin" valueType="num">
                                      <p:cBhvr>
                                        <p:cTn id="45" dur="1000"/>
                                        <p:tgtEl>
                                          <p:spTgt spid="107"/>
                                        </p:tgtEl>
                                        <p:attrNameLst>
                                          <p:attrName>ppt_x</p:attrName>
                                        </p:attrNameLst>
                                      </p:cBhvr>
                                      <p:tavLst>
                                        <p:tav tm="0">
                                          <p:val>
                                            <p:strVal val="ppt_x"/>
                                          </p:val>
                                        </p:tav>
                                        <p:tav tm="100000">
                                          <p:val>
                                            <p:strVal val="ppt_x"/>
                                          </p:val>
                                        </p:tav>
                                      </p:tavLst>
                                    </p:anim>
                                    <p:anim calcmode="lin" valueType="num">
                                      <p:cBhvr>
                                        <p:cTn id="46" dur="1000"/>
                                        <p:tgtEl>
                                          <p:spTgt spid="107"/>
                                        </p:tgtEl>
                                        <p:attrNameLst>
                                          <p:attrName>ppt_y</p:attrName>
                                        </p:attrNameLst>
                                      </p:cBhvr>
                                      <p:tavLst>
                                        <p:tav tm="0">
                                          <p:val>
                                            <p:strVal val="ppt_y"/>
                                          </p:val>
                                        </p:tav>
                                        <p:tav tm="100000">
                                          <p:val>
                                            <p:strVal val="ppt_y-.1"/>
                                          </p:val>
                                        </p:tav>
                                      </p:tavLst>
                                    </p:anim>
                                    <p:set>
                                      <p:cBhvr>
                                        <p:cTn id="47" dur="1" fill="hold">
                                          <p:stCondLst>
                                            <p:cond delay="999"/>
                                          </p:stCondLst>
                                        </p:cTn>
                                        <p:tgtEl>
                                          <p:spTgt spid="107"/>
                                        </p:tgtEl>
                                        <p:attrNameLst>
                                          <p:attrName>style.visibility</p:attrName>
                                        </p:attrNameLst>
                                      </p:cBhvr>
                                      <p:to>
                                        <p:strVal val="hidden"/>
                                      </p:to>
                                    </p:set>
                                  </p:childTnLst>
                                </p:cTn>
                              </p:par>
                              <p:par>
                                <p:cTn id="48" presetID="47" presetClass="exit" presetSubtype="0" fill="hold" nodeType="withEffect">
                                  <p:stCondLst>
                                    <p:cond delay="4500"/>
                                  </p:stCondLst>
                                  <p:childTnLst>
                                    <p:animEffect transition="out" filter="fade">
                                      <p:cBhvr>
                                        <p:cTn id="49" dur="1000"/>
                                        <p:tgtEl>
                                          <p:spTgt spid="104"/>
                                        </p:tgtEl>
                                      </p:cBhvr>
                                    </p:animEffect>
                                    <p:anim calcmode="lin" valueType="num">
                                      <p:cBhvr>
                                        <p:cTn id="50" dur="1000"/>
                                        <p:tgtEl>
                                          <p:spTgt spid="104"/>
                                        </p:tgtEl>
                                        <p:attrNameLst>
                                          <p:attrName>ppt_x</p:attrName>
                                        </p:attrNameLst>
                                      </p:cBhvr>
                                      <p:tavLst>
                                        <p:tav tm="0">
                                          <p:val>
                                            <p:strVal val="ppt_x"/>
                                          </p:val>
                                        </p:tav>
                                        <p:tav tm="100000">
                                          <p:val>
                                            <p:strVal val="ppt_x"/>
                                          </p:val>
                                        </p:tav>
                                      </p:tavLst>
                                    </p:anim>
                                    <p:anim calcmode="lin" valueType="num">
                                      <p:cBhvr>
                                        <p:cTn id="51" dur="1000"/>
                                        <p:tgtEl>
                                          <p:spTgt spid="104"/>
                                        </p:tgtEl>
                                        <p:attrNameLst>
                                          <p:attrName>ppt_y</p:attrName>
                                        </p:attrNameLst>
                                      </p:cBhvr>
                                      <p:tavLst>
                                        <p:tav tm="0">
                                          <p:val>
                                            <p:strVal val="ppt_y"/>
                                          </p:val>
                                        </p:tav>
                                        <p:tav tm="100000">
                                          <p:val>
                                            <p:strVal val="ppt_y-.1"/>
                                          </p:val>
                                        </p:tav>
                                      </p:tavLst>
                                    </p:anim>
                                    <p:set>
                                      <p:cBhvr>
                                        <p:cTn id="52" dur="1" fill="hold">
                                          <p:stCondLst>
                                            <p:cond delay="999"/>
                                          </p:stCondLst>
                                        </p:cTn>
                                        <p:tgtEl>
                                          <p:spTgt spid="104"/>
                                        </p:tgtEl>
                                        <p:attrNameLst>
                                          <p:attrName>style.visibility</p:attrName>
                                        </p:attrNameLst>
                                      </p:cBhvr>
                                      <p:to>
                                        <p:strVal val="hidden"/>
                                      </p:to>
                                    </p:set>
                                  </p:childTnLst>
                                </p:cTn>
                              </p:par>
                              <p:par>
                                <p:cTn id="53" presetID="47" presetClass="exit" presetSubtype="0" fill="hold" nodeType="withEffect">
                                  <p:stCondLst>
                                    <p:cond delay="4250"/>
                                  </p:stCondLst>
                                  <p:childTnLst>
                                    <p:animEffect transition="out" filter="fade">
                                      <p:cBhvr>
                                        <p:cTn id="54" dur="1000"/>
                                        <p:tgtEl>
                                          <p:spTgt spid="105"/>
                                        </p:tgtEl>
                                      </p:cBhvr>
                                    </p:animEffect>
                                    <p:anim calcmode="lin" valueType="num">
                                      <p:cBhvr>
                                        <p:cTn id="55" dur="1000"/>
                                        <p:tgtEl>
                                          <p:spTgt spid="105"/>
                                        </p:tgtEl>
                                        <p:attrNameLst>
                                          <p:attrName>ppt_x</p:attrName>
                                        </p:attrNameLst>
                                      </p:cBhvr>
                                      <p:tavLst>
                                        <p:tav tm="0">
                                          <p:val>
                                            <p:strVal val="ppt_x"/>
                                          </p:val>
                                        </p:tav>
                                        <p:tav tm="100000">
                                          <p:val>
                                            <p:strVal val="ppt_x"/>
                                          </p:val>
                                        </p:tav>
                                      </p:tavLst>
                                    </p:anim>
                                    <p:anim calcmode="lin" valueType="num">
                                      <p:cBhvr>
                                        <p:cTn id="56" dur="1000"/>
                                        <p:tgtEl>
                                          <p:spTgt spid="105"/>
                                        </p:tgtEl>
                                        <p:attrNameLst>
                                          <p:attrName>ppt_y</p:attrName>
                                        </p:attrNameLst>
                                      </p:cBhvr>
                                      <p:tavLst>
                                        <p:tav tm="0">
                                          <p:val>
                                            <p:strVal val="ppt_y"/>
                                          </p:val>
                                        </p:tav>
                                        <p:tav tm="100000">
                                          <p:val>
                                            <p:strVal val="ppt_y-.1"/>
                                          </p:val>
                                        </p:tav>
                                      </p:tavLst>
                                    </p:anim>
                                    <p:set>
                                      <p:cBhvr>
                                        <p:cTn id="57" dur="1" fill="hold">
                                          <p:stCondLst>
                                            <p:cond delay="999"/>
                                          </p:stCondLst>
                                        </p:cTn>
                                        <p:tgtEl>
                                          <p:spTgt spid="105"/>
                                        </p:tgtEl>
                                        <p:attrNameLst>
                                          <p:attrName>style.visibility</p:attrName>
                                        </p:attrNameLst>
                                      </p:cBhvr>
                                      <p:to>
                                        <p:strVal val="hidden"/>
                                      </p:to>
                                    </p:set>
                                  </p:childTnLst>
                                </p:cTn>
                              </p:par>
                              <p:par>
                                <p:cTn id="58" presetID="47" presetClass="exit" presetSubtype="0" fill="hold" nodeType="withEffect">
                                  <p:stCondLst>
                                    <p:cond delay="4500"/>
                                  </p:stCondLst>
                                  <p:childTnLst>
                                    <p:animEffect transition="out" filter="fade">
                                      <p:cBhvr>
                                        <p:cTn id="59" dur="1000"/>
                                        <p:tgtEl>
                                          <p:spTgt spid="106"/>
                                        </p:tgtEl>
                                      </p:cBhvr>
                                    </p:animEffect>
                                    <p:anim calcmode="lin" valueType="num">
                                      <p:cBhvr>
                                        <p:cTn id="60" dur="1000"/>
                                        <p:tgtEl>
                                          <p:spTgt spid="106"/>
                                        </p:tgtEl>
                                        <p:attrNameLst>
                                          <p:attrName>ppt_x</p:attrName>
                                        </p:attrNameLst>
                                      </p:cBhvr>
                                      <p:tavLst>
                                        <p:tav tm="0">
                                          <p:val>
                                            <p:strVal val="ppt_x"/>
                                          </p:val>
                                        </p:tav>
                                        <p:tav tm="100000">
                                          <p:val>
                                            <p:strVal val="ppt_x"/>
                                          </p:val>
                                        </p:tav>
                                      </p:tavLst>
                                    </p:anim>
                                    <p:anim calcmode="lin" valueType="num">
                                      <p:cBhvr>
                                        <p:cTn id="61" dur="1000"/>
                                        <p:tgtEl>
                                          <p:spTgt spid="106"/>
                                        </p:tgtEl>
                                        <p:attrNameLst>
                                          <p:attrName>ppt_y</p:attrName>
                                        </p:attrNameLst>
                                      </p:cBhvr>
                                      <p:tavLst>
                                        <p:tav tm="0">
                                          <p:val>
                                            <p:strVal val="ppt_y"/>
                                          </p:val>
                                        </p:tav>
                                        <p:tav tm="100000">
                                          <p:val>
                                            <p:strVal val="ppt_y-.1"/>
                                          </p:val>
                                        </p:tav>
                                      </p:tavLst>
                                    </p:anim>
                                    <p:set>
                                      <p:cBhvr>
                                        <p:cTn id="62" dur="1" fill="hold">
                                          <p:stCondLst>
                                            <p:cond delay="999"/>
                                          </p:stCondLst>
                                        </p:cTn>
                                        <p:tgtEl>
                                          <p:spTgt spid="106"/>
                                        </p:tgtEl>
                                        <p:attrNameLst>
                                          <p:attrName>style.visibility</p:attrName>
                                        </p:attrNameLst>
                                      </p:cBhvr>
                                      <p:to>
                                        <p:strVal val="hidden"/>
                                      </p:to>
                                    </p:set>
                                  </p:childTnLst>
                                </p:cTn>
                              </p:par>
                              <p:par>
                                <p:cTn id="63" presetID="47" presetClass="exit" presetSubtype="0" fill="hold" nodeType="withEffect">
                                  <p:stCondLst>
                                    <p:cond delay="4750"/>
                                  </p:stCondLst>
                                  <p:childTnLst>
                                    <p:animEffect transition="out" filter="fade">
                                      <p:cBhvr>
                                        <p:cTn id="64" dur="1000"/>
                                        <p:tgtEl>
                                          <p:spTgt spid="109"/>
                                        </p:tgtEl>
                                      </p:cBhvr>
                                    </p:animEffect>
                                    <p:anim calcmode="lin" valueType="num">
                                      <p:cBhvr>
                                        <p:cTn id="65" dur="1000"/>
                                        <p:tgtEl>
                                          <p:spTgt spid="109"/>
                                        </p:tgtEl>
                                        <p:attrNameLst>
                                          <p:attrName>ppt_x</p:attrName>
                                        </p:attrNameLst>
                                      </p:cBhvr>
                                      <p:tavLst>
                                        <p:tav tm="0">
                                          <p:val>
                                            <p:strVal val="ppt_x"/>
                                          </p:val>
                                        </p:tav>
                                        <p:tav tm="100000">
                                          <p:val>
                                            <p:strVal val="ppt_x"/>
                                          </p:val>
                                        </p:tav>
                                      </p:tavLst>
                                    </p:anim>
                                    <p:anim calcmode="lin" valueType="num">
                                      <p:cBhvr>
                                        <p:cTn id="66" dur="1000"/>
                                        <p:tgtEl>
                                          <p:spTgt spid="109"/>
                                        </p:tgtEl>
                                        <p:attrNameLst>
                                          <p:attrName>ppt_y</p:attrName>
                                        </p:attrNameLst>
                                      </p:cBhvr>
                                      <p:tavLst>
                                        <p:tav tm="0">
                                          <p:val>
                                            <p:strVal val="ppt_y"/>
                                          </p:val>
                                        </p:tav>
                                        <p:tav tm="100000">
                                          <p:val>
                                            <p:strVal val="ppt_y-.1"/>
                                          </p:val>
                                        </p:tav>
                                      </p:tavLst>
                                    </p:anim>
                                    <p:set>
                                      <p:cBhvr>
                                        <p:cTn id="67" dur="1" fill="hold">
                                          <p:stCondLst>
                                            <p:cond delay="999"/>
                                          </p:stCondLst>
                                        </p:cTn>
                                        <p:tgtEl>
                                          <p:spTgt spid="109"/>
                                        </p:tgtEl>
                                        <p:attrNameLst>
                                          <p:attrName>style.visibility</p:attrName>
                                        </p:attrNameLst>
                                      </p:cBhvr>
                                      <p:to>
                                        <p:strVal val="hidden"/>
                                      </p:to>
                                    </p:set>
                                  </p:childTnLst>
                                </p:cTn>
                              </p:par>
                              <p:par>
                                <p:cTn id="68" presetID="10" presetClass="entr" presetSubtype="0" fill="hold" grpId="0" nodeType="withEffect">
                                  <p:stCondLst>
                                    <p:cond delay="5000"/>
                                  </p:stCondLst>
                                  <p:childTnLst>
                                    <p:set>
                                      <p:cBhvr>
                                        <p:cTn id="69" dur="1" fill="hold">
                                          <p:stCondLst>
                                            <p:cond delay="0"/>
                                          </p:stCondLst>
                                        </p:cTn>
                                        <p:tgtEl>
                                          <p:spTgt spid="98"/>
                                        </p:tgtEl>
                                        <p:attrNameLst>
                                          <p:attrName>style.visibility</p:attrName>
                                        </p:attrNameLst>
                                      </p:cBhvr>
                                      <p:to>
                                        <p:strVal val="visible"/>
                                      </p:to>
                                    </p:set>
                                    <p:animEffect transition="in" filter="fade">
                                      <p:cBhvr>
                                        <p:cTn id="70" dur="500"/>
                                        <p:tgtEl>
                                          <p:spTgt spid="98"/>
                                        </p:tgtEl>
                                      </p:cBhvr>
                                    </p:animEffect>
                                  </p:childTnLst>
                                </p:cTn>
                              </p:par>
                              <p:par>
                                <p:cTn id="71" presetID="10" presetClass="exit" presetSubtype="0" fill="hold" grpId="1" nodeType="withEffect">
                                  <p:stCondLst>
                                    <p:cond delay="1750"/>
                                  </p:stCondLst>
                                  <p:childTnLst>
                                    <p:animEffect transition="out" filter="fade">
                                      <p:cBhvr>
                                        <p:cTn id="72" dur="500"/>
                                        <p:tgtEl>
                                          <p:spTgt spid="98"/>
                                        </p:tgtEl>
                                      </p:cBhvr>
                                    </p:animEffect>
                                    <p:set>
                                      <p:cBhvr>
                                        <p:cTn id="73" dur="1" fill="hold">
                                          <p:stCondLst>
                                            <p:cond delay="499"/>
                                          </p:stCondLst>
                                        </p:cTn>
                                        <p:tgtEl>
                                          <p:spTgt spid="98"/>
                                        </p:tgtEl>
                                        <p:attrNameLst>
                                          <p:attrName>style.visibility</p:attrName>
                                        </p:attrNameLst>
                                      </p:cBhvr>
                                      <p:to>
                                        <p:strVal val="hidden"/>
                                      </p:to>
                                    </p:set>
                                  </p:childTnLst>
                                </p:cTn>
                              </p:par>
                            </p:childTnLst>
                          </p:cTn>
                        </p:par>
                        <p:par>
                          <p:cTn id="74" fill="hold">
                            <p:stCondLst>
                              <p:cond delay="5750"/>
                            </p:stCondLst>
                            <p:childTnLst>
                              <p:par>
                                <p:cTn id="75" presetID="1" presetClass="entr" presetSubtype="0" fill="hold" grpId="0" nodeType="afterEffect">
                                  <p:stCondLst>
                                    <p:cond delay="1000"/>
                                  </p:stCondLst>
                                  <p:childTnLst>
                                    <p:set>
                                      <p:cBhvr>
                                        <p:cTn id="76" dur="1" fill="hold">
                                          <p:stCondLst>
                                            <p:cond delay="0"/>
                                          </p:stCondLst>
                                        </p:cTn>
                                        <p:tgtEl>
                                          <p:spTgt spid="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animBg="1"/>
      <p:bldP spid="100" grpId="0" animBg="1"/>
      <p:bldP spid="98" grpId="0" animBg="1"/>
      <p:bldP spid="98"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5715000"/>
            <a:ext cx="12192000" cy="11430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7950" y="2439147"/>
            <a:ext cx="4563260" cy="3392424"/>
          </a:xfrm>
          <a:prstGeom prst="rect">
            <a:avLst/>
          </a:prstGeom>
          <a:ln w="12700">
            <a:solidFill>
              <a:srgbClr val="000000"/>
            </a:solidFill>
          </a:ln>
        </p:spPr>
      </p:pic>
      <p:sp>
        <p:nvSpPr>
          <p:cNvPr id="5" name="Rectangle: Rounded Corners 4"/>
          <p:cNvSpPr/>
          <p:nvPr/>
        </p:nvSpPr>
        <p:spPr>
          <a:xfrm>
            <a:off x="757992" y="354559"/>
            <a:ext cx="3840480" cy="914400"/>
          </a:xfrm>
          <a:prstGeom prst="roundRect">
            <a:avLst/>
          </a:prstGeom>
          <a:solidFill>
            <a:srgbClr val="712766"/>
          </a:solidFill>
          <a:ln w="762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a:solidFill>
                  <a:schemeClr val="bg1"/>
                </a:solidFill>
                <a:latin typeface="Juice ITC" panose="04040403040A02020202" pitchFamily="82" charset="0"/>
              </a:rPr>
              <a:t>Food Temperature Log</a:t>
            </a:r>
          </a:p>
        </p:txBody>
      </p:sp>
      <p:sp>
        <p:nvSpPr>
          <p:cNvPr id="37" name="Rectangle: Rounded Corners 36"/>
          <p:cNvSpPr/>
          <p:nvPr/>
        </p:nvSpPr>
        <p:spPr>
          <a:xfrm>
            <a:off x="770692" y="1402975"/>
            <a:ext cx="3840480" cy="914400"/>
          </a:xfrm>
          <a:prstGeom prst="roundRect">
            <a:avLst/>
          </a:prstGeom>
          <a:solidFill>
            <a:srgbClr val="712766"/>
          </a:solidFill>
          <a:ln w="762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a:solidFill>
                  <a:schemeClr val="bg1"/>
                </a:solidFill>
                <a:latin typeface="Juice ITC" panose="04040403040A02020202" pitchFamily="82" charset="0"/>
              </a:rPr>
              <a:t>Refrigerator and Freezer Log </a:t>
            </a:r>
          </a:p>
        </p:txBody>
      </p:sp>
      <p:sp>
        <p:nvSpPr>
          <p:cNvPr id="38" name="Rectangle: Rounded Corners 37"/>
          <p:cNvSpPr/>
          <p:nvPr/>
        </p:nvSpPr>
        <p:spPr>
          <a:xfrm>
            <a:off x="755214" y="2451391"/>
            <a:ext cx="3840480" cy="914400"/>
          </a:xfrm>
          <a:prstGeom prst="roundRect">
            <a:avLst/>
          </a:prstGeom>
          <a:solidFill>
            <a:srgbClr val="712766"/>
          </a:solidFill>
          <a:ln w="762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r>
              <a:rPr lang="en-US" sz="3200" b="1" dirty="0">
                <a:solidFill>
                  <a:schemeClr val="bg1"/>
                </a:solidFill>
                <a:latin typeface="Juice ITC" panose="04040403040A02020202" pitchFamily="82" charset="0"/>
              </a:rPr>
              <a:t>Pest Control Log </a:t>
            </a:r>
          </a:p>
        </p:txBody>
      </p:sp>
      <p:sp>
        <p:nvSpPr>
          <p:cNvPr id="39" name="Rectangle: Rounded Corners 38"/>
          <p:cNvSpPr/>
          <p:nvPr/>
        </p:nvSpPr>
        <p:spPr>
          <a:xfrm>
            <a:off x="755214" y="3499807"/>
            <a:ext cx="3840480" cy="914400"/>
          </a:xfrm>
          <a:prstGeom prst="roundRect">
            <a:avLst/>
          </a:prstGeom>
          <a:solidFill>
            <a:srgbClr val="712766"/>
          </a:solidFill>
          <a:ln w="762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a:solidFill>
                  <a:schemeClr val="bg1"/>
                </a:solidFill>
                <a:latin typeface="Juice ITC" panose="04040403040A02020202" pitchFamily="82" charset="0"/>
              </a:rPr>
              <a:t>Equipment Cleaning Log</a:t>
            </a:r>
          </a:p>
        </p:txBody>
      </p:sp>
      <p:sp>
        <p:nvSpPr>
          <p:cNvPr id="42" name="Rectangle: Rounded Corners 41"/>
          <p:cNvSpPr/>
          <p:nvPr/>
        </p:nvSpPr>
        <p:spPr>
          <a:xfrm>
            <a:off x="757992" y="4548223"/>
            <a:ext cx="3840480" cy="914400"/>
          </a:xfrm>
          <a:prstGeom prst="roundRect">
            <a:avLst/>
          </a:prstGeom>
          <a:solidFill>
            <a:srgbClr val="712766"/>
          </a:solidFill>
          <a:ln w="762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a:solidFill>
                  <a:schemeClr val="bg1"/>
                </a:solidFill>
                <a:latin typeface="Juice ITC" panose="04040403040A02020202" pitchFamily="82" charset="0"/>
              </a:rPr>
              <a:t>Thermometer Calibration Log</a:t>
            </a:r>
          </a:p>
        </p:txBody>
      </p:sp>
      <p:sp>
        <p:nvSpPr>
          <p:cNvPr id="46" name="Rectangle: Rounded Corners 45"/>
          <p:cNvSpPr/>
          <p:nvPr/>
        </p:nvSpPr>
        <p:spPr>
          <a:xfrm>
            <a:off x="757992" y="5596637"/>
            <a:ext cx="3840480" cy="914400"/>
          </a:xfrm>
          <a:prstGeom prst="roundRect">
            <a:avLst/>
          </a:prstGeom>
          <a:solidFill>
            <a:srgbClr val="712766"/>
          </a:solidFill>
          <a:ln w="762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a:solidFill>
                  <a:schemeClr val="bg1"/>
                </a:solidFill>
                <a:latin typeface="Juice ITC" panose="04040403040A02020202" pitchFamily="82" charset="0"/>
              </a:rPr>
              <a:t>Monthly Sanitation Checklist</a:t>
            </a:r>
          </a:p>
        </p:txBody>
      </p:sp>
      <p:pic>
        <p:nvPicPr>
          <p:cNvPr id="9" name="Picture 8"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0720" y="2439147"/>
            <a:ext cx="4616456" cy="3378382"/>
          </a:xfrm>
          <a:prstGeom prst="rect">
            <a:avLst/>
          </a:prstGeom>
          <a:ln w="12700">
            <a:solidFill>
              <a:srgbClr val="000000"/>
            </a:solidFill>
          </a:ln>
        </p:spPr>
      </p:pic>
      <p:pic>
        <p:nvPicPr>
          <p:cNvPr id="6" name="Picture 5"/>
          <p:cNvPicPr>
            <a:picLocks noChangeAspect="1"/>
          </p:cNvPicPr>
          <p:nvPr/>
        </p:nvPicPr>
        <p:blipFill>
          <a:blip r:embed="rId5"/>
          <a:stretch>
            <a:fillRect/>
          </a:stretch>
        </p:blipFill>
        <p:spPr>
          <a:xfrm>
            <a:off x="5642887" y="1794625"/>
            <a:ext cx="4616456" cy="3394710"/>
          </a:xfrm>
          <a:prstGeom prst="rect">
            <a:avLst/>
          </a:prstGeom>
          <a:ln w="12700">
            <a:solidFill>
              <a:srgbClr val="000000"/>
            </a:solidFill>
          </a:ln>
        </p:spPr>
      </p:pic>
      <p:pic>
        <p:nvPicPr>
          <p:cNvPr id="12" name="Picture 11"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07942" y="1964979"/>
            <a:ext cx="4616456" cy="3394710"/>
          </a:xfrm>
          <a:prstGeom prst="rect">
            <a:avLst/>
          </a:prstGeom>
          <a:ln w="12700">
            <a:solidFill>
              <a:srgbClr val="000000"/>
            </a:solidFill>
          </a:ln>
        </p:spPr>
      </p:pic>
      <p:sp>
        <p:nvSpPr>
          <p:cNvPr id="16" name="TextBox 15">
            <a:extLst>
              <a:ext uri="{FF2B5EF4-FFF2-40B4-BE49-F238E27FC236}">
                <a16:creationId xmlns:a16="http://schemas.microsoft.com/office/drawing/2014/main" id="{CE0581B0-55F8-4873-8D9D-71C78A70276D}"/>
              </a:ext>
            </a:extLst>
          </p:cNvPr>
          <p:cNvSpPr txBox="1"/>
          <p:nvPr/>
        </p:nvSpPr>
        <p:spPr>
          <a:xfrm>
            <a:off x="4927600" y="319610"/>
            <a:ext cx="6972300" cy="954107"/>
          </a:xfrm>
          <a:prstGeom prst="rect">
            <a:avLst/>
          </a:prstGeom>
          <a:noFill/>
        </p:spPr>
        <p:txBody>
          <a:bodyPr wrap="square" rtlCol="0">
            <a:spAutoFit/>
          </a:bodyPr>
          <a:lstStyle/>
          <a:p>
            <a:r>
              <a:rPr lang="en-US" sz="2800" dirty="0">
                <a:solidFill>
                  <a:srgbClr val="000000"/>
                </a:solidFill>
              </a:rPr>
              <a:t>HACCP logs are the written verification that support the food safety plan.</a:t>
            </a:r>
          </a:p>
        </p:txBody>
      </p:sp>
      <p:pic>
        <p:nvPicPr>
          <p:cNvPr id="8" name="Picture 7"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65850" y="1303788"/>
            <a:ext cx="3617796" cy="4921959"/>
          </a:xfrm>
          <a:prstGeom prst="rect">
            <a:avLst/>
          </a:prstGeom>
          <a:ln w="12700">
            <a:solidFill>
              <a:srgbClr val="000000"/>
            </a:solidFill>
          </a:ln>
        </p:spPr>
      </p:pic>
      <p:pic>
        <p:nvPicPr>
          <p:cNvPr id="4" name="Picture 3">
            <a:extLst>
              <a:ext uri="{FF2B5EF4-FFF2-40B4-BE49-F238E27FC236}">
                <a16:creationId xmlns:a16="http://schemas.microsoft.com/office/drawing/2014/main" id="{E2EB8EA1-CB74-5DBE-1CE8-098D3968A3C4}"/>
              </a:ext>
            </a:extLst>
          </p:cNvPr>
          <p:cNvPicPr>
            <a:picLocks noChangeAspect="1"/>
          </p:cNvPicPr>
          <p:nvPr/>
        </p:nvPicPr>
        <p:blipFill>
          <a:blip r:embed="rId8"/>
          <a:stretch>
            <a:fillRect/>
          </a:stretch>
        </p:blipFill>
        <p:spPr>
          <a:xfrm>
            <a:off x="5750650" y="2558548"/>
            <a:ext cx="4400931" cy="3391194"/>
          </a:xfrm>
          <a:prstGeom prst="rect">
            <a:avLst/>
          </a:prstGeom>
          <a:ln w="12700">
            <a:solidFill>
              <a:srgbClr val="000000"/>
            </a:solidFill>
          </a:ln>
        </p:spPr>
      </p:pic>
    </p:spTree>
    <p:extLst>
      <p:ext uri="{BB962C8B-B14F-4D97-AF65-F5344CB8AC3E}">
        <p14:creationId xmlns:p14="http://schemas.microsoft.com/office/powerpoint/2010/main" val="395821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6"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000" fill="hold"/>
                                        <p:tgtEl>
                                          <p:spTgt spid="11"/>
                                        </p:tgtEl>
                                        <p:attrNameLst>
                                          <p:attrName>ppt_x</p:attrName>
                                        </p:attrNameLst>
                                      </p:cBhvr>
                                      <p:tavLst>
                                        <p:tav tm="0">
                                          <p:val>
                                            <p:strVal val="1+#ppt_w/2"/>
                                          </p:val>
                                        </p:tav>
                                        <p:tav tm="100000">
                                          <p:val>
                                            <p:strVal val="#ppt_x"/>
                                          </p:val>
                                        </p:tav>
                                      </p:tavLst>
                                    </p:anim>
                                    <p:anim calcmode="lin" valueType="num">
                                      <p:cBhvr additive="base">
                                        <p:cTn id="13" dur="1000" fill="hold"/>
                                        <p:tgtEl>
                                          <p:spTgt spid="11"/>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37"/>
                                        </p:tgtEl>
                                        <p:attrNameLst>
                                          <p:attrName>style.visibility</p:attrName>
                                        </p:attrNameLst>
                                      </p:cBhvr>
                                      <p:to>
                                        <p:strVal val="visible"/>
                                      </p:to>
                                    </p:set>
                                    <p:anim calcmode="lin" valueType="num">
                                      <p:cBhvr additive="base">
                                        <p:cTn id="18" dur="750" fill="hold"/>
                                        <p:tgtEl>
                                          <p:spTgt spid="37"/>
                                        </p:tgtEl>
                                        <p:attrNameLst>
                                          <p:attrName>ppt_x</p:attrName>
                                        </p:attrNameLst>
                                      </p:cBhvr>
                                      <p:tavLst>
                                        <p:tav tm="0">
                                          <p:val>
                                            <p:strVal val="0-#ppt_w/2"/>
                                          </p:val>
                                        </p:tav>
                                        <p:tav tm="100000">
                                          <p:val>
                                            <p:strVal val="#ppt_x"/>
                                          </p:val>
                                        </p:tav>
                                      </p:tavLst>
                                    </p:anim>
                                    <p:anim calcmode="lin" valueType="num">
                                      <p:cBhvr additive="base">
                                        <p:cTn id="19" dur="750" fill="hold"/>
                                        <p:tgtEl>
                                          <p:spTgt spid="37"/>
                                        </p:tgtEl>
                                        <p:attrNameLst>
                                          <p:attrName>ppt_y</p:attrName>
                                        </p:attrNameLst>
                                      </p:cBhvr>
                                      <p:tavLst>
                                        <p:tav tm="0">
                                          <p:val>
                                            <p:strVal val="#ppt_y"/>
                                          </p:val>
                                        </p:tav>
                                        <p:tav tm="100000">
                                          <p:val>
                                            <p:strVal val="#ppt_y"/>
                                          </p:val>
                                        </p:tav>
                                      </p:tavLst>
                                    </p:anim>
                                  </p:childTnLst>
                                </p:cTn>
                              </p:par>
                              <p:par>
                                <p:cTn id="20" presetID="1" presetClass="exit" presetSubtype="0" fill="hold" nodeType="withEffect">
                                  <p:stCondLst>
                                    <p:cond delay="0"/>
                                  </p:stCondLst>
                                  <p:childTnLst>
                                    <p:set>
                                      <p:cBhvr>
                                        <p:cTn id="21" dur="1" fill="hold">
                                          <p:stCondLst>
                                            <p:cond delay="0"/>
                                          </p:stCondLst>
                                        </p:cTn>
                                        <p:tgtEl>
                                          <p:spTgt spid="11"/>
                                        </p:tgtEl>
                                        <p:attrNameLst>
                                          <p:attrName>style.visibility</p:attrName>
                                        </p:attrNameLst>
                                      </p:cBhvr>
                                      <p:to>
                                        <p:strVal val="hidden"/>
                                      </p:to>
                                    </p:set>
                                  </p:childTnLst>
                                </p:cTn>
                              </p:par>
                            </p:childTnLst>
                          </p:cTn>
                        </p:par>
                        <p:par>
                          <p:cTn id="22" fill="hold">
                            <p:stCondLst>
                              <p:cond delay="750"/>
                            </p:stCondLst>
                            <p:childTnLst>
                              <p:par>
                                <p:cTn id="23" presetID="2" presetClass="entr" presetSubtype="6"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1000" fill="hold"/>
                                        <p:tgtEl>
                                          <p:spTgt spid="9"/>
                                        </p:tgtEl>
                                        <p:attrNameLst>
                                          <p:attrName>ppt_x</p:attrName>
                                        </p:attrNameLst>
                                      </p:cBhvr>
                                      <p:tavLst>
                                        <p:tav tm="0">
                                          <p:val>
                                            <p:strVal val="1+#ppt_w/2"/>
                                          </p:val>
                                        </p:tav>
                                        <p:tav tm="100000">
                                          <p:val>
                                            <p:strVal val="#ppt_x"/>
                                          </p:val>
                                        </p:tav>
                                      </p:tavLst>
                                    </p:anim>
                                    <p:anim calcmode="lin" valueType="num">
                                      <p:cBhvr additive="base">
                                        <p:cTn id="26"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anim calcmode="lin" valueType="num">
                                      <p:cBhvr additive="base">
                                        <p:cTn id="31" dur="750" fill="hold"/>
                                        <p:tgtEl>
                                          <p:spTgt spid="38"/>
                                        </p:tgtEl>
                                        <p:attrNameLst>
                                          <p:attrName>ppt_x</p:attrName>
                                        </p:attrNameLst>
                                      </p:cBhvr>
                                      <p:tavLst>
                                        <p:tav tm="0">
                                          <p:val>
                                            <p:strVal val="0-#ppt_w/2"/>
                                          </p:val>
                                        </p:tav>
                                        <p:tav tm="100000">
                                          <p:val>
                                            <p:strVal val="#ppt_x"/>
                                          </p:val>
                                        </p:tav>
                                      </p:tavLst>
                                    </p:anim>
                                    <p:anim calcmode="lin" valueType="num">
                                      <p:cBhvr additive="base">
                                        <p:cTn id="32" dur="750" fill="hold"/>
                                        <p:tgtEl>
                                          <p:spTgt spid="38"/>
                                        </p:tgtEl>
                                        <p:attrNameLst>
                                          <p:attrName>ppt_y</p:attrName>
                                        </p:attrNameLst>
                                      </p:cBhvr>
                                      <p:tavLst>
                                        <p:tav tm="0">
                                          <p:val>
                                            <p:strVal val="#ppt_y"/>
                                          </p:val>
                                        </p:tav>
                                        <p:tav tm="100000">
                                          <p:val>
                                            <p:strVal val="#ppt_y"/>
                                          </p:val>
                                        </p:tav>
                                      </p:tavLst>
                                    </p:anim>
                                  </p:childTnLst>
                                </p:cTn>
                              </p:par>
                              <p:par>
                                <p:cTn id="33" presetID="1" presetClass="exit" presetSubtype="0" fill="hold" nodeType="withEffect">
                                  <p:stCondLst>
                                    <p:cond delay="0"/>
                                  </p:stCondLst>
                                  <p:childTnLst>
                                    <p:set>
                                      <p:cBhvr>
                                        <p:cTn id="34" dur="1" fill="hold">
                                          <p:stCondLst>
                                            <p:cond delay="0"/>
                                          </p:stCondLst>
                                        </p:cTn>
                                        <p:tgtEl>
                                          <p:spTgt spid="9"/>
                                        </p:tgtEl>
                                        <p:attrNameLst>
                                          <p:attrName>style.visibility</p:attrName>
                                        </p:attrNameLst>
                                      </p:cBhvr>
                                      <p:to>
                                        <p:strVal val="hidden"/>
                                      </p:to>
                                    </p:set>
                                  </p:childTnLst>
                                </p:cTn>
                              </p:par>
                            </p:childTnLst>
                          </p:cTn>
                        </p:par>
                        <p:par>
                          <p:cTn id="35" fill="hold">
                            <p:stCondLst>
                              <p:cond delay="750"/>
                            </p:stCondLst>
                            <p:childTnLst>
                              <p:par>
                                <p:cTn id="36" presetID="2" presetClass="entr" presetSubtype="6" fill="hold" nodeType="after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additive="base">
                                        <p:cTn id="38" dur="1000" fill="hold"/>
                                        <p:tgtEl>
                                          <p:spTgt spid="4"/>
                                        </p:tgtEl>
                                        <p:attrNameLst>
                                          <p:attrName>ppt_x</p:attrName>
                                        </p:attrNameLst>
                                      </p:cBhvr>
                                      <p:tavLst>
                                        <p:tav tm="0">
                                          <p:val>
                                            <p:strVal val="1+#ppt_w/2"/>
                                          </p:val>
                                        </p:tav>
                                        <p:tav tm="100000">
                                          <p:val>
                                            <p:strVal val="#ppt_x"/>
                                          </p:val>
                                        </p:tav>
                                      </p:tavLst>
                                    </p:anim>
                                    <p:anim calcmode="lin" valueType="num">
                                      <p:cBhvr additive="base">
                                        <p:cTn id="39"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grpId="0" nodeType="clickEffect">
                                  <p:stCondLst>
                                    <p:cond delay="0"/>
                                  </p:stCondLst>
                                  <p:childTnLst>
                                    <p:set>
                                      <p:cBhvr>
                                        <p:cTn id="43" dur="1" fill="hold">
                                          <p:stCondLst>
                                            <p:cond delay="0"/>
                                          </p:stCondLst>
                                        </p:cTn>
                                        <p:tgtEl>
                                          <p:spTgt spid="39"/>
                                        </p:tgtEl>
                                        <p:attrNameLst>
                                          <p:attrName>style.visibility</p:attrName>
                                        </p:attrNameLst>
                                      </p:cBhvr>
                                      <p:to>
                                        <p:strVal val="visible"/>
                                      </p:to>
                                    </p:set>
                                    <p:anim calcmode="lin" valueType="num">
                                      <p:cBhvr additive="base">
                                        <p:cTn id="44" dur="750" fill="hold"/>
                                        <p:tgtEl>
                                          <p:spTgt spid="39"/>
                                        </p:tgtEl>
                                        <p:attrNameLst>
                                          <p:attrName>ppt_x</p:attrName>
                                        </p:attrNameLst>
                                      </p:cBhvr>
                                      <p:tavLst>
                                        <p:tav tm="0">
                                          <p:val>
                                            <p:strVal val="0-#ppt_w/2"/>
                                          </p:val>
                                        </p:tav>
                                        <p:tav tm="100000">
                                          <p:val>
                                            <p:strVal val="#ppt_x"/>
                                          </p:val>
                                        </p:tav>
                                      </p:tavLst>
                                    </p:anim>
                                    <p:anim calcmode="lin" valueType="num">
                                      <p:cBhvr additive="base">
                                        <p:cTn id="45" dur="750" fill="hold"/>
                                        <p:tgtEl>
                                          <p:spTgt spid="39"/>
                                        </p:tgtEl>
                                        <p:attrNameLst>
                                          <p:attrName>ppt_y</p:attrName>
                                        </p:attrNameLst>
                                      </p:cBhvr>
                                      <p:tavLst>
                                        <p:tav tm="0">
                                          <p:val>
                                            <p:strVal val="#ppt_y"/>
                                          </p:val>
                                        </p:tav>
                                        <p:tav tm="100000">
                                          <p:val>
                                            <p:strVal val="#ppt_y"/>
                                          </p:val>
                                        </p:tav>
                                      </p:tavLst>
                                    </p:anim>
                                  </p:childTnLst>
                                </p:cTn>
                              </p:par>
                              <p:par>
                                <p:cTn id="46" presetID="1" presetClass="exit" presetSubtype="0" fill="hold" nodeType="withEffect">
                                  <p:stCondLst>
                                    <p:cond delay="0"/>
                                  </p:stCondLst>
                                  <p:childTnLst>
                                    <p:set>
                                      <p:cBhvr>
                                        <p:cTn id="47" dur="1" fill="hold">
                                          <p:stCondLst>
                                            <p:cond delay="0"/>
                                          </p:stCondLst>
                                        </p:cTn>
                                        <p:tgtEl>
                                          <p:spTgt spid="4"/>
                                        </p:tgtEl>
                                        <p:attrNameLst>
                                          <p:attrName>style.visibility</p:attrName>
                                        </p:attrNameLst>
                                      </p:cBhvr>
                                      <p:to>
                                        <p:strVal val="hidden"/>
                                      </p:to>
                                    </p:set>
                                  </p:childTnLst>
                                </p:cTn>
                              </p:par>
                            </p:childTnLst>
                          </p:cTn>
                        </p:par>
                        <p:par>
                          <p:cTn id="48" fill="hold">
                            <p:stCondLst>
                              <p:cond delay="750"/>
                            </p:stCondLst>
                            <p:childTnLst>
                              <p:par>
                                <p:cTn id="49" presetID="2" presetClass="entr" presetSubtype="6" fill="hold" nodeType="after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additive="base">
                                        <p:cTn id="51" dur="1000" fill="hold"/>
                                        <p:tgtEl>
                                          <p:spTgt spid="6"/>
                                        </p:tgtEl>
                                        <p:attrNameLst>
                                          <p:attrName>ppt_x</p:attrName>
                                        </p:attrNameLst>
                                      </p:cBhvr>
                                      <p:tavLst>
                                        <p:tav tm="0">
                                          <p:val>
                                            <p:strVal val="1+#ppt_w/2"/>
                                          </p:val>
                                        </p:tav>
                                        <p:tav tm="100000">
                                          <p:val>
                                            <p:strVal val="#ppt_x"/>
                                          </p:val>
                                        </p:tav>
                                      </p:tavLst>
                                    </p:anim>
                                    <p:anim calcmode="lin" valueType="num">
                                      <p:cBhvr additive="base">
                                        <p:cTn id="52" dur="1000" fill="hold"/>
                                        <p:tgtEl>
                                          <p:spTgt spid="6"/>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53" fill="hold">
                      <p:stCondLst>
                        <p:cond delay="indefinite"/>
                      </p:stCondLst>
                      <p:childTnLst>
                        <p:par>
                          <p:cTn id="54" fill="hold">
                            <p:stCondLst>
                              <p:cond delay="0"/>
                            </p:stCondLst>
                            <p:childTnLst>
                              <p:par>
                                <p:cTn id="55" presetID="2" presetClass="entr" presetSubtype="8" fill="hold" grpId="0" nodeType="clickEffect">
                                  <p:stCondLst>
                                    <p:cond delay="0"/>
                                  </p:stCondLst>
                                  <p:childTnLst>
                                    <p:set>
                                      <p:cBhvr>
                                        <p:cTn id="56" dur="1" fill="hold">
                                          <p:stCondLst>
                                            <p:cond delay="0"/>
                                          </p:stCondLst>
                                        </p:cTn>
                                        <p:tgtEl>
                                          <p:spTgt spid="42"/>
                                        </p:tgtEl>
                                        <p:attrNameLst>
                                          <p:attrName>style.visibility</p:attrName>
                                        </p:attrNameLst>
                                      </p:cBhvr>
                                      <p:to>
                                        <p:strVal val="visible"/>
                                      </p:to>
                                    </p:set>
                                    <p:anim calcmode="lin" valueType="num">
                                      <p:cBhvr additive="base">
                                        <p:cTn id="57" dur="750" fill="hold"/>
                                        <p:tgtEl>
                                          <p:spTgt spid="42"/>
                                        </p:tgtEl>
                                        <p:attrNameLst>
                                          <p:attrName>ppt_x</p:attrName>
                                        </p:attrNameLst>
                                      </p:cBhvr>
                                      <p:tavLst>
                                        <p:tav tm="0">
                                          <p:val>
                                            <p:strVal val="0-#ppt_w/2"/>
                                          </p:val>
                                        </p:tav>
                                        <p:tav tm="100000">
                                          <p:val>
                                            <p:strVal val="#ppt_x"/>
                                          </p:val>
                                        </p:tav>
                                      </p:tavLst>
                                    </p:anim>
                                    <p:anim calcmode="lin" valueType="num">
                                      <p:cBhvr additive="base">
                                        <p:cTn id="58" dur="750" fill="hold"/>
                                        <p:tgtEl>
                                          <p:spTgt spid="42"/>
                                        </p:tgtEl>
                                        <p:attrNameLst>
                                          <p:attrName>ppt_y</p:attrName>
                                        </p:attrNameLst>
                                      </p:cBhvr>
                                      <p:tavLst>
                                        <p:tav tm="0">
                                          <p:val>
                                            <p:strVal val="#ppt_y"/>
                                          </p:val>
                                        </p:tav>
                                        <p:tav tm="100000">
                                          <p:val>
                                            <p:strVal val="#ppt_y"/>
                                          </p:val>
                                        </p:tav>
                                      </p:tavLst>
                                    </p:anim>
                                  </p:childTnLst>
                                </p:cTn>
                              </p:par>
                              <p:par>
                                <p:cTn id="59" presetID="1" presetClass="exit" presetSubtype="0" fill="hold" nodeType="withEffect">
                                  <p:stCondLst>
                                    <p:cond delay="0"/>
                                  </p:stCondLst>
                                  <p:childTnLst>
                                    <p:set>
                                      <p:cBhvr>
                                        <p:cTn id="60" dur="1" fill="hold">
                                          <p:stCondLst>
                                            <p:cond delay="0"/>
                                          </p:stCondLst>
                                        </p:cTn>
                                        <p:tgtEl>
                                          <p:spTgt spid="6"/>
                                        </p:tgtEl>
                                        <p:attrNameLst>
                                          <p:attrName>style.visibility</p:attrName>
                                        </p:attrNameLst>
                                      </p:cBhvr>
                                      <p:to>
                                        <p:strVal val="hidden"/>
                                      </p:to>
                                    </p:set>
                                  </p:childTnLst>
                                </p:cTn>
                              </p:par>
                            </p:childTnLst>
                          </p:cTn>
                        </p:par>
                        <p:par>
                          <p:cTn id="61" fill="hold">
                            <p:stCondLst>
                              <p:cond delay="750"/>
                            </p:stCondLst>
                            <p:childTnLst>
                              <p:par>
                                <p:cTn id="62" presetID="2" presetClass="entr" presetSubtype="6" fill="hold" nodeType="afterEffect">
                                  <p:stCondLst>
                                    <p:cond delay="0"/>
                                  </p:stCondLst>
                                  <p:childTnLst>
                                    <p:set>
                                      <p:cBhvr>
                                        <p:cTn id="63" dur="1" fill="hold">
                                          <p:stCondLst>
                                            <p:cond delay="0"/>
                                          </p:stCondLst>
                                        </p:cTn>
                                        <p:tgtEl>
                                          <p:spTgt spid="12"/>
                                        </p:tgtEl>
                                        <p:attrNameLst>
                                          <p:attrName>style.visibility</p:attrName>
                                        </p:attrNameLst>
                                      </p:cBhvr>
                                      <p:to>
                                        <p:strVal val="visible"/>
                                      </p:to>
                                    </p:set>
                                    <p:anim calcmode="lin" valueType="num">
                                      <p:cBhvr additive="base">
                                        <p:cTn id="64" dur="1000" fill="hold"/>
                                        <p:tgtEl>
                                          <p:spTgt spid="12"/>
                                        </p:tgtEl>
                                        <p:attrNameLst>
                                          <p:attrName>ppt_x</p:attrName>
                                        </p:attrNameLst>
                                      </p:cBhvr>
                                      <p:tavLst>
                                        <p:tav tm="0">
                                          <p:val>
                                            <p:strVal val="1+#ppt_w/2"/>
                                          </p:val>
                                        </p:tav>
                                        <p:tav tm="100000">
                                          <p:val>
                                            <p:strVal val="#ppt_x"/>
                                          </p:val>
                                        </p:tav>
                                      </p:tavLst>
                                    </p:anim>
                                    <p:anim calcmode="lin" valueType="num">
                                      <p:cBhvr additive="base">
                                        <p:cTn id="65" dur="1000" fill="hold"/>
                                        <p:tgtEl>
                                          <p:spTgt spid="12"/>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66" fill="hold">
                      <p:stCondLst>
                        <p:cond delay="indefinite"/>
                      </p:stCondLst>
                      <p:childTnLst>
                        <p:par>
                          <p:cTn id="67" fill="hold">
                            <p:stCondLst>
                              <p:cond delay="0"/>
                            </p:stCondLst>
                            <p:childTnLst>
                              <p:par>
                                <p:cTn id="68" presetID="2" presetClass="entr" presetSubtype="8" fill="hold" grpId="0" nodeType="clickEffect">
                                  <p:stCondLst>
                                    <p:cond delay="0"/>
                                  </p:stCondLst>
                                  <p:childTnLst>
                                    <p:set>
                                      <p:cBhvr>
                                        <p:cTn id="69" dur="1" fill="hold">
                                          <p:stCondLst>
                                            <p:cond delay="0"/>
                                          </p:stCondLst>
                                        </p:cTn>
                                        <p:tgtEl>
                                          <p:spTgt spid="46"/>
                                        </p:tgtEl>
                                        <p:attrNameLst>
                                          <p:attrName>style.visibility</p:attrName>
                                        </p:attrNameLst>
                                      </p:cBhvr>
                                      <p:to>
                                        <p:strVal val="visible"/>
                                      </p:to>
                                    </p:set>
                                    <p:anim calcmode="lin" valueType="num">
                                      <p:cBhvr additive="base">
                                        <p:cTn id="70" dur="750" fill="hold"/>
                                        <p:tgtEl>
                                          <p:spTgt spid="46"/>
                                        </p:tgtEl>
                                        <p:attrNameLst>
                                          <p:attrName>ppt_x</p:attrName>
                                        </p:attrNameLst>
                                      </p:cBhvr>
                                      <p:tavLst>
                                        <p:tav tm="0">
                                          <p:val>
                                            <p:strVal val="0-#ppt_w/2"/>
                                          </p:val>
                                        </p:tav>
                                        <p:tav tm="100000">
                                          <p:val>
                                            <p:strVal val="#ppt_x"/>
                                          </p:val>
                                        </p:tav>
                                      </p:tavLst>
                                    </p:anim>
                                    <p:anim calcmode="lin" valueType="num">
                                      <p:cBhvr additive="base">
                                        <p:cTn id="71" dur="750" fill="hold"/>
                                        <p:tgtEl>
                                          <p:spTgt spid="46"/>
                                        </p:tgtEl>
                                        <p:attrNameLst>
                                          <p:attrName>ppt_y</p:attrName>
                                        </p:attrNameLst>
                                      </p:cBhvr>
                                      <p:tavLst>
                                        <p:tav tm="0">
                                          <p:val>
                                            <p:strVal val="#ppt_y"/>
                                          </p:val>
                                        </p:tav>
                                        <p:tav tm="100000">
                                          <p:val>
                                            <p:strVal val="#ppt_y"/>
                                          </p:val>
                                        </p:tav>
                                      </p:tavLst>
                                    </p:anim>
                                  </p:childTnLst>
                                </p:cTn>
                              </p:par>
                              <p:par>
                                <p:cTn id="72" presetID="1" presetClass="exit" presetSubtype="0" fill="hold" nodeType="withEffect">
                                  <p:stCondLst>
                                    <p:cond delay="0"/>
                                  </p:stCondLst>
                                  <p:childTnLst>
                                    <p:set>
                                      <p:cBhvr>
                                        <p:cTn id="73" dur="1" fill="hold">
                                          <p:stCondLst>
                                            <p:cond delay="0"/>
                                          </p:stCondLst>
                                        </p:cTn>
                                        <p:tgtEl>
                                          <p:spTgt spid="12"/>
                                        </p:tgtEl>
                                        <p:attrNameLst>
                                          <p:attrName>style.visibility</p:attrName>
                                        </p:attrNameLst>
                                      </p:cBhvr>
                                      <p:to>
                                        <p:strVal val="hidden"/>
                                      </p:to>
                                    </p:set>
                                  </p:childTnLst>
                                </p:cTn>
                              </p:par>
                            </p:childTnLst>
                          </p:cTn>
                        </p:par>
                        <p:par>
                          <p:cTn id="74" fill="hold">
                            <p:stCondLst>
                              <p:cond delay="750"/>
                            </p:stCondLst>
                            <p:childTnLst>
                              <p:par>
                                <p:cTn id="75" presetID="2" presetClass="entr" presetSubtype="6" fill="hold" nodeType="afterEffect">
                                  <p:stCondLst>
                                    <p:cond delay="0"/>
                                  </p:stCondLst>
                                  <p:childTnLst>
                                    <p:set>
                                      <p:cBhvr>
                                        <p:cTn id="76" dur="1" fill="hold">
                                          <p:stCondLst>
                                            <p:cond delay="0"/>
                                          </p:stCondLst>
                                        </p:cTn>
                                        <p:tgtEl>
                                          <p:spTgt spid="8"/>
                                        </p:tgtEl>
                                        <p:attrNameLst>
                                          <p:attrName>style.visibility</p:attrName>
                                        </p:attrNameLst>
                                      </p:cBhvr>
                                      <p:to>
                                        <p:strVal val="visible"/>
                                      </p:to>
                                    </p:set>
                                    <p:anim calcmode="lin" valueType="num">
                                      <p:cBhvr additive="base">
                                        <p:cTn id="77" dur="1000" fill="hold"/>
                                        <p:tgtEl>
                                          <p:spTgt spid="8"/>
                                        </p:tgtEl>
                                        <p:attrNameLst>
                                          <p:attrName>ppt_x</p:attrName>
                                        </p:attrNameLst>
                                      </p:cBhvr>
                                      <p:tavLst>
                                        <p:tav tm="0">
                                          <p:val>
                                            <p:strVal val="1+#ppt_w/2"/>
                                          </p:val>
                                        </p:tav>
                                        <p:tav tm="100000">
                                          <p:val>
                                            <p:strVal val="#ppt_x"/>
                                          </p:val>
                                        </p:tav>
                                      </p:tavLst>
                                    </p:anim>
                                    <p:anim calcmode="lin" valueType="num">
                                      <p:cBhvr additive="base">
                                        <p:cTn id="78" dur="1000" fill="hold"/>
                                        <p:tgtEl>
                                          <p:spTgt spid="8"/>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7" grpId="0" animBg="1"/>
      <p:bldP spid="38" grpId="0" animBg="1"/>
      <p:bldP spid="39" grpId="0" animBg="1"/>
      <p:bldP spid="42" grpId="0" animBg="1"/>
      <p:bldP spid="4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4" name="Rectangle 123">
            <a:extLst>
              <a:ext uri="{FF2B5EF4-FFF2-40B4-BE49-F238E27FC236}">
                <a16:creationId xmlns:a16="http://schemas.microsoft.com/office/drawing/2014/main" id="{61857934-0442-471F-9DD5-41188369836C}"/>
              </a:ext>
            </a:extLst>
          </p:cNvPr>
          <p:cNvSpPr/>
          <p:nvPr/>
        </p:nvSpPr>
        <p:spPr>
          <a:xfrm>
            <a:off x="-8576" y="11022"/>
            <a:ext cx="12200576" cy="5735474"/>
          </a:xfrm>
          <a:prstGeom prst="rect">
            <a:avLst/>
          </a:prstGeom>
          <a:solidFill>
            <a:srgbClr val="FFF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pic>
        <p:nvPicPr>
          <p:cNvPr id="10" name="Picture 9"/>
          <p:cNvPicPr>
            <a:picLocks noChangeAspect="1"/>
          </p:cNvPicPr>
          <p:nvPr/>
        </p:nvPicPr>
        <p:blipFill>
          <a:blip r:embed="rId3"/>
          <a:stretch>
            <a:fillRect/>
          </a:stretch>
        </p:blipFill>
        <p:spPr>
          <a:xfrm>
            <a:off x="7419236" y="143799"/>
            <a:ext cx="816536" cy="816536"/>
          </a:xfrm>
          <a:prstGeom prst="rect">
            <a:avLst/>
          </a:prstGeom>
        </p:spPr>
      </p:pic>
      <p:pic>
        <p:nvPicPr>
          <p:cNvPr id="974" name="Picture 2" descr="Image result for workers comp poster californi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1018" y="1602568"/>
            <a:ext cx="1107634" cy="1778206"/>
          </a:xfrm>
          <a:prstGeom prst="rect">
            <a:avLst/>
          </a:prstGeom>
          <a:noFill/>
          <a:extLst>
            <a:ext uri="{909E8E84-426E-40DD-AFC4-6F175D3DCCD1}">
              <a14:hiddenFill xmlns:a14="http://schemas.microsoft.com/office/drawing/2010/main">
                <a:solidFill>
                  <a:srgbClr val="FFFFFF"/>
                </a:solidFill>
              </a14:hiddenFill>
            </a:ext>
          </a:extLst>
        </p:spPr>
      </p:pic>
      <p:sp>
        <p:nvSpPr>
          <p:cNvPr id="49" name="Rectangle 48"/>
          <p:cNvSpPr/>
          <p:nvPr/>
        </p:nvSpPr>
        <p:spPr>
          <a:xfrm flipH="1" flipV="1">
            <a:off x="1676400" y="99325"/>
            <a:ext cx="4929739" cy="3007763"/>
          </a:xfrm>
          <a:prstGeom prst="rect">
            <a:avLst/>
          </a:prstGeom>
          <a:gradFill>
            <a:gsLst>
              <a:gs pos="7000">
                <a:schemeClr val="bg1"/>
              </a:gs>
              <a:gs pos="98000">
                <a:srgbClr val="ABABAB">
                  <a:lumMod val="75000"/>
                </a:srgbClr>
              </a:gs>
            </a:gsLst>
            <a:path path="rect">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sp>
        <p:nvSpPr>
          <p:cNvPr id="50" name="Rectangle: Rounded Corners 77"/>
          <p:cNvSpPr/>
          <p:nvPr/>
        </p:nvSpPr>
        <p:spPr>
          <a:xfrm flipV="1">
            <a:off x="1723792" y="42505"/>
            <a:ext cx="4882347" cy="549502"/>
          </a:xfrm>
          <a:custGeom>
            <a:avLst/>
            <a:gdLst>
              <a:gd name="connsiteX0" fmla="*/ 0 w 7940049"/>
              <a:gd name="connsiteY0" fmla="*/ 94819 h 568900"/>
              <a:gd name="connsiteX1" fmla="*/ 94819 w 7940049"/>
              <a:gd name="connsiteY1" fmla="*/ 0 h 568900"/>
              <a:gd name="connsiteX2" fmla="*/ 7845230 w 7940049"/>
              <a:gd name="connsiteY2" fmla="*/ 0 h 568900"/>
              <a:gd name="connsiteX3" fmla="*/ 7940049 w 7940049"/>
              <a:gd name="connsiteY3" fmla="*/ 94819 h 568900"/>
              <a:gd name="connsiteX4" fmla="*/ 7940049 w 7940049"/>
              <a:gd name="connsiteY4" fmla="*/ 474081 h 568900"/>
              <a:gd name="connsiteX5" fmla="*/ 7845230 w 7940049"/>
              <a:gd name="connsiteY5" fmla="*/ 568900 h 568900"/>
              <a:gd name="connsiteX6" fmla="*/ 94819 w 7940049"/>
              <a:gd name="connsiteY6" fmla="*/ 568900 h 568900"/>
              <a:gd name="connsiteX7" fmla="*/ 0 w 7940049"/>
              <a:gd name="connsiteY7" fmla="*/ 474081 h 568900"/>
              <a:gd name="connsiteX8" fmla="*/ 0 w 7940049"/>
              <a:gd name="connsiteY8" fmla="*/ 94819 h 568900"/>
              <a:gd name="connsiteX0" fmla="*/ 76200 w 8016249"/>
              <a:gd name="connsiteY0" fmla="*/ 94819 h 568900"/>
              <a:gd name="connsiteX1" fmla="*/ 171019 w 8016249"/>
              <a:gd name="connsiteY1" fmla="*/ 0 h 568900"/>
              <a:gd name="connsiteX2" fmla="*/ 7921430 w 8016249"/>
              <a:gd name="connsiteY2" fmla="*/ 0 h 568900"/>
              <a:gd name="connsiteX3" fmla="*/ 8016249 w 8016249"/>
              <a:gd name="connsiteY3" fmla="*/ 94819 h 568900"/>
              <a:gd name="connsiteX4" fmla="*/ 8016249 w 8016249"/>
              <a:gd name="connsiteY4" fmla="*/ 474081 h 568900"/>
              <a:gd name="connsiteX5" fmla="*/ 7921430 w 8016249"/>
              <a:gd name="connsiteY5" fmla="*/ 568900 h 568900"/>
              <a:gd name="connsiteX6" fmla="*/ 171019 w 8016249"/>
              <a:gd name="connsiteY6" fmla="*/ 568900 h 568900"/>
              <a:gd name="connsiteX7" fmla="*/ 0 w 8016249"/>
              <a:gd name="connsiteY7" fmla="*/ 474081 h 568900"/>
              <a:gd name="connsiteX8" fmla="*/ 76200 w 8016249"/>
              <a:gd name="connsiteY8" fmla="*/ 94819 h 568900"/>
              <a:gd name="connsiteX0" fmla="*/ 76200 w 8016249"/>
              <a:gd name="connsiteY0" fmla="*/ 94819 h 568900"/>
              <a:gd name="connsiteX1" fmla="*/ 171019 w 8016249"/>
              <a:gd name="connsiteY1" fmla="*/ 0 h 568900"/>
              <a:gd name="connsiteX2" fmla="*/ 7921430 w 8016249"/>
              <a:gd name="connsiteY2" fmla="*/ 0 h 568900"/>
              <a:gd name="connsiteX3" fmla="*/ 8016249 w 8016249"/>
              <a:gd name="connsiteY3" fmla="*/ 94819 h 568900"/>
              <a:gd name="connsiteX4" fmla="*/ 8016249 w 8016249"/>
              <a:gd name="connsiteY4" fmla="*/ 474081 h 568900"/>
              <a:gd name="connsiteX5" fmla="*/ 7921430 w 8016249"/>
              <a:gd name="connsiteY5" fmla="*/ 568900 h 568900"/>
              <a:gd name="connsiteX6" fmla="*/ 132919 w 8016249"/>
              <a:gd name="connsiteY6" fmla="*/ 568900 h 568900"/>
              <a:gd name="connsiteX7" fmla="*/ 0 w 8016249"/>
              <a:gd name="connsiteY7" fmla="*/ 474081 h 568900"/>
              <a:gd name="connsiteX8" fmla="*/ 76200 w 8016249"/>
              <a:gd name="connsiteY8" fmla="*/ 94819 h 568900"/>
              <a:gd name="connsiteX0" fmla="*/ 76200 w 8016249"/>
              <a:gd name="connsiteY0" fmla="*/ 94819 h 568900"/>
              <a:gd name="connsiteX1" fmla="*/ 171019 w 8016249"/>
              <a:gd name="connsiteY1" fmla="*/ 0 h 568900"/>
              <a:gd name="connsiteX2" fmla="*/ 7921430 w 8016249"/>
              <a:gd name="connsiteY2" fmla="*/ 0 h 568900"/>
              <a:gd name="connsiteX3" fmla="*/ 8016249 w 8016249"/>
              <a:gd name="connsiteY3" fmla="*/ 94819 h 568900"/>
              <a:gd name="connsiteX4" fmla="*/ 8016249 w 8016249"/>
              <a:gd name="connsiteY4" fmla="*/ 474081 h 568900"/>
              <a:gd name="connsiteX5" fmla="*/ 7921430 w 8016249"/>
              <a:gd name="connsiteY5" fmla="*/ 568900 h 568900"/>
              <a:gd name="connsiteX6" fmla="*/ 82119 w 8016249"/>
              <a:gd name="connsiteY6" fmla="*/ 568900 h 568900"/>
              <a:gd name="connsiteX7" fmla="*/ 0 w 8016249"/>
              <a:gd name="connsiteY7" fmla="*/ 474081 h 568900"/>
              <a:gd name="connsiteX8" fmla="*/ 76200 w 8016249"/>
              <a:gd name="connsiteY8" fmla="*/ 94819 h 56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16249" h="568900">
                <a:moveTo>
                  <a:pt x="76200" y="94819"/>
                </a:moveTo>
                <a:cubicBezTo>
                  <a:pt x="76200" y="42452"/>
                  <a:pt x="118652" y="0"/>
                  <a:pt x="171019" y="0"/>
                </a:cubicBezTo>
                <a:lnTo>
                  <a:pt x="7921430" y="0"/>
                </a:lnTo>
                <a:cubicBezTo>
                  <a:pt x="7973797" y="0"/>
                  <a:pt x="8016249" y="42452"/>
                  <a:pt x="8016249" y="94819"/>
                </a:cubicBezTo>
                <a:lnTo>
                  <a:pt x="8016249" y="474081"/>
                </a:lnTo>
                <a:cubicBezTo>
                  <a:pt x="8016249" y="526448"/>
                  <a:pt x="7973797" y="568900"/>
                  <a:pt x="7921430" y="568900"/>
                </a:cubicBezTo>
                <a:lnTo>
                  <a:pt x="82119" y="568900"/>
                </a:lnTo>
                <a:cubicBezTo>
                  <a:pt x="29752" y="568900"/>
                  <a:pt x="0" y="526448"/>
                  <a:pt x="0" y="474081"/>
                </a:cubicBezTo>
                <a:cubicBezTo>
                  <a:pt x="0" y="347660"/>
                  <a:pt x="76200" y="221240"/>
                  <a:pt x="76200" y="94819"/>
                </a:cubicBezTo>
                <a:close/>
              </a:path>
            </a:pathLst>
          </a:custGeom>
          <a:noFill/>
          <a:ln w="190500">
            <a:solidFill>
              <a:srgbClr val="C6C6C6"/>
            </a:solidFill>
          </a:ln>
          <a:effectLst/>
          <a:scene3d>
            <a:camera prst="perspectiveRelaxed"/>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grpSp>
        <p:nvGrpSpPr>
          <p:cNvPr id="51" name="Group 50"/>
          <p:cNvGrpSpPr/>
          <p:nvPr/>
        </p:nvGrpSpPr>
        <p:grpSpPr>
          <a:xfrm>
            <a:off x="1884462" y="447672"/>
            <a:ext cx="312266" cy="1110897"/>
            <a:chOff x="248721" y="265898"/>
            <a:chExt cx="463216" cy="1465240"/>
          </a:xfrm>
        </p:grpSpPr>
        <p:sp>
          <p:nvSpPr>
            <p:cNvPr id="52" name="Rectangle 51"/>
            <p:cNvSpPr/>
            <p:nvPr/>
          </p:nvSpPr>
          <p:spPr>
            <a:xfrm>
              <a:off x="428850" y="665196"/>
              <a:ext cx="75717" cy="655620"/>
            </a:xfrm>
            <a:prstGeom prst="rect">
              <a:avLst/>
            </a:prstGeom>
            <a:solidFill>
              <a:srgbClr val="E7E7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sp>
          <p:nvSpPr>
            <p:cNvPr id="53" name="Rectangle: Rounded Corners 81"/>
            <p:cNvSpPr/>
            <p:nvPr/>
          </p:nvSpPr>
          <p:spPr>
            <a:xfrm>
              <a:off x="413216" y="265898"/>
              <a:ext cx="105878" cy="403659"/>
            </a:xfrm>
            <a:prstGeom prst="roundRect">
              <a:avLst/>
            </a:prstGeom>
            <a:solidFill>
              <a:srgbClr val="5464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sp>
          <p:nvSpPr>
            <p:cNvPr id="54" name="Rectangle: Rounded Corners 82"/>
            <p:cNvSpPr/>
            <p:nvPr/>
          </p:nvSpPr>
          <p:spPr>
            <a:xfrm>
              <a:off x="452921" y="308706"/>
              <a:ext cx="31763" cy="11023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grpSp>
          <p:nvGrpSpPr>
            <p:cNvPr id="55" name="Group 54"/>
            <p:cNvGrpSpPr/>
            <p:nvPr/>
          </p:nvGrpSpPr>
          <p:grpSpPr>
            <a:xfrm>
              <a:off x="248721" y="1267923"/>
              <a:ext cx="463216" cy="463215"/>
              <a:chOff x="6731455" y="981637"/>
              <a:chExt cx="666750" cy="666750"/>
            </a:xfrm>
          </p:grpSpPr>
          <p:sp>
            <p:nvSpPr>
              <p:cNvPr id="56" name="Oval 55"/>
              <p:cNvSpPr/>
              <p:nvPr/>
            </p:nvSpPr>
            <p:spPr>
              <a:xfrm>
                <a:off x="6731455" y="981637"/>
                <a:ext cx="666750" cy="666750"/>
              </a:xfrm>
              <a:prstGeom prst="ellipse">
                <a:avLst/>
              </a:prstGeom>
              <a:solidFill>
                <a:srgbClr val="EFF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sp>
            <p:nvSpPr>
              <p:cNvPr id="57" name="Oval 56"/>
              <p:cNvSpPr/>
              <p:nvPr/>
            </p:nvSpPr>
            <p:spPr>
              <a:xfrm>
                <a:off x="6823276" y="1102492"/>
                <a:ext cx="64875" cy="64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sp>
            <p:nvSpPr>
              <p:cNvPr id="58" name="Oval 57"/>
              <p:cNvSpPr/>
              <p:nvPr/>
            </p:nvSpPr>
            <p:spPr>
              <a:xfrm>
                <a:off x="6774798" y="1189123"/>
                <a:ext cx="64875" cy="64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sp>
            <p:nvSpPr>
              <p:cNvPr id="59" name="Oval 58"/>
              <p:cNvSpPr/>
              <p:nvPr/>
            </p:nvSpPr>
            <p:spPr>
              <a:xfrm>
                <a:off x="6744945" y="1285234"/>
                <a:ext cx="64875" cy="64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sp>
            <p:nvSpPr>
              <p:cNvPr id="60" name="Oval 59"/>
              <p:cNvSpPr/>
              <p:nvPr/>
            </p:nvSpPr>
            <p:spPr>
              <a:xfrm>
                <a:off x="6898859" y="1034166"/>
                <a:ext cx="64875" cy="64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sp>
            <p:nvSpPr>
              <p:cNvPr id="61" name="Oval 60"/>
              <p:cNvSpPr/>
              <p:nvPr/>
            </p:nvSpPr>
            <p:spPr>
              <a:xfrm>
                <a:off x="6989298" y="1097928"/>
                <a:ext cx="64875" cy="64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b="1" dirty="0">
                  <a:solidFill>
                    <a:prstClr val="white"/>
                  </a:solidFill>
                  <a:latin typeface="Calibri"/>
                </a:endParaRPr>
              </a:p>
            </p:txBody>
          </p:sp>
          <p:sp>
            <p:nvSpPr>
              <p:cNvPr id="62" name="Oval 61"/>
              <p:cNvSpPr/>
              <p:nvPr/>
            </p:nvSpPr>
            <p:spPr>
              <a:xfrm>
                <a:off x="6988633" y="1554714"/>
                <a:ext cx="64875" cy="64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sp>
            <p:nvSpPr>
              <p:cNvPr id="63" name="Oval 62"/>
              <p:cNvSpPr/>
              <p:nvPr/>
            </p:nvSpPr>
            <p:spPr>
              <a:xfrm>
                <a:off x="6777375" y="1375596"/>
                <a:ext cx="64875" cy="64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sp>
            <p:nvSpPr>
              <p:cNvPr id="64" name="Oval 63"/>
              <p:cNvSpPr/>
              <p:nvPr/>
            </p:nvSpPr>
            <p:spPr>
              <a:xfrm>
                <a:off x="6899809" y="1516646"/>
                <a:ext cx="64875" cy="64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sp>
            <p:nvSpPr>
              <p:cNvPr id="65" name="Oval 64"/>
              <p:cNvSpPr/>
              <p:nvPr/>
            </p:nvSpPr>
            <p:spPr>
              <a:xfrm>
                <a:off x="6834714" y="1456696"/>
                <a:ext cx="64875" cy="64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sp>
            <p:nvSpPr>
              <p:cNvPr id="66" name="Oval 65"/>
              <p:cNvSpPr/>
              <p:nvPr/>
            </p:nvSpPr>
            <p:spPr>
              <a:xfrm>
                <a:off x="6987477" y="1004478"/>
                <a:ext cx="64875" cy="64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sp>
            <p:nvSpPr>
              <p:cNvPr id="67" name="Oval 66"/>
              <p:cNvSpPr/>
              <p:nvPr/>
            </p:nvSpPr>
            <p:spPr>
              <a:xfrm>
                <a:off x="6912982" y="1144519"/>
                <a:ext cx="64875" cy="64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sp>
            <p:nvSpPr>
              <p:cNvPr id="68" name="Oval 67"/>
              <p:cNvSpPr/>
              <p:nvPr/>
            </p:nvSpPr>
            <p:spPr>
              <a:xfrm>
                <a:off x="6879683" y="1216469"/>
                <a:ext cx="64875" cy="64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sp>
            <p:nvSpPr>
              <p:cNvPr id="69" name="Oval 68"/>
              <p:cNvSpPr/>
              <p:nvPr/>
            </p:nvSpPr>
            <p:spPr>
              <a:xfrm>
                <a:off x="6858579" y="1317671"/>
                <a:ext cx="64875" cy="64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sp>
            <p:nvSpPr>
              <p:cNvPr id="70" name="Oval 69"/>
              <p:cNvSpPr/>
              <p:nvPr/>
            </p:nvSpPr>
            <p:spPr>
              <a:xfrm>
                <a:off x="7040880" y="1263818"/>
                <a:ext cx="64875" cy="64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sp>
            <p:nvSpPr>
              <p:cNvPr id="71" name="Oval 70"/>
              <p:cNvSpPr/>
              <p:nvPr/>
            </p:nvSpPr>
            <p:spPr>
              <a:xfrm>
                <a:off x="6997341" y="1449088"/>
                <a:ext cx="64875" cy="64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sp>
            <p:nvSpPr>
              <p:cNvPr id="72" name="Oval 71"/>
              <p:cNvSpPr/>
              <p:nvPr/>
            </p:nvSpPr>
            <p:spPr>
              <a:xfrm>
                <a:off x="6907345" y="1408048"/>
                <a:ext cx="64875" cy="64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sp>
            <p:nvSpPr>
              <p:cNvPr id="73" name="Oval 72"/>
              <p:cNvSpPr/>
              <p:nvPr/>
            </p:nvSpPr>
            <p:spPr>
              <a:xfrm>
                <a:off x="7233691" y="1101379"/>
                <a:ext cx="64875" cy="64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sp>
            <p:nvSpPr>
              <p:cNvPr id="74" name="Oval 73"/>
              <p:cNvSpPr/>
              <p:nvPr/>
            </p:nvSpPr>
            <p:spPr>
              <a:xfrm>
                <a:off x="7275560" y="1190605"/>
                <a:ext cx="64875" cy="64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sp>
            <p:nvSpPr>
              <p:cNvPr id="75" name="Oval 74"/>
              <p:cNvSpPr/>
              <p:nvPr/>
            </p:nvSpPr>
            <p:spPr>
              <a:xfrm>
                <a:off x="7312022" y="1284121"/>
                <a:ext cx="64875" cy="64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sp>
            <p:nvSpPr>
              <p:cNvPr id="76" name="Oval 75"/>
              <p:cNvSpPr/>
              <p:nvPr/>
            </p:nvSpPr>
            <p:spPr>
              <a:xfrm>
                <a:off x="7158108" y="1033053"/>
                <a:ext cx="64875" cy="64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sp>
            <p:nvSpPr>
              <p:cNvPr id="77" name="Oval 76"/>
              <p:cNvSpPr/>
              <p:nvPr/>
            </p:nvSpPr>
            <p:spPr>
              <a:xfrm>
                <a:off x="7074896" y="1101379"/>
                <a:ext cx="64875" cy="64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b="1" dirty="0">
                  <a:solidFill>
                    <a:prstClr val="white"/>
                  </a:solidFill>
                  <a:latin typeface="Calibri"/>
                </a:endParaRPr>
              </a:p>
            </p:txBody>
          </p:sp>
          <p:sp>
            <p:nvSpPr>
              <p:cNvPr id="78" name="Oval 77"/>
              <p:cNvSpPr/>
              <p:nvPr/>
            </p:nvSpPr>
            <p:spPr>
              <a:xfrm>
                <a:off x="7074895" y="1548453"/>
                <a:ext cx="64875" cy="64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sp>
            <p:nvSpPr>
              <p:cNvPr id="79" name="Oval 78"/>
              <p:cNvSpPr/>
              <p:nvPr/>
            </p:nvSpPr>
            <p:spPr>
              <a:xfrm>
                <a:off x="7286254" y="1378872"/>
                <a:ext cx="64875" cy="64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sp>
            <p:nvSpPr>
              <p:cNvPr id="82" name="Oval 81"/>
              <p:cNvSpPr/>
              <p:nvPr/>
            </p:nvSpPr>
            <p:spPr>
              <a:xfrm>
                <a:off x="7156960" y="1511688"/>
                <a:ext cx="64875" cy="64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sp>
            <p:nvSpPr>
              <p:cNvPr id="83" name="Oval 82"/>
              <p:cNvSpPr/>
              <p:nvPr/>
            </p:nvSpPr>
            <p:spPr>
              <a:xfrm>
                <a:off x="7229353" y="1453367"/>
                <a:ext cx="64875" cy="64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sp>
            <p:nvSpPr>
              <p:cNvPr id="84" name="Oval 83"/>
              <p:cNvSpPr/>
              <p:nvPr/>
            </p:nvSpPr>
            <p:spPr>
              <a:xfrm>
                <a:off x="7069490" y="1003365"/>
                <a:ext cx="64875" cy="64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sp>
            <p:nvSpPr>
              <p:cNvPr id="85" name="Oval 84"/>
              <p:cNvSpPr/>
              <p:nvPr/>
            </p:nvSpPr>
            <p:spPr>
              <a:xfrm>
                <a:off x="7150479" y="1149595"/>
                <a:ext cx="64875" cy="64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sp>
            <p:nvSpPr>
              <p:cNvPr id="86" name="Oval 85"/>
              <p:cNvSpPr/>
              <p:nvPr/>
            </p:nvSpPr>
            <p:spPr>
              <a:xfrm>
                <a:off x="7195540" y="1230091"/>
                <a:ext cx="64875" cy="64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sp>
            <p:nvSpPr>
              <p:cNvPr id="87" name="Oval 86"/>
              <p:cNvSpPr/>
              <p:nvPr/>
            </p:nvSpPr>
            <p:spPr>
              <a:xfrm>
                <a:off x="7207888" y="1316483"/>
                <a:ext cx="64875" cy="64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sp>
            <p:nvSpPr>
              <p:cNvPr id="88" name="Oval 87"/>
              <p:cNvSpPr/>
              <p:nvPr/>
            </p:nvSpPr>
            <p:spPr>
              <a:xfrm>
                <a:off x="7089562" y="1443747"/>
                <a:ext cx="64875" cy="64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sp>
            <p:nvSpPr>
              <p:cNvPr id="89" name="Oval 88"/>
              <p:cNvSpPr/>
              <p:nvPr/>
            </p:nvSpPr>
            <p:spPr>
              <a:xfrm>
                <a:off x="7156407" y="1396979"/>
                <a:ext cx="64875" cy="64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grpSp>
      </p:grpSp>
      <p:grpSp>
        <p:nvGrpSpPr>
          <p:cNvPr id="90" name="Group 89"/>
          <p:cNvGrpSpPr/>
          <p:nvPr/>
        </p:nvGrpSpPr>
        <p:grpSpPr>
          <a:xfrm>
            <a:off x="2402678" y="443140"/>
            <a:ext cx="259603" cy="1186862"/>
            <a:chOff x="1572281" y="324733"/>
            <a:chExt cx="583896" cy="2373562"/>
          </a:xfrm>
        </p:grpSpPr>
        <p:sp>
          <p:nvSpPr>
            <p:cNvPr id="91" name="Rectangle 90"/>
            <p:cNvSpPr/>
            <p:nvPr/>
          </p:nvSpPr>
          <p:spPr>
            <a:xfrm>
              <a:off x="1802694" y="899480"/>
              <a:ext cx="91537" cy="1116016"/>
            </a:xfrm>
            <a:prstGeom prst="rect">
              <a:avLst/>
            </a:prstGeom>
            <a:solidFill>
              <a:srgbClr val="7B88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sp>
          <p:nvSpPr>
            <p:cNvPr id="92" name="Rectangle: Rounded Corners 121"/>
            <p:cNvSpPr/>
            <p:nvPr/>
          </p:nvSpPr>
          <p:spPr>
            <a:xfrm>
              <a:off x="1780191" y="324733"/>
              <a:ext cx="152400" cy="581025"/>
            </a:xfrm>
            <a:prstGeom prst="roundRect">
              <a:avLst/>
            </a:prstGeom>
            <a:solidFill>
              <a:srgbClr val="5464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sp>
          <p:nvSpPr>
            <p:cNvPr id="93" name="Rectangle: Rounded Corners 122"/>
            <p:cNvSpPr/>
            <p:nvPr/>
          </p:nvSpPr>
          <p:spPr>
            <a:xfrm>
              <a:off x="1837342" y="386351"/>
              <a:ext cx="45719" cy="15867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sp>
          <p:nvSpPr>
            <p:cNvPr id="94" name="Oval 26"/>
            <p:cNvSpPr/>
            <p:nvPr/>
          </p:nvSpPr>
          <p:spPr>
            <a:xfrm>
              <a:off x="1572281" y="1883091"/>
              <a:ext cx="583896" cy="815204"/>
            </a:xfrm>
            <a:custGeom>
              <a:avLst/>
              <a:gdLst>
                <a:gd name="connsiteX0" fmla="*/ 0 w 525293"/>
                <a:gd name="connsiteY0" fmla="*/ 407475 h 814949"/>
                <a:gd name="connsiteX1" fmla="*/ 262647 w 525293"/>
                <a:gd name="connsiteY1" fmla="*/ 0 h 814949"/>
                <a:gd name="connsiteX2" fmla="*/ 525294 w 525293"/>
                <a:gd name="connsiteY2" fmla="*/ 407475 h 814949"/>
                <a:gd name="connsiteX3" fmla="*/ 262647 w 525293"/>
                <a:gd name="connsiteY3" fmla="*/ 814950 h 814949"/>
                <a:gd name="connsiteX4" fmla="*/ 0 w 525293"/>
                <a:gd name="connsiteY4" fmla="*/ 407475 h 814949"/>
                <a:gd name="connsiteX0" fmla="*/ 0 w 525294"/>
                <a:gd name="connsiteY0" fmla="*/ 407475 h 814950"/>
                <a:gd name="connsiteX1" fmla="*/ 262647 w 525294"/>
                <a:gd name="connsiteY1" fmla="*/ 0 h 814950"/>
                <a:gd name="connsiteX2" fmla="*/ 525294 w 525294"/>
                <a:gd name="connsiteY2" fmla="*/ 407475 h 814950"/>
                <a:gd name="connsiteX3" fmla="*/ 262647 w 525294"/>
                <a:gd name="connsiteY3" fmla="*/ 814950 h 814950"/>
                <a:gd name="connsiteX4" fmla="*/ 0 w 525294"/>
                <a:gd name="connsiteY4" fmla="*/ 407475 h 814950"/>
                <a:gd name="connsiteX0" fmla="*/ 6892 w 532186"/>
                <a:gd name="connsiteY0" fmla="*/ 407475 h 814950"/>
                <a:gd name="connsiteX1" fmla="*/ 269539 w 532186"/>
                <a:gd name="connsiteY1" fmla="*/ 0 h 814950"/>
                <a:gd name="connsiteX2" fmla="*/ 532186 w 532186"/>
                <a:gd name="connsiteY2" fmla="*/ 407475 h 814950"/>
                <a:gd name="connsiteX3" fmla="*/ 269539 w 532186"/>
                <a:gd name="connsiteY3" fmla="*/ 814950 h 814950"/>
                <a:gd name="connsiteX4" fmla="*/ 6892 w 532186"/>
                <a:gd name="connsiteY4" fmla="*/ 407475 h 814950"/>
                <a:gd name="connsiteX0" fmla="*/ 6892 w 545553"/>
                <a:gd name="connsiteY0" fmla="*/ 407475 h 814950"/>
                <a:gd name="connsiteX1" fmla="*/ 269539 w 545553"/>
                <a:gd name="connsiteY1" fmla="*/ 0 h 814950"/>
                <a:gd name="connsiteX2" fmla="*/ 532186 w 545553"/>
                <a:gd name="connsiteY2" fmla="*/ 407475 h 814950"/>
                <a:gd name="connsiteX3" fmla="*/ 269539 w 545553"/>
                <a:gd name="connsiteY3" fmla="*/ 814950 h 814950"/>
                <a:gd name="connsiteX4" fmla="*/ 6892 w 545553"/>
                <a:gd name="connsiteY4" fmla="*/ 407475 h 814950"/>
                <a:gd name="connsiteX0" fmla="*/ 11738 w 556598"/>
                <a:gd name="connsiteY0" fmla="*/ 407633 h 815108"/>
                <a:gd name="connsiteX1" fmla="*/ 274385 w 556598"/>
                <a:gd name="connsiteY1" fmla="*/ 158 h 815108"/>
                <a:gd name="connsiteX2" fmla="*/ 537032 w 556598"/>
                <a:gd name="connsiteY2" fmla="*/ 407633 h 815108"/>
                <a:gd name="connsiteX3" fmla="*/ 274385 w 556598"/>
                <a:gd name="connsiteY3" fmla="*/ 815108 h 815108"/>
                <a:gd name="connsiteX4" fmla="*/ 11738 w 556598"/>
                <a:gd name="connsiteY4" fmla="*/ 407633 h 815108"/>
                <a:gd name="connsiteX0" fmla="*/ 3343 w 560847"/>
                <a:gd name="connsiteY0" fmla="*/ 407486 h 814971"/>
                <a:gd name="connsiteX1" fmla="*/ 265990 w 560847"/>
                <a:gd name="connsiteY1" fmla="*/ 11 h 814971"/>
                <a:gd name="connsiteX2" fmla="*/ 554037 w 560847"/>
                <a:gd name="connsiteY2" fmla="*/ 417011 h 814971"/>
                <a:gd name="connsiteX3" fmla="*/ 265990 w 560847"/>
                <a:gd name="connsiteY3" fmla="*/ 814961 h 814971"/>
                <a:gd name="connsiteX4" fmla="*/ 3343 w 560847"/>
                <a:gd name="connsiteY4" fmla="*/ 407486 h 814971"/>
                <a:gd name="connsiteX0" fmla="*/ 3158 w 576598"/>
                <a:gd name="connsiteY0" fmla="*/ 407486 h 814971"/>
                <a:gd name="connsiteX1" fmla="*/ 281680 w 576598"/>
                <a:gd name="connsiteY1" fmla="*/ 11 h 814971"/>
                <a:gd name="connsiteX2" fmla="*/ 569727 w 576598"/>
                <a:gd name="connsiteY2" fmla="*/ 417011 h 814971"/>
                <a:gd name="connsiteX3" fmla="*/ 281680 w 576598"/>
                <a:gd name="connsiteY3" fmla="*/ 814961 h 814971"/>
                <a:gd name="connsiteX4" fmla="*/ 3158 w 576598"/>
                <a:gd name="connsiteY4" fmla="*/ 407486 h 814971"/>
                <a:gd name="connsiteX0" fmla="*/ 4529 w 580305"/>
                <a:gd name="connsiteY0" fmla="*/ 408218 h 815703"/>
                <a:gd name="connsiteX1" fmla="*/ 283051 w 580305"/>
                <a:gd name="connsiteY1" fmla="*/ 743 h 815703"/>
                <a:gd name="connsiteX2" fmla="*/ 571098 w 580305"/>
                <a:gd name="connsiteY2" fmla="*/ 417743 h 815703"/>
                <a:gd name="connsiteX3" fmla="*/ 283051 w 580305"/>
                <a:gd name="connsiteY3" fmla="*/ 815693 h 815703"/>
                <a:gd name="connsiteX4" fmla="*/ 4529 w 580305"/>
                <a:gd name="connsiteY4" fmla="*/ 408218 h 815703"/>
                <a:gd name="connsiteX0" fmla="*/ 5969 w 583896"/>
                <a:gd name="connsiteY0" fmla="*/ 407719 h 815204"/>
                <a:gd name="connsiteX1" fmla="*/ 284491 w 583896"/>
                <a:gd name="connsiteY1" fmla="*/ 244 h 815204"/>
                <a:gd name="connsiteX2" fmla="*/ 572538 w 583896"/>
                <a:gd name="connsiteY2" fmla="*/ 417244 h 815204"/>
                <a:gd name="connsiteX3" fmla="*/ 284491 w 583896"/>
                <a:gd name="connsiteY3" fmla="*/ 815194 h 815204"/>
                <a:gd name="connsiteX4" fmla="*/ 5969 w 583896"/>
                <a:gd name="connsiteY4" fmla="*/ 407719 h 815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896" h="815204">
                  <a:moveTo>
                    <a:pt x="5969" y="407719"/>
                  </a:moveTo>
                  <a:cubicBezTo>
                    <a:pt x="-25781" y="179502"/>
                    <a:pt x="69413" y="-7693"/>
                    <a:pt x="284491" y="244"/>
                  </a:cubicBezTo>
                  <a:cubicBezTo>
                    <a:pt x="499569" y="8181"/>
                    <a:pt x="623338" y="198552"/>
                    <a:pt x="572538" y="417244"/>
                  </a:cubicBezTo>
                  <a:cubicBezTo>
                    <a:pt x="572538" y="642286"/>
                    <a:pt x="378919" y="816781"/>
                    <a:pt x="284491" y="815194"/>
                  </a:cubicBezTo>
                  <a:cubicBezTo>
                    <a:pt x="190063" y="813607"/>
                    <a:pt x="37719" y="635936"/>
                    <a:pt x="5969" y="407719"/>
                  </a:cubicBezTo>
                  <a:close/>
                </a:path>
              </a:pathLst>
            </a:custGeom>
            <a:solidFill>
              <a:srgbClr val="7B8899"/>
            </a:solidFill>
            <a:ln>
              <a:solidFill>
                <a:srgbClr val="5464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grpSp>
      <p:grpSp>
        <p:nvGrpSpPr>
          <p:cNvPr id="95" name="Group 94"/>
          <p:cNvGrpSpPr/>
          <p:nvPr/>
        </p:nvGrpSpPr>
        <p:grpSpPr>
          <a:xfrm>
            <a:off x="2851746" y="425712"/>
            <a:ext cx="592292" cy="1209291"/>
            <a:chOff x="2654110" y="646170"/>
            <a:chExt cx="1233062" cy="2238492"/>
          </a:xfrm>
        </p:grpSpPr>
        <p:sp>
          <p:nvSpPr>
            <p:cNvPr id="96" name="Rectangle: Rounded Corners 61"/>
            <p:cNvSpPr/>
            <p:nvPr/>
          </p:nvSpPr>
          <p:spPr>
            <a:xfrm>
              <a:off x="2654110" y="646171"/>
              <a:ext cx="628579" cy="2238491"/>
            </a:xfrm>
            <a:custGeom>
              <a:avLst/>
              <a:gdLst>
                <a:gd name="connsiteX0" fmla="*/ 0 w 617137"/>
                <a:gd name="connsiteY0" fmla="*/ 102858 h 2227369"/>
                <a:gd name="connsiteX1" fmla="*/ 102858 w 617137"/>
                <a:gd name="connsiteY1" fmla="*/ 0 h 2227369"/>
                <a:gd name="connsiteX2" fmla="*/ 514279 w 617137"/>
                <a:gd name="connsiteY2" fmla="*/ 0 h 2227369"/>
                <a:gd name="connsiteX3" fmla="*/ 617137 w 617137"/>
                <a:gd name="connsiteY3" fmla="*/ 102858 h 2227369"/>
                <a:gd name="connsiteX4" fmla="*/ 617137 w 617137"/>
                <a:gd name="connsiteY4" fmla="*/ 2124511 h 2227369"/>
                <a:gd name="connsiteX5" fmla="*/ 514279 w 617137"/>
                <a:gd name="connsiteY5" fmla="*/ 2227369 h 2227369"/>
                <a:gd name="connsiteX6" fmla="*/ 102858 w 617137"/>
                <a:gd name="connsiteY6" fmla="*/ 2227369 h 2227369"/>
                <a:gd name="connsiteX7" fmla="*/ 0 w 617137"/>
                <a:gd name="connsiteY7" fmla="*/ 2124511 h 2227369"/>
                <a:gd name="connsiteX8" fmla="*/ 0 w 617137"/>
                <a:gd name="connsiteY8" fmla="*/ 102858 h 2227369"/>
                <a:gd name="connsiteX0" fmla="*/ 0 w 617137"/>
                <a:gd name="connsiteY0" fmla="*/ 102858 h 2227369"/>
                <a:gd name="connsiteX1" fmla="*/ 388608 w 617137"/>
                <a:gd name="connsiteY1" fmla="*/ 171450 h 2227369"/>
                <a:gd name="connsiteX2" fmla="*/ 514279 w 617137"/>
                <a:gd name="connsiteY2" fmla="*/ 0 h 2227369"/>
                <a:gd name="connsiteX3" fmla="*/ 617137 w 617137"/>
                <a:gd name="connsiteY3" fmla="*/ 102858 h 2227369"/>
                <a:gd name="connsiteX4" fmla="*/ 617137 w 617137"/>
                <a:gd name="connsiteY4" fmla="*/ 2124511 h 2227369"/>
                <a:gd name="connsiteX5" fmla="*/ 514279 w 617137"/>
                <a:gd name="connsiteY5" fmla="*/ 2227369 h 2227369"/>
                <a:gd name="connsiteX6" fmla="*/ 102858 w 617137"/>
                <a:gd name="connsiteY6" fmla="*/ 2227369 h 2227369"/>
                <a:gd name="connsiteX7" fmla="*/ 0 w 617137"/>
                <a:gd name="connsiteY7" fmla="*/ 2124511 h 2227369"/>
                <a:gd name="connsiteX8" fmla="*/ 0 w 617137"/>
                <a:gd name="connsiteY8" fmla="*/ 102858 h 2227369"/>
                <a:gd name="connsiteX0" fmla="*/ 25400 w 617137"/>
                <a:gd name="connsiteY0" fmla="*/ 725158 h 2227369"/>
                <a:gd name="connsiteX1" fmla="*/ 388608 w 617137"/>
                <a:gd name="connsiteY1" fmla="*/ 171450 h 2227369"/>
                <a:gd name="connsiteX2" fmla="*/ 514279 w 617137"/>
                <a:gd name="connsiteY2" fmla="*/ 0 h 2227369"/>
                <a:gd name="connsiteX3" fmla="*/ 617137 w 617137"/>
                <a:gd name="connsiteY3" fmla="*/ 102858 h 2227369"/>
                <a:gd name="connsiteX4" fmla="*/ 617137 w 617137"/>
                <a:gd name="connsiteY4" fmla="*/ 2124511 h 2227369"/>
                <a:gd name="connsiteX5" fmla="*/ 514279 w 617137"/>
                <a:gd name="connsiteY5" fmla="*/ 2227369 h 2227369"/>
                <a:gd name="connsiteX6" fmla="*/ 102858 w 617137"/>
                <a:gd name="connsiteY6" fmla="*/ 2227369 h 2227369"/>
                <a:gd name="connsiteX7" fmla="*/ 0 w 617137"/>
                <a:gd name="connsiteY7" fmla="*/ 2124511 h 2227369"/>
                <a:gd name="connsiteX8" fmla="*/ 25400 w 617137"/>
                <a:gd name="connsiteY8" fmla="*/ 725158 h 2227369"/>
                <a:gd name="connsiteX0" fmla="*/ 25400 w 617137"/>
                <a:gd name="connsiteY0" fmla="*/ 725158 h 2227369"/>
                <a:gd name="connsiteX1" fmla="*/ 429535 w 617137"/>
                <a:gd name="connsiteY1" fmla="*/ 692862 h 2227369"/>
                <a:gd name="connsiteX2" fmla="*/ 388608 w 617137"/>
                <a:gd name="connsiteY2" fmla="*/ 171450 h 2227369"/>
                <a:gd name="connsiteX3" fmla="*/ 514279 w 617137"/>
                <a:gd name="connsiteY3" fmla="*/ 0 h 2227369"/>
                <a:gd name="connsiteX4" fmla="*/ 617137 w 617137"/>
                <a:gd name="connsiteY4" fmla="*/ 102858 h 2227369"/>
                <a:gd name="connsiteX5" fmla="*/ 617137 w 617137"/>
                <a:gd name="connsiteY5" fmla="*/ 2124511 h 2227369"/>
                <a:gd name="connsiteX6" fmla="*/ 514279 w 617137"/>
                <a:gd name="connsiteY6" fmla="*/ 2227369 h 2227369"/>
                <a:gd name="connsiteX7" fmla="*/ 102858 w 617137"/>
                <a:gd name="connsiteY7" fmla="*/ 2227369 h 2227369"/>
                <a:gd name="connsiteX8" fmla="*/ 0 w 617137"/>
                <a:gd name="connsiteY8" fmla="*/ 2124511 h 2227369"/>
                <a:gd name="connsiteX9" fmla="*/ 25400 w 617137"/>
                <a:gd name="connsiteY9" fmla="*/ 725158 h 2227369"/>
                <a:gd name="connsiteX0" fmla="*/ 25400 w 617137"/>
                <a:gd name="connsiteY0" fmla="*/ 725158 h 2227369"/>
                <a:gd name="connsiteX1" fmla="*/ 435885 w 617137"/>
                <a:gd name="connsiteY1" fmla="*/ 559512 h 2227369"/>
                <a:gd name="connsiteX2" fmla="*/ 388608 w 617137"/>
                <a:gd name="connsiteY2" fmla="*/ 171450 h 2227369"/>
                <a:gd name="connsiteX3" fmla="*/ 514279 w 617137"/>
                <a:gd name="connsiteY3" fmla="*/ 0 h 2227369"/>
                <a:gd name="connsiteX4" fmla="*/ 617137 w 617137"/>
                <a:gd name="connsiteY4" fmla="*/ 102858 h 2227369"/>
                <a:gd name="connsiteX5" fmla="*/ 617137 w 617137"/>
                <a:gd name="connsiteY5" fmla="*/ 2124511 h 2227369"/>
                <a:gd name="connsiteX6" fmla="*/ 514279 w 617137"/>
                <a:gd name="connsiteY6" fmla="*/ 2227369 h 2227369"/>
                <a:gd name="connsiteX7" fmla="*/ 102858 w 617137"/>
                <a:gd name="connsiteY7" fmla="*/ 2227369 h 2227369"/>
                <a:gd name="connsiteX8" fmla="*/ 0 w 617137"/>
                <a:gd name="connsiteY8" fmla="*/ 2124511 h 2227369"/>
                <a:gd name="connsiteX9" fmla="*/ 25400 w 617137"/>
                <a:gd name="connsiteY9" fmla="*/ 725158 h 2227369"/>
                <a:gd name="connsiteX0" fmla="*/ 25400 w 617137"/>
                <a:gd name="connsiteY0" fmla="*/ 775958 h 2227369"/>
                <a:gd name="connsiteX1" fmla="*/ 435885 w 617137"/>
                <a:gd name="connsiteY1" fmla="*/ 559512 h 2227369"/>
                <a:gd name="connsiteX2" fmla="*/ 388608 w 617137"/>
                <a:gd name="connsiteY2" fmla="*/ 171450 h 2227369"/>
                <a:gd name="connsiteX3" fmla="*/ 514279 w 617137"/>
                <a:gd name="connsiteY3" fmla="*/ 0 h 2227369"/>
                <a:gd name="connsiteX4" fmla="*/ 617137 w 617137"/>
                <a:gd name="connsiteY4" fmla="*/ 102858 h 2227369"/>
                <a:gd name="connsiteX5" fmla="*/ 617137 w 617137"/>
                <a:gd name="connsiteY5" fmla="*/ 2124511 h 2227369"/>
                <a:gd name="connsiteX6" fmla="*/ 514279 w 617137"/>
                <a:gd name="connsiteY6" fmla="*/ 2227369 h 2227369"/>
                <a:gd name="connsiteX7" fmla="*/ 102858 w 617137"/>
                <a:gd name="connsiteY7" fmla="*/ 2227369 h 2227369"/>
                <a:gd name="connsiteX8" fmla="*/ 0 w 617137"/>
                <a:gd name="connsiteY8" fmla="*/ 2124511 h 2227369"/>
                <a:gd name="connsiteX9" fmla="*/ 25400 w 617137"/>
                <a:gd name="connsiteY9" fmla="*/ 775958 h 2227369"/>
                <a:gd name="connsiteX0" fmla="*/ 25400 w 617137"/>
                <a:gd name="connsiteY0" fmla="*/ 775958 h 2227369"/>
                <a:gd name="connsiteX1" fmla="*/ 435885 w 617137"/>
                <a:gd name="connsiteY1" fmla="*/ 559512 h 2227369"/>
                <a:gd name="connsiteX2" fmla="*/ 388608 w 617137"/>
                <a:gd name="connsiteY2" fmla="*/ 171450 h 2227369"/>
                <a:gd name="connsiteX3" fmla="*/ 514279 w 617137"/>
                <a:gd name="connsiteY3" fmla="*/ 0 h 2227369"/>
                <a:gd name="connsiteX4" fmla="*/ 617137 w 617137"/>
                <a:gd name="connsiteY4" fmla="*/ 102858 h 2227369"/>
                <a:gd name="connsiteX5" fmla="*/ 617137 w 617137"/>
                <a:gd name="connsiteY5" fmla="*/ 2124511 h 2227369"/>
                <a:gd name="connsiteX6" fmla="*/ 514279 w 617137"/>
                <a:gd name="connsiteY6" fmla="*/ 2227369 h 2227369"/>
                <a:gd name="connsiteX7" fmla="*/ 102858 w 617137"/>
                <a:gd name="connsiteY7" fmla="*/ 2227369 h 2227369"/>
                <a:gd name="connsiteX8" fmla="*/ 0 w 617137"/>
                <a:gd name="connsiteY8" fmla="*/ 2124511 h 2227369"/>
                <a:gd name="connsiteX9" fmla="*/ 25400 w 617137"/>
                <a:gd name="connsiteY9" fmla="*/ 775958 h 2227369"/>
                <a:gd name="connsiteX0" fmla="*/ 25400 w 617137"/>
                <a:gd name="connsiteY0" fmla="*/ 775958 h 2227369"/>
                <a:gd name="connsiteX1" fmla="*/ 435885 w 617137"/>
                <a:gd name="connsiteY1" fmla="*/ 559512 h 2227369"/>
                <a:gd name="connsiteX2" fmla="*/ 388608 w 617137"/>
                <a:gd name="connsiteY2" fmla="*/ 171450 h 2227369"/>
                <a:gd name="connsiteX3" fmla="*/ 514279 w 617137"/>
                <a:gd name="connsiteY3" fmla="*/ 0 h 2227369"/>
                <a:gd name="connsiteX4" fmla="*/ 617137 w 617137"/>
                <a:gd name="connsiteY4" fmla="*/ 102858 h 2227369"/>
                <a:gd name="connsiteX5" fmla="*/ 617137 w 617137"/>
                <a:gd name="connsiteY5" fmla="*/ 2124511 h 2227369"/>
                <a:gd name="connsiteX6" fmla="*/ 514279 w 617137"/>
                <a:gd name="connsiteY6" fmla="*/ 2227369 h 2227369"/>
                <a:gd name="connsiteX7" fmla="*/ 102858 w 617137"/>
                <a:gd name="connsiteY7" fmla="*/ 2227369 h 2227369"/>
                <a:gd name="connsiteX8" fmla="*/ 0 w 617137"/>
                <a:gd name="connsiteY8" fmla="*/ 2124511 h 2227369"/>
                <a:gd name="connsiteX9" fmla="*/ 25400 w 617137"/>
                <a:gd name="connsiteY9" fmla="*/ 775958 h 2227369"/>
                <a:gd name="connsiteX0" fmla="*/ 19050 w 617137"/>
                <a:gd name="connsiteY0" fmla="*/ 718808 h 2227369"/>
                <a:gd name="connsiteX1" fmla="*/ 435885 w 617137"/>
                <a:gd name="connsiteY1" fmla="*/ 559512 h 2227369"/>
                <a:gd name="connsiteX2" fmla="*/ 388608 w 617137"/>
                <a:gd name="connsiteY2" fmla="*/ 171450 h 2227369"/>
                <a:gd name="connsiteX3" fmla="*/ 514279 w 617137"/>
                <a:gd name="connsiteY3" fmla="*/ 0 h 2227369"/>
                <a:gd name="connsiteX4" fmla="*/ 617137 w 617137"/>
                <a:gd name="connsiteY4" fmla="*/ 102858 h 2227369"/>
                <a:gd name="connsiteX5" fmla="*/ 617137 w 617137"/>
                <a:gd name="connsiteY5" fmla="*/ 2124511 h 2227369"/>
                <a:gd name="connsiteX6" fmla="*/ 514279 w 617137"/>
                <a:gd name="connsiteY6" fmla="*/ 2227369 h 2227369"/>
                <a:gd name="connsiteX7" fmla="*/ 102858 w 617137"/>
                <a:gd name="connsiteY7" fmla="*/ 2227369 h 2227369"/>
                <a:gd name="connsiteX8" fmla="*/ 0 w 617137"/>
                <a:gd name="connsiteY8" fmla="*/ 2124511 h 2227369"/>
                <a:gd name="connsiteX9" fmla="*/ 19050 w 617137"/>
                <a:gd name="connsiteY9" fmla="*/ 718808 h 2227369"/>
                <a:gd name="connsiteX0" fmla="*/ 19050 w 617137"/>
                <a:gd name="connsiteY0" fmla="*/ 718808 h 2227369"/>
                <a:gd name="connsiteX1" fmla="*/ 435885 w 617137"/>
                <a:gd name="connsiteY1" fmla="*/ 559512 h 2227369"/>
                <a:gd name="connsiteX2" fmla="*/ 388608 w 617137"/>
                <a:gd name="connsiteY2" fmla="*/ 171450 h 2227369"/>
                <a:gd name="connsiteX3" fmla="*/ 514279 w 617137"/>
                <a:gd name="connsiteY3" fmla="*/ 0 h 2227369"/>
                <a:gd name="connsiteX4" fmla="*/ 617137 w 617137"/>
                <a:gd name="connsiteY4" fmla="*/ 102858 h 2227369"/>
                <a:gd name="connsiteX5" fmla="*/ 617137 w 617137"/>
                <a:gd name="connsiteY5" fmla="*/ 2124511 h 2227369"/>
                <a:gd name="connsiteX6" fmla="*/ 514279 w 617137"/>
                <a:gd name="connsiteY6" fmla="*/ 2227369 h 2227369"/>
                <a:gd name="connsiteX7" fmla="*/ 102858 w 617137"/>
                <a:gd name="connsiteY7" fmla="*/ 2227369 h 2227369"/>
                <a:gd name="connsiteX8" fmla="*/ 0 w 617137"/>
                <a:gd name="connsiteY8" fmla="*/ 2124511 h 2227369"/>
                <a:gd name="connsiteX9" fmla="*/ 19050 w 617137"/>
                <a:gd name="connsiteY9" fmla="*/ 718808 h 2227369"/>
                <a:gd name="connsiteX0" fmla="*/ 19050 w 617137"/>
                <a:gd name="connsiteY0" fmla="*/ 718808 h 2227369"/>
                <a:gd name="connsiteX1" fmla="*/ 499385 w 617137"/>
                <a:gd name="connsiteY1" fmla="*/ 616662 h 2227369"/>
                <a:gd name="connsiteX2" fmla="*/ 388608 w 617137"/>
                <a:gd name="connsiteY2" fmla="*/ 171450 h 2227369"/>
                <a:gd name="connsiteX3" fmla="*/ 514279 w 617137"/>
                <a:gd name="connsiteY3" fmla="*/ 0 h 2227369"/>
                <a:gd name="connsiteX4" fmla="*/ 617137 w 617137"/>
                <a:gd name="connsiteY4" fmla="*/ 102858 h 2227369"/>
                <a:gd name="connsiteX5" fmla="*/ 617137 w 617137"/>
                <a:gd name="connsiteY5" fmla="*/ 2124511 h 2227369"/>
                <a:gd name="connsiteX6" fmla="*/ 514279 w 617137"/>
                <a:gd name="connsiteY6" fmla="*/ 2227369 h 2227369"/>
                <a:gd name="connsiteX7" fmla="*/ 102858 w 617137"/>
                <a:gd name="connsiteY7" fmla="*/ 2227369 h 2227369"/>
                <a:gd name="connsiteX8" fmla="*/ 0 w 617137"/>
                <a:gd name="connsiteY8" fmla="*/ 2124511 h 2227369"/>
                <a:gd name="connsiteX9" fmla="*/ 19050 w 617137"/>
                <a:gd name="connsiteY9" fmla="*/ 718808 h 2227369"/>
                <a:gd name="connsiteX0" fmla="*/ 19050 w 617137"/>
                <a:gd name="connsiteY0" fmla="*/ 718808 h 2227369"/>
                <a:gd name="connsiteX1" fmla="*/ 499385 w 617137"/>
                <a:gd name="connsiteY1" fmla="*/ 565862 h 2227369"/>
                <a:gd name="connsiteX2" fmla="*/ 388608 w 617137"/>
                <a:gd name="connsiteY2" fmla="*/ 171450 h 2227369"/>
                <a:gd name="connsiteX3" fmla="*/ 514279 w 617137"/>
                <a:gd name="connsiteY3" fmla="*/ 0 h 2227369"/>
                <a:gd name="connsiteX4" fmla="*/ 617137 w 617137"/>
                <a:gd name="connsiteY4" fmla="*/ 102858 h 2227369"/>
                <a:gd name="connsiteX5" fmla="*/ 617137 w 617137"/>
                <a:gd name="connsiteY5" fmla="*/ 2124511 h 2227369"/>
                <a:gd name="connsiteX6" fmla="*/ 514279 w 617137"/>
                <a:gd name="connsiteY6" fmla="*/ 2227369 h 2227369"/>
                <a:gd name="connsiteX7" fmla="*/ 102858 w 617137"/>
                <a:gd name="connsiteY7" fmla="*/ 2227369 h 2227369"/>
                <a:gd name="connsiteX8" fmla="*/ 0 w 617137"/>
                <a:gd name="connsiteY8" fmla="*/ 2124511 h 2227369"/>
                <a:gd name="connsiteX9" fmla="*/ 19050 w 617137"/>
                <a:gd name="connsiteY9" fmla="*/ 718808 h 2227369"/>
                <a:gd name="connsiteX0" fmla="*/ 19050 w 617137"/>
                <a:gd name="connsiteY0" fmla="*/ 718808 h 2227369"/>
                <a:gd name="connsiteX1" fmla="*/ 499385 w 617137"/>
                <a:gd name="connsiteY1" fmla="*/ 565862 h 2227369"/>
                <a:gd name="connsiteX2" fmla="*/ 388608 w 617137"/>
                <a:gd name="connsiteY2" fmla="*/ 171450 h 2227369"/>
                <a:gd name="connsiteX3" fmla="*/ 514279 w 617137"/>
                <a:gd name="connsiteY3" fmla="*/ 0 h 2227369"/>
                <a:gd name="connsiteX4" fmla="*/ 617137 w 617137"/>
                <a:gd name="connsiteY4" fmla="*/ 102858 h 2227369"/>
                <a:gd name="connsiteX5" fmla="*/ 617137 w 617137"/>
                <a:gd name="connsiteY5" fmla="*/ 2124511 h 2227369"/>
                <a:gd name="connsiteX6" fmla="*/ 514279 w 617137"/>
                <a:gd name="connsiteY6" fmla="*/ 2227369 h 2227369"/>
                <a:gd name="connsiteX7" fmla="*/ 102858 w 617137"/>
                <a:gd name="connsiteY7" fmla="*/ 2227369 h 2227369"/>
                <a:gd name="connsiteX8" fmla="*/ 0 w 617137"/>
                <a:gd name="connsiteY8" fmla="*/ 2124511 h 2227369"/>
                <a:gd name="connsiteX9" fmla="*/ 19050 w 617137"/>
                <a:gd name="connsiteY9" fmla="*/ 718808 h 2227369"/>
                <a:gd name="connsiteX0" fmla="*/ 19050 w 617137"/>
                <a:gd name="connsiteY0" fmla="*/ 718808 h 2227369"/>
                <a:gd name="connsiteX1" fmla="*/ 499385 w 617137"/>
                <a:gd name="connsiteY1" fmla="*/ 565862 h 2227369"/>
                <a:gd name="connsiteX2" fmla="*/ 515608 w 617137"/>
                <a:gd name="connsiteY2" fmla="*/ 254000 h 2227369"/>
                <a:gd name="connsiteX3" fmla="*/ 514279 w 617137"/>
                <a:gd name="connsiteY3" fmla="*/ 0 h 2227369"/>
                <a:gd name="connsiteX4" fmla="*/ 617137 w 617137"/>
                <a:gd name="connsiteY4" fmla="*/ 102858 h 2227369"/>
                <a:gd name="connsiteX5" fmla="*/ 617137 w 617137"/>
                <a:gd name="connsiteY5" fmla="*/ 2124511 h 2227369"/>
                <a:gd name="connsiteX6" fmla="*/ 514279 w 617137"/>
                <a:gd name="connsiteY6" fmla="*/ 2227369 h 2227369"/>
                <a:gd name="connsiteX7" fmla="*/ 102858 w 617137"/>
                <a:gd name="connsiteY7" fmla="*/ 2227369 h 2227369"/>
                <a:gd name="connsiteX8" fmla="*/ 0 w 617137"/>
                <a:gd name="connsiteY8" fmla="*/ 2124511 h 2227369"/>
                <a:gd name="connsiteX9" fmla="*/ 19050 w 617137"/>
                <a:gd name="connsiteY9" fmla="*/ 718808 h 2227369"/>
                <a:gd name="connsiteX0" fmla="*/ 19050 w 617137"/>
                <a:gd name="connsiteY0" fmla="*/ 718808 h 2227369"/>
                <a:gd name="connsiteX1" fmla="*/ 499385 w 617137"/>
                <a:gd name="connsiteY1" fmla="*/ 565862 h 2227369"/>
                <a:gd name="connsiteX2" fmla="*/ 514279 w 617137"/>
                <a:gd name="connsiteY2" fmla="*/ 0 h 2227369"/>
                <a:gd name="connsiteX3" fmla="*/ 617137 w 617137"/>
                <a:gd name="connsiteY3" fmla="*/ 102858 h 2227369"/>
                <a:gd name="connsiteX4" fmla="*/ 617137 w 617137"/>
                <a:gd name="connsiteY4" fmla="*/ 2124511 h 2227369"/>
                <a:gd name="connsiteX5" fmla="*/ 514279 w 617137"/>
                <a:gd name="connsiteY5" fmla="*/ 2227369 h 2227369"/>
                <a:gd name="connsiteX6" fmla="*/ 102858 w 617137"/>
                <a:gd name="connsiteY6" fmla="*/ 2227369 h 2227369"/>
                <a:gd name="connsiteX7" fmla="*/ 0 w 617137"/>
                <a:gd name="connsiteY7" fmla="*/ 2124511 h 2227369"/>
                <a:gd name="connsiteX8" fmla="*/ 19050 w 617137"/>
                <a:gd name="connsiteY8" fmla="*/ 718808 h 2227369"/>
                <a:gd name="connsiteX0" fmla="*/ 19050 w 617137"/>
                <a:gd name="connsiteY0" fmla="*/ 718808 h 2227369"/>
                <a:gd name="connsiteX1" fmla="*/ 499385 w 617137"/>
                <a:gd name="connsiteY1" fmla="*/ 565862 h 2227369"/>
                <a:gd name="connsiteX2" fmla="*/ 514279 w 617137"/>
                <a:gd name="connsiteY2" fmla="*/ 0 h 2227369"/>
                <a:gd name="connsiteX3" fmla="*/ 617137 w 617137"/>
                <a:gd name="connsiteY3" fmla="*/ 102858 h 2227369"/>
                <a:gd name="connsiteX4" fmla="*/ 617137 w 617137"/>
                <a:gd name="connsiteY4" fmla="*/ 2124511 h 2227369"/>
                <a:gd name="connsiteX5" fmla="*/ 514279 w 617137"/>
                <a:gd name="connsiteY5" fmla="*/ 2227369 h 2227369"/>
                <a:gd name="connsiteX6" fmla="*/ 102858 w 617137"/>
                <a:gd name="connsiteY6" fmla="*/ 2227369 h 2227369"/>
                <a:gd name="connsiteX7" fmla="*/ 0 w 617137"/>
                <a:gd name="connsiteY7" fmla="*/ 2124511 h 2227369"/>
                <a:gd name="connsiteX8" fmla="*/ 19050 w 617137"/>
                <a:gd name="connsiteY8" fmla="*/ 718808 h 2227369"/>
                <a:gd name="connsiteX0" fmla="*/ 19050 w 617137"/>
                <a:gd name="connsiteY0" fmla="*/ 718808 h 2227369"/>
                <a:gd name="connsiteX1" fmla="*/ 499385 w 617137"/>
                <a:gd name="connsiteY1" fmla="*/ 565862 h 2227369"/>
                <a:gd name="connsiteX2" fmla="*/ 514279 w 617137"/>
                <a:gd name="connsiteY2" fmla="*/ 0 h 2227369"/>
                <a:gd name="connsiteX3" fmla="*/ 617137 w 617137"/>
                <a:gd name="connsiteY3" fmla="*/ 102858 h 2227369"/>
                <a:gd name="connsiteX4" fmla="*/ 617137 w 617137"/>
                <a:gd name="connsiteY4" fmla="*/ 2124511 h 2227369"/>
                <a:gd name="connsiteX5" fmla="*/ 514279 w 617137"/>
                <a:gd name="connsiteY5" fmla="*/ 2227369 h 2227369"/>
                <a:gd name="connsiteX6" fmla="*/ 102858 w 617137"/>
                <a:gd name="connsiteY6" fmla="*/ 2227369 h 2227369"/>
                <a:gd name="connsiteX7" fmla="*/ 0 w 617137"/>
                <a:gd name="connsiteY7" fmla="*/ 2124511 h 2227369"/>
                <a:gd name="connsiteX8" fmla="*/ 19050 w 617137"/>
                <a:gd name="connsiteY8" fmla="*/ 718808 h 2227369"/>
                <a:gd name="connsiteX0" fmla="*/ 19050 w 617137"/>
                <a:gd name="connsiteY0" fmla="*/ 718808 h 2227369"/>
                <a:gd name="connsiteX1" fmla="*/ 499385 w 617137"/>
                <a:gd name="connsiteY1" fmla="*/ 565862 h 2227369"/>
                <a:gd name="connsiteX2" fmla="*/ 514279 w 617137"/>
                <a:gd name="connsiteY2" fmla="*/ 0 h 2227369"/>
                <a:gd name="connsiteX3" fmla="*/ 617137 w 617137"/>
                <a:gd name="connsiteY3" fmla="*/ 102858 h 2227369"/>
                <a:gd name="connsiteX4" fmla="*/ 617137 w 617137"/>
                <a:gd name="connsiteY4" fmla="*/ 2124511 h 2227369"/>
                <a:gd name="connsiteX5" fmla="*/ 514279 w 617137"/>
                <a:gd name="connsiteY5" fmla="*/ 2227369 h 2227369"/>
                <a:gd name="connsiteX6" fmla="*/ 102858 w 617137"/>
                <a:gd name="connsiteY6" fmla="*/ 2227369 h 2227369"/>
                <a:gd name="connsiteX7" fmla="*/ 0 w 617137"/>
                <a:gd name="connsiteY7" fmla="*/ 2124511 h 2227369"/>
                <a:gd name="connsiteX8" fmla="*/ 19050 w 617137"/>
                <a:gd name="connsiteY8" fmla="*/ 718808 h 2227369"/>
                <a:gd name="connsiteX0" fmla="*/ 19050 w 617137"/>
                <a:gd name="connsiteY0" fmla="*/ 718808 h 2227369"/>
                <a:gd name="connsiteX1" fmla="*/ 499385 w 617137"/>
                <a:gd name="connsiteY1" fmla="*/ 565862 h 2227369"/>
                <a:gd name="connsiteX2" fmla="*/ 514279 w 617137"/>
                <a:gd name="connsiteY2" fmla="*/ 0 h 2227369"/>
                <a:gd name="connsiteX3" fmla="*/ 617137 w 617137"/>
                <a:gd name="connsiteY3" fmla="*/ 102858 h 2227369"/>
                <a:gd name="connsiteX4" fmla="*/ 617137 w 617137"/>
                <a:gd name="connsiteY4" fmla="*/ 2124511 h 2227369"/>
                <a:gd name="connsiteX5" fmla="*/ 514279 w 617137"/>
                <a:gd name="connsiteY5" fmla="*/ 2227369 h 2227369"/>
                <a:gd name="connsiteX6" fmla="*/ 102858 w 617137"/>
                <a:gd name="connsiteY6" fmla="*/ 2227369 h 2227369"/>
                <a:gd name="connsiteX7" fmla="*/ 0 w 617137"/>
                <a:gd name="connsiteY7" fmla="*/ 2124511 h 2227369"/>
                <a:gd name="connsiteX8" fmla="*/ 19050 w 617137"/>
                <a:gd name="connsiteY8" fmla="*/ 718808 h 2227369"/>
                <a:gd name="connsiteX0" fmla="*/ 19050 w 617137"/>
                <a:gd name="connsiteY0" fmla="*/ 724089 h 2232650"/>
                <a:gd name="connsiteX1" fmla="*/ 499385 w 617137"/>
                <a:gd name="connsiteY1" fmla="*/ 571143 h 2232650"/>
                <a:gd name="connsiteX2" fmla="*/ 514279 w 617137"/>
                <a:gd name="connsiteY2" fmla="*/ 5281 h 2232650"/>
                <a:gd name="connsiteX3" fmla="*/ 617137 w 617137"/>
                <a:gd name="connsiteY3" fmla="*/ 108139 h 2232650"/>
                <a:gd name="connsiteX4" fmla="*/ 617137 w 617137"/>
                <a:gd name="connsiteY4" fmla="*/ 2129792 h 2232650"/>
                <a:gd name="connsiteX5" fmla="*/ 514279 w 617137"/>
                <a:gd name="connsiteY5" fmla="*/ 2232650 h 2232650"/>
                <a:gd name="connsiteX6" fmla="*/ 102858 w 617137"/>
                <a:gd name="connsiteY6" fmla="*/ 2232650 h 2232650"/>
                <a:gd name="connsiteX7" fmla="*/ 0 w 617137"/>
                <a:gd name="connsiteY7" fmla="*/ 2129792 h 2232650"/>
                <a:gd name="connsiteX8" fmla="*/ 19050 w 617137"/>
                <a:gd name="connsiteY8" fmla="*/ 724089 h 2232650"/>
                <a:gd name="connsiteX0" fmla="*/ 19050 w 617137"/>
                <a:gd name="connsiteY0" fmla="*/ 753981 h 2262542"/>
                <a:gd name="connsiteX1" fmla="*/ 499385 w 617137"/>
                <a:gd name="connsiteY1" fmla="*/ 601035 h 2262542"/>
                <a:gd name="connsiteX2" fmla="*/ 514279 w 617137"/>
                <a:gd name="connsiteY2" fmla="*/ 35173 h 2262542"/>
                <a:gd name="connsiteX3" fmla="*/ 617137 w 617137"/>
                <a:gd name="connsiteY3" fmla="*/ 30081 h 2262542"/>
                <a:gd name="connsiteX4" fmla="*/ 617137 w 617137"/>
                <a:gd name="connsiteY4" fmla="*/ 2159684 h 2262542"/>
                <a:gd name="connsiteX5" fmla="*/ 514279 w 617137"/>
                <a:gd name="connsiteY5" fmla="*/ 2262542 h 2262542"/>
                <a:gd name="connsiteX6" fmla="*/ 102858 w 617137"/>
                <a:gd name="connsiteY6" fmla="*/ 2262542 h 2262542"/>
                <a:gd name="connsiteX7" fmla="*/ 0 w 617137"/>
                <a:gd name="connsiteY7" fmla="*/ 2159684 h 2262542"/>
                <a:gd name="connsiteX8" fmla="*/ 19050 w 617137"/>
                <a:gd name="connsiteY8" fmla="*/ 753981 h 2262542"/>
                <a:gd name="connsiteX0" fmla="*/ 19050 w 617137"/>
                <a:gd name="connsiteY0" fmla="*/ 729930 h 2238491"/>
                <a:gd name="connsiteX1" fmla="*/ 499385 w 617137"/>
                <a:gd name="connsiteY1" fmla="*/ 576984 h 2238491"/>
                <a:gd name="connsiteX2" fmla="*/ 514279 w 617137"/>
                <a:gd name="connsiteY2" fmla="*/ 11122 h 2238491"/>
                <a:gd name="connsiteX3" fmla="*/ 617137 w 617137"/>
                <a:gd name="connsiteY3" fmla="*/ 6030 h 2238491"/>
                <a:gd name="connsiteX4" fmla="*/ 617137 w 617137"/>
                <a:gd name="connsiteY4" fmla="*/ 2135633 h 2238491"/>
                <a:gd name="connsiteX5" fmla="*/ 514279 w 617137"/>
                <a:gd name="connsiteY5" fmla="*/ 2238491 h 2238491"/>
                <a:gd name="connsiteX6" fmla="*/ 102858 w 617137"/>
                <a:gd name="connsiteY6" fmla="*/ 2238491 h 2238491"/>
                <a:gd name="connsiteX7" fmla="*/ 0 w 617137"/>
                <a:gd name="connsiteY7" fmla="*/ 2135633 h 2238491"/>
                <a:gd name="connsiteX8" fmla="*/ 19050 w 617137"/>
                <a:gd name="connsiteY8" fmla="*/ 729930 h 2238491"/>
                <a:gd name="connsiteX0" fmla="*/ 19050 w 617137"/>
                <a:gd name="connsiteY0" fmla="*/ 729930 h 2238491"/>
                <a:gd name="connsiteX1" fmla="*/ 499385 w 617137"/>
                <a:gd name="connsiteY1" fmla="*/ 576984 h 2238491"/>
                <a:gd name="connsiteX2" fmla="*/ 514279 w 617137"/>
                <a:gd name="connsiteY2" fmla="*/ 11122 h 2238491"/>
                <a:gd name="connsiteX3" fmla="*/ 617137 w 617137"/>
                <a:gd name="connsiteY3" fmla="*/ 6030 h 2238491"/>
                <a:gd name="connsiteX4" fmla="*/ 514279 w 617137"/>
                <a:gd name="connsiteY4" fmla="*/ 2238491 h 2238491"/>
                <a:gd name="connsiteX5" fmla="*/ 102858 w 617137"/>
                <a:gd name="connsiteY5" fmla="*/ 2238491 h 2238491"/>
                <a:gd name="connsiteX6" fmla="*/ 0 w 617137"/>
                <a:gd name="connsiteY6" fmla="*/ 2135633 h 2238491"/>
                <a:gd name="connsiteX7" fmla="*/ 19050 w 617137"/>
                <a:gd name="connsiteY7" fmla="*/ 729930 h 2238491"/>
                <a:gd name="connsiteX0" fmla="*/ 19050 w 628579"/>
                <a:gd name="connsiteY0" fmla="*/ 729930 h 2238491"/>
                <a:gd name="connsiteX1" fmla="*/ 499385 w 628579"/>
                <a:gd name="connsiteY1" fmla="*/ 576984 h 2238491"/>
                <a:gd name="connsiteX2" fmla="*/ 514279 w 628579"/>
                <a:gd name="connsiteY2" fmla="*/ 11122 h 2238491"/>
                <a:gd name="connsiteX3" fmla="*/ 617137 w 628579"/>
                <a:gd name="connsiteY3" fmla="*/ 6030 h 2238491"/>
                <a:gd name="connsiteX4" fmla="*/ 628579 w 628579"/>
                <a:gd name="connsiteY4" fmla="*/ 2238491 h 2238491"/>
                <a:gd name="connsiteX5" fmla="*/ 102858 w 628579"/>
                <a:gd name="connsiteY5" fmla="*/ 2238491 h 2238491"/>
                <a:gd name="connsiteX6" fmla="*/ 0 w 628579"/>
                <a:gd name="connsiteY6" fmla="*/ 2135633 h 2238491"/>
                <a:gd name="connsiteX7" fmla="*/ 19050 w 628579"/>
                <a:gd name="connsiteY7" fmla="*/ 729930 h 2238491"/>
                <a:gd name="connsiteX0" fmla="*/ 19050 w 628579"/>
                <a:gd name="connsiteY0" fmla="*/ 729930 h 2238491"/>
                <a:gd name="connsiteX1" fmla="*/ 499385 w 628579"/>
                <a:gd name="connsiteY1" fmla="*/ 576984 h 2238491"/>
                <a:gd name="connsiteX2" fmla="*/ 514279 w 628579"/>
                <a:gd name="connsiteY2" fmla="*/ 11122 h 2238491"/>
                <a:gd name="connsiteX3" fmla="*/ 617137 w 628579"/>
                <a:gd name="connsiteY3" fmla="*/ 6030 h 2238491"/>
                <a:gd name="connsiteX4" fmla="*/ 628579 w 628579"/>
                <a:gd name="connsiteY4" fmla="*/ 2238491 h 2238491"/>
                <a:gd name="connsiteX5" fmla="*/ 102858 w 628579"/>
                <a:gd name="connsiteY5" fmla="*/ 2238491 h 2238491"/>
                <a:gd name="connsiteX6" fmla="*/ 0 w 628579"/>
                <a:gd name="connsiteY6" fmla="*/ 2135633 h 2238491"/>
                <a:gd name="connsiteX7" fmla="*/ 19050 w 628579"/>
                <a:gd name="connsiteY7" fmla="*/ 729930 h 2238491"/>
                <a:gd name="connsiteX0" fmla="*/ 19050 w 628579"/>
                <a:gd name="connsiteY0" fmla="*/ 729930 h 2238491"/>
                <a:gd name="connsiteX1" fmla="*/ 473985 w 628579"/>
                <a:gd name="connsiteY1" fmla="*/ 596034 h 2238491"/>
                <a:gd name="connsiteX2" fmla="*/ 514279 w 628579"/>
                <a:gd name="connsiteY2" fmla="*/ 11122 h 2238491"/>
                <a:gd name="connsiteX3" fmla="*/ 617137 w 628579"/>
                <a:gd name="connsiteY3" fmla="*/ 6030 h 2238491"/>
                <a:gd name="connsiteX4" fmla="*/ 628579 w 628579"/>
                <a:gd name="connsiteY4" fmla="*/ 2238491 h 2238491"/>
                <a:gd name="connsiteX5" fmla="*/ 102858 w 628579"/>
                <a:gd name="connsiteY5" fmla="*/ 2238491 h 2238491"/>
                <a:gd name="connsiteX6" fmla="*/ 0 w 628579"/>
                <a:gd name="connsiteY6" fmla="*/ 2135633 h 2238491"/>
                <a:gd name="connsiteX7" fmla="*/ 19050 w 628579"/>
                <a:gd name="connsiteY7" fmla="*/ 729930 h 2238491"/>
                <a:gd name="connsiteX0" fmla="*/ 19050 w 628579"/>
                <a:gd name="connsiteY0" fmla="*/ 729930 h 2238491"/>
                <a:gd name="connsiteX1" fmla="*/ 473985 w 628579"/>
                <a:gd name="connsiteY1" fmla="*/ 596034 h 2238491"/>
                <a:gd name="connsiteX2" fmla="*/ 514279 w 628579"/>
                <a:gd name="connsiteY2" fmla="*/ 11122 h 2238491"/>
                <a:gd name="connsiteX3" fmla="*/ 617137 w 628579"/>
                <a:gd name="connsiteY3" fmla="*/ 6030 h 2238491"/>
                <a:gd name="connsiteX4" fmla="*/ 628579 w 628579"/>
                <a:gd name="connsiteY4" fmla="*/ 2238491 h 2238491"/>
                <a:gd name="connsiteX5" fmla="*/ 102858 w 628579"/>
                <a:gd name="connsiteY5" fmla="*/ 2238491 h 2238491"/>
                <a:gd name="connsiteX6" fmla="*/ 0 w 628579"/>
                <a:gd name="connsiteY6" fmla="*/ 2135633 h 2238491"/>
                <a:gd name="connsiteX7" fmla="*/ 19050 w 628579"/>
                <a:gd name="connsiteY7" fmla="*/ 729930 h 2238491"/>
                <a:gd name="connsiteX0" fmla="*/ 19050 w 628579"/>
                <a:gd name="connsiteY0" fmla="*/ 729930 h 2238491"/>
                <a:gd name="connsiteX1" fmla="*/ 473985 w 628579"/>
                <a:gd name="connsiteY1" fmla="*/ 596034 h 2238491"/>
                <a:gd name="connsiteX2" fmla="*/ 514279 w 628579"/>
                <a:gd name="connsiteY2" fmla="*/ 11122 h 2238491"/>
                <a:gd name="connsiteX3" fmla="*/ 617137 w 628579"/>
                <a:gd name="connsiteY3" fmla="*/ 6030 h 2238491"/>
                <a:gd name="connsiteX4" fmla="*/ 628579 w 628579"/>
                <a:gd name="connsiteY4" fmla="*/ 2238491 h 2238491"/>
                <a:gd name="connsiteX5" fmla="*/ 102858 w 628579"/>
                <a:gd name="connsiteY5" fmla="*/ 2238491 h 2238491"/>
                <a:gd name="connsiteX6" fmla="*/ 0 w 628579"/>
                <a:gd name="connsiteY6" fmla="*/ 2135633 h 2238491"/>
                <a:gd name="connsiteX7" fmla="*/ 19050 w 628579"/>
                <a:gd name="connsiteY7" fmla="*/ 729930 h 2238491"/>
                <a:gd name="connsiteX0" fmla="*/ 19050 w 628579"/>
                <a:gd name="connsiteY0" fmla="*/ 729930 h 2238491"/>
                <a:gd name="connsiteX1" fmla="*/ 473985 w 628579"/>
                <a:gd name="connsiteY1" fmla="*/ 596034 h 2238491"/>
                <a:gd name="connsiteX2" fmla="*/ 514279 w 628579"/>
                <a:gd name="connsiteY2" fmla="*/ 11122 h 2238491"/>
                <a:gd name="connsiteX3" fmla="*/ 617137 w 628579"/>
                <a:gd name="connsiteY3" fmla="*/ 6030 h 2238491"/>
                <a:gd name="connsiteX4" fmla="*/ 628579 w 628579"/>
                <a:gd name="connsiteY4" fmla="*/ 2238491 h 2238491"/>
                <a:gd name="connsiteX5" fmla="*/ 102858 w 628579"/>
                <a:gd name="connsiteY5" fmla="*/ 2238491 h 2238491"/>
                <a:gd name="connsiteX6" fmla="*/ 0 w 628579"/>
                <a:gd name="connsiteY6" fmla="*/ 2135633 h 2238491"/>
                <a:gd name="connsiteX7" fmla="*/ 19050 w 628579"/>
                <a:gd name="connsiteY7" fmla="*/ 729930 h 2238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8579" h="2238491">
                  <a:moveTo>
                    <a:pt x="19050" y="729930"/>
                  </a:moveTo>
                  <a:cubicBezTo>
                    <a:pt x="184831" y="707222"/>
                    <a:pt x="381700" y="643869"/>
                    <a:pt x="473985" y="596034"/>
                  </a:cubicBezTo>
                  <a:cubicBezTo>
                    <a:pt x="524773" y="444483"/>
                    <a:pt x="450204" y="12089"/>
                    <a:pt x="514279" y="11122"/>
                  </a:cubicBezTo>
                  <a:cubicBezTo>
                    <a:pt x="596486" y="-14278"/>
                    <a:pt x="572687" y="12723"/>
                    <a:pt x="617137" y="6030"/>
                  </a:cubicBezTo>
                  <a:lnTo>
                    <a:pt x="628579" y="2238491"/>
                  </a:lnTo>
                  <a:lnTo>
                    <a:pt x="102858" y="2238491"/>
                  </a:lnTo>
                  <a:cubicBezTo>
                    <a:pt x="46051" y="2238491"/>
                    <a:pt x="0" y="2192440"/>
                    <a:pt x="0" y="2135633"/>
                  </a:cubicBezTo>
                  <a:lnTo>
                    <a:pt x="19050" y="729930"/>
                  </a:lnTo>
                  <a:close/>
                </a:path>
              </a:pathLst>
            </a:custGeom>
            <a:solidFill>
              <a:srgbClr val="FDDB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sp>
          <p:nvSpPr>
            <p:cNvPr id="97" name="Rectangle: Rounded Corners 61"/>
            <p:cNvSpPr/>
            <p:nvPr/>
          </p:nvSpPr>
          <p:spPr>
            <a:xfrm flipH="1">
              <a:off x="3258593" y="646170"/>
              <a:ext cx="628579" cy="2238491"/>
            </a:xfrm>
            <a:custGeom>
              <a:avLst/>
              <a:gdLst>
                <a:gd name="connsiteX0" fmla="*/ 0 w 617137"/>
                <a:gd name="connsiteY0" fmla="*/ 102858 h 2227369"/>
                <a:gd name="connsiteX1" fmla="*/ 102858 w 617137"/>
                <a:gd name="connsiteY1" fmla="*/ 0 h 2227369"/>
                <a:gd name="connsiteX2" fmla="*/ 514279 w 617137"/>
                <a:gd name="connsiteY2" fmla="*/ 0 h 2227369"/>
                <a:gd name="connsiteX3" fmla="*/ 617137 w 617137"/>
                <a:gd name="connsiteY3" fmla="*/ 102858 h 2227369"/>
                <a:gd name="connsiteX4" fmla="*/ 617137 w 617137"/>
                <a:gd name="connsiteY4" fmla="*/ 2124511 h 2227369"/>
                <a:gd name="connsiteX5" fmla="*/ 514279 w 617137"/>
                <a:gd name="connsiteY5" fmla="*/ 2227369 h 2227369"/>
                <a:gd name="connsiteX6" fmla="*/ 102858 w 617137"/>
                <a:gd name="connsiteY6" fmla="*/ 2227369 h 2227369"/>
                <a:gd name="connsiteX7" fmla="*/ 0 w 617137"/>
                <a:gd name="connsiteY7" fmla="*/ 2124511 h 2227369"/>
                <a:gd name="connsiteX8" fmla="*/ 0 w 617137"/>
                <a:gd name="connsiteY8" fmla="*/ 102858 h 2227369"/>
                <a:gd name="connsiteX0" fmla="*/ 0 w 617137"/>
                <a:gd name="connsiteY0" fmla="*/ 102858 h 2227369"/>
                <a:gd name="connsiteX1" fmla="*/ 388608 w 617137"/>
                <a:gd name="connsiteY1" fmla="*/ 171450 h 2227369"/>
                <a:gd name="connsiteX2" fmla="*/ 514279 w 617137"/>
                <a:gd name="connsiteY2" fmla="*/ 0 h 2227369"/>
                <a:gd name="connsiteX3" fmla="*/ 617137 w 617137"/>
                <a:gd name="connsiteY3" fmla="*/ 102858 h 2227369"/>
                <a:gd name="connsiteX4" fmla="*/ 617137 w 617137"/>
                <a:gd name="connsiteY4" fmla="*/ 2124511 h 2227369"/>
                <a:gd name="connsiteX5" fmla="*/ 514279 w 617137"/>
                <a:gd name="connsiteY5" fmla="*/ 2227369 h 2227369"/>
                <a:gd name="connsiteX6" fmla="*/ 102858 w 617137"/>
                <a:gd name="connsiteY6" fmla="*/ 2227369 h 2227369"/>
                <a:gd name="connsiteX7" fmla="*/ 0 w 617137"/>
                <a:gd name="connsiteY7" fmla="*/ 2124511 h 2227369"/>
                <a:gd name="connsiteX8" fmla="*/ 0 w 617137"/>
                <a:gd name="connsiteY8" fmla="*/ 102858 h 2227369"/>
                <a:gd name="connsiteX0" fmla="*/ 25400 w 617137"/>
                <a:gd name="connsiteY0" fmla="*/ 725158 h 2227369"/>
                <a:gd name="connsiteX1" fmla="*/ 388608 w 617137"/>
                <a:gd name="connsiteY1" fmla="*/ 171450 h 2227369"/>
                <a:gd name="connsiteX2" fmla="*/ 514279 w 617137"/>
                <a:gd name="connsiteY2" fmla="*/ 0 h 2227369"/>
                <a:gd name="connsiteX3" fmla="*/ 617137 w 617137"/>
                <a:gd name="connsiteY3" fmla="*/ 102858 h 2227369"/>
                <a:gd name="connsiteX4" fmla="*/ 617137 w 617137"/>
                <a:gd name="connsiteY4" fmla="*/ 2124511 h 2227369"/>
                <a:gd name="connsiteX5" fmla="*/ 514279 w 617137"/>
                <a:gd name="connsiteY5" fmla="*/ 2227369 h 2227369"/>
                <a:gd name="connsiteX6" fmla="*/ 102858 w 617137"/>
                <a:gd name="connsiteY6" fmla="*/ 2227369 h 2227369"/>
                <a:gd name="connsiteX7" fmla="*/ 0 w 617137"/>
                <a:gd name="connsiteY7" fmla="*/ 2124511 h 2227369"/>
                <a:gd name="connsiteX8" fmla="*/ 25400 w 617137"/>
                <a:gd name="connsiteY8" fmla="*/ 725158 h 2227369"/>
                <a:gd name="connsiteX0" fmla="*/ 25400 w 617137"/>
                <a:gd name="connsiteY0" fmla="*/ 725158 h 2227369"/>
                <a:gd name="connsiteX1" fmla="*/ 429535 w 617137"/>
                <a:gd name="connsiteY1" fmla="*/ 692862 h 2227369"/>
                <a:gd name="connsiteX2" fmla="*/ 388608 w 617137"/>
                <a:gd name="connsiteY2" fmla="*/ 171450 h 2227369"/>
                <a:gd name="connsiteX3" fmla="*/ 514279 w 617137"/>
                <a:gd name="connsiteY3" fmla="*/ 0 h 2227369"/>
                <a:gd name="connsiteX4" fmla="*/ 617137 w 617137"/>
                <a:gd name="connsiteY4" fmla="*/ 102858 h 2227369"/>
                <a:gd name="connsiteX5" fmla="*/ 617137 w 617137"/>
                <a:gd name="connsiteY5" fmla="*/ 2124511 h 2227369"/>
                <a:gd name="connsiteX6" fmla="*/ 514279 w 617137"/>
                <a:gd name="connsiteY6" fmla="*/ 2227369 h 2227369"/>
                <a:gd name="connsiteX7" fmla="*/ 102858 w 617137"/>
                <a:gd name="connsiteY7" fmla="*/ 2227369 h 2227369"/>
                <a:gd name="connsiteX8" fmla="*/ 0 w 617137"/>
                <a:gd name="connsiteY8" fmla="*/ 2124511 h 2227369"/>
                <a:gd name="connsiteX9" fmla="*/ 25400 w 617137"/>
                <a:gd name="connsiteY9" fmla="*/ 725158 h 2227369"/>
                <a:gd name="connsiteX0" fmla="*/ 25400 w 617137"/>
                <a:gd name="connsiteY0" fmla="*/ 725158 h 2227369"/>
                <a:gd name="connsiteX1" fmla="*/ 435885 w 617137"/>
                <a:gd name="connsiteY1" fmla="*/ 559512 h 2227369"/>
                <a:gd name="connsiteX2" fmla="*/ 388608 w 617137"/>
                <a:gd name="connsiteY2" fmla="*/ 171450 h 2227369"/>
                <a:gd name="connsiteX3" fmla="*/ 514279 w 617137"/>
                <a:gd name="connsiteY3" fmla="*/ 0 h 2227369"/>
                <a:gd name="connsiteX4" fmla="*/ 617137 w 617137"/>
                <a:gd name="connsiteY4" fmla="*/ 102858 h 2227369"/>
                <a:gd name="connsiteX5" fmla="*/ 617137 w 617137"/>
                <a:gd name="connsiteY5" fmla="*/ 2124511 h 2227369"/>
                <a:gd name="connsiteX6" fmla="*/ 514279 w 617137"/>
                <a:gd name="connsiteY6" fmla="*/ 2227369 h 2227369"/>
                <a:gd name="connsiteX7" fmla="*/ 102858 w 617137"/>
                <a:gd name="connsiteY7" fmla="*/ 2227369 h 2227369"/>
                <a:gd name="connsiteX8" fmla="*/ 0 w 617137"/>
                <a:gd name="connsiteY8" fmla="*/ 2124511 h 2227369"/>
                <a:gd name="connsiteX9" fmla="*/ 25400 w 617137"/>
                <a:gd name="connsiteY9" fmla="*/ 725158 h 2227369"/>
                <a:gd name="connsiteX0" fmla="*/ 25400 w 617137"/>
                <a:gd name="connsiteY0" fmla="*/ 775958 h 2227369"/>
                <a:gd name="connsiteX1" fmla="*/ 435885 w 617137"/>
                <a:gd name="connsiteY1" fmla="*/ 559512 h 2227369"/>
                <a:gd name="connsiteX2" fmla="*/ 388608 w 617137"/>
                <a:gd name="connsiteY2" fmla="*/ 171450 h 2227369"/>
                <a:gd name="connsiteX3" fmla="*/ 514279 w 617137"/>
                <a:gd name="connsiteY3" fmla="*/ 0 h 2227369"/>
                <a:gd name="connsiteX4" fmla="*/ 617137 w 617137"/>
                <a:gd name="connsiteY4" fmla="*/ 102858 h 2227369"/>
                <a:gd name="connsiteX5" fmla="*/ 617137 w 617137"/>
                <a:gd name="connsiteY5" fmla="*/ 2124511 h 2227369"/>
                <a:gd name="connsiteX6" fmla="*/ 514279 w 617137"/>
                <a:gd name="connsiteY6" fmla="*/ 2227369 h 2227369"/>
                <a:gd name="connsiteX7" fmla="*/ 102858 w 617137"/>
                <a:gd name="connsiteY7" fmla="*/ 2227369 h 2227369"/>
                <a:gd name="connsiteX8" fmla="*/ 0 w 617137"/>
                <a:gd name="connsiteY8" fmla="*/ 2124511 h 2227369"/>
                <a:gd name="connsiteX9" fmla="*/ 25400 w 617137"/>
                <a:gd name="connsiteY9" fmla="*/ 775958 h 2227369"/>
                <a:gd name="connsiteX0" fmla="*/ 25400 w 617137"/>
                <a:gd name="connsiteY0" fmla="*/ 775958 h 2227369"/>
                <a:gd name="connsiteX1" fmla="*/ 435885 w 617137"/>
                <a:gd name="connsiteY1" fmla="*/ 559512 h 2227369"/>
                <a:gd name="connsiteX2" fmla="*/ 388608 w 617137"/>
                <a:gd name="connsiteY2" fmla="*/ 171450 h 2227369"/>
                <a:gd name="connsiteX3" fmla="*/ 514279 w 617137"/>
                <a:gd name="connsiteY3" fmla="*/ 0 h 2227369"/>
                <a:gd name="connsiteX4" fmla="*/ 617137 w 617137"/>
                <a:gd name="connsiteY4" fmla="*/ 102858 h 2227369"/>
                <a:gd name="connsiteX5" fmla="*/ 617137 w 617137"/>
                <a:gd name="connsiteY5" fmla="*/ 2124511 h 2227369"/>
                <a:gd name="connsiteX6" fmla="*/ 514279 w 617137"/>
                <a:gd name="connsiteY6" fmla="*/ 2227369 h 2227369"/>
                <a:gd name="connsiteX7" fmla="*/ 102858 w 617137"/>
                <a:gd name="connsiteY7" fmla="*/ 2227369 h 2227369"/>
                <a:gd name="connsiteX8" fmla="*/ 0 w 617137"/>
                <a:gd name="connsiteY8" fmla="*/ 2124511 h 2227369"/>
                <a:gd name="connsiteX9" fmla="*/ 25400 w 617137"/>
                <a:gd name="connsiteY9" fmla="*/ 775958 h 2227369"/>
                <a:gd name="connsiteX0" fmla="*/ 25400 w 617137"/>
                <a:gd name="connsiteY0" fmla="*/ 775958 h 2227369"/>
                <a:gd name="connsiteX1" fmla="*/ 435885 w 617137"/>
                <a:gd name="connsiteY1" fmla="*/ 559512 h 2227369"/>
                <a:gd name="connsiteX2" fmla="*/ 388608 w 617137"/>
                <a:gd name="connsiteY2" fmla="*/ 171450 h 2227369"/>
                <a:gd name="connsiteX3" fmla="*/ 514279 w 617137"/>
                <a:gd name="connsiteY3" fmla="*/ 0 h 2227369"/>
                <a:gd name="connsiteX4" fmla="*/ 617137 w 617137"/>
                <a:gd name="connsiteY4" fmla="*/ 102858 h 2227369"/>
                <a:gd name="connsiteX5" fmla="*/ 617137 w 617137"/>
                <a:gd name="connsiteY5" fmla="*/ 2124511 h 2227369"/>
                <a:gd name="connsiteX6" fmla="*/ 514279 w 617137"/>
                <a:gd name="connsiteY6" fmla="*/ 2227369 h 2227369"/>
                <a:gd name="connsiteX7" fmla="*/ 102858 w 617137"/>
                <a:gd name="connsiteY7" fmla="*/ 2227369 h 2227369"/>
                <a:gd name="connsiteX8" fmla="*/ 0 w 617137"/>
                <a:gd name="connsiteY8" fmla="*/ 2124511 h 2227369"/>
                <a:gd name="connsiteX9" fmla="*/ 25400 w 617137"/>
                <a:gd name="connsiteY9" fmla="*/ 775958 h 2227369"/>
                <a:gd name="connsiteX0" fmla="*/ 19050 w 617137"/>
                <a:gd name="connsiteY0" fmla="*/ 718808 h 2227369"/>
                <a:gd name="connsiteX1" fmla="*/ 435885 w 617137"/>
                <a:gd name="connsiteY1" fmla="*/ 559512 h 2227369"/>
                <a:gd name="connsiteX2" fmla="*/ 388608 w 617137"/>
                <a:gd name="connsiteY2" fmla="*/ 171450 h 2227369"/>
                <a:gd name="connsiteX3" fmla="*/ 514279 w 617137"/>
                <a:gd name="connsiteY3" fmla="*/ 0 h 2227369"/>
                <a:gd name="connsiteX4" fmla="*/ 617137 w 617137"/>
                <a:gd name="connsiteY4" fmla="*/ 102858 h 2227369"/>
                <a:gd name="connsiteX5" fmla="*/ 617137 w 617137"/>
                <a:gd name="connsiteY5" fmla="*/ 2124511 h 2227369"/>
                <a:gd name="connsiteX6" fmla="*/ 514279 w 617137"/>
                <a:gd name="connsiteY6" fmla="*/ 2227369 h 2227369"/>
                <a:gd name="connsiteX7" fmla="*/ 102858 w 617137"/>
                <a:gd name="connsiteY7" fmla="*/ 2227369 h 2227369"/>
                <a:gd name="connsiteX8" fmla="*/ 0 w 617137"/>
                <a:gd name="connsiteY8" fmla="*/ 2124511 h 2227369"/>
                <a:gd name="connsiteX9" fmla="*/ 19050 w 617137"/>
                <a:gd name="connsiteY9" fmla="*/ 718808 h 2227369"/>
                <a:gd name="connsiteX0" fmla="*/ 19050 w 617137"/>
                <a:gd name="connsiteY0" fmla="*/ 718808 h 2227369"/>
                <a:gd name="connsiteX1" fmla="*/ 435885 w 617137"/>
                <a:gd name="connsiteY1" fmla="*/ 559512 h 2227369"/>
                <a:gd name="connsiteX2" fmla="*/ 388608 w 617137"/>
                <a:gd name="connsiteY2" fmla="*/ 171450 h 2227369"/>
                <a:gd name="connsiteX3" fmla="*/ 514279 w 617137"/>
                <a:gd name="connsiteY3" fmla="*/ 0 h 2227369"/>
                <a:gd name="connsiteX4" fmla="*/ 617137 w 617137"/>
                <a:gd name="connsiteY4" fmla="*/ 102858 h 2227369"/>
                <a:gd name="connsiteX5" fmla="*/ 617137 w 617137"/>
                <a:gd name="connsiteY5" fmla="*/ 2124511 h 2227369"/>
                <a:gd name="connsiteX6" fmla="*/ 514279 w 617137"/>
                <a:gd name="connsiteY6" fmla="*/ 2227369 h 2227369"/>
                <a:gd name="connsiteX7" fmla="*/ 102858 w 617137"/>
                <a:gd name="connsiteY7" fmla="*/ 2227369 h 2227369"/>
                <a:gd name="connsiteX8" fmla="*/ 0 w 617137"/>
                <a:gd name="connsiteY8" fmla="*/ 2124511 h 2227369"/>
                <a:gd name="connsiteX9" fmla="*/ 19050 w 617137"/>
                <a:gd name="connsiteY9" fmla="*/ 718808 h 2227369"/>
                <a:gd name="connsiteX0" fmla="*/ 19050 w 617137"/>
                <a:gd name="connsiteY0" fmla="*/ 718808 h 2227369"/>
                <a:gd name="connsiteX1" fmla="*/ 499385 w 617137"/>
                <a:gd name="connsiteY1" fmla="*/ 616662 h 2227369"/>
                <a:gd name="connsiteX2" fmla="*/ 388608 w 617137"/>
                <a:gd name="connsiteY2" fmla="*/ 171450 h 2227369"/>
                <a:gd name="connsiteX3" fmla="*/ 514279 w 617137"/>
                <a:gd name="connsiteY3" fmla="*/ 0 h 2227369"/>
                <a:gd name="connsiteX4" fmla="*/ 617137 w 617137"/>
                <a:gd name="connsiteY4" fmla="*/ 102858 h 2227369"/>
                <a:gd name="connsiteX5" fmla="*/ 617137 w 617137"/>
                <a:gd name="connsiteY5" fmla="*/ 2124511 h 2227369"/>
                <a:gd name="connsiteX6" fmla="*/ 514279 w 617137"/>
                <a:gd name="connsiteY6" fmla="*/ 2227369 h 2227369"/>
                <a:gd name="connsiteX7" fmla="*/ 102858 w 617137"/>
                <a:gd name="connsiteY7" fmla="*/ 2227369 h 2227369"/>
                <a:gd name="connsiteX8" fmla="*/ 0 w 617137"/>
                <a:gd name="connsiteY8" fmla="*/ 2124511 h 2227369"/>
                <a:gd name="connsiteX9" fmla="*/ 19050 w 617137"/>
                <a:gd name="connsiteY9" fmla="*/ 718808 h 2227369"/>
                <a:gd name="connsiteX0" fmla="*/ 19050 w 617137"/>
                <a:gd name="connsiteY0" fmla="*/ 718808 h 2227369"/>
                <a:gd name="connsiteX1" fmla="*/ 499385 w 617137"/>
                <a:gd name="connsiteY1" fmla="*/ 565862 h 2227369"/>
                <a:gd name="connsiteX2" fmla="*/ 388608 w 617137"/>
                <a:gd name="connsiteY2" fmla="*/ 171450 h 2227369"/>
                <a:gd name="connsiteX3" fmla="*/ 514279 w 617137"/>
                <a:gd name="connsiteY3" fmla="*/ 0 h 2227369"/>
                <a:gd name="connsiteX4" fmla="*/ 617137 w 617137"/>
                <a:gd name="connsiteY4" fmla="*/ 102858 h 2227369"/>
                <a:gd name="connsiteX5" fmla="*/ 617137 w 617137"/>
                <a:gd name="connsiteY5" fmla="*/ 2124511 h 2227369"/>
                <a:gd name="connsiteX6" fmla="*/ 514279 w 617137"/>
                <a:gd name="connsiteY6" fmla="*/ 2227369 h 2227369"/>
                <a:gd name="connsiteX7" fmla="*/ 102858 w 617137"/>
                <a:gd name="connsiteY7" fmla="*/ 2227369 h 2227369"/>
                <a:gd name="connsiteX8" fmla="*/ 0 w 617137"/>
                <a:gd name="connsiteY8" fmla="*/ 2124511 h 2227369"/>
                <a:gd name="connsiteX9" fmla="*/ 19050 w 617137"/>
                <a:gd name="connsiteY9" fmla="*/ 718808 h 2227369"/>
                <a:gd name="connsiteX0" fmla="*/ 19050 w 617137"/>
                <a:gd name="connsiteY0" fmla="*/ 718808 h 2227369"/>
                <a:gd name="connsiteX1" fmla="*/ 499385 w 617137"/>
                <a:gd name="connsiteY1" fmla="*/ 565862 h 2227369"/>
                <a:gd name="connsiteX2" fmla="*/ 388608 w 617137"/>
                <a:gd name="connsiteY2" fmla="*/ 171450 h 2227369"/>
                <a:gd name="connsiteX3" fmla="*/ 514279 w 617137"/>
                <a:gd name="connsiteY3" fmla="*/ 0 h 2227369"/>
                <a:gd name="connsiteX4" fmla="*/ 617137 w 617137"/>
                <a:gd name="connsiteY4" fmla="*/ 102858 h 2227369"/>
                <a:gd name="connsiteX5" fmla="*/ 617137 w 617137"/>
                <a:gd name="connsiteY5" fmla="*/ 2124511 h 2227369"/>
                <a:gd name="connsiteX6" fmla="*/ 514279 w 617137"/>
                <a:gd name="connsiteY6" fmla="*/ 2227369 h 2227369"/>
                <a:gd name="connsiteX7" fmla="*/ 102858 w 617137"/>
                <a:gd name="connsiteY7" fmla="*/ 2227369 h 2227369"/>
                <a:gd name="connsiteX8" fmla="*/ 0 w 617137"/>
                <a:gd name="connsiteY8" fmla="*/ 2124511 h 2227369"/>
                <a:gd name="connsiteX9" fmla="*/ 19050 w 617137"/>
                <a:gd name="connsiteY9" fmla="*/ 718808 h 2227369"/>
                <a:gd name="connsiteX0" fmla="*/ 19050 w 617137"/>
                <a:gd name="connsiteY0" fmla="*/ 718808 h 2227369"/>
                <a:gd name="connsiteX1" fmla="*/ 499385 w 617137"/>
                <a:gd name="connsiteY1" fmla="*/ 565862 h 2227369"/>
                <a:gd name="connsiteX2" fmla="*/ 515608 w 617137"/>
                <a:gd name="connsiteY2" fmla="*/ 254000 h 2227369"/>
                <a:gd name="connsiteX3" fmla="*/ 514279 w 617137"/>
                <a:gd name="connsiteY3" fmla="*/ 0 h 2227369"/>
                <a:gd name="connsiteX4" fmla="*/ 617137 w 617137"/>
                <a:gd name="connsiteY4" fmla="*/ 102858 h 2227369"/>
                <a:gd name="connsiteX5" fmla="*/ 617137 w 617137"/>
                <a:gd name="connsiteY5" fmla="*/ 2124511 h 2227369"/>
                <a:gd name="connsiteX6" fmla="*/ 514279 w 617137"/>
                <a:gd name="connsiteY6" fmla="*/ 2227369 h 2227369"/>
                <a:gd name="connsiteX7" fmla="*/ 102858 w 617137"/>
                <a:gd name="connsiteY7" fmla="*/ 2227369 h 2227369"/>
                <a:gd name="connsiteX8" fmla="*/ 0 w 617137"/>
                <a:gd name="connsiteY8" fmla="*/ 2124511 h 2227369"/>
                <a:gd name="connsiteX9" fmla="*/ 19050 w 617137"/>
                <a:gd name="connsiteY9" fmla="*/ 718808 h 2227369"/>
                <a:gd name="connsiteX0" fmla="*/ 19050 w 617137"/>
                <a:gd name="connsiteY0" fmla="*/ 718808 h 2227369"/>
                <a:gd name="connsiteX1" fmla="*/ 499385 w 617137"/>
                <a:gd name="connsiteY1" fmla="*/ 565862 h 2227369"/>
                <a:gd name="connsiteX2" fmla="*/ 514279 w 617137"/>
                <a:gd name="connsiteY2" fmla="*/ 0 h 2227369"/>
                <a:gd name="connsiteX3" fmla="*/ 617137 w 617137"/>
                <a:gd name="connsiteY3" fmla="*/ 102858 h 2227369"/>
                <a:gd name="connsiteX4" fmla="*/ 617137 w 617137"/>
                <a:gd name="connsiteY4" fmla="*/ 2124511 h 2227369"/>
                <a:gd name="connsiteX5" fmla="*/ 514279 w 617137"/>
                <a:gd name="connsiteY5" fmla="*/ 2227369 h 2227369"/>
                <a:gd name="connsiteX6" fmla="*/ 102858 w 617137"/>
                <a:gd name="connsiteY6" fmla="*/ 2227369 h 2227369"/>
                <a:gd name="connsiteX7" fmla="*/ 0 w 617137"/>
                <a:gd name="connsiteY7" fmla="*/ 2124511 h 2227369"/>
                <a:gd name="connsiteX8" fmla="*/ 19050 w 617137"/>
                <a:gd name="connsiteY8" fmla="*/ 718808 h 2227369"/>
                <a:gd name="connsiteX0" fmla="*/ 19050 w 617137"/>
                <a:gd name="connsiteY0" fmla="*/ 718808 h 2227369"/>
                <a:gd name="connsiteX1" fmla="*/ 499385 w 617137"/>
                <a:gd name="connsiteY1" fmla="*/ 565862 h 2227369"/>
                <a:gd name="connsiteX2" fmla="*/ 514279 w 617137"/>
                <a:gd name="connsiteY2" fmla="*/ 0 h 2227369"/>
                <a:gd name="connsiteX3" fmla="*/ 617137 w 617137"/>
                <a:gd name="connsiteY3" fmla="*/ 102858 h 2227369"/>
                <a:gd name="connsiteX4" fmla="*/ 617137 w 617137"/>
                <a:gd name="connsiteY4" fmla="*/ 2124511 h 2227369"/>
                <a:gd name="connsiteX5" fmla="*/ 514279 w 617137"/>
                <a:gd name="connsiteY5" fmla="*/ 2227369 h 2227369"/>
                <a:gd name="connsiteX6" fmla="*/ 102858 w 617137"/>
                <a:gd name="connsiteY6" fmla="*/ 2227369 h 2227369"/>
                <a:gd name="connsiteX7" fmla="*/ 0 w 617137"/>
                <a:gd name="connsiteY7" fmla="*/ 2124511 h 2227369"/>
                <a:gd name="connsiteX8" fmla="*/ 19050 w 617137"/>
                <a:gd name="connsiteY8" fmla="*/ 718808 h 2227369"/>
                <a:gd name="connsiteX0" fmla="*/ 19050 w 617137"/>
                <a:gd name="connsiteY0" fmla="*/ 718808 h 2227369"/>
                <a:gd name="connsiteX1" fmla="*/ 499385 w 617137"/>
                <a:gd name="connsiteY1" fmla="*/ 565862 h 2227369"/>
                <a:gd name="connsiteX2" fmla="*/ 514279 w 617137"/>
                <a:gd name="connsiteY2" fmla="*/ 0 h 2227369"/>
                <a:gd name="connsiteX3" fmla="*/ 617137 w 617137"/>
                <a:gd name="connsiteY3" fmla="*/ 102858 h 2227369"/>
                <a:gd name="connsiteX4" fmla="*/ 617137 w 617137"/>
                <a:gd name="connsiteY4" fmla="*/ 2124511 h 2227369"/>
                <a:gd name="connsiteX5" fmla="*/ 514279 w 617137"/>
                <a:gd name="connsiteY5" fmla="*/ 2227369 h 2227369"/>
                <a:gd name="connsiteX6" fmla="*/ 102858 w 617137"/>
                <a:gd name="connsiteY6" fmla="*/ 2227369 h 2227369"/>
                <a:gd name="connsiteX7" fmla="*/ 0 w 617137"/>
                <a:gd name="connsiteY7" fmla="*/ 2124511 h 2227369"/>
                <a:gd name="connsiteX8" fmla="*/ 19050 w 617137"/>
                <a:gd name="connsiteY8" fmla="*/ 718808 h 2227369"/>
                <a:gd name="connsiteX0" fmla="*/ 19050 w 617137"/>
                <a:gd name="connsiteY0" fmla="*/ 718808 h 2227369"/>
                <a:gd name="connsiteX1" fmla="*/ 499385 w 617137"/>
                <a:gd name="connsiteY1" fmla="*/ 565862 h 2227369"/>
                <a:gd name="connsiteX2" fmla="*/ 514279 w 617137"/>
                <a:gd name="connsiteY2" fmla="*/ 0 h 2227369"/>
                <a:gd name="connsiteX3" fmla="*/ 617137 w 617137"/>
                <a:gd name="connsiteY3" fmla="*/ 102858 h 2227369"/>
                <a:gd name="connsiteX4" fmla="*/ 617137 w 617137"/>
                <a:gd name="connsiteY4" fmla="*/ 2124511 h 2227369"/>
                <a:gd name="connsiteX5" fmla="*/ 514279 w 617137"/>
                <a:gd name="connsiteY5" fmla="*/ 2227369 h 2227369"/>
                <a:gd name="connsiteX6" fmla="*/ 102858 w 617137"/>
                <a:gd name="connsiteY6" fmla="*/ 2227369 h 2227369"/>
                <a:gd name="connsiteX7" fmla="*/ 0 w 617137"/>
                <a:gd name="connsiteY7" fmla="*/ 2124511 h 2227369"/>
                <a:gd name="connsiteX8" fmla="*/ 19050 w 617137"/>
                <a:gd name="connsiteY8" fmla="*/ 718808 h 2227369"/>
                <a:gd name="connsiteX0" fmla="*/ 19050 w 617137"/>
                <a:gd name="connsiteY0" fmla="*/ 718808 h 2227369"/>
                <a:gd name="connsiteX1" fmla="*/ 499385 w 617137"/>
                <a:gd name="connsiteY1" fmla="*/ 565862 h 2227369"/>
                <a:gd name="connsiteX2" fmla="*/ 514279 w 617137"/>
                <a:gd name="connsiteY2" fmla="*/ 0 h 2227369"/>
                <a:gd name="connsiteX3" fmla="*/ 617137 w 617137"/>
                <a:gd name="connsiteY3" fmla="*/ 102858 h 2227369"/>
                <a:gd name="connsiteX4" fmla="*/ 617137 w 617137"/>
                <a:gd name="connsiteY4" fmla="*/ 2124511 h 2227369"/>
                <a:gd name="connsiteX5" fmla="*/ 514279 w 617137"/>
                <a:gd name="connsiteY5" fmla="*/ 2227369 h 2227369"/>
                <a:gd name="connsiteX6" fmla="*/ 102858 w 617137"/>
                <a:gd name="connsiteY6" fmla="*/ 2227369 h 2227369"/>
                <a:gd name="connsiteX7" fmla="*/ 0 w 617137"/>
                <a:gd name="connsiteY7" fmla="*/ 2124511 h 2227369"/>
                <a:gd name="connsiteX8" fmla="*/ 19050 w 617137"/>
                <a:gd name="connsiteY8" fmla="*/ 718808 h 2227369"/>
                <a:gd name="connsiteX0" fmla="*/ 19050 w 617137"/>
                <a:gd name="connsiteY0" fmla="*/ 724089 h 2232650"/>
                <a:gd name="connsiteX1" fmla="*/ 499385 w 617137"/>
                <a:gd name="connsiteY1" fmla="*/ 571143 h 2232650"/>
                <a:gd name="connsiteX2" fmla="*/ 514279 w 617137"/>
                <a:gd name="connsiteY2" fmla="*/ 5281 h 2232650"/>
                <a:gd name="connsiteX3" fmla="*/ 617137 w 617137"/>
                <a:gd name="connsiteY3" fmla="*/ 108139 h 2232650"/>
                <a:gd name="connsiteX4" fmla="*/ 617137 w 617137"/>
                <a:gd name="connsiteY4" fmla="*/ 2129792 h 2232650"/>
                <a:gd name="connsiteX5" fmla="*/ 514279 w 617137"/>
                <a:gd name="connsiteY5" fmla="*/ 2232650 h 2232650"/>
                <a:gd name="connsiteX6" fmla="*/ 102858 w 617137"/>
                <a:gd name="connsiteY6" fmla="*/ 2232650 h 2232650"/>
                <a:gd name="connsiteX7" fmla="*/ 0 w 617137"/>
                <a:gd name="connsiteY7" fmla="*/ 2129792 h 2232650"/>
                <a:gd name="connsiteX8" fmla="*/ 19050 w 617137"/>
                <a:gd name="connsiteY8" fmla="*/ 724089 h 2232650"/>
                <a:gd name="connsiteX0" fmla="*/ 19050 w 617137"/>
                <a:gd name="connsiteY0" fmla="*/ 753981 h 2262542"/>
                <a:gd name="connsiteX1" fmla="*/ 499385 w 617137"/>
                <a:gd name="connsiteY1" fmla="*/ 601035 h 2262542"/>
                <a:gd name="connsiteX2" fmla="*/ 514279 w 617137"/>
                <a:gd name="connsiteY2" fmla="*/ 35173 h 2262542"/>
                <a:gd name="connsiteX3" fmla="*/ 617137 w 617137"/>
                <a:gd name="connsiteY3" fmla="*/ 30081 h 2262542"/>
                <a:gd name="connsiteX4" fmla="*/ 617137 w 617137"/>
                <a:gd name="connsiteY4" fmla="*/ 2159684 h 2262542"/>
                <a:gd name="connsiteX5" fmla="*/ 514279 w 617137"/>
                <a:gd name="connsiteY5" fmla="*/ 2262542 h 2262542"/>
                <a:gd name="connsiteX6" fmla="*/ 102858 w 617137"/>
                <a:gd name="connsiteY6" fmla="*/ 2262542 h 2262542"/>
                <a:gd name="connsiteX7" fmla="*/ 0 w 617137"/>
                <a:gd name="connsiteY7" fmla="*/ 2159684 h 2262542"/>
                <a:gd name="connsiteX8" fmla="*/ 19050 w 617137"/>
                <a:gd name="connsiteY8" fmla="*/ 753981 h 2262542"/>
                <a:gd name="connsiteX0" fmla="*/ 19050 w 617137"/>
                <a:gd name="connsiteY0" fmla="*/ 729930 h 2238491"/>
                <a:gd name="connsiteX1" fmla="*/ 499385 w 617137"/>
                <a:gd name="connsiteY1" fmla="*/ 576984 h 2238491"/>
                <a:gd name="connsiteX2" fmla="*/ 514279 w 617137"/>
                <a:gd name="connsiteY2" fmla="*/ 11122 h 2238491"/>
                <a:gd name="connsiteX3" fmla="*/ 617137 w 617137"/>
                <a:gd name="connsiteY3" fmla="*/ 6030 h 2238491"/>
                <a:gd name="connsiteX4" fmla="*/ 617137 w 617137"/>
                <a:gd name="connsiteY4" fmla="*/ 2135633 h 2238491"/>
                <a:gd name="connsiteX5" fmla="*/ 514279 w 617137"/>
                <a:gd name="connsiteY5" fmla="*/ 2238491 h 2238491"/>
                <a:gd name="connsiteX6" fmla="*/ 102858 w 617137"/>
                <a:gd name="connsiteY6" fmla="*/ 2238491 h 2238491"/>
                <a:gd name="connsiteX7" fmla="*/ 0 w 617137"/>
                <a:gd name="connsiteY7" fmla="*/ 2135633 h 2238491"/>
                <a:gd name="connsiteX8" fmla="*/ 19050 w 617137"/>
                <a:gd name="connsiteY8" fmla="*/ 729930 h 2238491"/>
                <a:gd name="connsiteX0" fmla="*/ 19050 w 617137"/>
                <a:gd name="connsiteY0" fmla="*/ 729930 h 2238491"/>
                <a:gd name="connsiteX1" fmla="*/ 499385 w 617137"/>
                <a:gd name="connsiteY1" fmla="*/ 576984 h 2238491"/>
                <a:gd name="connsiteX2" fmla="*/ 514279 w 617137"/>
                <a:gd name="connsiteY2" fmla="*/ 11122 h 2238491"/>
                <a:gd name="connsiteX3" fmla="*/ 617137 w 617137"/>
                <a:gd name="connsiteY3" fmla="*/ 6030 h 2238491"/>
                <a:gd name="connsiteX4" fmla="*/ 514279 w 617137"/>
                <a:gd name="connsiteY4" fmla="*/ 2238491 h 2238491"/>
                <a:gd name="connsiteX5" fmla="*/ 102858 w 617137"/>
                <a:gd name="connsiteY5" fmla="*/ 2238491 h 2238491"/>
                <a:gd name="connsiteX6" fmla="*/ 0 w 617137"/>
                <a:gd name="connsiteY6" fmla="*/ 2135633 h 2238491"/>
                <a:gd name="connsiteX7" fmla="*/ 19050 w 617137"/>
                <a:gd name="connsiteY7" fmla="*/ 729930 h 2238491"/>
                <a:gd name="connsiteX0" fmla="*/ 19050 w 628579"/>
                <a:gd name="connsiteY0" fmla="*/ 729930 h 2238491"/>
                <a:gd name="connsiteX1" fmla="*/ 499385 w 628579"/>
                <a:gd name="connsiteY1" fmla="*/ 576984 h 2238491"/>
                <a:gd name="connsiteX2" fmla="*/ 514279 w 628579"/>
                <a:gd name="connsiteY2" fmla="*/ 11122 h 2238491"/>
                <a:gd name="connsiteX3" fmla="*/ 617137 w 628579"/>
                <a:gd name="connsiteY3" fmla="*/ 6030 h 2238491"/>
                <a:gd name="connsiteX4" fmla="*/ 628579 w 628579"/>
                <a:gd name="connsiteY4" fmla="*/ 2238491 h 2238491"/>
                <a:gd name="connsiteX5" fmla="*/ 102858 w 628579"/>
                <a:gd name="connsiteY5" fmla="*/ 2238491 h 2238491"/>
                <a:gd name="connsiteX6" fmla="*/ 0 w 628579"/>
                <a:gd name="connsiteY6" fmla="*/ 2135633 h 2238491"/>
                <a:gd name="connsiteX7" fmla="*/ 19050 w 628579"/>
                <a:gd name="connsiteY7" fmla="*/ 729930 h 2238491"/>
                <a:gd name="connsiteX0" fmla="*/ 19050 w 628579"/>
                <a:gd name="connsiteY0" fmla="*/ 729930 h 2238491"/>
                <a:gd name="connsiteX1" fmla="*/ 499385 w 628579"/>
                <a:gd name="connsiteY1" fmla="*/ 576984 h 2238491"/>
                <a:gd name="connsiteX2" fmla="*/ 514279 w 628579"/>
                <a:gd name="connsiteY2" fmla="*/ 11122 h 2238491"/>
                <a:gd name="connsiteX3" fmla="*/ 617137 w 628579"/>
                <a:gd name="connsiteY3" fmla="*/ 6030 h 2238491"/>
                <a:gd name="connsiteX4" fmla="*/ 628579 w 628579"/>
                <a:gd name="connsiteY4" fmla="*/ 2238491 h 2238491"/>
                <a:gd name="connsiteX5" fmla="*/ 102858 w 628579"/>
                <a:gd name="connsiteY5" fmla="*/ 2238491 h 2238491"/>
                <a:gd name="connsiteX6" fmla="*/ 0 w 628579"/>
                <a:gd name="connsiteY6" fmla="*/ 2135633 h 2238491"/>
                <a:gd name="connsiteX7" fmla="*/ 19050 w 628579"/>
                <a:gd name="connsiteY7" fmla="*/ 729930 h 2238491"/>
                <a:gd name="connsiteX0" fmla="*/ 19050 w 628579"/>
                <a:gd name="connsiteY0" fmla="*/ 729930 h 2238491"/>
                <a:gd name="connsiteX1" fmla="*/ 473985 w 628579"/>
                <a:gd name="connsiteY1" fmla="*/ 596034 h 2238491"/>
                <a:gd name="connsiteX2" fmla="*/ 514279 w 628579"/>
                <a:gd name="connsiteY2" fmla="*/ 11122 h 2238491"/>
                <a:gd name="connsiteX3" fmla="*/ 617137 w 628579"/>
                <a:gd name="connsiteY3" fmla="*/ 6030 h 2238491"/>
                <a:gd name="connsiteX4" fmla="*/ 628579 w 628579"/>
                <a:gd name="connsiteY4" fmla="*/ 2238491 h 2238491"/>
                <a:gd name="connsiteX5" fmla="*/ 102858 w 628579"/>
                <a:gd name="connsiteY5" fmla="*/ 2238491 h 2238491"/>
                <a:gd name="connsiteX6" fmla="*/ 0 w 628579"/>
                <a:gd name="connsiteY6" fmla="*/ 2135633 h 2238491"/>
                <a:gd name="connsiteX7" fmla="*/ 19050 w 628579"/>
                <a:gd name="connsiteY7" fmla="*/ 729930 h 2238491"/>
                <a:gd name="connsiteX0" fmla="*/ 19050 w 628579"/>
                <a:gd name="connsiteY0" fmla="*/ 729930 h 2238491"/>
                <a:gd name="connsiteX1" fmla="*/ 473985 w 628579"/>
                <a:gd name="connsiteY1" fmla="*/ 596034 h 2238491"/>
                <a:gd name="connsiteX2" fmla="*/ 514279 w 628579"/>
                <a:gd name="connsiteY2" fmla="*/ 11122 h 2238491"/>
                <a:gd name="connsiteX3" fmla="*/ 617137 w 628579"/>
                <a:gd name="connsiteY3" fmla="*/ 6030 h 2238491"/>
                <a:gd name="connsiteX4" fmla="*/ 628579 w 628579"/>
                <a:gd name="connsiteY4" fmla="*/ 2238491 h 2238491"/>
                <a:gd name="connsiteX5" fmla="*/ 102858 w 628579"/>
                <a:gd name="connsiteY5" fmla="*/ 2238491 h 2238491"/>
                <a:gd name="connsiteX6" fmla="*/ 0 w 628579"/>
                <a:gd name="connsiteY6" fmla="*/ 2135633 h 2238491"/>
                <a:gd name="connsiteX7" fmla="*/ 19050 w 628579"/>
                <a:gd name="connsiteY7" fmla="*/ 729930 h 2238491"/>
                <a:gd name="connsiteX0" fmla="*/ 19050 w 628579"/>
                <a:gd name="connsiteY0" fmla="*/ 729930 h 2238491"/>
                <a:gd name="connsiteX1" fmla="*/ 473985 w 628579"/>
                <a:gd name="connsiteY1" fmla="*/ 596034 h 2238491"/>
                <a:gd name="connsiteX2" fmla="*/ 514279 w 628579"/>
                <a:gd name="connsiteY2" fmla="*/ 11122 h 2238491"/>
                <a:gd name="connsiteX3" fmla="*/ 617137 w 628579"/>
                <a:gd name="connsiteY3" fmla="*/ 6030 h 2238491"/>
                <a:gd name="connsiteX4" fmla="*/ 628579 w 628579"/>
                <a:gd name="connsiteY4" fmla="*/ 2238491 h 2238491"/>
                <a:gd name="connsiteX5" fmla="*/ 102858 w 628579"/>
                <a:gd name="connsiteY5" fmla="*/ 2238491 h 2238491"/>
                <a:gd name="connsiteX6" fmla="*/ 0 w 628579"/>
                <a:gd name="connsiteY6" fmla="*/ 2135633 h 2238491"/>
                <a:gd name="connsiteX7" fmla="*/ 19050 w 628579"/>
                <a:gd name="connsiteY7" fmla="*/ 729930 h 2238491"/>
                <a:gd name="connsiteX0" fmla="*/ 19050 w 628579"/>
                <a:gd name="connsiteY0" fmla="*/ 729930 h 2238491"/>
                <a:gd name="connsiteX1" fmla="*/ 473985 w 628579"/>
                <a:gd name="connsiteY1" fmla="*/ 596034 h 2238491"/>
                <a:gd name="connsiteX2" fmla="*/ 514279 w 628579"/>
                <a:gd name="connsiteY2" fmla="*/ 11122 h 2238491"/>
                <a:gd name="connsiteX3" fmla="*/ 617137 w 628579"/>
                <a:gd name="connsiteY3" fmla="*/ 6030 h 2238491"/>
                <a:gd name="connsiteX4" fmla="*/ 628579 w 628579"/>
                <a:gd name="connsiteY4" fmla="*/ 2238491 h 2238491"/>
                <a:gd name="connsiteX5" fmla="*/ 102858 w 628579"/>
                <a:gd name="connsiteY5" fmla="*/ 2238491 h 2238491"/>
                <a:gd name="connsiteX6" fmla="*/ 0 w 628579"/>
                <a:gd name="connsiteY6" fmla="*/ 2135633 h 2238491"/>
                <a:gd name="connsiteX7" fmla="*/ 19050 w 628579"/>
                <a:gd name="connsiteY7" fmla="*/ 729930 h 2238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8579" h="2238491">
                  <a:moveTo>
                    <a:pt x="19050" y="729930"/>
                  </a:moveTo>
                  <a:cubicBezTo>
                    <a:pt x="184831" y="707222"/>
                    <a:pt x="381700" y="643869"/>
                    <a:pt x="473985" y="596034"/>
                  </a:cubicBezTo>
                  <a:cubicBezTo>
                    <a:pt x="524773" y="444483"/>
                    <a:pt x="450204" y="12089"/>
                    <a:pt x="514279" y="11122"/>
                  </a:cubicBezTo>
                  <a:cubicBezTo>
                    <a:pt x="596486" y="-14278"/>
                    <a:pt x="572687" y="12723"/>
                    <a:pt x="617137" y="6030"/>
                  </a:cubicBezTo>
                  <a:lnTo>
                    <a:pt x="628579" y="2238491"/>
                  </a:lnTo>
                  <a:lnTo>
                    <a:pt x="102858" y="2238491"/>
                  </a:lnTo>
                  <a:cubicBezTo>
                    <a:pt x="46051" y="2238491"/>
                    <a:pt x="0" y="2192440"/>
                    <a:pt x="0" y="2135633"/>
                  </a:cubicBezTo>
                  <a:lnTo>
                    <a:pt x="19050" y="729930"/>
                  </a:lnTo>
                  <a:close/>
                </a:path>
              </a:pathLst>
            </a:custGeom>
            <a:solidFill>
              <a:srgbClr val="F8CD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sp>
          <p:nvSpPr>
            <p:cNvPr id="98" name="Oval 97"/>
            <p:cNvSpPr/>
            <p:nvPr/>
          </p:nvSpPr>
          <p:spPr>
            <a:xfrm>
              <a:off x="3192472" y="701906"/>
              <a:ext cx="147388" cy="1473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grpSp>
      <p:grpSp>
        <p:nvGrpSpPr>
          <p:cNvPr id="99" name="Group 98"/>
          <p:cNvGrpSpPr/>
          <p:nvPr/>
        </p:nvGrpSpPr>
        <p:grpSpPr>
          <a:xfrm>
            <a:off x="3673889" y="425679"/>
            <a:ext cx="339440" cy="1211069"/>
            <a:chOff x="8913241" y="8073"/>
            <a:chExt cx="628871" cy="2139832"/>
          </a:xfrm>
        </p:grpSpPr>
        <p:sp>
          <p:nvSpPr>
            <p:cNvPr id="100" name="Rectangle 99"/>
            <p:cNvSpPr/>
            <p:nvPr/>
          </p:nvSpPr>
          <p:spPr>
            <a:xfrm>
              <a:off x="9167282" y="471127"/>
              <a:ext cx="108987" cy="943696"/>
            </a:xfrm>
            <a:prstGeom prst="rect">
              <a:avLst/>
            </a:prstGeom>
            <a:solidFill>
              <a:srgbClr val="E7E7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sp>
          <p:nvSpPr>
            <p:cNvPr id="101" name="Rectangle: Rounded Corners 130"/>
            <p:cNvSpPr/>
            <p:nvPr/>
          </p:nvSpPr>
          <p:spPr>
            <a:xfrm>
              <a:off x="9142095" y="8073"/>
              <a:ext cx="152400" cy="581025"/>
            </a:xfrm>
            <a:prstGeom prst="roundRect">
              <a:avLst/>
            </a:prstGeom>
            <a:solidFill>
              <a:srgbClr val="5464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sp>
          <p:nvSpPr>
            <p:cNvPr id="102" name="Rectangle: Rounded Corners 131"/>
            <p:cNvSpPr/>
            <p:nvPr/>
          </p:nvSpPr>
          <p:spPr>
            <a:xfrm>
              <a:off x="9199246" y="69691"/>
              <a:ext cx="45719" cy="15867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sp>
          <p:nvSpPr>
            <p:cNvPr id="104" name="Rectangle: Rounded Corners 63"/>
            <p:cNvSpPr/>
            <p:nvPr/>
          </p:nvSpPr>
          <p:spPr>
            <a:xfrm>
              <a:off x="8913241" y="1399099"/>
              <a:ext cx="628871" cy="748806"/>
            </a:xfrm>
            <a:custGeom>
              <a:avLst/>
              <a:gdLst>
                <a:gd name="connsiteX0" fmla="*/ 0 w 462643"/>
                <a:gd name="connsiteY0" fmla="*/ 77109 h 677523"/>
                <a:gd name="connsiteX1" fmla="*/ 77109 w 462643"/>
                <a:gd name="connsiteY1" fmla="*/ 0 h 677523"/>
                <a:gd name="connsiteX2" fmla="*/ 385534 w 462643"/>
                <a:gd name="connsiteY2" fmla="*/ 0 h 677523"/>
                <a:gd name="connsiteX3" fmla="*/ 462643 w 462643"/>
                <a:gd name="connsiteY3" fmla="*/ 77109 h 677523"/>
                <a:gd name="connsiteX4" fmla="*/ 462643 w 462643"/>
                <a:gd name="connsiteY4" fmla="*/ 600414 h 677523"/>
                <a:gd name="connsiteX5" fmla="*/ 385534 w 462643"/>
                <a:gd name="connsiteY5" fmla="*/ 677523 h 677523"/>
                <a:gd name="connsiteX6" fmla="*/ 77109 w 462643"/>
                <a:gd name="connsiteY6" fmla="*/ 677523 h 677523"/>
                <a:gd name="connsiteX7" fmla="*/ 0 w 462643"/>
                <a:gd name="connsiteY7" fmla="*/ 600414 h 677523"/>
                <a:gd name="connsiteX8" fmla="*/ 0 w 462643"/>
                <a:gd name="connsiteY8" fmla="*/ 77109 h 677523"/>
                <a:gd name="connsiteX0" fmla="*/ 61913 w 524556"/>
                <a:gd name="connsiteY0" fmla="*/ 77109 h 677523"/>
                <a:gd name="connsiteX1" fmla="*/ 139022 w 524556"/>
                <a:gd name="connsiteY1" fmla="*/ 0 h 677523"/>
                <a:gd name="connsiteX2" fmla="*/ 447447 w 524556"/>
                <a:gd name="connsiteY2" fmla="*/ 0 h 677523"/>
                <a:gd name="connsiteX3" fmla="*/ 524556 w 524556"/>
                <a:gd name="connsiteY3" fmla="*/ 77109 h 677523"/>
                <a:gd name="connsiteX4" fmla="*/ 524556 w 524556"/>
                <a:gd name="connsiteY4" fmla="*/ 600414 h 677523"/>
                <a:gd name="connsiteX5" fmla="*/ 447447 w 524556"/>
                <a:gd name="connsiteY5" fmla="*/ 677523 h 677523"/>
                <a:gd name="connsiteX6" fmla="*/ 139022 w 524556"/>
                <a:gd name="connsiteY6" fmla="*/ 677523 h 677523"/>
                <a:gd name="connsiteX7" fmla="*/ 0 w 524556"/>
                <a:gd name="connsiteY7" fmla="*/ 555170 h 677523"/>
                <a:gd name="connsiteX8" fmla="*/ 61913 w 524556"/>
                <a:gd name="connsiteY8" fmla="*/ 77109 h 677523"/>
                <a:gd name="connsiteX0" fmla="*/ 61913 w 524556"/>
                <a:gd name="connsiteY0" fmla="*/ 77109 h 677523"/>
                <a:gd name="connsiteX1" fmla="*/ 139022 w 524556"/>
                <a:gd name="connsiteY1" fmla="*/ 0 h 677523"/>
                <a:gd name="connsiteX2" fmla="*/ 447447 w 524556"/>
                <a:gd name="connsiteY2" fmla="*/ 0 h 677523"/>
                <a:gd name="connsiteX3" fmla="*/ 524556 w 524556"/>
                <a:gd name="connsiteY3" fmla="*/ 77109 h 677523"/>
                <a:gd name="connsiteX4" fmla="*/ 524556 w 524556"/>
                <a:gd name="connsiteY4" fmla="*/ 600414 h 677523"/>
                <a:gd name="connsiteX5" fmla="*/ 447447 w 524556"/>
                <a:gd name="connsiteY5" fmla="*/ 677523 h 677523"/>
                <a:gd name="connsiteX6" fmla="*/ 77109 w 524556"/>
                <a:gd name="connsiteY6" fmla="*/ 653711 h 677523"/>
                <a:gd name="connsiteX7" fmla="*/ 0 w 524556"/>
                <a:gd name="connsiteY7" fmla="*/ 555170 h 677523"/>
                <a:gd name="connsiteX8" fmla="*/ 61913 w 524556"/>
                <a:gd name="connsiteY8" fmla="*/ 77109 h 677523"/>
                <a:gd name="connsiteX0" fmla="*/ 61913 w 524556"/>
                <a:gd name="connsiteY0" fmla="*/ 77109 h 677523"/>
                <a:gd name="connsiteX1" fmla="*/ 139022 w 524556"/>
                <a:gd name="connsiteY1" fmla="*/ 0 h 677523"/>
                <a:gd name="connsiteX2" fmla="*/ 447447 w 524556"/>
                <a:gd name="connsiteY2" fmla="*/ 0 h 677523"/>
                <a:gd name="connsiteX3" fmla="*/ 524556 w 524556"/>
                <a:gd name="connsiteY3" fmla="*/ 77109 h 677523"/>
                <a:gd name="connsiteX4" fmla="*/ 524556 w 524556"/>
                <a:gd name="connsiteY4" fmla="*/ 600414 h 677523"/>
                <a:gd name="connsiteX5" fmla="*/ 447447 w 524556"/>
                <a:gd name="connsiteY5" fmla="*/ 677523 h 677523"/>
                <a:gd name="connsiteX6" fmla="*/ 93778 w 524556"/>
                <a:gd name="connsiteY6" fmla="*/ 677523 h 677523"/>
                <a:gd name="connsiteX7" fmla="*/ 0 w 524556"/>
                <a:gd name="connsiteY7" fmla="*/ 555170 h 677523"/>
                <a:gd name="connsiteX8" fmla="*/ 61913 w 524556"/>
                <a:gd name="connsiteY8" fmla="*/ 77109 h 677523"/>
                <a:gd name="connsiteX0" fmla="*/ 61913 w 528274"/>
                <a:gd name="connsiteY0" fmla="*/ 77109 h 679904"/>
                <a:gd name="connsiteX1" fmla="*/ 139022 w 528274"/>
                <a:gd name="connsiteY1" fmla="*/ 0 h 679904"/>
                <a:gd name="connsiteX2" fmla="*/ 447447 w 528274"/>
                <a:gd name="connsiteY2" fmla="*/ 0 h 679904"/>
                <a:gd name="connsiteX3" fmla="*/ 524556 w 528274"/>
                <a:gd name="connsiteY3" fmla="*/ 77109 h 679904"/>
                <a:gd name="connsiteX4" fmla="*/ 524556 w 528274"/>
                <a:gd name="connsiteY4" fmla="*/ 600414 h 679904"/>
                <a:gd name="connsiteX5" fmla="*/ 499834 w 528274"/>
                <a:gd name="connsiteY5" fmla="*/ 679904 h 679904"/>
                <a:gd name="connsiteX6" fmla="*/ 93778 w 528274"/>
                <a:gd name="connsiteY6" fmla="*/ 677523 h 679904"/>
                <a:gd name="connsiteX7" fmla="*/ 0 w 528274"/>
                <a:gd name="connsiteY7" fmla="*/ 555170 h 679904"/>
                <a:gd name="connsiteX8" fmla="*/ 61913 w 528274"/>
                <a:gd name="connsiteY8" fmla="*/ 77109 h 679904"/>
                <a:gd name="connsiteX0" fmla="*/ 61913 w 591231"/>
                <a:gd name="connsiteY0" fmla="*/ 77109 h 679904"/>
                <a:gd name="connsiteX1" fmla="*/ 139022 w 591231"/>
                <a:gd name="connsiteY1" fmla="*/ 0 h 679904"/>
                <a:gd name="connsiteX2" fmla="*/ 447447 w 591231"/>
                <a:gd name="connsiteY2" fmla="*/ 0 h 679904"/>
                <a:gd name="connsiteX3" fmla="*/ 524556 w 591231"/>
                <a:gd name="connsiteY3" fmla="*/ 77109 h 679904"/>
                <a:gd name="connsiteX4" fmla="*/ 591231 w 591231"/>
                <a:gd name="connsiteY4" fmla="*/ 583745 h 679904"/>
                <a:gd name="connsiteX5" fmla="*/ 499834 w 591231"/>
                <a:gd name="connsiteY5" fmla="*/ 679904 h 679904"/>
                <a:gd name="connsiteX6" fmla="*/ 93778 w 591231"/>
                <a:gd name="connsiteY6" fmla="*/ 677523 h 679904"/>
                <a:gd name="connsiteX7" fmla="*/ 0 w 591231"/>
                <a:gd name="connsiteY7" fmla="*/ 555170 h 679904"/>
                <a:gd name="connsiteX8" fmla="*/ 61913 w 591231"/>
                <a:gd name="connsiteY8" fmla="*/ 77109 h 679904"/>
                <a:gd name="connsiteX0" fmla="*/ 61913 w 591231"/>
                <a:gd name="connsiteY0" fmla="*/ 77109 h 679904"/>
                <a:gd name="connsiteX1" fmla="*/ 139022 w 591231"/>
                <a:gd name="connsiteY1" fmla="*/ 0 h 679904"/>
                <a:gd name="connsiteX2" fmla="*/ 447447 w 591231"/>
                <a:gd name="connsiteY2" fmla="*/ 0 h 679904"/>
                <a:gd name="connsiteX3" fmla="*/ 553131 w 591231"/>
                <a:gd name="connsiteY3" fmla="*/ 53296 h 679904"/>
                <a:gd name="connsiteX4" fmla="*/ 591231 w 591231"/>
                <a:gd name="connsiteY4" fmla="*/ 583745 h 679904"/>
                <a:gd name="connsiteX5" fmla="*/ 499834 w 591231"/>
                <a:gd name="connsiteY5" fmla="*/ 679904 h 679904"/>
                <a:gd name="connsiteX6" fmla="*/ 93778 w 591231"/>
                <a:gd name="connsiteY6" fmla="*/ 677523 h 679904"/>
                <a:gd name="connsiteX7" fmla="*/ 0 w 591231"/>
                <a:gd name="connsiteY7" fmla="*/ 555170 h 679904"/>
                <a:gd name="connsiteX8" fmla="*/ 61913 w 591231"/>
                <a:gd name="connsiteY8" fmla="*/ 77109 h 679904"/>
                <a:gd name="connsiteX0" fmla="*/ 61913 w 591231"/>
                <a:gd name="connsiteY0" fmla="*/ 117590 h 720385"/>
                <a:gd name="connsiteX1" fmla="*/ 139022 w 591231"/>
                <a:gd name="connsiteY1" fmla="*/ 40481 h 720385"/>
                <a:gd name="connsiteX2" fmla="*/ 454591 w 591231"/>
                <a:gd name="connsiteY2" fmla="*/ 0 h 720385"/>
                <a:gd name="connsiteX3" fmla="*/ 553131 w 591231"/>
                <a:gd name="connsiteY3" fmla="*/ 93777 h 720385"/>
                <a:gd name="connsiteX4" fmla="*/ 591231 w 591231"/>
                <a:gd name="connsiteY4" fmla="*/ 624226 h 720385"/>
                <a:gd name="connsiteX5" fmla="*/ 499834 w 591231"/>
                <a:gd name="connsiteY5" fmla="*/ 720385 h 720385"/>
                <a:gd name="connsiteX6" fmla="*/ 93778 w 591231"/>
                <a:gd name="connsiteY6" fmla="*/ 718004 h 720385"/>
                <a:gd name="connsiteX7" fmla="*/ 0 w 591231"/>
                <a:gd name="connsiteY7" fmla="*/ 595651 h 720385"/>
                <a:gd name="connsiteX8" fmla="*/ 61913 w 591231"/>
                <a:gd name="connsiteY8" fmla="*/ 117590 h 720385"/>
                <a:gd name="connsiteX0" fmla="*/ 61913 w 591231"/>
                <a:gd name="connsiteY0" fmla="*/ 119972 h 722767"/>
                <a:gd name="connsiteX1" fmla="*/ 131878 w 591231"/>
                <a:gd name="connsiteY1" fmla="*/ 0 h 722767"/>
                <a:gd name="connsiteX2" fmla="*/ 454591 w 591231"/>
                <a:gd name="connsiteY2" fmla="*/ 2382 h 722767"/>
                <a:gd name="connsiteX3" fmla="*/ 553131 w 591231"/>
                <a:gd name="connsiteY3" fmla="*/ 96159 h 722767"/>
                <a:gd name="connsiteX4" fmla="*/ 591231 w 591231"/>
                <a:gd name="connsiteY4" fmla="*/ 626608 h 722767"/>
                <a:gd name="connsiteX5" fmla="*/ 499834 w 591231"/>
                <a:gd name="connsiteY5" fmla="*/ 722767 h 722767"/>
                <a:gd name="connsiteX6" fmla="*/ 93778 w 591231"/>
                <a:gd name="connsiteY6" fmla="*/ 720386 h 722767"/>
                <a:gd name="connsiteX7" fmla="*/ 0 w 591231"/>
                <a:gd name="connsiteY7" fmla="*/ 598033 h 722767"/>
                <a:gd name="connsiteX8" fmla="*/ 61913 w 591231"/>
                <a:gd name="connsiteY8" fmla="*/ 119972 h 722767"/>
                <a:gd name="connsiteX0" fmla="*/ 61913 w 591231"/>
                <a:gd name="connsiteY0" fmla="*/ 127115 h 729910"/>
                <a:gd name="connsiteX1" fmla="*/ 131878 w 591231"/>
                <a:gd name="connsiteY1" fmla="*/ 7143 h 729910"/>
                <a:gd name="connsiteX2" fmla="*/ 456972 w 591231"/>
                <a:gd name="connsiteY2" fmla="*/ 0 h 729910"/>
                <a:gd name="connsiteX3" fmla="*/ 553131 w 591231"/>
                <a:gd name="connsiteY3" fmla="*/ 103302 h 729910"/>
                <a:gd name="connsiteX4" fmla="*/ 591231 w 591231"/>
                <a:gd name="connsiteY4" fmla="*/ 633751 h 729910"/>
                <a:gd name="connsiteX5" fmla="*/ 499834 w 591231"/>
                <a:gd name="connsiteY5" fmla="*/ 729910 h 729910"/>
                <a:gd name="connsiteX6" fmla="*/ 93778 w 591231"/>
                <a:gd name="connsiteY6" fmla="*/ 727529 h 729910"/>
                <a:gd name="connsiteX7" fmla="*/ 0 w 591231"/>
                <a:gd name="connsiteY7" fmla="*/ 605176 h 729910"/>
                <a:gd name="connsiteX8" fmla="*/ 61913 w 591231"/>
                <a:gd name="connsiteY8" fmla="*/ 127115 h 729910"/>
                <a:gd name="connsiteX0" fmla="*/ 26195 w 591231"/>
                <a:gd name="connsiteY0" fmla="*/ 129496 h 729910"/>
                <a:gd name="connsiteX1" fmla="*/ 131878 w 591231"/>
                <a:gd name="connsiteY1" fmla="*/ 7143 h 729910"/>
                <a:gd name="connsiteX2" fmla="*/ 456972 w 591231"/>
                <a:gd name="connsiteY2" fmla="*/ 0 h 729910"/>
                <a:gd name="connsiteX3" fmla="*/ 553131 w 591231"/>
                <a:gd name="connsiteY3" fmla="*/ 103302 h 729910"/>
                <a:gd name="connsiteX4" fmla="*/ 591231 w 591231"/>
                <a:gd name="connsiteY4" fmla="*/ 633751 h 729910"/>
                <a:gd name="connsiteX5" fmla="*/ 499834 w 591231"/>
                <a:gd name="connsiteY5" fmla="*/ 729910 h 729910"/>
                <a:gd name="connsiteX6" fmla="*/ 93778 w 591231"/>
                <a:gd name="connsiteY6" fmla="*/ 727529 h 729910"/>
                <a:gd name="connsiteX7" fmla="*/ 0 w 591231"/>
                <a:gd name="connsiteY7" fmla="*/ 605176 h 729910"/>
                <a:gd name="connsiteX8" fmla="*/ 26195 w 591231"/>
                <a:gd name="connsiteY8" fmla="*/ 129496 h 729910"/>
                <a:gd name="connsiteX0" fmla="*/ 26195 w 591231"/>
                <a:gd name="connsiteY0" fmla="*/ 129496 h 740775"/>
                <a:gd name="connsiteX1" fmla="*/ 131878 w 591231"/>
                <a:gd name="connsiteY1" fmla="*/ 7143 h 740775"/>
                <a:gd name="connsiteX2" fmla="*/ 456972 w 591231"/>
                <a:gd name="connsiteY2" fmla="*/ 0 h 740775"/>
                <a:gd name="connsiteX3" fmla="*/ 553131 w 591231"/>
                <a:gd name="connsiteY3" fmla="*/ 103302 h 740775"/>
                <a:gd name="connsiteX4" fmla="*/ 591231 w 591231"/>
                <a:gd name="connsiteY4" fmla="*/ 633751 h 740775"/>
                <a:gd name="connsiteX5" fmla="*/ 499834 w 591231"/>
                <a:gd name="connsiteY5" fmla="*/ 729910 h 740775"/>
                <a:gd name="connsiteX6" fmla="*/ 93778 w 591231"/>
                <a:gd name="connsiteY6" fmla="*/ 727529 h 740775"/>
                <a:gd name="connsiteX7" fmla="*/ 0 w 591231"/>
                <a:gd name="connsiteY7" fmla="*/ 605176 h 740775"/>
                <a:gd name="connsiteX8" fmla="*/ 26195 w 591231"/>
                <a:gd name="connsiteY8" fmla="*/ 129496 h 740775"/>
                <a:gd name="connsiteX0" fmla="*/ 26195 w 591231"/>
                <a:gd name="connsiteY0" fmla="*/ 129496 h 747529"/>
                <a:gd name="connsiteX1" fmla="*/ 131878 w 591231"/>
                <a:gd name="connsiteY1" fmla="*/ 7143 h 747529"/>
                <a:gd name="connsiteX2" fmla="*/ 456972 w 591231"/>
                <a:gd name="connsiteY2" fmla="*/ 0 h 747529"/>
                <a:gd name="connsiteX3" fmla="*/ 553131 w 591231"/>
                <a:gd name="connsiteY3" fmla="*/ 103302 h 747529"/>
                <a:gd name="connsiteX4" fmla="*/ 591231 w 591231"/>
                <a:gd name="connsiteY4" fmla="*/ 633751 h 747529"/>
                <a:gd name="connsiteX5" fmla="*/ 499834 w 591231"/>
                <a:gd name="connsiteY5" fmla="*/ 729910 h 747529"/>
                <a:gd name="connsiteX6" fmla="*/ 93778 w 591231"/>
                <a:gd name="connsiteY6" fmla="*/ 727529 h 747529"/>
                <a:gd name="connsiteX7" fmla="*/ 0 w 591231"/>
                <a:gd name="connsiteY7" fmla="*/ 605176 h 747529"/>
                <a:gd name="connsiteX8" fmla="*/ 26195 w 591231"/>
                <a:gd name="connsiteY8" fmla="*/ 129496 h 747529"/>
                <a:gd name="connsiteX0" fmla="*/ 26195 w 591231"/>
                <a:gd name="connsiteY0" fmla="*/ 129496 h 747529"/>
                <a:gd name="connsiteX1" fmla="*/ 131878 w 591231"/>
                <a:gd name="connsiteY1" fmla="*/ 7143 h 747529"/>
                <a:gd name="connsiteX2" fmla="*/ 456972 w 591231"/>
                <a:gd name="connsiteY2" fmla="*/ 0 h 747529"/>
                <a:gd name="connsiteX3" fmla="*/ 553131 w 591231"/>
                <a:gd name="connsiteY3" fmla="*/ 103302 h 747529"/>
                <a:gd name="connsiteX4" fmla="*/ 591231 w 591231"/>
                <a:gd name="connsiteY4" fmla="*/ 628988 h 747529"/>
                <a:gd name="connsiteX5" fmla="*/ 499834 w 591231"/>
                <a:gd name="connsiteY5" fmla="*/ 729910 h 747529"/>
                <a:gd name="connsiteX6" fmla="*/ 93778 w 591231"/>
                <a:gd name="connsiteY6" fmla="*/ 727529 h 747529"/>
                <a:gd name="connsiteX7" fmla="*/ 0 w 591231"/>
                <a:gd name="connsiteY7" fmla="*/ 605176 h 747529"/>
                <a:gd name="connsiteX8" fmla="*/ 26195 w 591231"/>
                <a:gd name="connsiteY8" fmla="*/ 129496 h 747529"/>
                <a:gd name="connsiteX0" fmla="*/ 26195 w 592749"/>
                <a:gd name="connsiteY0" fmla="*/ 129496 h 747529"/>
                <a:gd name="connsiteX1" fmla="*/ 131878 w 592749"/>
                <a:gd name="connsiteY1" fmla="*/ 7143 h 747529"/>
                <a:gd name="connsiteX2" fmla="*/ 456972 w 592749"/>
                <a:gd name="connsiteY2" fmla="*/ 0 h 747529"/>
                <a:gd name="connsiteX3" fmla="*/ 553131 w 592749"/>
                <a:gd name="connsiteY3" fmla="*/ 103302 h 747529"/>
                <a:gd name="connsiteX4" fmla="*/ 591231 w 592749"/>
                <a:gd name="connsiteY4" fmla="*/ 628988 h 747529"/>
                <a:gd name="connsiteX5" fmla="*/ 499834 w 592749"/>
                <a:gd name="connsiteY5" fmla="*/ 729910 h 747529"/>
                <a:gd name="connsiteX6" fmla="*/ 93778 w 592749"/>
                <a:gd name="connsiteY6" fmla="*/ 727529 h 747529"/>
                <a:gd name="connsiteX7" fmla="*/ 0 w 592749"/>
                <a:gd name="connsiteY7" fmla="*/ 605176 h 747529"/>
                <a:gd name="connsiteX8" fmla="*/ 26195 w 592749"/>
                <a:gd name="connsiteY8" fmla="*/ 129496 h 747529"/>
                <a:gd name="connsiteX0" fmla="*/ 26195 w 592981"/>
                <a:gd name="connsiteY0" fmla="*/ 129496 h 744042"/>
                <a:gd name="connsiteX1" fmla="*/ 131878 w 592981"/>
                <a:gd name="connsiteY1" fmla="*/ 7143 h 744042"/>
                <a:gd name="connsiteX2" fmla="*/ 456972 w 592981"/>
                <a:gd name="connsiteY2" fmla="*/ 0 h 744042"/>
                <a:gd name="connsiteX3" fmla="*/ 553131 w 592981"/>
                <a:gd name="connsiteY3" fmla="*/ 103302 h 744042"/>
                <a:gd name="connsiteX4" fmla="*/ 591231 w 592981"/>
                <a:gd name="connsiteY4" fmla="*/ 628988 h 744042"/>
                <a:gd name="connsiteX5" fmla="*/ 509359 w 592981"/>
                <a:gd name="connsiteY5" fmla="*/ 722766 h 744042"/>
                <a:gd name="connsiteX6" fmla="*/ 93778 w 592981"/>
                <a:gd name="connsiteY6" fmla="*/ 727529 h 744042"/>
                <a:gd name="connsiteX7" fmla="*/ 0 w 592981"/>
                <a:gd name="connsiteY7" fmla="*/ 605176 h 744042"/>
                <a:gd name="connsiteX8" fmla="*/ 26195 w 592981"/>
                <a:gd name="connsiteY8" fmla="*/ 129496 h 744042"/>
                <a:gd name="connsiteX0" fmla="*/ 26195 w 592981"/>
                <a:gd name="connsiteY0" fmla="*/ 129496 h 744042"/>
                <a:gd name="connsiteX1" fmla="*/ 131878 w 592981"/>
                <a:gd name="connsiteY1" fmla="*/ 7143 h 744042"/>
                <a:gd name="connsiteX2" fmla="*/ 456972 w 592981"/>
                <a:gd name="connsiteY2" fmla="*/ 0 h 744042"/>
                <a:gd name="connsiteX3" fmla="*/ 565037 w 592981"/>
                <a:gd name="connsiteY3" fmla="*/ 103302 h 744042"/>
                <a:gd name="connsiteX4" fmla="*/ 591231 w 592981"/>
                <a:gd name="connsiteY4" fmla="*/ 628988 h 744042"/>
                <a:gd name="connsiteX5" fmla="*/ 509359 w 592981"/>
                <a:gd name="connsiteY5" fmla="*/ 722766 h 744042"/>
                <a:gd name="connsiteX6" fmla="*/ 93778 w 592981"/>
                <a:gd name="connsiteY6" fmla="*/ 727529 h 744042"/>
                <a:gd name="connsiteX7" fmla="*/ 0 w 592981"/>
                <a:gd name="connsiteY7" fmla="*/ 605176 h 744042"/>
                <a:gd name="connsiteX8" fmla="*/ 26195 w 592981"/>
                <a:gd name="connsiteY8" fmla="*/ 129496 h 744042"/>
                <a:gd name="connsiteX0" fmla="*/ 26195 w 592981"/>
                <a:gd name="connsiteY0" fmla="*/ 134260 h 748806"/>
                <a:gd name="connsiteX1" fmla="*/ 131878 w 592981"/>
                <a:gd name="connsiteY1" fmla="*/ 0 h 748806"/>
                <a:gd name="connsiteX2" fmla="*/ 456972 w 592981"/>
                <a:gd name="connsiteY2" fmla="*/ 4764 h 748806"/>
                <a:gd name="connsiteX3" fmla="*/ 565037 w 592981"/>
                <a:gd name="connsiteY3" fmla="*/ 108066 h 748806"/>
                <a:gd name="connsiteX4" fmla="*/ 591231 w 592981"/>
                <a:gd name="connsiteY4" fmla="*/ 633752 h 748806"/>
                <a:gd name="connsiteX5" fmla="*/ 509359 w 592981"/>
                <a:gd name="connsiteY5" fmla="*/ 727530 h 748806"/>
                <a:gd name="connsiteX6" fmla="*/ 93778 w 592981"/>
                <a:gd name="connsiteY6" fmla="*/ 732293 h 748806"/>
                <a:gd name="connsiteX7" fmla="*/ 0 w 592981"/>
                <a:gd name="connsiteY7" fmla="*/ 609940 h 748806"/>
                <a:gd name="connsiteX8" fmla="*/ 26195 w 592981"/>
                <a:gd name="connsiteY8" fmla="*/ 134260 h 748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2981" h="748806">
                  <a:moveTo>
                    <a:pt x="26195" y="134260"/>
                  </a:moveTo>
                  <a:cubicBezTo>
                    <a:pt x="26195" y="91674"/>
                    <a:pt x="89292" y="0"/>
                    <a:pt x="131878" y="0"/>
                  </a:cubicBezTo>
                  <a:lnTo>
                    <a:pt x="456972" y="4764"/>
                  </a:lnTo>
                  <a:cubicBezTo>
                    <a:pt x="499558" y="4764"/>
                    <a:pt x="565037" y="65480"/>
                    <a:pt x="565037" y="108066"/>
                  </a:cubicBezTo>
                  <a:lnTo>
                    <a:pt x="591231" y="633752"/>
                  </a:lnTo>
                  <a:cubicBezTo>
                    <a:pt x="603138" y="685863"/>
                    <a:pt x="551945" y="727530"/>
                    <a:pt x="509359" y="727530"/>
                  </a:cubicBezTo>
                  <a:cubicBezTo>
                    <a:pt x="374007" y="752929"/>
                    <a:pt x="248180" y="756900"/>
                    <a:pt x="93778" y="732293"/>
                  </a:cubicBezTo>
                  <a:cubicBezTo>
                    <a:pt x="51192" y="732293"/>
                    <a:pt x="0" y="652526"/>
                    <a:pt x="0" y="609940"/>
                  </a:cubicBezTo>
                  <a:cubicBezTo>
                    <a:pt x="0" y="435505"/>
                    <a:pt x="26195" y="308695"/>
                    <a:pt x="26195" y="134260"/>
                  </a:cubicBezTo>
                  <a:close/>
                </a:path>
              </a:pathLst>
            </a:custGeom>
            <a:solidFill>
              <a:srgbClr val="F0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sp>
          <p:nvSpPr>
            <p:cNvPr id="105" name="Freeform: Shape 133"/>
            <p:cNvSpPr/>
            <p:nvPr/>
          </p:nvSpPr>
          <p:spPr>
            <a:xfrm>
              <a:off x="8967322" y="1527330"/>
              <a:ext cx="91168" cy="503827"/>
            </a:xfrm>
            <a:custGeom>
              <a:avLst/>
              <a:gdLst>
                <a:gd name="connsiteX0" fmla="*/ 71437 w 80962"/>
                <a:gd name="connsiteY0" fmla="*/ 0 h 481013"/>
                <a:gd name="connsiteX1" fmla="*/ 80962 w 80962"/>
                <a:gd name="connsiteY1" fmla="*/ 481013 h 481013"/>
                <a:gd name="connsiteX2" fmla="*/ 0 w 80962"/>
                <a:gd name="connsiteY2" fmla="*/ 466725 h 481013"/>
                <a:gd name="connsiteX3" fmla="*/ 71437 w 80962"/>
                <a:gd name="connsiteY3" fmla="*/ 0 h 481013"/>
                <a:gd name="connsiteX0" fmla="*/ 50006 w 80962"/>
                <a:gd name="connsiteY0" fmla="*/ 0 h 485776"/>
                <a:gd name="connsiteX1" fmla="*/ 80962 w 80962"/>
                <a:gd name="connsiteY1" fmla="*/ 485776 h 485776"/>
                <a:gd name="connsiteX2" fmla="*/ 0 w 80962"/>
                <a:gd name="connsiteY2" fmla="*/ 471488 h 485776"/>
                <a:gd name="connsiteX3" fmla="*/ 50006 w 80962"/>
                <a:gd name="connsiteY3" fmla="*/ 0 h 485776"/>
                <a:gd name="connsiteX0" fmla="*/ 92868 w 92868"/>
                <a:gd name="connsiteY0" fmla="*/ 0 h 492920"/>
                <a:gd name="connsiteX1" fmla="*/ 80962 w 92868"/>
                <a:gd name="connsiteY1" fmla="*/ 492920 h 492920"/>
                <a:gd name="connsiteX2" fmla="*/ 0 w 92868"/>
                <a:gd name="connsiteY2" fmla="*/ 478632 h 492920"/>
                <a:gd name="connsiteX3" fmla="*/ 92868 w 92868"/>
                <a:gd name="connsiteY3" fmla="*/ 0 h 492920"/>
                <a:gd name="connsiteX0" fmla="*/ 92868 w 99218"/>
                <a:gd name="connsiteY0" fmla="*/ 10 h 492930"/>
                <a:gd name="connsiteX1" fmla="*/ 80962 w 99218"/>
                <a:gd name="connsiteY1" fmla="*/ 492930 h 492930"/>
                <a:gd name="connsiteX2" fmla="*/ 0 w 99218"/>
                <a:gd name="connsiteY2" fmla="*/ 478642 h 492930"/>
                <a:gd name="connsiteX3" fmla="*/ 92868 w 99218"/>
                <a:gd name="connsiteY3" fmla="*/ 10 h 492930"/>
                <a:gd name="connsiteX0" fmla="*/ 92868 w 99218"/>
                <a:gd name="connsiteY0" fmla="*/ 10 h 497438"/>
                <a:gd name="connsiteX1" fmla="*/ 80962 w 99218"/>
                <a:gd name="connsiteY1" fmla="*/ 492930 h 497438"/>
                <a:gd name="connsiteX2" fmla="*/ 0 w 99218"/>
                <a:gd name="connsiteY2" fmla="*/ 478642 h 497438"/>
                <a:gd name="connsiteX3" fmla="*/ 92868 w 99218"/>
                <a:gd name="connsiteY3" fmla="*/ 10 h 497438"/>
                <a:gd name="connsiteX0" fmla="*/ 92868 w 99218"/>
                <a:gd name="connsiteY0" fmla="*/ 10 h 500966"/>
                <a:gd name="connsiteX1" fmla="*/ 80962 w 99218"/>
                <a:gd name="connsiteY1" fmla="*/ 492930 h 500966"/>
                <a:gd name="connsiteX2" fmla="*/ 0 w 99218"/>
                <a:gd name="connsiteY2" fmla="*/ 478642 h 500966"/>
                <a:gd name="connsiteX3" fmla="*/ 92868 w 99218"/>
                <a:gd name="connsiteY3" fmla="*/ 10 h 500966"/>
                <a:gd name="connsiteX0" fmla="*/ 92868 w 99218"/>
                <a:gd name="connsiteY0" fmla="*/ 10 h 503827"/>
                <a:gd name="connsiteX1" fmla="*/ 80962 w 99218"/>
                <a:gd name="connsiteY1" fmla="*/ 492930 h 503827"/>
                <a:gd name="connsiteX2" fmla="*/ 0 w 99218"/>
                <a:gd name="connsiteY2" fmla="*/ 478642 h 503827"/>
                <a:gd name="connsiteX3" fmla="*/ 92868 w 99218"/>
                <a:gd name="connsiteY3" fmla="*/ 10 h 503827"/>
              </a:gdLst>
              <a:ahLst/>
              <a:cxnLst>
                <a:cxn ang="0">
                  <a:pos x="connsiteX0" y="connsiteY0"/>
                </a:cxn>
                <a:cxn ang="0">
                  <a:pos x="connsiteX1" y="connsiteY1"/>
                </a:cxn>
                <a:cxn ang="0">
                  <a:pos x="connsiteX2" y="connsiteY2"/>
                </a:cxn>
                <a:cxn ang="0">
                  <a:pos x="connsiteX3" y="connsiteY3"/>
                </a:cxn>
              </a:cxnLst>
              <a:rect l="l" t="t" r="r" b="b"/>
              <a:pathLst>
                <a:path w="99218" h="503827">
                  <a:moveTo>
                    <a:pt x="92868" y="10"/>
                  </a:moveTo>
                  <a:cubicBezTo>
                    <a:pt x="106362" y="2391"/>
                    <a:pt x="96440" y="413158"/>
                    <a:pt x="80962" y="492930"/>
                  </a:cubicBezTo>
                  <a:cubicBezTo>
                    <a:pt x="53975" y="507217"/>
                    <a:pt x="19842" y="511980"/>
                    <a:pt x="0" y="478642"/>
                  </a:cubicBezTo>
                  <a:cubicBezTo>
                    <a:pt x="1984" y="396489"/>
                    <a:pt x="79374" y="-2371"/>
                    <a:pt x="92868" y="1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sp>
          <p:nvSpPr>
            <p:cNvPr id="106" name="Freeform: Shape 134"/>
            <p:cNvSpPr/>
            <p:nvPr/>
          </p:nvSpPr>
          <p:spPr>
            <a:xfrm>
              <a:off x="9074050" y="1546214"/>
              <a:ext cx="91168" cy="503827"/>
            </a:xfrm>
            <a:custGeom>
              <a:avLst/>
              <a:gdLst>
                <a:gd name="connsiteX0" fmla="*/ 71437 w 80962"/>
                <a:gd name="connsiteY0" fmla="*/ 0 h 481013"/>
                <a:gd name="connsiteX1" fmla="*/ 80962 w 80962"/>
                <a:gd name="connsiteY1" fmla="*/ 481013 h 481013"/>
                <a:gd name="connsiteX2" fmla="*/ 0 w 80962"/>
                <a:gd name="connsiteY2" fmla="*/ 466725 h 481013"/>
                <a:gd name="connsiteX3" fmla="*/ 71437 w 80962"/>
                <a:gd name="connsiteY3" fmla="*/ 0 h 481013"/>
                <a:gd name="connsiteX0" fmla="*/ 50006 w 80962"/>
                <a:gd name="connsiteY0" fmla="*/ 0 h 485776"/>
                <a:gd name="connsiteX1" fmla="*/ 80962 w 80962"/>
                <a:gd name="connsiteY1" fmla="*/ 485776 h 485776"/>
                <a:gd name="connsiteX2" fmla="*/ 0 w 80962"/>
                <a:gd name="connsiteY2" fmla="*/ 471488 h 485776"/>
                <a:gd name="connsiteX3" fmla="*/ 50006 w 80962"/>
                <a:gd name="connsiteY3" fmla="*/ 0 h 485776"/>
                <a:gd name="connsiteX0" fmla="*/ 92868 w 92868"/>
                <a:gd name="connsiteY0" fmla="*/ 0 h 492920"/>
                <a:gd name="connsiteX1" fmla="*/ 80962 w 92868"/>
                <a:gd name="connsiteY1" fmla="*/ 492920 h 492920"/>
                <a:gd name="connsiteX2" fmla="*/ 0 w 92868"/>
                <a:gd name="connsiteY2" fmla="*/ 478632 h 492920"/>
                <a:gd name="connsiteX3" fmla="*/ 92868 w 92868"/>
                <a:gd name="connsiteY3" fmla="*/ 0 h 492920"/>
                <a:gd name="connsiteX0" fmla="*/ 92868 w 99218"/>
                <a:gd name="connsiteY0" fmla="*/ 10 h 492930"/>
                <a:gd name="connsiteX1" fmla="*/ 80962 w 99218"/>
                <a:gd name="connsiteY1" fmla="*/ 492930 h 492930"/>
                <a:gd name="connsiteX2" fmla="*/ 0 w 99218"/>
                <a:gd name="connsiteY2" fmla="*/ 478642 h 492930"/>
                <a:gd name="connsiteX3" fmla="*/ 92868 w 99218"/>
                <a:gd name="connsiteY3" fmla="*/ 10 h 492930"/>
                <a:gd name="connsiteX0" fmla="*/ 92868 w 99218"/>
                <a:gd name="connsiteY0" fmla="*/ 10 h 497438"/>
                <a:gd name="connsiteX1" fmla="*/ 80962 w 99218"/>
                <a:gd name="connsiteY1" fmla="*/ 492930 h 497438"/>
                <a:gd name="connsiteX2" fmla="*/ 0 w 99218"/>
                <a:gd name="connsiteY2" fmla="*/ 478642 h 497438"/>
                <a:gd name="connsiteX3" fmla="*/ 92868 w 99218"/>
                <a:gd name="connsiteY3" fmla="*/ 10 h 497438"/>
                <a:gd name="connsiteX0" fmla="*/ 92868 w 99218"/>
                <a:gd name="connsiteY0" fmla="*/ 10 h 500966"/>
                <a:gd name="connsiteX1" fmla="*/ 80962 w 99218"/>
                <a:gd name="connsiteY1" fmla="*/ 492930 h 500966"/>
                <a:gd name="connsiteX2" fmla="*/ 0 w 99218"/>
                <a:gd name="connsiteY2" fmla="*/ 478642 h 500966"/>
                <a:gd name="connsiteX3" fmla="*/ 92868 w 99218"/>
                <a:gd name="connsiteY3" fmla="*/ 10 h 500966"/>
                <a:gd name="connsiteX0" fmla="*/ 92868 w 99218"/>
                <a:gd name="connsiteY0" fmla="*/ 10 h 503827"/>
                <a:gd name="connsiteX1" fmla="*/ 80962 w 99218"/>
                <a:gd name="connsiteY1" fmla="*/ 492930 h 503827"/>
                <a:gd name="connsiteX2" fmla="*/ 0 w 99218"/>
                <a:gd name="connsiteY2" fmla="*/ 478642 h 503827"/>
                <a:gd name="connsiteX3" fmla="*/ 92868 w 99218"/>
                <a:gd name="connsiteY3" fmla="*/ 10 h 503827"/>
              </a:gdLst>
              <a:ahLst/>
              <a:cxnLst>
                <a:cxn ang="0">
                  <a:pos x="connsiteX0" y="connsiteY0"/>
                </a:cxn>
                <a:cxn ang="0">
                  <a:pos x="connsiteX1" y="connsiteY1"/>
                </a:cxn>
                <a:cxn ang="0">
                  <a:pos x="connsiteX2" y="connsiteY2"/>
                </a:cxn>
                <a:cxn ang="0">
                  <a:pos x="connsiteX3" y="connsiteY3"/>
                </a:cxn>
              </a:cxnLst>
              <a:rect l="l" t="t" r="r" b="b"/>
              <a:pathLst>
                <a:path w="99218" h="503827">
                  <a:moveTo>
                    <a:pt x="92868" y="10"/>
                  </a:moveTo>
                  <a:cubicBezTo>
                    <a:pt x="106362" y="2391"/>
                    <a:pt x="96440" y="413158"/>
                    <a:pt x="80962" y="492930"/>
                  </a:cubicBezTo>
                  <a:cubicBezTo>
                    <a:pt x="53975" y="507217"/>
                    <a:pt x="19842" y="511980"/>
                    <a:pt x="0" y="478642"/>
                  </a:cubicBezTo>
                  <a:cubicBezTo>
                    <a:pt x="1984" y="396489"/>
                    <a:pt x="79374" y="-2371"/>
                    <a:pt x="92868" y="1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sp>
          <p:nvSpPr>
            <p:cNvPr id="107" name="Freeform: Shape 135"/>
            <p:cNvSpPr/>
            <p:nvPr/>
          </p:nvSpPr>
          <p:spPr>
            <a:xfrm flipH="1">
              <a:off x="9397980" y="1536310"/>
              <a:ext cx="91168" cy="503827"/>
            </a:xfrm>
            <a:custGeom>
              <a:avLst/>
              <a:gdLst>
                <a:gd name="connsiteX0" fmla="*/ 71437 w 80962"/>
                <a:gd name="connsiteY0" fmla="*/ 0 h 481013"/>
                <a:gd name="connsiteX1" fmla="*/ 80962 w 80962"/>
                <a:gd name="connsiteY1" fmla="*/ 481013 h 481013"/>
                <a:gd name="connsiteX2" fmla="*/ 0 w 80962"/>
                <a:gd name="connsiteY2" fmla="*/ 466725 h 481013"/>
                <a:gd name="connsiteX3" fmla="*/ 71437 w 80962"/>
                <a:gd name="connsiteY3" fmla="*/ 0 h 481013"/>
                <a:gd name="connsiteX0" fmla="*/ 50006 w 80962"/>
                <a:gd name="connsiteY0" fmla="*/ 0 h 485776"/>
                <a:gd name="connsiteX1" fmla="*/ 80962 w 80962"/>
                <a:gd name="connsiteY1" fmla="*/ 485776 h 485776"/>
                <a:gd name="connsiteX2" fmla="*/ 0 w 80962"/>
                <a:gd name="connsiteY2" fmla="*/ 471488 h 485776"/>
                <a:gd name="connsiteX3" fmla="*/ 50006 w 80962"/>
                <a:gd name="connsiteY3" fmla="*/ 0 h 485776"/>
                <a:gd name="connsiteX0" fmla="*/ 92868 w 92868"/>
                <a:gd name="connsiteY0" fmla="*/ 0 h 492920"/>
                <a:gd name="connsiteX1" fmla="*/ 80962 w 92868"/>
                <a:gd name="connsiteY1" fmla="*/ 492920 h 492920"/>
                <a:gd name="connsiteX2" fmla="*/ 0 w 92868"/>
                <a:gd name="connsiteY2" fmla="*/ 478632 h 492920"/>
                <a:gd name="connsiteX3" fmla="*/ 92868 w 92868"/>
                <a:gd name="connsiteY3" fmla="*/ 0 h 492920"/>
                <a:gd name="connsiteX0" fmla="*/ 92868 w 99218"/>
                <a:gd name="connsiteY0" fmla="*/ 10 h 492930"/>
                <a:gd name="connsiteX1" fmla="*/ 80962 w 99218"/>
                <a:gd name="connsiteY1" fmla="*/ 492930 h 492930"/>
                <a:gd name="connsiteX2" fmla="*/ 0 w 99218"/>
                <a:gd name="connsiteY2" fmla="*/ 478642 h 492930"/>
                <a:gd name="connsiteX3" fmla="*/ 92868 w 99218"/>
                <a:gd name="connsiteY3" fmla="*/ 10 h 492930"/>
                <a:gd name="connsiteX0" fmla="*/ 92868 w 99218"/>
                <a:gd name="connsiteY0" fmla="*/ 10 h 497438"/>
                <a:gd name="connsiteX1" fmla="*/ 80962 w 99218"/>
                <a:gd name="connsiteY1" fmla="*/ 492930 h 497438"/>
                <a:gd name="connsiteX2" fmla="*/ 0 w 99218"/>
                <a:gd name="connsiteY2" fmla="*/ 478642 h 497438"/>
                <a:gd name="connsiteX3" fmla="*/ 92868 w 99218"/>
                <a:gd name="connsiteY3" fmla="*/ 10 h 497438"/>
                <a:gd name="connsiteX0" fmla="*/ 92868 w 99218"/>
                <a:gd name="connsiteY0" fmla="*/ 10 h 500966"/>
                <a:gd name="connsiteX1" fmla="*/ 80962 w 99218"/>
                <a:gd name="connsiteY1" fmla="*/ 492930 h 500966"/>
                <a:gd name="connsiteX2" fmla="*/ 0 w 99218"/>
                <a:gd name="connsiteY2" fmla="*/ 478642 h 500966"/>
                <a:gd name="connsiteX3" fmla="*/ 92868 w 99218"/>
                <a:gd name="connsiteY3" fmla="*/ 10 h 500966"/>
                <a:gd name="connsiteX0" fmla="*/ 92868 w 99218"/>
                <a:gd name="connsiteY0" fmla="*/ 10 h 503827"/>
                <a:gd name="connsiteX1" fmla="*/ 80962 w 99218"/>
                <a:gd name="connsiteY1" fmla="*/ 492930 h 503827"/>
                <a:gd name="connsiteX2" fmla="*/ 0 w 99218"/>
                <a:gd name="connsiteY2" fmla="*/ 478642 h 503827"/>
                <a:gd name="connsiteX3" fmla="*/ 92868 w 99218"/>
                <a:gd name="connsiteY3" fmla="*/ 10 h 503827"/>
              </a:gdLst>
              <a:ahLst/>
              <a:cxnLst>
                <a:cxn ang="0">
                  <a:pos x="connsiteX0" y="connsiteY0"/>
                </a:cxn>
                <a:cxn ang="0">
                  <a:pos x="connsiteX1" y="connsiteY1"/>
                </a:cxn>
                <a:cxn ang="0">
                  <a:pos x="connsiteX2" y="connsiteY2"/>
                </a:cxn>
                <a:cxn ang="0">
                  <a:pos x="connsiteX3" y="connsiteY3"/>
                </a:cxn>
              </a:cxnLst>
              <a:rect l="l" t="t" r="r" b="b"/>
              <a:pathLst>
                <a:path w="99218" h="503827">
                  <a:moveTo>
                    <a:pt x="92868" y="10"/>
                  </a:moveTo>
                  <a:cubicBezTo>
                    <a:pt x="106362" y="2391"/>
                    <a:pt x="96440" y="413158"/>
                    <a:pt x="80962" y="492930"/>
                  </a:cubicBezTo>
                  <a:cubicBezTo>
                    <a:pt x="53975" y="507217"/>
                    <a:pt x="19842" y="511980"/>
                    <a:pt x="0" y="478642"/>
                  </a:cubicBezTo>
                  <a:cubicBezTo>
                    <a:pt x="1984" y="396489"/>
                    <a:pt x="79374" y="-2371"/>
                    <a:pt x="92868" y="1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sp>
          <p:nvSpPr>
            <p:cNvPr id="108" name="Freeform: Shape 136"/>
            <p:cNvSpPr/>
            <p:nvPr/>
          </p:nvSpPr>
          <p:spPr>
            <a:xfrm flipH="1">
              <a:off x="9302196" y="1546694"/>
              <a:ext cx="91168" cy="503827"/>
            </a:xfrm>
            <a:custGeom>
              <a:avLst/>
              <a:gdLst>
                <a:gd name="connsiteX0" fmla="*/ 71437 w 80962"/>
                <a:gd name="connsiteY0" fmla="*/ 0 h 481013"/>
                <a:gd name="connsiteX1" fmla="*/ 80962 w 80962"/>
                <a:gd name="connsiteY1" fmla="*/ 481013 h 481013"/>
                <a:gd name="connsiteX2" fmla="*/ 0 w 80962"/>
                <a:gd name="connsiteY2" fmla="*/ 466725 h 481013"/>
                <a:gd name="connsiteX3" fmla="*/ 71437 w 80962"/>
                <a:gd name="connsiteY3" fmla="*/ 0 h 481013"/>
                <a:gd name="connsiteX0" fmla="*/ 50006 w 80962"/>
                <a:gd name="connsiteY0" fmla="*/ 0 h 485776"/>
                <a:gd name="connsiteX1" fmla="*/ 80962 w 80962"/>
                <a:gd name="connsiteY1" fmla="*/ 485776 h 485776"/>
                <a:gd name="connsiteX2" fmla="*/ 0 w 80962"/>
                <a:gd name="connsiteY2" fmla="*/ 471488 h 485776"/>
                <a:gd name="connsiteX3" fmla="*/ 50006 w 80962"/>
                <a:gd name="connsiteY3" fmla="*/ 0 h 485776"/>
                <a:gd name="connsiteX0" fmla="*/ 92868 w 92868"/>
                <a:gd name="connsiteY0" fmla="*/ 0 h 492920"/>
                <a:gd name="connsiteX1" fmla="*/ 80962 w 92868"/>
                <a:gd name="connsiteY1" fmla="*/ 492920 h 492920"/>
                <a:gd name="connsiteX2" fmla="*/ 0 w 92868"/>
                <a:gd name="connsiteY2" fmla="*/ 478632 h 492920"/>
                <a:gd name="connsiteX3" fmla="*/ 92868 w 92868"/>
                <a:gd name="connsiteY3" fmla="*/ 0 h 492920"/>
                <a:gd name="connsiteX0" fmla="*/ 92868 w 99218"/>
                <a:gd name="connsiteY0" fmla="*/ 10 h 492930"/>
                <a:gd name="connsiteX1" fmla="*/ 80962 w 99218"/>
                <a:gd name="connsiteY1" fmla="*/ 492930 h 492930"/>
                <a:gd name="connsiteX2" fmla="*/ 0 w 99218"/>
                <a:gd name="connsiteY2" fmla="*/ 478642 h 492930"/>
                <a:gd name="connsiteX3" fmla="*/ 92868 w 99218"/>
                <a:gd name="connsiteY3" fmla="*/ 10 h 492930"/>
                <a:gd name="connsiteX0" fmla="*/ 92868 w 99218"/>
                <a:gd name="connsiteY0" fmla="*/ 10 h 497438"/>
                <a:gd name="connsiteX1" fmla="*/ 80962 w 99218"/>
                <a:gd name="connsiteY1" fmla="*/ 492930 h 497438"/>
                <a:gd name="connsiteX2" fmla="*/ 0 w 99218"/>
                <a:gd name="connsiteY2" fmla="*/ 478642 h 497438"/>
                <a:gd name="connsiteX3" fmla="*/ 92868 w 99218"/>
                <a:gd name="connsiteY3" fmla="*/ 10 h 497438"/>
                <a:gd name="connsiteX0" fmla="*/ 92868 w 99218"/>
                <a:gd name="connsiteY0" fmla="*/ 10 h 500966"/>
                <a:gd name="connsiteX1" fmla="*/ 80962 w 99218"/>
                <a:gd name="connsiteY1" fmla="*/ 492930 h 500966"/>
                <a:gd name="connsiteX2" fmla="*/ 0 w 99218"/>
                <a:gd name="connsiteY2" fmla="*/ 478642 h 500966"/>
                <a:gd name="connsiteX3" fmla="*/ 92868 w 99218"/>
                <a:gd name="connsiteY3" fmla="*/ 10 h 500966"/>
                <a:gd name="connsiteX0" fmla="*/ 92868 w 99218"/>
                <a:gd name="connsiteY0" fmla="*/ 10 h 503827"/>
                <a:gd name="connsiteX1" fmla="*/ 80962 w 99218"/>
                <a:gd name="connsiteY1" fmla="*/ 492930 h 503827"/>
                <a:gd name="connsiteX2" fmla="*/ 0 w 99218"/>
                <a:gd name="connsiteY2" fmla="*/ 478642 h 503827"/>
                <a:gd name="connsiteX3" fmla="*/ 92868 w 99218"/>
                <a:gd name="connsiteY3" fmla="*/ 10 h 503827"/>
              </a:gdLst>
              <a:ahLst/>
              <a:cxnLst>
                <a:cxn ang="0">
                  <a:pos x="connsiteX0" y="connsiteY0"/>
                </a:cxn>
                <a:cxn ang="0">
                  <a:pos x="connsiteX1" y="connsiteY1"/>
                </a:cxn>
                <a:cxn ang="0">
                  <a:pos x="connsiteX2" y="connsiteY2"/>
                </a:cxn>
                <a:cxn ang="0">
                  <a:pos x="connsiteX3" y="connsiteY3"/>
                </a:cxn>
              </a:cxnLst>
              <a:rect l="l" t="t" r="r" b="b"/>
              <a:pathLst>
                <a:path w="99218" h="503827">
                  <a:moveTo>
                    <a:pt x="92868" y="10"/>
                  </a:moveTo>
                  <a:cubicBezTo>
                    <a:pt x="106362" y="2391"/>
                    <a:pt x="96440" y="413158"/>
                    <a:pt x="80962" y="492930"/>
                  </a:cubicBezTo>
                  <a:cubicBezTo>
                    <a:pt x="53975" y="507217"/>
                    <a:pt x="19842" y="511980"/>
                    <a:pt x="0" y="478642"/>
                  </a:cubicBezTo>
                  <a:cubicBezTo>
                    <a:pt x="1984" y="396489"/>
                    <a:pt x="79374" y="-2371"/>
                    <a:pt x="92868" y="1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sp>
          <p:nvSpPr>
            <p:cNvPr id="109" name="Freeform: Shape 137"/>
            <p:cNvSpPr/>
            <p:nvPr/>
          </p:nvSpPr>
          <p:spPr>
            <a:xfrm rot="380746" flipH="1">
              <a:off x="9207906" y="1546214"/>
              <a:ext cx="91168" cy="503827"/>
            </a:xfrm>
            <a:custGeom>
              <a:avLst/>
              <a:gdLst>
                <a:gd name="connsiteX0" fmla="*/ 71437 w 80962"/>
                <a:gd name="connsiteY0" fmla="*/ 0 h 481013"/>
                <a:gd name="connsiteX1" fmla="*/ 80962 w 80962"/>
                <a:gd name="connsiteY1" fmla="*/ 481013 h 481013"/>
                <a:gd name="connsiteX2" fmla="*/ 0 w 80962"/>
                <a:gd name="connsiteY2" fmla="*/ 466725 h 481013"/>
                <a:gd name="connsiteX3" fmla="*/ 71437 w 80962"/>
                <a:gd name="connsiteY3" fmla="*/ 0 h 481013"/>
                <a:gd name="connsiteX0" fmla="*/ 50006 w 80962"/>
                <a:gd name="connsiteY0" fmla="*/ 0 h 485776"/>
                <a:gd name="connsiteX1" fmla="*/ 80962 w 80962"/>
                <a:gd name="connsiteY1" fmla="*/ 485776 h 485776"/>
                <a:gd name="connsiteX2" fmla="*/ 0 w 80962"/>
                <a:gd name="connsiteY2" fmla="*/ 471488 h 485776"/>
                <a:gd name="connsiteX3" fmla="*/ 50006 w 80962"/>
                <a:gd name="connsiteY3" fmla="*/ 0 h 485776"/>
                <a:gd name="connsiteX0" fmla="*/ 92868 w 92868"/>
                <a:gd name="connsiteY0" fmla="*/ 0 h 492920"/>
                <a:gd name="connsiteX1" fmla="*/ 80962 w 92868"/>
                <a:gd name="connsiteY1" fmla="*/ 492920 h 492920"/>
                <a:gd name="connsiteX2" fmla="*/ 0 w 92868"/>
                <a:gd name="connsiteY2" fmla="*/ 478632 h 492920"/>
                <a:gd name="connsiteX3" fmla="*/ 92868 w 92868"/>
                <a:gd name="connsiteY3" fmla="*/ 0 h 492920"/>
                <a:gd name="connsiteX0" fmla="*/ 92868 w 99218"/>
                <a:gd name="connsiteY0" fmla="*/ 10 h 492930"/>
                <a:gd name="connsiteX1" fmla="*/ 80962 w 99218"/>
                <a:gd name="connsiteY1" fmla="*/ 492930 h 492930"/>
                <a:gd name="connsiteX2" fmla="*/ 0 w 99218"/>
                <a:gd name="connsiteY2" fmla="*/ 478642 h 492930"/>
                <a:gd name="connsiteX3" fmla="*/ 92868 w 99218"/>
                <a:gd name="connsiteY3" fmla="*/ 10 h 492930"/>
                <a:gd name="connsiteX0" fmla="*/ 92868 w 99218"/>
                <a:gd name="connsiteY0" fmla="*/ 10 h 497438"/>
                <a:gd name="connsiteX1" fmla="*/ 80962 w 99218"/>
                <a:gd name="connsiteY1" fmla="*/ 492930 h 497438"/>
                <a:gd name="connsiteX2" fmla="*/ 0 w 99218"/>
                <a:gd name="connsiteY2" fmla="*/ 478642 h 497438"/>
                <a:gd name="connsiteX3" fmla="*/ 92868 w 99218"/>
                <a:gd name="connsiteY3" fmla="*/ 10 h 497438"/>
                <a:gd name="connsiteX0" fmla="*/ 92868 w 99218"/>
                <a:gd name="connsiteY0" fmla="*/ 10 h 500966"/>
                <a:gd name="connsiteX1" fmla="*/ 80962 w 99218"/>
                <a:gd name="connsiteY1" fmla="*/ 492930 h 500966"/>
                <a:gd name="connsiteX2" fmla="*/ 0 w 99218"/>
                <a:gd name="connsiteY2" fmla="*/ 478642 h 500966"/>
                <a:gd name="connsiteX3" fmla="*/ 92868 w 99218"/>
                <a:gd name="connsiteY3" fmla="*/ 10 h 500966"/>
                <a:gd name="connsiteX0" fmla="*/ 92868 w 99218"/>
                <a:gd name="connsiteY0" fmla="*/ 10 h 503827"/>
                <a:gd name="connsiteX1" fmla="*/ 80962 w 99218"/>
                <a:gd name="connsiteY1" fmla="*/ 492930 h 503827"/>
                <a:gd name="connsiteX2" fmla="*/ 0 w 99218"/>
                <a:gd name="connsiteY2" fmla="*/ 478642 h 503827"/>
                <a:gd name="connsiteX3" fmla="*/ 92868 w 99218"/>
                <a:gd name="connsiteY3" fmla="*/ 10 h 503827"/>
              </a:gdLst>
              <a:ahLst/>
              <a:cxnLst>
                <a:cxn ang="0">
                  <a:pos x="connsiteX0" y="connsiteY0"/>
                </a:cxn>
                <a:cxn ang="0">
                  <a:pos x="connsiteX1" y="connsiteY1"/>
                </a:cxn>
                <a:cxn ang="0">
                  <a:pos x="connsiteX2" y="connsiteY2"/>
                </a:cxn>
                <a:cxn ang="0">
                  <a:pos x="connsiteX3" y="connsiteY3"/>
                </a:cxn>
              </a:cxnLst>
              <a:rect l="l" t="t" r="r" b="b"/>
              <a:pathLst>
                <a:path w="99218" h="503827">
                  <a:moveTo>
                    <a:pt x="92868" y="10"/>
                  </a:moveTo>
                  <a:cubicBezTo>
                    <a:pt x="106362" y="2391"/>
                    <a:pt x="96440" y="413158"/>
                    <a:pt x="80962" y="492930"/>
                  </a:cubicBezTo>
                  <a:cubicBezTo>
                    <a:pt x="53975" y="507217"/>
                    <a:pt x="19842" y="511980"/>
                    <a:pt x="0" y="478642"/>
                  </a:cubicBezTo>
                  <a:cubicBezTo>
                    <a:pt x="1984" y="396489"/>
                    <a:pt x="79374" y="-2371"/>
                    <a:pt x="92868" y="1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grpSp>
      <p:grpSp>
        <p:nvGrpSpPr>
          <p:cNvPr id="110" name="Group 109"/>
          <p:cNvGrpSpPr/>
          <p:nvPr/>
        </p:nvGrpSpPr>
        <p:grpSpPr>
          <a:xfrm>
            <a:off x="4123665" y="420988"/>
            <a:ext cx="732405" cy="1457555"/>
            <a:chOff x="1324854" y="1556045"/>
            <a:chExt cx="1547661" cy="2741634"/>
          </a:xfrm>
        </p:grpSpPr>
        <p:sp>
          <p:nvSpPr>
            <p:cNvPr id="111" name="Rectangle: Rounded Corners 139"/>
            <p:cNvSpPr/>
            <p:nvPr/>
          </p:nvSpPr>
          <p:spPr>
            <a:xfrm>
              <a:off x="2022484" y="1556045"/>
              <a:ext cx="183114" cy="1270976"/>
            </a:xfrm>
            <a:prstGeom prst="roundRect">
              <a:avLst/>
            </a:prstGeom>
            <a:solidFill>
              <a:srgbClr val="5464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sp>
          <p:nvSpPr>
            <p:cNvPr id="112" name="Oval 111"/>
            <p:cNvSpPr/>
            <p:nvPr/>
          </p:nvSpPr>
          <p:spPr>
            <a:xfrm>
              <a:off x="1324854" y="2808420"/>
              <a:ext cx="1547661" cy="1489259"/>
            </a:xfrm>
            <a:prstGeom prst="ellipse">
              <a:avLst/>
            </a:prstGeom>
            <a:solidFill>
              <a:srgbClr val="EBEBEB"/>
            </a:solidFill>
            <a:ln w="44450">
              <a:gradFill flip="none" rotWithShape="1">
                <a:gsLst>
                  <a:gs pos="18000">
                    <a:schemeClr val="accent1">
                      <a:lumMod val="5000"/>
                      <a:lumOff val="95000"/>
                    </a:schemeClr>
                  </a:gs>
                  <a:gs pos="100000">
                    <a:schemeClr val="bg2">
                      <a:lumMod val="75000"/>
                    </a:schemeClr>
                  </a:gs>
                </a:gsLst>
                <a:path path="circl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sp>
          <p:nvSpPr>
            <p:cNvPr id="113" name="Oval 112"/>
            <p:cNvSpPr/>
            <p:nvPr/>
          </p:nvSpPr>
          <p:spPr>
            <a:xfrm>
              <a:off x="1508760" y="2979420"/>
              <a:ext cx="1211580" cy="1165860"/>
            </a:xfrm>
            <a:prstGeom prst="ellipse">
              <a:avLst/>
            </a:prstGeom>
            <a:solidFill>
              <a:srgbClr val="DDDD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sp>
          <p:nvSpPr>
            <p:cNvPr id="114" name="Rectangle: Rounded Corners 142"/>
            <p:cNvSpPr/>
            <p:nvPr/>
          </p:nvSpPr>
          <p:spPr>
            <a:xfrm>
              <a:off x="2098684" y="1630241"/>
              <a:ext cx="45719" cy="15867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grpSp>
      <p:pic>
        <p:nvPicPr>
          <p:cNvPr id="115" name="Picture 2" descr="Related image"/>
          <p:cNvPicPr>
            <a:picLocks noChangeAspect="1" noChangeArrowheads="1"/>
          </p:cNvPicPr>
          <p:nvPr/>
        </p:nvPicPr>
        <p:blipFill rotWithShape="1">
          <a:blip r:embed="rId5">
            <a:extLst>
              <a:ext uri="{28A0092B-C50C-407E-A947-70E740481C1C}">
                <a14:useLocalDpi xmlns:a14="http://schemas.microsoft.com/office/drawing/2010/main" val="0"/>
              </a:ext>
            </a:extLst>
          </a:blip>
          <a:srcRect l="26375" r="43528"/>
          <a:stretch/>
        </p:blipFill>
        <p:spPr bwMode="auto">
          <a:xfrm rot="10800000">
            <a:off x="4873407" y="340439"/>
            <a:ext cx="517277" cy="1491519"/>
          </a:xfrm>
          <a:prstGeom prst="rect">
            <a:avLst/>
          </a:prstGeom>
          <a:noFill/>
          <a:extLst>
            <a:ext uri="{909E8E84-426E-40DD-AFC4-6F175D3DCCD1}">
              <a14:hiddenFill xmlns:a14="http://schemas.microsoft.com/office/drawing/2010/main">
                <a:solidFill>
                  <a:srgbClr val="FFFFFF"/>
                </a:solidFill>
              </a14:hiddenFill>
            </a:ext>
          </a:extLst>
        </p:spPr>
      </p:pic>
      <p:grpSp>
        <p:nvGrpSpPr>
          <p:cNvPr id="116" name="Group 115"/>
          <p:cNvGrpSpPr/>
          <p:nvPr/>
        </p:nvGrpSpPr>
        <p:grpSpPr>
          <a:xfrm>
            <a:off x="5504969" y="393959"/>
            <a:ext cx="618259" cy="1619474"/>
            <a:chOff x="10963105" y="3257551"/>
            <a:chExt cx="535103" cy="1468878"/>
          </a:xfrm>
        </p:grpSpPr>
        <p:grpSp>
          <p:nvGrpSpPr>
            <p:cNvPr id="117" name="Group 116"/>
            <p:cNvGrpSpPr/>
            <p:nvPr/>
          </p:nvGrpSpPr>
          <p:grpSpPr>
            <a:xfrm flipH="1">
              <a:off x="11223830" y="3257551"/>
              <a:ext cx="113186" cy="785614"/>
              <a:chOff x="11230657" y="2643601"/>
              <a:chExt cx="183114" cy="1270976"/>
            </a:xfrm>
          </p:grpSpPr>
          <p:sp>
            <p:nvSpPr>
              <p:cNvPr id="120" name="Rectangle: Rounded Corners 177"/>
              <p:cNvSpPr/>
              <p:nvPr/>
            </p:nvSpPr>
            <p:spPr>
              <a:xfrm>
                <a:off x="11230657" y="2643601"/>
                <a:ext cx="183114" cy="1270976"/>
              </a:xfrm>
              <a:prstGeom prst="roundRect">
                <a:avLst/>
              </a:prstGeom>
              <a:solidFill>
                <a:srgbClr val="5464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sp>
            <p:nvSpPr>
              <p:cNvPr id="121" name="Rectangle: Rounded Corners 178"/>
              <p:cNvSpPr/>
              <p:nvPr/>
            </p:nvSpPr>
            <p:spPr>
              <a:xfrm>
                <a:off x="11306857" y="2717797"/>
                <a:ext cx="45719" cy="15867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grpSp>
        <p:sp>
          <p:nvSpPr>
            <p:cNvPr id="118" name="Oval 117"/>
            <p:cNvSpPr/>
            <p:nvPr/>
          </p:nvSpPr>
          <p:spPr>
            <a:xfrm rot="347673">
              <a:off x="10963105" y="3914577"/>
              <a:ext cx="211195" cy="772785"/>
            </a:xfrm>
            <a:prstGeom prst="ellipse">
              <a:avLst/>
            </a:prstGeom>
            <a:solidFill>
              <a:srgbClr val="F0F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sp>
          <p:nvSpPr>
            <p:cNvPr id="119" name="Rectangle: Rounded Corners 6161"/>
            <p:cNvSpPr/>
            <p:nvPr/>
          </p:nvSpPr>
          <p:spPr>
            <a:xfrm>
              <a:off x="11024152" y="3922264"/>
              <a:ext cx="474056" cy="804165"/>
            </a:xfrm>
            <a:custGeom>
              <a:avLst/>
              <a:gdLst>
                <a:gd name="connsiteX0" fmla="*/ 0 w 609600"/>
                <a:gd name="connsiteY0" fmla="*/ 101602 h 1514475"/>
                <a:gd name="connsiteX1" fmla="*/ 101602 w 609600"/>
                <a:gd name="connsiteY1" fmla="*/ 0 h 1514475"/>
                <a:gd name="connsiteX2" fmla="*/ 507998 w 609600"/>
                <a:gd name="connsiteY2" fmla="*/ 0 h 1514475"/>
                <a:gd name="connsiteX3" fmla="*/ 609600 w 609600"/>
                <a:gd name="connsiteY3" fmla="*/ 101602 h 1514475"/>
                <a:gd name="connsiteX4" fmla="*/ 609600 w 609600"/>
                <a:gd name="connsiteY4" fmla="*/ 1412873 h 1514475"/>
                <a:gd name="connsiteX5" fmla="*/ 507998 w 609600"/>
                <a:gd name="connsiteY5" fmla="*/ 1514475 h 1514475"/>
                <a:gd name="connsiteX6" fmla="*/ 101602 w 609600"/>
                <a:gd name="connsiteY6" fmla="*/ 1514475 h 1514475"/>
                <a:gd name="connsiteX7" fmla="*/ 0 w 609600"/>
                <a:gd name="connsiteY7" fmla="*/ 1412873 h 1514475"/>
                <a:gd name="connsiteX8" fmla="*/ 0 w 609600"/>
                <a:gd name="connsiteY8" fmla="*/ 101602 h 1514475"/>
                <a:gd name="connsiteX0" fmla="*/ 166687 w 776287"/>
                <a:gd name="connsiteY0" fmla="*/ 101602 h 1514475"/>
                <a:gd name="connsiteX1" fmla="*/ 268289 w 776287"/>
                <a:gd name="connsiteY1" fmla="*/ 0 h 1514475"/>
                <a:gd name="connsiteX2" fmla="*/ 674685 w 776287"/>
                <a:gd name="connsiteY2" fmla="*/ 0 h 1514475"/>
                <a:gd name="connsiteX3" fmla="*/ 776287 w 776287"/>
                <a:gd name="connsiteY3" fmla="*/ 101602 h 1514475"/>
                <a:gd name="connsiteX4" fmla="*/ 776287 w 776287"/>
                <a:gd name="connsiteY4" fmla="*/ 1412873 h 1514475"/>
                <a:gd name="connsiteX5" fmla="*/ 674685 w 776287"/>
                <a:gd name="connsiteY5" fmla="*/ 1514475 h 1514475"/>
                <a:gd name="connsiteX6" fmla="*/ 268289 w 776287"/>
                <a:gd name="connsiteY6" fmla="*/ 1514475 h 1514475"/>
                <a:gd name="connsiteX7" fmla="*/ 0 w 776287"/>
                <a:gd name="connsiteY7" fmla="*/ 1370010 h 1514475"/>
                <a:gd name="connsiteX8" fmla="*/ 166687 w 776287"/>
                <a:gd name="connsiteY8" fmla="*/ 101602 h 1514475"/>
                <a:gd name="connsiteX0" fmla="*/ 166687 w 776287"/>
                <a:gd name="connsiteY0" fmla="*/ 101602 h 1514475"/>
                <a:gd name="connsiteX1" fmla="*/ 268289 w 776287"/>
                <a:gd name="connsiteY1" fmla="*/ 0 h 1514475"/>
                <a:gd name="connsiteX2" fmla="*/ 674685 w 776287"/>
                <a:gd name="connsiteY2" fmla="*/ 0 h 1514475"/>
                <a:gd name="connsiteX3" fmla="*/ 776287 w 776287"/>
                <a:gd name="connsiteY3" fmla="*/ 101602 h 1514475"/>
                <a:gd name="connsiteX4" fmla="*/ 776287 w 776287"/>
                <a:gd name="connsiteY4" fmla="*/ 1412873 h 1514475"/>
                <a:gd name="connsiteX5" fmla="*/ 674685 w 776287"/>
                <a:gd name="connsiteY5" fmla="*/ 1514475 h 1514475"/>
                <a:gd name="connsiteX6" fmla="*/ 0 w 776287"/>
                <a:gd name="connsiteY6" fmla="*/ 1370010 h 1514475"/>
                <a:gd name="connsiteX7" fmla="*/ 166687 w 776287"/>
                <a:gd name="connsiteY7" fmla="*/ 101602 h 1514475"/>
                <a:gd name="connsiteX0" fmla="*/ 166687 w 776287"/>
                <a:gd name="connsiteY0" fmla="*/ 101602 h 1514475"/>
                <a:gd name="connsiteX1" fmla="*/ 268289 w 776287"/>
                <a:gd name="connsiteY1" fmla="*/ 0 h 1514475"/>
                <a:gd name="connsiteX2" fmla="*/ 674685 w 776287"/>
                <a:gd name="connsiteY2" fmla="*/ 0 h 1514475"/>
                <a:gd name="connsiteX3" fmla="*/ 776287 w 776287"/>
                <a:gd name="connsiteY3" fmla="*/ 101602 h 1514475"/>
                <a:gd name="connsiteX4" fmla="*/ 776287 w 776287"/>
                <a:gd name="connsiteY4" fmla="*/ 1412873 h 1514475"/>
                <a:gd name="connsiteX5" fmla="*/ 674685 w 776287"/>
                <a:gd name="connsiteY5" fmla="*/ 1514475 h 1514475"/>
                <a:gd name="connsiteX6" fmla="*/ 0 w 776287"/>
                <a:gd name="connsiteY6" fmla="*/ 1370010 h 1514475"/>
                <a:gd name="connsiteX7" fmla="*/ 166687 w 776287"/>
                <a:gd name="connsiteY7" fmla="*/ 101602 h 1514475"/>
                <a:gd name="connsiteX0" fmla="*/ 166687 w 776287"/>
                <a:gd name="connsiteY0" fmla="*/ 101602 h 1514475"/>
                <a:gd name="connsiteX1" fmla="*/ 268289 w 776287"/>
                <a:gd name="connsiteY1" fmla="*/ 0 h 1514475"/>
                <a:gd name="connsiteX2" fmla="*/ 674685 w 776287"/>
                <a:gd name="connsiteY2" fmla="*/ 0 h 1514475"/>
                <a:gd name="connsiteX3" fmla="*/ 776287 w 776287"/>
                <a:gd name="connsiteY3" fmla="*/ 101602 h 1514475"/>
                <a:gd name="connsiteX4" fmla="*/ 776287 w 776287"/>
                <a:gd name="connsiteY4" fmla="*/ 1412873 h 1514475"/>
                <a:gd name="connsiteX5" fmla="*/ 674685 w 776287"/>
                <a:gd name="connsiteY5" fmla="*/ 1514475 h 1514475"/>
                <a:gd name="connsiteX6" fmla="*/ 0 w 776287"/>
                <a:gd name="connsiteY6" fmla="*/ 1370010 h 1514475"/>
                <a:gd name="connsiteX7" fmla="*/ 166687 w 776287"/>
                <a:gd name="connsiteY7" fmla="*/ 101602 h 1514475"/>
                <a:gd name="connsiteX0" fmla="*/ 166687 w 776287"/>
                <a:gd name="connsiteY0" fmla="*/ 101602 h 1514475"/>
                <a:gd name="connsiteX1" fmla="*/ 268289 w 776287"/>
                <a:gd name="connsiteY1" fmla="*/ 0 h 1514475"/>
                <a:gd name="connsiteX2" fmla="*/ 674685 w 776287"/>
                <a:gd name="connsiteY2" fmla="*/ 0 h 1514475"/>
                <a:gd name="connsiteX3" fmla="*/ 776287 w 776287"/>
                <a:gd name="connsiteY3" fmla="*/ 101602 h 1514475"/>
                <a:gd name="connsiteX4" fmla="*/ 776287 w 776287"/>
                <a:gd name="connsiteY4" fmla="*/ 1412873 h 1514475"/>
                <a:gd name="connsiteX5" fmla="*/ 674685 w 776287"/>
                <a:gd name="connsiteY5" fmla="*/ 1514475 h 1514475"/>
                <a:gd name="connsiteX6" fmla="*/ 0 w 776287"/>
                <a:gd name="connsiteY6" fmla="*/ 1370010 h 1514475"/>
                <a:gd name="connsiteX7" fmla="*/ 166687 w 776287"/>
                <a:gd name="connsiteY7" fmla="*/ 101602 h 1514475"/>
                <a:gd name="connsiteX0" fmla="*/ 166687 w 776287"/>
                <a:gd name="connsiteY0" fmla="*/ 101602 h 1514475"/>
                <a:gd name="connsiteX1" fmla="*/ 268289 w 776287"/>
                <a:gd name="connsiteY1" fmla="*/ 0 h 1514475"/>
                <a:gd name="connsiteX2" fmla="*/ 674685 w 776287"/>
                <a:gd name="connsiteY2" fmla="*/ 0 h 1514475"/>
                <a:gd name="connsiteX3" fmla="*/ 776287 w 776287"/>
                <a:gd name="connsiteY3" fmla="*/ 101602 h 1514475"/>
                <a:gd name="connsiteX4" fmla="*/ 776287 w 776287"/>
                <a:gd name="connsiteY4" fmla="*/ 1412873 h 1514475"/>
                <a:gd name="connsiteX5" fmla="*/ 674685 w 776287"/>
                <a:gd name="connsiteY5" fmla="*/ 1514475 h 1514475"/>
                <a:gd name="connsiteX6" fmla="*/ 0 w 776287"/>
                <a:gd name="connsiteY6" fmla="*/ 1370010 h 1514475"/>
                <a:gd name="connsiteX7" fmla="*/ 166687 w 776287"/>
                <a:gd name="connsiteY7" fmla="*/ 101602 h 1514475"/>
                <a:gd name="connsiteX0" fmla="*/ 12535 w 788822"/>
                <a:gd name="connsiteY0" fmla="*/ 1370010 h 1514475"/>
                <a:gd name="connsiteX1" fmla="*/ 280824 w 788822"/>
                <a:gd name="connsiteY1" fmla="*/ 0 h 1514475"/>
                <a:gd name="connsiteX2" fmla="*/ 687220 w 788822"/>
                <a:gd name="connsiteY2" fmla="*/ 0 h 1514475"/>
                <a:gd name="connsiteX3" fmla="*/ 788822 w 788822"/>
                <a:gd name="connsiteY3" fmla="*/ 101602 h 1514475"/>
                <a:gd name="connsiteX4" fmla="*/ 788822 w 788822"/>
                <a:gd name="connsiteY4" fmla="*/ 1412873 h 1514475"/>
                <a:gd name="connsiteX5" fmla="*/ 687220 w 788822"/>
                <a:gd name="connsiteY5" fmla="*/ 1514475 h 1514475"/>
                <a:gd name="connsiteX6" fmla="*/ 12535 w 788822"/>
                <a:gd name="connsiteY6" fmla="*/ 1370010 h 1514475"/>
                <a:gd name="connsiteX0" fmla="*/ 16757 w 793044"/>
                <a:gd name="connsiteY0" fmla="*/ 1370010 h 1514475"/>
                <a:gd name="connsiteX1" fmla="*/ 213608 w 793044"/>
                <a:gd name="connsiteY1" fmla="*/ 4763 h 1514475"/>
                <a:gd name="connsiteX2" fmla="*/ 691442 w 793044"/>
                <a:gd name="connsiteY2" fmla="*/ 0 h 1514475"/>
                <a:gd name="connsiteX3" fmla="*/ 793044 w 793044"/>
                <a:gd name="connsiteY3" fmla="*/ 101602 h 1514475"/>
                <a:gd name="connsiteX4" fmla="*/ 793044 w 793044"/>
                <a:gd name="connsiteY4" fmla="*/ 1412873 h 1514475"/>
                <a:gd name="connsiteX5" fmla="*/ 691442 w 793044"/>
                <a:gd name="connsiteY5" fmla="*/ 1514475 h 1514475"/>
                <a:gd name="connsiteX6" fmla="*/ 16757 w 793044"/>
                <a:gd name="connsiteY6" fmla="*/ 1370010 h 1514475"/>
                <a:gd name="connsiteX0" fmla="*/ 9741 w 786028"/>
                <a:gd name="connsiteY0" fmla="*/ 1370010 h 1514475"/>
                <a:gd name="connsiteX1" fmla="*/ 206592 w 786028"/>
                <a:gd name="connsiteY1" fmla="*/ 4763 h 1514475"/>
                <a:gd name="connsiteX2" fmla="*/ 684426 w 786028"/>
                <a:gd name="connsiteY2" fmla="*/ 0 h 1514475"/>
                <a:gd name="connsiteX3" fmla="*/ 786028 w 786028"/>
                <a:gd name="connsiteY3" fmla="*/ 101602 h 1514475"/>
                <a:gd name="connsiteX4" fmla="*/ 786028 w 786028"/>
                <a:gd name="connsiteY4" fmla="*/ 1412873 h 1514475"/>
                <a:gd name="connsiteX5" fmla="*/ 684426 w 786028"/>
                <a:gd name="connsiteY5" fmla="*/ 1514475 h 1514475"/>
                <a:gd name="connsiteX6" fmla="*/ 9741 w 786028"/>
                <a:gd name="connsiteY6" fmla="*/ 1370010 h 1514475"/>
                <a:gd name="connsiteX0" fmla="*/ 0 w 776287"/>
                <a:gd name="connsiteY0" fmla="*/ 1370010 h 1514475"/>
                <a:gd name="connsiteX1" fmla="*/ 196851 w 776287"/>
                <a:gd name="connsiteY1" fmla="*/ 4763 h 1514475"/>
                <a:gd name="connsiteX2" fmla="*/ 674685 w 776287"/>
                <a:gd name="connsiteY2" fmla="*/ 0 h 1514475"/>
                <a:gd name="connsiteX3" fmla="*/ 776287 w 776287"/>
                <a:gd name="connsiteY3" fmla="*/ 101602 h 1514475"/>
                <a:gd name="connsiteX4" fmla="*/ 776287 w 776287"/>
                <a:gd name="connsiteY4" fmla="*/ 1412873 h 1514475"/>
                <a:gd name="connsiteX5" fmla="*/ 674685 w 776287"/>
                <a:gd name="connsiteY5" fmla="*/ 1514475 h 1514475"/>
                <a:gd name="connsiteX6" fmla="*/ 0 w 776287"/>
                <a:gd name="connsiteY6" fmla="*/ 1370010 h 1514475"/>
                <a:gd name="connsiteX0" fmla="*/ 0 w 776287"/>
                <a:gd name="connsiteY0" fmla="*/ 1370010 h 1514475"/>
                <a:gd name="connsiteX1" fmla="*/ 196851 w 776287"/>
                <a:gd name="connsiteY1" fmla="*/ 4763 h 1514475"/>
                <a:gd name="connsiteX2" fmla="*/ 674685 w 776287"/>
                <a:gd name="connsiteY2" fmla="*/ 0 h 1514475"/>
                <a:gd name="connsiteX3" fmla="*/ 776287 w 776287"/>
                <a:gd name="connsiteY3" fmla="*/ 101602 h 1514475"/>
                <a:gd name="connsiteX4" fmla="*/ 776287 w 776287"/>
                <a:gd name="connsiteY4" fmla="*/ 1412873 h 1514475"/>
                <a:gd name="connsiteX5" fmla="*/ 674685 w 776287"/>
                <a:gd name="connsiteY5" fmla="*/ 1514475 h 1514475"/>
                <a:gd name="connsiteX6" fmla="*/ 0 w 776287"/>
                <a:gd name="connsiteY6" fmla="*/ 1370010 h 1514475"/>
                <a:gd name="connsiteX0" fmla="*/ 0 w 776287"/>
                <a:gd name="connsiteY0" fmla="*/ 1370010 h 1514475"/>
                <a:gd name="connsiteX1" fmla="*/ 196851 w 776287"/>
                <a:gd name="connsiteY1" fmla="*/ 4763 h 1514475"/>
                <a:gd name="connsiteX2" fmla="*/ 674685 w 776287"/>
                <a:gd name="connsiteY2" fmla="*/ 0 h 1514475"/>
                <a:gd name="connsiteX3" fmla="*/ 776287 w 776287"/>
                <a:gd name="connsiteY3" fmla="*/ 101602 h 1514475"/>
                <a:gd name="connsiteX4" fmla="*/ 776287 w 776287"/>
                <a:gd name="connsiteY4" fmla="*/ 1412873 h 1514475"/>
                <a:gd name="connsiteX5" fmla="*/ 674685 w 776287"/>
                <a:gd name="connsiteY5" fmla="*/ 1514475 h 1514475"/>
                <a:gd name="connsiteX6" fmla="*/ 0 w 776287"/>
                <a:gd name="connsiteY6" fmla="*/ 1370010 h 1514475"/>
                <a:gd name="connsiteX0" fmla="*/ 0 w 776287"/>
                <a:gd name="connsiteY0" fmla="*/ 1370010 h 1514475"/>
                <a:gd name="connsiteX1" fmla="*/ 196851 w 776287"/>
                <a:gd name="connsiteY1" fmla="*/ 4763 h 1514475"/>
                <a:gd name="connsiteX2" fmla="*/ 674685 w 776287"/>
                <a:gd name="connsiteY2" fmla="*/ 0 h 1514475"/>
                <a:gd name="connsiteX3" fmla="*/ 776287 w 776287"/>
                <a:gd name="connsiteY3" fmla="*/ 101602 h 1514475"/>
                <a:gd name="connsiteX4" fmla="*/ 776287 w 776287"/>
                <a:gd name="connsiteY4" fmla="*/ 1412873 h 1514475"/>
                <a:gd name="connsiteX5" fmla="*/ 674685 w 776287"/>
                <a:gd name="connsiteY5" fmla="*/ 1514475 h 1514475"/>
                <a:gd name="connsiteX6" fmla="*/ 0 w 776287"/>
                <a:gd name="connsiteY6" fmla="*/ 1370010 h 1514475"/>
                <a:gd name="connsiteX0" fmla="*/ 0 w 776287"/>
                <a:gd name="connsiteY0" fmla="*/ 1370010 h 1514475"/>
                <a:gd name="connsiteX1" fmla="*/ 196851 w 776287"/>
                <a:gd name="connsiteY1" fmla="*/ 4763 h 1514475"/>
                <a:gd name="connsiteX2" fmla="*/ 674685 w 776287"/>
                <a:gd name="connsiteY2" fmla="*/ 0 h 1514475"/>
                <a:gd name="connsiteX3" fmla="*/ 776287 w 776287"/>
                <a:gd name="connsiteY3" fmla="*/ 101602 h 1514475"/>
                <a:gd name="connsiteX4" fmla="*/ 776287 w 776287"/>
                <a:gd name="connsiteY4" fmla="*/ 1412873 h 1514475"/>
                <a:gd name="connsiteX5" fmla="*/ 674685 w 776287"/>
                <a:gd name="connsiteY5" fmla="*/ 1514475 h 1514475"/>
                <a:gd name="connsiteX6" fmla="*/ 0 w 776287"/>
                <a:gd name="connsiteY6" fmla="*/ 1370010 h 1514475"/>
                <a:gd name="connsiteX0" fmla="*/ 0 w 776287"/>
                <a:gd name="connsiteY0" fmla="*/ 1370010 h 1514475"/>
                <a:gd name="connsiteX1" fmla="*/ 196851 w 776287"/>
                <a:gd name="connsiteY1" fmla="*/ 4763 h 1514475"/>
                <a:gd name="connsiteX2" fmla="*/ 674685 w 776287"/>
                <a:gd name="connsiteY2" fmla="*/ 0 h 1514475"/>
                <a:gd name="connsiteX3" fmla="*/ 776287 w 776287"/>
                <a:gd name="connsiteY3" fmla="*/ 101602 h 1514475"/>
                <a:gd name="connsiteX4" fmla="*/ 776287 w 776287"/>
                <a:gd name="connsiteY4" fmla="*/ 1412873 h 1514475"/>
                <a:gd name="connsiteX5" fmla="*/ 674685 w 776287"/>
                <a:gd name="connsiteY5" fmla="*/ 1514475 h 1514475"/>
                <a:gd name="connsiteX6" fmla="*/ 0 w 776287"/>
                <a:gd name="connsiteY6" fmla="*/ 1370010 h 1514475"/>
                <a:gd name="connsiteX0" fmla="*/ 0 w 776287"/>
                <a:gd name="connsiteY0" fmla="*/ 1370010 h 1419541"/>
                <a:gd name="connsiteX1" fmla="*/ 196851 w 776287"/>
                <a:gd name="connsiteY1" fmla="*/ 4763 h 1419541"/>
                <a:gd name="connsiteX2" fmla="*/ 674685 w 776287"/>
                <a:gd name="connsiteY2" fmla="*/ 0 h 1419541"/>
                <a:gd name="connsiteX3" fmla="*/ 776287 w 776287"/>
                <a:gd name="connsiteY3" fmla="*/ 101602 h 1419541"/>
                <a:gd name="connsiteX4" fmla="*/ 776287 w 776287"/>
                <a:gd name="connsiteY4" fmla="*/ 1412873 h 1419541"/>
                <a:gd name="connsiteX5" fmla="*/ 608010 w 776287"/>
                <a:gd name="connsiteY5" fmla="*/ 1152525 h 1419541"/>
                <a:gd name="connsiteX6" fmla="*/ 0 w 776287"/>
                <a:gd name="connsiteY6" fmla="*/ 1370010 h 1419541"/>
                <a:gd name="connsiteX0" fmla="*/ 0 w 776287"/>
                <a:gd name="connsiteY0" fmla="*/ 1370010 h 1438230"/>
                <a:gd name="connsiteX1" fmla="*/ 196851 w 776287"/>
                <a:gd name="connsiteY1" fmla="*/ 4763 h 1438230"/>
                <a:gd name="connsiteX2" fmla="*/ 674685 w 776287"/>
                <a:gd name="connsiteY2" fmla="*/ 0 h 1438230"/>
                <a:gd name="connsiteX3" fmla="*/ 776287 w 776287"/>
                <a:gd name="connsiteY3" fmla="*/ 101602 h 1438230"/>
                <a:gd name="connsiteX4" fmla="*/ 776287 w 776287"/>
                <a:gd name="connsiteY4" fmla="*/ 1412873 h 1438230"/>
                <a:gd name="connsiteX5" fmla="*/ 541335 w 776287"/>
                <a:gd name="connsiteY5" fmla="*/ 1414462 h 1438230"/>
                <a:gd name="connsiteX6" fmla="*/ 0 w 776287"/>
                <a:gd name="connsiteY6" fmla="*/ 1370010 h 1438230"/>
                <a:gd name="connsiteX0" fmla="*/ 0 w 776287"/>
                <a:gd name="connsiteY0" fmla="*/ 1370010 h 1414462"/>
                <a:gd name="connsiteX1" fmla="*/ 196851 w 776287"/>
                <a:gd name="connsiteY1" fmla="*/ 4763 h 1414462"/>
                <a:gd name="connsiteX2" fmla="*/ 674685 w 776287"/>
                <a:gd name="connsiteY2" fmla="*/ 0 h 1414462"/>
                <a:gd name="connsiteX3" fmla="*/ 776287 w 776287"/>
                <a:gd name="connsiteY3" fmla="*/ 101602 h 1414462"/>
                <a:gd name="connsiteX4" fmla="*/ 541335 w 776287"/>
                <a:gd name="connsiteY4" fmla="*/ 1414462 h 1414462"/>
                <a:gd name="connsiteX5" fmla="*/ 0 w 776287"/>
                <a:gd name="connsiteY5" fmla="*/ 1370010 h 1414462"/>
                <a:gd name="connsiteX0" fmla="*/ 0 w 693997"/>
                <a:gd name="connsiteY0" fmla="*/ 1370010 h 1414462"/>
                <a:gd name="connsiteX1" fmla="*/ 196851 w 693997"/>
                <a:gd name="connsiteY1" fmla="*/ 4763 h 1414462"/>
                <a:gd name="connsiteX2" fmla="*/ 674685 w 693997"/>
                <a:gd name="connsiteY2" fmla="*/ 0 h 1414462"/>
                <a:gd name="connsiteX3" fmla="*/ 541335 w 693997"/>
                <a:gd name="connsiteY3" fmla="*/ 1414462 h 1414462"/>
                <a:gd name="connsiteX4" fmla="*/ 0 w 693997"/>
                <a:gd name="connsiteY4" fmla="*/ 1370010 h 1414462"/>
                <a:gd name="connsiteX0" fmla="*/ 0 w 818516"/>
                <a:gd name="connsiteY0" fmla="*/ 1370010 h 1414462"/>
                <a:gd name="connsiteX1" fmla="*/ 196851 w 818516"/>
                <a:gd name="connsiteY1" fmla="*/ 4763 h 1414462"/>
                <a:gd name="connsiteX2" fmla="*/ 674685 w 818516"/>
                <a:gd name="connsiteY2" fmla="*/ 0 h 1414462"/>
                <a:gd name="connsiteX3" fmla="*/ 541335 w 818516"/>
                <a:gd name="connsiteY3" fmla="*/ 1414462 h 1414462"/>
                <a:gd name="connsiteX4" fmla="*/ 0 w 818516"/>
                <a:gd name="connsiteY4" fmla="*/ 1370010 h 1414462"/>
                <a:gd name="connsiteX0" fmla="*/ 0 w 833418"/>
                <a:gd name="connsiteY0" fmla="*/ 1365247 h 1409699"/>
                <a:gd name="connsiteX1" fmla="*/ 196851 w 833418"/>
                <a:gd name="connsiteY1" fmla="*/ 0 h 1409699"/>
                <a:gd name="connsiteX2" fmla="*/ 693735 w 833418"/>
                <a:gd name="connsiteY2" fmla="*/ 33337 h 1409699"/>
                <a:gd name="connsiteX3" fmla="*/ 541335 w 833418"/>
                <a:gd name="connsiteY3" fmla="*/ 1409699 h 1409699"/>
                <a:gd name="connsiteX4" fmla="*/ 0 w 833418"/>
                <a:gd name="connsiteY4" fmla="*/ 1365247 h 1409699"/>
                <a:gd name="connsiteX0" fmla="*/ 0 w 852354"/>
                <a:gd name="connsiteY0" fmla="*/ 1365247 h 1409699"/>
                <a:gd name="connsiteX1" fmla="*/ 196851 w 852354"/>
                <a:gd name="connsiteY1" fmla="*/ 0 h 1409699"/>
                <a:gd name="connsiteX2" fmla="*/ 717547 w 852354"/>
                <a:gd name="connsiteY2" fmla="*/ 85724 h 1409699"/>
                <a:gd name="connsiteX3" fmla="*/ 541335 w 852354"/>
                <a:gd name="connsiteY3" fmla="*/ 1409699 h 1409699"/>
                <a:gd name="connsiteX4" fmla="*/ 0 w 852354"/>
                <a:gd name="connsiteY4" fmla="*/ 1365247 h 1409699"/>
                <a:gd name="connsiteX0" fmla="*/ 0 w 852354"/>
                <a:gd name="connsiteY0" fmla="*/ 1365247 h 1409699"/>
                <a:gd name="connsiteX1" fmla="*/ 196851 w 852354"/>
                <a:gd name="connsiteY1" fmla="*/ 0 h 1409699"/>
                <a:gd name="connsiteX2" fmla="*/ 717547 w 852354"/>
                <a:gd name="connsiteY2" fmla="*/ 133349 h 1409699"/>
                <a:gd name="connsiteX3" fmla="*/ 541335 w 852354"/>
                <a:gd name="connsiteY3" fmla="*/ 1409699 h 1409699"/>
                <a:gd name="connsiteX4" fmla="*/ 0 w 852354"/>
                <a:gd name="connsiteY4" fmla="*/ 1365247 h 1409699"/>
                <a:gd name="connsiteX0" fmla="*/ 0 w 837179"/>
                <a:gd name="connsiteY0" fmla="*/ 1365247 h 1409699"/>
                <a:gd name="connsiteX1" fmla="*/ 196851 w 837179"/>
                <a:gd name="connsiteY1" fmla="*/ 0 h 1409699"/>
                <a:gd name="connsiteX2" fmla="*/ 698497 w 837179"/>
                <a:gd name="connsiteY2" fmla="*/ 76199 h 1409699"/>
                <a:gd name="connsiteX3" fmla="*/ 541335 w 837179"/>
                <a:gd name="connsiteY3" fmla="*/ 1409699 h 1409699"/>
                <a:gd name="connsiteX4" fmla="*/ 0 w 837179"/>
                <a:gd name="connsiteY4" fmla="*/ 1365247 h 1409699"/>
                <a:gd name="connsiteX0" fmla="*/ 0 w 871604"/>
                <a:gd name="connsiteY0" fmla="*/ 1365247 h 1409699"/>
                <a:gd name="connsiteX1" fmla="*/ 196851 w 871604"/>
                <a:gd name="connsiteY1" fmla="*/ 0 h 1409699"/>
                <a:gd name="connsiteX2" fmla="*/ 741360 w 871604"/>
                <a:gd name="connsiteY2" fmla="*/ 100011 h 1409699"/>
                <a:gd name="connsiteX3" fmla="*/ 541335 w 871604"/>
                <a:gd name="connsiteY3" fmla="*/ 1409699 h 1409699"/>
                <a:gd name="connsiteX4" fmla="*/ 0 w 871604"/>
                <a:gd name="connsiteY4" fmla="*/ 1365247 h 1409699"/>
                <a:gd name="connsiteX0" fmla="*/ 0 w 880042"/>
                <a:gd name="connsiteY0" fmla="*/ 1365247 h 1414462"/>
                <a:gd name="connsiteX1" fmla="*/ 196851 w 880042"/>
                <a:gd name="connsiteY1" fmla="*/ 0 h 1414462"/>
                <a:gd name="connsiteX2" fmla="*/ 741360 w 880042"/>
                <a:gd name="connsiteY2" fmla="*/ 100011 h 1414462"/>
                <a:gd name="connsiteX3" fmla="*/ 584198 w 880042"/>
                <a:gd name="connsiteY3" fmla="*/ 1414462 h 1414462"/>
                <a:gd name="connsiteX4" fmla="*/ 0 w 880042"/>
                <a:gd name="connsiteY4" fmla="*/ 1365247 h 1414462"/>
                <a:gd name="connsiteX0" fmla="*/ 0 w 877459"/>
                <a:gd name="connsiteY0" fmla="*/ 1365247 h 1414462"/>
                <a:gd name="connsiteX1" fmla="*/ 196851 w 877459"/>
                <a:gd name="connsiteY1" fmla="*/ 0 h 1414462"/>
                <a:gd name="connsiteX2" fmla="*/ 741360 w 877459"/>
                <a:gd name="connsiteY2" fmla="*/ 100011 h 1414462"/>
                <a:gd name="connsiteX3" fmla="*/ 584198 w 877459"/>
                <a:gd name="connsiteY3" fmla="*/ 1414462 h 1414462"/>
                <a:gd name="connsiteX4" fmla="*/ 0 w 877459"/>
                <a:gd name="connsiteY4" fmla="*/ 1365247 h 1414462"/>
                <a:gd name="connsiteX0" fmla="*/ 0 w 833826"/>
                <a:gd name="connsiteY0" fmla="*/ 1365247 h 1414462"/>
                <a:gd name="connsiteX1" fmla="*/ 196851 w 833826"/>
                <a:gd name="connsiteY1" fmla="*/ 0 h 1414462"/>
                <a:gd name="connsiteX2" fmla="*/ 741360 w 833826"/>
                <a:gd name="connsiteY2" fmla="*/ 100011 h 1414462"/>
                <a:gd name="connsiteX3" fmla="*/ 584198 w 833826"/>
                <a:gd name="connsiteY3" fmla="*/ 1414462 h 1414462"/>
                <a:gd name="connsiteX4" fmla="*/ 0 w 833826"/>
                <a:gd name="connsiteY4" fmla="*/ 1365247 h 1414462"/>
                <a:gd name="connsiteX0" fmla="*/ 0 w 803092"/>
                <a:gd name="connsiteY0" fmla="*/ 1365247 h 1414462"/>
                <a:gd name="connsiteX1" fmla="*/ 196851 w 803092"/>
                <a:gd name="connsiteY1" fmla="*/ 0 h 1414462"/>
                <a:gd name="connsiteX2" fmla="*/ 741360 w 803092"/>
                <a:gd name="connsiteY2" fmla="*/ 100011 h 1414462"/>
                <a:gd name="connsiteX3" fmla="*/ 584198 w 803092"/>
                <a:gd name="connsiteY3" fmla="*/ 1414462 h 1414462"/>
                <a:gd name="connsiteX4" fmla="*/ 0 w 803092"/>
                <a:gd name="connsiteY4" fmla="*/ 1365247 h 1414462"/>
                <a:gd name="connsiteX0" fmla="*/ 0 w 833826"/>
                <a:gd name="connsiteY0" fmla="*/ 1365247 h 1414462"/>
                <a:gd name="connsiteX1" fmla="*/ 196851 w 833826"/>
                <a:gd name="connsiteY1" fmla="*/ 0 h 1414462"/>
                <a:gd name="connsiteX2" fmla="*/ 741360 w 833826"/>
                <a:gd name="connsiteY2" fmla="*/ 100011 h 1414462"/>
                <a:gd name="connsiteX3" fmla="*/ 584198 w 833826"/>
                <a:gd name="connsiteY3" fmla="*/ 1414462 h 1414462"/>
                <a:gd name="connsiteX4" fmla="*/ 0 w 833826"/>
                <a:gd name="connsiteY4" fmla="*/ 1365247 h 141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826" h="1414462">
                  <a:moveTo>
                    <a:pt x="0" y="1365247"/>
                  </a:moveTo>
                  <a:cubicBezTo>
                    <a:pt x="346604" y="1012822"/>
                    <a:pt x="274904" y="409310"/>
                    <a:pt x="196851" y="0"/>
                  </a:cubicBezTo>
                  <a:lnTo>
                    <a:pt x="741360" y="100011"/>
                  </a:lnTo>
                  <a:cubicBezTo>
                    <a:pt x="984511" y="701674"/>
                    <a:pt x="682358" y="1290902"/>
                    <a:pt x="584198" y="1414462"/>
                  </a:cubicBezTo>
                  <a:lnTo>
                    <a:pt x="0" y="1365247"/>
                  </a:lnTo>
                  <a:close/>
                </a:path>
              </a:pathLst>
            </a:custGeom>
            <a:solidFill>
              <a:srgbClr val="B3B2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grpSp>
      <p:sp>
        <p:nvSpPr>
          <p:cNvPr id="122" name="AutoShape 2" descr="data:image/png;base64,iVBORw0KGgoAAAANSUhEUgAAAOMAAADeCAMAAAD4tEcNAAABj1BMVEX///+YMwAAAABRUVG0tLQAAQScRh+eNQAzDgDExMS+vr6bMQD//v////2ivtYAAAmITjXy7eJcXFyWNADNv8GWHwCAgICWKADNubqWLwCUKwD6//7XoYQfHx/Zp4yTFQDs7OzDdUuPHgCYKAC7hXjInJMQEBD///j69O+mSijZ4uTu5eD///FASlyYGwDlybQeAAAPAACrfXjm3N7YsJmcQimsVTK2e22zdmmsYVGgPiS8d1XVsaLRoIurXjnPpo3auLisaVy9f2gyMTXky8ybOBLevbPIi2w4IhqDipGSj4uinJhCPz2rX0OoXFPCj4ikaWO7mJne0Nj049CaTDzs0r20jY7t2NLlwaOjr8IADCPm8ve2x9E7FAAFKztzh5xQLRFpaWiRdWZ3gIbDsaZdRjBROS1KMhlLWmWqlYlAWnGxmYqDnK4AGTNyVTalw85uVk04TlgjEwOpjXZVTEKId3BWY2q4sJ2OUUZIMSUPGycuOkOacVRnbobEqrLz077LjGS5ZCugYGe0VhCSMCpdR7ckAAAORUlEQVR4nO2di1/bRhLH15DERyWlMcqyWYlgRwZsMIVrDIQUSIHY0JZXCFAnTa+99HGX9nrXe7X3Ttrr/eE3syvZlp/CErW90S/5fEIsab1fzezM7OoBuTKivMhrw3hVXUnG2dm/z61cU1Q3rs7Ooh3fvKFpCRWlce2G66vqMia0G1djxqFXzKiGYsafU+altdwDo6aZieqOZnRdY9ShjnUJqL3Y0dQ0blmMWRZPRGZ6k82USqXKjhVRe3XqhZE51tn29PHm9M79pAOc0YjeJDYhkwPByOj2VlEnQkZhaSfJuh8TxAGdm9AemQzQ2kV1QUZTc7YrNp5wG4SdIqk91t2UAU4e2BE0AIwJdkKIbhND14luGDZCkvNkZwfjnJta1/MwKIyc3ySGbYBcXzUIWjM11wmSX5uDP13ddUAYNesmWE8HQKOyOzODwxIo4W+q3N5MZrqQB93pFkwGglFL0BNhPJJbXmUOg78rM7o06bnV/tB0BvcYDkbOj2zhoalVh8tYyelZkQjKvfZ9A0ZDHxLGhPOYYM44LYPR3OFlWmWAhDF6arY9dpgY+ZFu68TOrbrdMEVZx1fQFfWaIbUEZzSdTlORUpjFkBF8lTIQFn/iSxiFfRwnyxNe9qQyP1KTMweOpuKceGcO/uVZcUhdouLYIjcTFoWWOsTtCzCyl5guyJTT8PFdYgPDOXOb4+mVmd1CobC7WU5z7d7x9L2MAefm3WnQOtdEh7NsbaNSKFQ2pk2quckTGKH1Scc5mynhpvW0ZWqm10nTKU/v4iGbDwBHfMy3sclDvrgGX7c0p7WN3BdhLKK98nONZ6xcxDQpQyvUCEcVOWrBKkumk3FTjEw2ryh8o8mdmYy7C8ktJS1pLGREX93yDj89pAnZcVOz3tnSvVbP5ywND3Fu4X+nrMfi48P2hgzOyM+eYWfPmwaMA/aFkuAQnUtLfwj9hvQiBNGpKP71MuqrRfDV7DtFQuQO6AD5O9IxJONyxt1mw589R9pYY9vg7znRKtRYC6vCjyXj5GMivmGVt+18cEZrWzTWHBSyawQrnh8YuFb6JVR5WAjBP/jhUtEWdszpktGBcbWC49OQWUjXc4SsMzSXYMRTkdOl7UWbYiiyRzqpOgfssZDkkhF+LkAVAiEtGjtad0XX1pviI6YU9DIKJrpLhAVIvqJjBbQkfNUWH0lf1TRWlP0nhQKWEBDHFpJIIuMqHpWrFPAHZE3ikJRnhZzulBOHWwBk2EuOy6gTEQyEr7aFDM7IJONhC0ZR7kxRCAwZ5CHnDxxmHQMi5ZxlMa7a5A4UDcwyTWhGnIdJk1FrLUPQwEtpIHEZSX4vyxatY3RM3X4C3mpSYbDdRZjGWfToGZ6gn7jLCG6Q37zGVu7Nte/5hRmb8xwwogNNsUT2ROyynLagJXq0QWE2jeDIfYdhuNESVhEc1MitQjxNaFkHjAqUP0HV7jKmkpSbkD/OMmL0Zc2EdobOmBf+aZrOsQ0HPKEuo26nkg7nWrZD16PxVTjlZDJrLj7GYXOaFinP1BiUCpAOXTta+LPJj8SQ+sERu0B2FYZ/l3k1QA7iCcZSLbsthuAeM7MvxeQ5nUVR9j/Y3zhddBmN3I8ykbavQS4YcyB3TNHGDTAI0eEg5jAx6uAH33ZfncNEyZuqBi7wQzj4FTXdGuC8mn0dDJhk2TFpCQ+BOYDQyQyOSOIxktOGdB2KkaP3QJvZxg2iczhQcWCCspp/3l/HaLoB/wmVe0Diw+FJUmnRDPS9Vvei4wO9Y2JedvOrjKx4RsFzJeMU7Tpru1gNgBOrBw3O6ka9VJJLxoV0w6zfZ0fpkVPMq0r4f9E7FiDoyDpnp8rIPsQ09MrBESzirUg/ItHC35+qjN0L3IvWchDqaP3SBQSBE4K5Y4kmXDsuNrRSN7fS3Mgy5QhGGJ/ZR9jjhbTp1nJ7THNHFni1gYyaYNSJX5fEiAg6hJd1VueLGjvTRfKDWMRXcvj1P1rVpj1Go8oIAQS66w0iqKcxFJNz6atwsp54w4s7Nwk098TRWKV+PLoq1xij9FUNowCc2/wqq+1nrWSwciPnWcgSaZxnkVdpudl0kzIyVnMO+CZAGnfcObXmiBMAJMLC0HjSPYrDuRPrdCb4D9ZXaZxlsCzLOjCDyXr5MWpGfiRLzPy6t6rKnfuYGAySw1Fq0pciNuwJW3DrAasyQrSVMSdRzthoSLHMpXEZgsQJQF8FrCVLnAzLegwDUAefFOkGx7vMEZxuPZCh/TIYE7jWkdOxdtp9kKCOQ/nhLTfOYZEDja3I9azJpEOd8i2yh0NXS8+jHZbSFqNwZrJ4HnT79NCCBlZKotQ9TWPNcFOMBHK+CnNLdiam3iLX4oDEBjSLc075FjH2RCy9FEYT13ndcrpQurVbwrJSzCmXsu78SBQ64HGlrVIGKsl1BonfNdDuzs7WMtN4OSPqVaOyuwVFLU4tiQjVyIgzFihXd3crbrYQFYeFRYZBCnuHK2fHoqBY0i7NjjAXvyWXb9xZgCEj3rJXSZn0McysiIzy0LHcOmwRAVIW5edgWOsRrtDKQCVmRW5ZgdcC9OqypmiBPEmLZp0T79S65zR1aXbE4eSciCiu63JWKItoihMg8VVauSRiChbUuHWZYb2pe4uykO0gEq9liPuBAbMMAxKJy6jncjNiUuaCLi26nWQnsB9kSOEBUIeUuXZ5jJrmnJXk/M5FzO+u4kzW+yJOT/LVqiS1Q/EyHv3Qdid+58Ji2bNSLdGdrrvFoSMy5/rdjHd0bpNWp0vOo6JsAT/fleGHynUA1vVqysWv6XDnbKaYl3PcfGVzlTbM22j5uISrxoXdHS4Dq0m3SxlcRy64lRqn92fEwjLsY2Xdksea3tjYWF6lK9A6btq8Vl8Zs+zaljzk3QfuN1r3NpY3NtY7rOz2zIij0nnn/tq9e2uHptPieg5njjU3N2c5bhoFI1uUX5ubSzrMrWE0C+Iu7MPk6ptc0LAwnnIoE2j52lzZyXK/fRhlcESZ0uqihoXL2Kz7Zd4LMoodxOoxXmPlCbPVahg0wxM1dlG1wYf1l3Vwdp+AmTuuuNUqQ7loZ+JFIJ5omixp4nOzgckM0uno7wdohd12S/uOtWy1lx4Ozj0Pl6eYUQ3FjGooZlRDMaMaeu0Yk8rKYxx57xfK6j2PcbafTwpdrhDttWFUXPi81cgYUVZjI/J5K5UZ3xhxfTVmHGrFjGooZlRDMaMaihnVUMyohmJGNRQzqqGYUQ3FjGooZlRDMaMaihnVUMyohmJGNRQzqqGYUQ3FjGooZlRDMaMaihl7ki5e91ITPg7ZducOm3y7henQJTAaOZ0Y++OeRj+Wj7a21tjoeBDNh+nQZfiqTfLf1d1yeN3owPhFtxsWpQaN0SCpv9b377r3DGqrXYMxvjlIjPikMSm85+vg9U6j6dbwMWK4eaOhg9fbBxaD/C0oY7DY1FLR++p+YweVYzS+a+pgB0YyfIyN0aYrox6cMYSiZLRJ8c8tOtjRjr8bMsY2iaCjHYMxDk5+/Kp1/4LacXaivTJh+hUFo3w9R4to05XRIH+p7fcvu81eYRUNI74N5ct2fhaU8ZNn4UrvtoqG0SYVf21zO6iv+uzYtuYLp4jG4xdv+xDfKvTkq4PLaDRFmxd2Kqgd/+1j7LkPHRWJr37mR/yeEOUYG9Lif0hgRsPH2HsPOisSX/W56qfi3fNBGf9Qzzi4doQ5Y52zfiN6GthX/17b762QyzZtFQWjTnLV5PhUvrUsIKPuZ+ywJhJGUYzHnEHybjH+rfuG4sB2/LKecXDtKLpWEQnyY3yL54V8tY7x6xA96KjIavIvfDPZXhhfFPcnnh88BI1O7I/hIfiKtxBzY08RMeo2+eqj+doCXC+MDRrdz2DDEbhvRIw478jUvbMwMONv2zKCvp+PZIRGZkecX9VOejSMIyOfPwvVLalLuqYTOHf8ujPjyO15782SvavfjL/qwogZN2zc6S8jCcDolRW9awgYIeuGqw76zGj8MgAjJKX2l4UCaBgYR7629SFmJB7j1YPR57jI+Hz0YQvIp6FqgT4z5rDMnR3fn5+vxpV84Y3nbzcwfvJsiMfjwsjI+JVM08eFxrXap2GCTr8ZJ9qs8hcPfIx/CrPW0+cawG6dFfCXB/3RBxnmgke/Y07r9I7lW+439YzfhOhMvxkDtjHyIkRnBpfR9l23+yTEBGRwGYmxUNdImKusg8xIPosm6Awuo57zLcB/23tnBpcRf4uF8owGOfW10rOGhvF1sKOSjCTnG48f996ZwWXU/TeaDWXuqC04k7EPxprvh4O4Wndx8vfDWefI6VJxf3QEr+c07aL7GnkRYm2ur76av/K85oqN+/jLnE9DdKaPjPv1N/G81by9PuKECTn9ZKw3kzRUbbpsNEytwkw7+slY8TGOvF+PaDds/XRI13MM30Qfwkpdesh/4Nv0UaiLdP2MOU23u35+JaPrupEfm2jYEMqMfc2PuX80QoIePrzd9Nk/w90R2Uc75oI+pIO16nBeC8Bet7ut1y/hqUPJqNuGnTtog1Wvr+1QVuyrHbGWS7V6kMCvF7ZhhLv1od/XyrtCfh7Wiv1mREt2dNerT4nR6dHCQOr3NVbIIE0PaNX0vbirYzjs2G43+dtbC89bE47LQnxgGd++7anTM56eCh80eezB+6GezanXJTEamZoC3e5vFK9MjD8Uvwxm9uH4xJV5dO8I7gdE/QzPznd8rtwn76yIo/TQPurp52DsMbtFdsNu/A4ENRQzqqGYUQ3FjGooZlRDMaMaihnVUMyohmJGNRQzqqGYUQ3FjGooZlRDMaMaihnVUMyohmJGNRQzqqGYUQ3FjGrodWAc8xgPRpXVgceouF4Hxv8DG94kVjehUIAAAAAASUVORK5CYII="/>
          <p:cNvSpPr>
            <a:spLocks noChangeAspect="1" noChangeArrowheads="1"/>
          </p:cNvSpPr>
          <p:nvPr/>
        </p:nvSpPr>
        <p:spPr bwMode="auto">
          <a:xfrm>
            <a:off x="1829793"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dirty="0">
              <a:solidFill>
                <a:srgbClr val="008000"/>
              </a:solidFill>
              <a:latin typeface="Calibri"/>
            </a:endParaRPr>
          </a:p>
        </p:txBody>
      </p:sp>
      <p:sp>
        <p:nvSpPr>
          <p:cNvPr id="80" name="Rectangle 79"/>
          <p:cNvSpPr/>
          <p:nvPr/>
        </p:nvSpPr>
        <p:spPr>
          <a:xfrm>
            <a:off x="-215900" y="5221607"/>
            <a:ext cx="6333895" cy="1999648"/>
          </a:xfrm>
          <a:prstGeom prst="rect">
            <a:avLst/>
          </a:prstGeom>
          <a:blipFill>
            <a:blip r:embed="rId6"/>
            <a:stretch>
              <a:fillRect/>
            </a:stretch>
          </a:blipFill>
          <a:ln>
            <a:noFill/>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sp>
        <p:nvSpPr>
          <p:cNvPr id="103" name="Freeform: Shape 3"/>
          <p:cNvSpPr/>
          <p:nvPr/>
        </p:nvSpPr>
        <p:spPr>
          <a:xfrm>
            <a:off x="4847038" y="5028758"/>
            <a:ext cx="7389498" cy="1905443"/>
          </a:xfrm>
          <a:custGeom>
            <a:avLst/>
            <a:gdLst>
              <a:gd name="connsiteX0" fmla="*/ 1240972 w 6643396"/>
              <a:gd name="connsiteY0" fmla="*/ 0 h 1212980"/>
              <a:gd name="connsiteX1" fmla="*/ 6624735 w 6643396"/>
              <a:gd name="connsiteY1" fmla="*/ 9331 h 1212980"/>
              <a:gd name="connsiteX2" fmla="*/ 6643396 w 6643396"/>
              <a:gd name="connsiteY2" fmla="*/ 1203649 h 1212980"/>
              <a:gd name="connsiteX3" fmla="*/ 0 w 6643396"/>
              <a:gd name="connsiteY3" fmla="*/ 1212980 h 1212980"/>
              <a:gd name="connsiteX4" fmla="*/ 1240972 w 6643396"/>
              <a:gd name="connsiteY4" fmla="*/ 0 h 1212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3396" h="1212980">
                <a:moveTo>
                  <a:pt x="1240972" y="0"/>
                </a:moveTo>
                <a:lnTo>
                  <a:pt x="6624735" y="9331"/>
                </a:lnTo>
                <a:lnTo>
                  <a:pt x="6643396" y="1203649"/>
                </a:lnTo>
                <a:lnTo>
                  <a:pt x="0" y="1212980"/>
                </a:lnTo>
                <a:lnTo>
                  <a:pt x="1240972" y="0"/>
                </a:lnTo>
                <a:close/>
              </a:path>
            </a:pathLst>
          </a:custGeom>
          <a:blipFill>
            <a:blip r:embed="rId7"/>
            <a:srcRect/>
            <a:stretch>
              <a:fillRect r="-1294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pic>
        <p:nvPicPr>
          <p:cNvPr id="9" name="Picture 8"/>
          <p:cNvPicPr>
            <a:picLocks noChangeAspect="1"/>
          </p:cNvPicPr>
          <p:nvPr/>
        </p:nvPicPr>
        <p:blipFill>
          <a:blip r:embed="rId8"/>
          <a:stretch>
            <a:fillRect/>
          </a:stretch>
        </p:blipFill>
        <p:spPr>
          <a:xfrm>
            <a:off x="9764260" y="1610410"/>
            <a:ext cx="1742720" cy="1762523"/>
          </a:xfrm>
          <a:prstGeom prst="rect">
            <a:avLst/>
          </a:prstGeom>
          <a:ln>
            <a:solidFill>
              <a:srgbClr val="000000"/>
            </a:solidFill>
          </a:ln>
        </p:spPr>
      </p:pic>
      <p:sp>
        <p:nvSpPr>
          <p:cNvPr id="973" name="Speech Bubble: Oval 238"/>
          <p:cNvSpPr/>
          <p:nvPr/>
        </p:nvSpPr>
        <p:spPr>
          <a:xfrm>
            <a:off x="3694557" y="902715"/>
            <a:ext cx="4235025" cy="2103120"/>
          </a:xfrm>
          <a:prstGeom prst="wedgeEllipseCallout">
            <a:avLst>
              <a:gd name="adj1" fmla="val -44832"/>
              <a:gd name="adj2" fmla="val 48535"/>
            </a:avLst>
          </a:prstGeom>
          <a:solidFill>
            <a:sysClr val="window" lastClr="FFFFFF"/>
          </a:soli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noAutofit/>
          </a:bodyPr>
          <a:lstStyle/>
          <a:p>
            <a:pPr algn="ctr">
              <a:defRPr/>
            </a:pPr>
            <a:r>
              <a:rPr lang="en-US" sz="2400" dirty="0">
                <a:solidFill>
                  <a:srgbClr val="000000"/>
                </a:solidFill>
                <a:latin typeface="Calibri"/>
              </a:rPr>
              <a:t>Before I can take any food temperature, I must calibrate the thermometers.</a:t>
            </a:r>
            <a:endParaRPr lang="en-US" b="1" dirty="0">
              <a:solidFill>
                <a:srgbClr val="000000"/>
              </a:solidFill>
              <a:latin typeface="Calibri"/>
            </a:endParaRPr>
          </a:p>
        </p:txBody>
      </p:sp>
      <p:grpSp>
        <p:nvGrpSpPr>
          <p:cNvPr id="154" name="Group 153">
            <a:extLst>
              <a:ext uri="{FF2B5EF4-FFF2-40B4-BE49-F238E27FC236}">
                <a16:creationId xmlns:a16="http://schemas.microsoft.com/office/drawing/2014/main" id="{B48DCFFD-F353-4695-8F5B-3BEBFE322C6B}"/>
              </a:ext>
            </a:extLst>
          </p:cNvPr>
          <p:cNvGrpSpPr>
            <a:grpSpLocks noChangeAspect="1"/>
          </p:cNvGrpSpPr>
          <p:nvPr/>
        </p:nvGrpSpPr>
        <p:grpSpPr>
          <a:xfrm>
            <a:off x="6952813" y="4579132"/>
            <a:ext cx="1240069" cy="1020377"/>
            <a:chOff x="4119659" y="3069400"/>
            <a:chExt cx="852739" cy="623888"/>
          </a:xfrm>
        </p:grpSpPr>
        <p:sp>
          <p:nvSpPr>
            <p:cNvPr id="178" name="Rectangle: Rounded Corners 21">
              <a:extLst>
                <a:ext uri="{FF2B5EF4-FFF2-40B4-BE49-F238E27FC236}">
                  <a16:creationId xmlns:a16="http://schemas.microsoft.com/office/drawing/2014/main" id="{00F3402C-28F9-4C10-BF1C-0A543AE1EE07}"/>
                </a:ext>
              </a:extLst>
            </p:cNvPr>
            <p:cNvSpPr/>
            <p:nvPr/>
          </p:nvSpPr>
          <p:spPr>
            <a:xfrm>
              <a:off x="4119659" y="3074588"/>
              <a:ext cx="190501" cy="426213"/>
            </a:xfrm>
            <a:custGeom>
              <a:avLst/>
              <a:gdLst>
                <a:gd name="connsiteX0" fmla="*/ 0 w 161925"/>
                <a:gd name="connsiteY0" fmla="*/ 26988 h 459550"/>
                <a:gd name="connsiteX1" fmla="*/ 26988 w 161925"/>
                <a:gd name="connsiteY1" fmla="*/ 0 h 459550"/>
                <a:gd name="connsiteX2" fmla="*/ 134937 w 161925"/>
                <a:gd name="connsiteY2" fmla="*/ 0 h 459550"/>
                <a:gd name="connsiteX3" fmla="*/ 161925 w 161925"/>
                <a:gd name="connsiteY3" fmla="*/ 26988 h 459550"/>
                <a:gd name="connsiteX4" fmla="*/ 161925 w 161925"/>
                <a:gd name="connsiteY4" fmla="*/ 432562 h 459550"/>
                <a:gd name="connsiteX5" fmla="*/ 134937 w 161925"/>
                <a:gd name="connsiteY5" fmla="*/ 459550 h 459550"/>
                <a:gd name="connsiteX6" fmla="*/ 26988 w 161925"/>
                <a:gd name="connsiteY6" fmla="*/ 459550 h 459550"/>
                <a:gd name="connsiteX7" fmla="*/ 0 w 161925"/>
                <a:gd name="connsiteY7" fmla="*/ 432562 h 459550"/>
                <a:gd name="connsiteX8" fmla="*/ 0 w 161925"/>
                <a:gd name="connsiteY8" fmla="*/ 26988 h 459550"/>
                <a:gd name="connsiteX0" fmla="*/ 0 w 164043"/>
                <a:gd name="connsiteY0" fmla="*/ 26988 h 459550"/>
                <a:gd name="connsiteX1" fmla="*/ 26988 w 164043"/>
                <a:gd name="connsiteY1" fmla="*/ 0 h 459550"/>
                <a:gd name="connsiteX2" fmla="*/ 134937 w 164043"/>
                <a:gd name="connsiteY2" fmla="*/ 0 h 459550"/>
                <a:gd name="connsiteX3" fmla="*/ 161925 w 164043"/>
                <a:gd name="connsiteY3" fmla="*/ 26988 h 459550"/>
                <a:gd name="connsiteX4" fmla="*/ 161925 w 164043"/>
                <a:gd name="connsiteY4" fmla="*/ 432562 h 459550"/>
                <a:gd name="connsiteX5" fmla="*/ 134937 w 164043"/>
                <a:gd name="connsiteY5" fmla="*/ 459550 h 459550"/>
                <a:gd name="connsiteX6" fmla="*/ 155576 w 164043"/>
                <a:gd name="connsiteY6" fmla="*/ 345250 h 459550"/>
                <a:gd name="connsiteX7" fmla="*/ 0 w 164043"/>
                <a:gd name="connsiteY7" fmla="*/ 432562 h 459550"/>
                <a:gd name="connsiteX8" fmla="*/ 0 w 164043"/>
                <a:gd name="connsiteY8" fmla="*/ 26988 h 459550"/>
                <a:gd name="connsiteX0" fmla="*/ 0 w 164043"/>
                <a:gd name="connsiteY0" fmla="*/ 26988 h 459550"/>
                <a:gd name="connsiteX1" fmla="*/ 26988 w 164043"/>
                <a:gd name="connsiteY1" fmla="*/ 0 h 459550"/>
                <a:gd name="connsiteX2" fmla="*/ 134937 w 164043"/>
                <a:gd name="connsiteY2" fmla="*/ 0 h 459550"/>
                <a:gd name="connsiteX3" fmla="*/ 161925 w 164043"/>
                <a:gd name="connsiteY3" fmla="*/ 26988 h 459550"/>
                <a:gd name="connsiteX4" fmla="*/ 161925 w 164043"/>
                <a:gd name="connsiteY4" fmla="*/ 432562 h 459550"/>
                <a:gd name="connsiteX5" fmla="*/ 134937 w 164043"/>
                <a:gd name="connsiteY5" fmla="*/ 459550 h 459550"/>
                <a:gd name="connsiteX6" fmla="*/ 155576 w 164043"/>
                <a:gd name="connsiteY6" fmla="*/ 345250 h 459550"/>
                <a:gd name="connsiteX7" fmla="*/ 40481 w 164043"/>
                <a:gd name="connsiteY7" fmla="*/ 334930 h 459550"/>
                <a:gd name="connsiteX8" fmla="*/ 0 w 164043"/>
                <a:gd name="connsiteY8" fmla="*/ 26988 h 459550"/>
                <a:gd name="connsiteX0" fmla="*/ 0 w 164043"/>
                <a:gd name="connsiteY0" fmla="*/ 26988 h 459550"/>
                <a:gd name="connsiteX1" fmla="*/ 26988 w 164043"/>
                <a:gd name="connsiteY1" fmla="*/ 0 h 459550"/>
                <a:gd name="connsiteX2" fmla="*/ 134937 w 164043"/>
                <a:gd name="connsiteY2" fmla="*/ 0 h 459550"/>
                <a:gd name="connsiteX3" fmla="*/ 161925 w 164043"/>
                <a:gd name="connsiteY3" fmla="*/ 26988 h 459550"/>
                <a:gd name="connsiteX4" fmla="*/ 161925 w 164043"/>
                <a:gd name="connsiteY4" fmla="*/ 432562 h 459550"/>
                <a:gd name="connsiteX5" fmla="*/ 134937 w 164043"/>
                <a:gd name="connsiteY5" fmla="*/ 459550 h 459550"/>
                <a:gd name="connsiteX6" fmla="*/ 155576 w 164043"/>
                <a:gd name="connsiteY6" fmla="*/ 345250 h 459550"/>
                <a:gd name="connsiteX7" fmla="*/ 0 w 164043"/>
                <a:gd name="connsiteY7" fmla="*/ 26988 h 459550"/>
                <a:gd name="connsiteX0" fmla="*/ 0 w 161925"/>
                <a:gd name="connsiteY0" fmla="*/ 26988 h 459550"/>
                <a:gd name="connsiteX1" fmla="*/ 26988 w 161925"/>
                <a:gd name="connsiteY1" fmla="*/ 0 h 459550"/>
                <a:gd name="connsiteX2" fmla="*/ 134937 w 161925"/>
                <a:gd name="connsiteY2" fmla="*/ 0 h 459550"/>
                <a:gd name="connsiteX3" fmla="*/ 161925 w 161925"/>
                <a:gd name="connsiteY3" fmla="*/ 26988 h 459550"/>
                <a:gd name="connsiteX4" fmla="*/ 161925 w 161925"/>
                <a:gd name="connsiteY4" fmla="*/ 432562 h 459550"/>
                <a:gd name="connsiteX5" fmla="*/ 134937 w 161925"/>
                <a:gd name="connsiteY5" fmla="*/ 459550 h 459550"/>
                <a:gd name="connsiteX6" fmla="*/ 55564 w 161925"/>
                <a:gd name="connsiteY6" fmla="*/ 426213 h 459550"/>
                <a:gd name="connsiteX7" fmla="*/ 0 w 161925"/>
                <a:gd name="connsiteY7" fmla="*/ 26988 h 459550"/>
                <a:gd name="connsiteX0" fmla="*/ 0 w 161925"/>
                <a:gd name="connsiteY0" fmla="*/ 26988 h 466694"/>
                <a:gd name="connsiteX1" fmla="*/ 26988 w 161925"/>
                <a:gd name="connsiteY1" fmla="*/ 0 h 466694"/>
                <a:gd name="connsiteX2" fmla="*/ 134937 w 161925"/>
                <a:gd name="connsiteY2" fmla="*/ 0 h 466694"/>
                <a:gd name="connsiteX3" fmla="*/ 161925 w 161925"/>
                <a:gd name="connsiteY3" fmla="*/ 26988 h 466694"/>
                <a:gd name="connsiteX4" fmla="*/ 161925 w 161925"/>
                <a:gd name="connsiteY4" fmla="*/ 432562 h 466694"/>
                <a:gd name="connsiteX5" fmla="*/ 139700 w 161925"/>
                <a:gd name="connsiteY5" fmla="*/ 466694 h 466694"/>
                <a:gd name="connsiteX6" fmla="*/ 55564 w 161925"/>
                <a:gd name="connsiteY6" fmla="*/ 426213 h 466694"/>
                <a:gd name="connsiteX7" fmla="*/ 0 w 161925"/>
                <a:gd name="connsiteY7" fmla="*/ 26988 h 466694"/>
                <a:gd name="connsiteX0" fmla="*/ 0 w 161925"/>
                <a:gd name="connsiteY0" fmla="*/ 26988 h 479782"/>
                <a:gd name="connsiteX1" fmla="*/ 26988 w 161925"/>
                <a:gd name="connsiteY1" fmla="*/ 0 h 479782"/>
                <a:gd name="connsiteX2" fmla="*/ 134937 w 161925"/>
                <a:gd name="connsiteY2" fmla="*/ 0 h 479782"/>
                <a:gd name="connsiteX3" fmla="*/ 161925 w 161925"/>
                <a:gd name="connsiteY3" fmla="*/ 26988 h 479782"/>
                <a:gd name="connsiteX4" fmla="*/ 161925 w 161925"/>
                <a:gd name="connsiteY4" fmla="*/ 432562 h 479782"/>
                <a:gd name="connsiteX5" fmla="*/ 55564 w 161925"/>
                <a:gd name="connsiteY5" fmla="*/ 426213 h 479782"/>
                <a:gd name="connsiteX6" fmla="*/ 0 w 161925"/>
                <a:gd name="connsiteY6" fmla="*/ 26988 h 479782"/>
                <a:gd name="connsiteX0" fmla="*/ 0 w 161925"/>
                <a:gd name="connsiteY0" fmla="*/ 26988 h 454046"/>
                <a:gd name="connsiteX1" fmla="*/ 26988 w 161925"/>
                <a:gd name="connsiteY1" fmla="*/ 0 h 454046"/>
                <a:gd name="connsiteX2" fmla="*/ 134937 w 161925"/>
                <a:gd name="connsiteY2" fmla="*/ 0 h 454046"/>
                <a:gd name="connsiteX3" fmla="*/ 161925 w 161925"/>
                <a:gd name="connsiteY3" fmla="*/ 26988 h 454046"/>
                <a:gd name="connsiteX4" fmla="*/ 95250 w 161925"/>
                <a:gd name="connsiteY4" fmla="*/ 358743 h 454046"/>
                <a:gd name="connsiteX5" fmla="*/ 55564 w 161925"/>
                <a:gd name="connsiteY5" fmla="*/ 426213 h 454046"/>
                <a:gd name="connsiteX6" fmla="*/ 0 w 161925"/>
                <a:gd name="connsiteY6" fmla="*/ 26988 h 454046"/>
                <a:gd name="connsiteX0" fmla="*/ 0 w 161925"/>
                <a:gd name="connsiteY0" fmla="*/ 26988 h 454046"/>
                <a:gd name="connsiteX1" fmla="*/ 26988 w 161925"/>
                <a:gd name="connsiteY1" fmla="*/ 0 h 454046"/>
                <a:gd name="connsiteX2" fmla="*/ 134937 w 161925"/>
                <a:gd name="connsiteY2" fmla="*/ 0 h 454046"/>
                <a:gd name="connsiteX3" fmla="*/ 161925 w 161925"/>
                <a:gd name="connsiteY3" fmla="*/ 26988 h 454046"/>
                <a:gd name="connsiteX4" fmla="*/ 71438 w 161925"/>
                <a:gd name="connsiteY4" fmla="*/ 80962 h 454046"/>
                <a:gd name="connsiteX5" fmla="*/ 95250 w 161925"/>
                <a:gd name="connsiteY5" fmla="*/ 358743 h 454046"/>
                <a:gd name="connsiteX6" fmla="*/ 55564 w 161925"/>
                <a:gd name="connsiteY6" fmla="*/ 426213 h 454046"/>
                <a:gd name="connsiteX7" fmla="*/ 0 w 161925"/>
                <a:gd name="connsiteY7" fmla="*/ 26988 h 454046"/>
                <a:gd name="connsiteX0" fmla="*/ 0 w 176213"/>
                <a:gd name="connsiteY0" fmla="*/ 26988 h 454046"/>
                <a:gd name="connsiteX1" fmla="*/ 26988 w 176213"/>
                <a:gd name="connsiteY1" fmla="*/ 0 h 454046"/>
                <a:gd name="connsiteX2" fmla="*/ 134937 w 176213"/>
                <a:gd name="connsiteY2" fmla="*/ 0 h 454046"/>
                <a:gd name="connsiteX3" fmla="*/ 176213 w 176213"/>
                <a:gd name="connsiteY3" fmla="*/ 57944 h 454046"/>
                <a:gd name="connsiteX4" fmla="*/ 71438 w 176213"/>
                <a:gd name="connsiteY4" fmla="*/ 80962 h 454046"/>
                <a:gd name="connsiteX5" fmla="*/ 95250 w 176213"/>
                <a:gd name="connsiteY5" fmla="*/ 358743 h 454046"/>
                <a:gd name="connsiteX6" fmla="*/ 55564 w 176213"/>
                <a:gd name="connsiteY6" fmla="*/ 426213 h 454046"/>
                <a:gd name="connsiteX7" fmla="*/ 0 w 176213"/>
                <a:gd name="connsiteY7" fmla="*/ 26988 h 454046"/>
                <a:gd name="connsiteX0" fmla="*/ 0 w 176213"/>
                <a:gd name="connsiteY0" fmla="*/ 26988 h 454046"/>
                <a:gd name="connsiteX1" fmla="*/ 26988 w 176213"/>
                <a:gd name="connsiteY1" fmla="*/ 0 h 454046"/>
                <a:gd name="connsiteX2" fmla="*/ 161131 w 176213"/>
                <a:gd name="connsiteY2" fmla="*/ 7144 h 454046"/>
                <a:gd name="connsiteX3" fmla="*/ 176213 w 176213"/>
                <a:gd name="connsiteY3" fmla="*/ 57944 h 454046"/>
                <a:gd name="connsiteX4" fmla="*/ 71438 w 176213"/>
                <a:gd name="connsiteY4" fmla="*/ 80962 h 454046"/>
                <a:gd name="connsiteX5" fmla="*/ 95250 w 176213"/>
                <a:gd name="connsiteY5" fmla="*/ 358743 h 454046"/>
                <a:gd name="connsiteX6" fmla="*/ 55564 w 176213"/>
                <a:gd name="connsiteY6" fmla="*/ 426213 h 454046"/>
                <a:gd name="connsiteX7" fmla="*/ 0 w 176213"/>
                <a:gd name="connsiteY7" fmla="*/ 26988 h 454046"/>
                <a:gd name="connsiteX0" fmla="*/ 0 w 176213"/>
                <a:gd name="connsiteY0" fmla="*/ 26988 h 454046"/>
                <a:gd name="connsiteX1" fmla="*/ 26988 w 176213"/>
                <a:gd name="connsiteY1" fmla="*/ 0 h 454046"/>
                <a:gd name="connsiteX2" fmla="*/ 161131 w 176213"/>
                <a:gd name="connsiteY2" fmla="*/ 7144 h 454046"/>
                <a:gd name="connsiteX3" fmla="*/ 176213 w 176213"/>
                <a:gd name="connsiteY3" fmla="*/ 57944 h 454046"/>
                <a:gd name="connsiteX4" fmla="*/ 83344 w 176213"/>
                <a:gd name="connsiteY4" fmla="*/ 88105 h 454046"/>
                <a:gd name="connsiteX5" fmla="*/ 95250 w 176213"/>
                <a:gd name="connsiteY5" fmla="*/ 358743 h 454046"/>
                <a:gd name="connsiteX6" fmla="*/ 55564 w 176213"/>
                <a:gd name="connsiteY6" fmla="*/ 426213 h 454046"/>
                <a:gd name="connsiteX7" fmla="*/ 0 w 176213"/>
                <a:gd name="connsiteY7" fmla="*/ 26988 h 454046"/>
                <a:gd name="connsiteX0" fmla="*/ 0 w 176213"/>
                <a:gd name="connsiteY0" fmla="*/ 26988 h 457872"/>
                <a:gd name="connsiteX1" fmla="*/ 26988 w 176213"/>
                <a:gd name="connsiteY1" fmla="*/ 0 h 457872"/>
                <a:gd name="connsiteX2" fmla="*/ 161131 w 176213"/>
                <a:gd name="connsiteY2" fmla="*/ 7144 h 457872"/>
                <a:gd name="connsiteX3" fmla="*/ 176213 w 176213"/>
                <a:gd name="connsiteY3" fmla="*/ 57944 h 457872"/>
                <a:gd name="connsiteX4" fmla="*/ 83344 w 176213"/>
                <a:gd name="connsiteY4" fmla="*/ 88105 h 457872"/>
                <a:gd name="connsiteX5" fmla="*/ 109537 w 176213"/>
                <a:gd name="connsiteY5" fmla="*/ 375412 h 457872"/>
                <a:gd name="connsiteX6" fmla="*/ 55564 w 176213"/>
                <a:gd name="connsiteY6" fmla="*/ 426213 h 457872"/>
                <a:gd name="connsiteX7" fmla="*/ 0 w 176213"/>
                <a:gd name="connsiteY7" fmla="*/ 26988 h 457872"/>
                <a:gd name="connsiteX0" fmla="*/ 0 w 176213"/>
                <a:gd name="connsiteY0" fmla="*/ 26988 h 448194"/>
                <a:gd name="connsiteX1" fmla="*/ 26988 w 176213"/>
                <a:gd name="connsiteY1" fmla="*/ 0 h 448194"/>
                <a:gd name="connsiteX2" fmla="*/ 161131 w 176213"/>
                <a:gd name="connsiteY2" fmla="*/ 7144 h 448194"/>
                <a:gd name="connsiteX3" fmla="*/ 176213 w 176213"/>
                <a:gd name="connsiteY3" fmla="*/ 57944 h 448194"/>
                <a:gd name="connsiteX4" fmla="*/ 83344 w 176213"/>
                <a:gd name="connsiteY4" fmla="*/ 88105 h 448194"/>
                <a:gd name="connsiteX5" fmla="*/ 109537 w 176213"/>
                <a:gd name="connsiteY5" fmla="*/ 375412 h 448194"/>
                <a:gd name="connsiteX6" fmla="*/ 55564 w 176213"/>
                <a:gd name="connsiteY6" fmla="*/ 426213 h 448194"/>
                <a:gd name="connsiteX7" fmla="*/ 0 w 176213"/>
                <a:gd name="connsiteY7" fmla="*/ 26988 h 448194"/>
                <a:gd name="connsiteX0" fmla="*/ 0 w 176213"/>
                <a:gd name="connsiteY0" fmla="*/ 26988 h 426213"/>
                <a:gd name="connsiteX1" fmla="*/ 26988 w 176213"/>
                <a:gd name="connsiteY1" fmla="*/ 0 h 426213"/>
                <a:gd name="connsiteX2" fmla="*/ 161131 w 176213"/>
                <a:gd name="connsiteY2" fmla="*/ 7144 h 426213"/>
                <a:gd name="connsiteX3" fmla="*/ 176213 w 176213"/>
                <a:gd name="connsiteY3" fmla="*/ 57944 h 426213"/>
                <a:gd name="connsiteX4" fmla="*/ 83344 w 176213"/>
                <a:gd name="connsiteY4" fmla="*/ 88105 h 426213"/>
                <a:gd name="connsiteX5" fmla="*/ 109537 w 176213"/>
                <a:gd name="connsiteY5" fmla="*/ 375412 h 426213"/>
                <a:gd name="connsiteX6" fmla="*/ 55564 w 176213"/>
                <a:gd name="connsiteY6" fmla="*/ 426213 h 426213"/>
                <a:gd name="connsiteX7" fmla="*/ 0 w 176213"/>
                <a:gd name="connsiteY7" fmla="*/ 26988 h 426213"/>
                <a:gd name="connsiteX0" fmla="*/ 0 w 176213"/>
                <a:gd name="connsiteY0" fmla="*/ 26988 h 426213"/>
                <a:gd name="connsiteX1" fmla="*/ 26988 w 176213"/>
                <a:gd name="connsiteY1" fmla="*/ 0 h 426213"/>
                <a:gd name="connsiteX2" fmla="*/ 161131 w 176213"/>
                <a:gd name="connsiteY2" fmla="*/ 7144 h 426213"/>
                <a:gd name="connsiteX3" fmla="*/ 176213 w 176213"/>
                <a:gd name="connsiteY3" fmla="*/ 57944 h 426213"/>
                <a:gd name="connsiteX4" fmla="*/ 83344 w 176213"/>
                <a:gd name="connsiteY4" fmla="*/ 88105 h 426213"/>
                <a:gd name="connsiteX5" fmla="*/ 109537 w 176213"/>
                <a:gd name="connsiteY5" fmla="*/ 375412 h 426213"/>
                <a:gd name="connsiteX6" fmla="*/ 55564 w 176213"/>
                <a:gd name="connsiteY6" fmla="*/ 426213 h 426213"/>
                <a:gd name="connsiteX7" fmla="*/ 0 w 176213"/>
                <a:gd name="connsiteY7" fmla="*/ 26988 h 426213"/>
                <a:gd name="connsiteX0" fmla="*/ 0 w 176213"/>
                <a:gd name="connsiteY0" fmla="*/ 26988 h 426213"/>
                <a:gd name="connsiteX1" fmla="*/ 26988 w 176213"/>
                <a:gd name="connsiteY1" fmla="*/ 0 h 426213"/>
                <a:gd name="connsiteX2" fmla="*/ 161131 w 176213"/>
                <a:gd name="connsiteY2" fmla="*/ 7144 h 426213"/>
                <a:gd name="connsiteX3" fmla="*/ 176213 w 176213"/>
                <a:gd name="connsiteY3" fmla="*/ 57944 h 426213"/>
                <a:gd name="connsiteX4" fmla="*/ 83344 w 176213"/>
                <a:gd name="connsiteY4" fmla="*/ 88105 h 426213"/>
                <a:gd name="connsiteX5" fmla="*/ 109537 w 176213"/>
                <a:gd name="connsiteY5" fmla="*/ 375412 h 426213"/>
                <a:gd name="connsiteX6" fmla="*/ 50801 w 176213"/>
                <a:gd name="connsiteY6" fmla="*/ 426213 h 426213"/>
                <a:gd name="connsiteX7" fmla="*/ 0 w 176213"/>
                <a:gd name="connsiteY7" fmla="*/ 26988 h 426213"/>
                <a:gd name="connsiteX0" fmla="*/ 0 w 190501"/>
                <a:gd name="connsiteY0" fmla="*/ 31750 h 426213"/>
                <a:gd name="connsiteX1" fmla="*/ 41276 w 190501"/>
                <a:gd name="connsiteY1" fmla="*/ 0 h 426213"/>
                <a:gd name="connsiteX2" fmla="*/ 175419 w 190501"/>
                <a:gd name="connsiteY2" fmla="*/ 7144 h 426213"/>
                <a:gd name="connsiteX3" fmla="*/ 190501 w 190501"/>
                <a:gd name="connsiteY3" fmla="*/ 57944 h 426213"/>
                <a:gd name="connsiteX4" fmla="*/ 97632 w 190501"/>
                <a:gd name="connsiteY4" fmla="*/ 88105 h 426213"/>
                <a:gd name="connsiteX5" fmla="*/ 123825 w 190501"/>
                <a:gd name="connsiteY5" fmla="*/ 375412 h 426213"/>
                <a:gd name="connsiteX6" fmla="*/ 65089 w 190501"/>
                <a:gd name="connsiteY6" fmla="*/ 426213 h 426213"/>
                <a:gd name="connsiteX7" fmla="*/ 0 w 190501"/>
                <a:gd name="connsiteY7" fmla="*/ 31750 h 426213"/>
                <a:gd name="connsiteX0" fmla="*/ 0 w 190501"/>
                <a:gd name="connsiteY0" fmla="*/ 31750 h 426213"/>
                <a:gd name="connsiteX1" fmla="*/ 41276 w 190501"/>
                <a:gd name="connsiteY1" fmla="*/ 0 h 426213"/>
                <a:gd name="connsiteX2" fmla="*/ 175419 w 190501"/>
                <a:gd name="connsiteY2" fmla="*/ 7144 h 426213"/>
                <a:gd name="connsiteX3" fmla="*/ 190501 w 190501"/>
                <a:gd name="connsiteY3" fmla="*/ 57944 h 426213"/>
                <a:gd name="connsiteX4" fmla="*/ 97632 w 190501"/>
                <a:gd name="connsiteY4" fmla="*/ 88105 h 426213"/>
                <a:gd name="connsiteX5" fmla="*/ 123825 w 190501"/>
                <a:gd name="connsiteY5" fmla="*/ 375412 h 426213"/>
                <a:gd name="connsiteX6" fmla="*/ 65089 w 190501"/>
                <a:gd name="connsiteY6" fmla="*/ 426213 h 426213"/>
                <a:gd name="connsiteX7" fmla="*/ 0 w 190501"/>
                <a:gd name="connsiteY7" fmla="*/ 31750 h 426213"/>
                <a:gd name="connsiteX0" fmla="*/ 0 w 190501"/>
                <a:gd name="connsiteY0" fmla="*/ 31750 h 426213"/>
                <a:gd name="connsiteX1" fmla="*/ 41276 w 190501"/>
                <a:gd name="connsiteY1" fmla="*/ 0 h 426213"/>
                <a:gd name="connsiteX2" fmla="*/ 175419 w 190501"/>
                <a:gd name="connsiteY2" fmla="*/ 7144 h 426213"/>
                <a:gd name="connsiteX3" fmla="*/ 190501 w 190501"/>
                <a:gd name="connsiteY3" fmla="*/ 57944 h 426213"/>
                <a:gd name="connsiteX4" fmla="*/ 97632 w 190501"/>
                <a:gd name="connsiteY4" fmla="*/ 88105 h 426213"/>
                <a:gd name="connsiteX5" fmla="*/ 123825 w 190501"/>
                <a:gd name="connsiteY5" fmla="*/ 375412 h 426213"/>
                <a:gd name="connsiteX6" fmla="*/ 65089 w 190501"/>
                <a:gd name="connsiteY6" fmla="*/ 426213 h 426213"/>
                <a:gd name="connsiteX7" fmla="*/ 0 w 190501"/>
                <a:gd name="connsiteY7" fmla="*/ 31750 h 426213"/>
                <a:gd name="connsiteX0" fmla="*/ 0 w 190501"/>
                <a:gd name="connsiteY0" fmla="*/ 31750 h 426213"/>
                <a:gd name="connsiteX1" fmla="*/ 41276 w 190501"/>
                <a:gd name="connsiteY1" fmla="*/ 0 h 426213"/>
                <a:gd name="connsiteX2" fmla="*/ 175419 w 190501"/>
                <a:gd name="connsiteY2" fmla="*/ 7144 h 426213"/>
                <a:gd name="connsiteX3" fmla="*/ 190501 w 190501"/>
                <a:gd name="connsiteY3" fmla="*/ 57944 h 426213"/>
                <a:gd name="connsiteX4" fmla="*/ 97632 w 190501"/>
                <a:gd name="connsiteY4" fmla="*/ 88105 h 426213"/>
                <a:gd name="connsiteX5" fmla="*/ 123825 w 190501"/>
                <a:gd name="connsiteY5" fmla="*/ 375412 h 426213"/>
                <a:gd name="connsiteX6" fmla="*/ 65089 w 190501"/>
                <a:gd name="connsiteY6" fmla="*/ 426213 h 426213"/>
                <a:gd name="connsiteX7" fmla="*/ 0 w 190501"/>
                <a:gd name="connsiteY7" fmla="*/ 31750 h 426213"/>
                <a:gd name="connsiteX0" fmla="*/ 0 w 190501"/>
                <a:gd name="connsiteY0" fmla="*/ 31750 h 426213"/>
                <a:gd name="connsiteX1" fmla="*/ 41276 w 190501"/>
                <a:gd name="connsiteY1" fmla="*/ 0 h 426213"/>
                <a:gd name="connsiteX2" fmla="*/ 175419 w 190501"/>
                <a:gd name="connsiteY2" fmla="*/ 7144 h 426213"/>
                <a:gd name="connsiteX3" fmla="*/ 190501 w 190501"/>
                <a:gd name="connsiteY3" fmla="*/ 57944 h 426213"/>
                <a:gd name="connsiteX4" fmla="*/ 97632 w 190501"/>
                <a:gd name="connsiteY4" fmla="*/ 88105 h 426213"/>
                <a:gd name="connsiteX5" fmla="*/ 123825 w 190501"/>
                <a:gd name="connsiteY5" fmla="*/ 375412 h 426213"/>
                <a:gd name="connsiteX6" fmla="*/ 65089 w 190501"/>
                <a:gd name="connsiteY6" fmla="*/ 426213 h 426213"/>
                <a:gd name="connsiteX7" fmla="*/ 0 w 190501"/>
                <a:gd name="connsiteY7" fmla="*/ 31750 h 426213"/>
                <a:gd name="connsiteX0" fmla="*/ 0 w 190501"/>
                <a:gd name="connsiteY0" fmla="*/ 31750 h 426213"/>
                <a:gd name="connsiteX1" fmla="*/ 41276 w 190501"/>
                <a:gd name="connsiteY1" fmla="*/ 0 h 426213"/>
                <a:gd name="connsiteX2" fmla="*/ 175419 w 190501"/>
                <a:gd name="connsiteY2" fmla="*/ 7144 h 426213"/>
                <a:gd name="connsiteX3" fmla="*/ 190501 w 190501"/>
                <a:gd name="connsiteY3" fmla="*/ 57944 h 426213"/>
                <a:gd name="connsiteX4" fmla="*/ 97632 w 190501"/>
                <a:gd name="connsiteY4" fmla="*/ 88105 h 426213"/>
                <a:gd name="connsiteX5" fmla="*/ 123825 w 190501"/>
                <a:gd name="connsiteY5" fmla="*/ 375412 h 426213"/>
                <a:gd name="connsiteX6" fmla="*/ 65089 w 190501"/>
                <a:gd name="connsiteY6" fmla="*/ 426213 h 426213"/>
                <a:gd name="connsiteX7" fmla="*/ 0 w 190501"/>
                <a:gd name="connsiteY7" fmla="*/ 31750 h 426213"/>
                <a:gd name="connsiteX0" fmla="*/ 0 w 190501"/>
                <a:gd name="connsiteY0" fmla="*/ 31750 h 426213"/>
                <a:gd name="connsiteX1" fmla="*/ 41276 w 190501"/>
                <a:gd name="connsiteY1" fmla="*/ 0 h 426213"/>
                <a:gd name="connsiteX2" fmla="*/ 175419 w 190501"/>
                <a:gd name="connsiteY2" fmla="*/ 7144 h 426213"/>
                <a:gd name="connsiteX3" fmla="*/ 190501 w 190501"/>
                <a:gd name="connsiteY3" fmla="*/ 57944 h 426213"/>
                <a:gd name="connsiteX4" fmla="*/ 97632 w 190501"/>
                <a:gd name="connsiteY4" fmla="*/ 88105 h 426213"/>
                <a:gd name="connsiteX5" fmla="*/ 123825 w 190501"/>
                <a:gd name="connsiteY5" fmla="*/ 375412 h 426213"/>
                <a:gd name="connsiteX6" fmla="*/ 65089 w 190501"/>
                <a:gd name="connsiteY6" fmla="*/ 426213 h 426213"/>
                <a:gd name="connsiteX7" fmla="*/ 0 w 190501"/>
                <a:gd name="connsiteY7" fmla="*/ 31750 h 42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1" h="426213">
                  <a:moveTo>
                    <a:pt x="0" y="31750"/>
                  </a:moveTo>
                  <a:cubicBezTo>
                    <a:pt x="0" y="16845"/>
                    <a:pt x="26371" y="0"/>
                    <a:pt x="41276" y="0"/>
                  </a:cubicBezTo>
                  <a:lnTo>
                    <a:pt x="175419" y="7144"/>
                  </a:lnTo>
                  <a:cubicBezTo>
                    <a:pt x="190324" y="7144"/>
                    <a:pt x="190501" y="43039"/>
                    <a:pt x="190501" y="57944"/>
                  </a:cubicBezTo>
                  <a:cubicBezTo>
                    <a:pt x="180182" y="104510"/>
                    <a:pt x="107951" y="41539"/>
                    <a:pt x="97632" y="88105"/>
                  </a:cubicBezTo>
                  <a:lnTo>
                    <a:pt x="123825" y="375412"/>
                  </a:lnTo>
                  <a:cubicBezTo>
                    <a:pt x="125147" y="415755"/>
                    <a:pt x="127796" y="398560"/>
                    <a:pt x="65089" y="426213"/>
                  </a:cubicBezTo>
                  <a:cubicBezTo>
                    <a:pt x="52125" y="342212"/>
                    <a:pt x="21431" y="89292"/>
                    <a:pt x="0" y="3175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sp>
          <p:nvSpPr>
            <p:cNvPr id="179" name="Rectangle: Rounded Corners 3">
              <a:extLst>
                <a:ext uri="{FF2B5EF4-FFF2-40B4-BE49-F238E27FC236}">
                  <a16:creationId xmlns:a16="http://schemas.microsoft.com/office/drawing/2014/main" id="{28242F5F-A88D-4D21-A4F5-FECF9F9109A7}"/>
                </a:ext>
              </a:extLst>
            </p:cNvPr>
            <p:cNvSpPr/>
            <p:nvPr/>
          </p:nvSpPr>
          <p:spPr>
            <a:xfrm>
              <a:off x="4268487" y="3069400"/>
              <a:ext cx="703911" cy="623888"/>
            </a:xfrm>
            <a:custGeom>
              <a:avLst/>
              <a:gdLst>
                <a:gd name="connsiteX0" fmla="*/ 0 w 476250"/>
                <a:gd name="connsiteY0" fmla="*/ 79377 h 628650"/>
                <a:gd name="connsiteX1" fmla="*/ 79377 w 476250"/>
                <a:gd name="connsiteY1" fmla="*/ 0 h 628650"/>
                <a:gd name="connsiteX2" fmla="*/ 396873 w 476250"/>
                <a:gd name="connsiteY2" fmla="*/ 0 h 628650"/>
                <a:gd name="connsiteX3" fmla="*/ 476250 w 476250"/>
                <a:gd name="connsiteY3" fmla="*/ 79377 h 628650"/>
                <a:gd name="connsiteX4" fmla="*/ 476250 w 476250"/>
                <a:gd name="connsiteY4" fmla="*/ 549273 h 628650"/>
                <a:gd name="connsiteX5" fmla="*/ 396873 w 476250"/>
                <a:gd name="connsiteY5" fmla="*/ 628650 h 628650"/>
                <a:gd name="connsiteX6" fmla="*/ 79377 w 476250"/>
                <a:gd name="connsiteY6" fmla="*/ 628650 h 628650"/>
                <a:gd name="connsiteX7" fmla="*/ 0 w 476250"/>
                <a:gd name="connsiteY7" fmla="*/ 549273 h 628650"/>
                <a:gd name="connsiteX8" fmla="*/ 0 w 476250"/>
                <a:gd name="connsiteY8" fmla="*/ 79377 h 628650"/>
                <a:gd name="connsiteX0" fmla="*/ 0 w 507206"/>
                <a:gd name="connsiteY0" fmla="*/ 79377 h 628650"/>
                <a:gd name="connsiteX1" fmla="*/ 79377 w 507206"/>
                <a:gd name="connsiteY1" fmla="*/ 0 h 628650"/>
                <a:gd name="connsiteX2" fmla="*/ 396873 w 507206"/>
                <a:gd name="connsiteY2" fmla="*/ 0 h 628650"/>
                <a:gd name="connsiteX3" fmla="*/ 507206 w 507206"/>
                <a:gd name="connsiteY3" fmla="*/ 138908 h 628650"/>
                <a:gd name="connsiteX4" fmla="*/ 476250 w 507206"/>
                <a:gd name="connsiteY4" fmla="*/ 549273 h 628650"/>
                <a:gd name="connsiteX5" fmla="*/ 396873 w 507206"/>
                <a:gd name="connsiteY5" fmla="*/ 628650 h 628650"/>
                <a:gd name="connsiteX6" fmla="*/ 79377 w 507206"/>
                <a:gd name="connsiteY6" fmla="*/ 628650 h 628650"/>
                <a:gd name="connsiteX7" fmla="*/ 0 w 507206"/>
                <a:gd name="connsiteY7" fmla="*/ 549273 h 628650"/>
                <a:gd name="connsiteX8" fmla="*/ 0 w 507206"/>
                <a:gd name="connsiteY8" fmla="*/ 79377 h 628650"/>
                <a:gd name="connsiteX0" fmla="*/ 0 w 507206"/>
                <a:gd name="connsiteY0" fmla="*/ 79377 h 628650"/>
                <a:gd name="connsiteX1" fmla="*/ 79377 w 507206"/>
                <a:gd name="connsiteY1" fmla="*/ 0 h 628650"/>
                <a:gd name="connsiteX2" fmla="*/ 396873 w 507206"/>
                <a:gd name="connsiteY2" fmla="*/ 0 h 628650"/>
                <a:gd name="connsiteX3" fmla="*/ 507206 w 507206"/>
                <a:gd name="connsiteY3" fmla="*/ 138908 h 628650"/>
                <a:gd name="connsiteX4" fmla="*/ 476250 w 507206"/>
                <a:gd name="connsiteY4" fmla="*/ 549273 h 628650"/>
                <a:gd name="connsiteX5" fmla="*/ 396873 w 507206"/>
                <a:gd name="connsiteY5" fmla="*/ 628650 h 628650"/>
                <a:gd name="connsiteX6" fmla="*/ 79377 w 507206"/>
                <a:gd name="connsiteY6" fmla="*/ 628650 h 628650"/>
                <a:gd name="connsiteX7" fmla="*/ 0 w 507206"/>
                <a:gd name="connsiteY7" fmla="*/ 549273 h 628650"/>
                <a:gd name="connsiteX8" fmla="*/ 0 w 507206"/>
                <a:gd name="connsiteY8" fmla="*/ 79377 h 628650"/>
                <a:gd name="connsiteX0" fmla="*/ 0 w 507206"/>
                <a:gd name="connsiteY0" fmla="*/ 79377 h 628650"/>
                <a:gd name="connsiteX1" fmla="*/ 79377 w 507206"/>
                <a:gd name="connsiteY1" fmla="*/ 0 h 628650"/>
                <a:gd name="connsiteX2" fmla="*/ 396873 w 507206"/>
                <a:gd name="connsiteY2" fmla="*/ 0 h 628650"/>
                <a:gd name="connsiteX3" fmla="*/ 507206 w 507206"/>
                <a:gd name="connsiteY3" fmla="*/ 138908 h 628650"/>
                <a:gd name="connsiteX4" fmla="*/ 476250 w 507206"/>
                <a:gd name="connsiteY4" fmla="*/ 549273 h 628650"/>
                <a:gd name="connsiteX5" fmla="*/ 396873 w 507206"/>
                <a:gd name="connsiteY5" fmla="*/ 628650 h 628650"/>
                <a:gd name="connsiteX6" fmla="*/ 79377 w 507206"/>
                <a:gd name="connsiteY6" fmla="*/ 628650 h 628650"/>
                <a:gd name="connsiteX7" fmla="*/ 0 w 507206"/>
                <a:gd name="connsiteY7" fmla="*/ 549273 h 628650"/>
                <a:gd name="connsiteX8" fmla="*/ 0 w 507206"/>
                <a:gd name="connsiteY8" fmla="*/ 79377 h 628650"/>
                <a:gd name="connsiteX0" fmla="*/ 0 w 630287"/>
                <a:gd name="connsiteY0" fmla="*/ 79377 h 628650"/>
                <a:gd name="connsiteX1" fmla="*/ 79377 w 630287"/>
                <a:gd name="connsiteY1" fmla="*/ 0 h 628650"/>
                <a:gd name="connsiteX2" fmla="*/ 396873 w 630287"/>
                <a:gd name="connsiteY2" fmla="*/ 0 h 628650"/>
                <a:gd name="connsiteX3" fmla="*/ 628650 w 630287"/>
                <a:gd name="connsiteY3" fmla="*/ 19844 h 628650"/>
                <a:gd name="connsiteX4" fmla="*/ 507206 w 630287"/>
                <a:gd name="connsiteY4" fmla="*/ 138908 h 628650"/>
                <a:gd name="connsiteX5" fmla="*/ 476250 w 630287"/>
                <a:gd name="connsiteY5" fmla="*/ 549273 h 628650"/>
                <a:gd name="connsiteX6" fmla="*/ 396873 w 630287"/>
                <a:gd name="connsiteY6" fmla="*/ 628650 h 628650"/>
                <a:gd name="connsiteX7" fmla="*/ 79377 w 630287"/>
                <a:gd name="connsiteY7" fmla="*/ 628650 h 628650"/>
                <a:gd name="connsiteX8" fmla="*/ 0 w 630287"/>
                <a:gd name="connsiteY8" fmla="*/ 549273 h 628650"/>
                <a:gd name="connsiteX9" fmla="*/ 0 w 630287"/>
                <a:gd name="connsiteY9" fmla="*/ 79377 h 628650"/>
                <a:gd name="connsiteX0" fmla="*/ 0 w 630888"/>
                <a:gd name="connsiteY0" fmla="*/ 79377 h 628650"/>
                <a:gd name="connsiteX1" fmla="*/ 79377 w 630888"/>
                <a:gd name="connsiteY1" fmla="*/ 0 h 628650"/>
                <a:gd name="connsiteX2" fmla="*/ 396873 w 630888"/>
                <a:gd name="connsiteY2" fmla="*/ 0 h 628650"/>
                <a:gd name="connsiteX3" fmla="*/ 628650 w 630888"/>
                <a:gd name="connsiteY3" fmla="*/ 19844 h 628650"/>
                <a:gd name="connsiteX4" fmla="*/ 507206 w 630888"/>
                <a:gd name="connsiteY4" fmla="*/ 138908 h 628650"/>
                <a:gd name="connsiteX5" fmla="*/ 476250 w 630888"/>
                <a:gd name="connsiteY5" fmla="*/ 549273 h 628650"/>
                <a:gd name="connsiteX6" fmla="*/ 396873 w 630888"/>
                <a:gd name="connsiteY6" fmla="*/ 628650 h 628650"/>
                <a:gd name="connsiteX7" fmla="*/ 79377 w 630888"/>
                <a:gd name="connsiteY7" fmla="*/ 628650 h 628650"/>
                <a:gd name="connsiteX8" fmla="*/ 0 w 630888"/>
                <a:gd name="connsiteY8" fmla="*/ 549273 h 628650"/>
                <a:gd name="connsiteX9" fmla="*/ 0 w 630888"/>
                <a:gd name="connsiteY9" fmla="*/ 79377 h 628650"/>
                <a:gd name="connsiteX0" fmla="*/ 0 w 630888"/>
                <a:gd name="connsiteY0" fmla="*/ 79377 h 628650"/>
                <a:gd name="connsiteX1" fmla="*/ 79377 w 630888"/>
                <a:gd name="connsiteY1" fmla="*/ 0 h 628650"/>
                <a:gd name="connsiteX2" fmla="*/ 399255 w 630888"/>
                <a:gd name="connsiteY2" fmla="*/ 4762 h 628650"/>
                <a:gd name="connsiteX3" fmla="*/ 628650 w 630888"/>
                <a:gd name="connsiteY3" fmla="*/ 19844 h 628650"/>
                <a:gd name="connsiteX4" fmla="*/ 507206 w 630888"/>
                <a:gd name="connsiteY4" fmla="*/ 138908 h 628650"/>
                <a:gd name="connsiteX5" fmla="*/ 476250 w 630888"/>
                <a:gd name="connsiteY5" fmla="*/ 549273 h 628650"/>
                <a:gd name="connsiteX6" fmla="*/ 396873 w 630888"/>
                <a:gd name="connsiteY6" fmla="*/ 628650 h 628650"/>
                <a:gd name="connsiteX7" fmla="*/ 79377 w 630888"/>
                <a:gd name="connsiteY7" fmla="*/ 628650 h 628650"/>
                <a:gd name="connsiteX8" fmla="*/ 0 w 630888"/>
                <a:gd name="connsiteY8" fmla="*/ 549273 h 628650"/>
                <a:gd name="connsiteX9" fmla="*/ 0 w 630888"/>
                <a:gd name="connsiteY9" fmla="*/ 79377 h 628650"/>
                <a:gd name="connsiteX0" fmla="*/ 0 w 630888"/>
                <a:gd name="connsiteY0" fmla="*/ 549273 h 628650"/>
                <a:gd name="connsiteX1" fmla="*/ 79377 w 630888"/>
                <a:gd name="connsiteY1" fmla="*/ 0 h 628650"/>
                <a:gd name="connsiteX2" fmla="*/ 399255 w 630888"/>
                <a:gd name="connsiteY2" fmla="*/ 4762 h 628650"/>
                <a:gd name="connsiteX3" fmla="*/ 628650 w 630888"/>
                <a:gd name="connsiteY3" fmla="*/ 19844 h 628650"/>
                <a:gd name="connsiteX4" fmla="*/ 507206 w 630888"/>
                <a:gd name="connsiteY4" fmla="*/ 138908 h 628650"/>
                <a:gd name="connsiteX5" fmla="*/ 476250 w 630888"/>
                <a:gd name="connsiteY5" fmla="*/ 549273 h 628650"/>
                <a:gd name="connsiteX6" fmla="*/ 396873 w 630888"/>
                <a:gd name="connsiteY6" fmla="*/ 628650 h 628650"/>
                <a:gd name="connsiteX7" fmla="*/ 79377 w 630888"/>
                <a:gd name="connsiteY7" fmla="*/ 628650 h 628650"/>
                <a:gd name="connsiteX8" fmla="*/ 0 w 630888"/>
                <a:gd name="connsiteY8" fmla="*/ 549273 h 628650"/>
                <a:gd name="connsiteX0" fmla="*/ 73023 w 703911"/>
                <a:gd name="connsiteY0" fmla="*/ 544511 h 623888"/>
                <a:gd name="connsiteX1" fmla="*/ 0 w 703911"/>
                <a:gd name="connsiteY1" fmla="*/ 0 h 623888"/>
                <a:gd name="connsiteX2" fmla="*/ 472278 w 703911"/>
                <a:gd name="connsiteY2" fmla="*/ 0 h 623888"/>
                <a:gd name="connsiteX3" fmla="*/ 701673 w 703911"/>
                <a:gd name="connsiteY3" fmla="*/ 15082 h 623888"/>
                <a:gd name="connsiteX4" fmla="*/ 580229 w 703911"/>
                <a:gd name="connsiteY4" fmla="*/ 134146 h 623888"/>
                <a:gd name="connsiteX5" fmla="*/ 549273 w 703911"/>
                <a:gd name="connsiteY5" fmla="*/ 544511 h 623888"/>
                <a:gd name="connsiteX6" fmla="*/ 469896 w 703911"/>
                <a:gd name="connsiteY6" fmla="*/ 623888 h 623888"/>
                <a:gd name="connsiteX7" fmla="*/ 152400 w 703911"/>
                <a:gd name="connsiteY7" fmla="*/ 623888 h 623888"/>
                <a:gd name="connsiteX8" fmla="*/ 73023 w 703911"/>
                <a:gd name="connsiteY8" fmla="*/ 544511 h 623888"/>
                <a:gd name="connsiteX0" fmla="*/ 58735 w 703911"/>
                <a:gd name="connsiteY0" fmla="*/ 554036 h 623888"/>
                <a:gd name="connsiteX1" fmla="*/ 0 w 703911"/>
                <a:gd name="connsiteY1" fmla="*/ 0 h 623888"/>
                <a:gd name="connsiteX2" fmla="*/ 472278 w 703911"/>
                <a:gd name="connsiteY2" fmla="*/ 0 h 623888"/>
                <a:gd name="connsiteX3" fmla="*/ 701673 w 703911"/>
                <a:gd name="connsiteY3" fmla="*/ 15082 h 623888"/>
                <a:gd name="connsiteX4" fmla="*/ 580229 w 703911"/>
                <a:gd name="connsiteY4" fmla="*/ 134146 h 623888"/>
                <a:gd name="connsiteX5" fmla="*/ 549273 w 703911"/>
                <a:gd name="connsiteY5" fmla="*/ 544511 h 623888"/>
                <a:gd name="connsiteX6" fmla="*/ 469896 w 703911"/>
                <a:gd name="connsiteY6" fmla="*/ 623888 h 623888"/>
                <a:gd name="connsiteX7" fmla="*/ 152400 w 703911"/>
                <a:gd name="connsiteY7" fmla="*/ 623888 h 623888"/>
                <a:gd name="connsiteX8" fmla="*/ 58735 w 703911"/>
                <a:gd name="connsiteY8" fmla="*/ 554036 h 623888"/>
                <a:gd name="connsiteX0" fmla="*/ 58735 w 703911"/>
                <a:gd name="connsiteY0" fmla="*/ 554036 h 623888"/>
                <a:gd name="connsiteX1" fmla="*/ 0 w 703911"/>
                <a:gd name="connsiteY1" fmla="*/ 0 h 623888"/>
                <a:gd name="connsiteX2" fmla="*/ 472278 w 703911"/>
                <a:gd name="connsiteY2" fmla="*/ 0 h 623888"/>
                <a:gd name="connsiteX3" fmla="*/ 701673 w 703911"/>
                <a:gd name="connsiteY3" fmla="*/ 15082 h 623888"/>
                <a:gd name="connsiteX4" fmla="*/ 580229 w 703911"/>
                <a:gd name="connsiteY4" fmla="*/ 134146 h 623888"/>
                <a:gd name="connsiteX5" fmla="*/ 549273 w 703911"/>
                <a:gd name="connsiteY5" fmla="*/ 544511 h 623888"/>
                <a:gd name="connsiteX6" fmla="*/ 469896 w 703911"/>
                <a:gd name="connsiteY6" fmla="*/ 623888 h 623888"/>
                <a:gd name="connsiteX7" fmla="*/ 152400 w 703911"/>
                <a:gd name="connsiteY7" fmla="*/ 623888 h 623888"/>
                <a:gd name="connsiteX8" fmla="*/ 58735 w 703911"/>
                <a:gd name="connsiteY8" fmla="*/ 554036 h 623888"/>
                <a:gd name="connsiteX0" fmla="*/ 58735 w 703911"/>
                <a:gd name="connsiteY0" fmla="*/ 554036 h 623888"/>
                <a:gd name="connsiteX1" fmla="*/ 0 w 703911"/>
                <a:gd name="connsiteY1" fmla="*/ 0 h 623888"/>
                <a:gd name="connsiteX2" fmla="*/ 472278 w 703911"/>
                <a:gd name="connsiteY2" fmla="*/ 0 h 623888"/>
                <a:gd name="connsiteX3" fmla="*/ 701673 w 703911"/>
                <a:gd name="connsiteY3" fmla="*/ 15082 h 623888"/>
                <a:gd name="connsiteX4" fmla="*/ 580229 w 703911"/>
                <a:gd name="connsiteY4" fmla="*/ 134146 h 623888"/>
                <a:gd name="connsiteX5" fmla="*/ 549273 w 703911"/>
                <a:gd name="connsiteY5" fmla="*/ 544511 h 623888"/>
                <a:gd name="connsiteX6" fmla="*/ 469896 w 703911"/>
                <a:gd name="connsiteY6" fmla="*/ 623888 h 623888"/>
                <a:gd name="connsiteX7" fmla="*/ 152400 w 703911"/>
                <a:gd name="connsiteY7" fmla="*/ 623888 h 623888"/>
                <a:gd name="connsiteX8" fmla="*/ 58735 w 703911"/>
                <a:gd name="connsiteY8" fmla="*/ 554036 h 62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3911" h="623888">
                  <a:moveTo>
                    <a:pt x="58735" y="554036"/>
                  </a:moveTo>
                  <a:lnTo>
                    <a:pt x="0" y="0"/>
                  </a:lnTo>
                  <a:lnTo>
                    <a:pt x="472278" y="0"/>
                  </a:lnTo>
                  <a:cubicBezTo>
                    <a:pt x="535645" y="7276"/>
                    <a:pt x="683284" y="-8069"/>
                    <a:pt x="701673" y="15082"/>
                  </a:cubicBezTo>
                  <a:cubicBezTo>
                    <a:pt x="720062" y="38233"/>
                    <a:pt x="620313" y="83214"/>
                    <a:pt x="580229" y="134146"/>
                  </a:cubicBezTo>
                  <a:cubicBezTo>
                    <a:pt x="568323" y="290778"/>
                    <a:pt x="556417" y="387879"/>
                    <a:pt x="549273" y="544511"/>
                  </a:cubicBezTo>
                  <a:cubicBezTo>
                    <a:pt x="549273" y="588350"/>
                    <a:pt x="513735" y="623888"/>
                    <a:pt x="469896" y="623888"/>
                  </a:cubicBezTo>
                  <a:lnTo>
                    <a:pt x="152400" y="623888"/>
                  </a:lnTo>
                  <a:cubicBezTo>
                    <a:pt x="108561" y="623888"/>
                    <a:pt x="58735" y="597875"/>
                    <a:pt x="58735" y="554036"/>
                  </a:cubicBezTo>
                  <a:close/>
                </a:path>
              </a:pathLst>
            </a:custGeom>
            <a:solidFill>
              <a:srgbClr val="BDE8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sp>
          <p:nvSpPr>
            <p:cNvPr id="180" name="Oval 9">
              <a:extLst>
                <a:ext uri="{FF2B5EF4-FFF2-40B4-BE49-F238E27FC236}">
                  <a16:creationId xmlns:a16="http://schemas.microsoft.com/office/drawing/2014/main" id="{ADB168F6-8DD2-447A-B7EE-7BACD95B94CE}"/>
                </a:ext>
              </a:extLst>
            </p:cNvPr>
            <p:cNvSpPr/>
            <p:nvPr/>
          </p:nvSpPr>
          <p:spPr>
            <a:xfrm>
              <a:off x="4484179" y="3114555"/>
              <a:ext cx="218950" cy="533578"/>
            </a:xfrm>
            <a:custGeom>
              <a:avLst/>
              <a:gdLst>
                <a:gd name="connsiteX0" fmla="*/ 0 w 214312"/>
                <a:gd name="connsiteY0" fmla="*/ 255985 h 511969"/>
                <a:gd name="connsiteX1" fmla="*/ 107156 w 214312"/>
                <a:gd name="connsiteY1" fmla="*/ 0 h 511969"/>
                <a:gd name="connsiteX2" fmla="*/ 214312 w 214312"/>
                <a:gd name="connsiteY2" fmla="*/ 255985 h 511969"/>
                <a:gd name="connsiteX3" fmla="*/ 107156 w 214312"/>
                <a:gd name="connsiteY3" fmla="*/ 511970 h 511969"/>
                <a:gd name="connsiteX4" fmla="*/ 0 w 214312"/>
                <a:gd name="connsiteY4" fmla="*/ 255985 h 511969"/>
                <a:gd name="connsiteX0" fmla="*/ 5191 w 219503"/>
                <a:gd name="connsiteY0" fmla="*/ 266596 h 522581"/>
                <a:gd name="connsiteX1" fmla="*/ 26622 w 219503"/>
                <a:gd name="connsiteY1" fmla="*/ 70142 h 522581"/>
                <a:gd name="connsiteX2" fmla="*/ 112347 w 219503"/>
                <a:gd name="connsiteY2" fmla="*/ 10611 h 522581"/>
                <a:gd name="connsiteX3" fmla="*/ 219503 w 219503"/>
                <a:gd name="connsiteY3" fmla="*/ 266596 h 522581"/>
                <a:gd name="connsiteX4" fmla="*/ 112347 w 219503"/>
                <a:gd name="connsiteY4" fmla="*/ 522581 h 522581"/>
                <a:gd name="connsiteX5" fmla="*/ 5191 w 219503"/>
                <a:gd name="connsiteY5" fmla="*/ 266596 h 522581"/>
                <a:gd name="connsiteX0" fmla="*/ 5191 w 222721"/>
                <a:gd name="connsiteY0" fmla="*/ 256738 h 512723"/>
                <a:gd name="connsiteX1" fmla="*/ 26622 w 222721"/>
                <a:gd name="connsiteY1" fmla="*/ 60284 h 512723"/>
                <a:gd name="connsiteX2" fmla="*/ 112347 w 222721"/>
                <a:gd name="connsiteY2" fmla="*/ 753 h 512723"/>
                <a:gd name="connsiteX3" fmla="*/ 200454 w 222721"/>
                <a:gd name="connsiteY3" fmla="*/ 43616 h 512723"/>
                <a:gd name="connsiteX4" fmla="*/ 219503 w 222721"/>
                <a:gd name="connsiteY4" fmla="*/ 256738 h 512723"/>
                <a:gd name="connsiteX5" fmla="*/ 112347 w 222721"/>
                <a:gd name="connsiteY5" fmla="*/ 512723 h 512723"/>
                <a:gd name="connsiteX6" fmla="*/ 5191 w 222721"/>
                <a:gd name="connsiteY6" fmla="*/ 256738 h 512723"/>
                <a:gd name="connsiteX0" fmla="*/ 5191 w 220697"/>
                <a:gd name="connsiteY0" fmla="*/ 256738 h 525405"/>
                <a:gd name="connsiteX1" fmla="*/ 26622 w 220697"/>
                <a:gd name="connsiteY1" fmla="*/ 60284 h 525405"/>
                <a:gd name="connsiteX2" fmla="*/ 112347 w 220697"/>
                <a:gd name="connsiteY2" fmla="*/ 753 h 525405"/>
                <a:gd name="connsiteX3" fmla="*/ 200454 w 220697"/>
                <a:gd name="connsiteY3" fmla="*/ 43616 h 525405"/>
                <a:gd name="connsiteX4" fmla="*/ 219503 w 220697"/>
                <a:gd name="connsiteY4" fmla="*/ 256738 h 525405"/>
                <a:gd name="connsiteX5" fmla="*/ 209979 w 220697"/>
                <a:gd name="connsiteY5" fmla="*/ 462716 h 525405"/>
                <a:gd name="connsiteX6" fmla="*/ 112347 w 220697"/>
                <a:gd name="connsiteY6" fmla="*/ 512723 h 525405"/>
                <a:gd name="connsiteX7" fmla="*/ 5191 w 220697"/>
                <a:gd name="connsiteY7" fmla="*/ 256738 h 525405"/>
                <a:gd name="connsiteX0" fmla="*/ 2728 w 218234"/>
                <a:gd name="connsiteY0" fmla="*/ 256738 h 514814"/>
                <a:gd name="connsiteX1" fmla="*/ 24159 w 218234"/>
                <a:gd name="connsiteY1" fmla="*/ 60284 h 514814"/>
                <a:gd name="connsiteX2" fmla="*/ 109884 w 218234"/>
                <a:gd name="connsiteY2" fmla="*/ 753 h 514814"/>
                <a:gd name="connsiteX3" fmla="*/ 197991 w 218234"/>
                <a:gd name="connsiteY3" fmla="*/ 43616 h 514814"/>
                <a:gd name="connsiteX4" fmla="*/ 217040 w 218234"/>
                <a:gd name="connsiteY4" fmla="*/ 256738 h 514814"/>
                <a:gd name="connsiteX5" fmla="*/ 207516 w 218234"/>
                <a:gd name="connsiteY5" fmla="*/ 462716 h 514814"/>
                <a:gd name="connsiteX6" fmla="*/ 109884 w 218234"/>
                <a:gd name="connsiteY6" fmla="*/ 512723 h 514814"/>
                <a:gd name="connsiteX7" fmla="*/ 12254 w 218234"/>
                <a:gd name="connsiteY7" fmla="*/ 479384 h 514814"/>
                <a:gd name="connsiteX8" fmla="*/ 2728 w 218234"/>
                <a:gd name="connsiteY8" fmla="*/ 256738 h 514814"/>
                <a:gd name="connsiteX0" fmla="*/ 2728 w 218234"/>
                <a:gd name="connsiteY0" fmla="*/ 256738 h 534476"/>
                <a:gd name="connsiteX1" fmla="*/ 24159 w 218234"/>
                <a:gd name="connsiteY1" fmla="*/ 60284 h 534476"/>
                <a:gd name="connsiteX2" fmla="*/ 109884 w 218234"/>
                <a:gd name="connsiteY2" fmla="*/ 753 h 534476"/>
                <a:gd name="connsiteX3" fmla="*/ 197991 w 218234"/>
                <a:gd name="connsiteY3" fmla="*/ 43616 h 534476"/>
                <a:gd name="connsiteX4" fmla="*/ 217040 w 218234"/>
                <a:gd name="connsiteY4" fmla="*/ 256738 h 534476"/>
                <a:gd name="connsiteX5" fmla="*/ 207516 w 218234"/>
                <a:gd name="connsiteY5" fmla="*/ 462716 h 534476"/>
                <a:gd name="connsiteX6" fmla="*/ 112265 w 218234"/>
                <a:gd name="connsiteY6" fmla="*/ 534154 h 534476"/>
                <a:gd name="connsiteX7" fmla="*/ 12254 w 218234"/>
                <a:gd name="connsiteY7" fmla="*/ 479384 h 534476"/>
                <a:gd name="connsiteX8" fmla="*/ 2728 w 218234"/>
                <a:gd name="connsiteY8" fmla="*/ 256738 h 534476"/>
                <a:gd name="connsiteX0" fmla="*/ 2728 w 219581"/>
                <a:gd name="connsiteY0" fmla="*/ 256738 h 534275"/>
                <a:gd name="connsiteX1" fmla="*/ 24159 w 219581"/>
                <a:gd name="connsiteY1" fmla="*/ 60284 h 534275"/>
                <a:gd name="connsiteX2" fmla="*/ 109884 w 219581"/>
                <a:gd name="connsiteY2" fmla="*/ 753 h 534275"/>
                <a:gd name="connsiteX3" fmla="*/ 197991 w 219581"/>
                <a:gd name="connsiteY3" fmla="*/ 43616 h 534275"/>
                <a:gd name="connsiteX4" fmla="*/ 217040 w 219581"/>
                <a:gd name="connsiteY4" fmla="*/ 256738 h 534275"/>
                <a:gd name="connsiteX5" fmla="*/ 209897 w 219581"/>
                <a:gd name="connsiteY5" fmla="*/ 469860 h 534275"/>
                <a:gd name="connsiteX6" fmla="*/ 112265 w 219581"/>
                <a:gd name="connsiteY6" fmla="*/ 534154 h 534275"/>
                <a:gd name="connsiteX7" fmla="*/ 12254 w 219581"/>
                <a:gd name="connsiteY7" fmla="*/ 479384 h 534275"/>
                <a:gd name="connsiteX8" fmla="*/ 2728 w 219581"/>
                <a:gd name="connsiteY8" fmla="*/ 256738 h 534275"/>
                <a:gd name="connsiteX0" fmla="*/ 2097 w 218950"/>
                <a:gd name="connsiteY0" fmla="*/ 256041 h 533578"/>
                <a:gd name="connsiteX1" fmla="*/ 14003 w 218950"/>
                <a:gd name="connsiteY1" fmla="*/ 45299 h 533578"/>
                <a:gd name="connsiteX2" fmla="*/ 109253 w 218950"/>
                <a:gd name="connsiteY2" fmla="*/ 56 h 533578"/>
                <a:gd name="connsiteX3" fmla="*/ 197360 w 218950"/>
                <a:gd name="connsiteY3" fmla="*/ 42919 h 533578"/>
                <a:gd name="connsiteX4" fmla="*/ 216409 w 218950"/>
                <a:gd name="connsiteY4" fmla="*/ 256041 h 533578"/>
                <a:gd name="connsiteX5" fmla="*/ 209266 w 218950"/>
                <a:gd name="connsiteY5" fmla="*/ 469163 h 533578"/>
                <a:gd name="connsiteX6" fmla="*/ 111634 w 218950"/>
                <a:gd name="connsiteY6" fmla="*/ 533457 h 533578"/>
                <a:gd name="connsiteX7" fmla="*/ 11623 w 218950"/>
                <a:gd name="connsiteY7" fmla="*/ 478687 h 533578"/>
                <a:gd name="connsiteX8" fmla="*/ 2097 w 218950"/>
                <a:gd name="connsiteY8" fmla="*/ 256041 h 533578"/>
                <a:gd name="connsiteX0" fmla="*/ 2097 w 218950"/>
                <a:gd name="connsiteY0" fmla="*/ 256041 h 533578"/>
                <a:gd name="connsiteX1" fmla="*/ 14003 w 218950"/>
                <a:gd name="connsiteY1" fmla="*/ 45299 h 533578"/>
                <a:gd name="connsiteX2" fmla="*/ 109253 w 218950"/>
                <a:gd name="connsiteY2" fmla="*/ 56 h 533578"/>
                <a:gd name="connsiteX3" fmla="*/ 197360 w 218950"/>
                <a:gd name="connsiteY3" fmla="*/ 42919 h 533578"/>
                <a:gd name="connsiteX4" fmla="*/ 216409 w 218950"/>
                <a:gd name="connsiteY4" fmla="*/ 256041 h 533578"/>
                <a:gd name="connsiteX5" fmla="*/ 209266 w 218950"/>
                <a:gd name="connsiteY5" fmla="*/ 469163 h 533578"/>
                <a:gd name="connsiteX6" fmla="*/ 111634 w 218950"/>
                <a:gd name="connsiteY6" fmla="*/ 533457 h 533578"/>
                <a:gd name="connsiteX7" fmla="*/ 11623 w 218950"/>
                <a:gd name="connsiteY7" fmla="*/ 478687 h 533578"/>
                <a:gd name="connsiteX8" fmla="*/ 2097 w 218950"/>
                <a:gd name="connsiteY8" fmla="*/ 256041 h 533578"/>
                <a:gd name="connsiteX0" fmla="*/ 2097 w 218950"/>
                <a:gd name="connsiteY0" fmla="*/ 256041 h 533578"/>
                <a:gd name="connsiteX1" fmla="*/ 14003 w 218950"/>
                <a:gd name="connsiteY1" fmla="*/ 45299 h 533578"/>
                <a:gd name="connsiteX2" fmla="*/ 109253 w 218950"/>
                <a:gd name="connsiteY2" fmla="*/ 56 h 533578"/>
                <a:gd name="connsiteX3" fmla="*/ 204504 w 218950"/>
                <a:gd name="connsiteY3" fmla="*/ 42919 h 533578"/>
                <a:gd name="connsiteX4" fmla="*/ 216409 w 218950"/>
                <a:gd name="connsiteY4" fmla="*/ 256041 h 533578"/>
                <a:gd name="connsiteX5" fmla="*/ 209266 w 218950"/>
                <a:gd name="connsiteY5" fmla="*/ 469163 h 533578"/>
                <a:gd name="connsiteX6" fmla="*/ 111634 w 218950"/>
                <a:gd name="connsiteY6" fmla="*/ 533457 h 533578"/>
                <a:gd name="connsiteX7" fmla="*/ 11623 w 218950"/>
                <a:gd name="connsiteY7" fmla="*/ 478687 h 533578"/>
                <a:gd name="connsiteX8" fmla="*/ 2097 w 218950"/>
                <a:gd name="connsiteY8" fmla="*/ 256041 h 533578"/>
                <a:gd name="connsiteX0" fmla="*/ 2097 w 218950"/>
                <a:gd name="connsiteY0" fmla="*/ 256041 h 533578"/>
                <a:gd name="connsiteX1" fmla="*/ 14003 w 218950"/>
                <a:gd name="connsiteY1" fmla="*/ 45299 h 533578"/>
                <a:gd name="connsiteX2" fmla="*/ 109253 w 218950"/>
                <a:gd name="connsiteY2" fmla="*/ 56 h 533578"/>
                <a:gd name="connsiteX3" fmla="*/ 204504 w 218950"/>
                <a:gd name="connsiteY3" fmla="*/ 42919 h 533578"/>
                <a:gd name="connsiteX4" fmla="*/ 216409 w 218950"/>
                <a:gd name="connsiteY4" fmla="*/ 256041 h 533578"/>
                <a:gd name="connsiteX5" fmla="*/ 209266 w 218950"/>
                <a:gd name="connsiteY5" fmla="*/ 469163 h 533578"/>
                <a:gd name="connsiteX6" fmla="*/ 111634 w 218950"/>
                <a:gd name="connsiteY6" fmla="*/ 533457 h 533578"/>
                <a:gd name="connsiteX7" fmla="*/ 11623 w 218950"/>
                <a:gd name="connsiteY7" fmla="*/ 478687 h 533578"/>
                <a:gd name="connsiteX8" fmla="*/ 2097 w 218950"/>
                <a:gd name="connsiteY8" fmla="*/ 256041 h 533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950" h="533578">
                  <a:moveTo>
                    <a:pt x="2097" y="256041"/>
                  </a:moveTo>
                  <a:cubicBezTo>
                    <a:pt x="2494" y="183810"/>
                    <a:pt x="-3856" y="87963"/>
                    <a:pt x="14003" y="45299"/>
                  </a:cubicBezTo>
                  <a:cubicBezTo>
                    <a:pt x="31862" y="2635"/>
                    <a:pt x="77503" y="453"/>
                    <a:pt x="109253" y="56"/>
                  </a:cubicBezTo>
                  <a:cubicBezTo>
                    <a:pt x="141003" y="-341"/>
                    <a:pt x="186645" y="255"/>
                    <a:pt x="204504" y="42919"/>
                  </a:cubicBezTo>
                  <a:cubicBezTo>
                    <a:pt x="222363" y="85583"/>
                    <a:pt x="218393" y="196510"/>
                    <a:pt x="216409" y="256041"/>
                  </a:cubicBezTo>
                  <a:cubicBezTo>
                    <a:pt x="214425" y="315572"/>
                    <a:pt x="227125" y="426499"/>
                    <a:pt x="209266" y="469163"/>
                  </a:cubicBezTo>
                  <a:cubicBezTo>
                    <a:pt x="191407" y="511827"/>
                    <a:pt x="144574" y="531870"/>
                    <a:pt x="111634" y="533457"/>
                  </a:cubicBezTo>
                  <a:cubicBezTo>
                    <a:pt x="78694" y="535044"/>
                    <a:pt x="29482" y="521351"/>
                    <a:pt x="11623" y="478687"/>
                  </a:cubicBezTo>
                  <a:cubicBezTo>
                    <a:pt x="-6236" y="436023"/>
                    <a:pt x="1700" y="328272"/>
                    <a:pt x="2097" y="25604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cxnSp>
          <p:nvCxnSpPr>
            <p:cNvPr id="181" name="Straight Connector 180">
              <a:extLst>
                <a:ext uri="{FF2B5EF4-FFF2-40B4-BE49-F238E27FC236}">
                  <a16:creationId xmlns:a16="http://schemas.microsoft.com/office/drawing/2014/main" id="{21086C6F-29E4-4379-9373-1BC10E831830}"/>
                </a:ext>
              </a:extLst>
            </p:cNvPr>
            <p:cNvCxnSpPr/>
            <p:nvPr/>
          </p:nvCxnSpPr>
          <p:spPr>
            <a:xfrm>
              <a:off x="4540076" y="3200764"/>
              <a:ext cx="107156" cy="0"/>
            </a:xfrm>
            <a:prstGeom prst="line">
              <a:avLst/>
            </a:prstGeom>
            <a:ln w="25400">
              <a:solidFill>
                <a:srgbClr val="ADADAD"/>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1D4A3982-A7DE-43F2-AD60-D2B0759BEE2F}"/>
                </a:ext>
              </a:extLst>
            </p:cNvPr>
            <p:cNvCxnSpPr/>
            <p:nvPr/>
          </p:nvCxnSpPr>
          <p:spPr>
            <a:xfrm>
              <a:off x="4566865" y="3262676"/>
              <a:ext cx="53578" cy="0"/>
            </a:xfrm>
            <a:prstGeom prst="line">
              <a:avLst/>
            </a:prstGeom>
            <a:ln w="25400">
              <a:solidFill>
                <a:srgbClr val="ADADAD"/>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94E37984-086C-448A-982E-0283A1632736}"/>
                </a:ext>
              </a:extLst>
            </p:cNvPr>
            <p:cNvCxnSpPr/>
            <p:nvPr/>
          </p:nvCxnSpPr>
          <p:spPr>
            <a:xfrm>
              <a:off x="4540076" y="3319827"/>
              <a:ext cx="107156" cy="0"/>
            </a:xfrm>
            <a:prstGeom prst="line">
              <a:avLst/>
            </a:prstGeom>
            <a:ln w="25400">
              <a:solidFill>
                <a:srgbClr val="ADADAD"/>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6BD0F1D0-DED7-4414-9200-8EE1BD635B88}"/>
                </a:ext>
              </a:extLst>
            </p:cNvPr>
            <p:cNvCxnSpPr/>
            <p:nvPr/>
          </p:nvCxnSpPr>
          <p:spPr>
            <a:xfrm>
              <a:off x="4566865" y="3381739"/>
              <a:ext cx="53578" cy="0"/>
            </a:xfrm>
            <a:prstGeom prst="line">
              <a:avLst/>
            </a:prstGeom>
            <a:ln w="25400">
              <a:solidFill>
                <a:srgbClr val="ADADAD"/>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B00AEFF7-6945-4E88-AFF4-16527F337BB6}"/>
                </a:ext>
              </a:extLst>
            </p:cNvPr>
            <p:cNvCxnSpPr/>
            <p:nvPr/>
          </p:nvCxnSpPr>
          <p:spPr>
            <a:xfrm>
              <a:off x="4540076" y="3438889"/>
              <a:ext cx="107156" cy="0"/>
            </a:xfrm>
            <a:prstGeom prst="line">
              <a:avLst/>
            </a:prstGeom>
            <a:ln w="25400">
              <a:solidFill>
                <a:srgbClr val="ADADAD"/>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FCF0FD6C-ABC7-499E-9DF1-8575B26F8685}"/>
                </a:ext>
              </a:extLst>
            </p:cNvPr>
            <p:cNvCxnSpPr/>
            <p:nvPr/>
          </p:nvCxnSpPr>
          <p:spPr>
            <a:xfrm>
              <a:off x="4566865" y="3500801"/>
              <a:ext cx="53578" cy="0"/>
            </a:xfrm>
            <a:prstGeom prst="line">
              <a:avLst/>
            </a:prstGeom>
            <a:ln w="25400">
              <a:solidFill>
                <a:srgbClr val="ADADAD"/>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E816F8A4-C88F-44B9-BEAC-1B47AB07A4AD}"/>
                </a:ext>
              </a:extLst>
            </p:cNvPr>
            <p:cNvCxnSpPr/>
            <p:nvPr/>
          </p:nvCxnSpPr>
          <p:spPr>
            <a:xfrm>
              <a:off x="4540076" y="3565095"/>
              <a:ext cx="107156" cy="0"/>
            </a:xfrm>
            <a:prstGeom prst="line">
              <a:avLst/>
            </a:prstGeom>
            <a:ln w="25400">
              <a:solidFill>
                <a:srgbClr val="ADADAD"/>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FF87BC91-4E64-43B2-81C2-176380D47AF1}"/>
              </a:ext>
            </a:extLst>
          </p:cNvPr>
          <p:cNvGrpSpPr>
            <a:grpSpLocks noChangeAspect="1"/>
          </p:cNvGrpSpPr>
          <p:nvPr/>
        </p:nvGrpSpPr>
        <p:grpSpPr>
          <a:xfrm>
            <a:off x="7993123" y="5623449"/>
            <a:ext cx="866399" cy="422925"/>
            <a:chOff x="569497" y="2653496"/>
            <a:chExt cx="7115191" cy="3473218"/>
          </a:xfrm>
        </p:grpSpPr>
        <p:pic>
          <p:nvPicPr>
            <p:cNvPr id="189" name="Picture 188">
              <a:extLst>
                <a:ext uri="{FF2B5EF4-FFF2-40B4-BE49-F238E27FC236}">
                  <a16:creationId xmlns:a16="http://schemas.microsoft.com/office/drawing/2014/main" id="{5F6D7EFF-A348-416E-835D-E3C89FC675D2}"/>
                </a:ext>
              </a:extLst>
            </p:cNvPr>
            <p:cNvPicPr>
              <a:picLocks noChangeAspect="1"/>
            </p:cNvPicPr>
            <p:nvPr/>
          </p:nvPicPr>
          <p:blipFill>
            <a:blip r:embed="rId9"/>
            <a:stretch>
              <a:fillRect/>
            </a:stretch>
          </p:blipFill>
          <p:spPr>
            <a:xfrm>
              <a:off x="569497" y="2653496"/>
              <a:ext cx="7115191" cy="3473218"/>
            </a:xfrm>
            <a:prstGeom prst="rect">
              <a:avLst/>
            </a:prstGeom>
          </p:spPr>
        </p:pic>
        <p:grpSp>
          <p:nvGrpSpPr>
            <p:cNvPr id="190" name="Group 189">
              <a:extLst>
                <a:ext uri="{FF2B5EF4-FFF2-40B4-BE49-F238E27FC236}">
                  <a16:creationId xmlns:a16="http://schemas.microsoft.com/office/drawing/2014/main" id="{54202E0B-B483-4FB8-899C-733ADF058732}"/>
                </a:ext>
              </a:extLst>
            </p:cNvPr>
            <p:cNvGrpSpPr>
              <a:grpSpLocks noChangeAspect="1"/>
            </p:cNvGrpSpPr>
            <p:nvPr/>
          </p:nvGrpSpPr>
          <p:grpSpPr>
            <a:xfrm rot="14055328">
              <a:off x="5073310" y="3913120"/>
              <a:ext cx="1758187" cy="493295"/>
              <a:chOff x="6945877" y="-295661"/>
              <a:chExt cx="2416759" cy="678071"/>
            </a:xfrm>
          </p:grpSpPr>
          <p:sp>
            <p:nvSpPr>
              <p:cNvPr id="191" name="Freeform: Shape 190">
                <a:extLst>
                  <a:ext uri="{FF2B5EF4-FFF2-40B4-BE49-F238E27FC236}">
                    <a16:creationId xmlns:a16="http://schemas.microsoft.com/office/drawing/2014/main" id="{9AF120B4-C8CE-4D42-ABAE-AC5FF56DB429}"/>
                  </a:ext>
                </a:extLst>
              </p:cNvPr>
              <p:cNvSpPr/>
              <p:nvPr/>
            </p:nvSpPr>
            <p:spPr>
              <a:xfrm rot="352337">
                <a:off x="6945877" y="-295661"/>
                <a:ext cx="2416759" cy="678071"/>
              </a:xfrm>
              <a:custGeom>
                <a:avLst/>
                <a:gdLst>
                  <a:gd name="connsiteX0" fmla="*/ 2416760 w 2416760"/>
                  <a:gd name="connsiteY0" fmla="*/ 0 h 678071"/>
                  <a:gd name="connsiteX1" fmla="*/ 886514 w 2416760"/>
                  <a:gd name="connsiteY1" fmla="*/ 458275 h 678071"/>
                  <a:gd name="connsiteX2" fmla="*/ 874372 w 2416760"/>
                  <a:gd name="connsiteY2" fmla="*/ 525237 h 678071"/>
                  <a:gd name="connsiteX3" fmla="*/ 682386 w 2416760"/>
                  <a:gd name="connsiteY3" fmla="*/ 666929 h 678071"/>
                  <a:gd name="connsiteX4" fmla="*/ 535053 w 2416760"/>
                  <a:gd name="connsiteY4" fmla="*/ 598979 h 678071"/>
                  <a:gd name="connsiteX5" fmla="*/ 516883 w 2416760"/>
                  <a:gd name="connsiteY5" fmla="*/ 568972 h 678071"/>
                  <a:gd name="connsiteX6" fmla="*/ 164568 w 2416760"/>
                  <a:gd name="connsiteY6" fmla="*/ 674482 h 678071"/>
                  <a:gd name="connsiteX7" fmla="*/ 3789 w 2416760"/>
                  <a:gd name="connsiteY7" fmla="*/ 573533 h 678071"/>
                  <a:gd name="connsiteX8" fmla="*/ 101751 w 2416760"/>
                  <a:gd name="connsiteY8" fmla="*/ 410916 h 678071"/>
                  <a:gd name="connsiteX9" fmla="*/ 122635 w 2416760"/>
                  <a:gd name="connsiteY9" fmla="*/ 410266 h 678071"/>
                  <a:gd name="connsiteX10" fmla="*/ 490491 w 2416760"/>
                  <a:gd name="connsiteY10" fmla="*/ 344481 h 678071"/>
                  <a:gd name="connsiteX11" fmla="*/ 535053 w 2416760"/>
                  <a:gd name="connsiteY11" fmla="*/ 270889 h 678071"/>
                  <a:gd name="connsiteX12" fmla="*/ 682386 w 2416760"/>
                  <a:gd name="connsiteY12" fmla="*/ 202939 h 678071"/>
                  <a:gd name="connsiteX13" fmla="*/ 829719 w 2416760"/>
                  <a:gd name="connsiteY13" fmla="*/ 270889 h 678071"/>
                  <a:gd name="connsiteX14" fmla="*/ 836782 w 2416760"/>
                  <a:gd name="connsiteY14" fmla="*/ 282553 h 67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16760" h="678071">
                    <a:moveTo>
                      <a:pt x="2416760" y="0"/>
                    </a:moveTo>
                    <a:lnTo>
                      <a:pt x="886514" y="458275"/>
                    </a:lnTo>
                    <a:lnTo>
                      <a:pt x="874372" y="525237"/>
                    </a:lnTo>
                    <a:cubicBezTo>
                      <a:pt x="842741" y="608503"/>
                      <a:pt x="768692" y="666929"/>
                      <a:pt x="682386" y="666929"/>
                    </a:cubicBezTo>
                    <a:cubicBezTo>
                      <a:pt x="624849" y="666929"/>
                      <a:pt x="572759" y="640962"/>
                      <a:pt x="535053" y="598979"/>
                    </a:cubicBezTo>
                    <a:lnTo>
                      <a:pt x="516883" y="568972"/>
                    </a:lnTo>
                    <a:lnTo>
                      <a:pt x="164568" y="674482"/>
                    </a:lnTo>
                    <a:cubicBezTo>
                      <a:pt x="93118" y="691511"/>
                      <a:pt x="21135" y="646314"/>
                      <a:pt x="3789" y="573533"/>
                    </a:cubicBezTo>
                    <a:cubicBezTo>
                      <a:pt x="-13558" y="500751"/>
                      <a:pt x="30301" y="427945"/>
                      <a:pt x="101751" y="410916"/>
                    </a:cubicBezTo>
                    <a:lnTo>
                      <a:pt x="122635" y="410266"/>
                    </a:lnTo>
                    <a:lnTo>
                      <a:pt x="490491" y="344481"/>
                    </a:lnTo>
                    <a:lnTo>
                      <a:pt x="535053" y="270889"/>
                    </a:lnTo>
                    <a:cubicBezTo>
                      <a:pt x="572759" y="228906"/>
                      <a:pt x="624849" y="202939"/>
                      <a:pt x="682386" y="202939"/>
                    </a:cubicBezTo>
                    <a:cubicBezTo>
                      <a:pt x="739923" y="202939"/>
                      <a:pt x="792013" y="228906"/>
                      <a:pt x="829719" y="270889"/>
                    </a:cubicBezTo>
                    <a:lnTo>
                      <a:pt x="836782" y="282553"/>
                    </a:lnTo>
                    <a:close/>
                  </a:path>
                </a:pathLst>
              </a:custGeom>
              <a:solidFill>
                <a:srgbClr val="000000"/>
              </a:solidFill>
              <a:ln w="6350" cap="flat" cmpd="sng" algn="ctr">
                <a:noFill/>
                <a:prstDash val="solid"/>
                <a:miter lim="800000"/>
              </a:ln>
              <a:effectLst/>
            </p:spPr>
            <p:txBody>
              <a:bodyPr wrap="square" rtlCol="0" anchor="ctr">
                <a:noAutofit/>
              </a:bodyPr>
              <a:lstStyle/>
              <a:p>
                <a:pPr algn="ctr" defTabSz="914400">
                  <a:defRPr/>
                </a:pPr>
                <a:endParaRPr lang="en-US" kern="0">
                  <a:solidFill>
                    <a:prstClr val="white"/>
                  </a:solidFill>
                  <a:latin typeface="Calibri" panose="020F0502020204030204"/>
                </a:endParaRPr>
              </a:p>
            </p:txBody>
          </p:sp>
          <p:sp>
            <p:nvSpPr>
              <p:cNvPr id="192" name="Oval 191">
                <a:extLst>
                  <a:ext uri="{FF2B5EF4-FFF2-40B4-BE49-F238E27FC236}">
                    <a16:creationId xmlns:a16="http://schemas.microsoft.com/office/drawing/2014/main" id="{4196BA5C-7C70-41ED-BDB3-27ED1B9B8F20}"/>
                  </a:ext>
                </a:extLst>
              </p:cNvPr>
              <p:cNvSpPr/>
              <p:nvPr/>
            </p:nvSpPr>
            <p:spPr>
              <a:xfrm>
                <a:off x="7487951" y="-79729"/>
                <a:ext cx="304800" cy="310111"/>
              </a:xfrm>
              <a:prstGeom prst="ellipse">
                <a:avLst/>
              </a:prstGeom>
              <a:solidFill>
                <a:sysClr val="window" lastClr="FFFFFF"/>
              </a:solidFill>
              <a:ln w="6350" cap="flat" cmpd="sng" algn="ctr">
                <a:no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sp>
            <p:nvSpPr>
              <p:cNvPr id="193" name="Freeform: Shape 192">
                <a:extLst>
                  <a:ext uri="{FF2B5EF4-FFF2-40B4-BE49-F238E27FC236}">
                    <a16:creationId xmlns:a16="http://schemas.microsoft.com/office/drawing/2014/main" id="{1B8D6FC7-F622-401B-B1E2-0778208F1A1A}"/>
                  </a:ext>
                </a:extLst>
              </p:cNvPr>
              <p:cNvSpPr/>
              <p:nvPr/>
            </p:nvSpPr>
            <p:spPr>
              <a:xfrm rot="20015157">
                <a:off x="7445366" y="-48892"/>
                <a:ext cx="171332" cy="345878"/>
              </a:xfrm>
              <a:custGeom>
                <a:avLst/>
                <a:gdLst>
                  <a:gd name="connsiteX0" fmla="*/ 152400 w 171332"/>
                  <a:gd name="connsiteY0" fmla="*/ 0 h 310112"/>
                  <a:gd name="connsiteX1" fmla="*/ 158402 w 171332"/>
                  <a:gd name="connsiteY1" fmla="*/ 1233 h 310112"/>
                  <a:gd name="connsiteX2" fmla="*/ 118013 w 171332"/>
                  <a:gd name="connsiteY2" fmla="*/ 9529 h 310112"/>
                  <a:gd name="connsiteX3" fmla="*/ 24934 w 171332"/>
                  <a:gd name="connsiteY3" fmla="*/ 152400 h 310112"/>
                  <a:gd name="connsiteX4" fmla="*/ 118013 w 171332"/>
                  <a:gd name="connsiteY4" fmla="*/ 295271 h 310112"/>
                  <a:gd name="connsiteX5" fmla="*/ 171332 w 171332"/>
                  <a:gd name="connsiteY5" fmla="*/ 306223 h 310112"/>
                  <a:gd name="connsiteX6" fmla="*/ 152400 w 171332"/>
                  <a:gd name="connsiteY6" fmla="*/ 310112 h 310112"/>
                  <a:gd name="connsiteX7" fmla="*/ 0 w 171332"/>
                  <a:gd name="connsiteY7" fmla="*/ 155056 h 310112"/>
                  <a:gd name="connsiteX8" fmla="*/ 152400 w 171332"/>
                  <a:gd name="connsiteY8" fmla="*/ 0 h 31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332" h="310112">
                    <a:moveTo>
                      <a:pt x="152400" y="0"/>
                    </a:moveTo>
                    <a:lnTo>
                      <a:pt x="158402" y="1233"/>
                    </a:lnTo>
                    <a:lnTo>
                      <a:pt x="118013" y="9529"/>
                    </a:lnTo>
                    <a:cubicBezTo>
                      <a:pt x="63315" y="33068"/>
                      <a:pt x="24934" y="88174"/>
                      <a:pt x="24934" y="152400"/>
                    </a:cubicBezTo>
                    <a:cubicBezTo>
                      <a:pt x="24934" y="216626"/>
                      <a:pt x="63315" y="271732"/>
                      <a:pt x="118013" y="295271"/>
                    </a:cubicBezTo>
                    <a:lnTo>
                      <a:pt x="171332" y="306223"/>
                    </a:lnTo>
                    <a:lnTo>
                      <a:pt x="152400" y="310112"/>
                    </a:lnTo>
                    <a:cubicBezTo>
                      <a:pt x="68232" y="310112"/>
                      <a:pt x="0" y="240691"/>
                      <a:pt x="0" y="155056"/>
                    </a:cubicBezTo>
                    <a:cubicBezTo>
                      <a:pt x="0" y="69421"/>
                      <a:pt x="68232" y="0"/>
                      <a:pt x="152400" y="0"/>
                    </a:cubicBezTo>
                    <a:close/>
                  </a:path>
                </a:pathLst>
              </a:custGeom>
              <a:solidFill>
                <a:sysClr val="window" lastClr="FFFFFF">
                  <a:alpha val="66000"/>
                </a:sysClr>
              </a:solidFill>
              <a:ln w="6350" cap="flat" cmpd="sng" algn="ctr">
                <a:noFill/>
                <a:prstDash val="solid"/>
                <a:miter lim="800000"/>
              </a:ln>
              <a:effectLst/>
            </p:spPr>
            <p:txBody>
              <a:bodyPr wrap="square" rtlCol="0" anchor="ctr">
                <a:noAutofit/>
              </a:bodyPr>
              <a:lstStyle/>
              <a:p>
                <a:pPr algn="ctr" defTabSz="914400">
                  <a:defRPr/>
                </a:pPr>
                <a:endParaRPr lang="en-US" kern="0">
                  <a:solidFill>
                    <a:prstClr val="white"/>
                  </a:solidFill>
                  <a:latin typeface="Calibri" panose="020F0502020204030204"/>
                </a:endParaRPr>
              </a:p>
            </p:txBody>
          </p:sp>
        </p:grpSp>
      </p:grpSp>
      <p:grpSp>
        <p:nvGrpSpPr>
          <p:cNvPr id="194" name="Group 193">
            <a:extLst>
              <a:ext uri="{FF2B5EF4-FFF2-40B4-BE49-F238E27FC236}">
                <a16:creationId xmlns:a16="http://schemas.microsoft.com/office/drawing/2014/main" id="{21102BFB-E947-4E3E-9B05-D0CD85CD2822}"/>
              </a:ext>
            </a:extLst>
          </p:cNvPr>
          <p:cNvGrpSpPr>
            <a:grpSpLocks noChangeAspect="1"/>
          </p:cNvGrpSpPr>
          <p:nvPr/>
        </p:nvGrpSpPr>
        <p:grpSpPr>
          <a:xfrm>
            <a:off x="8145523" y="5775849"/>
            <a:ext cx="866399" cy="422925"/>
            <a:chOff x="569497" y="2653496"/>
            <a:chExt cx="7115191" cy="3473218"/>
          </a:xfrm>
        </p:grpSpPr>
        <p:pic>
          <p:nvPicPr>
            <p:cNvPr id="195" name="Picture 194">
              <a:extLst>
                <a:ext uri="{FF2B5EF4-FFF2-40B4-BE49-F238E27FC236}">
                  <a16:creationId xmlns:a16="http://schemas.microsoft.com/office/drawing/2014/main" id="{7E00802D-3ED7-437C-ADE7-3211C43FC952}"/>
                </a:ext>
              </a:extLst>
            </p:cNvPr>
            <p:cNvPicPr>
              <a:picLocks noChangeAspect="1"/>
            </p:cNvPicPr>
            <p:nvPr/>
          </p:nvPicPr>
          <p:blipFill>
            <a:blip r:embed="rId9"/>
            <a:stretch>
              <a:fillRect/>
            </a:stretch>
          </p:blipFill>
          <p:spPr>
            <a:xfrm>
              <a:off x="569497" y="2653496"/>
              <a:ext cx="7115191" cy="3473218"/>
            </a:xfrm>
            <a:prstGeom prst="rect">
              <a:avLst/>
            </a:prstGeom>
          </p:spPr>
        </p:pic>
        <p:grpSp>
          <p:nvGrpSpPr>
            <p:cNvPr id="196" name="Group 195">
              <a:extLst>
                <a:ext uri="{FF2B5EF4-FFF2-40B4-BE49-F238E27FC236}">
                  <a16:creationId xmlns:a16="http://schemas.microsoft.com/office/drawing/2014/main" id="{6089158C-2329-4865-BB9A-64588CBB1361}"/>
                </a:ext>
              </a:extLst>
            </p:cNvPr>
            <p:cNvGrpSpPr>
              <a:grpSpLocks noChangeAspect="1"/>
            </p:cNvGrpSpPr>
            <p:nvPr/>
          </p:nvGrpSpPr>
          <p:grpSpPr>
            <a:xfrm rot="14055328">
              <a:off x="5073310" y="3913120"/>
              <a:ext cx="1758187" cy="493295"/>
              <a:chOff x="6945877" y="-295661"/>
              <a:chExt cx="2416759" cy="678071"/>
            </a:xfrm>
          </p:grpSpPr>
          <p:sp>
            <p:nvSpPr>
              <p:cNvPr id="197" name="Freeform: Shape 196">
                <a:extLst>
                  <a:ext uri="{FF2B5EF4-FFF2-40B4-BE49-F238E27FC236}">
                    <a16:creationId xmlns:a16="http://schemas.microsoft.com/office/drawing/2014/main" id="{712471A3-7051-4192-A9C5-F5399CF0C3E0}"/>
                  </a:ext>
                </a:extLst>
              </p:cNvPr>
              <p:cNvSpPr/>
              <p:nvPr/>
            </p:nvSpPr>
            <p:spPr>
              <a:xfrm rot="352337">
                <a:off x="6945877" y="-295661"/>
                <a:ext cx="2416759" cy="678071"/>
              </a:xfrm>
              <a:custGeom>
                <a:avLst/>
                <a:gdLst>
                  <a:gd name="connsiteX0" fmla="*/ 2416760 w 2416760"/>
                  <a:gd name="connsiteY0" fmla="*/ 0 h 678071"/>
                  <a:gd name="connsiteX1" fmla="*/ 886514 w 2416760"/>
                  <a:gd name="connsiteY1" fmla="*/ 458275 h 678071"/>
                  <a:gd name="connsiteX2" fmla="*/ 874372 w 2416760"/>
                  <a:gd name="connsiteY2" fmla="*/ 525237 h 678071"/>
                  <a:gd name="connsiteX3" fmla="*/ 682386 w 2416760"/>
                  <a:gd name="connsiteY3" fmla="*/ 666929 h 678071"/>
                  <a:gd name="connsiteX4" fmla="*/ 535053 w 2416760"/>
                  <a:gd name="connsiteY4" fmla="*/ 598979 h 678071"/>
                  <a:gd name="connsiteX5" fmla="*/ 516883 w 2416760"/>
                  <a:gd name="connsiteY5" fmla="*/ 568972 h 678071"/>
                  <a:gd name="connsiteX6" fmla="*/ 164568 w 2416760"/>
                  <a:gd name="connsiteY6" fmla="*/ 674482 h 678071"/>
                  <a:gd name="connsiteX7" fmla="*/ 3789 w 2416760"/>
                  <a:gd name="connsiteY7" fmla="*/ 573533 h 678071"/>
                  <a:gd name="connsiteX8" fmla="*/ 101751 w 2416760"/>
                  <a:gd name="connsiteY8" fmla="*/ 410916 h 678071"/>
                  <a:gd name="connsiteX9" fmla="*/ 122635 w 2416760"/>
                  <a:gd name="connsiteY9" fmla="*/ 410266 h 678071"/>
                  <a:gd name="connsiteX10" fmla="*/ 490491 w 2416760"/>
                  <a:gd name="connsiteY10" fmla="*/ 344481 h 678071"/>
                  <a:gd name="connsiteX11" fmla="*/ 535053 w 2416760"/>
                  <a:gd name="connsiteY11" fmla="*/ 270889 h 678071"/>
                  <a:gd name="connsiteX12" fmla="*/ 682386 w 2416760"/>
                  <a:gd name="connsiteY12" fmla="*/ 202939 h 678071"/>
                  <a:gd name="connsiteX13" fmla="*/ 829719 w 2416760"/>
                  <a:gd name="connsiteY13" fmla="*/ 270889 h 678071"/>
                  <a:gd name="connsiteX14" fmla="*/ 836782 w 2416760"/>
                  <a:gd name="connsiteY14" fmla="*/ 282553 h 67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16760" h="678071">
                    <a:moveTo>
                      <a:pt x="2416760" y="0"/>
                    </a:moveTo>
                    <a:lnTo>
                      <a:pt x="886514" y="458275"/>
                    </a:lnTo>
                    <a:lnTo>
                      <a:pt x="874372" y="525237"/>
                    </a:lnTo>
                    <a:cubicBezTo>
                      <a:pt x="842741" y="608503"/>
                      <a:pt x="768692" y="666929"/>
                      <a:pt x="682386" y="666929"/>
                    </a:cubicBezTo>
                    <a:cubicBezTo>
                      <a:pt x="624849" y="666929"/>
                      <a:pt x="572759" y="640962"/>
                      <a:pt x="535053" y="598979"/>
                    </a:cubicBezTo>
                    <a:lnTo>
                      <a:pt x="516883" y="568972"/>
                    </a:lnTo>
                    <a:lnTo>
                      <a:pt x="164568" y="674482"/>
                    </a:lnTo>
                    <a:cubicBezTo>
                      <a:pt x="93118" y="691511"/>
                      <a:pt x="21135" y="646314"/>
                      <a:pt x="3789" y="573533"/>
                    </a:cubicBezTo>
                    <a:cubicBezTo>
                      <a:pt x="-13558" y="500751"/>
                      <a:pt x="30301" y="427945"/>
                      <a:pt x="101751" y="410916"/>
                    </a:cubicBezTo>
                    <a:lnTo>
                      <a:pt x="122635" y="410266"/>
                    </a:lnTo>
                    <a:lnTo>
                      <a:pt x="490491" y="344481"/>
                    </a:lnTo>
                    <a:lnTo>
                      <a:pt x="535053" y="270889"/>
                    </a:lnTo>
                    <a:cubicBezTo>
                      <a:pt x="572759" y="228906"/>
                      <a:pt x="624849" y="202939"/>
                      <a:pt x="682386" y="202939"/>
                    </a:cubicBezTo>
                    <a:cubicBezTo>
                      <a:pt x="739923" y="202939"/>
                      <a:pt x="792013" y="228906"/>
                      <a:pt x="829719" y="270889"/>
                    </a:cubicBezTo>
                    <a:lnTo>
                      <a:pt x="836782" y="282553"/>
                    </a:lnTo>
                    <a:close/>
                  </a:path>
                </a:pathLst>
              </a:custGeom>
              <a:solidFill>
                <a:srgbClr val="000000"/>
              </a:solidFill>
              <a:ln w="6350" cap="flat" cmpd="sng" algn="ctr">
                <a:noFill/>
                <a:prstDash val="solid"/>
                <a:miter lim="800000"/>
              </a:ln>
              <a:effectLst/>
            </p:spPr>
            <p:txBody>
              <a:bodyPr wrap="square" rtlCol="0" anchor="ctr">
                <a:noAutofit/>
              </a:bodyPr>
              <a:lstStyle/>
              <a:p>
                <a:pPr algn="ctr" defTabSz="914400">
                  <a:defRPr/>
                </a:pPr>
                <a:endParaRPr lang="en-US" kern="0">
                  <a:solidFill>
                    <a:prstClr val="white"/>
                  </a:solidFill>
                  <a:latin typeface="Calibri" panose="020F0502020204030204"/>
                </a:endParaRPr>
              </a:p>
            </p:txBody>
          </p:sp>
          <p:sp>
            <p:nvSpPr>
              <p:cNvPr id="198" name="Oval 197">
                <a:extLst>
                  <a:ext uri="{FF2B5EF4-FFF2-40B4-BE49-F238E27FC236}">
                    <a16:creationId xmlns:a16="http://schemas.microsoft.com/office/drawing/2014/main" id="{3109C5F5-9AF4-4EB6-AE30-7C538587486F}"/>
                  </a:ext>
                </a:extLst>
              </p:cNvPr>
              <p:cNvSpPr/>
              <p:nvPr/>
            </p:nvSpPr>
            <p:spPr>
              <a:xfrm>
                <a:off x="7487951" y="-79729"/>
                <a:ext cx="304800" cy="310111"/>
              </a:xfrm>
              <a:prstGeom prst="ellipse">
                <a:avLst/>
              </a:prstGeom>
              <a:solidFill>
                <a:sysClr val="window" lastClr="FFFFFF"/>
              </a:solidFill>
              <a:ln w="6350" cap="flat" cmpd="sng" algn="ctr">
                <a:no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sp>
            <p:nvSpPr>
              <p:cNvPr id="199" name="Freeform: Shape 198">
                <a:extLst>
                  <a:ext uri="{FF2B5EF4-FFF2-40B4-BE49-F238E27FC236}">
                    <a16:creationId xmlns:a16="http://schemas.microsoft.com/office/drawing/2014/main" id="{EFCE5BEE-BC44-4EDA-98E0-616C7F26E341}"/>
                  </a:ext>
                </a:extLst>
              </p:cNvPr>
              <p:cNvSpPr/>
              <p:nvPr/>
            </p:nvSpPr>
            <p:spPr>
              <a:xfrm rot="20015157">
                <a:off x="7445366" y="-48892"/>
                <a:ext cx="171332" cy="345878"/>
              </a:xfrm>
              <a:custGeom>
                <a:avLst/>
                <a:gdLst>
                  <a:gd name="connsiteX0" fmla="*/ 152400 w 171332"/>
                  <a:gd name="connsiteY0" fmla="*/ 0 h 310112"/>
                  <a:gd name="connsiteX1" fmla="*/ 158402 w 171332"/>
                  <a:gd name="connsiteY1" fmla="*/ 1233 h 310112"/>
                  <a:gd name="connsiteX2" fmla="*/ 118013 w 171332"/>
                  <a:gd name="connsiteY2" fmla="*/ 9529 h 310112"/>
                  <a:gd name="connsiteX3" fmla="*/ 24934 w 171332"/>
                  <a:gd name="connsiteY3" fmla="*/ 152400 h 310112"/>
                  <a:gd name="connsiteX4" fmla="*/ 118013 w 171332"/>
                  <a:gd name="connsiteY4" fmla="*/ 295271 h 310112"/>
                  <a:gd name="connsiteX5" fmla="*/ 171332 w 171332"/>
                  <a:gd name="connsiteY5" fmla="*/ 306223 h 310112"/>
                  <a:gd name="connsiteX6" fmla="*/ 152400 w 171332"/>
                  <a:gd name="connsiteY6" fmla="*/ 310112 h 310112"/>
                  <a:gd name="connsiteX7" fmla="*/ 0 w 171332"/>
                  <a:gd name="connsiteY7" fmla="*/ 155056 h 310112"/>
                  <a:gd name="connsiteX8" fmla="*/ 152400 w 171332"/>
                  <a:gd name="connsiteY8" fmla="*/ 0 h 31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332" h="310112">
                    <a:moveTo>
                      <a:pt x="152400" y="0"/>
                    </a:moveTo>
                    <a:lnTo>
                      <a:pt x="158402" y="1233"/>
                    </a:lnTo>
                    <a:lnTo>
                      <a:pt x="118013" y="9529"/>
                    </a:lnTo>
                    <a:cubicBezTo>
                      <a:pt x="63315" y="33068"/>
                      <a:pt x="24934" y="88174"/>
                      <a:pt x="24934" y="152400"/>
                    </a:cubicBezTo>
                    <a:cubicBezTo>
                      <a:pt x="24934" y="216626"/>
                      <a:pt x="63315" y="271732"/>
                      <a:pt x="118013" y="295271"/>
                    </a:cubicBezTo>
                    <a:lnTo>
                      <a:pt x="171332" y="306223"/>
                    </a:lnTo>
                    <a:lnTo>
                      <a:pt x="152400" y="310112"/>
                    </a:lnTo>
                    <a:cubicBezTo>
                      <a:pt x="68232" y="310112"/>
                      <a:pt x="0" y="240691"/>
                      <a:pt x="0" y="155056"/>
                    </a:cubicBezTo>
                    <a:cubicBezTo>
                      <a:pt x="0" y="69421"/>
                      <a:pt x="68232" y="0"/>
                      <a:pt x="152400" y="0"/>
                    </a:cubicBezTo>
                    <a:close/>
                  </a:path>
                </a:pathLst>
              </a:custGeom>
              <a:solidFill>
                <a:sysClr val="window" lastClr="FFFFFF">
                  <a:alpha val="66000"/>
                </a:sysClr>
              </a:solidFill>
              <a:ln w="6350" cap="flat" cmpd="sng" algn="ctr">
                <a:noFill/>
                <a:prstDash val="solid"/>
                <a:miter lim="800000"/>
              </a:ln>
              <a:effectLst/>
            </p:spPr>
            <p:txBody>
              <a:bodyPr wrap="square" rtlCol="0" anchor="ctr">
                <a:noAutofit/>
              </a:bodyPr>
              <a:lstStyle/>
              <a:p>
                <a:pPr algn="ctr" defTabSz="914400">
                  <a:defRPr/>
                </a:pPr>
                <a:endParaRPr lang="en-US" kern="0">
                  <a:solidFill>
                    <a:prstClr val="white"/>
                  </a:solidFill>
                  <a:latin typeface="Calibri" panose="020F0502020204030204"/>
                </a:endParaRPr>
              </a:p>
            </p:txBody>
          </p:sp>
        </p:grpSp>
      </p:grpSp>
      <p:grpSp>
        <p:nvGrpSpPr>
          <p:cNvPr id="219" name="Group 218">
            <a:extLst>
              <a:ext uri="{FF2B5EF4-FFF2-40B4-BE49-F238E27FC236}">
                <a16:creationId xmlns:a16="http://schemas.microsoft.com/office/drawing/2014/main" id="{9FC86F2C-B3F4-48EE-BDB8-2D069ACD8682}"/>
              </a:ext>
            </a:extLst>
          </p:cNvPr>
          <p:cNvGrpSpPr>
            <a:grpSpLocks noChangeAspect="1"/>
          </p:cNvGrpSpPr>
          <p:nvPr/>
        </p:nvGrpSpPr>
        <p:grpSpPr>
          <a:xfrm>
            <a:off x="9394360" y="5623449"/>
            <a:ext cx="866399" cy="422925"/>
            <a:chOff x="569497" y="2653496"/>
            <a:chExt cx="7115191" cy="3473218"/>
          </a:xfrm>
        </p:grpSpPr>
        <p:pic>
          <p:nvPicPr>
            <p:cNvPr id="220" name="Picture 219">
              <a:extLst>
                <a:ext uri="{FF2B5EF4-FFF2-40B4-BE49-F238E27FC236}">
                  <a16:creationId xmlns:a16="http://schemas.microsoft.com/office/drawing/2014/main" id="{D276677F-A475-4DDA-BD28-6853BA6D6AB8}"/>
                </a:ext>
              </a:extLst>
            </p:cNvPr>
            <p:cNvPicPr>
              <a:picLocks noChangeAspect="1"/>
            </p:cNvPicPr>
            <p:nvPr/>
          </p:nvPicPr>
          <p:blipFill>
            <a:blip r:embed="rId9"/>
            <a:stretch>
              <a:fillRect/>
            </a:stretch>
          </p:blipFill>
          <p:spPr>
            <a:xfrm>
              <a:off x="569497" y="2653496"/>
              <a:ext cx="7115191" cy="3473218"/>
            </a:xfrm>
            <a:prstGeom prst="rect">
              <a:avLst/>
            </a:prstGeom>
          </p:spPr>
        </p:pic>
        <p:grpSp>
          <p:nvGrpSpPr>
            <p:cNvPr id="221" name="Group 220">
              <a:extLst>
                <a:ext uri="{FF2B5EF4-FFF2-40B4-BE49-F238E27FC236}">
                  <a16:creationId xmlns:a16="http://schemas.microsoft.com/office/drawing/2014/main" id="{4C993A8C-F456-4237-8F9F-0C8D8C03E263}"/>
                </a:ext>
              </a:extLst>
            </p:cNvPr>
            <p:cNvGrpSpPr>
              <a:grpSpLocks noChangeAspect="1"/>
            </p:cNvGrpSpPr>
            <p:nvPr/>
          </p:nvGrpSpPr>
          <p:grpSpPr>
            <a:xfrm rot="14055328">
              <a:off x="5073310" y="3913120"/>
              <a:ext cx="1758187" cy="493295"/>
              <a:chOff x="6945877" y="-295661"/>
              <a:chExt cx="2416759" cy="678071"/>
            </a:xfrm>
          </p:grpSpPr>
          <p:sp>
            <p:nvSpPr>
              <p:cNvPr id="222" name="Freeform: Shape 221">
                <a:extLst>
                  <a:ext uri="{FF2B5EF4-FFF2-40B4-BE49-F238E27FC236}">
                    <a16:creationId xmlns:a16="http://schemas.microsoft.com/office/drawing/2014/main" id="{AB919FFB-1F64-4080-B170-D8BA8F82CA82}"/>
                  </a:ext>
                </a:extLst>
              </p:cNvPr>
              <p:cNvSpPr/>
              <p:nvPr/>
            </p:nvSpPr>
            <p:spPr>
              <a:xfrm rot="352337">
                <a:off x="6945877" y="-295661"/>
                <a:ext cx="2416759" cy="678071"/>
              </a:xfrm>
              <a:custGeom>
                <a:avLst/>
                <a:gdLst>
                  <a:gd name="connsiteX0" fmla="*/ 2416760 w 2416760"/>
                  <a:gd name="connsiteY0" fmla="*/ 0 h 678071"/>
                  <a:gd name="connsiteX1" fmla="*/ 886514 w 2416760"/>
                  <a:gd name="connsiteY1" fmla="*/ 458275 h 678071"/>
                  <a:gd name="connsiteX2" fmla="*/ 874372 w 2416760"/>
                  <a:gd name="connsiteY2" fmla="*/ 525237 h 678071"/>
                  <a:gd name="connsiteX3" fmla="*/ 682386 w 2416760"/>
                  <a:gd name="connsiteY3" fmla="*/ 666929 h 678071"/>
                  <a:gd name="connsiteX4" fmla="*/ 535053 w 2416760"/>
                  <a:gd name="connsiteY4" fmla="*/ 598979 h 678071"/>
                  <a:gd name="connsiteX5" fmla="*/ 516883 w 2416760"/>
                  <a:gd name="connsiteY5" fmla="*/ 568972 h 678071"/>
                  <a:gd name="connsiteX6" fmla="*/ 164568 w 2416760"/>
                  <a:gd name="connsiteY6" fmla="*/ 674482 h 678071"/>
                  <a:gd name="connsiteX7" fmla="*/ 3789 w 2416760"/>
                  <a:gd name="connsiteY7" fmla="*/ 573533 h 678071"/>
                  <a:gd name="connsiteX8" fmla="*/ 101751 w 2416760"/>
                  <a:gd name="connsiteY8" fmla="*/ 410916 h 678071"/>
                  <a:gd name="connsiteX9" fmla="*/ 122635 w 2416760"/>
                  <a:gd name="connsiteY9" fmla="*/ 410266 h 678071"/>
                  <a:gd name="connsiteX10" fmla="*/ 490491 w 2416760"/>
                  <a:gd name="connsiteY10" fmla="*/ 344481 h 678071"/>
                  <a:gd name="connsiteX11" fmla="*/ 535053 w 2416760"/>
                  <a:gd name="connsiteY11" fmla="*/ 270889 h 678071"/>
                  <a:gd name="connsiteX12" fmla="*/ 682386 w 2416760"/>
                  <a:gd name="connsiteY12" fmla="*/ 202939 h 678071"/>
                  <a:gd name="connsiteX13" fmla="*/ 829719 w 2416760"/>
                  <a:gd name="connsiteY13" fmla="*/ 270889 h 678071"/>
                  <a:gd name="connsiteX14" fmla="*/ 836782 w 2416760"/>
                  <a:gd name="connsiteY14" fmla="*/ 282553 h 67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16760" h="678071">
                    <a:moveTo>
                      <a:pt x="2416760" y="0"/>
                    </a:moveTo>
                    <a:lnTo>
                      <a:pt x="886514" y="458275"/>
                    </a:lnTo>
                    <a:lnTo>
                      <a:pt x="874372" y="525237"/>
                    </a:lnTo>
                    <a:cubicBezTo>
                      <a:pt x="842741" y="608503"/>
                      <a:pt x="768692" y="666929"/>
                      <a:pt x="682386" y="666929"/>
                    </a:cubicBezTo>
                    <a:cubicBezTo>
                      <a:pt x="624849" y="666929"/>
                      <a:pt x="572759" y="640962"/>
                      <a:pt x="535053" y="598979"/>
                    </a:cubicBezTo>
                    <a:lnTo>
                      <a:pt x="516883" y="568972"/>
                    </a:lnTo>
                    <a:lnTo>
                      <a:pt x="164568" y="674482"/>
                    </a:lnTo>
                    <a:cubicBezTo>
                      <a:pt x="93118" y="691511"/>
                      <a:pt x="21135" y="646314"/>
                      <a:pt x="3789" y="573533"/>
                    </a:cubicBezTo>
                    <a:cubicBezTo>
                      <a:pt x="-13558" y="500751"/>
                      <a:pt x="30301" y="427945"/>
                      <a:pt x="101751" y="410916"/>
                    </a:cubicBezTo>
                    <a:lnTo>
                      <a:pt x="122635" y="410266"/>
                    </a:lnTo>
                    <a:lnTo>
                      <a:pt x="490491" y="344481"/>
                    </a:lnTo>
                    <a:lnTo>
                      <a:pt x="535053" y="270889"/>
                    </a:lnTo>
                    <a:cubicBezTo>
                      <a:pt x="572759" y="228906"/>
                      <a:pt x="624849" y="202939"/>
                      <a:pt x="682386" y="202939"/>
                    </a:cubicBezTo>
                    <a:cubicBezTo>
                      <a:pt x="739923" y="202939"/>
                      <a:pt x="792013" y="228906"/>
                      <a:pt x="829719" y="270889"/>
                    </a:cubicBezTo>
                    <a:lnTo>
                      <a:pt x="836782" y="282553"/>
                    </a:lnTo>
                    <a:close/>
                  </a:path>
                </a:pathLst>
              </a:custGeom>
              <a:solidFill>
                <a:srgbClr val="000000"/>
              </a:solidFill>
              <a:ln w="6350" cap="flat" cmpd="sng" algn="ctr">
                <a:noFill/>
                <a:prstDash val="solid"/>
                <a:miter lim="800000"/>
              </a:ln>
              <a:effectLst/>
            </p:spPr>
            <p:txBody>
              <a:bodyPr wrap="square" rtlCol="0" anchor="ctr">
                <a:noAutofit/>
              </a:bodyPr>
              <a:lstStyle/>
              <a:p>
                <a:pPr algn="ctr" defTabSz="914400">
                  <a:defRPr/>
                </a:pPr>
                <a:endParaRPr lang="en-US" kern="0">
                  <a:solidFill>
                    <a:prstClr val="white"/>
                  </a:solidFill>
                  <a:latin typeface="Calibri" panose="020F0502020204030204"/>
                </a:endParaRPr>
              </a:p>
            </p:txBody>
          </p:sp>
          <p:sp>
            <p:nvSpPr>
              <p:cNvPr id="223" name="Oval 222">
                <a:extLst>
                  <a:ext uri="{FF2B5EF4-FFF2-40B4-BE49-F238E27FC236}">
                    <a16:creationId xmlns:a16="http://schemas.microsoft.com/office/drawing/2014/main" id="{54923C95-C702-4ECA-9E11-1376C02F90F4}"/>
                  </a:ext>
                </a:extLst>
              </p:cNvPr>
              <p:cNvSpPr/>
              <p:nvPr/>
            </p:nvSpPr>
            <p:spPr>
              <a:xfrm>
                <a:off x="7487951" y="-79729"/>
                <a:ext cx="304800" cy="310111"/>
              </a:xfrm>
              <a:prstGeom prst="ellipse">
                <a:avLst/>
              </a:prstGeom>
              <a:solidFill>
                <a:sysClr val="window" lastClr="FFFFFF"/>
              </a:solidFill>
              <a:ln w="6350" cap="flat" cmpd="sng" algn="ctr">
                <a:no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sp>
            <p:nvSpPr>
              <p:cNvPr id="224" name="Freeform: Shape 223">
                <a:extLst>
                  <a:ext uri="{FF2B5EF4-FFF2-40B4-BE49-F238E27FC236}">
                    <a16:creationId xmlns:a16="http://schemas.microsoft.com/office/drawing/2014/main" id="{9DDAAA59-3193-497E-80C0-E40A869DC67D}"/>
                  </a:ext>
                </a:extLst>
              </p:cNvPr>
              <p:cNvSpPr/>
              <p:nvPr/>
            </p:nvSpPr>
            <p:spPr>
              <a:xfrm rot="20015157">
                <a:off x="7445366" y="-48892"/>
                <a:ext cx="171332" cy="345878"/>
              </a:xfrm>
              <a:custGeom>
                <a:avLst/>
                <a:gdLst>
                  <a:gd name="connsiteX0" fmla="*/ 152400 w 171332"/>
                  <a:gd name="connsiteY0" fmla="*/ 0 h 310112"/>
                  <a:gd name="connsiteX1" fmla="*/ 158402 w 171332"/>
                  <a:gd name="connsiteY1" fmla="*/ 1233 h 310112"/>
                  <a:gd name="connsiteX2" fmla="*/ 118013 w 171332"/>
                  <a:gd name="connsiteY2" fmla="*/ 9529 h 310112"/>
                  <a:gd name="connsiteX3" fmla="*/ 24934 w 171332"/>
                  <a:gd name="connsiteY3" fmla="*/ 152400 h 310112"/>
                  <a:gd name="connsiteX4" fmla="*/ 118013 w 171332"/>
                  <a:gd name="connsiteY4" fmla="*/ 295271 h 310112"/>
                  <a:gd name="connsiteX5" fmla="*/ 171332 w 171332"/>
                  <a:gd name="connsiteY5" fmla="*/ 306223 h 310112"/>
                  <a:gd name="connsiteX6" fmla="*/ 152400 w 171332"/>
                  <a:gd name="connsiteY6" fmla="*/ 310112 h 310112"/>
                  <a:gd name="connsiteX7" fmla="*/ 0 w 171332"/>
                  <a:gd name="connsiteY7" fmla="*/ 155056 h 310112"/>
                  <a:gd name="connsiteX8" fmla="*/ 152400 w 171332"/>
                  <a:gd name="connsiteY8" fmla="*/ 0 h 31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332" h="310112">
                    <a:moveTo>
                      <a:pt x="152400" y="0"/>
                    </a:moveTo>
                    <a:lnTo>
                      <a:pt x="158402" y="1233"/>
                    </a:lnTo>
                    <a:lnTo>
                      <a:pt x="118013" y="9529"/>
                    </a:lnTo>
                    <a:cubicBezTo>
                      <a:pt x="63315" y="33068"/>
                      <a:pt x="24934" y="88174"/>
                      <a:pt x="24934" y="152400"/>
                    </a:cubicBezTo>
                    <a:cubicBezTo>
                      <a:pt x="24934" y="216626"/>
                      <a:pt x="63315" y="271732"/>
                      <a:pt x="118013" y="295271"/>
                    </a:cubicBezTo>
                    <a:lnTo>
                      <a:pt x="171332" y="306223"/>
                    </a:lnTo>
                    <a:lnTo>
                      <a:pt x="152400" y="310112"/>
                    </a:lnTo>
                    <a:cubicBezTo>
                      <a:pt x="68232" y="310112"/>
                      <a:pt x="0" y="240691"/>
                      <a:pt x="0" y="155056"/>
                    </a:cubicBezTo>
                    <a:cubicBezTo>
                      <a:pt x="0" y="69421"/>
                      <a:pt x="68232" y="0"/>
                      <a:pt x="152400" y="0"/>
                    </a:cubicBezTo>
                    <a:close/>
                  </a:path>
                </a:pathLst>
              </a:custGeom>
              <a:solidFill>
                <a:sysClr val="window" lastClr="FFFFFF">
                  <a:alpha val="66000"/>
                </a:sysClr>
              </a:solidFill>
              <a:ln w="6350" cap="flat" cmpd="sng" algn="ctr">
                <a:noFill/>
                <a:prstDash val="solid"/>
                <a:miter lim="800000"/>
              </a:ln>
              <a:effectLst/>
            </p:spPr>
            <p:txBody>
              <a:bodyPr wrap="square" rtlCol="0" anchor="ctr">
                <a:noAutofit/>
              </a:bodyPr>
              <a:lstStyle/>
              <a:p>
                <a:pPr algn="ctr" defTabSz="914400">
                  <a:defRPr/>
                </a:pPr>
                <a:endParaRPr lang="en-US" kern="0">
                  <a:solidFill>
                    <a:prstClr val="white"/>
                  </a:solidFill>
                  <a:latin typeface="Calibri" panose="020F0502020204030204"/>
                </a:endParaRPr>
              </a:p>
            </p:txBody>
          </p:sp>
        </p:grpSp>
      </p:grpSp>
      <p:grpSp>
        <p:nvGrpSpPr>
          <p:cNvPr id="200" name="Group 199">
            <a:extLst>
              <a:ext uri="{FF2B5EF4-FFF2-40B4-BE49-F238E27FC236}">
                <a16:creationId xmlns:a16="http://schemas.microsoft.com/office/drawing/2014/main" id="{414F5CFA-72A5-423B-96F9-82DA0BFA0078}"/>
              </a:ext>
            </a:extLst>
          </p:cNvPr>
          <p:cNvGrpSpPr>
            <a:grpSpLocks noChangeAspect="1"/>
          </p:cNvGrpSpPr>
          <p:nvPr/>
        </p:nvGrpSpPr>
        <p:grpSpPr>
          <a:xfrm>
            <a:off x="8336742" y="5420702"/>
            <a:ext cx="866399" cy="422925"/>
            <a:chOff x="569497" y="2653496"/>
            <a:chExt cx="7115191" cy="3473218"/>
          </a:xfrm>
        </p:grpSpPr>
        <p:pic>
          <p:nvPicPr>
            <p:cNvPr id="201" name="Picture 200">
              <a:extLst>
                <a:ext uri="{FF2B5EF4-FFF2-40B4-BE49-F238E27FC236}">
                  <a16:creationId xmlns:a16="http://schemas.microsoft.com/office/drawing/2014/main" id="{AC5AB4AB-A2F2-4593-8FD9-9FCACBA15360}"/>
                </a:ext>
              </a:extLst>
            </p:cNvPr>
            <p:cNvPicPr>
              <a:picLocks noChangeAspect="1"/>
            </p:cNvPicPr>
            <p:nvPr/>
          </p:nvPicPr>
          <p:blipFill>
            <a:blip r:embed="rId9"/>
            <a:stretch>
              <a:fillRect/>
            </a:stretch>
          </p:blipFill>
          <p:spPr>
            <a:xfrm>
              <a:off x="569497" y="2653496"/>
              <a:ext cx="7115191" cy="3473218"/>
            </a:xfrm>
            <a:prstGeom prst="rect">
              <a:avLst/>
            </a:prstGeom>
          </p:spPr>
        </p:pic>
        <p:grpSp>
          <p:nvGrpSpPr>
            <p:cNvPr id="202" name="Group 201">
              <a:extLst>
                <a:ext uri="{FF2B5EF4-FFF2-40B4-BE49-F238E27FC236}">
                  <a16:creationId xmlns:a16="http://schemas.microsoft.com/office/drawing/2014/main" id="{8A59551B-FFC9-414B-AA1F-C8EDBE73450C}"/>
                </a:ext>
              </a:extLst>
            </p:cNvPr>
            <p:cNvGrpSpPr>
              <a:grpSpLocks noChangeAspect="1"/>
            </p:cNvGrpSpPr>
            <p:nvPr/>
          </p:nvGrpSpPr>
          <p:grpSpPr>
            <a:xfrm rot="14055328">
              <a:off x="5073310" y="3913120"/>
              <a:ext cx="1758187" cy="493295"/>
              <a:chOff x="6945877" y="-295661"/>
              <a:chExt cx="2416759" cy="678071"/>
            </a:xfrm>
          </p:grpSpPr>
          <p:sp>
            <p:nvSpPr>
              <p:cNvPr id="203" name="Freeform: Shape 202">
                <a:extLst>
                  <a:ext uri="{FF2B5EF4-FFF2-40B4-BE49-F238E27FC236}">
                    <a16:creationId xmlns:a16="http://schemas.microsoft.com/office/drawing/2014/main" id="{A69AC93C-5FDD-489B-AA74-EF9C8615C33A}"/>
                  </a:ext>
                </a:extLst>
              </p:cNvPr>
              <p:cNvSpPr/>
              <p:nvPr/>
            </p:nvSpPr>
            <p:spPr>
              <a:xfrm rot="352337">
                <a:off x="6945877" y="-295661"/>
                <a:ext cx="2416759" cy="678071"/>
              </a:xfrm>
              <a:custGeom>
                <a:avLst/>
                <a:gdLst>
                  <a:gd name="connsiteX0" fmla="*/ 2416760 w 2416760"/>
                  <a:gd name="connsiteY0" fmla="*/ 0 h 678071"/>
                  <a:gd name="connsiteX1" fmla="*/ 886514 w 2416760"/>
                  <a:gd name="connsiteY1" fmla="*/ 458275 h 678071"/>
                  <a:gd name="connsiteX2" fmla="*/ 874372 w 2416760"/>
                  <a:gd name="connsiteY2" fmla="*/ 525237 h 678071"/>
                  <a:gd name="connsiteX3" fmla="*/ 682386 w 2416760"/>
                  <a:gd name="connsiteY3" fmla="*/ 666929 h 678071"/>
                  <a:gd name="connsiteX4" fmla="*/ 535053 w 2416760"/>
                  <a:gd name="connsiteY4" fmla="*/ 598979 h 678071"/>
                  <a:gd name="connsiteX5" fmla="*/ 516883 w 2416760"/>
                  <a:gd name="connsiteY5" fmla="*/ 568972 h 678071"/>
                  <a:gd name="connsiteX6" fmla="*/ 164568 w 2416760"/>
                  <a:gd name="connsiteY6" fmla="*/ 674482 h 678071"/>
                  <a:gd name="connsiteX7" fmla="*/ 3789 w 2416760"/>
                  <a:gd name="connsiteY7" fmla="*/ 573533 h 678071"/>
                  <a:gd name="connsiteX8" fmla="*/ 101751 w 2416760"/>
                  <a:gd name="connsiteY8" fmla="*/ 410916 h 678071"/>
                  <a:gd name="connsiteX9" fmla="*/ 122635 w 2416760"/>
                  <a:gd name="connsiteY9" fmla="*/ 410266 h 678071"/>
                  <a:gd name="connsiteX10" fmla="*/ 490491 w 2416760"/>
                  <a:gd name="connsiteY10" fmla="*/ 344481 h 678071"/>
                  <a:gd name="connsiteX11" fmla="*/ 535053 w 2416760"/>
                  <a:gd name="connsiteY11" fmla="*/ 270889 h 678071"/>
                  <a:gd name="connsiteX12" fmla="*/ 682386 w 2416760"/>
                  <a:gd name="connsiteY12" fmla="*/ 202939 h 678071"/>
                  <a:gd name="connsiteX13" fmla="*/ 829719 w 2416760"/>
                  <a:gd name="connsiteY13" fmla="*/ 270889 h 678071"/>
                  <a:gd name="connsiteX14" fmla="*/ 836782 w 2416760"/>
                  <a:gd name="connsiteY14" fmla="*/ 282553 h 67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16760" h="678071">
                    <a:moveTo>
                      <a:pt x="2416760" y="0"/>
                    </a:moveTo>
                    <a:lnTo>
                      <a:pt x="886514" y="458275"/>
                    </a:lnTo>
                    <a:lnTo>
                      <a:pt x="874372" y="525237"/>
                    </a:lnTo>
                    <a:cubicBezTo>
                      <a:pt x="842741" y="608503"/>
                      <a:pt x="768692" y="666929"/>
                      <a:pt x="682386" y="666929"/>
                    </a:cubicBezTo>
                    <a:cubicBezTo>
                      <a:pt x="624849" y="666929"/>
                      <a:pt x="572759" y="640962"/>
                      <a:pt x="535053" y="598979"/>
                    </a:cubicBezTo>
                    <a:lnTo>
                      <a:pt x="516883" y="568972"/>
                    </a:lnTo>
                    <a:lnTo>
                      <a:pt x="164568" y="674482"/>
                    </a:lnTo>
                    <a:cubicBezTo>
                      <a:pt x="93118" y="691511"/>
                      <a:pt x="21135" y="646314"/>
                      <a:pt x="3789" y="573533"/>
                    </a:cubicBezTo>
                    <a:cubicBezTo>
                      <a:pt x="-13558" y="500751"/>
                      <a:pt x="30301" y="427945"/>
                      <a:pt x="101751" y="410916"/>
                    </a:cubicBezTo>
                    <a:lnTo>
                      <a:pt x="122635" y="410266"/>
                    </a:lnTo>
                    <a:lnTo>
                      <a:pt x="490491" y="344481"/>
                    </a:lnTo>
                    <a:lnTo>
                      <a:pt x="535053" y="270889"/>
                    </a:lnTo>
                    <a:cubicBezTo>
                      <a:pt x="572759" y="228906"/>
                      <a:pt x="624849" y="202939"/>
                      <a:pt x="682386" y="202939"/>
                    </a:cubicBezTo>
                    <a:cubicBezTo>
                      <a:pt x="739923" y="202939"/>
                      <a:pt x="792013" y="228906"/>
                      <a:pt x="829719" y="270889"/>
                    </a:cubicBezTo>
                    <a:lnTo>
                      <a:pt x="836782" y="282553"/>
                    </a:lnTo>
                    <a:close/>
                  </a:path>
                </a:pathLst>
              </a:custGeom>
              <a:solidFill>
                <a:srgbClr val="000000"/>
              </a:solidFill>
              <a:ln w="6350" cap="flat" cmpd="sng" algn="ctr">
                <a:noFill/>
                <a:prstDash val="solid"/>
                <a:miter lim="800000"/>
              </a:ln>
              <a:effectLst/>
            </p:spPr>
            <p:txBody>
              <a:bodyPr wrap="square" rtlCol="0" anchor="ctr">
                <a:noAutofit/>
              </a:bodyPr>
              <a:lstStyle/>
              <a:p>
                <a:pPr algn="ctr" defTabSz="914400">
                  <a:defRPr/>
                </a:pPr>
                <a:endParaRPr lang="en-US" kern="0">
                  <a:solidFill>
                    <a:prstClr val="white"/>
                  </a:solidFill>
                  <a:latin typeface="Calibri" panose="020F0502020204030204"/>
                </a:endParaRPr>
              </a:p>
            </p:txBody>
          </p:sp>
          <p:sp>
            <p:nvSpPr>
              <p:cNvPr id="204" name="Oval 203">
                <a:extLst>
                  <a:ext uri="{FF2B5EF4-FFF2-40B4-BE49-F238E27FC236}">
                    <a16:creationId xmlns:a16="http://schemas.microsoft.com/office/drawing/2014/main" id="{E2C151F6-E00C-451A-A088-5AA3242668A5}"/>
                  </a:ext>
                </a:extLst>
              </p:cNvPr>
              <p:cNvSpPr/>
              <p:nvPr/>
            </p:nvSpPr>
            <p:spPr>
              <a:xfrm>
                <a:off x="7487951" y="-79729"/>
                <a:ext cx="304800" cy="310111"/>
              </a:xfrm>
              <a:prstGeom prst="ellipse">
                <a:avLst/>
              </a:prstGeom>
              <a:solidFill>
                <a:sysClr val="window" lastClr="FFFFFF"/>
              </a:solidFill>
              <a:ln w="6350" cap="flat" cmpd="sng" algn="ctr">
                <a:no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sp>
            <p:nvSpPr>
              <p:cNvPr id="205" name="Freeform: Shape 204">
                <a:extLst>
                  <a:ext uri="{FF2B5EF4-FFF2-40B4-BE49-F238E27FC236}">
                    <a16:creationId xmlns:a16="http://schemas.microsoft.com/office/drawing/2014/main" id="{43FB3952-91A0-47E2-8B7B-B221B84F411C}"/>
                  </a:ext>
                </a:extLst>
              </p:cNvPr>
              <p:cNvSpPr/>
              <p:nvPr/>
            </p:nvSpPr>
            <p:spPr>
              <a:xfrm rot="20015157">
                <a:off x="7445366" y="-48892"/>
                <a:ext cx="171332" cy="345878"/>
              </a:xfrm>
              <a:custGeom>
                <a:avLst/>
                <a:gdLst>
                  <a:gd name="connsiteX0" fmla="*/ 152400 w 171332"/>
                  <a:gd name="connsiteY0" fmla="*/ 0 h 310112"/>
                  <a:gd name="connsiteX1" fmla="*/ 158402 w 171332"/>
                  <a:gd name="connsiteY1" fmla="*/ 1233 h 310112"/>
                  <a:gd name="connsiteX2" fmla="*/ 118013 w 171332"/>
                  <a:gd name="connsiteY2" fmla="*/ 9529 h 310112"/>
                  <a:gd name="connsiteX3" fmla="*/ 24934 w 171332"/>
                  <a:gd name="connsiteY3" fmla="*/ 152400 h 310112"/>
                  <a:gd name="connsiteX4" fmla="*/ 118013 w 171332"/>
                  <a:gd name="connsiteY4" fmla="*/ 295271 h 310112"/>
                  <a:gd name="connsiteX5" fmla="*/ 171332 w 171332"/>
                  <a:gd name="connsiteY5" fmla="*/ 306223 h 310112"/>
                  <a:gd name="connsiteX6" fmla="*/ 152400 w 171332"/>
                  <a:gd name="connsiteY6" fmla="*/ 310112 h 310112"/>
                  <a:gd name="connsiteX7" fmla="*/ 0 w 171332"/>
                  <a:gd name="connsiteY7" fmla="*/ 155056 h 310112"/>
                  <a:gd name="connsiteX8" fmla="*/ 152400 w 171332"/>
                  <a:gd name="connsiteY8" fmla="*/ 0 h 31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332" h="310112">
                    <a:moveTo>
                      <a:pt x="152400" y="0"/>
                    </a:moveTo>
                    <a:lnTo>
                      <a:pt x="158402" y="1233"/>
                    </a:lnTo>
                    <a:lnTo>
                      <a:pt x="118013" y="9529"/>
                    </a:lnTo>
                    <a:cubicBezTo>
                      <a:pt x="63315" y="33068"/>
                      <a:pt x="24934" y="88174"/>
                      <a:pt x="24934" y="152400"/>
                    </a:cubicBezTo>
                    <a:cubicBezTo>
                      <a:pt x="24934" y="216626"/>
                      <a:pt x="63315" y="271732"/>
                      <a:pt x="118013" y="295271"/>
                    </a:cubicBezTo>
                    <a:lnTo>
                      <a:pt x="171332" y="306223"/>
                    </a:lnTo>
                    <a:lnTo>
                      <a:pt x="152400" y="310112"/>
                    </a:lnTo>
                    <a:cubicBezTo>
                      <a:pt x="68232" y="310112"/>
                      <a:pt x="0" y="240691"/>
                      <a:pt x="0" y="155056"/>
                    </a:cubicBezTo>
                    <a:cubicBezTo>
                      <a:pt x="0" y="69421"/>
                      <a:pt x="68232" y="0"/>
                      <a:pt x="152400" y="0"/>
                    </a:cubicBezTo>
                    <a:close/>
                  </a:path>
                </a:pathLst>
              </a:custGeom>
              <a:solidFill>
                <a:sysClr val="window" lastClr="FFFFFF">
                  <a:alpha val="66000"/>
                </a:sysClr>
              </a:solidFill>
              <a:ln w="6350" cap="flat" cmpd="sng" algn="ctr">
                <a:noFill/>
                <a:prstDash val="solid"/>
                <a:miter lim="800000"/>
              </a:ln>
              <a:effectLst/>
            </p:spPr>
            <p:txBody>
              <a:bodyPr wrap="square" rtlCol="0" anchor="ctr">
                <a:noAutofit/>
              </a:bodyPr>
              <a:lstStyle/>
              <a:p>
                <a:pPr algn="ctr" defTabSz="914400">
                  <a:defRPr/>
                </a:pPr>
                <a:endParaRPr lang="en-US" kern="0">
                  <a:solidFill>
                    <a:prstClr val="white"/>
                  </a:solidFill>
                  <a:latin typeface="Calibri" panose="020F0502020204030204"/>
                </a:endParaRPr>
              </a:p>
            </p:txBody>
          </p:sp>
        </p:grpSp>
      </p:grpSp>
      <p:grpSp>
        <p:nvGrpSpPr>
          <p:cNvPr id="8" name="Group 7">
            <a:extLst>
              <a:ext uri="{FF2B5EF4-FFF2-40B4-BE49-F238E27FC236}">
                <a16:creationId xmlns:a16="http://schemas.microsoft.com/office/drawing/2014/main" id="{4B3A7E04-23D6-4C5D-B6FE-2C3A273960C4}"/>
              </a:ext>
            </a:extLst>
          </p:cNvPr>
          <p:cNvGrpSpPr/>
          <p:nvPr/>
        </p:nvGrpSpPr>
        <p:grpSpPr>
          <a:xfrm>
            <a:off x="8591833" y="4591155"/>
            <a:ext cx="1110598" cy="853645"/>
            <a:chOff x="7983144" y="4525751"/>
            <a:chExt cx="1110598" cy="853645"/>
          </a:xfrm>
        </p:grpSpPr>
        <p:sp>
          <p:nvSpPr>
            <p:cNvPr id="226" name="Oval 225">
              <a:extLst>
                <a:ext uri="{FF2B5EF4-FFF2-40B4-BE49-F238E27FC236}">
                  <a16:creationId xmlns:a16="http://schemas.microsoft.com/office/drawing/2014/main" id="{CE441A0B-03A1-4E3E-9F8B-8CA57162CA1C}"/>
                </a:ext>
              </a:extLst>
            </p:cNvPr>
            <p:cNvSpPr/>
            <p:nvPr/>
          </p:nvSpPr>
          <p:spPr>
            <a:xfrm>
              <a:off x="8015214" y="4708026"/>
              <a:ext cx="1040670" cy="481090"/>
            </a:xfrm>
            <a:prstGeom prst="ellipse">
              <a:avLst/>
            </a:prstGeom>
            <a:gradFill flip="none" rotWithShape="1">
              <a:gsLst>
                <a:gs pos="31000">
                  <a:schemeClr val="bg1"/>
                </a:gs>
                <a:gs pos="67000">
                  <a:schemeClr val="bg1"/>
                </a:gs>
                <a:gs pos="17000">
                  <a:srgbClr val="E7E7E7"/>
                </a:gs>
                <a:gs pos="83000">
                  <a:srgbClr val="DEDEDE"/>
                </a:gs>
                <a:gs pos="100000">
                  <a:srgbClr val="ABABAB">
                    <a:lumMod val="75000"/>
                  </a:srgbClr>
                </a:gs>
                <a:gs pos="0">
                  <a:srgbClr val="A7A7A7"/>
                </a:gs>
              </a:gsLst>
              <a:lin ang="10800000" scaled="1"/>
              <a:tileRect/>
            </a:gradFill>
            <a:ln w="9525" cap="flat" cmpd="sng" algn="ctr">
              <a:noFill/>
              <a:prstDash val="solid"/>
            </a:ln>
            <a:effectLst/>
          </p:spPr>
          <p:txBody>
            <a:bodyPr wrap="square" rtlCol="0" anchor="ctr">
              <a:noAutofit/>
            </a:bodyPr>
            <a:lstStyle/>
            <a:p>
              <a:pPr algn="ctr" fontAlgn="base">
                <a:spcBef>
                  <a:spcPct val="0"/>
                </a:spcBef>
                <a:spcAft>
                  <a:spcPct val="0"/>
                </a:spcAft>
                <a:defRPr/>
              </a:pPr>
              <a:endParaRPr lang="en-US" sz="1530" kern="0">
                <a:solidFill>
                  <a:prstClr val="white"/>
                </a:solidFill>
                <a:latin typeface="Calibri"/>
              </a:endParaRPr>
            </a:p>
          </p:txBody>
        </p:sp>
        <p:pic>
          <p:nvPicPr>
            <p:cNvPr id="7" name="Picture 6">
              <a:extLst>
                <a:ext uri="{FF2B5EF4-FFF2-40B4-BE49-F238E27FC236}">
                  <a16:creationId xmlns:a16="http://schemas.microsoft.com/office/drawing/2014/main" id="{1BD4CFF9-C2F5-4F23-9174-92C9E4504635}"/>
                </a:ext>
              </a:extLst>
            </p:cNvPr>
            <p:cNvPicPr>
              <a:picLocks noChangeAspect="1"/>
            </p:cNvPicPr>
            <p:nvPr/>
          </p:nvPicPr>
          <p:blipFill>
            <a:blip r:embed="rId10"/>
            <a:stretch>
              <a:fillRect/>
            </a:stretch>
          </p:blipFill>
          <p:spPr>
            <a:xfrm>
              <a:off x="8162901" y="4942977"/>
              <a:ext cx="388995" cy="334106"/>
            </a:xfrm>
            <a:prstGeom prst="rect">
              <a:avLst/>
            </a:prstGeom>
          </p:spPr>
        </p:pic>
        <p:pic>
          <p:nvPicPr>
            <p:cNvPr id="231" name="Picture 230">
              <a:extLst>
                <a:ext uri="{FF2B5EF4-FFF2-40B4-BE49-F238E27FC236}">
                  <a16:creationId xmlns:a16="http://schemas.microsoft.com/office/drawing/2014/main" id="{B514CDAD-6AFD-40BA-8997-AFE36DD78FA2}"/>
                </a:ext>
              </a:extLst>
            </p:cNvPr>
            <p:cNvPicPr>
              <a:picLocks noChangeAspect="1"/>
            </p:cNvPicPr>
            <p:nvPr/>
          </p:nvPicPr>
          <p:blipFill>
            <a:blip r:embed="rId10"/>
            <a:stretch>
              <a:fillRect/>
            </a:stretch>
          </p:blipFill>
          <p:spPr>
            <a:xfrm>
              <a:off x="8441879" y="4942977"/>
              <a:ext cx="388995" cy="334106"/>
            </a:xfrm>
            <a:prstGeom prst="rect">
              <a:avLst/>
            </a:prstGeom>
          </p:spPr>
        </p:pic>
        <p:sp>
          <p:nvSpPr>
            <p:cNvPr id="227" name="Freeform: Shape 226">
              <a:extLst>
                <a:ext uri="{FF2B5EF4-FFF2-40B4-BE49-F238E27FC236}">
                  <a16:creationId xmlns:a16="http://schemas.microsoft.com/office/drawing/2014/main" id="{B0FD38B9-46B4-4699-89C3-3287F5798CB2}"/>
                </a:ext>
              </a:extLst>
            </p:cNvPr>
            <p:cNvSpPr/>
            <p:nvPr/>
          </p:nvSpPr>
          <p:spPr>
            <a:xfrm>
              <a:off x="8067625" y="5080592"/>
              <a:ext cx="934026" cy="298804"/>
            </a:xfrm>
            <a:custGeom>
              <a:avLst/>
              <a:gdLst>
                <a:gd name="connsiteX0" fmla="*/ 0 w 4775022"/>
                <a:gd name="connsiteY0" fmla="*/ 0 h 1527576"/>
                <a:gd name="connsiteX1" fmla="*/ 47617 w 4775022"/>
                <a:gd name="connsiteY1" fmla="*/ 35945 h 1527576"/>
                <a:gd name="connsiteX2" fmla="*/ 2401641 w 4775022"/>
                <a:gd name="connsiteY2" fmla="*/ 609934 h 1527576"/>
                <a:gd name="connsiteX3" fmla="*/ 4755665 w 4775022"/>
                <a:gd name="connsiteY3" fmla="*/ 35945 h 1527576"/>
                <a:gd name="connsiteX4" fmla="*/ 4775022 w 4775022"/>
                <a:gd name="connsiteY4" fmla="*/ 21333 h 1527576"/>
                <a:gd name="connsiteX5" fmla="*/ 4758032 w 4775022"/>
                <a:gd name="connsiteY5" fmla="*/ 51411 h 1527576"/>
                <a:gd name="connsiteX6" fmla="*/ 2393536 w 4775022"/>
                <a:gd name="connsiteY6" fmla="*/ 1527576 h 1527576"/>
                <a:gd name="connsiteX7" fmla="*/ 29040 w 4775022"/>
                <a:gd name="connsiteY7" fmla="*/ 51411 h 1527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75022" h="1527576">
                  <a:moveTo>
                    <a:pt x="0" y="0"/>
                  </a:moveTo>
                  <a:lnTo>
                    <a:pt x="47617" y="35945"/>
                  </a:lnTo>
                  <a:cubicBezTo>
                    <a:pt x="557780" y="382249"/>
                    <a:pt x="1421731" y="609934"/>
                    <a:pt x="2401641" y="609934"/>
                  </a:cubicBezTo>
                  <a:cubicBezTo>
                    <a:pt x="3381552" y="609934"/>
                    <a:pt x="4245502" y="382249"/>
                    <a:pt x="4755665" y="35945"/>
                  </a:cubicBezTo>
                  <a:lnTo>
                    <a:pt x="4775022" y="21333"/>
                  </a:lnTo>
                  <a:lnTo>
                    <a:pt x="4758032" y="51411"/>
                  </a:lnTo>
                  <a:cubicBezTo>
                    <a:pt x="4196010" y="952942"/>
                    <a:pt x="3345465" y="1527576"/>
                    <a:pt x="2393536" y="1527576"/>
                  </a:cubicBezTo>
                  <a:cubicBezTo>
                    <a:pt x="1441607" y="1527576"/>
                    <a:pt x="591062" y="952942"/>
                    <a:pt x="29040" y="51411"/>
                  </a:cubicBezTo>
                  <a:close/>
                </a:path>
              </a:pathLst>
            </a:custGeom>
            <a:gradFill flip="none" rotWithShape="1">
              <a:gsLst>
                <a:gs pos="43000">
                  <a:schemeClr val="bg1"/>
                </a:gs>
                <a:gs pos="66000">
                  <a:schemeClr val="bg1"/>
                </a:gs>
                <a:gs pos="22000">
                  <a:srgbClr val="E7E7E7"/>
                </a:gs>
                <a:gs pos="80000">
                  <a:srgbClr val="DEDEDE"/>
                </a:gs>
                <a:gs pos="100000">
                  <a:srgbClr val="ABABAB">
                    <a:lumMod val="75000"/>
                  </a:srgbClr>
                </a:gs>
                <a:gs pos="1000">
                  <a:srgbClr val="ABABAB">
                    <a:lumMod val="75000"/>
                  </a:srgbClr>
                </a:gs>
              </a:gsLst>
              <a:lin ang="10800000" scaled="1"/>
              <a:tileRect/>
            </a:gradFill>
            <a:ln w="9525" cap="flat" cmpd="sng" algn="ctr">
              <a:noFill/>
              <a:prstDash val="solid"/>
            </a:ln>
            <a:effectLst/>
          </p:spPr>
          <p:txBody>
            <a:bodyPr wrap="square" rtlCol="0" anchor="ctr">
              <a:noAutofit/>
            </a:bodyPr>
            <a:lstStyle/>
            <a:p>
              <a:pPr algn="ctr" fontAlgn="base">
                <a:spcBef>
                  <a:spcPct val="0"/>
                </a:spcBef>
                <a:spcAft>
                  <a:spcPct val="0"/>
                </a:spcAft>
                <a:defRPr/>
              </a:pPr>
              <a:endParaRPr lang="en-US" sz="1530" kern="0">
                <a:solidFill>
                  <a:prstClr val="white"/>
                </a:solidFill>
                <a:latin typeface="Calibri"/>
              </a:endParaRPr>
            </a:p>
          </p:txBody>
        </p:sp>
        <p:sp>
          <p:nvSpPr>
            <p:cNvPr id="228" name="Freeform: Shape 227">
              <a:extLst>
                <a:ext uri="{FF2B5EF4-FFF2-40B4-BE49-F238E27FC236}">
                  <a16:creationId xmlns:a16="http://schemas.microsoft.com/office/drawing/2014/main" id="{F51D557D-78D8-4695-8ABB-EFE508309846}"/>
                </a:ext>
              </a:extLst>
            </p:cNvPr>
            <p:cNvSpPr/>
            <p:nvPr/>
          </p:nvSpPr>
          <p:spPr>
            <a:xfrm>
              <a:off x="7983144" y="4692804"/>
              <a:ext cx="1110598" cy="509315"/>
            </a:xfrm>
            <a:custGeom>
              <a:avLst/>
              <a:gdLst>
                <a:gd name="connsiteX0" fmla="*/ 2838856 w 5677712"/>
                <a:gd name="connsiteY0" fmla="*/ 144294 h 2603770"/>
                <a:gd name="connsiteX1" fmla="*/ 202660 w 5677712"/>
                <a:gd name="connsiteY1" fmla="*/ 1301885 h 2603770"/>
                <a:gd name="connsiteX2" fmla="*/ 2838856 w 5677712"/>
                <a:gd name="connsiteY2" fmla="*/ 2459476 h 2603770"/>
                <a:gd name="connsiteX3" fmla="*/ 5475052 w 5677712"/>
                <a:gd name="connsiteY3" fmla="*/ 1301885 h 2603770"/>
                <a:gd name="connsiteX4" fmla="*/ 2838856 w 5677712"/>
                <a:gd name="connsiteY4" fmla="*/ 144294 h 2603770"/>
                <a:gd name="connsiteX5" fmla="*/ 2838856 w 5677712"/>
                <a:gd name="connsiteY5" fmla="*/ 0 h 2603770"/>
                <a:gd name="connsiteX6" fmla="*/ 5677712 w 5677712"/>
                <a:gd name="connsiteY6" fmla="*/ 1301885 h 2603770"/>
                <a:gd name="connsiteX7" fmla="*/ 2838856 w 5677712"/>
                <a:gd name="connsiteY7" fmla="*/ 2603770 h 2603770"/>
                <a:gd name="connsiteX8" fmla="*/ 0 w 5677712"/>
                <a:gd name="connsiteY8" fmla="*/ 1301885 h 2603770"/>
                <a:gd name="connsiteX9" fmla="*/ 2838856 w 5677712"/>
                <a:gd name="connsiteY9" fmla="*/ 0 h 2603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77712" h="2603770">
                  <a:moveTo>
                    <a:pt x="2838856" y="144294"/>
                  </a:moveTo>
                  <a:cubicBezTo>
                    <a:pt x="1382925" y="144294"/>
                    <a:pt x="202660" y="662565"/>
                    <a:pt x="202660" y="1301885"/>
                  </a:cubicBezTo>
                  <a:cubicBezTo>
                    <a:pt x="202660" y="1941205"/>
                    <a:pt x="1382925" y="2459476"/>
                    <a:pt x="2838856" y="2459476"/>
                  </a:cubicBezTo>
                  <a:cubicBezTo>
                    <a:pt x="4294787" y="2459476"/>
                    <a:pt x="5475052" y="1941205"/>
                    <a:pt x="5475052" y="1301885"/>
                  </a:cubicBezTo>
                  <a:cubicBezTo>
                    <a:pt x="5475052" y="662565"/>
                    <a:pt x="4294787" y="144294"/>
                    <a:pt x="2838856" y="144294"/>
                  </a:cubicBezTo>
                  <a:close/>
                  <a:moveTo>
                    <a:pt x="2838856" y="0"/>
                  </a:moveTo>
                  <a:cubicBezTo>
                    <a:pt x="4406713" y="0"/>
                    <a:pt x="5677712" y="582874"/>
                    <a:pt x="5677712" y="1301885"/>
                  </a:cubicBezTo>
                  <a:cubicBezTo>
                    <a:pt x="5677712" y="2020896"/>
                    <a:pt x="4406713" y="2603770"/>
                    <a:pt x="2838856" y="2603770"/>
                  </a:cubicBezTo>
                  <a:cubicBezTo>
                    <a:pt x="1270999" y="2603770"/>
                    <a:pt x="0" y="2020896"/>
                    <a:pt x="0" y="1301885"/>
                  </a:cubicBezTo>
                  <a:cubicBezTo>
                    <a:pt x="0" y="582874"/>
                    <a:pt x="1270999" y="0"/>
                    <a:pt x="2838856" y="0"/>
                  </a:cubicBezTo>
                  <a:close/>
                </a:path>
              </a:pathLst>
            </a:custGeom>
            <a:gradFill flip="none" rotWithShape="1">
              <a:gsLst>
                <a:gs pos="36000">
                  <a:schemeClr val="bg1">
                    <a:lumMod val="85000"/>
                  </a:schemeClr>
                </a:gs>
                <a:gs pos="68000">
                  <a:schemeClr val="bg1">
                    <a:lumMod val="85000"/>
                  </a:schemeClr>
                </a:gs>
                <a:gs pos="17000">
                  <a:schemeClr val="bg1">
                    <a:lumMod val="75000"/>
                  </a:schemeClr>
                </a:gs>
                <a:gs pos="83000">
                  <a:schemeClr val="bg1">
                    <a:lumMod val="75000"/>
                  </a:schemeClr>
                </a:gs>
                <a:gs pos="100000">
                  <a:srgbClr val="ABABAB">
                    <a:lumMod val="75000"/>
                  </a:srgbClr>
                </a:gs>
                <a:gs pos="0">
                  <a:srgbClr val="A7A7A7"/>
                </a:gs>
              </a:gsLst>
              <a:path path="circle">
                <a:fillToRect l="50000" t="50000" r="50000" b="50000"/>
              </a:path>
              <a:tileRect/>
            </a:gradFill>
            <a:ln w="9525" cap="flat" cmpd="sng" algn="ctr">
              <a:noFill/>
              <a:prstDash val="solid"/>
            </a:ln>
            <a:effectLst/>
          </p:spPr>
          <p:txBody>
            <a:bodyPr wrap="square" rtlCol="0" anchor="ctr">
              <a:noAutofit/>
            </a:bodyPr>
            <a:lstStyle/>
            <a:p>
              <a:pPr algn="ctr" fontAlgn="base">
                <a:spcBef>
                  <a:spcPct val="0"/>
                </a:spcBef>
                <a:spcAft>
                  <a:spcPct val="0"/>
                </a:spcAft>
                <a:defRPr/>
              </a:pPr>
              <a:endParaRPr lang="en-US" sz="1530" kern="0">
                <a:solidFill>
                  <a:prstClr val="white"/>
                </a:solidFill>
                <a:latin typeface="Calibri"/>
              </a:endParaRPr>
            </a:p>
          </p:txBody>
        </p:sp>
        <p:pic>
          <p:nvPicPr>
            <p:cNvPr id="229" name="Picture 228">
              <a:extLst>
                <a:ext uri="{FF2B5EF4-FFF2-40B4-BE49-F238E27FC236}">
                  <a16:creationId xmlns:a16="http://schemas.microsoft.com/office/drawing/2014/main" id="{5CA03916-9646-4559-860B-B6F74041F123}"/>
                </a:ext>
              </a:extLst>
            </p:cNvPr>
            <p:cNvPicPr>
              <a:picLocks noChangeAspect="1"/>
            </p:cNvPicPr>
            <p:nvPr/>
          </p:nvPicPr>
          <p:blipFill>
            <a:blip r:embed="rId10"/>
            <a:stretch>
              <a:fillRect/>
            </a:stretch>
          </p:blipFill>
          <p:spPr>
            <a:xfrm>
              <a:off x="8020227" y="4783386"/>
              <a:ext cx="388995" cy="334106"/>
            </a:xfrm>
            <a:prstGeom prst="rect">
              <a:avLst/>
            </a:prstGeom>
          </p:spPr>
        </p:pic>
        <p:pic>
          <p:nvPicPr>
            <p:cNvPr id="233" name="Picture 232">
              <a:extLst>
                <a:ext uri="{FF2B5EF4-FFF2-40B4-BE49-F238E27FC236}">
                  <a16:creationId xmlns:a16="http://schemas.microsoft.com/office/drawing/2014/main" id="{FE2BA3E6-1662-464B-A6EE-D6CD1557D9C6}"/>
                </a:ext>
              </a:extLst>
            </p:cNvPr>
            <p:cNvPicPr>
              <a:picLocks noChangeAspect="1"/>
            </p:cNvPicPr>
            <p:nvPr/>
          </p:nvPicPr>
          <p:blipFill>
            <a:blip r:embed="rId10"/>
            <a:stretch>
              <a:fillRect/>
            </a:stretch>
          </p:blipFill>
          <p:spPr>
            <a:xfrm>
              <a:off x="8471312" y="4560312"/>
              <a:ext cx="388995" cy="334106"/>
            </a:xfrm>
            <a:prstGeom prst="rect">
              <a:avLst/>
            </a:prstGeom>
          </p:spPr>
        </p:pic>
        <p:pic>
          <p:nvPicPr>
            <p:cNvPr id="232" name="Picture 231">
              <a:extLst>
                <a:ext uri="{FF2B5EF4-FFF2-40B4-BE49-F238E27FC236}">
                  <a16:creationId xmlns:a16="http://schemas.microsoft.com/office/drawing/2014/main" id="{C4D5F195-14E9-4CBA-A755-A9F3EE7A555E}"/>
                </a:ext>
              </a:extLst>
            </p:cNvPr>
            <p:cNvPicPr>
              <a:picLocks noChangeAspect="1"/>
            </p:cNvPicPr>
            <p:nvPr/>
          </p:nvPicPr>
          <p:blipFill>
            <a:blip r:embed="rId10"/>
            <a:stretch>
              <a:fillRect/>
            </a:stretch>
          </p:blipFill>
          <p:spPr>
            <a:xfrm>
              <a:off x="8640087" y="4778216"/>
              <a:ext cx="388995" cy="334106"/>
            </a:xfrm>
            <a:prstGeom prst="rect">
              <a:avLst/>
            </a:prstGeom>
          </p:spPr>
        </p:pic>
        <p:pic>
          <p:nvPicPr>
            <p:cNvPr id="234" name="Picture 233">
              <a:extLst>
                <a:ext uri="{FF2B5EF4-FFF2-40B4-BE49-F238E27FC236}">
                  <a16:creationId xmlns:a16="http://schemas.microsoft.com/office/drawing/2014/main" id="{0FE128C4-1B00-4D7F-8A75-1EC9E2CFE0FE}"/>
                </a:ext>
              </a:extLst>
            </p:cNvPr>
            <p:cNvPicPr>
              <a:picLocks noChangeAspect="1"/>
            </p:cNvPicPr>
            <p:nvPr/>
          </p:nvPicPr>
          <p:blipFill>
            <a:blip r:embed="rId10"/>
            <a:stretch>
              <a:fillRect/>
            </a:stretch>
          </p:blipFill>
          <p:spPr>
            <a:xfrm>
              <a:off x="8159178" y="4525751"/>
              <a:ext cx="388995" cy="334106"/>
            </a:xfrm>
            <a:prstGeom prst="rect">
              <a:avLst/>
            </a:prstGeom>
          </p:spPr>
        </p:pic>
        <p:pic>
          <p:nvPicPr>
            <p:cNvPr id="230" name="Picture 229">
              <a:extLst>
                <a:ext uri="{FF2B5EF4-FFF2-40B4-BE49-F238E27FC236}">
                  <a16:creationId xmlns:a16="http://schemas.microsoft.com/office/drawing/2014/main" id="{298080BB-DD73-464A-A31F-D7FC35B54EFB}"/>
                </a:ext>
              </a:extLst>
            </p:cNvPr>
            <p:cNvPicPr>
              <a:picLocks noChangeAspect="1"/>
            </p:cNvPicPr>
            <p:nvPr/>
          </p:nvPicPr>
          <p:blipFill>
            <a:blip r:embed="rId10"/>
            <a:stretch>
              <a:fillRect/>
            </a:stretch>
          </p:blipFill>
          <p:spPr>
            <a:xfrm>
              <a:off x="8288614" y="4690016"/>
              <a:ext cx="388995" cy="334106"/>
            </a:xfrm>
            <a:prstGeom prst="rect">
              <a:avLst/>
            </a:prstGeom>
          </p:spPr>
        </p:pic>
      </p:grpSp>
      <p:grpSp>
        <p:nvGrpSpPr>
          <p:cNvPr id="235" name="Group 234">
            <a:extLst>
              <a:ext uri="{FF2B5EF4-FFF2-40B4-BE49-F238E27FC236}">
                <a16:creationId xmlns:a16="http://schemas.microsoft.com/office/drawing/2014/main" id="{54FD60AF-8D55-4DF7-A263-810CFCC8C907}"/>
              </a:ext>
            </a:extLst>
          </p:cNvPr>
          <p:cNvGrpSpPr/>
          <p:nvPr/>
        </p:nvGrpSpPr>
        <p:grpSpPr>
          <a:xfrm>
            <a:off x="1805624" y="2060150"/>
            <a:ext cx="1775664" cy="4552400"/>
            <a:chOff x="720781" y="1573392"/>
            <a:chExt cx="1775664" cy="4552400"/>
          </a:xfrm>
        </p:grpSpPr>
        <p:grpSp>
          <p:nvGrpSpPr>
            <p:cNvPr id="236" name="Group 235">
              <a:extLst>
                <a:ext uri="{FF2B5EF4-FFF2-40B4-BE49-F238E27FC236}">
                  <a16:creationId xmlns:a16="http://schemas.microsoft.com/office/drawing/2014/main" id="{EF25DDFD-FF51-4B58-814F-69569B9525D3}"/>
                </a:ext>
              </a:extLst>
            </p:cNvPr>
            <p:cNvGrpSpPr/>
            <p:nvPr/>
          </p:nvGrpSpPr>
          <p:grpSpPr>
            <a:xfrm>
              <a:off x="1200822" y="5691758"/>
              <a:ext cx="330708" cy="403321"/>
              <a:chOff x="3312043" y="4084938"/>
              <a:chExt cx="189762" cy="211269"/>
            </a:xfrm>
          </p:grpSpPr>
          <p:sp>
            <p:nvSpPr>
              <p:cNvPr id="307" name="Chord 306">
                <a:extLst>
                  <a:ext uri="{FF2B5EF4-FFF2-40B4-BE49-F238E27FC236}">
                    <a16:creationId xmlns:a16="http://schemas.microsoft.com/office/drawing/2014/main" id="{AFA499F9-57EE-4784-8D7B-92FED272B167}"/>
                  </a:ext>
                </a:extLst>
              </p:cNvPr>
              <p:cNvSpPr/>
              <p:nvPr/>
            </p:nvSpPr>
            <p:spPr>
              <a:xfrm rot="17516835">
                <a:off x="3301289" y="4095692"/>
                <a:ext cx="211269" cy="189762"/>
              </a:xfrm>
              <a:prstGeom prst="chord">
                <a:avLst/>
              </a:prstGeom>
              <a:solidFill>
                <a:sysClr val="window" lastClr="FFFFFF"/>
              </a:solidFill>
              <a:ln w="3175" cap="flat" cmpd="sng" algn="ctr">
                <a:solidFill>
                  <a:srgbClr val="008000"/>
                </a:solidFill>
                <a:prstDash val="solid"/>
              </a:ln>
              <a:effectLst/>
            </p:spPr>
            <p:txBody>
              <a:bodyPr rtlCol="0" anchor="ctr"/>
              <a:lstStyle/>
              <a:p>
                <a:pPr algn="ctr">
                  <a:defRPr/>
                </a:pPr>
                <a:endParaRPr lang="en-US" sz="1530" kern="0">
                  <a:solidFill>
                    <a:prstClr val="white"/>
                  </a:solidFill>
                  <a:latin typeface="Calibri"/>
                </a:endParaRPr>
              </a:p>
            </p:txBody>
          </p:sp>
          <p:sp>
            <p:nvSpPr>
              <p:cNvPr id="308" name="Chord 307">
                <a:extLst>
                  <a:ext uri="{FF2B5EF4-FFF2-40B4-BE49-F238E27FC236}">
                    <a16:creationId xmlns:a16="http://schemas.microsoft.com/office/drawing/2014/main" id="{F1845938-A00D-4CFC-9A40-BB7DC445DF4C}"/>
                  </a:ext>
                </a:extLst>
              </p:cNvPr>
              <p:cNvSpPr/>
              <p:nvPr/>
            </p:nvSpPr>
            <p:spPr>
              <a:xfrm rot="17516835">
                <a:off x="3322124" y="4115676"/>
                <a:ext cx="172341" cy="154797"/>
              </a:xfrm>
              <a:prstGeom prst="chord">
                <a:avLst/>
              </a:prstGeom>
              <a:solidFill>
                <a:srgbClr val="FF0000"/>
              </a:solidFill>
              <a:ln w="25400" cap="flat" cmpd="sng" algn="ctr">
                <a:solidFill>
                  <a:srgbClr val="FF0000">
                    <a:shade val="50000"/>
                  </a:srgbClr>
                </a:solidFill>
                <a:prstDash val="solid"/>
              </a:ln>
              <a:effectLst/>
            </p:spPr>
            <p:txBody>
              <a:bodyPr rtlCol="0" anchor="ctr"/>
              <a:lstStyle/>
              <a:p>
                <a:pPr algn="ctr">
                  <a:defRPr/>
                </a:pPr>
                <a:endParaRPr lang="en-US" sz="1530" kern="0">
                  <a:solidFill>
                    <a:prstClr val="white"/>
                  </a:solidFill>
                  <a:latin typeface="Calibri"/>
                </a:endParaRPr>
              </a:p>
            </p:txBody>
          </p:sp>
          <p:sp>
            <p:nvSpPr>
              <p:cNvPr id="309" name="Chord 308">
                <a:extLst>
                  <a:ext uri="{FF2B5EF4-FFF2-40B4-BE49-F238E27FC236}">
                    <a16:creationId xmlns:a16="http://schemas.microsoft.com/office/drawing/2014/main" id="{47D4C3B0-21EA-4943-A47E-3325DB4AC682}"/>
                  </a:ext>
                </a:extLst>
              </p:cNvPr>
              <p:cNvSpPr/>
              <p:nvPr/>
            </p:nvSpPr>
            <p:spPr>
              <a:xfrm rot="17516835">
                <a:off x="3322123" y="4115676"/>
                <a:ext cx="172341" cy="154797"/>
              </a:xfrm>
              <a:prstGeom prst="chord">
                <a:avLst/>
              </a:prstGeom>
              <a:solidFill>
                <a:srgbClr val="FF0000"/>
              </a:solidFill>
              <a:ln w="25400" cap="flat" cmpd="sng" algn="ctr">
                <a:solidFill>
                  <a:srgbClr val="FF0000">
                    <a:shade val="50000"/>
                  </a:srgbClr>
                </a:solidFill>
                <a:prstDash val="solid"/>
              </a:ln>
              <a:effectLst/>
            </p:spPr>
            <p:txBody>
              <a:bodyPr rtlCol="0" anchor="ctr"/>
              <a:lstStyle/>
              <a:p>
                <a:pPr algn="ctr">
                  <a:defRPr/>
                </a:pPr>
                <a:endParaRPr lang="en-US" sz="1530" kern="0">
                  <a:solidFill>
                    <a:prstClr val="white"/>
                  </a:solidFill>
                  <a:latin typeface="Calibri"/>
                </a:endParaRPr>
              </a:p>
            </p:txBody>
          </p:sp>
        </p:grpSp>
        <p:sp>
          <p:nvSpPr>
            <p:cNvPr id="237" name="Flowchart: Manual Operation 26">
              <a:extLst>
                <a:ext uri="{FF2B5EF4-FFF2-40B4-BE49-F238E27FC236}">
                  <a16:creationId xmlns:a16="http://schemas.microsoft.com/office/drawing/2014/main" id="{39F61163-FC8D-4166-939A-CBE4F11764F5}"/>
                </a:ext>
              </a:extLst>
            </p:cNvPr>
            <p:cNvSpPr/>
            <p:nvPr/>
          </p:nvSpPr>
          <p:spPr>
            <a:xfrm rot="230863" flipV="1">
              <a:off x="1196234" y="4607827"/>
              <a:ext cx="414978" cy="1273438"/>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grpSp>
          <p:nvGrpSpPr>
            <p:cNvPr id="238" name="Group 237">
              <a:extLst>
                <a:ext uri="{FF2B5EF4-FFF2-40B4-BE49-F238E27FC236}">
                  <a16:creationId xmlns:a16="http://schemas.microsoft.com/office/drawing/2014/main" id="{A4F07D56-7337-42CF-931B-08D397C340AA}"/>
                </a:ext>
              </a:extLst>
            </p:cNvPr>
            <p:cNvGrpSpPr/>
            <p:nvPr/>
          </p:nvGrpSpPr>
          <p:grpSpPr>
            <a:xfrm>
              <a:off x="1733904" y="5722471"/>
              <a:ext cx="330708" cy="403321"/>
              <a:chOff x="3312043" y="4084938"/>
              <a:chExt cx="189762" cy="211269"/>
            </a:xfrm>
          </p:grpSpPr>
          <p:sp>
            <p:nvSpPr>
              <p:cNvPr id="305" name="Chord 304">
                <a:extLst>
                  <a:ext uri="{FF2B5EF4-FFF2-40B4-BE49-F238E27FC236}">
                    <a16:creationId xmlns:a16="http://schemas.microsoft.com/office/drawing/2014/main" id="{F2AB7EA8-641A-4209-992D-9DDABBDEC5F1}"/>
                  </a:ext>
                </a:extLst>
              </p:cNvPr>
              <p:cNvSpPr/>
              <p:nvPr/>
            </p:nvSpPr>
            <p:spPr>
              <a:xfrm rot="17516835">
                <a:off x="3301289" y="4095692"/>
                <a:ext cx="211269" cy="189762"/>
              </a:xfrm>
              <a:prstGeom prst="chord">
                <a:avLst/>
              </a:prstGeom>
              <a:solidFill>
                <a:sysClr val="window" lastClr="FFFFFF"/>
              </a:solidFill>
              <a:ln w="3175" cap="flat" cmpd="sng" algn="ctr">
                <a:solidFill>
                  <a:srgbClr val="008000"/>
                </a:solidFill>
                <a:prstDash val="solid"/>
              </a:ln>
              <a:effectLst/>
            </p:spPr>
            <p:txBody>
              <a:bodyPr rtlCol="0" anchor="ctr"/>
              <a:lstStyle/>
              <a:p>
                <a:pPr algn="ctr">
                  <a:defRPr/>
                </a:pPr>
                <a:endParaRPr lang="en-US" sz="1530" kern="0">
                  <a:solidFill>
                    <a:prstClr val="white"/>
                  </a:solidFill>
                  <a:latin typeface="Calibri"/>
                </a:endParaRPr>
              </a:p>
            </p:txBody>
          </p:sp>
          <p:sp>
            <p:nvSpPr>
              <p:cNvPr id="306" name="Chord 305">
                <a:extLst>
                  <a:ext uri="{FF2B5EF4-FFF2-40B4-BE49-F238E27FC236}">
                    <a16:creationId xmlns:a16="http://schemas.microsoft.com/office/drawing/2014/main" id="{1B0BC9A0-2746-4F11-98F4-2DE449CBE0A5}"/>
                  </a:ext>
                </a:extLst>
              </p:cNvPr>
              <p:cNvSpPr/>
              <p:nvPr/>
            </p:nvSpPr>
            <p:spPr>
              <a:xfrm rot="17516835">
                <a:off x="3322124" y="4115676"/>
                <a:ext cx="172341" cy="154797"/>
              </a:xfrm>
              <a:prstGeom prst="chord">
                <a:avLst/>
              </a:prstGeom>
              <a:solidFill>
                <a:srgbClr val="FF0000"/>
              </a:solidFill>
              <a:ln w="25400" cap="flat" cmpd="sng" algn="ctr">
                <a:solidFill>
                  <a:srgbClr val="FF0000">
                    <a:shade val="50000"/>
                  </a:srgbClr>
                </a:solidFill>
                <a:prstDash val="solid"/>
              </a:ln>
              <a:effectLst/>
            </p:spPr>
            <p:txBody>
              <a:bodyPr rtlCol="0" anchor="ctr"/>
              <a:lstStyle/>
              <a:p>
                <a:pPr algn="ctr">
                  <a:defRPr/>
                </a:pPr>
                <a:endParaRPr lang="en-US" sz="1530" kern="0">
                  <a:solidFill>
                    <a:prstClr val="white"/>
                  </a:solidFill>
                  <a:latin typeface="Calibri"/>
                </a:endParaRPr>
              </a:p>
            </p:txBody>
          </p:sp>
        </p:grpSp>
        <p:sp>
          <p:nvSpPr>
            <p:cNvPr id="239" name="Flowchart: Manual Operation 26">
              <a:extLst>
                <a:ext uri="{FF2B5EF4-FFF2-40B4-BE49-F238E27FC236}">
                  <a16:creationId xmlns:a16="http://schemas.microsoft.com/office/drawing/2014/main" id="{49D13466-BBDA-459C-AD2E-3B27624A3FBD}"/>
                </a:ext>
              </a:extLst>
            </p:cNvPr>
            <p:cNvSpPr/>
            <p:nvPr/>
          </p:nvSpPr>
          <p:spPr>
            <a:xfrm rot="21326916" flipV="1">
              <a:off x="1623920" y="4624199"/>
              <a:ext cx="414978" cy="125148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240" name="Rectangle: Single Corner Snipped 29">
              <a:extLst>
                <a:ext uri="{FF2B5EF4-FFF2-40B4-BE49-F238E27FC236}">
                  <a16:creationId xmlns:a16="http://schemas.microsoft.com/office/drawing/2014/main" id="{F0221050-6397-4F9D-B9AB-BE4BF09B3A26}"/>
                </a:ext>
              </a:extLst>
            </p:cNvPr>
            <p:cNvSpPr/>
            <p:nvPr/>
          </p:nvSpPr>
          <p:spPr>
            <a:xfrm flipH="1">
              <a:off x="1178412" y="3410023"/>
              <a:ext cx="844823" cy="1228724"/>
            </a:xfrm>
            <a:prstGeom prst="snip1Rect">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241" name="Oval 240">
              <a:extLst>
                <a:ext uri="{FF2B5EF4-FFF2-40B4-BE49-F238E27FC236}">
                  <a16:creationId xmlns:a16="http://schemas.microsoft.com/office/drawing/2014/main" id="{A4A9C69A-18C6-47E4-9644-21563683FBEA}"/>
                </a:ext>
              </a:extLst>
            </p:cNvPr>
            <p:cNvSpPr/>
            <p:nvPr/>
          </p:nvSpPr>
          <p:spPr>
            <a:xfrm>
              <a:off x="965711" y="2421292"/>
              <a:ext cx="184756" cy="409920"/>
            </a:xfrm>
            <a:prstGeom prst="ellipse">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242" name="Oval 241">
              <a:extLst>
                <a:ext uri="{FF2B5EF4-FFF2-40B4-BE49-F238E27FC236}">
                  <a16:creationId xmlns:a16="http://schemas.microsoft.com/office/drawing/2014/main" id="{4A3936E9-D76C-412F-8A9F-2BAE2CFD2953}"/>
                </a:ext>
              </a:extLst>
            </p:cNvPr>
            <p:cNvSpPr/>
            <p:nvPr/>
          </p:nvSpPr>
          <p:spPr>
            <a:xfrm>
              <a:off x="2117582" y="2408643"/>
              <a:ext cx="184756" cy="409920"/>
            </a:xfrm>
            <a:prstGeom prst="ellipse">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243" name="Flowchart: Off-page Connector 242">
              <a:extLst>
                <a:ext uri="{FF2B5EF4-FFF2-40B4-BE49-F238E27FC236}">
                  <a16:creationId xmlns:a16="http://schemas.microsoft.com/office/drawing/2014/main" id="{89CA3258-EF3C-4C9B-98CF-363D1EC4B219}"/>
                </a:ext>
              </a:extLst>
            </p:cNvPr>
            <p:cNvSpPr/>
            <p:nvPr/>
          </p:nvSpPr>
          <p:spPr>
            <a:xfrm>
              <a:off x="1470911" y="3120963"/>
              <a:ext cx="331997" cy="436406"/>
            </a:xfrm>
            <a:prstGeom prst="flowChartOffpageConnec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244" name="Oval 243">
              <a:extLst>
                <a:ext uri="{FF2B5EF4-FFF2-40B4-BE49-F238E27FC236}">
                  <a16:creationId xmlns:a16="http://schemas.microsoft.com/office/drawing/2014/main" id="{23651ADB-B2B2-4DB9-AB85-BCE2BB618B07}"/>
                </a:ext>
              </a:extLst>
            </p:cNvPr>
            <p:cNvSpPr/>
            <p:nvPr/>
          </p:nvSpPr>
          <p:spPr>
            <a:xfrm>
              <a:off x="1046541" y="1811744"/>
              <a:ext cx="1154760" cy="1454687"/>
            </a:xfrm>
            <a:prstGeom prst="ellipse">
              <a:avLst/>
            </a:prstGeom>
            <a:solidFill>
              <a:srgbClr val="EED69D"/>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245" name="Flowchart: Terminator 244">
              <a:extLst>
                <a:ext uri="{FF2B5EF4-FFF2-40B4-BE49-F238E27FC236}">
                  <a16:creationId xmlns:a16="http://schemas.microsoft.com/office/drawing/2014/main" id="{5C670647-25C6-4194-A6FA-AA9F8987815D}"/>
                </a:ext>
              </a:extLst>
            </p:cNvPr>
            <p:cNvSpPr/>
            <p:nvPr/>
          </p:nvSpPr>
          <p:spPr>
            <a:xfrm rot="1600366">
              <a:off x="847664" y="3690908"/>
              <a:ext cx="225594" cy="711363"/>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246" name="Flowchart: Delay 245">
              <a:extLst>
                <a:ext uri="{FF2B5EF4-FFF2-40B4-BE49-F238E27FC236}">
                  <a16:creationId xmlns:a16="http://schemas.microsoft.com/office/drawing/2014/main" id="{F03D36C0-349D-4B2D-BFC2-4E65EEE23AF2}"/>
                </a:ext>
              </a:extLst>
            </p:cNvPr>
            <p:cNvSpPr/>
            <p:nvPr/>
          </p:nvSpPr>
          <p:spPr>
            <a:xfrm rot="2022916" flipH="1">
              <a:off x="977216" y="3374447"/>
              <a:ext cx="320445" cy="657015"/>
            </a:xfrm>
            <a:prstGeom prst="flowChartDelay">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289" name="Moon 288">
              <a:extLst>
                <a:ext uri="{FF2B5EF4-FFF2-40B4-BE49-F238E27FC236}">
                  <a16:creationId xmlns:a16="http://schemas.microsoft.com/office/drawing/2014/main" id="{82E3DAC2-30D7-41C8-A88F-E80891ED325C}"/>
                </a:ext>
              </a:extLst>
            </p:cNvPr>
            <p:cNvSpPr/>
            <p:nvPr/>
          </p:nvSpPr>
          <p:spPr>
            <a:xfrm rot="5400000">
              <a:off x="1197595" y="1406602"/>
              <a:ext cx="852651" cy="1186231"/>
            </a:xfrm>
            <a:prstGeom prst="moon">
              <a:avLst>
                <a:gd name="adj" fmla="val 65258"/>
              </a:avLst>
            </a:prstGeom>
            <a:pattFill prst="openDmnd">
              <a:fgClr>
                <a:srgbClr val="000000"/>
              </a:fgClr>
              <a:bgClr>
                <a:sysClr val="window" lastClr="FFFFFF"/>
              </a:bgClr>
            </a:pattFill>
            <a:ln w="3175" cap="flat" cmpd="sng" algn="ctr">
              <a:solidFill>
                <a:srgbClr val="000000"/>
              </a:solidFill>
              <a:prstDash val="solid"/>
            </a:ln>
            <a:effectLst/>
          </p:spPr>
          <p:txBody>
            <a:bodyPr rtlCol="0" anchor="ctr"/>
            <a:lstStyle/>
            <a:p>
              <a:pPr algn="ctr">
                <a:defRPr/>
              </a:pPr>
              <a:endParaRPr lang="en-US" sz="1530" kern="0">
                <a:solidFill>
                  <a:prstClr val="white"/>
                </a:solidFill>
                <a:latin typeface="Calibri"/>
              </a:endParaRPr>
            </a:p>
          </p:txBody>
        </p:sp>
        <p:sp>
          <p:nvSpPr>
            <p:cNvPr id="290" name="Moon 289">
              <a:extLst>
                <a:ext uri="{FF2B5EF4-FFF2-40B4-BE49-F238E27FC236}">
                  <a16:creationId xmlns:a16="http://schemas.microsoft.com/office/drawing/2014/main" id="{B64B6B61-334F-4843-98BB-4CDDC97772A4}"/>
                </a:ext>
              </a:extLst>
            </p:cNvPr>
            <p:cNvSpPr/>
            <p:nvPr/>
          </p:nvSpPr>
          <p:spPr>
            <a:xfrm rot="5400000">
              <a:off x="1318639" y="1539646"/>
              <a:ext cx="613097" cy="1157294"/>
            </a:xfrm>
            <a:prstGeom prst="moon">
              <a:avLst>
                <a:gd name="adj" fmla="val 52142"/>
              </a:avLst>
            </a:prstGeom>
            <a:pattFill prst="dotDmnd">
              <a:fgClr>
                <a:srgbClr val="000000"/>
              </a:fgClr>
              <a:bgClr>
                <a:srgbClr val="C28446"/>
              </a:bgClr>
            </a:pattFill>
            <a:ln w="3175" cap="flat" cmpd="sng" algn="ctr">
              <a:noFill/>
              <a:prstDash val="solid"/>
            </a:ln>
            <a:effectLst/>
          </p:spPr>
          <p:txBody>
            <a:bodyPr rtlCol="0" anchor="ctr"/>
            <a:lstStyle/>
            <a:p>
              <a:pPr algn="ctr">
                <a:defRPr/>
              </a:pPr>
              <a:endParaRPr lang="en-US" sz="1530" kern="0">
                <a:solidFill>
                  <a:prstClr val="white"/>
                </a:solidFill>
                <a:latin typeface="Calibri"/>
              </a:endParaRPr>
            </a:p>
          </p:txBody>
        </p:sp>
        <p:sp>
          <p:nvSpPr>
            <p:cNvPr id="291" name="Oval 290">
              <a:extLst>
                <a:ext uri="{FF2B5EF4-FFF2-40B4-BE49-F238E27FC236}">
                  <a16:creationId xmlns:a16="http://schemas.microsoft.com/office/drawing/2014/main" id="{5F15B64C-4DA5-44AB-A316-62E79CB0ACC7}"/>
                </a:ext>
              </a:extLst>
            </p:cNvPr>
            <p:cNvSpPr/>
            <p:nvPr/>
          </p:nvSpPr>
          <p:spPr>
            <a:xfrm>
              <a:off x="1404629" y="1654701"/>
              <a:ext cx="458284" cy="195232"/>
            </a:xfrm>
            <a:prstGeom prst="ellipse">
              <a:avLst/>
            </a:prstGeom>
            <a:pattFill prst="dotDmnd">
              <a:fgClr>
                <a:srgbClr val="F79646">
                  <a:lumMod val="50000"/>
                </a:srgbClr>
              </a:fgClr>
              <a:bgClr>
                <a:srgbClr val="C28446"/>
              </a:bgClr>
            </a:patt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292" name="Right Triangle 291">
              <a:extLst>
                <a:ext uri="{FF2B5EF4-FFF2-40B4-BE49-F238E27FC236}">
                  <a16:creationId xmlns:a16="http://schemas.microsoft.com/office/drawing/2014/main" id="{A40D9C9B-34CC-47D3-B3B7-27E9541F0E84}"/>
                </a:ext>
              </a:extLst>
            </p:cNvPr>
            <p:cNvSpPr/>
            <p:nvPr/>
          </p:nvSpPr>
          <p:spPr>
            <a:xfrm rot="8699319">
              <a:off x="1308529" y="3369829"/>
              <a:ext cx="247965" cy="291800"/>
            </a:xfrm>
            <a:prstGeom prst="rtTriangle">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293" name="Right Triangle 292">
              <a:extLst>
                <a:ext uri="{FF2B5EF4-FFF2-40B4-BE49-F238E27FC236}">
                  <a16:creationId xmlns:a16="http://schemas.microsoft.com/office/drawing/2014/main" id="{D1C2018E-395D-4598-A821-49B5E1C0796C}"/>
                </a:ext>
              </a:extLst>
            </p:cNvPr>
            <p:cNvSpPr/>
            <p:nvPr/>
          </p:nvSpPr>
          <p:spPr>
            <a:xfrm rot="12900681" flipH="1">
              <a:off x="1725107" y="3369829"/>
              <a:ext cx="247965" cy="291800"/>
            </a:xfrm>
            <a:prstGeom prst="rtTriangle">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294" name="Flowchart: Terminator 293">
              <a:extLst>
                <a:ext uri="{FF2B5EF4-FFF2-40B4-BE49-F238E27FC236}">
                  <a16:creationId xmlns:a16="http://schemas.microsoft.com/office/drawing/2014/main" id="{F000A620-E1A2-437F-8A3F-27B0701B8526}"/>
                </a:ext>
              </a:extLst>
            </p:cNvPr>
            <p:cNvSpPr/>
            <p:nvPr/>
          </p:nvSpPr>
          <p:spPr>
            <a:xfrm rot="18705810" flipH="1">
              <a:off x="858098" y="4239433"/>
              <a:ext cx="141402" cy="416035"/>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295" name="Flowchart: Connector 294">
              <a:extLst>
                <a:ext uri="{FF2B5EF4-FFF2-40B4-BE49-F238E27FC236}">
                  <a16:creationId xmlns:a16="http://schemas.microsoft.com/office/drawing/2014/main" id="{1E40940E-BF4E-47F2-9405-C8AC7A765B4C}"/>
                </a:ext>
              </a:extLst>
            </p:cNvPr>
            <p:cNvSpPr/>
            <p:nvPr/>
          </p:nvSpPr>
          <p:spPr>
            <a:xfrm>
              <a:off x="1585347" y="3621749"/>
              <a:ext cx="79677" cy="87279"/>
            </a:xfrm>
            <a:prstGeom prst="flowChartConnector">
              <a:avLst/>
            </a:prstGeom>
            <a:solidFill>
              <a:srgbClr val="008000"/>
            </a:solidFill>
            <a:ln w="25400" cap="flat" cmpd="sng" algn="ctr">
              <a:noFill/>
              <a:prstDash val="solid"/>
            </a:ln>
            <a:effectLst/>
          </p:spPr>
          <p:txBody>
            <a:bodyPr rtlCol="0" anchor="ctr"/>
            <a:lstStyle/>
            <a:p>
              <a:pPr algn="ctr">
                <a:defRPr/>
              </a:pPr>
              <a:endParaRPr lang="en-US" sz="1530" kern="0">
                <a:solidFill>
                  <a:prstClr val="white"/>
                </a:solidFill>
                <a:latin typeface="Calibri"/>
              </a:endParaRPr>
            </a:p>
          </p:txBody>
        </p:sp>
        <p:sp>
          <p:nvSpPr>
            <p:cNvPr id="296" name="Flowchart: Connector 295">
              <a:extLst>
                <a:ext uri="{FF2B5EF4-FFF2-40B4-BE49-F238E27FC236}">
                  <a16:creationId xmlns:a16="http://schemas.microsoft.com/office/drawing/2014/main" id="{BE64A881-54B7-454B-94A5-38FD23330727}"/>
                </a:ext>
              </a:extLst>
            </p:cNvPr>
            <p:cNvSpPr/>
            <p:nvPr/>
          </p:nvSpPr>
          <p:spPr>
            <a:xfrm>
              <a:off x="1585347" y="3748173"/>
              <a:ext cx="79677" cy="87279"/>
            </a:xfrm>
            <a:prstGeom prst="flowChartConnector">
              <a:avLst/>
            </a:prstGeom>
            <a:solidFill>
              <a:srgbClr val="008000"/>
            </a:solidFill>
            <a:ln w="25400" cap="flat" cmpd="sng" algn="ctr">
              <a:noFill/>
              <a:prstDash val="solid"/>
            </a:ln>
            <a:effectLst/>
          </p:spPr>
          <p:txBody>
            <a:bodyPr rtlCol="0" anchor="ctr"/>
            <a:lstStyle/>
            <a:p>
              <a:pPr algn="ctr">
                <a:defRPr/>
              </a:pPr>
              <a:endParaRPr lang="en-US" sz="1530" kern="0">
                <a:solidFill>
                  <a:prstClr val="white"/>
                </a:solidFill>
                <a:latin typeface="Calibri"/>
              </a:endParaRPr>
            </a:p>
          </p:txBody>
        </p:sp>
        <p:sp>
          <p:nvSpPr>
            <p:cNvPr id="297" name="Freeform: Shape 296">
              <a:extLst>
                <a:ext uri="{FF2B5EF4-FFF2-40B4-BE49-F238E27FC236}">
                  <a16:creationId xmlns:a16="http://schemas.microsoft.com/office/drawing/2014/main" id="{603410E0-73D4-47DE-AD74-52E7CCDD34C1}"/>
                </a:ext>
              </a:extLst>
            </p:cNvPr>
            <p:cNvSpPr/>
            <p:nvPr/>
          </p:nvSpPr>
          <p:spPr>
            <a:xfrm rot="14816196">
              <a:off x="1019825" y="4478551"/>
              <a:ext cx="274312" cy="262954"/>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E9CD87"/>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298" name="Flowchart: Terminator 297">
              <a:extLst>
                <a:ext uri="{FF2B5EF4-FFF2-40B4-BE49-F238E27FC236}">
                  <a16:creationId xmlns:a16="http://schemas.microsoft.com/office/drawing/2014/main" id="{EFA653E2-A4E5-471C-A904-01F750C4AFC0}"/>
                </a:ext>
              </a:extLst>
            </p:cNvPr>
            <p:cNvSpPr/>
            <p:nvPr/>
          </p:nvSpPr>
          <p:spPr>
            <a:xfrm rot="19999634" flipH="1">
              <a:off x="2143969" y="3710176"/>
              <a:ext cx="225594" cy="711363"/>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299" name="Flowchart: Terminator 298">
              <a:extLst>
                <a:ext uri="{FF2B5EF4-FFF2-40B4-BE49-F238E27FC236}">
                  <a16:creationId xmlns:a16="http://schemas.microsoft.com/office/drawing/2014/main" id="{266CBD69-41DD-4C71-B642-65999B6918A4}"/>
                </a:ext>
              </a:extLst>
            </p:cNvPr>
            <p:cNvSpPr/>
            <p:nvPr/>
          </p:nvSpPr>
          <p:spPr>
            <a:xfrm rot="2894190">
              <a:off x="2217727" y="4258701"/>
              <a:ext cx="141402" cy="416035"/>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300" name="Freeform: Shape 299">
              <a:extLst>
                <a:ext uri="{FF2B5EF4-FFF2-40B4-BE49-F238E27FC236}">
                  <a16:creationId xmlns:a16="http://schemas.microsoft.com/office/drawing/2014/main" id="{875506D3-42E5-4470-8762-9A640248E592}"/>
                </a:ext>
              </a:extLst>
            </p:cNvPr>
            <p:cNvSpPr/>
            <p:nvPr/>
          </p:nvSpPr>
          <p:spPr>
            <a:xfrm rot="6783804" flipH="1">
              <a:off x="1923090" y="4497819"/>
              <a:ext cx="274312" cy="262954"/>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E9CD87"/>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301" name="Flowchart: Delay 300">
              <a:extLst>
                <a:ext uri="{FF2B5EF4-FFF2-40B4-BE49-F238E27FC236}">
                  <a16:creationId xmlns:a16="http://schemas.microsoft.com/office/drawing/2014/main" id="{9BA574F0-A2C5-4BB9-A939-B75A3F354BC6}"/>
                </a:ext>
              </a:extLst>
            </p:cNvPr>
            <p:cNvSpPr/>
            <p:nvPr/>
          </p:nvSpPr>
          <p:spPr>
            <a:xfrm rot="19976169">
              <a:off x="1944398" y="3369992"/>
              <a:ext cx="320445" cy="657015"/>
            </a:xfrm>
            <a:prstGeom prst="flowChartDelay">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grpSp>
          <p:nvGrpSpPr>
            <p:cNvPr id="302" name="Group 301">
              <a:extLst>
                <a:ext uri="{FF2B5EF4-FFF2-40B4-BE49-F238E27FC236}">
                  <a16:creationId xmlns:a16="http://schemas.microsoft.com/office/drawing/2014/main" id="{AB3808FF-BA21-450D-8147-12F42E2EB317}"/>
                </a:ext>
              </a:extLst>
            </p:cNvPr>
            <p:cNvGrpSpPr/>
            <p:nvPr/>
          </p:nvGrpSpPr>
          <p:grpSpPr>
            <a:xfrm>
              <a:off x="1736703" y="3532400"/>
              <a:ext cx="325110" cy="522802"/>
              <a:chOff x="859632" y="2338402"/>
              <a:chExt cx="571500" cy="788345"/>
            </a:xfrm>
          </p:grpSpPr>
          <p:sp>
            <p:nvSpPr>
              <p:cNvPr id="303" name="Rectangle 302">
                <a:extLst>
                  <a:ext uri="{FF2B5EF4-FFF2-40B4-BE49-F238E27FC236}">
                    <a16:creationId xmlns:a16="http://schemas.microsoft.com/office/drawing/2014/main" id="{4FA9DC0F-8D1B-423B-92B1-4DC4214E02F3}"/>
                  </a:ext>
                </a:extLst>
              </p:cNvPr>
              <p:cNvSpPr/>
              <p:nvPr/>
            </p:nvSpPr>
            <p:spPr>
              <a:xfrm>
                <a:off x="977900" y="2707482"/>
                <a:ext cx="342900" cy="85080"/>
              </a:xfrm>
              <a:prstGeom prst="rect">
                <a:avLst/>
              </a:prstGeom>
              <a:solidFill>
                <a:sysClr val="window" lastClr="FFFFFF"/>
              </a:solidFill>
              <a:ln w="25400" cap="flat" cmpd="sng" algn="ctr">
                <a:noFill/>
                <a:prstDash val="solid"/>
              </a:ln>
              <a:effectLst/>
            </p:spPr>
            <p:txBody>
              <a:bodyPr rtlCol="0" anchor="ctr"/>
              <a:lstStyle/>
              <a:p>
                <a:pPr algn="ctr">
                  <a:defRPr/>
                </a:pPr>
                <a:endParaRPr lang="en-US" sz="1530" kern="0">
                  <a:solidFill>
                    <a:prstClr val="white"/>
                  </a:solidFill>
                  <a:latin typeface="Calibri"/>
                </a:endParaRPr>
              </a:p>
            </p:txBody>
          </p:sp>
          <p:pic>
            <p:nvPicPr>
              <p:cNvPr id="304" name="Picture 303">
                <a:extLst>
                  <a:ext uri="{FF2B5EF4-FFF2-40B4-BE49-F238E27FC236}">
                    <a16:creationId xmlns:a16="http://schemas.microsoft.com/office/drawing/2014/main" id="{0159B584-ABBA-4FC9-89AF-36F2500725BE}"/>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0" b="100000" l="0" r="100000">
                            <a14:foregroundMark x1="31560" y1="31877" x2="31560" y2="31877"/>
                            <a14:foregroundMark x1="46454" y1="11054" x2="46454" y2="11054"/>
                            <a14:foregroundMark x1="42553" y1="9512" x2="42553" y2="9512"/>
                            <a14:foregroundMark x1="39362" y1="8997" x2="39362" y2="8997"/>
                            <a14:foregroundMark x1="59929" y1="8997" x2="59929" y2="8997"/>
                            <a14:foregroundMark x1="29787" y1="26735" x2="29787" y2="26735"/>
                            <a14:foregroundMark x1="71631" y1="12339" x2="71631" y2="12339"/>
                            <a14:foregroundMark x1="77660" y1="21337" x2="77660" y2="21337"/>
                            <a14:foregroundMark x1="73050" y1="30077" x2="73050" y2="30077"/>
                            <a14:foregroundMark x1="61702" y1="33162" x2="61702" y2="33162"/>
                            <a14:foregroundMark x1="37234" y1="29306" x2="37234" y2="29306"/>
                            <a14:foregroundMark x1="53546" y1="61697" x2="53546" y2="61697"/>
                            <a14:foregroundMark x1="67021" y1="64010" x2="67021" y2="64010"/>
                            <a14:foregroundMark x1="33688" y1="62468" x2="33688" y2="62468"/>
                            <a14:foregroundMark x1="28369" y1="80463" x2="28369" y2="80463"/>
                            <a14:foregroundMark x1="48227" y1="79949" x2="48227" y2="79949"/>
                            <a14:foregroundMark x1="33688" y1="34447" x2="33688" y2="34447"/>
                            <a14:foregroundMark x1="49645" y1="76864" x2="49645" y2="76864"/>
                            <a14:foregroundMark x1="26596" y1="50643" x2="26596" y2="50643"/>
                            <a14:foregroundMark x1="44326" y1="49871" x2="44326" y2="49871"/>
                            <a14:foregroundMark x1="56738" y1="51928" x2="56738" y2="51928"/>
                            <a14:foregroundMark x1="70567" y1="52185" x2="70567" y2="52185"/>
                            <a14:foregroundMark x1="24113" y1="27249" x2="24113" y2="27249"/>
                            <a14:backgroundMark x1="36879" y1="22365" x2="36879" y2="22365"/>
                            <a14:backgroundMark x1="43262" y1="30591" x2="43262" y2="30591"/>
                          </a14:backgroundRemoval>
                        </a14:imgEffect>
                      </a14:imgLayer>
                    </a14:imgProps>
                  </a:ext>
                  <a:ext uri="{28A0092B-C50C-407E-A947-70E740481C1C}">
                    <a14:useLocalDpi xmlns:a14="http://schemas.microsoft.com/office/drawing/2010/main" val="0"/>
                  </a:ext>
                </a:extLst>
              </a:blip>
              <a:stretch>
                <a:fillRect/>
              </a:stretch>
            </p:blipFill>
            <p:spPr>
              <a:xfrm>
                <a:off x="859632" y="2338402"/>
                <a:ext cx="571500" cy="788345"/>
              </a:xfrm>
              <a:prstGeom prst="rect">
                <a:avLst/>
              </a:prstGeom>
              <a:ln>
                <a:noFill/>
              </a:ln>
            </p:spPr>
          </p:pic>
        </p:grpSp>
      </p:grpSp>
      <p:grpSp>
        <p:nvGrpSpPr>
          <p:cNvPr id="2" name="Group 1">
            <a:extLst>
              <a:ext uri="{FF2B5EF4-FFF2-40B4-BE49-F238E27FC236}">
                <a16:creationId xmlns:a16="http://schemas.microsoft.com/office/drawing/2014/main" id="{8CF0DE05-6A1A-95B0-CE18-698BEBB5F6DF}"/>
              </a:ext>
            </a:extLst>
          </p:cNvPr>
          <p:cNvGrpSpPr/>
          <p:nvPr/>
        </p:nvGrpSpPr>
        <p:grpSpPr>
          <a:xfrm>
            <a:off x="2271803" y="2814056"/>
            <a:ext cx="889770" cy="864887"/>
            <a:chOff x="1851368" y="2814054"/>
            <a:chExt cx="889770" cy="864887"/>
          </a:xfrm>
        </p:grpSpPr>
        <p:grpSp>
          <p:nvGrpSpPr>
            <p:cNvPr id="3" name="Group 2">
              <a:extLst>
                <a:ext uri="{FF2B5EF4-FFF2-40B4-BE49-F238E27FC236}">
                  <a16:creationId xmlns:a16="http://schemas.microsoft.com/office/drawing/2014/main" id="{FA7F5EA5-868F-33D7-8729-7C0A35D8EAFD}"/>
                </a:ext>
              </a:extLst>
            </p:cNvPr>
            <p:cNvGrpSpPr/>
            <p:nvPr/>
          </p:nvGrpSpPr>
          <p:grpSpPr>
            <a:xfrm>
              <a:off x="1851368" y="2814054"/>
              <a:ext cx="889770" cy="864887"/>
              <a:chOff x="6728293" y="3633510"/>
              <a:chExt cx="889770" cy="864887"/>
            </a:xfrm>
          </p:grpSpPr>
          <p:grpSp>
            <p:nvGrpSpPr>
              <p:cNvPr id="20" name="Group 19">
                <a:extLst>
                  <a:ext uri="{FF2B5EF4-FFF2-40B4-BE49-F238E27FC236}">
                    <a16:creationId xmlns:a16="http://schemas.microsoft.com/office/drawing/2014/main" id="{66BF52C9-D309-8590-D47A-7AC4A5589738}"/>
                  </a:ext>
                </a:extLst>
              </p:cNvPr>
              <p:cNvGrpSpPr/>
              <p:nvPr/>
            </p:nvGrpSpPr>
            <p:grpSpPr>
              <a:xfrm rot="1879854" flipH="1">
                <a:off x="7217848" y="3717037"/>
                <a:ext cx="386764" cy="226743"/>
                <a:chOff x="5136060" y="1710152"/>
                <a:chExt cx="538831" cy="347248"/>
              </a:xfrm>
            </p:grpSpPr>
            <p:sp>
              <p:nvSpPr>
                <p:cNvPr id="27" name="Oval 5">
                  <a:extLst>
                    <a:ext uri="{FF2B5EF4-FFF2-40B4-BE49-F238E27FC236}">
                      <a16:creationId xmlns:a16="http://schemas.microsoft.com/office/drawing/2014/main" id="{0F0AF8DC-B237-C438-0555-DD4DE1EC3A74}"/>
                    </a:ext>
                  </a:extLst>
                </p:cNvPr>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nvGrpSpPr>
                <p:cNvPr id="28" name="Group 27">
                  <a:extLst>
                    <a:ext uri="{FF2B5EF4-FFF2-40B4-BE49-F238E27FC236}">
                      <a16:creationId xmlns:a16="http://schemas.microsoft.com/office/drawing/2014/main" id="{30DC15AC-16E0-2B9B-A198-6073B176743A}"/>
                    </a:ext>
                  </a:extLst>
                </p:cNvPr>
                <p:cNvGrpSpPr/>
                <p:nvPr/>
              </p:nvGrpSpPr>
              <p:grpSpPr>
                <a:xfrm rot="20545732">
                  <a:off x="5242936" y="1710152"/>
                  <a:ext cx="85726" cy="45719"/>
                  <a:chOff x="5293988" y="1700325"/>
                  <a:chExt cx="85726" cy="42639"/>
                </a:xfrm>
              </p:grpSpPr>
              <p:cxnSp>
                <p:nvCxnSpPr>
                  <p:cNvPr id="34" name="Straight Connector 33">
                    <a:extLst>
                      <a:ext uri="{FF2B5EF4-FFF2-40B4-BE49-F238E27FC236}">
                        <a16:creationId xmlns:a16="http://schemas.microsoft.com/office/drawing/2014/main" id="{D123B821-4345-77C6-6382-8C2DA8E7D4A4}"/>
                      </a:ext>
                    </a:extLst>
                  </p:cNvPr>
                  <p:cNvCxnSpPr/>
                  <p:nvPr/>
                </p:nvCxnSpPr>
                <p:spPr>
                  <a:xfrm>
                    <a:off x="5293988"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35" name="Straight Connector 34">
                    <a:extLst>
                      <a:ext uri="{FF2B5EF4-FFF2-40B4-BE49-F238E27FC236}">
                        <a16:creationId xmlns:a16="http://schemas.microsoft.com/office/drawing/2014/main" id="{5FDFC32D-C644-8239-C1E4-900B1ED771EF}"/>
                      </a:ext>
                    </a:extLst>
                  </p:cNvPr>
                  <p:cNvCxnSpPr/>
                  <p:nvPr/>
                </p:nvCxnSpPr>
                <p:spPr>
                  <a:xfrm>
                    <a:off x="5336850"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36" name="Straight Connector 35">
                    <a:extLst>
                      <a:ext uri="{FF2B5EF4-FFF2-40B4-BE49-F238E27FC236}">
                        <a16:creationId xmlns:a16="http://schemas.microsoft.com/office/drawing/2014/main" id="{E54058BD-FF42-B032-788A-3572023F444C}"/>
                      </a:ext>
                    </a:extLst>
                  </p:cNvPr>
                  <p:cNvCxnSpPr/>
                  <p:nvPr/>
                </p:nvCxnSpPr>
                <p:spPr>
                  <a:xfrm>
                    <a:off x="5379714" y="1700325"/>
                    <a:ext cx="0" cy="42639"/>
                  </a:xfrm>
                  <a:prstGeom prst="line">
                    <a:avLst/>
                  </a:prstGeom>
                  <a:noFill/>
                  <a:ln w="31750" cap="sq" cmpd="dbl" algn="ctr">
                    <a:solidFill>
                      <a:sysClr val="windowText" lastClr="000000"/>
                    </a:solidFill>
                    <a:prstDash val="dashDot"/>
                    <a:round/>
                    <a:headEnd type="none" w="med" len="sm"/>
                    <a:tailEnd type="none"/>
                  </a:ln>
                  <a:effectLst/>
                </p:spPr>
              </p:cxnSp>
            </p:grpSp>
            <p:sp>
              <p:nvSpPr>
                <p:cNvPr id="29" name="Oval 4">
                  <a:extLst>
                    <a:ext uri="{FF2B5EF4-FFF2-40B4-BE49-F238E27FC236}">
                      <a16:creationId xmlns:a16="http://schemas.microsoft.com/office/drawing/2014/main" id="{B46F90C0-7B3C-C27D-B131-6B61169DEE0E}"/>
                    </a:ext>
                  </a:extLst>
                </p:cNvPr>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30" name="Oval 29">
                  <a:extLst>
                    <a:ext uri="{FF2B5EF4-FFF2-40B4-BE49-F238E27FC236}">
                      <a16:creationId xmlns:a16="http://schemas.microsoft.com/office/drawing/2014/main" id="{F622F331-0466-B4C2-C6A8-CF5793CD56DF}"/>
                    </a:ext>
                  </a:extLst>
                </p:cNvPr>
                <p:cNvSpPr/>
                <p:nvPr/>
              </p:nvSpPr>
              <p:spPr>
                <a:xfrm>
                  <a:off x="5275412" y="1778000"/>
                  <a:ext cx="279400" cy="279400"/>
                </a:xfrm>
                <a:prstGeom prst="ellipse">
                  <a:avLst/>
                </a:prstGeom>
                <a:solidFill>
                  <a:srgbClr val="864826"/>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31" name="Oval 30">
                  <a:extLst>
                    <a:ext uri="{FF2B5EF4-FFF2-40B4-BE49-F238E27FC236}">
                      <a16:creationId xmlns:a16="http://schemas.microsoft.com/office/drawing/2014/main" id="{D6BD3F59-8A4B-DBBC-3C80-07349BFE80F3}"/>
                    </a:ext>
                  </a:extLst>
                </p:cNvPr>
                <p:cNvSpPr/>
                <p:nvPr/>
              </p:nvSpPr>
              <p:spPr>
                <a:xfrm>
                  <a:off x="5331124" y="1833712"/>
                  <a:ext cx="223688" cy="223688"/>
                </a:xfrm>
                <a:prstGeom prst="ellipse">
                  <a:avLst/>
                </a:prstGeom>
                <a:solidFill>
                  <a:srgbClr val="33030D"/>
                </a:solidFill>
                <a:ln w="12700" cap="flat" cmpd="sng" algn="ctr">
                  <a:noFill/>
                  <a:prstDash val="solid"/>
                  <a:miter lim="800000"/>
                </a:ln>
                <a:effectLst/>
              </p:spPr>
              <p:txBody>
                <a:bodyPr rtlCol="0" anchor="ctr"/>
                <a:lstStyle/>
                <a:p>
                  <a:pPr algn="ctr">
                    <a:defRPr/>
                  </a:pPr>
                  <a:endParaRPr lang="en-US" sz="1530" kern="0" dirty="0">
                    <a:solidFill>
                      <a:prstClr val="white"/>
                    </a:solidFill>
                    <a:latin typeface="Calibri"/>
                  </a:endParaRPr>
                </a:p>
              </p:txBody>
            </p:sp>
            <p:sp>
              <p:nvSpPr>
                <p:cNvPr id="32" name="Oval 31">
                  <a:extLst>
                    <a:ext uri="{FF2B5EF4-FFF2-40B4-BE49-F238E27FC236}">
                      <a16:creationId xmlns:a16="http://schemas.microsoft.com/office/drawing/2014/main" id="{A8493668-0E55-EB36-F66C-40F80D4D1BE5}"/>
                    </a:ext>
                  </a:extLst>
                </p:cNvPr>
                <p:cNvSpPr/>
                <p:nvPr/>
              </p:nvSpPr>
              <p:spPr>
                <a:xfrm>
                  <a:off x="5404868" y="1846412"/>
                  <a:ext cx="127000" cy="127000"/>
                </a:xfrm>
                <a:prstGeom prst="ellipse">
                  <a:avLst/>
                </a:prstGeom>
                <a:solidFill>
                  <a:srgbClr val="B46004"/>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33" name="Oval 32">
                  <a:extLst>
                    <a:ext uri="{FF2B5EF4-FFF2-40B4-BE49-F238E27FC236}">
                      <a16:creationId xmlns:a16="http://schemas.microsoft.com/office/drawing/2014/main" id="{AB1B516F-8A43-7BD3-271D-0849B72AECB5}"/>
                    </a:ext>
                  </a:extLst>
                </p:cNvPr>
                <p:cNvSpPr/>
                <p:nvPr/>
              </p:nvSpPr>
              <p:spPr>
                <a:xfrm>
                  <a:off x="5442970" y="1903413"/>
                  <a:ext cx="88898" cy="82699"/>
                </a:xfrm>
                <a:prstGeom prst="ellipse">
                  <a:avLst/>
                </a:pr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sp>
            <p:nvSpPr>
              <p:cNvPr id="21" name="Freeform: Shape 20">
                <a:extLst>
                  <a:ext uri="{FF2B5EF4-FFF2-40B4-BE49-F238E27FC236}">
                    <a16:creationId xmlns:a16="http://schemas.microsoft.com/office/drawing/2014/main" id="{8E14837D-854F-E9BF-7313-CE472E5F61A9}"/>
                  </a:ext>
                </a:extLst>
              </p:cNvPr>
              <p:cNvSpPr/>
              <p:nvPr/>
            </p:nvSpPr>
            <p:spPr>
              <a:xfrm flipH="1">
                <a:off x="7139714" y="4060428"/>
                <a:ext cx="126565" cy="99681"/>
              </a:xfrm>
              <a:custGeom>
                <a:avLst/>
                <a:gdLst>
                  <a:gd name="connsiteX0" fmla="*/ 52387 w 133350"/>
                  <a:gd name="connsiteY0" fmla="*/ 0 h 104775"/>
                  <a:gd name="connsiteX1" fmla="*/ 0 w 133350"/>
                  <a:gd name="connsiteY1" fmla="*/ 95250 h 104775"/>
                  <a:gd name="connsiteX2" fmla="*/ 133350 w 133350"/>
                  <a:gd name="connsiteY2" fmla="*/ 104775 h 104775"/>
                  <a:gd name="connsiteX0" fmla="*/ 52387 w 122112"/>
                  <a:gd name="connsiteY0" fmla="*/ 0 h 95250"/>
                  <a:gd name="connsiteX1" fmla="*/ 0 w 122112"/>
                  <a:gd name="connsiteY1" fmla="*/ 95250 h 95250"/>
                  <a:gd name="connsiteX2" fmla="*/ 122112 w 122112"/>
                  <a:gd name="connsiteY2" fmla="*/ 78059 h 95250"/>
                  <a:gd name="connsiteX0" fmla="*/ 54226 w 123951"/>
                  <a:gd name="connsiteY0" fmla="*/ 0 h 99010"/>
                  <a:gd name="connsiteX1" fmla="*/ 1839 w 123951"/>
                  <a:gd name="connsiteY1" fmla="*/ 95250 h 99010"/>
                  <a:gd name="connsiteX2" fmla="*/ 123951 w 123951"/>
                  <a:gd name="connsiteY2" fmla="*/ 78059 h 99010"/>
                  <a:gd name="connsiteX0" fmla="*/ 46040 w 124756"/>
                  <a:gd name="connsiteY0" fmla="*/ 0 h 121163"/>
                  <a:gd name="connsiteX1" fmla="*/ 2644 w 124756"/>
                  <a:gd name="connsiteY1" fmla="*/ 116029 h 121163"/>
                  <a:gd name="connsiteX2" fmla="*/ 124756 w 124756"/>
                  <a:gd name="connsiteY2" fmla="*/ 98838 h 121163"/>
                  <a:gd name="connsiteX0" fmla="*/ 44629 w 93376"/>
                  <a:gd name="connsiteY0" fmla="*/ 0 h 129127"/>
                  <a:gd name="connsiteX1" fmla="*/ 1233 w 93376"/>
                  <a:gd name="connsiteY1" fmla="*/ 116029 h 129127"/>
                  <a:gd name="connsiteX2" fmla="*/ 93376 w 93376"/>
                  <a:gd name="connsiteY2" fmla="*/ 122587 h 129127"/>
                  <a:gd name="connsiteX0" fmla="*/ 33810 w 94544"/>
                  <a:gd name="connsiteY0" fmla="*/ 0 h 108102"/>
                  <a:gd name="connsiteX1" fmla="*/ 2401 w 94544"/>
                  <a:gd name="connsiteY1" fmla="*/ 96239 h 108102"/>
                  <a:gd name="connsiteX2" fmla="*/ 94544 w 94544"/>
                  <a:gd name="connsiteY2" fmla="*/ 102797 h 108102"/>
                </a:gdLst>
                <a:ahLst/>
                <a:cxnLst>
                  <a:cxn ang="0">
                    <a:pos x="connsiteX0" y="connsiteY0"/>
                  </a:cxn>
                  <a:cxn ang="0">
                    <a:pos x="connsiteX1" y="connsiteY1"/>
                  </a:cxn>
                  <a:cxn ang="0">
                    <a:pos x="connsiteX2" y="connsiteY2"/>
                  </a:cxn>
                </a:cxnLst>
                <a:rect l="l" t="t" r="r" b="b"/>
                <a:pathLst>
                  <a:path w="94544" h="108102">
                    <a:moveTo>
                      <a:pt x="33810" y="0"/>
                    </a:moveTo>
                    <a:cubicBezTo>
                      <a:pt x="16348" y="31750"/>
                      <a:pt x="-7721" y="79106"/>
                      <a:pt x="2401" y="96239"/>
                    </a:cubicBezTo>
                    <a:cubicBezTo>
                      <a:pt x="12523" y="113372"/>
                      <a:pt x="53840" y="108527"/>
                      <a:pt x="94544" y="102797"/>
                    </a:cubicBezTo>
                  </a:path>
                </a:pathLst>
              </a:custGeom>
              <a:noFill/>
              <a:ln w="12700" cap="flat" cmpd="sng" algn="ctr">
                <a:solidFill>
                  <a:srgbClr val="A75809"/>
                </a:solid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22" name="Oval 21">
                <a:extLst>
                  <a:ext uri="{FF2B5EF4-FFF2-40B4-BE49-F238E27FC236}">
                    <a16:creationId xmlns:a16="http://schemas.microsoft.com/office/drawing/2014/main" id="{62755376-CFC1-A66B-0057-52ED7E6ED7B2}"/>
                  </a:ext>
                </a:extLst>
              </p:cNvPr>
              <p:cNvSpPr/>
              <p:nvPr/>
            </p:nvSpPr>
            <p:spPr>
              <a:xfrm flipH="1">
                <a:off x="7370494" y="4013886"/>
                <a:ext cx="247569" cy="200609"/>
              </a:xfrm>
              <a:prstGeom prst="ellipse">
                <a:avLst/>
              </a:prstGeom>
              <a:solidFill>
                <a:srgbClr val="FF0000">
                  <a:alpha val="8000"/>
                </a:srgbClr>
              </a:solidFill>
              <a:ln w="12700" cap="flat" cmpd="sng" algn="ctr">
                <a:noFill/>
                <a:prstDash val="solid"/>
                <a:miter lim="800000"/>
              </a:ln>
              <a:effectLst/>
            </p:spPr>
            <p:txBody>
              <a:bodyPr rtlCol="0" anchor="ctr"/>
              <a:lstStyle/>
              <a:p>
                <a:pPr algn="ctr">
                  <a:defRPr/>
                </a:pPr>
                <a:endParaRPr lang="en-US" kern="0">
                  <a:solidFill>
                    <a:prstClr val="white"/>
                  </a:solidFill>
                  <a:latin typeface="Calibri"/>
                </a:endParaRPr>
              </a:p>
            </p:txBody>
          </p:sp>
          <p:sp>
            <p:nvSpPr>
              <p:cNvPr id="23" name="Oval 22">
                <a:extLst>
                  <a:ext uri="{FF2B5EF4-FFF2-40B4-BE49-F238E27FC236}">
                    <a16:creationId xmlns:a16="http://schemas.microsoft.com/office/drawing/2014/main" id="{313647D8-8BC9-9BF1-3A20-CE4EF246E2B8}"/>
                  </a:ext>
                </a:extLst>
              </p:cNvPr>
              <p:cNvSpPr/>
              <p:nvPr/>
            </p:nvSpPr>
            <p:spPr>
              <a:xfrm flipH="1">
                <a:off x="6740737" y="4015344"/>
                <a:ext cx="247569" cy="200609"/>
              </a:xfrm>
              <a:prstGeom prst="ellipse">
                <a:avLst/>
              </a:prstGeom>
              <a:solidFill>
                <a:srgbClr val="FF0000">
                  <a:alpha val="8000"/>
                </a:srgbClr>
              </a:solidFill>
              <a:ln w="12700" cap="flat" cmpd="sng" algn="ctr">
                <a:noFill/>
                <a:prstDash val="solid"/>
                <a:miter lim="800000"/>
              </a:ln>
              <a:effectLst/>
            </p:spPr>
            <p:txBody>
              <a:bodyPr rtlCol="0" anchor="ctr"/>
              <a:lstStyle/>
              <a:p>
                <a:pPr algn="ctr">
                  <a:defRPr/>
                </a:pPr>
                <a:endParaRPr lang="en-US" kern="0">
                  <a:solidFill>
                    <a:prstClr val="white"/>
                  </a:solidFill>
                  <a:latin typeface="Calibri"/>
                </a:endParaRPr>
              </a:p>
            </p:txBody>
          </p:sp>
          <p:sp>
            <p:nvSpPr>
              <p:cNvPr id="24" name="Diagonal Stripe 23">
                <a:extLst>
                  <a:ext uri="{FF2B5EF4-FFF2-40B4-BE49-F238E27FC236}">
                    <a16:creationId xmlns:a16="http://schemas.microsoft.com/office/drawing/2014/main" id="{12021D59-9689-CF87-F92B-A8E46DBA6322}"/>
                  </a:ext>
                </a:extLst>
              </p:cNvPr>
              <p:cNvSpPr/>
              <p:nvPr/>
            </p:nvSpPr>
            <p:spPr>
              <a:xfrm rot="609218">
                <a:off x="7217412" y="3641433"/>
                <a:ext cx="370838" cy="88647"/>
              </a:xfrm>
              <a:prstGeom prst="diagStripe">
                <a:avLst/>
              </a:prstGeom>
              <a:solidFill>
                <a:srgbClr val="843C0C"/>
              </a:solidFill>
              <a:ln w="12700" cap="flat" cmpd="sng" algn="ctr">
                <a:noFill/>
                <a:prstDash val="solid"/>
                <a:miter lim="800000"/>
              </a:ln>
              <a:effectLst/>
            </p:spPr>
            <p:txBody>
              <a:bodyPr rtlCol="0" anchor="ctr"/>
              <a:lstStyle/>
              <a:p>
                <a:pPr algn="ctr">
                  <a:defRPr/>
                </a:pPr>
                <a:endParaRPr lang="en-US" kern="0">
                  <a:solidFill>
                    <a:prstClr val="white"/>
                  </a:solidFill>
                  <a:latin typeface="Corbel" panose="020B0503020204020204"/>
                </a:endParaRPr>
              </a:p>
            </p:txBody>
          </p:sp>
          <p:sp>
            <p:nvSpPr>
              <p:cNvPr id="25" name="Diagonal Stripe 24">
                <a:extLst>
                  <a:ext uri="{FF2B5EF4-FFF2-40B4-BE49-F238E27FC236}">
                    <a16:creationId xmlns:a16="http://schemas.microsoft.com/office/drawing/2014/main" id="{60A8DA62-9D63-39A5-A2E3-7F8EF4B831B9}"/>
                  </a:ext>
                </a:extLst>
              </p:cNvPr>
              <p:cNvSpPr/>
              <p:nvPr/>
            </p:nvSpPr>
            <p:spPr>
              <a:xfrm rot="20990782" flipH="1">
                <a:off x="6728293" y="3633510"/>
                <a:ext cx="370838" cy="98674"/>
              </a:xfrm>
              <a:prstGeom prst="diagStripe">
                <a:avLst/>
              </a:prstGeom>
              <a:solidFill>
                <a:srgbClr val="843C0C"/>
              </a:solidFill>
              <a:ln w="12700" cap="flat" cmpd="sng" algn="ctr">
                <a:noFill/>
                <a:prstDash val="solid"/>
                <a:miter lim="800000"/>
              </a:ln>
              <a:effectLst/>
            </p:spPr>
            <p:txBody>
              <a:bodyPr rtlCol="0" anchor="ctr"/>
              <a:lstStyle/>
              <a:p>
                <a:pPr algn="ctr">
                  <a:defRPr/>
                </a:pPr>
                <a:endParaRPr lang="en-US" kern="0">
                  <a:solidFill>
                    <a:prstClr val="white"/>
                  </a:solidFill>
                  <a:latin typeface="Corbel" panose="020B0503020204020204"/>
                </a:endParaRPr>
              </a:p>
            </p:txBody>
          </p:sp>
          <p:sp>
            <p:nvSpPr>
              <p:cNvPr id="26" name="Isosceles Triangle 25">
                <a:extLst>
                  <a:ext uri="{FF2B5EF4-FFF2-40B4-BE49-F238E27FC236}">
                    <a16:creationId xmlns:a16="http://schemas.microsoft.com/office/drawing/2014/main" id="{2827333A-AE15-938F-4F9B-08BAF7C11813}"/>
                  </a:ext>
                </a:extLst>
              </p:cNvPr>
              <p:cNvSpPr/>
              <p:nvPr/>
            </p:nvSpPr>
            <p:spPr>
              <a:xfrm rot="10800000" flipH="1">
                <a:off x="7003386" y="4334486"/>
                <a:ext cx="343536" cy="163911"/>
              </a:xfrm>
              <a:prstGeom prst="triangle">
                <a:avLst/>
              </a:prstGeom>
              <a:solidFill>
                <a:sysClr val="window" lastClr="FFFFFF"/>
              </a:solidFill>
              <a:ln w="19050" cap="flat" cmpd="sng" algn="ctr">
                <a:solidFill>
                  <a:srgbClr val="FF0000">
                    <a:lumMod val="40000"/>
                    <a:lumOff val="60000"/>
                  </a:srgbClr>
                </a:solid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grpSp>
        <p:grpSp>
          <p:nvGrpSpPr>
            <p:cNvPr id="4" name="Group 3">
              <a:extLst>
                <a:ext uri="{FF2B5EF4-FFF2-40B4-BE49-F238E27FC236}">
                  <a16:creationId xmlns:a16="http://schemas.microsoft.com/office/drawing/2014/main" id="{882AAA91-F470-9896-628D-4FE44A18A2EC}"/>
                </a:ext>
              </a:extLst>
            </p:cNvPr>
            <p:cNvGrpSpPr/>
            <p:nvPr/>
          </p:nvGrpSpPr>
          <p:grpSpPr>
            <a:xfrm rot="19894200">
              <a:off x="1864249" y="2894024"/>
              <a:ext cx="386764" cy="226743"/>
              <a:chOff x="5136060" y="1710152"/>
              <a:chExt cx="538831" cy="347248"/>
            </a:xfrm>
          </p:grpSpPr>
          <p:sp>
            <p:nvSpPr>
              <p:cNvPr id="5" name="Oval 5">
                <a:extLst>
                  <a:ext uri="{FF2B5EF4-FFF2-40B4-BE49-F238E27FC236}">
                    <a16:creationId xmlns:a16="http://schemas.microsoft.com/office/drawing/2014/main" id="{ED029722-18D3-4B1B-923B-62B81F7ACFB4}"/>
                  </a:ext>
                </a:extLst>
              </p:cNvPr>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nvGrpSpPr>
              <p:cNvPr id="11" name="Group 10">
                <a:extLst>
                  <a:ext uri="{FF2B5EF4-FFF2-40B4-BE49-F238E27FC236}">
                    <a16:creationId xmlns:a16="http://schemas.microsoft.com/office/drawing/2014/main" id="{D9D49917-955B-93DA-0C0F-92E540A87728}"/>
                  </a:ext>
                </a:extLst>
              </p:cNvPr>
              <p:cNvGrpSpPr/>
              <p:nvPr/>
            </p:nvGrpSpPr>
            <p:grpSpPr>
              <a:xfrm rot="20545732">
                <a:off x="5242936" y="1710152"/>
                <a:ext cx="85726" cy="45719"/>
                <a:chOff x="5293988" y="1700325"/>
                <a:chExt cx="85726" cy="42639"/>
              </a:xfrm>
            </p:grpSpPr>
            <p:cxnSp>
              <p:nvCxnSpPr>
                <p:cNvPr id="17" name="Straight Connector 16">
                  <a:extLst>
                    <a:ext uri="{FF2B5EF4-FFF2-40B4-BE49-F238E27FC236}">
                      <a16:creationId xmlns:a16="http://schemas.microsoft.com/office/drawing/2014/main" id="{207E03FF-9BC5-8D5B-08BB-074ECE177510}"/>
                    </a:ext>
                  </a:extLst>
                </p:cNvPr>
                <p:cNvCxnSpPr/>
                <p:nvPr/>
              </p:nvCxnSpPr>
              <p:spPr>
                <a:xfrm>
                  <a:off x="5293988"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18" name="Straight Connector 17">
                  <a:extLst>
                    <a:ext uri="{FF2B5EF4-FFF2-40B4-BE49-F238E27FC236}">
                      <a16:creationId xmlns:a16="http://schemas.microsoft.com/office/drawing/2014/main" id="{B4080DF4-3038-3F6C-633E-169012130A27}"/>
                    </a:ext>
                  </a:extLst>
                </p:cNvPr>
                <p:cNvCxnSpPr/>
                <p:nvPr/>
              </p:nvCxnSpPr>
              <p:spPr>
                <a:xfrm>
                  <a:off x="5336850"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19" name="Straight Connector 18">
                  <a:extLst>
                    <a:ext uri="{FF2B5EF4-FFF2-40B4-BE49-F238E27FC236}">
                      <a16:creationId xmlns:a16="http://schemas.microsoft.com/office/drawing/2014/main" id="{84934EA7-9104-0C52-7733-90333A0EB69E}"/>
                    </a:ext>
                  </a:extLst>
                </p:cNvPr>
                <p:cNvCxnSpPr/>
                <p:nvPr/>
              </p:nvCxnSpPr>
              <p:spPr>
                <a:xfrm>
                  <a:off x="5379714" y="1700325"/>
                  <a:ext cx="0" cy="42639"/>
                </a:xfrm>
                <a:prstGeom prst="line">
                  <a:avLst/>
                </a:prstGeom>
                <a:noFill/>
                <a:ln w="31750" cap="sq" cmpd="dbl" algn="ctr">
                  <a:solidFill>
                    <a:sysClr val="windowText" lastClr="000000"/>
                  </a:solidFill>
                  <a:prstDash val="dashDot"/>
                  <a:round/>
                  <a:headEnd type="none" w="med" len="sm"/>
                  <a:tailEnd type="none"/>
                </a:ln>
                <a:effectLst/>
              </p:spPr>
            </p:cxnSp>
          </p:grpSp>
          <p:sp>
            <p:nvSpPr>
              <p:cNvPr id="12" name="Oval 4">
                <a:extLst>
                  <a:ext uri="{FF2B5EF4-FFF2-40B4-BE49-F238E27FC236}">
                    <a16:creationId xmlns:a16="http://schemas.microsoft.com/office/drawing/2014/main" id="{5311DB61-32A7-609D-D10A-6284487FCDD8}"/>
                  </a:ext>
                </a:extLst>
              </p:cNvPr>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3" name="Oval 12">
                <a:extLst>
                  <a:ext uri="{FF2B5EF4-FFF2-40B4-BE49-F238E27FC236}">
                    <a16:creationId xmlns:a16="http://schemas.microsoft.com/office/drawing/2014/main" id="{7398BD7D-3479-814E-BBC5-9FA150AD683D}"/>
                  </a:ext>
                </a:extLst>
              </p:cNvPr>
              <p:cNvSpPr/>
              <p:nvPr/>
            </p:nvSpPr>
            <p:spPr>
              <a:xfrm>
                <a:off x="5275412" y="1778000"/>
                <a:ext cx="279400" cy="279400"/>
              </a:xfrm>
              <a:prstGeom prst="ellipse">
                <a:avLst/>
              </a:prstGeom>
              <a:solidFill>
                <a:srgbClr val="864826"/>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4" name="Oval 13">
                <a:extLst>
                  <a:ext uri="{FF2B5EF4-FFF2-40B4-BE49-F238E27FC236}">
                    <a16:creationId xmlns:a16="http://schemas.microsoft.com/office/drawing/2014/main" id="{43980A59-B24A-0783-5631-9260B3F1A1A8}"/>
                  </a:ext>
                </a:extLst>
              </p:cNvPr>
              <p:cNvSpPr/>
              <p:nvPr/>
            </p:nvSpPr>
            <p:spPr>
              <a:xfrm>
                <a:off x="5331124" y="1833712"/>
                <a:ext cx="223688" cy="223688"/>
              </a:xfrm>
              <a:prstGeom prst="ellipse">
                <a:avLst/>
              </a:prstGeom>
              <a:solidFill>
                <a:srgbClr val="33030D"/>
              </a:solidFill>
              <a:ln w="12700" cap="flat" cmpd="sng" algn="ctr">
                <a:noFill/>
                <a:prstDash val="solid"/>
                <a:miter lim="800000"/>
              </a:ln>
              <a:effectLst/>
            </p:spPr>
            <p:txBody>
              <a:bodyPr rtlCol="0" anchor="ctr"/>
              <a:lstStyle/>
              <a:p>
                <a:pPr algn="ctr">
                  <a:defRPr/>
                </a:pPr>
                <a:endParaRPr lang="en-US" sz="1530" kern="0" dirty="0">
                  <a:solidFill>
                    <a:prstClr val="white"/>
                  </a:solidFill>
                  <a:latin typeface="Calibri"/>
                </a:endParaRPr>
              </a:p>
            </p:txBody>
          </p:sp>
          <p:sp>
            <p:nvSpPr>
              <p:cNvPr id="15" name="Oval 14">
                <a:extLst>
                  <a:ext uri="{FF2B5EF4-FFF2-40B4-BE49-F238E27FC236}">
                    <a16:creationId xmlns:a16="http://schemas.microsoft.com/office/drawing/2014/main" id="{88987E7A-5794-276B-CA95-1FAE4041C8BC}"/>
                  </a:ext>
                </a:extLst>
              </p:cNvPr>
              <p:cNvSpPr/>
              <p:nvPr/>
            </p:nvSpPr>
            <p:spPr>
              <a:xfrm>
                <a:off x="5404868" y="1846412"/>
                <a:ext cx="127000" cy="127000"/>
              </a:xfrm>
              <a:prstGeom prst="ellipse">
                <a:avLst/>
              </a:prstGeom>
              <a:solidFill>
                <a:srgbClr val="B46004"/>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6" name="Oval 15">
                <a:extLst>
                  <a:ext uri="{FF2B5EF4-FFF2-40B4-BE49-F238E27FC236}">
                    <a16:creationId xmlns:a16="http://schemas.microsoft.com/office/drawing/2014/main" id="{711D0EE3-A315-C8A9-EA7B-09FF9591A74B}"/>
                  </a:ext>
                </a:extLst>
              </p:cNvPr>
              <p:cNvSpPr/>
              <p:nvPr/>
            </p:nvSpPr>
            <p:spPr>
              <a:xfrm>
                <a:off x="5442970" y="1903413"/>
                <a:ext cx="88898" cy="82699"/>
              </a:xfrm>
              <a:prstGeom prst="ellipse">
                <a:avLst/>
              </a:pr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grpSp>
    </p:spTree>
    <p:extLst>
      <p:ext uri="{BB962C8B-B14F-4D97-AF65-F5344CB8AC3E}">
        <p14:creationId xmlns:p14="http://schemas.microsoft.com/office/powerpoint/2010/main" val="34806884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4000"/>
                                  </p:stCondLst>
                                  <p:childTnLst>
                                    <p:set>
                                      <p:cBhvr>
                                        <p:cTn id="6" dur="1" fill="hold">
                                          <p:stCondLst>
                                            <p:cond delay="0"/>
                                          </p:stCondLst>
                                        </p:cTn>
                                        <p:tgtEl>
                                          <p:spTgt spid="97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0EEDC30-4024-4DAF-AD69-0D190FC75381}"/>
              </a:ext>
            </a:extLst>
          </p:cNvPr>
          <p:cNvSpPr/>
          <p:nvPr/>
        </p:nvSpPr>
        <p:spPr>
          <a:xfrm>
            <a:off x="0" y="5691243"/>
            <a:ext cx="12192000" cy="11967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0" y="1411805"/>
            <a:ext cx="9283556" cy="2265236"/>
          </a:xfrm>
          <a:prstGeom prst="rect">
            <a:avLst/>
          </a:prstGeom>
          <a:noFill/>
        </p:spPr>
        <p:txBody>
          <a:bodyPr wrap="square" rtlCol="0">
            <a:spAutoFit/>
          </a:bodyPr>
          <a:lstStyle/>
          <a:p>
            <a:pPr lvl="1">
              <a:spcBef>
                <a:spcPct val="20000"/>
              </a:spcBef>
              <a:defRPr/>
            </a:pPr>
            <a:r>
              <a:rPr lang="en-US" altLang="en-US" sz="2800" dirty="0">
                <a:solidFill>
                  <a:srgbClr val="000000"/>
                </a:solidFill>
                <a:latin typeface="Calibri"/>
              </a:rPr>
              <a:t>All refrigerators, milk coolers, freezers, and ovens must have two functional thermometers</a:t>
            </a:r>
            <a:r>
              <a:rPr lang="en-US" altLang="en-US" sz="2800" dirty="0">
                <a:solidFill>
                  <a:srgbClr val="000000"/>
                </a:solidFill>
              </a:rPr>
              <a:t>. </a:t>
            </a:r>
          </a:p>
          <a:p>
            <a:pPr marL="914400" lvl="1" indent="-457200">
              <a:spcBef>
                <a:spcPct val="20000"/>
              </a:spcBef>
              <a:buFont typeface="Wingdings" panose="05000000000000000000" pitchFamily="2" charset="2"/>
              <a:buChar char="Ø"/>
              <a:defRPr/>
            </a:pPr>
            <a:r>
              <a:rPr lang="en-US" altLang="en-US" sz="2600" dirty="0">
                <a:solidFill>
                  <a:srgbClr val="000000"/>
                </a:solidFill>
              </a:rPr>
              <a:t>Add a secondary thermometer if needed</a:t>
            </a:r>
          </a:p>
          <a:p>
            <a:pPr marL="914400" lvl="1" indent="-457200">
              <a:spcBef>
                <a:spcPct val="20000"/>
              </a:spcBef>
              <a:buFont typeface="Wingdings" panose="05000000000000000000" pitchFamily="2" charset="2"/>
              <a:buChar char="Ø"/>
              <a:defRPr/>
            </a:pPr>
            <a:r>
              <a:rPr lang="en-US" altLang="en-US" sz="2600" dirty="0">
                <a:solidFill>
                  <a:srgbClr val="000000"/>
                </a:solidFill>
              </a:rPr>
              <a:t>Ensure the appropriate thermometer is used</a:t>
            </a:r>
          </a:p>
          <a:p>
            <a:pPr>
              <a:defRPr/>
            </a:pPr>
            <a:endParaRPr lang="en-US" dirty="0">
              <a:solidFill>
                <a:srgbClr val="008000"/>
              </a:solidFill>
              <a:latin typeface="Calibri"/>
            </a:endParaRPr>
          </a:p>
        </p:txBody>
      </p:sp>
      <p:sp>
        <p:nvSpPr>
          <p:cNvPr id="6" name="Title 1"/>
          <p:cNvSpPr>
            <a:spLocks noGrp="1"/>
          </p:cNvSpPr>
          <p:nvPr>
            <p:ph type="title"/>
          </p:nvPr>
        </p:nvSpPr>
        <p:spPr>
          <a:xfrm>
            <a:off x="0" y="0"/>
            <a:ext cx="12192000" cy="1097280"/>
          </a:xfrm>
          <a:solidFill>
            <a:srgbClr val="712766"/>
          </a:solidFill>
        </p:spPr>
        <p:txBody>
          <a:bodyPr>
            <a:normAutofit/>
          </a:bodyPr>
          <a:lstStyle/>
          <a:p>
            <a:pPr marL="457200" algn="l">
              <a:spcBef>
                <a:spcPts val="0"/>
              </a:spcBef>
            </a:pPr>
            <a:r>
              <a:rPr lang="en-US" sz="4800" b="1" dirty="0">
                <a:solidFill>
                  <a:schemeClr val="bg1"/>
                </a:solidFill>
                <a:latin typeface="Juice ITC" panose="04040403040A02020202" pitchFamily="82" charset="0"/>
                <a:ea typeface="+mn-ea"/>
                <a:cs typeface="+mn-cs"/>
              </a:rPr>
              <a:t>Secondary Thermometers</a:t>
            </a:r>
            <a:endParaRPr lang="en-US" sz="5400" dirty="0">
              <a:solidFill>
                <a:schemeClr val="bg1"/>
              </a:solidFill>
              <a:latin typeface="Juice ITC" panose="04040403040A02020202" pitchFamily="82" charset="0"/>
            </a:endParaRPr>
          </a:p>
        </p:txBody>
      </p:sp>
      <p:sp>
        <p:nvSpPr>
          <p:cNvPr id="2" name="AutoShape 2" descr="Image result for commercial refrigerator pn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dirty="0">
              <a:solidFill>
                <a:srgbClr val="008000"/>
              </a:solidFill>
              <a:latin typeface="Calibri"/>
            </a:endParaRPr>
          </a:p>
        </p:txBody>
      </p:sp>
      <p:sp>
        <p:nvSpPr>
          <p:cNvPr id="3" name="AutoShape 4" descr="Image result for commercial refrigerator png"/>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dirty="0">
              <a:solidFill>
                <a:srgbClr val="008000"/>
              </a:solidFill>
              <a:latin typeface="Calibri"/>
            </a:endParaRPr>
          </a:p>
        </p:txBody>
      </p:sp>
      <p:pic>
        <p:nvPicPr>
          <p:cNvPr id="1030" name="Picture 6" descr="https://banner2.kisspng.com/20180220/lqq/kisspng-refrigerator-kitchen-congelador-commercial-four-door-refrigerator-5a8ce76c699f97.3713579415191837244326.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Effect>
                      <a14:artisticCrisscrossEtching/>
                    </a14:imgEffect>
                  </a14:imgLayer>
                </a14:imgProps>
              </a:ext>
              <a:ext uri="{28A0092B-C50C-407E-A947-70E740481C1C}">
                <a14:useLocalDpi xmlns:a14="http://schemas.microsoft.com/office/drawing/2010/main" val="0"/>
              </a:ext>
            </a:extLst>
          </a:blip>
          <a:srcRect/>
          <a:stretch>
            <a:fillRect/>
          </a:stretch>
        </p:blipFill>
        <p:spPr bwMode="auto">
          <a:xfrm>
            <a:off x="570673" y="3482596"/>
            <a:ext cx="2977143" cy="330059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refrig thermometer pn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84967">
            <a:off x="2180401" y="4141296"/>
            <a:ext cx="581175" cy="581175"/>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Image result for commercial oven pn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200" r="100000">
                        <a14:foregroundMark x1="89300" y1="16000" x2="89300" y2="16000"/>
                        <a14:foregroundMark x1="94400" y1="33300" x2="94400" y2="33300"/>
                        <a14:foregroundMark x1="94200" y1="33500" x2="93700" y2="46100"/>
                        <a14:foregroundMark x1="68600" y1="21100" x2="68600" y2="21100"/>
                        <a14:foregroundMark x1="68600" y1="21100" x2="86600" y2="19900"/>
                        <a14:foregroundMark x1="86600" y1="19900" x2="86600" y2="26100"/>
                        <a14:foregroundMark x1="92000" y1="53600" x2="92000" y2="53600"/>
                        <a14:foregroundMark x1="86400" y1="15100" x2="86400" y2="15100"/>
                        <a14:foregroundMark x1="86000" y1="15200" x2="68000" y2="16300"/>
                        <a14:foregroundMark x1="88600" y1="14600" x2="88600" y2="14600"/>
                        <a14:foregroundMark x1="88600" y1="14600" x2="86400" y2="15300"/>
                        <a14:foregroundMark x1="65300" y1="16600" x2="65300" y2="16600"/>
                        <a14:foregroundMark x1="65300" y1="16600" x2="67100" y2="16600"/>
                      </a14:backgroundRemoval>
                    </a14:imgEffect>
                    <a14:imgEffect>
                      <a14:artisticCrisscrossEtching/>
                    </a14:imgEffect>
                  </a14:imgLayer>
                </a14:imgProps>
              </a:ext>
              <a:ext uri="{28A0092B-C50C-407E-A947-70E740481C1C}">
                <a14:useLocalDpi xmlns:a14="http://schemas.microsoft.com/office/drawing/2010/main" val="0"/>
              </a:ext>
            </a:extLst>
          </a:blip>
          <a:srcRect/>
          <a:stretch>
            <a:fillRect/>
          </a:stretch>
        </p:blipFill>
        <p:spPr bwMode="auto">
          <a:xfrm>
            <a:off x="7677207" y="3569683"/>
            <a:ext cx="2518906" cy="308534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6" descr="Image result for oven thermometer pn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1265857">
            <a:off x="8683472" y="4014941"/>
            <a:ext cx="506377" cy="50637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school milk coole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5700" r="96100"/>
                    </a14:imgEffect>
                    <a14:imgEffect>
                      <a14:artisticCrisscrossEtching/>
                    </a14:imgEffect>
                  </a14:imgLayer>
                </a14:imgProps>
              </a:ext>
              <a:ext uri="{28A0092B-C50C-407E-A947-70E740481C1C}">
                <a14:useLocalDpi xmlns:a14="http://schemas.microsoft.com/office/drawing/2010/main" val="0"/>
              </a:ext>
            </a:extLst>
          </a:blip>
          <a:srcRect/>
          <a:stretch>
            <a:fillRect/>
          </a:stretch>
        </p:blipFill>
        <p:spPr bwMode="auto">
          <a:xfrm>
            <a:off x="4217042" y="4031258"/>
            <a:ext cx="2366405" cy="236640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 result for oven thermometer pn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142337" y="4126089"/>
            <a:ext cx="527150" cy="527150"/>
          </a:xfrm>
          <a:prstGeom prst="rect">
            <a:avLst/>
          </a:prstGeom>
          <a:noFill/>
          <a:scene3d>
            <a:camera prst="perspectiveHeroicExtremeRightFacing"/>
            <a:lightRig rig="threePt" dir="t"/>
          </a:scene3d>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F0269E8A-17E7-9514-11FA-C0D75E8B59D8}"/>
              </a:ext>
            </a:extLst>
          </p:cNvPr>
          <p:cNvGrpSpPr/>
          <p:nvPr/>
        </p:nvGrpSpPr>
        <p:grpSpPr>
          <a:xfrm>
            <a:off x="10247086" y="1327829"/>
            <a:ext cx="1736205" cy="1891011"/>
            <a:chOff x="-1291755" y="2720076"/>
            <a:chExt cx="2982307" cy="3699774"/>
          </a:xfrm>
        </p:grpSpPr>
        <p:sp>
          <p:nvSpPr>
            <p:cNvPr id="1058" name="Oval 1057">
              <a:extLst>
                <a:ext uri="{FF2B5EF4-FFF2-40B4-BE49-F238E27FC236}">
                  <a16:creationId xmlns:a16="http://schemas.microsoft.com/office/drawing/2014/main" id="{0330E4E3-2421-B803-78A2-6A617E81DC69}"/>
                </a:ext>
              </a:extLst>
            </p:cNvPr>
            <p:cNvSpPr/>
            <p:nvPr/>
          </p:nvSpPr>
          <p:spPr>
            <a:xfrm>
              <a:off x="-1162050" y="3524250"/>
              <a:ext cx="2743200" cy="2800350"/>
            </a:xfrm>
            <a:prstGeom prst="ellipse">
              <a:avLst/>
            </a:prstGeom>
            <a:solidFill>
              <a:srgbClr val="FDE9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9" name="Oval 1058">
              <a:extLst>
                <a:ext uri="{FF2B5EF4-FFF2-40B4-BE49-F238E27FC236}">
                  <a16:creationId xmlns:a16="http://schemas.microsoft.com/office/drawing/2014/main" id="{9316A0B2-95A6-42D7-4768-284C9DD98C4D}"/>
                </a:ext>
              </a:extLst>
            </p:cNvPr>
            <p:cNvSpPr/>
            <p:nvPr/>
          </p:nvSpPr>
          <p:spPr>
            <a:xfrm>
              <a:off x="-1291755" y="3429000"/>
              <a:ext cx="2982307" cy="2990850"/>
            </a:xfrm>
            <a:prstGeom prst="ellipse">
              <a:avLst/>
            </a:prstGeom>
            <a:noFill/>
            <a:ln w="38100">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60" name="Group 1059">
              <a:extLst>
                <a:ext uri="{FF2B5EF4-FFF2-40B4-BE49-F238E27FC236}">
                  <a16:creationId xmlns:a16="http://schemas.microsoft.com/office/drawing/2014/main" id="{08394F04-B175-8B28-5CF4-FAEA32DD740D}"/>
                </a:ext>
              </a:extLst>
            </p:cNvPr>
            <p:cNvGrpSpPr/>
            <p:nvPr/>
          </p:nvGrpSpPr>
          <p:grpSpPr>
            <a:xfrm flipH="1">
              <a:off x="-1205954" y="2720076"/>
              <a:ext cx="2290770" cy="3649875"/>
              <a:chOff x="720551" y="1573392"/>
              <a:chExt cx="2290770" cy="3649875"/>
            </a:xfrm>
          </p:grpSpPr>
          <p:sp>
            <p:nvSpPr>
              <p:cNvPr id="1061" name="Freeform: Shape 1060">
                <a:extLst>
                  <a:ext uri="{FF2B5EF4-FFF2-40B4-BE49-F238E27FC236}">
                    <a16:creationId xmlns:a16="http://schemas.microsoft.com/office/drawing/2014/main" id="{654C2D4E-E385-7137-C420-6C7C6799A619}"/>
                  </a:ext>
                </a:extLst>
              </p:cNvPr>
              <p:cNvSpPr>
                <a:spLocks noChangeAspect="1"/>
              </p:cNvSpPr>
              <p:nvPr/>
            </p:nvSpPr>
            <p:spPr>
              <a:xfrm rot="20010427">
                <a:off x="2111959" y="3476407"/>
                <a:ext cx="899362" cy="802571"/>
              </a:xfrm>
              <a:custGeom>
                <a:avLst/>
                <a:gdLst>
                  <a:gd name="connsiteX0" fmla="*/ 727777 w 977309"/>
                  <a:gd name="connsiteY0" fmla="*/ 193137 h 872129"/>
                  <a:gd name="connsiteX1" fmla="*/ 727785 w 977309"/>
                  <a:gd name="connsiteY1" fmla="*/ 193288 h 872129"/>
                  <a:gd name="connsiteX2" fmla="*/ 727863 w 977309"/>
                  <a:gd name="connsiteY2" fmla="*/ 193369 h 872129"/>
                  <a:gd name="connsiteX3" fmla="*/ 859327 w 977309"/>
                  <a:gd name="connsiteY3" fmla="*/ 1992 h 872129"/>
                  <a:gd name="connsiteX4" fmla="*/ 867099 w 977309"/>
                  <a:gd name="connsiteY4" fmla="*/ 7451 h 872129"/>
                  <a:gd name="connsiteX5" fmla="*/ 874336 w 977309"/>
                  <a:gd name="connsiteY5" fmla="*/ 15073 h 872129"/>
                  <a:gd name="connsiteX6" fmla="*/ 873456 w 977309"/>
                  <a:gd name="connsiteY6" fmla="*/ 48886 h 872129"/>
                  <a:gd name="connsiteX7" fmla="*/ 738232 w 977309"/>
                  <a:gd name="connsiteY7" fmla="*/ 180451 h 872129"/>
                  <a:gd name="connsiteX8" fmla="*/ 734701 w 977309"/>
                  <a:gd name="connsiteY8" fmla="*/ 186577 h 872129"/>
                  <a:gd name="connsiteX9" fmla="*/ 734792 w 977309"/>
                  <a:gd name="connsiteY9" fmla="*/ 187865 h 872129"/>
                  <a:gd name="connsiteX10" fmla="*/ 736765 w 977309"/>
                  <a:gd name="connsiteY10" fmla="*/ 188259 h 872129"/>
                  <a:gd name="connsiteX11" fmla="*/ 740521 w 977309"/>
                  <a:gd name="connsiteY11" fmla="*/ 186910 h 872129"/>
                  <a:gd name="connsiteX12" fmla="*/ 741372 w 977309"/>
                  <a:gd name="connsiteY12" fmla="*/ 186398 h 872129"/>
                  <a:gd name="connsiteX13" fmla="*/ 744464 w 977309"/>
                  <a:gd name="connsiteY13" fmla="*/ 183942 h 872129"/>
                  <a:gd name="connsiteX14" fmla="*/ 902899 w 977309"/>
                  <a:gd name="connsiteY14" fmla="*/ 45136 h 872129"/>
                  <a:gd name="connsiteX15" fmla="*/ 953514 w 977309"/>
                  <a:gd name="connsiteY15" fmla="*/ 47775 h 872129"/>
                  <a:gd name="connsiteX16" fmla="*/ 953716 w 977309"/>
                  <a:gd name="connsiteY16" fmla="*/ 47999 h 872129"/>
                  <a:gd name="connsiteX17" fmla="*/ 951358 w 977309"/>
                  <a:gd name="connsiteY17" fmla="*/ 92284 h 872129"/>
                  <a:gd name="connsiteX18" fmla="*/ 828310 w 977309"/>
                  <a:gd name="connsiteY18" fmla="*/ 202893 h 872129"/>
                  <a:gd name="connsiteX19" fmla="*/ 785758 w 977309"/>
                  <a:gd name="connsiteY19" fmla="*/ 240432 h 872129"/>
                  <a:gd name="connsiteX20" fmla="*/ 891421 w 977309"/>
                  <a:gd name="connsiteY20" fmla="*/ 153002 h 872129"/>
                  <a:gd name="connsiteX21" fmla="*/ 931233 w 977309"/>
                  <a:gd name="connsiteY21" fmla="*/ 121399 h 872129"/>
                  <a:gd name="connsiteX22" fmla="*/ 957473 w 977309"/>
                  <a:gd name="connsiteY22" fmla="*/ 116563 h 872129"/>
                  <a:gd name="connsiteX23" fmla="*/ 971150 w 977309"/>
                  <a:gd name="connsiteY23" fmla="*/ 125988 h 872129"/>
                  <a:gd name="connsiteX24" fmla="*/ 966562 w 977309"/>
                  <a:gd name="connsiteY24" fmla="*/ 165907 h 872129"/>
                  <a:gd name="connsiteX25" fmla="*/ 821575 w 977309"/>
                  <a:gd name="connsiteY25" fmla="*/ 291671 h 872129"/>
                  <a:gd name="connsiteX26" fmla="*/ 818242 w 977309"/>
                  <a:gd name="connsiteY26" fmla="*/ 304146 h 872129"/>
                  <a:gd name="connsiteX27" fmla="*/ 824030 w 977309"/>
                  <a:gd name="connsiteY27" fmla="*/ 301801 h 872129"/>
                  <a:gd name="connsiteX28" fmla="*/ 830191 w 977309"/>
                  <a:gd name="connsiteY28" fmla="*/ 296872 h 872129"/>
                  <a:gd name="connsiteX29" fmla="*/ 908526 w 977309"/>
                  <a:gd name="connsiteY29" fmla="*/ 238712 h 872129"/>
                  <a:gd name="connsiteX30" fmla="*/ 948444 w 977309"/>
                  <a:gd name="connsiteY30" fmla="*/ 243299 h 872129"/>
                  <a:gd name="connsiteX31" fmla="*/ 943855 w 977309"/>
                  <a:gd name="connsiteY31" fmla="*/ 283218 h 872129"/>
                  <a:gd name="connsiteX32" fmla="*/ 863136 w 977309"/>
                  <a:gd name="connsiteY32" fmla="*/ 348342 h 872129"/>
                  <a:gd name="connsiteX33" fmla="*/ 817278 w 977309"/>
                  <a:gd name="connsiteY33" fmla="*/ 378305 h 872129"/>
                  <a:gd name="connsiteX34" fmla="*/ 814780 w 977309"/>
                  <a:gd name="connsiteY34" fmla="*/ 379576 h 872129"/>
                  <a:gd name="connsiteX35" fmla="*/ 810574 w 977309"/>
                  <a:gd name="connsiteY35" fmla="*/ 382319 h 872129"/>
                  <a:gd name="connsiteX36" fmla="*/ 749973 w 977309"/>
                  <a:gd name="connsiteY36" fmla="*/ 423501 h 872129"/>
                  <a:gd name="connsiteX37" fmla="*/ 670631 w 977309"/>
                  <a:gd name="connsiteY37" fmla="*/ 457344 h 872129"/>
                  <a:gd name="connsiteX38" fmla="*/ 628565 w 977309"/>
                  <a:gd name="connsiteY38" fmla="*/ 448617 h 872129"/>
                  <a:gd name="connsiteX39" fmla="*/ 624642 w 977309"/>
                  <a:gd name="connsiteY39" fmla="*/ 456078 h 872129"/>
                  <a:gd name="connsiteX40" fmla="*/ 426470 w 977309"/>
                  <a:gd name="connsiteY40" fmla="*/ 674023 h 872129"/>
                  <a:gd name="connsiteX41" fmla="*/ 173316 w 977309"/>
                  <a:gd name="connsiteY41" fmla="*/ 870821 h 872129"/>
                  <a:gd name="connsiteX42" fmla="*/ 171003 w 977309"/>
                  <a:gd name="connsiteY42" fmla="*/ 868408 h 872129"/>
                  <a:gd name="connsiteX43" fmla="*/ 34129 w 977309"/>
                  <a:gd name="connsiteY43" fmla="*/ 868408 h 872129"/>
                  <a:gd name="connsiteX44" fmla="*/ 0 w 977309"/>
                  <a:gd name="connsiteY44" fmla="*/ 493901 h 872129"/>
                  <a:gd name="connsiteX45" fmla="*/ 34129 w 977309"/>
                  <a:gd name="connsiteY45" fmla="*/ 119394 h 872129"/>
                  <a:gd name="connsiteX46" fmla="*/ 178009 w 977309"/>
                  <a:gd name="connsiteY46" fmla="*/ 119394 h 872129"/>
                  <a:gd name="connsiteX47" fmla="*/ 212138 w 977309"/>
                  <a:gd name="connsiteY47" fmla="*/ 493901 h 872129"/>
                  <a:gd name="connsiteX48" fmla="*/ 210197 w 977309"/>
                  <a:gd name="connsiteY48" fmla="*/ 599380 h 872129"/>
                  <a:gd name="connsiteX49" fmla="*/ 284115 w 977309"/>
                  <a:gd name="connsiteY49" fmla="*/ 525499 h 872129"/>
                  <a:gd name="connsiteX50" fmla="*/ 510262 w 977309"/>
                  <a:gd name="connsiteY50" fmla="*/ 336742 h 872129"/>
                  <a:gd name="connsiteX51" fmla="*/ 512320 w 977309"/>
                  <a:gd name="connsiteY51" fmla="*/ 335770 h 872129"/>
                  <a:gd name="connsiteX52" fmla="*/ 511936 w 977309"/>
                  <a:gd name="connsiteY52" fmla="*/ 335211 h 872129"/>
                  <a:gd name="connsiteX53" fmla="*/ 528156 w 977309"/>
                  <a:gd name="connsiteY53" fmla="*/ 206729 h 872129"/>
                  <a:gd name="connsiteX54" fmla="*/ 555621 w 977309"/>
                  <a:gd name="connsiteY54" fmla="*/ 123388 h 872129"/>
                  <a:gd name="connsiteX55" fmla="*/ 530007 w 977309"/>
                  <a:gd name="connsiteY55" fmla="*/ 54194 h 872129"/>
                  <a:gd name="connsiteX56" fmla="*/ 530103 w 977309"/>
                  <a:gd name="connsiteY56" fmla="*/ 51496 h 872129"/>
                  <a:gd name="connsiteX57" fmla="*/ 529687 w 977309"/>
                  <a:gd name="connsiteY57" fmla="*/ 47333 h 872129"/>
                  <a:gd name="connsiteX58" fmla="*/ 537432 w 977309"/>
                  <a:gd name="connsiteY58" fmla="*/ 27564 h 872129"/>
                  <a:gd name="connsiteX59" fmla="*/ 600705 w 977309"/>
                  <a:gd name="connsiteY59" fmla="*/ 49307 h 872129"/>
                  <a:gd name="connsiteX60" fmla="*/ 615680 w 977309"/>
                  <a:gd name="connsiteY60" fmla="*/ 72812 h 872129"/>
                  <a:gd name="connsiteX61" fmla="*/ 618946 w 977309"/>
                  <a:gd name="connsiteY61" fmla="*/ 82609 h 872129"/>
                  <a:gd name="connsiteX62" fmla="*/ 619132 w 977309"/>
                  <a:gd name="connsiteY62" fmla="*/ 84159 h 872129"/>
                  <a:gd name="connsiteX63" fmla="*/ 614698 w 977309"/>
                  <a:gd name="connsiteY63" fmla="*/ 122712 h 872129"/>
                  <a:gd name="connsiteX64" fmla="*/ 614987 w 977309"/>
                  <a:gd name="connsiteY64" fmla="*/ 122593 h 872129"/>
                  <a:gd name="connsiteX65" fmla="*/ 614002 w 977309"/>
                  <a:gd name="connsiteY65" fmla="*/ 127552 h 872129"/>
                  <a:gd name="connsiteX66" fmla="*/ 620471 w 977309"/>
                  <a:gd name="connsiteY66" fmla="*/ 148663 h 872129"/>
                  <a:gd name="connsiteX67" fmla="*/ 623009 w 977309"/>
                  <a:gd name="connsiteY67" fmla="*/ 151359 h 872129"/>
                  <a:gd name="connsiteX68" fmla="*/ 623025 w 977309"/>
                  <a:gd name="connsiteY68" fmla="*/ 152349 h 872129"/>
                  <a:gd name="connsiteX69" fmla="*/ 624018 w 977309"/>
                  <a:gd name="connsiteY69" fmla="*/ 152432 h 872129"/>
                  <a:gd name="connsiteX70" fmla="*/ 624613 w 977309"/>
                  <a:gd name="connsiteY70" fmla="*/ 153062 h 872129"/>
                  <a:gd name="connsiteX71" fmla="*/ 635408 w 977309"/>
                  <a:gd name="connsiteY71" fmla="*/ 159243 h 872129"/>
                  <a:gd name="connsiteX72" fmla="*/ 638892 w 977309"/>
                  <a:gd name="connsiteY72" fmla="*/ 159943 h 872129"/>
                  <a:gd name="connsiteX73" fmla="*/ 641177 w 977309"/>
                  <a:gd name="connsiteY73" fmla="*/ 161064 h 872129"/>
                  <a:gd name="connsiteX74" fmla="*/ 664717 w 977309"/>
                  <a:gd name="connsiteY74" fmla="*/ 158508 h 872129"/>
                  <a:gd name="connsiteX75" fmla="*/ 669261 w 977309"/>
                  <a:gd name="connsiteY75" fmla="*/ 155656 h 872129"/>
                  <a:gd name="connsiteX76" fmla="*/ 671431 w 977309"/>
                  <a:gd name="connsiteY76" fmla="*/ 153780 h 872129"/>
                  <a:gd name="connsiteX77" fmla="*/ 671523 w 977309"/>
                  <a:gd name="connsiteY77" fmla="*/ 153804 h 872129"/>
                  <a:gd name="connsiteX78" fmla="*/ 674725 w 977309"/>
                  <a:gd name="connsiteY78" fmla="*/ 150837 h 872129"/>
                  <a:gd name="connsiteX79" fmla="*/ 833285 w 977309"/>
                  <a:gd name="connsiteY79" fmla="*/ 6571 h 872129"/>
                  <a:gd name="connsiteX80" fmla="*/ 859327 w 977309"/>
                  <a:gd name="connsiteY80" fmla="*/ 1992 h 87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77309" h="872129">
                    <a:moveTo>
                      <a:pt x="727777" y="193137"/>
                    </a:moveTo>
                    <a:lnTo>
                      <a:pt x="727785" y="193288"/>
                    </a:lnTo>
                    <a:lnTo>
                      <a:pt x="727863" y="193369"/>
                    </a:lnTo>
                    <a:close/>
                    <a:moveTo>
                      <a:pt x="859327" y="1992"/>
                    </a:moveTo>
                    <a:cubicBezTo>
                      <a:pt x="862174" y="3234"/>
                      <a:pt x="864826" y="5055"/>
                      <a:pt x="867099" y="7451"/>
                    </a:cubicBezTo>
                    <a:lnTo>
                      <a:pt x="874336" y="15073"/>
                    </a:lnTo>
                    <a:cubicBezTo>
                      <a:pt x="883430" y="24653"/>
                      <a:pt x="883036" y="39791"/>
                      <a:pt x="873456" y="48886"/>
                    </a:cubicBezTo>
                    <a:lnTo>
                      <a:pt x="738232" y="180451"/>
                    </a:lnTo>
                    <a:cubicBezTo>
                      <a:pt x="735838" y="182725"/>
                      <a:pt x="734901" y="184836"/>
                      <a:pt x="734701" y="186577"/>
                    </a:cubicBezTo>
                    <a:lnTo>
                      <a:pt x="734792" y="187865"/>
                    </a:lnTo>
                    <a:lnTo>
                      <a:pt x="736765" y="188259"/>
                    </a:lnTo>
                    <a:cubicBezTo>
                      <a:pt x="737784" y="188092"/>
                      <a:pt x="739065" y="187629"/>
                      <a:pt x="740521" y="186910"/>
                    </a:cubicBezTo>
                    <a:lnTo>
                      <a:pt x="741372" y="186398"/>
                    </a:lnTo>
                    <a:lnTo>
                      <a:pt x="744464" y="183942"/>
                    </a:lnTo>
                    <a:cubicBezTo>
                      <a:pt x="766266" y="166246"/>
                      <a:pt x="812711" y="123904"/>
                      <a:pt x="902899" y="45136"/>
                    </a:cubicBezTo>
                    <a:cubicBezTo>
                      <a:pt x="915779" y="33558"/>
                      <a:pt x="941937" y="34894"/>
                      <a:pt x="953514" y="47775"/>
                    </a:cubicBezTo>
                    <a:lnTo>
                      <a:pt x="953716" y="47999"/>
                    </a:lnTo>
                    <a:cubicBezTo>
                      <a:pt x="965295" y="60879"/>
                      <a:pt x="964238" y="80706"/>
                      <a:pt x="951358" y="92284"/>
                    </a:cubicBezTo>
                    <a:lnTo>
                      <a:pt x="828310" y="202893"/>
                    </a:lnTo>
                    <a:lnTo>
                      <a:pt x="785758" y="240432"/>
                    </a:lnTo>
                    <a:lnTo>
                      <a:pt x="891421" y="153002"/>
                    </a:lnTo>
                    <a:lnTo>
                      <a:pt x="931233" y="121399"/>
                    </a:lnTo>
                    <a:cubicBezTo>
                      <a:pt x="938913" y="115302"/>
                      <a:pt x="948775" y="113819"/>
                      <a:pt x="957473" y="116563"/>
                    </a:cubicBezTo>
                    <a:cubicBezTo>
                      <a:pt x="962691" y="118210"/>
                      <a:pt x="967492" y="121380"/>
                      <a:pt x="971150" y="125988"/>
                    </a:cubicBezTo>
                    <a:cubicBezTo>
                      <a:pt x="980906" y="138279"/>
                      <a:pt x="978851" y="156150"/>
                      <a:pt x="966562" y="165907"/>
                    </a:cubicBezTo>
                    <a:cubicBezTo>
                      <a:pt x="910304" y="210741"/>
                      <a:pt x="877833" y="246835"/>
                      <a:pt x="821575" y="291671"/>
                    </a:cubicBezTo>
                    <a:cubicBezTo>
                      <a:pt x="799070" y="309889"/>
                      <a:pt x="806855" y="308502"/>
                      <a:pt x="818242" y="304146"/>
                    </a:cubicBezTo>
                    <a:lnTo>
                      <a:pt x="824030" y="301801"/>
                    </a:lnTo>
                    <a:lnTo>
                      <a:pt x="830191" y="296872"/>
                    </a:lnTo>
                    <a:cubicBezTo>
                      <a:pt x="859693" y="273255"/>
                      <a:pt x="891280" y="248171"/>
                      <a:pt x="908526" y="238712"/>
                    </a:cubicBezTo>
                    <a:cubicBezTo>
                      <a:pt x="936119" y="223576"/>
                      <a:pt x="938688" y="231009"/>
                      <a:pt x="948444" y="243299"/>
                    </a:cubicBezTo>
                    <a:cubicBezTo>
                      <a:pt x="958200" y="255589"/>
                      <a:pt x="956145" y="273462"/>
                      <a:pt x="943855" y="283218"/>
                    </a:cubicBezTo>
                    <a:cubicBezTo>
                      <a:pt x="929691" y="300047"/>
                      <a:pt x="884232" y="332494"/>
                      <a:pt x="863136" y="348342"/>
                    </a:cubicBezTo>
                    <a:cubicBezTo>
                      <a:pt x="842040" y="364189"/>
                      <a:pt x="832094" y="375641"/>
                      <a:pt x="817278" y="378305"/>
                    </a:cubicBezTo>
                    <a:lnTo>
                      <a:pt x="814780" y="379576"/>
                    </a:lnTo>
                    <a:lnTo>
                      <a:pt x="810574" y="382319"/>
                    </a:lnTo>
                    <a:cubicBezTo>
                      <a:pt x="761352" y="414676"/>
                      <a:pt x="775069" y="409399"/>
                      <a:pt x="749973" y="423501"/>
                    </a:cubicBezTo>
                    <a:cubicBezTo>
                      <a:pt x="719086" y="440858"/>
                      <a:pt x="699610" y="458388"/>
                      <a:pt x="670631" y="457344"/>
                    </a:cubicBezTo>
                    <a:lnTo>
                      <a:pt x="628565" y="448617"/>
                    </a:lnTo>
                    <a:lnTo>
                      <a:pt x="624642" y="456078"/>
                    </a:lnTo>
                    <a:cubicBezTo>
                      <a:pt x="597909" y="498155"/>
                      <a:pt x="521850" y="582604"/>
                      <a:pt x="426470" y="674023"/>
                    </a:cubicBezTo>
                    <a:cubicBezTo>
                      <a:pt x="299299" y="795914"/>
                      <a:pt x="185963" y="884016"/>
                      <a:pt x="173316" y="870821"/>
                    </a:cubicBezTo>
                    <a:lnTo>
                      <a:pt x="171003" y="868408"/>
                    </a:lnTo>
                    <a:lnTo>
                      <a:pt x="34129" y="868408"/>
                    </a:lnTo>
                    <a:cubicBezTo>
                      <a:pt x="15282" y="868408"/>
                      <a:pt x="0" y="700747"/>
                      <a:pt x="0" y="493901"/>
                    </a:cubicBezTo>
                    <a:cubicBezTo>
                      <a:pt x="0" y="287055"/>
                      <a:pt x="15282" y="119394"/>
                      <a:pt x="34129" y="119394"/>
                    </a:cubicBezTo>
                    <a:lnTo>
                      <a:pt x="178009" y="119394"/>
                    </a:lnTo>
                    <a:cubicBezTo>
                      <a:pt x="196856" y="119394"/>
                      <a:pt x="212138" y="287055"/>
                      <a:pt x="212138" y="493901"/>
                    </a:cubicBezTo>
                    <a:lnTo>
                      <a:pt x="210197" y="599380"/>
                    </a:lnTo>
                    <a:lnTo>
                      <a:pt x="284115" y="525499"/>
                    </a:lnTo>
                    <a:cubicBezTo>
                      <a:pt x="379493" y="434080"/>
                      <a:pt x="467090" y="361669"/>
                      <a:pt x="510262" y="336742"/>
                    </a:cubicBezTo>
                    <a:lnTo>
                      <a:pt x="512320" y="335770"/>
                    </a:lnTo>
                    <a:lnTo>
                      <a:pt x="511936" y="335211"/>
                    </a:lnTo>
                    <a:cubicBezTo>
                      <a:pt x="492898" y="296201"/>
                      <a:pt x="497341" y="256382"/>
                      <a:pt x="528156" y="206729"/>
                    </a:cubicBezTo>
                    <a:cubicBezTo>
                      <a:pt x="557695" y="142644"/>
                      <a:pt x="556398" y="150539"/>
                      <a:pt x="555621" y="123388"/>
                    </a:cubicBezTo>
                    <a:cubicBezTo>
                      <a:pt x="544928" y="98266"/>
                      <a:pt x="530676" y="69602"/>
                      <a:pt x="530007" y="54194"/>
                    </a:cubicBezTo>
                    <a:lnTo>
                      <a:pt x="530103" y="51496"/>
                    </a:lnTo>
                    <a:lnTo>
                      <a:pt x="529687" y="47333"/>
                    </a:lnTo>
                    <a:cubicBezTo>
                      <a:pt x="529662" y="39106"/>
                      <a:pt x="532169" y="32120"/>
                      <a:pt x="537432" y="27564"/>
                    </a:cubicBezTo>
                    <a:cubicBezTo>
                      <a:pt x="551470" y="15415"/>
                      <a:pt x="579798" y="25150"/>
                      <a:pt x="600705" y="49307"/>
                    </a:cubicBezTo>
                    <a:cubicBezTo>
                      <a:pt x="607238" y="56855"/>
                      <a:pt x="612273" y="64920"/>
                      <a:pt x="615680" y="72812"/>
                    </a:cubicBezTo>
                    <a:lnTo>
                      <a:pt x="618946" y="82609"/>
                    </a:lnTo>
                    <a:lnTo>
                      <a:pt x="619132" y="84159"/>
                    </a:lnTo>
                    <a:cubicBezTo>
                      <a:pt x="620102" y="98938"/>
                      <a:pt x="618581" y="112630"/>
                      <a:pt x="614698" y="122712"/>
                    </a:cubicBezTo>
                    <a:lnTo>
                      <a:pt x="614987" y="122593"/>
                    </a:lnTo>
                    <a:lnTo>
                      <a:pt x="614002" y="127552"/>
                    </a:lnTo>
                    <a:cubicBezTo>
                      <a:pt x="613476" y="135214"/>
                      <a:pt x="615868" y="142716"/>
                      <a:pt x="620471" y="148663"/>
                    </a:cubicBezTo>
                    <a:lnTo>
                      <a:pt x="623009" y="151359"/>
                    </a:lnTo>
                    <a:lnTo>
                      <a:pt x="623025" y="152349"/>
                    </a:lnTo>
                    <a:lnTo>
                      <a:pt x="624018" y="152432"/>
                    </a:lnTo>
                    <a:lnTo>
                      <a:pt x="624613" y="153062"/>
                    </a:lnTo>
                    <a:cubicBezTo>
                      <a:pt x="627671" y="155740"/>
                      <a:pt x="631305" y="157871"/>
                      <a:pt x="635408" y="159243"/>
                    </a:cubicBezTo>
                    <a:lnTo>
                      <a:pt x="638892" y="159943"/>
                    </a:lnTo>
                    <a:lnTo>
                      <a:pt x="641177" y="161064"/>
                    </a:lnTo>
                    <a:cubicBezTo>
                      <a:pt x="647852" y="163494"/>
                      <a:pt x="656612" y="162785"/>
                      <a:pt x="664717" y="158508"/>
                    </a:cubicBezTo>
                    <a:cubicBezTo>
                      <a:pt x="666337" y="157654"/>
                      <a:pt x="667855" y="156696"/>
                      <a:pt x="669261" y="155656"/>
                    </a:cubicBezTo>
                    <a:lnTo>
                      <a:pt x="671431" y="153780"/>
                    </a:lnTo>
                    <a:lnTo>
                      <a:pt x="671523" y="153804"/>
                    </a:lnTo>
                    <a:lnTo>
                      <a:pt x="674725" y="150837"/>
                    </a:lnTo>
                    <a:cubicBezTo>
                      <a:pt x="727578" y="102748"/>
                      <a:pt x="782058" y="55202"/>
                      <a:pt x="833285" y="6571"/>
                    </a:cubicBezTo>
                    <a:cubicBezTo>
                      <a:pt x="840471" y="-250"/>
                      <a:pt x="850783" y="-1734"/>
                      <a:pt x="859327" y="1992"/>
                    </a:cubicBezTo>
                    <a:close/>
                  </a:path>
                </a:pathLst>
              </a:custGeom>
              <a:solidFill>
                <a:srgbClr val="EACC82"/>
              </a:solidFill>
              <a:ln w="9525" cap="flat" cmpd="sng" algn="ctr">
                <a:noFill/>
                <a:prstDash val="solid"/>
              </a:ln>
              <a:effectLst/>
            </p:spPr>
            <p:txBody>
              <a:bodyPr wrap="square" rtlCol="0" anchor="ctr">
                <a:noAutofit/>
              </a:bodyPr>
              <a:lstStyle/>
              <a:p>
                <a:pPr algn="ctr" defTabSz="914400" fontAlgn="base">
                  <a:spcBef>
                    <a:spcPct val="0"/>
                  </a:spcBef>
                  <a:spcAft>
                    <a:spcPct val="0"/>
                  </a:spcAft>
                  <a:defRPr/>
                </a:pPr>
                <a:endParaRPr lang="en-US" sz="1530" kern="0">
                  <a:solidFill>
                    <a:prstClr val="white"/>
                  </a:solidFill>
                  <a:latin typeface="Calibri"/>
                </a:endParaRPr>
              </a:p>
            </p:txBody>
          </p:sp>
          <p:sp>
            <p:nvSpPr>
              <p:cNvPr id="1062" name="Flowchart: Terminator 1061">
                <a:extLst>
                  <a:ext uri="{FF2B5EF4-FFF2-40B4-BE49-F238E27FC236}">
                    <a16:creationId xmlns:a16="http://schemas.microsoft.com/office/drawing/2014/main" id="{AF807EAF-7AC1-72AB-2D31-08453E74F95A}"/>
                  </a:ext>
                </a:extLst>
              </p:cNvPr>
              <p:cNvSpPr/>
              <p:nvPr/>
            </p:nvSpPr>
            <p:spPr>
              <a:xfrm rot="19999634" flipH="1">
                <a:off x="2143969" y="3710176"/>
                <a:ext cx="225594" cy="711363"/>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063" name="Flowchart: Delay 1062">
                <a:extLst>
                  <a:ext uri="{FF2B5EF4-FFF2-40B4-BE49-F238E27FC236}">
                    <a16:creationId xmlns:a16="http://schemas.microsoft.com/office/drawing/2014/main" id="{2CA839BA-2602-ABAE-F80B-709EBAB16E74}"/>
                  </a:ext>
                </a:extLst>
              </p:cNvPr>
              <p:cNvSpPr/>
              <p:nvPr/>
            </p:nvSpPr>
            <p:spPr>
              <a:xfrm rot="19976169">
                <a:off x="1918211" y="3358086"/>
                <a:ext cx="320445" cy="657015"/>
              </a:xfrm>
              <a:prstGeom prst="flowChartDelay">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grpSp>
            <p:nvGrpSpPr>
              <p:cNvPr id="1064" name="Group 1063">
                <a:extLst>
                  <a:ext uri="{FF2B5EF4-FFF2-40B4-BE49-F238E27FC236}">
                    <a16:creationId xmlns:a16="http://schemas.microsoft.com/office/drawing/2014/main" id="{B8401C86-1190-383B-742B-10AB77B243E5}"/>
                  </a:ext>
                </a:extLst>
              </p:cNvPr>
              <p:cNvGrpSpPr/>
              <p:nvPr/>
            </p:nvGrpSpPr>
            <p:grpSpPr>
              <a:xfrm>
                <a:off x="720551" y="1574772"/>
                <a:ext cx="1581557" cy="3648495"/>
                <a:chOff x="701501" y="393208"/>
                <a:chExt cx="1581557" cy="3648495"/>
              </a:xfrm>
            </p:grpSpPr>
            <p:sp>
              <p:nvSpPr>
                <p:cNvPr id="1112" name="Flowchart: Manual Operation 26">
                  <a:extLst>
                    <a:ext uri="{FF2B5EF4-FFF2-40B4-BE49-F238E27FC236}">
                      <a16:creationId xmlns:a16="http://schemas.microsoft.com/office/drawing/2014/main" id="{7BC87205-72C9-ACE7-3BAC-6B7E167D9F01}"/>
                    </a:ext>
                  </a:extLst>
                </p:cNvPr>
                <p:cNvSpPr/>
                <p:nvPr/>
              </p:nvSpPr>
              <p:spPr>
                <a:xfrm rot="21326916" flipV="1">
                  <a:off x="1578450" y="3445054"/>
                  <a:ext cx="414978" cy="591391"/>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113" name="Rectangle: Single Corner Snipped 29">
                  <a:extLst>
                    <a:ext uri="{FF2B5EF4-FFF2-40B4-BE49-F238E27FC236}">
                      <a16:creationId xmlns:a16="http://schemas.microsoft.com/office/drawing/2014/main" id="{337009E4-8DEE-F0EC-4884-8B277E4D043F}"/>
                    </a:ext>
                  </a:extLst>
                </p:cNvPr>
                <p:cNvSpPr/>
                <p:nvPr/>
              </p:nvSpPr>
              <p:spPr>
                <a:xfrm flipH="1">
                  <a:off x="1159132" y="2229839"/>
                  <a:ext cx="844823" cy="1228724"/>
                </a:xfrm>
                <a:prstGeom prst="snip1Rect">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114" name="Oval 1113">
                  <a:extLst>
                    <a:ext uri="{FF2B5EF4-FFF2-40B4-BE49-F238E27FC236}">
                      <a16:creationId xmlns:a16="http://schemas.microsoft.com/office/drawing/2014/main" id="{6175024B-8276-D1F3-3A53-1343ED052BA6}"/>
                    </a:ext>
                  </a:extLst>
                </p:cNvPr>
                <p:cNvSpPr/>
                <p:nvPr/>
              </p:nvSpPr>
              <p:spPr>
                <a:xfrm>
                  <a:off x="946431" y="1241108"/>
                  <a:ext cx="184756" cy="409920"/>
                </a:xfrm>
                <a:prstGeom prst="ellipse">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1115" name="Oval 1114">
                  <a:extLst>
                    <a:ext uri="{FF2B5EF4-FFF2-40B4-BE49-F238E27FC236}">
                      <a16:creationId xmlns:a16="http://schemas.microsoft.com/office/drawing/2014/main" id="{C0D8DFD2-4981-7807-1357-2D57541AF7F4}"/>
                    </a:ext>
                  </a:extLst>
                </p:cNvPr>
                <p:cNvSpPr/>
                <p:nvPr/>
              </p:nvSpPr>
              <p:spPr>
                <a:xfrm>
                  <a:off x="2098302" y="1228459"/>
                  <a:ext cx="184756" cy="409920"/>
                </a:xfrm>
                <a:prstGeom prst="ellipse">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116" name="Flowchart: Off-page Connector 1115">
                  <a:extLst>
                    <a:ext uri="{FF2B5EF4-FFF2-40B4-BE49-F238E27FC236}">
                      <a16:creationId xmlns:a16="http://schemas.microsoft.com/office/drawing/2014/main" id="{F94BFF6A-AB80-8427-8338-A0AAEB17F6F5}"/>
                    </a:ext>
                  </a:extLst>
                </p:cNvPr>
                <p:cNvSpPr/>
                <p:nvPr/>
              </p:nvSpPr>
              <p:spPr>
                <a:xfrm>
                  <a:off x="1451631" y="1940779"/>
                  <a:ext cx="331997" cy="436406"/>
                </a:xfrm>
                <a:prstGeom prst="flowChartOffpageConnector">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117" name="Oval 1116">
                  <a:extLst>
                    <a:ext uri="{FF2B5EF4-FFF2-40B4-BE49-F238E27FC236}">
                      <a16:creationId xmlns:a16="http://schemas.microsoft.com/office/drawing/2014/main" id="{D32D9A18-8E20-3013-8C3F-C44DE8C03B33}"/>
                    </a:ext>
                  </a:extLst>
                </p:cNvPr>
                <p:cNvSpPr/>
                <p:nvPr/>
              </p:nvSpPr>
              <p:spPr>
                <a:xfrm>
                  <a:off x="1027261" y="631560"/>
                  <a:ext cx="1154760" cy="1454687"/>
                </a:xfrm>
                <a:prstGeom prst="ellipse">
                  <a:avLst/>
                </a:prstGeom>
                <a:solidFill>
                  <a:srgbClr val="EED69D"/>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118" name="Flowchart: Terminator 1117">
                  <a:extLst>
                    <a:ext uri="{FF2B5EF4-FFF2-40B4-BE49-F238E27FC236}">
                      <a16:creationId xmlns:a16="http://schemas.microsoft.com/office/drawing/2014/main" id="{8B2D9DFF-D412-CAED-00F1-730D8D522429}"/>
                    </a:ext>
                  </a:extLst>
                </p:cNvPr>
                <p:cNvSpPr/>
                <p:nvPr/>
              </p:nvSpPr>
              <p:spPr>
                <a:xfrm rot="1600366">
                  <a:off x="828384" y="2510724"/>
                  <a:ext cx="225594" cy="711363"/>
                </a:xfrm>
                <a:prstGeom prst="flowChartTerminator">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119" name="Flowchart: Delay 1118">
                  <a:extLst>
                    <a:ext uri="{FF2B5EF4-FFF2-40B4-BE49-F238E27FC236}">
                      <a16:creationId xmlns:a16="http://schemas.microsoft.com/office/drawing/2014/main" id="{7B8B5995-7B98-0B40-BFA8-FEA5398AB47D}"/>
                    </a:ext>
                  </a:extLst>
                </p:cNvPr>
                <p:cNvSpPr/>
                <p:nvPr/>
              </p:nvSpPr>
              <p:spPr>
                <a:xfrm rot="2022916" flipH="1">
                  <a:off x="957936" y="2194263"/>
                  <a:ext cx="320445" cy="657015"/>
                </a:xfrm>
                <a:prstGeom prst="flowChartDelay">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1120" name="Isosceles Triangle 1119">
                  <a:extLst>
                    <a:ext uri="{FF2B5EF4-FFF2-40B4-BE49-F238E27FC236}">
                      <a16:creationId xmlns:a16="http://schemas.microsoft.com/office/drawing/2014/main" id="{AD963E0C-574E-F9B6-2F66-E0584803F2F8}"/>
                    </a:ext>
                  </a:extLst>
                </p:cNvPr>
                <p:cNvSpPr/>
                <p:nvPr/>
              </p:nvSpPr>
              <p:spPr>
                <a:xfrm rot="10800000">
                  <a:off x="1436956" y="1744344"/>
                  <a:ext cx="389712" cy="191484"/>
                </a:xfrm>
                <a:prstGeom prst="triangle">
                  <a:avLst/>
                </a:prstGeom>
                <a:solidFill>
                  <a:sysClr val="window" lastClr="FFFFFF"/>
                </a:solidFill>
                <a:ln w="19050" cap="flat" cmpd="sng" algn="ctr">
                  <a:solidFill>
                    <a:srgbClr val="FF0000">
                      <a:lumMod val="40000"/>
                      <a:lumOff val="60000"/>
                    </a:srgbClr>
                  </a:solid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121" name="Oval 1120">
                  <a:extLst>
                    <a:ext uri="{FF2B5EF4-FFF2-40B4-BE49-F238E27FC236}">
                      <a16:creationId xmlns:a16="http://schemas.microsoft.com/office/drawing/2014/main" id="{785668B7-16DD-DD2F-470B-C155F83B7F46}"/>
                    </a:ext>
                  </a:extLst>
                </p:cNvPr>
                <p:cNvSpPr/>
                <p:nvPr/>
              </p:nvSpPr>
              <p:spPr>
                <a:xfrm rot="21284756">
                  <a:off x="1230140" y="1281950"/>
                  <a:ext cx="254008" cy="362574"/>
                </a:xfrm>
                <a:prstGeom prst="ellipse">
                  <a:avLst/>
                </a:prstGeom>
                <a:solidFill>
                  <a:sysClr val="window" lastClr="FFFFFF"/>
                </a:solidFill>
                <a:ln w="12700"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122" name="Oval 1121">
                  <a:extLst>
                    <a:ext uri="{FF2B5EF4-FFF2-40B4-BE49-F238E27FC236}">
                      <a16:creationId xmlns:a16="http://schemas.microsoft.com/office/drawing/2014/main" id="{9BCF812C-037B-D440-441E-5E5EA98F3389}"/>
                    </a:ext>
                  </a:extLst>
                </p:cNvPr>
                <p:cNvSpPr/>
                <p:nvPr/>
              </p:nvSpPr>
              <p:spPr>
                <a:xfrm>
                  <a:off x="1310144" y="1370110"/>
                  <a:ext cx="79677" cy="134263"/>
                </a:xfrm>
                <a:prstGeom prst="ellipse">
                  <a:avLst/>
                </a:prstGeom>
                <a:solidFill>
                  <a:srgbClr val="000000"/>
                </a:solidFill>
                <a:ln w="9525" cap="flat" cmpd="sng" algn="ctr">
                  <a:solidFill>
                    <a:srgbClr val="000000"/>
                  </a:solid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123" name="Oval 1122">
                  <a:extLst>
                    <a:ext uri="{FF2B5EF4-FFF2-40B4-BE49-F238E27FC236}">
                      <a16:creationId xmlns:a16="http://schemas.microsoft.com/office/drawing/2014/main" id="{AC524025-C702-9AF6-0D7C-2A98C32CC359}"/>
                    </a:ext>
                  </a:extLst>
                </p:cNvPr>
                <p:cNvSpPr/>
                <p:nvPr/>
              </p:nvSpPr>
              <p:spPr>
                <a:xfrm rot="315244" flipH="1">
                  <a:off x="1757916" y="1268799"/>
                  <a:ext cx="254008" cy="362574"/>
                </a:xfrm>
                <a:prstGeom prst="ellipse">
                  <a:avLst/>
                </a:prstGeom>
                <a:solidFill>
                  <a:sysClr val="window" lastClr="FFFFFF"/>
                </a:solidFill>
                <a:ln w="12700"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124" name="Oval 1123">
                  <a:extLst>
                    <a:ext uri="{FF2B5EF4-FFF2-40B4-BE49-F238E27FC236}">
                      <a16:creationId xmlns:a16="http://schemas.microsoft.com/office/drawing/2014/main" id="{FCD9E64A-E85E-7DAF-9BD3-D50357E13F83}"/>
                    </a:ext>
                  </a:extLst>
                </p:cNvPr>
                <p:cNvSpPr/>
                <p:nvPr/>
              </p:nvSpPr>
              <p:spPr>
                <a:xfrm>
                  <a:off x="1835910" y="1370110"/>
                  <a:ext cx="79677" cy="134263"/>
                </a:xfrm>
                <a:prstGeom prst="ellipse">
                  <a:avLst/>
                </a:prstGeom>
                <a:solidFill>
                  <a:srgbClr val="000000"/>
                </a:solidFill>
                <a:ln w="9525" cap="flat" cmpd="sng" algn="ctr">
                  <a:solidFill>
                    <a:srgbClr val="000000"/>
                  </a:solid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125" name="Flowchart: Terminator 1124">
                  <a:extLst>
                    <a:ext uri="{FF2B5EF4-FFF2-40B4-BE49-F238E27FC236}">
                      <a16:creationId xmlns:a16="http://schemas.microsoft.com/office/drawing/2014/main" id="{29EE2A1A-03E7-D028-5D0F-7B7E0D5345AE}"/>
                    </a:ext>
                  </a:extLst>
                </p:cNvPr>
                <p:cNvSpPr/>
                <p:nvPr/>
              </p:nvSpPr>
              <p:spPr>
                <a:xfrm rot="21216315">
                  <a:off x="1212017" y="1176810"/>
                  <a:ext cx="239614" cy="87279"/>
                </a:xfrm>
                <a:prstGeom prst="flowChartTerminator">
                  <a:avLst/>
                </a:prstGeom>
                <a:solidFill>
                  <a:srgbClr val="843F06"/>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126" name="Flowchart: Terminator 1125">
                  <a:extLst>
                    <a:ext uri="{FF2B5EF4-FFF2-40B4-BE49-F238E27FC236}">
                      <a16:creationId xmlns:a16="http://schemas.microsoft.com/office/drawing/2014/main" id="{3DAD5EF0-E521-86E9-8FDA-CF6AE984FEB9}"/>
                    </a:ext>
                  </a:extLst>
                </p:cNvPr>
                <p:cNvSpPr/>
                <p:nvPr/>
              </p:nvSpPr>
              <p:spPr>
                <a:xfrm rot="174846">
                  <a:off x="1790356" y="1183986"/>
                  <a:ext cx="239614" cy="87279"/>
                </a:xfrm>
                <a:prstGeom prst="flowChartTerminator">
                  <a:avLst/>
                </a:prstGeom>
                <a:solidFill>
                  <a:srgbClr val="843F06"/>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127" name="Moon 1126">
                  <a:extLst>
                    <a:ext uri="{FF2B5EF4-FFF2-40B4-BE49-F238E27FC236}">
                      <a16:creationId xmlns:a16="http://schemas.microsoft.com/office/drawing/2014/main" id="{E55A609E-985D-C2C2-9EF2-E1C57817C5CB}"/>
                    </a:ext>
                  </a:extLst>
                </p:cNvPr>
                <p:cNvSpPr/>
                <p:nvPr/>
              </p:nvSpPr>
              <p:spPr>
                <a:xfrm rot="5400000">
                  <a:off x="1178315" y="226418"/>
                  <a:ext cx="852651" cy="1186231"/>
                </a:xfrm>
                <a:prstGeom prst="moon">
                  <a:avLst>
                    <a:gd name="adj" fmla="val 65258"/>
                  </a:avLst>
                </a:prstGeom>
                <a:pattFill prst="openDmnd">
                  <a:fgClr>
                    <a:srgbClr val="000000"/>
                  </a:fgClr>
                  <a:bgClr>
                    <a:sysClr val="window" lastClr="FFFFFF"/>
                  </a:bgClr>
                </a:pattFill>
                <a:ln w="3175" cap="flat" cmpd="sng" algn="ctr">
                  <a:solidFill>
                    <a:srgbClr val="000000"/>
                  </a:solidFill>
                  <a:prstDash val="solid"/>
                </a:ln>
                <a:effectLst/>
              </p:spPr>
              <p:txBody>
                <a:bodyPr rtlCol="0" anchor="ctr"/>
                <a:lstStyle/>
                <a:p>
                  <a:pPr algn="ctr" defTabSz="914400">
                    <a:defRPr/>
                  </a:pPr>
                  <a:endParaRPr lang="en-US" sz="1530" kern="0">
                    <a:solidFill>
                      <a:prstClr val="white"/>
                    </a:solidFill>
                    <a:latin typeface="Calibri"/>
                  </a:endParaRPr>
                </a:p>
              </p:txBody>
            </p:sp>
            <p:sp>
              <p:nvSpPr>
                <p:cNvPr id="1128" name="Moon 1127">
                  <a:extLst>
                    <a:ext uri="{FF2B5EF4-FFF2-40B4-BE49-F238E27FC236}">
                      <a16:creationId xmlns:a16="http://schemas.microsoft.com/office/drawing/2014/main" id="{FBB1CDA8-78DA-CF2A-5DFE-10C1C200C8C2}"/>
                    </a:ext>
                  </a:extLst>
                </p:cNvPr>
                <p:cNvSpPr/>
                <p:nvPr/>
              </p:nvSpPr>
              <p:spPr>
                <a:xfrm rot="5400000">
                  <a:off x="1299359" y="359462"/>
                  <a:ext cx="613097" cy="1157294"/>
                </a:xfrm>
                <a:prstGeom prst="moon">
                  <a:avLst>
                    <a:gd name="adj" fmla="val 52142"/>
                  </a:avLst>
                </a:prstGeom>
                <a:pattFill prst="dotDmnd">
                  <a:fgClr>
                    <a:srgbClr val="000000"/>
                  </a:fgClr>
                  <a:bgClr>
                    <a:srgbClr val="C28446"/>
                  </a:bgClr>
                </a:pattFill>
                <a:ln w="3175" cap="flat" cmpd="sng" algn="ctr">
                  <a:noFill/>
                  <a:prstDash val="solid"/>
                </a:ln>
                <a:effectLst/>
              </p:spPr>
              <p:txBody>
                <a:bodyPr rtlCol="0" anchor="ctr"/>
                <a:lstStyle/>
                <a:p>
                  <a:pPr algn="ctr" defTabSz="914400">
                    <a:defRPr/>
                  </a:pPr>
                  <a:endParaRPr lang="en-US" sz="1530" kern="0">
                    <a:solidFill>
                      <a:prstClr val="white"/>
                    </a:solidFill>
                    <a:latin typeface="Calibri"/>
                  </a:endParaRPr>
                </a:p>
              </p:txBody>
            </p:sp>
            <p:sp>
              <p:nvSpPr>
                <p:cNvPr id="1129" name="Oval 1128">
                  <a:extLst>
                    <a:ext uri="{FF2B5EF4-FFF2-40B4-BE49-F238E27FC236}">
                      <a16:creationId xmlns:a16="http://schemas.microsoft.com/office/drawing/2014/main" id="{68D8110E-0624-63E4-ABAB-401FE06944B8}"/>
                    </a:ext>
                  </a:extLst>
                </p:cNvPr>
                <p:cNvSpPr/>
                <p:nvPr/>
              </p:nvSpPr>
              <p:spPr>
                <a:xfrm>
                  <a:off x="1385349" y="474517"/>
                  <a:ext cx="458284" cy="195232"/>
                </a:xfrm>
                <a:prstGeom prst="ellipse">
                  <a:avLst/>
                </a:prstGeom>
                <a:pattFill prst="dotDmnd">
                  <a:fgClr>
                    <a:srgbClr val="F79646">
                      <a:lumMod val="50000"/>
                    </a:srgbClr>
                  </a:fgClr>
                  <a:bgClr>
                    <a:srgbClr val="C28446"/>
                  </a:bgClr>
                </a:patt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1130" name="Flowchart: Delay 1129">
                  <a:extLst>
                    <a:ext uri="{FF2B5EF4-FFF2-40B4-BE49-F238E27FC236}">
                      <a16:creationId xmlns:a16="http://schemas.microsoft.com/office/drawing/2014/main" id="{0E12C964-485A-4C3B-B0B3-4985A0AEB62A}"/>
                    </a:ext>
                  </a:extLst>
                </p:cNvPr>
                <p:cNvSpPr/>
                <p:nvPr/>
              </p:nvSpPr>
              <p:spPr>
                <a:xfrm rot="19976169">
                  <a:off x="1902815" y="2179716"/>
                  <a:ext cx="320445" cy="657015"/>
                </a:xfrm>
                <a:prstGeom prst="flowChartDelay">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1131" name="Right Triangle 1130">
                  <a:extLst>
                    <a:ext uri="{FF2B5EF4-FFF2-40B4-BE49-F238E27FC236}">
                      <a16:creationId xmlns:a16="http://schemas.microsoft.com/office/drawing/2014/main" id="{0B74128D-8332-A1C1-CCB8-086349A9F665}"/>
                    </a:ext>
                  </a:extLst>
                </p:cNvPr>
                <p:cNvSpPr/>
                <p:nvPr/>
              </p:nvSpPr>
              <p:spPr>
                <a:xfrm rot="8699319">
                  <a:off x="1289249" y="2189645"/>
                  <a:ext cx="247965" cy="291800"/>
                </a:xfrm>
                <a:prstGeom prst="rtTriangle">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132" name="Right Triangle 1131">
                  <a:extLst>
                    <a:ext uri="{FF2B5EF4-FFF2-40B4-BE49-F238E27FC236}">
                      <a16:creationId xmlns:a16="http://schemas.microsoft.com/office/drawing/2014/main" id="{B9F6E372-4C7F-2882-690E-1BE4C101A550}"/>
                    </a:ext>
                  </a:extLst>
                </p:cNvPr>
                <p:cNvSpPr/>
                <p:nvPr/>
              </p:nvSpPr>
              <p:spPr>
                <a:xfrm rot="12900681" flipH="1">
                  <a:off x="1705827" y="2189645"/>
                  <a:ext cx="247965" cy="291800"/>
                </a:xfrm>
                <a:prstGeom prst="rtTriangle">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133" name="Flowchart: Manual Operation 26">
                  <a:extLst>
                    <a:ext uri="{FF2B5EF4-FFF2-40B4-BE49-F238E27FC236}">
                      <a16:creationId xmlns:a16="http://schemas.microsoft.com/office/drawing/2014/main" id="{0A929C75-9313-301A-773A-FD0BD222A2F5}"/>
                    </a:ext>
                  </a:extLst>
                </p:cNvPr>
                <p:cNvSpPr/>
                <p:nvPr/>
              </p:nvSpPr>
              <p:spPr>
                <a:xfrm rot="230863" flipV="1">
                  <a:off x="1198365" y="3450312"/>
                  <a:ext cx="414978" cy="591391"/>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134" name="Flowchart: Terminator 1133">
                  <a:extLst>
                    <a:ext uri="{FF2B5EF4-FFF2-40B4-BE49-F238E27FC236}">
                      <a16:creationId xmlns:a16="http://schemas.microsoft.com/office/drawing/2014/main" id="{67D6A500-C76B-CEBC-8D2F-B2936C1B19C6}"/>
                    </a:ext>
                  </a:extLst>
                </p:cNvPr>
                <p:cNvSpPr/>
                <p:nvPr/>
              </p:nvSpPr>
              <p:spPr>
                <a:xfrm rot="18705810" flipH="1">
                  <a:off x="838818" y="3059249"/>
                  <a:ext cx="141402" cy="416035"/>
                </a:xfrm>
                <a:prstGeom prst="flowChartTerminator">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1135" name="Flowchart: Connector 1134">
                  <a:extLst>
                    <a:ext uri="{FF2B5EF4-FFF2-40B4-BE49-F238E27FC236}">
                      <a16:creationId xmlns:a16="http://schemas.microsoft.com/office/drawing/2014/main" id="{5D9F0644-19E7-01CC-62AD-1C4BA43BF113}"/>
                    </a:ext>
                  </a:extLst>
                </p:cNvPr>
                <p:cNvSpPr/>
                <p:nvPr/>
              </p:nvSpPr>
              <p:spPr>
                <a:xfrm>
                  <a:off x="1566067" y="2441565"/>
                  <a:ext cx="79677" cy="87279"/>
                </a:xfrm>
                <a:prstGeom prst="flowChartConnector">
                  <a:avLst/>
                </a:prstGeom>
                <a:solidFill>
                  <a:srgbClr val="008000"/>
                </a:solidFill>
                <a:ln w="25400" cap="flat" cmpd="sng" algn="ctr">
                  <a:noFill/>
                  <a:prstDash val="solid"/>
                </a:ln>
                <a:effectLst/>
              </p:spPr>
              <p:txBody>
                <a:bodyPr rtlCol="0" anchor="ctr"/>
                <a:lstStyle/>
                <a:p>
                  <a:pPr algn="ctr" defTabSz="914400">
                    <a:defRPr/>
                  </a:pPr>
                  <a:endParaRPr lang="en-US" sz="1530" kern="0">
                    <a:solidFill>
                      <a:prstClr val="white"/>
                    </a:solidFill>
                    <a:latin typeface="Calibri"/>
                  </a:endParaRPr>
                </a:p>
              </p:txBody>
            </p:sp>
            <p:sp>
              <p:nvSpPr>
                <p:cNvPr id="1136" name="Flowchart: Connector 1135">
                  <a:extLst>
                    <a:ext uri="{FF2B5EF4-FFF2-40B4-BE49-F238E27FC236}">
                      <a16:creationId xmlns:a16="http://schemas.microsoft.com/office/drawing/2014/main" id="{697B80B0-95EC-14E7-E883-1D64237E27C5}"/>
                    </a:ext>
                  </a:extLst>
                </p:cNvPr>
                <p:cNvSpPr/>
                <p:nvPr/>
              </p:nvSpPr>
              <p:spPr>
                <a:xfrm>
                  <a:off x="1566067" y="2567989"/>
                  <a:ext cx="79677" cy="87279"/>
                </a:xfrm>
                <a:prstGeom prst="flowChartConnector">
                  <a:avLst/>
                </a:prstGeom>
                <a:solidFill>
                  <a:srgbClr val="008000"/>
                </a:solidFill>
                <a:ln w="25400" cap="flat" cmpd="sng" algn="ctr">
                  <a:noFill/>
                  <a:prstDash val="solid"/>
                </a:ln>
                <a:effectLst/>
              </p:spPr>
              <p:txBody>
                <a:bodyPr rtlCol="0" anchor="ctr"/>
                <a:lstStyle/>
                <a:p>
                  <a:pPr algn="ctr" defTabSz="914400">
                    <a:defRPr/>
                  </a:pPr>
                  <a:endParaRPr lang="en-US" sz="1530" kern="0">
                    <a:solidFill>
                      <a:prstClr val="white"/>
                    </a:solidFill>
                    <a:latin typeface="Calibri"/>
                  </a:endParaRPr>
                </a:p>
              </p:txBody>
            </p:sp>
            <p:grpSp>
              <p:nvGrpSpPr>
                <p:cNvPr id="1137" name="Group 1136">
                  <a:extLst>
                    <a:ext uri="{FF2B5EF4-FFF2-40B4-BE49-F238E27FC236}">
                      <a16:creationId xmlns:a16="http://schemas.microsoft.com/office/drawing/2014/main" id="{21176DDD-CB8A-F62A-FD30-62749063440F}"/>
                    </a:ext>
                  </a:extLst>
                </p:cNvPr>
                <p:cNvGrpSpPr/>
                <p:nvPr/>
              </p:nvGrpSpPr>
              <p:grpSpPr>
                <a:xfrm>
                  <a:off x="1717423" y="2352216"/>
                  <a:ext cx="325110" cy="522802"/>
                  <a:chOff x="859632" y="2338402"/>
                  <a:chExt cx="571500" cy="788345"/>
                </a:xfrm>
              </p:grpSpPr>
              <p:sp>
                <p:nvSpPr>
                  <p:cNvPr id="1139" name="Rectangle 1138">
                    <a:extLst>
                      <a:ext uri="{FF2B5EF4-FFF2-40B4-BE49-F238E27FC236}">
                        <a16:creationId xmlns:a16="http://schemas.microsoft.com/office/drawing/2014/main" id="{FEA3B2B1-1A21-048F-2613-77E788580D9F}"/>
                      </a:ext>
                    </a:extLst>
                  </p:cNvPr>
                  <p:cNvSpPr/>
                  <p:nvPr/>
                </p:nvSpPr>
                <p:spPr>
                  <a:xfrm>
                    <a:off x="977900" y="2707482"/>
                    <a:ext cx="342900" cy="85080"/>
                  </a:xfrm>
                  <a:prstGeom prst="rect">
                    <a:avLst/>
                  </a:prstGeom>
                  <a:solidFill>
                    <a:sysClr val="window" lastClr="FFFFFF"/>
                  </a:solidFill>
                  <a:ln w="25400" cap="flat" cmpd="sng" algn="ctr">
                    <a:noFill/>
                    <a:prstDash val="solid"/>
                  </a:ln>
                  <a:effectLst/>
                </p:spPr>
                <p:txBody>
                  <a:bodyPr rtlCol="0" anchor="ctr"/>
                  <a:lstStyle/>
                  <a:p>
                    <a:pPr algn="ctr" defTabSz="914400">
                      <a:defRPr/>
                    </a:pPr>
                    <a:endParaRPr lang="en-US" sz="1530" kern="0">
                      <a:solidFill>
                        <a:prstClr val="white"/>
                      </a:solidFill>
                      <a:latin typeface="Calibri"/>
                    </a:endParaRPr>
                  </a:p>
                </p:txBody>
              </p:sp>
              <p:pic>
                <p:nvPicPr>
                  <p:cNvPr id="1140" name="Picture 1139">
                    <a:extLst>
                      <a:ext uri="{FF2B5EF4-FFF2-40B4-BE49-F238E27FC236}">
                        <a16:creationId xmlns:a16="http://schemas.microsoft.com/office/drawing/2014/main" id="{1A687F0A-C658-97A4-5D4F-4C7C20D3A30A}"/>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31560" y1="31877" x2="31560" y2="31877"/>
                                <a14:foregroundMark x1="46454" y1="11054" x2="46454" y2="11054"/>
                                <a14:foregroundMark x1="42553" y1="9512" x2="42553" y2="9512"/>
                                <a14:foregroundMark x1="39362" y1="8997" x2="39362" y2="8997"/>
                                <a14:foregroundMark x1="59929" y1="8997" x2="59929" y2="8997"/>
                                <a14:foregroundMark x1="29787" y1="26735" x2="29787" y2="26735"/>
                                <a14:foregroundMark x1="71631" y1="12339" x2="71631" y2="12339"/>
                                <a14:foregroundMark x1="77660" y1="21337" x2="77660" y2="21337"/>
                                <a14:foregroundMark x1="73050" y1="30077" x2="73050" y2="30077"/>
                                <a14:foregroundMark x1="61702" y1="33162" x2="61702" y2="33162"/>
                                <a14:foregroundMark x1="37234" y1="29306" x2="37234" y2="29306"/>
                                <a14:foregroundMark x1="53546" y1="61697" x2="53546" y2="61697"/>
                                <a14:foregroundMark x1="67021" y1="64010" x2="67021" y2="64010"/>
                                <a14:foregroundMark x1="33688" y1="62468" x2="33688" y2="62468"/>
                                <a14:foregroundMark x1="28369" y1="80463" x2="28369" y2="80463"/>
                                <a14:foregroundMark x1="48227" y1="79949" x2="48227" y2="79949"/>
                                <a14:foregroundMark x1="33688" y1="34447" x2="33688" y2="34447"/>
                                <a14:foregroundMark x1="49645" y1="76864" x2="49645" y2="76864"/>
                                <a14:foregroundMark x1="26596" y1="50643" x2="26596" y2="50643"/>
                                <a14:foregroundMark x1="44326" y1="49871" x2="44326" y2="49871"/>
                                <a14:foregroundMark x1="56738" y1="51928" x2="56738" y2="51928"/>
                                <a14:foregroundMark x1="70567" y1="52185" x2="70567" y2="52185"/>
                                <a14:foregroundMark x1="24113" y1="27249" x2="24113" y2="27249"/>
                                <a14:backgroundMark x1="36879" y1="22365" x2="36879" y2="22365"/>
                                <a14:backgroundMark x1="43262" y1="30591" x2="43262" y2="30591"/>
                              </a14:backgroundRemoval>
                            </a14:imgEffect>
                          </a14:imgLayer>
                        </a14:imgProps>
                      </a:ext>
                      <a:ext uri="{28A0092B-C50C-407E-A947-70E740481C1C}">
                        <a14:useLocalDpi xmlns:a14="http://schemas.microsoft.com/office/drawing/2010/main" val="0"/>
                      </a:ext>
                    </a:extLst>
                  </a:blip>
                  <a:stretch>
                    <a:fillRect/>
                  </a:stretch>
                </p:blipFill>
                <p:spPr>
                  <a:xfrm>
                    <a:off x="859632" y="2338402"/>
                    <a:ext cx="571500" cy="788345"/>
                  </a:xfrm>
                  <a:prstGeom prst="rect">
                    <a:avLst/>
                  </a:prstGeom>
                  <a:ln>
                    <a:noFill/>
                  </a:ln>
                </p:spPr>
              </p:pic>
            </p:grpSp>
            <p:sp>
              <p:nvSpPr>
                <p:cNvPr id="1138" name="Freeform: Shape 1137">
                  <a:extLst>
                    <a:ext uri="{FF2B5EF4-FFF2-40B4-BE49-F238E27FC236}">
                      <a16:creationId xmlns:a16="http://schemas.microsoft.com/office/drawing/2014/main" id="{34E867CB-9448-5D72-90D0-0C59ECB74C87}"/>
                    </a:ext>
                  </a:extLst>
                </p:cNvPr>
                <p:cNvSpPr/>
                <p:nvPr/>
              </p:nvSpPr>
              <p:spPr>
                <a:xfrm rot="14816196">
                  <a:off x="1000545" y="3298367"/>
                  <a:ext cx="274312" cy="262954"/>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E9CD87"/>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defRPr/>
                  </a:pPr>
                  <a:endParaRPr lang="en-US" kern="0">
                    <a:solidFill>
                      <a:prstClr val="white"/>
                    </a:solidFill>
                    <a:latin typeface="Calibri"/>
                  </a:endParaRPr>
                </a:p>
              </p:txBody>
            </p:sp>
          </p:grpSp>
          <p:sp>
            <p:nvSpPr>
              <p:cNvPr id="1065" name="Rectangle: Single Corner Snipped 29">
                <a:extLst>
                  <a:ext uri="{FF2B5EF4-FFF2-40B4-BE49-F238E27FC236}">
                    <a16:creationId xmlns:a16="http://schemas.microsoft.com/office/drawing/2014/main" id="{B66F4CC7-5027-4021-9961-4914DED41298}"/>
                  </a:ext>
                </a:extLst>
              </p:cNvPr>
              <p:cNvSpPr/>
              <p:nvPr/>
            </p:nvSpPr>
            <p:spPr>
              <a:xfrm flipH="1">
                <a:off x="1178412" y="3410023"/>
                <a:ext cx="844823" cy="1228724"/>
              </a:xfrm>
              <a:prstGeom prst="snip1Rect">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066" name="Oval 1065">
                <a:extLst>
                  <a:ext uri="{FF2B5EF4-FFF2-40B4-BE49-F238E27FC236}">
                    <a16:creationId xmlns:a16="http://schemas.microsoft.com/office/drawing/2014/main" id="{B1F78350-1716-938E-0F03-4666230DF97D}"/>
                  </a:ext>
                </a:extLst>
              </p:cNvPr>
              <p:cNvSpPr/>
              <p:nvPr/>
            </p:nvSpPr>
            <p:spPr>
              <a:xfrm>
                <a:off x="965711" y="2421292"/>
                <a:ext cx="184756" cy="409920"/>
              </a:xfrm>
              <a:prstGeom prst="ellipse">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1067" name="Oval 1066">
                <a:extLst>
                  <a:ext uri="{FF2B5EF4-FFF2-40B4-BE49-F238E27FC236}">
                    <a16:creationId xmlns:a16="http://schemas.microsoft.com/office/drawing/2014/main" id="{9EF5B1B7-4551-1C5B-FE0C-D4392AACC94F}"/>
                  </a:ext>
                </a:extLst>
              </p:cNvPr>
              <p:cNvSpPr/>
              <p:nvPr/>
            </p:nvSpPr>
            <p:spPr>
              <a:xfrm>
                <a:off x="2117582" y="2408643"/>
                <a:ext cx="184756" cy="409920"/>
              </a:xfrm>
              <a:prstGeom prst="ellipse">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068" name="Flowchart: Off-page Connector 1067">
                <a:extLst>
                  <a:ext uri="{FF2B5EF4-FFF2-40B4-BE49-F238E27FC236}">
                    <a16:creationId xmlns:a16="http://schemas.microsoft.com/office/drawing/2014/main" id="{C4172772-C7C0-89B0-A59F-6C1A57C6B764}"/>
                  </a:ext>
                </a:extLst>
              </p:cNvPr>
              <p:cNvSpPr/>
              <p:nvPr/>
            </p:nvSpPr>
            <p:spPr>
              <a:xfrm>
                <a:off x="1470911" y="3120963"/>
                <a:ext cx="331997" cy="436406"/>
              </a:xfrm>
              <a:prstGeom prst="flowChartOffpageConnec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069" name="Oval 1068">
                <a:extLst>
                  <a:ext uri="{FF2B5EF4-FFF2-40B4-BE49-F238E27FC236}">
                    <a16:creationId xmlns:a16="http://schemas.microsoft.com/office/drawing/2014/main" id="{A738C887-E572-2654-1BD3-0B5702D9BFC0}"/>
                  </a:ext>
                </a:extLst>
              </p:cNvPr>
              <p:cNvSpPr/>
              <p:nvPr/>
            </p:nvSpPr>
            <p:spPr>
              <a:xfrm>
                <a:off x="1046541" y="1811744"/>
                <a:ext cx="1154760" cy="1454687"/>
              </a:xfrm>
              <a:prstGeom prst="ellipse">
                <a:avLst/>
              </a:prstGeom>
              <a:solidFill>
                <a:srgbClr val="EED69D"/>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070" name="Flowchart: Terminator 1069">
                <a:extLst>
                  <a:ext uri="{FF2B5EF4-FFF2-40B4-BE49-F238E27FC236}">
                    <a16:creationId xmlns:a16="http://schemas.microsoft.com/office/drawing/2014/main" id="{A2866149-79FF-519A-4FAF-526B8F90F3CF}"/>
                  </a:ext>
                </a:extLst>
              </p:cNvPr>
              <p:cNvSpPr/>
              <p:nvPr/>
            </p:nvSpPr>
            <p:spPr>
              <a:xfrm rot="1600366">
                <a:off x="847664" y="3690908"/>
                <a:ext cx="225594" cy="711363"/>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071" name="Flowchart: Delay 1070">
                <a:extLst>
                  <a:ext uri="{FF2B5EF4-FFF2-40B4-BE49-F238E27FC236}">
                    <a16:creationId xmlns:a16="http://schemas.microsoft.com/office/drawing/2014/main" id="{FE679592-0E8A-7326-F244-112CC2CCF151}"/>
                  </a:ext>
                </a:extLst>
              </p:cNvPr>
              <p:cNvSpPr/>
              <p:nvPr/>
            </p:nvSpPr>
            <p:spPr>
              <a:xfrm rot="2022916" flipH="1">
                <a:off x="977216" y="3374447"/>
                <a:ext cx="320445" cy="657015"/>
              </a:xfrm>
              <a:prstGeom prst="flowChartDelay">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1072" name="Moon 1071">
                <a:extLst>
                  <a:ext uri="{FF2B5EF4-FFF2-40B4-BE49-F238E27FC236}">
                    <a16:creationId xmlns:a16="http://schemas.microsoft.com/office/drawing/2014/main" id="{4BFB363D-F535-003E-454A-2BB20404B348}"/>
                  </a:ext>
                </a:extLst>
              </p:cNvPr>
              <p:cNvSpPr/>
              <p:nvPr/>
            </p:nvSpPr>
            <p:spPr>
              <a:xfrm rot="5400000">
                <a:off x="1197595" y="1406602"/>
                <a:ext cx="852651" cy="1186231"/>
              </a:xfrm>
              <a:prstGeom prst="moon">
                <a:avLst>
                  <a:gd name="adj" fmla="val 65258"/>
                </a:avLst>
              </a:prstGeom>
              <a:pattFill prst="openDmnd">
                <a:fgClr>
                  <a:srgbClr val="000000"/>
                </a:fgClr>
                <a:bgClr>
                  <a:sysClr val="window" lastClr="FFFFFF"/>
                </a:bgClr>
              </a:pattFill>
              <a:ln w="3175" cap="flat" cmpd="sng" algn="ctr">
                <a:solidFill>
                  <a:srgbClr val="000000"/>
                </a:solidFill>
                <a:prstDash val="solid"/>
              </a:ln>
              <a:effectLst/>
            </p:spPr>
            <p:txBody>
              <a:bodyPr rtlCol="0" anchor="ctr"/>
              <a:lstStyle/>
              <a:p>
                <a:pPr algn="ctr">
                  <a:defRPr/>
                </a:pPr>
                <a:endParaRPr lang="en-US" sz="1530" kern="0">
                  <a:solidFill>
                    <a:prstClr val="white"/>
                  </a:solidFill>
                  <a:latin typeface="Calibri"/>
                </a:endParaRPr>
              </a:p>
            </p:txBody>
          </p:sp>
          <p:sp>
            <p:nvSpPr>
              <p:cNvPr id="1073" name="Moon 1072">
                <a:extLst>
                  <a:ext uri="{FF2B5EF4-FFF2-40B4-BE49-F238E27FC236}">
                    <a16:creationId xmlns:a16="http://schemas.microsoft.com/office/drawing/2014/main" id="{39237009-D0B5-C741-6F87-5FF621556C36}"/>
                  </a:ext>
                </a:extLst>
              </p:cNvPr>
              <p:cNvSpPr/>
              <p:nvPr/>
            </p:nvSpPr>
            <p:spPr>
              <a:xfrm rot="5400000">
                <a:off x="1318639" y="1539646"/>
                <a:ext cx="613097" cy="1157294"/>
              </a:xfrm>
              <a:prstGeom prst="moon">
                <a:avLst>
                  <a:gd name="adj" fmla="val 52142"/>
                </a:avLst>
              </a:prstGeom>
              <a:pattFill prst="dotDmnd">
                <a:fgClr>
                  <a:srgbClr val="000000"/>
                </a:fgClr>
                <a:bgClr>
                  <a:srgbClr val="C28446"/>
                </a:bgClr>
              </a:pattFill>
              <a:ln w="3175" cap="flat" cmpd="sng" algn="ctr">
                <a:noFill/>
                <a:prstDash val="solid"/>
              </a:ln>
              <a:effectLst/>
            </p:spPr>
            <p:txBody>
              <a:bodyPr rtlCol="0" anchor="ctr"/>
              <a:lstStyle/>
              <a:p>
                <a:pPr algn="ctr">
                  <a:defRPr/>
                </a:pPr>
                <a:endParaRPr lang="en-US" sz="1530" kern="0">
                  <a:solidFill>
                    <a:prstClr val="white"/>
                  </a:solidFill>
                  <a:latin typeface="Calibri"/>
                </a:endParaRPr>
              </a:p>
            </p:txBody>
          </p:sp>
          <p:sp>
            <p:nvSpPr>
              <p:cNvPr id="1074" name="Oval 1073">
                <a:extLst>
                  <a:ext uri="{FF2B5EF4-FFF2-40B4-BE49-F238E27FC236}">
                    <a16:creationId xmlns:a16="http://schemas.microsoft.com/office/drawing/2014/main" id="{FD6C006D-059D-4D62-9157-C28E796F31E8}"/>
                  </a:ext>
                </a:extLst>
              </p:cNvPr>
              <p:cNvSpPr/>
              <p:nvPr/>
            </p:nvSpPr>
            <p:spPr>
              <a:xfrm>
                <a:off x="1404629" y="1654701"/>
                <a:ext cx="458284" cy="195232"/>
              </a:xfrm>
              <a:prstGeom prst="ellipse">
                <a:avLst/>
              </a:prstGeom>
              <a:pattFill prst="dotDmnd">
                <a:fgClr>
                  <a:srgbClr val="F79646">
                    <a:lumMod val="50000"/>
                  </a:srgbClr>
                </a:fgClr>
                <a:bgClr>
                  <a:srgbClr val="C28446"/>
                </a:bgClr>
              </a:patt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1075" name="Right Triangle 1074">
                <a:extLst>
                  <a:ext uri="{FF2B5EF4-FFF2-40B4-BE49-F238E27FC236}">
                    <a16:creationId xmlns:a16="http://schemas.microsoft.com/office/drawing/2014/main" id="{8C1860E6-BAB1-71B3-721C-23685D0F74F3}"/>
                  </a:ext>
                </a:extLst>
              </p:cNvPr>
              <p:cNvSpPr/>
              <p:nvPr/>
            </p:nvSpPr>
            <p:spPr>
              <a:xfrm rot="8699319">
                <a:off x="1308529" y="3369829"/>
                <a:ext cx="247965" cy="291800"/>
              </a:xfrm>
              <a:prstGeom prst="rtTriangle">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076" name="Right Triangle 1075">
                <a:extLst>
                  <a:ext uri="{FF2B5EF4-FFF2-40B4-BE49-F238E27FC236}">
                    <a16:creationId xmlns:a16="http://schemas.microsoft.com/office/drawing/2014/main" id="{78459601-AC31-999D-F69B-F34F9ECD4240}"/>
                  </a:ext>
                </a:extLst>
              </p:cNvPr>
              <p:cNvSpPr/>
              <p:nvPr/>
            </p:nvSpPr>
            <p:spPr>
              <a:xfrm rot="12900681" flipH="1">
                <a:off x="1725107" y="3369829"/>
                <a:ext cx="247965" cy="291800"/>
              </a:xfrm>
              <a:prstGeom prst="rtTriangle">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077" name="Flowchart: Terminator 1076">
                <a:extLst>
                  <a:ext uri="{FF2B5EF4-FFF2-40B4-BE49-F238E27FC236}">
                    <a16:creationId xmlns:a16="http://schemas.microsoft.com/office/drawing/2014/main" id="{B670A1A0-6570-BF72-CBD4-6C6265138B6F}"/>
                  </a:ext>
                </a:extLst>
              </p:cNvPr>
              <p:cNvSpPr/>
              <p:nvPr/>
            </p:nvSpPr>
            <p:spPr>
              <a:xfrm rot="18705810" flipH="1">
                <a:off x="858098" y="4239433"/>
                <a:ext cx="141402" cy="416035"/>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1078" name="Flowchart: Connector 1077">
                <a:extLst>
                  <a:ext uri="{FF2B5EF4-FFF2-40B4-BE49-F238E27FC236}">
                    <a16:creationId xmlns:a16="http://schemas.microsoft.com/office/drawing/2014/main" id="{4DDF7D58-D535-F380-9154-752041DB2A0F}"/>
                  </a:ext>
                </a:extLst>
              </p:cNvPr>
              <p:cNvSpPr/>
              <p:nvPr/>
            </p:nvSpPr>
            <p:spPr>
              <a:xfrm>
                <a:off x="1585347" y="3621749"/>
                <a:ext cx="79677" cy="87279"/>
              </a:xfrm>
              <a:prstGeom prst="flowChartConnector">
                <a:avLst/>
              </a:prstGeom>
              <a:solidFill>
                <a:srgbClr val="008000"/>
              </a:solidFill>
              <a:ln w="25400" cap="flat" cmpd="sng" algn="ctr">
                <a:noFill/>
                <a:prstDash val="solid"/>
              </a:ln>
              <a:effectLst/>
            </p:spPr>
            <p:txBody>
              <a:bodyPr rtlCol="0" anchor="ctr"/>
              <a:lstStyle/>
              <a:p>
                <a:pPr algn="ctr">
                  <a:defRPr/>
                </a:pPr>
                <a:endParaRPr lang="en-US" sz="1530" kern="0">
                  <a:solidFill>
                    <a:prstClr val="white"/>
                  </a:solidFill>
                  <a:latin typeface="Calibri"/>
                </a:endParaRPr>
              </a:p>
            </p:txBody>
          </p:sp>
          <p:sp>
            <p:nvSpPr>
              <p:cNvPr id="1079" name="Flowchart: Connector 1078">
                <a:extLst>
                  <a:ext uri="{FF2B5EF4-FFF2-40B4-BE49-F238E27FC236}">
                    <a16:creationId xmlns:a16="http://schemas.microsoft.com/office/drawing/2014/main" id="{047F9490-C211-695D-3E5C-E22880C841DB}"/>
                  </a:ext>
                </a:extLst>
              </p:cNvPr>
              <p:cNvSpPr/>
              <p:nvPr/>
            </p:nvSpPr>
            <p:spPr>
              <a:xfrm>
                <a:off x="1585347" y="3748173"/>
                <a:ext cx="79677" cy="87279"/>
              </a:xfrm>
              <a:prstGeom prst="flowChartConnector">
                <a:avLst/>
              </a:prstGeom>
              <a:solidFill>
                <a:srgbClr val="008000"/>
              </a:solidFill>
              <a:ln w="25400" cap="flat" cmpd="sng" algn="ctr">
                <a:noFill/>
                <a:prstDash val="solid"/>
              </a:ln>
              <a:effectLst/>
            </p:spPr>
            <p:txBody>
              <a:bodyPr rtlCol="0" anchor="ctr"/>
              <a:lstStyle/>
              <a:p>
                <a:pPr algn="ctr">
                  <a:defRPr/>
                </a:pPr>
                <a:endParaRPr lang="en-US" sz="1530" kern="0">
                  <a:solidFill>
                    <a:prstClr val="white"/>
                  </a:solidFill>
                  <a:latin typeface="Calibri"/>
                </a:endParaRPr>
              </a:p>
            </p:txBody>
          </p:sp>
          <p:sp>
            <p:nvSpPr>
              <p:cNvPr id="1080" name="Freeform: Shape 1079">
                <a:extLst>
                  <a:ext uri="{FF2B5EF4-FFF2-40B4-BE49-F238E27FC236}">
                    <a16:creationId xmlns:a16="http://schemas.microsoft.com/office/drawing/2014/main" id="{1B7D3F58-B8CE-9DF1-9081-7B61AC80F1F8}"/>
                  </a:ext>
                </a:extLst>
              </p:cNvPr>
              <p:cNvSpPr/>
              <p:nvPr/>
            </p:nvSpPr>
            <p:spPr>
              <a:xfrm rot="14816196">
                <a:off x="1019825" y="4478551"/>
                <a:ext cx="274312" cy="262954"/>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E9CD87"/>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grpSp>
            <p:nvGrpSpPr>
              <p:cNvPr id="1081" name="Group 1080">
                <a:extLst>
                  <a:ext uri="{FF2B5EF4-FFF2-40B4-BE49-F238E27FC236}">
                    <a16:creationId xmlns:a16="http://schemas.microsoft.com/office/drawing/2014/main" id="{9209A288-4096-2960-9553-CE9BC6D93434}"/>
                  </a:ext>
                </a:extLst>
              </p:cNvPr>
              <p:cNvGrpSpPr/>
              <p:nvPr/>
            </p:nvGrpSpPr>
            <p:grpSpPr>
              <a:xfrm>
                <a:off x="1736703" y="3532400"/>
                <a:ext cx="325110" cy="522802"/>
                <a:chOff x="859632" y="2338402"/>
                <a:chExt cx="571500" cy="788345"/>
              </a:xfrm>
            </p:grpSpPr>
            <p:sp>
              <p:nvSpPr>
                <p:cNvPr id="1110" name="Rectangle 1109">
                  <a:extLst>
                    <a:ext uri="{FF2B5EF4-FFF2-40B4-BE49-F238E27FC236}">
                      <a16:creationId xmlns:a16="http://schemas.microsoft.com/office/drawing/2014/main" id="{4868E478-5401-A6F3-C6DA-55F273145917}"/>
                    </a:ext>
                  </a:extLst>
                </p:cNvPr>
                <p:cNvSpPr/>
                <p:nvPr/>
              </p:nvSpPr>
              <p:spPr>
                <a:xfrm>
                  <a:off x="977900" y="2707482"/>
                  <a:ext cx="342900" cy="85080"/>
                </a:xfrm>
                <a:prstGeom prst="rect">
                  <a:avLst/>
                </a:prstGeom>
                <a:solidFill>
                  <a:sysClr val="window" lastClr="FFFFFF"/>
                </a:solidFill>
                <a:ln w="25400" cap="flat" cmpd="sng" algn="ctr">
                  <a:noFill/>
                  <a:prstDash val="solid"/>
                </a:ln>
                <a:effectLst/>
              </p:spPr>
              <p:txBody>
                <a:bodyPr rtlCol="0" anchor="ctr"/>
                <a:lstStyle/>
                <a:p>
                  <a:pPr algn="ctr">
                    <a:defRPr/>
                  </a:pPr>
                  <a:endParaRPr lang="en-US" sz="1530" kern="0">
                    <a:solidFill>
                      <a:prstClr val="white"/>
                    </a:solidFill>
                    <a:latin typeface="Calibri"/>
                  </a:endParaRPr>
                </a:p>
              </p:txBody>
            </p:sp>
            <p:pic>
              <p:nvPicPr>
                <p:cNvPr id="1111" name="Picture 1110">
                  <a:extLst>
                    <a:ext uri="{FF2B5EF4-FFF2-40B4-BE49-F238E27FC236}">
                      <a16:creationId xmlns:a16="http://schemas.microsoft.com/office/drawing/2014/main" id="{5056FDD1-1F6B-54BF-8178-ED3847FC821C}"/>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31560" y1="31877" x2="31560" y2="31877"/>
                              <a14:foregroundMark x1="46454" y1="11054" x2="46454" y2="11054"/>
                              <a14:foregroundMark x1="42553" y1="9512" x2="42553" y2="9512"/>
                              <a14:foregroundMark x1="39362" y1="8997" x2="39362" y2="8997"/>
                              <a14:foregroundMark x1="59929" y1="8997" x2="59929" y2="8997"/>
                              <a14:foregroundMark x1="29787" y1="26735" x2="29787" y2="26735"/>
                              <a14:foregroundMark x1="71631" y1="12339" x2="71631" y2="12339"/>
                              <a14:foregroundMark x1="77660" y1="21337" x2="77660" y2="21337"/>
                              <a14:foregroundMark x1="73050" y1="30077" x2="73050" y2="30077"/>
                              <a14:foregroundMark x1="61702" y1="33162" x2="61702" y2="33162"/>
                              <a14:foregroundMark x1="37234" y1="29306" x2="37234" y2="29306"/>
                              <a14:foregroundMark x1="53546" y1="61697" x2="53546" y2="61697"/>
                              <a14:foregroundMark x1="67021" y1="64010" x2="67021" y2="64010"/>
                              <a14:foregroundMark x1="33688" y1="62468" x2="33688" y2="62468"/>
                              <a14:foregroundMark x1="28369" y1="80463" x2="28369" y2="80463"/>
                              <a14:foregroundMark x1="48227" y1="79949" x2="48227" y2="79949"/>
                              <a14:foregroundMark x1="33688" y1="34447" x2="33688" y2="34447"/>
                              <a14:foregroundMark x1="49645" y1="76864" x2="49645" y2="76864"/>
                              <a14:foregroundMark x1="26596" y1="50643" x2="26596" y2="50643"/>
                              <a14:foregroundMark x1="44326" y1="49871" x2="44326" y2="49871"/>
                              <a14:foregroundMark x1="56738" y1="51928" x2="56738" y2="51928"/>
                              <a14:foregroundMark x1="70567" y1="52185" x2="70567" y2="52185"/>
                              <a14:foregroundMark x1="24113" y1="27249" x2="24113" y2="27249"/>
                              <a14:backgroundMark x1="36879" y1="22365" x2="36879" y2="22365"/>
                              <a14:backgroundMark x1="43262" y1="30591" x2="43262" y2="30591"/>
                            </a14:backgroundRemoval>
                          </a14:imgEffect>
                        </a14:imgLayer>
                      </a14:imgProps>
                    </a:ext>
                    <a:ext uri="{28A0092B-C50C-407E-A947-70E740481C1C}">
                      <a14:useLocalDpi xmlns:a14="http://schemas.microsoft.com/office/drawing/2010/main" val="0"/>
                    </a:ext>
                  </a:extLst>
                </a:blip>
                <a:stretch>
                  <a:fillRect/>
                </a:stretch>
              </p:blipFill>
              <p:spPr>
                <a:xfrm>
                  <a:off x="859632" y="2338402"/>
                  <a:ext cx="571500" cy="788345"/>
                </a:xfrm>
                <a:prstGeom prst="rect">
                  <a:avLst/>
                </a:prstGeom>
                <a:ln>
                  <a:noFill/>
                </a:ln>
              </p:spPr>
            </p:pic>
          </p:grpSp>
          <p:grpSp>
            <p:nvGrpSpPr>
              <p:cNvPr id="1082" name="Group 1081">
                <a:extLst>
                  <a:ext uri="{FF2B5EF4-FFF2-40B4-BE49-F238E27FC236}">
                    <a16:creationId xmlns:a16="http://schemas.microsoft.com/office/drawing/2014/main" id="{1D47D068-E611-28C7-0ACC-C5E14B1B8E4C}"/>
                  </a:ext>
                </a:extLst>
              </p:cNvPr>
              <p:cNvGrpSpPr/>
              <p:nvPr/>
            </p:nvGrpSpPr>
            <p:grpSpPr>
              <a:xfrm rot="19720146">
                <a:off x="1182580" y="2371883"/>
                <a:ext cx="386764" cy="226743"/>
                <a:chOff x="5136060" y="1710152"/>
                <a:chExt cx="538831" cy="347248"/>
              </a:xfrm>
            </p:grpSpPr>
            <p:sp>
              <p:nvSpPr>
                <p:cNvPr id="1100" name="Oval 5">
                  <a:extLst>
                    <a:ext uri="{FF2B5EF4-FFF2-40B4-BE49-F238E27FC236}">
                      <a16:creationId xmlns:a16="http://schemas.microsoft.com/office/drawing/2014/main" id="{F94FC028-25CA-A139-79A1-E1721B0F6ECC}"/>
                    </a:ext>
                  </a:extLst>
                </p:cNvPr>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nvGrpSpPr>
                <p:cNvPr id="1101" name="Group 1100">
                  <a:extLst>
                    <a:ext uri="{FF2B5EF4-FFF2-40B4-BE49-F238E27FC236}">
                      <a16:creationId xmlns:a16="http://schemas.microsoft.com/office/drawing/2014/main" id="{E72019B8-2BF5-D845-C515-C8FEDF24E8F9}"/>
                    </a:ext>
                  </a:extLst>
                </p:cNvPr>
                <p:cNvGrpSpPr/>
                <p:nvPr/>
              </p:nvGrpSpPr>
              <p:grpSpPr>
                <a:xfrm rot="20545732">
                  <a:off x="5242936" y="1710152"/>
                  <a:ext cx="85726" cy="45719"/>
                  <a:chOff x="5293988" y="1700325"/>
                  <a:chExt cx="85726" cy="42639"/>
                </a:xfrm>
              </p:grpSpPr>
              <p:cxnSp>
                <p:nvCxnSpPr>
                  <p:cNvPr id="1107" name="Straight Connector 1106">
                    <a:extLst>
                      <a:ext uri="{FF2B5EF4-FFF2-40B4-BE49-F238E27FC236}">
                        <a16:creationId xmlns:a16="http://schemas.microsoft.com/office/drawing/2014/main" id="{70DEC20F-4F91-93A6-C069-785570109308}"/>
                      </a:ext>
                    </a:extLst>
                  </p:cNvPr>
                  <p:cNvCxnSpPr/>
                  <p:nvPr/>
                </p:nvCxnSpPr>
                <p:spPr>
                  <a:xfrm>
                    <a:off x="5293988"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1108" name="Straight Connector 1107">
                    <a:extLst>
                      <a:ext uri="{FF2B5EF4-FFF2-40B4-BE49-F238E27FC236}">
                        <a16:creationId xmlns:a16="http://schemas.microsoft.com/office/drawing/2014/main" id="{A9401F01-BBAE-2171-A742-E7F297F10E44}"/>
                      </a:ext>
                    </a:extLst>
                  </p:cNvPr>
                  <p:cNvCxnSpPr/>
                  <p:nvPr/>
                </p:nvCxnSpPr>
                <p:spPr>
                  <a:xfrm>
                    <a:off x="5336850"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1109" name="Straight Connector 1108">
                    <a:extLst>
                      <a:ext uri="{FF2B5EF4-FFF2-40B4-BE49-F238E27FC236}">
                        <a16:creationId xmlns:a16="http://schemas.microsoft.com/office/drawing/2014/main" id="{2DE91B08-A408-E532-E99A-AA0F562CB566}"/>
                      </a:ext>
                    </a:extLst>
                  </p:cNvPr>
                  <p:cNvCxnSpPr/>
                  <p:nvPr/>
                </p:nvCxnSpPr>
                <p:spPr>
                  <a:xfrm>
                    <a:off x="5379714" y="1700325"/>
                    <a:ext cx="0" cy="42639"/>
                  </a:xfrm>
                  <a:prstGeom prst="line">
                    <a:avLst/>
                  </a:prstGeom>
                  <a:noFill/>
                  <a:ln w="31750" cap="sq" cmpd="dbl" algn="ctr">
                    <a:solidFill>
                      <a:sysClr val="windowText" lastClr="000000"/>
                    </a:solidFill>
                    <a:prstDash val="dashDot"/>
                    <a:round/>
                    <a:headEnd type="none" w="med" len="sm"/>
                    <a:tailEnd type="none"/>
                  </a:ln>
                  <a:effectLst/>
                </p:spPr>
              </p:cxnSp>
            </p:grpSp>
            <p:sp>
              <p:nvSpPr>
                <p:cNvPr id="1102" name="Oval 4">
                  <a:extLst>
                    <a:ext uri="{FF2B5EF4-FFF2-40B4-BE49-F238E27FC236}">
                      <a16:creationId xmlns:a16="http://schemas.microsoft.com/office/drawing/2014/main" id="{5D9F40BB-AC9E-B98B-D678-EACFBD6E8177}"/>
                    </a:ext>
                  </a:extLst>
                </p:cNvPr>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103" name="Oval 1102">
                  <a:extLst>
                    <a:ext uri="{FF2B5EF4-FFF2-40B4-BE49-F238E27FC236}">
                      <a16:creationId xmlns:a16="http://schemas.microsoft.com/office/drawing/2014/main" id="{487DB4B8-DAA0-5CDA-B24F-B8F86F24D0C7}"/>
                    </a:ext>
                  </a:extLst>
                </p:cNvPr>
                <p:cNvSpPr/>
                <p:nvPr/>
              </p:nvSpPr>
              <p:spPr>
                <a:xfrm>
                  <a:off x="5275412" y="1778000"/>
                  <a:ext cx="279400" cy="279400"/>
                </a:xfrm>
                <a:prstGeom prst="ellipse">
                  <a:avLst/>
                </a:prstGeom>
                <a:solidFill>
                  <a:srgbClr val="864826"/>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104" name="Oval 1103">
                  <a:extLst>
                    <a:ext uri="{FF2B5EF4-FFF2-40B4-BE49-F238E27FC236}">
                      <a16:creationId xmlns:a16="http://schemas.microsoft.com/office/drawing/2014/main" id="{4910239F-09B0-07A8-BB2A-E0B29CD1795A}"/>
                    </a:ext>
                  </a:extLst>
                </p:cNvPr>
                <p:cNvSpPr/>
                <p:nvPr/>
              </p:nvSpPr>
              <p:spPr>
                <a:xfrm>
                  <a:off x="5331124" y="1833712"/>
                  <a:ext cx="223688" cy="223688"/>
                </a:xfrm>
                <a:prstGeom prst="ellipse">
                  <a:avLst/>
                </a:prstGeom>
                <a:solidFill>
                  <a:srgbClr val="33030D"/>
                </a:solidFill>
                <a:ln w="12700" cap="flat" cmpd="sng" algn="ctr">
                  <a:noFill/>
                  <a:prstDash val="solid"/>
                  <a:miter lim="800000"/>
                </a:ln>
                <a:effectLst/>
              </p:spPr>
              <p:txBody>
                <a:bodyPr rtlCol="0" anchor="ctr"/>
                <a:lstStyle/>
                <a:p>
                  <a:pPr algn="ctr">
                    <a:defRPr/>
                  </a:pPr>
                  <a:endParaRPr lang="en-US" sz="1530" kern="0" dirty="0">
                    <a:solidFill>
                      <a:prstClr val="white"/>
                    </a:solidFill>
                    <a:latin typeface="Calibri"/>
                  </a:endParaRPr>
                </a:p>
              </p:txBody>
            </p:sp>
            <p:sp>
              <p:nvSpPr>
                <p:cNvPr id="1105" name="Oval 1104">
                  <a:extLst>
                    <a:ext uri="{FF2B5EF4-FFF2-40B4-BE49-F238E27FC236}">
                      <a16:creationId xmlns:a16="http://schemas.microsoft.com/office/drawing/2014/main" id="{4BFC456A-C370-96EB-99F3-716193CDEDB5}"/>
                    </a:ext>
                  </a:extLst>
                </p:cNvPr>
                <p:cNvSpPr/>
                <p:nvPr/>
              </p:nvSpPr>
              <p:spPr>
                <a:xfrm>
                  <a:off x="5404868" y="1846412"/>
                  <a:ext cx="127000" cy="127000"/>
                </a:xfrm>
                <a:prstGeom prst="ellipse">
                  <a:avLst/>
                </a:prstGeom>
                <a:solidFill>
                  <a:srgbClr val="B46004"/>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106" name="Oval 1105">
                  <a:extLst>
                    <a:ext uri="{FF2B5EF4-FFF2-40B4-BE49-F238E27FC236}">
                      <a16:creationId xmlns:a16="http://schemas.microsoft.com/office/drawing/2014/main" id="{191D3BE9-712C-9E9F-DDF8-3C0292AE3CA5}"/>
                    </a:ext>
                  </a:extLst>
                </p:cNvPr>
                <p:cNvSpPr/>
                <p:nvPr/>
              </p:nvSpPr>
              <p:spPr>
                <a:xfrm>
                  <a:off x="5442970" y="1903413"/>
                  <a:ext cx="88898" cy="82699"/>
                </a:xfrm>
                <a:prstGeom prst="ellipse">
                  <a:avLst/>
                </a:pr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grpSp>
            <p:nvGrpSpPr>
              <p:cNvPr id="1083" name="Group 1082">
                <a:extLst>
                  <a:ext uri="{FF2B5EF4-FFF2-40B4-BE49-F238E27FC236}">
                    <a16:creationId xmlns:a16="http://schemas.microsoft.com/office/drawing/2014/main" id="{0545293A-9B49-BF8B-B417-B6520AE304F8}"/>
                  </a:ext>
                </a:extLst>
              </p:cNvPr>
              <p:cNvGrpSpPr/>
              <p:nvPr/>
            </p:nvGrpSpPr>
            <p:grpSpPr>
              <a:xfrm rot="1705800" flipH="1">
                <a:off x="1678571" y="2367738"/>
                <a:ext cx="386764" cy="226743"/>
                <a:chOff x="5136060" y="1710152"/>
                <a:chExt cx="538831" cy="347248"/>
              </a:xfrm>
            </p:grpSpPr>
            <p:sp>
              <p:nvSpPr>
                <p:cNvPr id="1090" name="Oval 5">
                  <a:extLst>
                    <a:ext uri="{FF2B5EF4-FFF2-40B4-BE49-F238E27FC236}">
                      <a16:creationId xmlns:a16="http://schemas.microsoft.com/office/drawing/2014/main" id="{18BD95A6-F010-C54E-4BC7-74FA99444037}"/>
                    </a:ext>
                  </a:extLst>
                </p:cNvPr>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nvGrpSpPr>
                <p:cNvPr id="1091" name="Group 1090">
                  <a:extLst>
                    <a:ext uri="{FF2B5EF4-FFF2-40B4-BE49-F238E27FC236}">
                      <a16:creationId xmlns:a16="http://schemas.microsoft.com/office/drawing/2014/main" id="{86160AC4-93A6-7A25-478F-FE17CB425DBE}"/>
                    </a:ext>
                  </a:extLst>
                </p:cNvPr>
                <p:cNvGrpSpPr/>
                <p:nvPr/>
              </p:nvGrpSpPr>
              <p:grpSpPr>
                <a:xfrm rot="20545732">
                  <a:off x="5242936" y="1710152"/>
                  <a:ext cx="85726" cy="45719"/>
                  <a:chOff x="5293988" y="1700325"/>
                  <a:chExt cx="85726" cy="42639"/>
                </a:xfrm>
              </p:grpSpPr>
              <p:cxnSp>
                <p:nvCxnSpPr>
                  <p:cNvPr id="1097" name="Straight Connector 1096">
                    <a:extLst>
                      <a:ext uri="{FF2B5EF4-FFF2-40B4-BE49-F238E27FC236}">
                        <a16:creationId xmlns:a16="http://schemas.microsoft.com/office/drawing/2014/main" id="{B197388C-FDDC-D3BE-9901-70376DB6C55C}"/>
                      </a:ext>
                    </a:extLst>
                  </p:cNvPr>
                  <p:cNvCxnSpPr/>
                  <p:nvPr/>
                </p:nvCxnSpPr>
                <p:spPr>
                  <a:xfrm>
                    <a:off x="5293988"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1098" name="Straight Connector 1097">
                    <a:extLst>
                      <a:ext uri="{FF2B5EF4-FFF2-40B4-BE49-F238E27FC236}">
                        <a16:creationId xmlns:a16="http://schemas.microsoft.com/office/drawing/2014/main" id="{FFFC73BD-45D2-9316-2796-4E4293BD7CE9}"/>
                      </a:ext>
                    </a:extLst>
                  </p:cNvPr>
                  <p:cNvCxnSpPr/>
                  <p:nvPr/>
                </p:nvCxnSpPr>
                <p:spPr>
                  <a:xfrm>
                    <a:off x="5336850"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1099" name="Straight Connector 1098">
                    <a:extLst>
                      <a:ext uri="{FF2B5EF4-FFF2-40B4-BE49-F238E27FC236}">
                        <a16:creationId xmlns:a16="http://schemas.microsoft.com/office/drawing/2014/main" id="{57BDFFE0-A3DE-2CA6-949B-D7675A6902D9}"/>
                      </a:ext>
                    </a:extLst>
                  </p:cNvPr>
                  <p:cNvCxnSpPr/>
                  <p:nvPr/>
                </p:nvCxnSpPr>
                <p:spPr>
                  <a:xfrm>
                    <a:off x="5379714" y="1700325"/>
                    <a:ext cx="0" cy="42639"/>
                  </a:xfrm>
                  <a:prstGeom prst="line">
                    <a:avLst/>
                  </a:prstGeom>
                  <a:noFill/>
                  <a:ln w="31750" cap="sq" cmpd="dbl" algn="ctr">
                    <a:solidFill>
                      <a:sysClr val="windowText" lastClr="000000"/>
                    </a:solidFill>
                    <a:prstDash val="dashDot"/>
                    <a:round/>
                    <a:headEnd type="none" w="med" len="sm"/>
                    <a:tailEnd type="none"/>
                  </a:ln>
                  <a:effectLst/>
                </p:spPr>
              </p:cxnSp>
            </p:grpSp>
            <p:sp>
              <p:nvSpPr>
                <p:cNvPr id="1092" name="Oval 4">
                  <a:extLst>
                    <a:ext uri="{FF2B5EF4-FFF2-40B4-BE49-F238E27FC236}">
                      <a16:creationId xmlns:a16="http://schemas.microsoft.com/office/drawing/2014/main" id="{ED803283-2EFB-AA85-06B9-50B78B0DEB8C}"/>
                    </a:ext>
                  </a:extLst>
                </p:cNvPr>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093" name="Oval 1092">
                  <a:extLst>
                    <a:ext uri="{FF2B5EF4-FFF2-40B4-BE49-F238E27FC236}">
                      <a16:creationId xmlns:a16="http://schemas.microsoft.com/office/drawing/2014/main" id="{AF5F8B48-2E9A-E720-0C03-4F1D75571638}"/>
                    </a:ext>
                  </a:extLst>
                </p:cNvPr>
                <p:cNvSpPr/>
                <p:nvPr/>
              </p:nvSpPr>
              <p:spPr>
                <a:xfrm>
                  <a:off x="5275412" y="1778000"/>
                  <a:ext cx="279400" cy="279400"/>
                </a:xfrm>
                <a:prstGeom prst="ellipse">
                  <a:avLst/>
                </a:prstGeom>
                <a:solidFill>
                  <a:srgbClr val="864826"/>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094" name="Oval 1093">
                  <a:extLst>
                    <a:ext uri="{FF2B5EF4-FFF2-40B4-BE49-F238E27FC236}">
                      <a16:creationId xmlns:a16="http://schemas.microsoft.com/office/drawing/2014/main" id="{583689C3-A781-8C10-C337-AC95D9DDAE02}"/>
                    </a:ext>
                  </a:extLst>
                </p:cNvPr>
                <p:cNvSpPr/>
                <p:nvPr/>
              </p:nvSpPr>
              <p:spPr>
                <a:xfrm>
                  <a:off x="5331124" y="1833712"/>
                  <a:ext cx="223688" cy="223688"/>
                </a:xfrm>
                <a:prstGeom prst="ellipse">
                  <a:avLst/>
                </a:prstGeom>
                <a:solidFill>
                  <a:srgbClr val="33030D"/>
                </a:solidFill>
                <a:ln w="12700" cap="flat" cmpd="sng" algn="ctr">
                  <a:noFill/>
                  <a:prstDash val="solid"/>
                  <a:miter lim="800000"/>
                </a:ln>
                <a:effectLst/>
              </p:spPr>
              <p:txBody>
                <a:bodyPr rtlCol="0" anchor="ctr"/>
                <a:lstStyle/>
                <a:p>
                  <a:pPr algn="ctr">
                    <a:defRPr/>
                  </a:pPr>
                  <a:endParaRPr lang="en-US" sz="1530" kern="0" dirty="0">
                    <a:solidFill>
                      <a:prstClr val="white"/>
                    </a:solidFill>
                    <a:latin typeface="Calibri"/>
                  </a:endParaRPr>
                </a:p>
              </p:txBody>
            </p:sp>
            <p:sp>
              <p:nvSpPr>
                <p:cNvPr id="1095" name="Oval 1094">
                  <a:extLst>
                    <a:ext uri="{FF2B5EF4-FFF2-40B4-BE49-F238E27FC236}">
                      <a16:creationId xmlns:a16="http://schemas.microsoft.com/office/drawing/2014/main" id="{CC6AA5FA-7AC4-392E-7082-DA359A227095}"/>
                    </a:ext>
                  </a:extLst>
                </p:cNvPr>
                <p:cNvSpPr/>
                <p:nvPr/>
              </p:nvSpPr>
              <p:spPr>
                <a:xfrm>
                  <a:off x="5404868" y="1846412"/>
                  <a:ext cx="127000" cy="127000"/>
                </a:xfrm>
                <a:prstGeom prst="ellipse">
                  <a:avLst/>
                </a:prstGeom>
                <a:solidFill>
                  <a:srgbClr val="B46004"/>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096" name="Oval 1095">
                  <a:extLst>
                    <a:ext uri="{FF2B5EF4-FFF2-40B4-BE49-F238E27FC236}">
                      <a16:creationId xmlns:a16="http://schemas.microsoft.com/office/drawing/2014/main" id="{4C925607-39D5-9459-D9EA-6BACB9036CF2}"/>
                    </a:ext>
                  </a:extLst>
                </p:cNvPr>
                <p:cNvSpPr/>
                <p:nvPr/>
              </p:nvSpPr>
              <p:spPr>
                <a:xfrm>
                  <a:off x="5442970" y="1903413"/>
                  <a:ext cx="88898" cy="82699"/>
                </a:xfrm>
                <a:prstGeom prst="ellipse">
                  <a:avLst/>
                </a:pr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sp>
            <p:nvSpPr>
              <p:cNvPr id="1084" name="Freeform: Shape 1083">
                <a:extLst>
                  <a:ext uri="{FF2B5EF4-FFF2-40B4-BE49-F238E27FC236}">
                    <a16:creationId xmlns:a16="http://schemas.microsoft.com/office/drawing/2014/main" id="{BAEB9C8A-EB13-0DB4-500B-3A9181553CB2}"/>
                  </a:ext>
                </a:extLst>
              </p:cNvPr>
              <p:cNvSpPr/>
              <p:nvPr/>
            </p:nvSpPr>
            <p:spPr>
              <a:xfrm>
                <a:off x="1520913" y="2715274"/>
                <a:ext cx="126565" cy="99681"/>
              </a:xfrm>
              <a:custGeom>
                <a:avLst/>
                <a:gdLst>
                  <a:gd name="connsiteX0" fmla="*/ 52387 w 133350"/>
                  <a:gd name="connsiteY0" fmla="*/ 0 h 104775"/>
                  <a:gd name="connsiteX1" fmla="*/ 0 w 133350"/>
                  <a:gd name="connsiteY1" fmla="*/ 95250 h 104775"/>
                  <a:gd name="connsiteX2" fmla="*/ 133350 w 133350"/>
                  <a:gd name="connsiteY2" fmla="*/ 104775 h 104775"/>
                  <a:gd name="connsiteX0" fmla="*/ 52387 w 122112"/>
                  <a:gd name="connsiteY0" fmla="*/ 0 h 95250"/>
                  <a:gd name="connsiteX1" fmla="*/ 0 w 122112"/>
                  <a:gd name="connsiteY1" fmla="*/ 95250 h 95250"/>
                  <a:gd name="connsiteX2" fmla="*/ 122112 w 122112"/>
                  <a:gd name="connsiteY2" fmla="*/ 78059 h 95250"/>
                  <a:gd name="connsiteX0" fmla="*/ 54226 w 123951"/>
                  <a:gd name="connsiteY0" fmla="*/ 0 h 99010"/>
                  <a:gd name="connsiteX1" fmla="*/ 1839 w 123951"/>
                  <a:gd name="connsiteY1" fmla="*/ 95250 h 99010"/>
                  <a:gd name="connsiteX2" fmla="*/ 123951 w 123951"/>
                  <a:gd name="connsiteY2" fmla="*/ 78059 h 99010"/>
                  <a:gd name="connsiteX0" fmla="*/ 46040 w 124756"/>
                  <a:gd name="connsiteY0" fmla="*/ 0 h 121163"/>
                  <a:gd name="connsiteX1" fmla="*/ 2644 w 124756"/>
                  <a:gd name="connsiteY1" fmla="*/ 116029 h 121163"/>
                  <a:gd name="connsiteX2" fmla="*/ 124756 w 124756"/>
                  <a:gd name="connsiteY2" fmla="*/ 98838 h 121163"/>
                  <a:gd name="connsiteX0" fmla="*/ 44629 w 93376"/>
                  <a:gd name="connsiteY0" fmla="*/ 0 h 129127"/>
                  <a:gd name="connsiteX1" fmla="*/ 1233 w 93376"/>
                  <a:gd name="connsiteY1" fmla="*/ 116029 h 129127"/>
                  <a:gd name="connsiteX2" fmla="*/ 93376 w 93376"/>
                  <a:gd name="connsiteY2" fmla="*/ 122587 h 129127"/>
                  <a:gd name="connsiteX0" fmla="*/ 33810 w 94544"/>
                  <a:gd name="connsiteY0" fmla="*/ 0 h 108102"/>
                  <a:gd name="connsiteX1" fmla="*/ 2401 w 94544"/>
                  <a:gd name="connsiteY1" fmla="*/ 96239 h 108102"/>
                  <a:gd name="connsiteX2" fmla="*/ 94544 w 94544"/>
                  <a:gd name="connsiteY2" fmla="*/ 102797 h 108102"/>
                </a:gdLst>
                <a:ahLst/>
                <a:cxnLst>
                  <a:cxn ang="0">
                    <a:pos x="connsiteX0" y="connsiteY0"/>
                  </a:cxn>
                  <a:cxn ang="0">
                    <a:pos x="connsiteX1" y="connsiteY1"/>
                  </a:cxn>
                  <a:cxn ang="0">
                    <a:pos x="connsiteX2" y="connsiteY2"/>
                  </a:cxn>
                </a:cxnLst>
                <a:rect l="l" t="t" r="r" b="b"/>
                <a:pathLst>
                  <a:path w="94544" h="108102">
                    <a:moveTo>
                      <a:pt x="33810" y="0"/>
                    </a:moveTo>
                    <a:cubicBezTo>
                      <a:pt x="16348" y="31750"/>
                      <a:pt x="-7721" y="79106"/>
                      <a:pt x="2401" y="96239"/>
                    </a:cubicBezTo>
                    <a:cubicBezTo>
                      <a:pt x="12523" y="113372"/>
                      <a:pt x="53840" y="108527"/>
                      <a:pt x="94544" y="102797"/>
                    </a:cubicBezTo>
                  </a:path>
                </a:pathLst>
              </a:custGeom>
              <a:noFill/>
              <a:ln w="12700" cap="flat" cmpd="sng" algn="ctr">
                <a:solidFill>
                  <a:srgbClr val="A75809"/>
                </a:solid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085" name="Oval 1084">
                <a:extLst>
                  <a:ext uri="{FF2B5EF4-FFF2-40B4-BE49-F238E27FC236}">
                    <a16:creationId xmlns:a16="http://schemas.microsoft.com/office/drawing/2014/main" id="{2F5BEBF8-D48B-0430-CEBA-A91483C4684B}"/>
                  </a:ext>
                </a:extLst>
              </p:cNvPr>
              <p:cNvSpPr/>
              <p:nvPr/>
            </p:nvSpPr>
            <p:spPr>
              <a:xfrm>
                <a:off x="1169129" y="2668732"/>
                <a:ext cx="247569" cy="200609"/>
              </a:xfrm>
              <a:prstGeom prst="ellipse">
                <a:avLst/>
              </a:prstGeom>
              <a:solidFill>
                <a:srgbClr val="FF0000">
                  <a:alpha val="8000"/>
                </a:srgbClr>
              </a:solidFill>
              <a:ln w="12700" cap="flat" cmpd="sng" algn="ctr">
                <a:noFill/>
                <a:prstDash val="solid"/>
                <a:miter lim="800000"/>
              </a:ln>
              <a:effectLst/>
            </p:spPr>
            <p:txBody>
              <a:bodyPr rtlCol="0" anchor="ctr"/>
              <a:lstStyle/>
              <a:p>
                <a:pPr algn="ctr">
                  <a:defRPr/>
                </a:pPr>
                <a:endParaRPr lang="en-US" kern="0">
                  <a:solidFill>
                    <a:prstClr val="white"/>
                  </a:solidFill>
                  <a:latin typeface="Calibri"/>
                </a:endParaRPr>
              </a:p>
            </p:txBody>
          </p:sp>
          <p:sp>
            <p:nvSpPr>
              <p:cNvPr id="1086" name="Oval 1085">
                <a:extLst>
                  <a:ext uri="{FF2B5EF4-FFF2-40B4-BE49-F238E27FC236}">
                    <a16:creationId xmlns:a16="http://schemas.microsoft.com/office/drawing/2014/main" id="{E2768DFD-4AA5-1422-4B71-9D0723A87D58}"/>
                  </a:ext>
                </a:extLst>
              </p:cNvPr>
              <p:cNvSpPr/>
              <p:nvPr/>
            </p:nvSpPr>
            <p:spPr>
              <a:xfrm>
                <a:off x="1798886" y="2670190"/>
                <a:ext cx="247569" cy="200609"/>
              </a:xfrm>
              <a:prstGeom prst="ellipse">
                <a:avLst/>
              </a:prstGeom>
              <a:solidFill>
                <a:srgbClr val="FF0000">
                  <a:alpha val="8000"/>
                </a:srgbClr>
              </a:solidFill>
              <a:ln w="12700" cap="flat" cmpd="sng" algn="ctr">
                <a:noFill/>
                <a:prstDash val="solid"/>
                <a:miter lim="800000"/>
              </a:ln>
              <a:effectLst/>
            </p:spPr>
            <p:txBody>
              <a:bodyPr rtlCol="0" anchor="ctr"/>
              <a:lstStyle/>
              <a:p>
                <a:pPr algn="ctr">
                  <a:defRPr/>
                </a:pPr>
                <a:endParaRPr lang="en-US" kern="0">
                  <a:solidFill>
                    <a:prstClr val="white"/>
                  </a:solidFill>
                  <a:latin typeface="Calibri"/>
                </a:endParaRPr>
              </a:p>
            </p:txBody>
          </p:sp>
          <p:sp>
            <p:nvSpPr>
              <p:cNvPr id="1087" name="Diagonal Stripe 1086">
                <a:extLst>
                  <a:ext uri="{FF2B5EF4-FFF2-40B4-BE49-F238E27FC236}">
                    <a16:creationId xmlns:a16="http://schemas.microsoft.com/office/drawing/2014/main" id="{15203220-6DED-8A20-E888-2A6F49E591D6}"/>
                  </a:ext>
                </a:extLst>
              </p:cNvPr>
              <p:cNvSpPr/>
              <p:nvPr/>
            </p:nvSpPr>
            <p:spPr>
              <a:xfrm rot="20990782" flipH="1">
                <a:off x="1198942" y="2296279"/>
                <a:ext cx="370838" cy="88647"/>
              </a:xfrm>
              <a:prstGeom prst="diagStripe">
                <a:avLst/>
              </a:prstGeom>
              <a:solidFill>
                <a:srgbClr val="843C0C"/>
              </a:solidFill>
              <a:ln w="12700" cap="flat" cmpd="sng" algn="ctr">
                <a:noFill/>
                <a:prstDash val="solid"/>
                <a:miter lim="800000"/>
              </a:ln>
              <a:effectLst/>
            </p:spPr>
            <p:txBody>
              <a:bodyPr rtlCol="0" anchor="ctr"/>
              <a:lstStyle/>
              <a:p>
                <a:pPr algn="ctr">
                  <a:defRPr/>
                </a:pPr>
                <a:endParaRPr lang="en-US" kern="0">
                  <a:solidFill>
                    <a:prstClr val="white"/>
                  </a:solidFill>
                  <a:latin typeface="Corbel" panose="020B0503020204020204"/>
                </a:endParaRPr>
              </a:p>
            </p:txBody>
          </p:sp>
          <p:sp>
            <p:nvSpPr>
              <p:cNvPr id="1088" name="Diagonal Stripe 1087">
                <a:extLst>
                  <a:ext uri="{FF2B5EF4-FFF2-40B4-BE49-F238E27FC236}">
                    <a16:creationId xmlns:a16="http://schemas.microsoft.com/office/drawing/2014/main" id="{C5A54FA0-C545-29BA-CB4E-CC79135AB834}"/>
                  </a:ext>
                </a:extLst>
              </p:cNvPr>
              <p:cNvSpPr/>
              <p:nvPr/>
            </p:nvSpPr>
            <p:spPr>
              <a:xfrm rot="609218">
                <a:off x="1688061" y="2288356"/>
                <a:ext cx="370838" cy="98674"/>
              </a:xfrm>
              <a:prstGeom prst="diagStripe">
                <a:avLst/>
              </a:prstGeom>
              <a:solidFill>
                <a:srgbClr val="843C0C"/>
              </a:solidFill>
              <a:ln w="12700" cap="flat" cmpd="sng" algn="ctr">
                <a:noFill/>
                <a:prstDash val="solid"/>
                <a:miter lim="800000"/>
              </a:ln>
              <a:effectLst/>
            </p:spPr>
            <p:txBody>
              <a:bodyPr rtlCol="0" anchor="ctr"/>
              <a:lstStyle/>
              <a:p>
                <a:pPr algn="ctr">
                  <a:defRPr/>
                </a:pPr>
                <a:endParaRPr lang="en-US" kern="0">
                  <a:solidFill>
                    <a:prstClr val="white"/>
                  </a:solidFill>
                  <a:latin typeface="Corbel" panose="020B0503020204020204"/>
                </a:endParaRPr>
              </a:p>
            </p:txBody>
          </p:sp>
          <p:sp>
            <p:nvSpPr>
              <p:cNvPr id="1089" name="Isosceles Triangle 1088">
                <a:extLst>
                  <a:ext uri="{FF2B5EF4-FFF2-40B4-BE49-F238E27FC236}">
                    <a16:creationId xmlns:a16="http://schemas.microsoft.com/office/drawing/2014/main" id="{D2ED7C10-5EAF-4077-5351-5216A8F93119}"/>
                  </a:ext>
                </a:extLst>
              </p:cNvPr>
              <p:cNvSpPr/>
              <p:nvPr/>
            </p:nvSpPr>
            <p:spPr>
              <a:xfrm rot="10800000">
                <a:off x="1440270" y="2989332"/>
                <a:ext cx="343536" cy="163911"/>
              </a:xfrm>
              <a:prstGeom prst="triangle">
                <a:avLst/>
              </a:prstGeom>
              <a:solidFill>
                <a:sysClr val="window" lastClr="FFFFFF"/>
              </a:solidFill>
              <a:ln w="19050" cap="flat" cmpd="sng" algn="ctr">
                <a:solidFill>
                  <a:srgbClr val="FF0000">
                    <a:lumMod val="40000"/>
                    <a:lumOff val="60000"/>
                  </a:srgbClr>
                </a:solid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grpSp>
      </p:grpSp>
    </p:spTree>
    <p:extLst>
      <p:ext uri="{BB962C8B-B14F-4D97-AF65-F5344CB8AC3E}">
        <p14:creationId xmlns:p14="http://schemas.microsoft.com/office/powerpoint/2010/main" val="1372509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1038"/>
                                        </p:tgtEl>
                                        <p:attrNameLst>
                                          <p:attrName>style.visibility</p:attrName>
                                        </p:attrNameLst>
                                      </p:cBhvr>
                                      <p:to>
                                        <p:strVal val="visible"/>
                                      </p:to>
                                    </p:set>
                                    <p:animEffect transition="in" filter="fade">
                                      <p:cBhvr>
                                        <p:cTn id="7" dur="500"/>
                                        <p:tgtEl>
                                          <p:spTgt spid="1038"/>
                                        </p:tgtEl>
                                      </p:cBhvr>
                                    </p:animEffect>
                                  </p:childTnLst>
                                </p:cTn>
                              </p:par>
                            </p:childTnLst>
                          </p:cTn>
                        </p:par>
                        <p:par>
                          <p:cTn id="8" fill="hold">
                            <p:stCondLst>
                              <p:cond delay="1000"/>
                            </p:stCondLst>
                            <p:childTnLst>
                              <p:par>
                                <p:cTn id="9" presetID="10" presetClass="entr" presetSubtype="0" fill="hold" nodeType="afterEffect">
                                  <p:stCondLst>
                                    <p:cond delay="500"/>
                                  </p:stCondLst>
                                  <p:childTnLst>
                                    <p:set>
                                      <p:cBhvr>
                                        <p:cTn id="10" dur="1" fill="hold">
                                          <p:stCondLst>
                                            <p:cond delay="0"/>
                                          </p:stCondLst>
                                        </p:cTn>
                                        <p:tgtEl>
                                          <p:spTgt spid="1040"/>
                                        </p:tgtEl>
                                        <p:attrNameLst>
                                          <p:attrName>style.visibility</p:attrName>
                                        </p:attrNameLst>
                                      </p:cBhvr>
                                      <p:to>
                                        <p:strVal val="visible"/>
                                      </p:to>
                                    </p:set>
                                    <p:animEffect transition="in" filter="fade">
                                      <p:cBhvr>
                                        <p:cTn id="11" dur="500"/>
                                        <p:tgtEl>
                                          <p:spTgt spid="1040"/>
                                        </p:tgtEl>
                                      </p:cBhvr>
                                    </p:animEffect>
                                  </p:childTnLst>
                                </p:cTn>
                              </p:par>
                            </p:childTnLst>
                          </p:cTn>
                        </p:par>
                        <p:par>
                          <p:cTn id="12" fill="hold">
                            <p:stCondLst>
                              <p:cond delay="2000"/>
                            </p:stCondLst>
                            <p:childTnLst>
                              <p:par>
                                <p:cTn id="13" presetID="10" presetClass="entr" presetSubtype="0" fill="hold" nodeType="afterEffect">
                                  <p:stCondLst>
                                    <p:cond delay="50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ACB36AA-C271-4C6E-86A4-6441C9973081}"/>
              </a:ext>
            </a:extLst>
          </p:cNvPr>
          <p:cNvSpPr/>
          <p:nvPr/>
        </p:nvSpPr>
        <p:spPr>
          <a:xfrm>
            <a:off x="0" y="5691243"/>
            <a:ext cx="12192000" cy="11967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1448"/>
            <a:ext cx="12192000" cy="1097280"/>
          </a:xfrm>
          <a:solidFill>
            <a:srgbClr val="712766"/>
          </a:solidFill>
        </p:spPr>
        <p:txBody>
          <a:bodyPr>
            <a:noAutofit/>
          </a:bodyPr>
          <a:lstStyle/>
          <a:p>
            <a:pPr marL="457200" algn="l"/>
            <a:r>
              <a:rPr lang="en-US" sz="4800" b="1" dirty="0">
                <a:latin typeface="Juice ITC" panose="04040403040A02020202" pitchFamily="82" charset="0"/>
              </a:rPr>
              <a:t> </a:t>
            </a:r>
            <a:r>
              <a:rPr lang="en-US" sz="4800" b="1" dirty="0">
                <a:solidFill>
                  <a:schemeClr val="bg1"/>
                </a:solidFill>
                <a:latin typeface="Juice ITC" panose="04040403040A02020202" pitchFamily="82" charset="0"/>
              </a:rPr>
              <a:t>Refrigerator and Freezer Temps</a:t>
            </a:r>
            <a:endParaRPr lang="en-US" sz="4800" b="1" dirty="0">
              <a:latin typeface="Juice ITC" panose="04040403040A02020202" pitchFamily="82" charset="0"/>
            </a:endParaRPr>
          </a:p>
        </p:txBody>
      </p:sp>
      <p:sp>
        <p:nvSpPr>
          <p:cNvPr id="5" name="TextBox 4"/>
          <p:cNvSpPr txBox="1"/>
          <p:nvPr/>
        </p:nvSpPr>
        <p:spPr>
          <a:xfrm>
            <a:off x="622300" y="1420360"/>
            <a:ext cx="8034305" cy="954107"/>
          </a:xfrm>
          <a:prstGeom prst="rect">
            <a:avLst/>
          </a:prstGeom>
          <a:noFill/>
        </p:spPr>
        <p:txBody>
          <a:bodyPr wrap="square" rtlCol="0">
            <a:spAutoFit/>
          </a:bodyPr>
          <a:lstStyle/>
          <a:p>
            <a:pPr marL="0" lvl="1">
              <a:spcAft>
                <a:spcPts val="800"/>
              </a:spcAft>
            </a:pPr>
            <a:r>
              <a:rPr lang="en-US" sz="2800" dirty="0">
                <a:solidFill>
                  <a:srgbClr val="000000"/>
                </a:solidFill>
              </a:rPr>
              <a:t>It is vital that refrigerator and freezer temperatures are checked at the beginning and end of each day.</a:t>
            </a:r>
          </a:p>
        </p:txBody>
      </p:sp>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300" y="2937425"/>
            <a:ext cx="3475491" cy="2543409"/>
          </a:xfrm>
          <a:prstGeom prst="rect">
            <a:avLst/>
          </a:prstGeom>
          <a:ln w="6350">
            <a:solidFill>
              <a:srgbClr val="000000"/>
            </a:solidFill>
          </a:ln>
        </p:spPr>
      </p:pic>
      <p:sp>
        <p:nvSpPr>
          <p:cNvPr id="11" name="TextBox 10"/>
          <p:cNvSpPr txBox="1"/>
          <p:nvPr/>
        </p:nvSpPr>
        <p:spPr>
          <a:xfrm>
            <a:off x="4491859" y="2874057"/>
            <a:ext cx="5976316" cy="3498394"/>
          </a:xfrm>
          <a:prstGeom prst="rect">
            <a:avLst/>
          </a:prstGeom>
          <a:noFill/>
        </p:spPr>
        <p:txBody>
          <a:bodyPr wrap="square" rtlCol="0">
            <a:spAutoFit/>
          </a:bodyPr>
          <a:lstStyle/>
          <a:p>
            <a:pPr lvl="1" indent="-457200">
              <a:spcAft>
                <a:spcPts val="400"/>
              </a:spcAft>
              <a:buFont typeface="Wingdings" panose="05000000000000000000" pitchFamily="2" charset="2"/>
              <a:buChar char="Ø"/>
            </a:pPr>
            <a:r>
              <a:rPr lang="en-US" sz="2400" dirty="0">
                <a:solidFill>
                  <a:srgbClr val="000000"/>
                </a:solidFill>
              </a:rPr>
              <a:t>Record temperatures on “Refrigerator and Freezer Temperature Log”</a:t>
            </a:r>
          </a:p>
          <a:p>
            <a:pPr lvl="1" indent="-457200">
              <a:spcAft>
                <a:spcPts val="400"/>
              </a:spcAft>
              <a:buFont typeface="Wingdings" panose="05000000000000000000" pitchFamily="2" charset="2"/>
              <a:buChar char="Ø"/>
            </a:pPr>
            <a:r>
              <a:rPr lang="en-US" sz="2400" dirty="0">
                <a:solidFill>
                  <a:srgbClr val="000000"/>
                </a:solidFill>
              </a:rPr>
              <a:t>Corrective action when equipment is not operating properly </a:t>
            </a:r>
          </a:p>
          <a:p>
            <a:pPr lvl="1" indent="-457200">
              <a:spcAft>
                <a:spcPts val="400"/>
              </a:spcAft>
              <a:buFont typeface="Wingdings" panose="05000000000000000000" pitchFamily="2" charset="2"/>
              <a:buChar char="Ø"/>
            </a:pPr>
            <a:r>
              <a:rPr lang="en-US" sz="2400" dirty="0">
                <a:solidFill>
                  <a:srgbClr val="000000"/>
                </a:solidFill>
              </a:rPr>
              <a:t>Avoid having foods fall into the temperature danger zone</a:t>
            </a:r>
          </a:p>
          <a:p>
            <a:pPr lvl="1" indent="-457200">
              <a:spcAft>
                <a:spcPts val="400"/>
              </a:spcAft>
              <a:buFont typeface="Wingdings" panose="05000000000000000000" pitchFamily="2" charset="2"/>
              <a:buChar char="Ø"/>
            </a:pPr>
            <a:r>
              <a:rPr lang="en-US" sz="2400" dirty="0">
                <a:solidFill>
                  <a:srgbClr val="000000"/>
                </a:solidFill>
              </a:rPr>
              <a:t>Relocate product to a working unit if not operating properly </a:t>
            </a:r>
          </a:p>
          <a:p>
            <a:endParaRPr lang="en-US" sz="1600" dirty="0"/>
          </a:p>
        </p:txBody>
      </p:sp>
      <p:grpSp>
        <p:nvGrpSpPr>
          <p:cNvPr id="7" name="Group 6">
            <a:extLst>
              <a:ext uri="{FF2B5EF4-FFF2-40B4-BE49-F238E27FC236}">
                <a16:creationId xmlns:a16="http://schemas.microsoft.com/office/drawing/2014/main" id="{FA9C063D-FFF7-A7B9-917F-2F1342EEDEB5}"/>
              </a:ext>
            </a:extLst>
          </p:cNvPr>
          <p:cNvGrpSpPr/>
          <p:nvPr/>
        </p:nvGrpSpPr>
        <p:grpSpPr>
          <a:xfrm>
            <a:off x="10247086" y="1327829"/>
            <a:ext cx="1736205" cy="1891011"/>
            <a:chOff x="-1291755" y="2720076"/>
            <a:chExt cx="2982307" cy="3699774"/>
          </a:xfrm>
        </p:grpSpPr>
        <p:sp>
          <p:nvSpPr>
            <p:cNvPr id="92" name="Oval 91">
              <a:extLst>
                <a:ext uri="{FF2B5EF4-FFF2-40B4-BE49-F238E27FC236}">
                  <a16:creationId xmlns:a16="http://schemas.microsoft.com/office/drawing/2014/main" id="{F48C8EE0-E903-A4E9-8C1A-40CF25B14CF2}"/>
                </a:ext>
              </a:extLst>
            </p:cNvPr>
            <p:cNvSpPr/>
            <p:nvPr/>
          </p:nvSpPr>
          <p:spPr>
            <a:xfrm>
              <a:off x="-1162050" y="3524250"/>
              <a:ext cx="2743200" cy="2800350"/>
            </a:xfrm>
            <a:prstGeom prst="ellipse">
              <a:avLst/>
            </a:prstGeom>
            <a:solidFill>
              <a:srgbClr val="FDE9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08E2F62F-D5A2-E42F-E6CB-6CE7761CF94D}"/>
                </a:ext>
              </a:extLst>
            </p:cNvPr>
            <p:cNvSpPr/>
            <p:nvPr/>
          </p:nvSpPr>
          <p:spPr>
            <a:xfrm>
              <a:off x="-1291755" y="3429000"/>
              <a:ext cx="2982307" cy="2990850"/>
            </a:xfrm>
            <a:prstGeom prst="ellipse">
              <a:avLst/>
            </a:prstGeom>
            <a:noFill/>
            <a:ln w="38100">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4" name="Group 93">
              <a:extLst>
                <a:ext uri="{FF2B5EF4-FFF2-40B4-BE49-F238E27FC236}">
                  <a16:creationId xmlns:a16="http://schemas.microsoft.com/office/drawing/2014/main" id="{E1F3A83B-A182-6D20-E768-12F44E195E5A}"/>
                </a:ext>
              </a:extLst>
            </p:cNvPr>
            <p:cNvGrpSpPr/>
            <p:nvPr/>
          </p:nvGrpSpPr>
          <p:grpSpPr>
            <a:xfrm flipH="1">
              <a:off x="-1205954" y="2720076"/>
              <a:ext cx="2290770" cy="3649875"/>
              <a:chOff x="720551" y="1573392"/>
              <a:chExt cx="2290770" cy="3649875"/>
            </a:xfrm>
          </p:grpSpPr>
          <p:sp>
            <p:nvSpPr>
              <p:cNvPr id="95" name="Freeform: Shape 94">
                <a:extLst>
                  <a:ext uri="{FF2B5EF4-FFF2-40B4-BE49-F238E27FC236}">
                    <a16:creationId xmlns:a16="http://schemas.microsoft.com/office/drawing/2014/main" id="{195BFBE5-1099-810C-4DAF-70E42BE0B052}"/>
                  </a:ext>
                </a:extLst>
              </p:cNvPr>
              <p:cNvSpPr>
                <a:spLocks noChangeAspect="1"/>
              </p:cNvSpPr>
              <p:nvPr/>
            </p:nvSpPr>
            <p:spPr>
              <a:xfrm rot="20010427">
                <a:off x="2111959" y="3476407"/>
                <a:ext cx="899362" cy="802571"/>
              </a:xfrm>
              <a:custGeom>
                <a:avLst/>
                <a:gdLst>
                  <a:gd name="connsiteX0" fmla="*/ 727777 w 977309"/>
                  <a:gd name="connsiteY0" fmla="*/ 193137 h 872129"/>
                  <a:gd name="connsiteX1" fmla="*/ 727785 w 977309"/>
                  <a:gd name="connsiteY1" fmla="*/ 193288 h 872129"/>
                  <a:gd name="connsiteX2" fmla="*/ 727863 w 977309"/>
                  <a:gd name="connsiteY2" fmla="*/ 193369 h 872129"/>
                  <a:gd name="connsiteX3" fmla="*/ 859327 w 977309"/>
                  <a:gd name="connsiteY3" fmla="*/ 1992 h 872129"/>
                  <a:gd name="connsiteX4" fmla="*/ 867099 w 977309"/>
                  <a:gd name="connsiteY4" fmla="*/ 7451 h 872129"/>
                  <a:gd name="connsiteX5" fmla="*/ 874336 w 977309"/>
                  <a:gd name="connsiteY5" fmla="*/ 15073 h 872129"/>
                  <a:gd name="connsiteX6" fmla="*/ 873456 w 977309"/>
                  <a:gd name="connsiteY6" fmla="*/ 48886 h 872129"/>
                  <a:gd name="connsiteX7" fmla="*/ 738232 w 977309"/>
                  <a:gd name="connsiteY7" fmla="*/ 180451 h 872129"/>
                  <a:gd name="connsiteX8" fmla="*/ 734701 w 977309"/>
                  <a:gd name="connsiteY8" fmla="*/ 186577 h 872129"/>
                  <a:gd name="connsiteX9" fmla="*/ 734792 w 977309"/>
                  <a:gd name="connsiteY9" fmla="*/ 187865 h 872129"/>
                  <a:gd name="connsiteX10" fmla="*/ 736765 w 977309"/>
                  <a:gd name="connsiteY10" fmla="*/ 188259 h 872129"/>
                  <a:gd name="connsiteX11" fmla="*/ 740521 w 977309"/>
                  <a:gd name="connsiteY11" fmla="*/ 186910 h 872129"/>
                  <a:gd name="connsiteX12" fmla="*/ 741372 w 977309"/>
                  <a:gd name="connsiteY12" fmla="*/ 186398 h 872129"/>
                  <a:gd name="connsiteX13" fmla="*/ 744464 w 977309"/>
                  <a:gd name="connsiteY13" fmla="*/ 183942 h 872129"/>
                  <a:gd name="connsiteX14" fmla="*/ 902899 w 977309"/>
                  <a:gd name="connsiteY14" fmla="*/ 45136 h 872129"/>
                  <a:gd name="connsiteX15" fmla="*/ 953514 w 977309"/>
                  <a:gd name="connsiteY15" fmla="*/ 47775 h 872129"/>
                  <a:gd name="connsiteX16" fmla="*/ 953716 w 977309"/>
                  <a:gd name="connsiteY16" fmla="*/ 47999 h 872129"/>
                  <a:gd name="connsiteX17" fmla="*/ 951358 w 977309"/>
                  <a:gd name="connsiteY17" fmla="*/ 92284 h 872129"/>
                  <a:gd name="connsiteX18" fmla="*/ 828310 w 977309"/>
                  <a:gd name="connsiteY18" fmla="*/ 202893 h 872129"/>
                  <a:gd name="connsiteX19" fmla="*/ 785758 w 977309"/>
                  <a:gd name="connsiteY19" fmla="*/ 240432 h 872129"/>
                  <a:gd name="connsiteX20" fmla="*/ 891421 w 977309"/>
                  <a:gd name="connsiteY20" fmla="*/ 153002 h 872129"/>
                  <a:gd name="connsiteX21" fmla="*/ 931233 w 977309"/>
                  <a:gd name="connsiteY21" fmla="*/ 121399 h 872129"/>
                  <a:gd name="connsiteX22" fmla="*/ 957473 w 977309"/>
                  <a:gd name="connsiteY22" fmla="*/ 116563 h 872129"/>
                  <a:gd name="connsiteX23" fmla="*/ 971150 w 977309"/>
                  <a:gd name="connsiteY23" fmla="*/ 125988 h 872129"/>
                  <a:gd name="connsiteX24" fmla="*/ 966562 w 977309"/>
                  <a:gd name="connsiteY24" fmla="*/ 165907 h 872129"/>
                  <a:gd name="connsiteX25" fmla="*/ 821575 w 977309"/>
                  <a:gd name="connsiteY25" fmla="*/ 291671 h 872129"/>
                  <a:gd name="connsiteX26" fmla="*/ 818242 w 977309"/>
                  <a:gd name="connsiteY26" fmla="*/ 304146 h 872129"/>
                  <a:gd name="connsiteX27" fmla="*/ 824030 w 977309"/>
                  <a:gd name="connsiteY27" fmla="*/ 301801 h 872129"/>
                  <a:gd name="connsiteX28" fmla="*/ 830191 w 977309"/>
                  <a:gd name="connsiteY28" fmla="*/ 296872 h 872129"/>
                  <a:gd name="connsiteX29" fmla="*/ 908526 w 977309"/>
                  <a:gd name="connsiteY29" fmla="*/ 238712 h 872129"/>
                  <a:gd name="connsiteX30" fmla="*/ 948444 w 977309"/>
                  <a:gd name="connsiteY30" fmla="*/ 243299 h 872129"/>
                  <a:gd name="connsiteX31" fmla="*/ 943855 w 977309"/>
                  <a:gd name="connsiteY31" fmla="*/ 283218 h 872129"/>
                  <a:gd name="connsiteX32" fmla="*/ 863136 w 977309"/>
                  <a:gd name="connsiteY32" fmla="*/ 348342 h 872129"/>
                  <a:gd name="connsiteX33" fmla="*/ 817278 w 977309"/>
                  <a:gd name="connsiteY33" fmla="*/ 378305 h 872129"/>
                  <a:gd name="connsiteX34" fmla="*/ 814780 w 977309"/>
                  <a:gd name="connsiteY34" fmla="*/ 379576 h 872129"/>
                  <a:gd name="connsiteX35" fmla="*/ 810574 w 977309"/>
                  <a:gd name="connsiteY35" fmla="*/ 382319 h 872129"/>
                  <a:gd name="connsiteX36" fmla="*/ 749973 w 977309"/>
                  <a:gd name="connsiteY36" fmla="*/ 423501 h 872129"/>
                  <a:gd name="connsiteX37" fmla="*/ 670631 w 977309"/>
                  <a:gd name="connsiteY37" fmla="*/ 457344 h 872129"/>
                  <a:gd name="connsiteX38" fmla="*/ 628565 w 977309"/>
                  <a:gd name="connsiteY38" fmla="*/ 448617 h 872129"/>
                  <a:gd name="connsiteX39" fmla="*/ 624642 w 977309"/>
                  <a:gd name="connsiteY39" fmla="*/ 456078 h 872129"/>
                  <a:gd name="connsiteX40" fmla="*/ 426470 w 977309"/>
                  <a:gd name="connsiteY40" fmla="*/ 674023 h 872129"/>
                  <a:gd name="connsiteX41" fmla="*/ 173316 w 977309"/>
                  <a:gd name="connsiteY41" fmla="*/ 870821 h 872129"/>
                  <a:gd name="connsiteX42" fmla="*/ 171003 w 977309"/>
                  <a:gd name="connsiteY42" fmla="*/ 868408 h 872129"/>
                  <a:gd name="connsiteX43" fmla="*/ 34129 w 977309"/>
                  <a:gd name="connsiteY43" fmla="*/ 868408 h 872129"/>
                  <a:gd name="connsiteX44" fmla="*/ 0 w 977309"/>
                  <a:gd name="connsiteY44" fmla="*/ 493901 h 872129"/>
                  <a:gd name="connsiteX45" fmla="*/ 34129 w 977309"/>
                  <a:gd name="connsiteY45" fmla="*/ 119394 h 872129"/>
                  <a:gd name="connsiteX46" fmla="*/ 178009 w 977309"/>
                  <a:gd name="connsiteY46" fmla="*/ 119394 h 872129"/>
                  <a:gd name="connsiteX47" fmla="*/ 212138 w 977309"/>
                  <a:gd name="connsiteY47" fmla="*/ 493901 h 872129"/>
                  <a:gd name="connsiteX48" fmla="*/ 210197 w 977309"/>
                  <a:gd name="connsiteY48" fmla="*/ 599380 h 872129"/>
                  <a:gd name="connsiteX49" fmla="*/ 284115 w 977309"/>
                  <a:gd name="connsiteY49" fmla="*/ 525499 h 872129"/>
                  <a:gd name="connsiteX50" fmla="*/ 510262 w 977309"/>
                  <a:gd name="connsiteY50" fmla="*/ 336742 h 872129"/>
                  <a:gd name="connsiteX51" fmla="*/ 512320 w 977309"/>
                  <a:gd name="connsiteY51" fmla="*/ 335770 h 872129"/>
                  <a:gd name="connsiteX52" fmla="*/ 511936 w 977309"/>
                  <a:gd name="connsiteY52" fmla="*/ 335211 h 872129"/>
                  <a:gd name="connsiteX53" fmla="*/ 528156 w 977309"/>
                  <a:gd name="connsiteY53" fmla="*/ 206729 h 872129"/>
                  <a:gd name="connsiteX54" fmla="*/ 555621 w 977309"/>
                  <a:gd name="connsiteY54" fmla="*/ 123388 h 872129"/>
                  <a:gd name="connsiteX55" fmla="*/ 530007 w 977309"/>
                  <a:gd name="connsiteY55" fmla="*/ 54194 h 872129"/>
                  <a:gd name="connsiteX56" fmla="*/ 530103 w 977309"/>
                  <a:gd name="connsiteY56" fmla="*/ 51496 h 872129"/>
                  <a:gd name="connsiteX57" fmla="*/ 529687 w 977309"/>
                  <a:gd name="connsiteY57" fmla="*/ 47333 h 872129"/>
                  <a:gd name="connsiteX58" fmla="*/ 537432 w 977309"/>
                  <a:gd name="connsiteY58" fmla="*/ 27564 h 872129"/>
                  <a:gd name="connsiteX59" fmla="*/ 600705 w 977309"/>
                  <a:gd name="connsiteY59" fmla="*/ 49307 h 872129"/>
                  <a:gd name="connsiteX60" fmla="*/ 615680 w 977309"/>
                  <a:gd name="connsiteY60" fmla="*/ 72812 h 872129"/>
                  <a:gd name="connsiteX61" fmla="*/ 618946 w 977309"/>
                  <a:gd name="connsiteY61" fmla="*/ 82609 h 872129"/>
                  <a:gd name="connsiteX62" fmla="*/ 619132 w 977309"/>
                  <a:gd name="connsiteY62" fmla="*/ 84159 h 872129"/>
                  <a:gd name="connsiteX63" fmla="*/ 614698 w 977309"/>
                  <a:gd name="connsiteY63" fmla="*/ 122712 h 872129"/>
                  <a:gd name="connsiteX64" fmla="*/ 614987 w 977309"/>
                  <a:gd name="connsiteY64" fmla="*/ 122593 h 872129"/>
                  <a:gd name="connsiteX65" fmla="*/ 614002 w 977309"/>
                  <a:gd name="connsiteY65" fmla="*/ 127552 h 872129"/>
                  <a:gd name="connsiteX66" fmla="*/ 620471 w 977309"/>
                  <a:gd name="connsiteY66" fmla="*/ 148663 h 872129"/>
                  <a:gd name="connsiteX67" fmla="*/ 623009 w 977309"/>
                  <a:gd name="connsiteY67" fmla="*/ 151359 h 872129"/>
                  <a:gd name="connsiteX68" fmla="*/ 623025 w 977309"/>
                  <a:gd name="connsiteY68" fmla="*/ 152349 h 872129"/>
                  <a:gd name="connsiteX69" fmla="*/ 624018 w 977309"/>
                  <a:gd name="connsiteY69" fmla="*/ 152432 h 872129"/>
                  <a:gd name="connsiteX70" fmla="*/ 624613 w 977309"/>
                  <a:gd name="connsiteY70" fmla="*/ 153062 h 872129"/>
                  <a:gd name="connsiteX71" fmla="*/ 635408 w 977309"/>
                  <a:gd name="connsiteY71" fmla="*/ 159243 h 872129"/>
                  <a:gd name="connsiteX72" fmla="*/ 638892 w 977309"/>
                  <a:gd name="connsiteY72" fmla="*/ 159943 h 872129"/>
                  <a:gd name="connsiteX73" fmla="*/ 641177 w 977309"/>
                  <a:gd name="connsiteY73" fmla="*/ 161064 h 872129"/>
                  <a:gd name="connsiteX74" fmla="*/ 664717 w 977309"/>
                  <a:gd name="connsiteY74" fmla="*/ 158508 h 872129"/>
                  <a:gd name="connsiteX75" fmla="*/ 669261 w 977309"/>
                  <a:gd name="connsiteY75" fmla="*/ 155656 h 872129"/>
                  <a:gd name="connsiteX76" fmla="*/ 671431 w 977309"/>
                  <a:gd name="connsiteY76" fmla="*/ 153780 h 872129"/>
                  <a:gd name="connsiteX77" fmla="*/ 671523 w 977309"/>
                  <a:gd name="connsiteY77" fmla="*/ 153804 h 872129"/>
                  <a:gd name="connsiteX78" fmla="*/ 674725 w 977309"/>
                  <a:gd name="connsiteY78" fmla="*/ 150837 h 872129"/>
                  <a:gd name="connsiteX79" fmla="*/ 833285 w 977309"/>
                  <a:gd name="connsiteY79" fmla="*/ 6571 h 872129"/>
                  <a:gd name="connsiteX80" fmla="*/ 859327 w 977309"/>
                  <a:gd name="connsiteY80" fmla="*/ 1992 h 87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77309" h="872129">
                    <a:moveTo>
                      <a:pt x="727777" y="193137"/>
                    </a:moveTo>
                    <a:lnTo>
                      <a:pt x="727785" y="193288"/>
                    </a:lnTo>
                    <a:lnTo>
                      <a:pt x="727863" y="193369"/>
                    </a:lnTo>
                    <a:close/>
                    <a:moveTo>
                      <a:pt x="859327" y="1992"/>
                    </a:moveTo>
                    <a:cubicBezTo>
                      <a:pt x="862174" y="3234"/>
                      <a:pt x="864826" y="5055"/>
                      <a:pt x="867099" y="7451"/>
                    </a:cubicBezTo>
                    <a:lnTo>
                      <a:pt x="874336" y="15073"/>
                    </a:lnTo>
                    <a:cubicBezTo>
                      <a:pt x="883430" y="24653"/>
                      <a:pt x="883036" y="39791"/>
                      <a:pt x="873456" y="48886"/>
                    </a:cubicBezTo>
                    <a:lnTo>
                      <a:pt x="738232" y="180451"/>
                    </a:lnTo>
                    <a:cubicBezTo>
                      <a:pt x="735838" y="182725"/>
                      <a:pt x="734901" y="184836"/>
                      <a:pt x="734701" y="186577"/>
                    </a:cubicBezTo>
                    <a:lnTo>
                      <a:pt x="734792" y="187865"/>
                    </a:lnTo>
                    <a:lnTo>
                      <a:pt x="736765" y="188259"/>
                    </a:lnTo>
                    <a:cubicBezTo>
                      <a:pt x="737784" y="188092"/>
                      <a:pt x="739065" y="187629"/>
                      <a:pt x="740521" y="186910"/>
                    </a:cubicBezTo>
                    <a:lnTo>
                      <a:pt x="741372" y="186398"/>
                    </a:lnTo>
                    <a:lnTo>
                      <a:pt x="744464" y="183942"/>
                    </a:lnTo>
                    <a:cubicBezTo>
                      <a:pt x="766266" y="166246"/>
                      <a:pt x="812711" y="123904"/>
                      <a:pt x="902899" y="45136"/>
                    </a:cubicBezTo>
                    <a:cubicBezTo>
                      <a:pt x="915779" y="33558"/>
                      <a:pt x="941937" y="34894"/>
                      <a:pt x="953514" y="47775"/>
                    </a:cubicBezTo>
                    <a:lnTo>
                      <a:pt x="953716" y="47999"/>
                    </a:lnTo>
                    <a:cubicBezTo>
                      <a:pt x="965295" y="60879"/>
                      <a:pt x="964238" y="80706"/>
                      <a:pt x="951358" y="92284"/>
                    </a:cubicBezTo>
                    <a:lnTo>
                      <a:pt x="828310" y="202893"/>
                    </a:lnTo>
                    <a:lnTo>
                      <a:pt x="785758" y="240432"/>
                    </a:lnTo>
                    <a:lnTo>
                      <a:pt x="891421" y="153002"/>
                    </a:lnTo>
                    <a:lnTo>
                      <a:pt x="931233" y="121399"/>
                    </a:lnTo>
                    <a:cubicBezTo>
                      <a:pt x="938913" y="115302"/>
                      <a:pt x="948775" y="113819"/>
                      <a:pt x="957473" y="116563"/>
                    </a:cubicBezTo>
                    <a:cubicBezTo>
                      <a:pt x="962691" y="118210"/>
                      <a:pt x="967492" y="121380"/>
                      <a:pt x="971150" y="125988"/>
                    </a:cubicBezTo>
                    <a:cubicBezTo>
                      <a:pt x="980906" y="138279"/>
                      <a:pt x="978851" y="156150"/>
                      <a:pt x="966562" y="165907"/>
                    </a:cubicBezTo>
                    <a:cubicBezTo>
                      <a:pt x="910304" y="210741"/>
                      <a:pt x="877833" y="246835"/>
                      <a:pt x="821575" y="291671"/>
                    </a:cubicBezTo>
                    <a:cubicBezTo>
                      <a:pt x="799070" y="309889"/>
                      <a:pt x="806855" y="308502"/>
                      <a:pt x="818242" y="304146"/>
                    </a:cubicBezTo>
                    <a:lnTo>
                      <a:pt x="824030" y="301801"/>
                    </a:lnTo>
                    <a:lnTo>
                      <a:pt x="830191" y="296872"/>
                    </a:lnTo>
                    <a:cubicBezTo>
                      <a:pt x="859693" y="273255"/>
                      <a:pt x="891280" y="248171"/>
                      <a:pt x="908526" y="238712"/>
                    </a:cubicBezTo>
                    <a:cubicBezTo>
                      <a:pt x="936119" y="223576"/>
                      <a:pt x="938688" y="231009"/>
                      <a:pt x="948444" y="243299"/>
                    </a:cubicBezTo>
                    <a:cubicBezTo>
                      <a:pt x="958200" y="255589"/>
                      <a:pt x="956145" y="273462"/>
                      <a:pt x="943855" y="283218"/>
                    </a:cubicBezTo>
                    <a:cubicBezTo>
                      <a:pt x="929691" y="300047"/>
                      <a:pt x="884232" y="332494"/>
                      <a:pt x="863136" y="348342"/>
                    </a:cubicBezTo>
                    <a:cubicBezTo>
                      <a:pt x="842040" y="364189"/>
                      <a:pt x="832094" y="375641"/>
                      <a:pt x="817278" y="378305"/>
                    </a:cubicBezTo>
                    <a:lnTo>
                      <a:pt x="814780" y="379576"/>
                    </a:lnTo>
                    <a:lnTo>
                      <a:pt x="810574" y="382319"/>
                    </a:lnTo>
                    <a:cubicBezTo>
                      <a:pt x="761352" y="414676"/>
                      <a:pt x="775069" y="409399"/>
                      <a:pt x="749973" y="423501"/>
                    </a:cubicBezTo>
                    <a:cubicBezTo>
                      <a:pt x="719086" y="440858"/>
                      <a:pt x="699610" y="458388"/>
                      <a:pt x="670631" y="457344"/>
                    </a:cubicBezTo>
                    <a:lnTo>
                      <a:pt x="628565" y="448617"/>
                    </a:lnTo>
                    <a:lnTo>
                      <a:pt x="624642" y="456078"/>
                    </a:lnTo>
                    <a:cubicBezTo>
                      <a:pt x="597909" y="498155"/>
                      <a:pt x="521850" y="582604"/>
                      <a:pt x="426470" y="674023"/>
                    </a:cubicBezTo>
                    <a:cubicBezTo>
                      <a:pt x="299299" y="795914"/>
                      <a:pt x="185963" y="884016"/>
                      <a:pt x="173316" y="870821"/>
                    </a:cubicBezTo>
                    <a:lnTo>
                      <a:pt x="171003" y="868408"/>
                    </a:lnTo>
                    <a:lnTo>
                      <a:pt x="34129" y="868408"/>
                    </a:lnTo>
                    <a:cubicBezTo>
                      <a:pt x="15282" y="868408"/>
                      <a:pt x="0" y="700747"/>
                      <a:pt x="0" y="493901"/>
                    </a:cubicBezTo>
                    <a:cubicBezTo>
                      <a:pt x="0" y="287055"/>
                      <a:pt x="15282" y="119394"/>
                      <a:pt x="34129" y="119394"/>
                    </a:cubicBezTo>
                    <a:lnTo>
                      <a:pt x="178009" y="119394"/>
                    </a:lnTo>
                    <a:cubicBezTo>
                      <a:pt x="196856" y="119394"/>
                      <a:pt x="212138" y="287055"/>
                      <a:pt x="212138" y="493901"/>
                    </a:cubicBezTo>
                    <a:lnTo>
                      <a:pt x="210197" y="599380"/>
                    </a:lnTo>
                    <a:lnTo>
                      <a:pt x="284115" y="525499"/>
                    </a:lnTo>
                    <a:cubicBezTo>
                      <a:pt x="379493" y="434080"/>
                      <a:pt x="467090" y="361669"/>
                      <a:pt x="510262" y="336742"/>
                    </a:cubicBezTo>
                    <a:lnTo>
                      <a:pt x="512320" y="335770"/>
                    </a:lnTo>
                    <a:lnTo>
                      <a:pt x="511936" y="335211"/>
                    </a:lnTo>
                    <a:cubicBezTo>
                      <a:pt x="492898" y="296201"/>
                      <a:pt x="497341" y="256382"/>
                      <a:pt x="528156" y="206729"/>
                    </a:cubicBezTo>
                    <a:cubicBezTo>
                      <a:pt x="557695" y="142644"/>
                      <a:pt x="556398" y="150539"/>
                      <a:pt x="555621" y="123388"/>
                    </a:cubicBezTo>
                    <a:cubicBezTo>
                      <a:pt x="544928" y="98266"/>
                      <a:pt x="530676" y="69602"/>
                      <a:pt x="530007" y="54194"/>
                    </a:cubicBezTo>
                    <a:lnTo>
                      <a:pt x="530103" y="51496"/>
                    </a:lnTo>
                    <a:lnTo>
                      <a:pt x="529687" y="47333"/>
                    </a:lnTo>
                    <a:cubicBezTo>
                      <a:pt x="529662" y="39106"/>
                      <a:pt x="532169" y="32120"/>
                      <a:pt x="537432" y="27564"/>
                    </a:cubicBezTo>
                    <a:cubicBezTo>
                      <a:pt x="551470" y="15415"/>
                      <a:pt x="579798" y="25150"/>
                      <a:pt x="600705" y="49307"/>
                    </a:cubicBezTo>
                    <a:cubicBezTo>
                      <a:pt x="607238" y="56855"/>
                      <a:pt x="612273" y="64920"/>
                      <a:pt x="615680" y="72812"/>
                    </a:cubicBezTo>
                    <a:lnTo>
                      <a:pt x="618946" y="82609"/>
                    </a:lnTo>
                    <a:lnTo>
                      <a:pt x="619132" y="84159"/>
                    </a:lnTo>
                    <a:cubicBezTo>
                      <a:pt x="620102" y="98938"/>
                      <a:pt x="618581" y="112630"/>
                      <a:pt x="614698" y="122712"/>
                    </a:cubicBezTo>
                    <a:lnTo>
                      <a:pt x="614987" y="122593"/>
                    </a:lnTo>
                    <a:lnTo>
                      <a:pt x="614002" y="127552"/>
                    </a:lnTo>
                    <a:cubicBezTo>
                      <a:pt x="613476" y="135214"/>
                      <a:pt x="615868" y="142716"/>
                      <a:pt x="620471" y="148663"/>
                    </a:cubicBezTo>
                    <a:lnTo>
                      <a:pt x="623009" y="151359"/>
                    </a:lnTo>
                    <a:lnTo>
                      <a:pt x="623025" y="152349"/>
                    </a:lnTo>
                    <a:lnTo>
                      <a:pt x="624018" y="152432"/>
                    </a:lnTo>
                    <a:lnTo>
                      <a:pt x="624613" y="153062"/>
                    </a:lnTo>
                    <a:cubicBezTo>
                      <a:pt x="627671" y="155740"/>
                      <a:pt x="631305" y="157871"/>
                      <a:pt x="635408" y="159243"/>
                    </a:cubicBezTo>
                    <a:lnTo>
                      <a:pt x="638892" y="159943"/>
                    </a:lnTo>
                    <a:lnTo>
                      <a:pt x="641177" y="161064"/>
                    </a:lnTo>
                    <a:cubicBezTo>
                      <a:pt x="647852" y="163494"/>
                      <a:pt x="656612" y="162785"/>
                      <a:pt x="664717" y="158508"/>
                    </a:cubicBezTo>
                    <a:cubicBezTo>
                      <a:pt x="666337" y="157654"/>
                      <a:pt x="667855" y="156696"/>
                      <a:pt x="669261" y="155656"/>
                    </a:cubicBezTo>
                    <a:lnTo>
                      <a:pt x="671431" y="153780"/>
                    </a:lnTo>
                    <a:lnTo>
                      <a:pt x="671523" y="153804"/>
                    </a:lnTo>
                    <a:lnTo>
                      <a:pt x="674725" y="150837"/>
                    </a:lnTo>
                    <a:cubicBezTo>
                      <a:pt x="727578" y="102748"/>
                      <a:pt x="782058" y="55202"/>
                      <a:pt x="833285" y="6571"/>
                    </a:cubicBezTo>
                    <a:cubicBezTo>
                      <a:pt x="840471" y="-250"/>
                      <a:pt x="850783" y="-1734"/>
                      <a:pt x="859327" y="1992"/>
                    </a:cubicBezTo>
                    <a:close/>
                  </a:path>
                </a:pathLst>
              </a:custGeom>
              <a:solidFill>
                <a:srgbClr val="EACC82"/>
              </a:solidFill>
              <a:ln w="9525" cap="flat" cmpd="sng" algn="ctr">
                <a:noFill/>
                <a:prstDash val="solid"/>
              </a:ln>
              <a:effectLst/>
            </p:spPr>
            <p:txBody>
              <a:bodyPr wrap="square" rtlCol="0" anchor="ctr">
                <a:noAutofit/>
              </a:bodyPr>
              <a:lstStyle/>
              <a:p>
                <a:pPr algn="ctr" defTabSz="914400" fontAlgn="base">
                  <a:spcBef>
                    <a:spcPct val="0"/>
                  </a:spcBef>
                  <a:spcAft>
                    <a:spcPct val="0"/>
                  </a:spcAft>
                  <a:defRPr/>
                </a:pPr>
                <a:endParaRPr lang="en-US" sz="1530" kern="0">
                  <a:solidFill>
                    <a:prstClr val="white"/>
                  </a:solidFill>
                  <a:latin typeface="Calibri"/>
                </a:endParaRPr>
              </a:p>
            </p:txBody>
          </p:sp>
          <p:sp>
            <p:nvSpPr>
              <p:cNvPr id="96" name="Flowchart: Terminator 95">
                <a:extLst>
                  <a:ext uri="{FF2B5EF4-FFF2-40B4-BE49-F238E27FC236}">
                    <a16:creationId xmlns:a16="http://schemas.microsoft.com/office/drawing/2014/main" id="{153BD320-DDC2-37E5-B766-33F23BBE8413}"/>
                  </a:ext>
                </a:extLst>
              </p:cNvPr>
              <p:cNvSpPr/>
              <p:nvPr/>
            </p:nvSpPr>
            <p:spPr>
              <a:xfrm rot="19999634" flipH="1">
                <a:off x="2143969" y="3710176"/>
                <a:ext cx="225594" cy="711363"/>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97" name="Flowchart: Delay 96">
                <a:extLst>
                  <a:ext uri="{FF2B5EF4-FFF2-40B4-BE49-F238E27FC236}">
                    <a16:creationId xmlns:a16="http://schemas.microsoft.com/office/drawing/2014/main" id="{29ADABCE-35C5-6DFB-4B70-0592065F16F7}"/>
                  </a:ext>
                </a:extLst>
              </p:cNvPr>
              <p:cNvSpPr/>
              <p:nvPr/>
            </p:nvSpPr>
            <p:spPr>
              <a:xfrm rot="19976169">
                <a:off x="1918211" y="3358086"/>
                <a:ext cx="320445" cy="657015"/>
              </a:xfrm>
              <a:prstGeom prst="flowChartDelay">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grpSp>
            <p:nvGrpSpPr>
              <p:cNvPr id="98" name="Group 97">
                <a:extLst>
                  <a:ext uri="{FF2B5EF4-FFF2-40B4-BE49-F238E27FC236}">
                    <a16:creationId xmlns:a16="http://schemas.microsoft.com/office/drawing/2014/main" id="{FF61C6BF-6469-A114-5F9C-B6ACBD2670C9}"/>
                  </a:ext>
                </a:extLst>
              </p:cNvPr>
              <p:cNvGrpSpPr/>
              <p:nvPr/>
            </p:nvGrpSpPr>
            <p:grpSpPr>
              <a:xfrm>
                <a:off x="720551" y="1574772"/>
                <a:ext cx="1581557" cy="3648495"/>
                <a:chOff x="701501" y="393208"/>
                <a:chExt cx="1581557" cy="3648495"/>
              </a:xfrm>
            </p:grpSpPr>
            <p:sp>
              <p:nvSpPr>
                <p:cNvPr id="146" name="Flowchart: Manual Operation 26">
                  <a:extLst>
                    <a:ext uri="{FF2B5EF4-FFF2-40B4-BE49-F238E27FC236}">
                      <a16:creationId xmlns:a16="http://schemas.microsoft.com/office/drawing/2014/main" id="{4C03FA9C-FA90-8740-63C7-4B881A80ABEE}"/>
                    </a:ext>
                  </a:extLst>
                </p:cNvPr>
                <p:cNvSpPr/>
                <p:nvPr/>
              </p:nvSpPr>
              <p:spPr>
                <a:xfrm rot="21326916" flipV="1">
                  <a:off x="1578450" y="3445054"/>
                  <a:ext cx="414978" cy="591391"/>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47" name="Rectangle: Single Corner Snipped 29">
                  <a:extLst>
                    <a:ext uri="{FF2B5EF4-FFF2-40B4-BE49-F238E27FC236}">
                      <a16:creationId xmlns:a16="http://schemas.microsoft.com/office/drawing/2014/main" id="{988742E1-CE57-2C84-DCB5-6EEE87E7ECD6}"/>
                    </a:ext>
                  </a:extLst>
                </p:cNvPr>
                <p:cNvSpPr/>
                <p:nvPr/>
              </p:nvSpPr>
              <p:spPr>
                <a:xfrm flipH="1">
                  <a:off x="1159132" y="2229839"/>
                  <a:ext cx="844823" cy="1228724"/>
                </a:xfrm>
                <a:prstGeom prst="snip1Rect">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48" name="Oval 147">
                  <a:extLst>
                    <a:ext uri="{FF2B5EF4-FFF2-40B4-BE49-F238E27FC236}">
                      <a16:creationId xmlns:a16="http://schemas.microsoft.com/office/drawing/2014/main" id="{26476AB1-5FD4-8274-8AAD-45818B832765}"/>
                    </a:ext>
                  </a:extLst>
                </p:cNvPr>
                <p:cNvSpPr/>
                <p:nvPr/>
              </p:nvSpPr>
              <p:spPr>
                <a:xfrm>
                  <a:off x="946431" y="1241108"/>
                  <a:ext cx="184756" cy="409920"/>
                </a:xfrm>
                <a:prstGeom prst="ellipse">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149" name="Oval 148">
                  <a:extLst>
                    <a:ext uri="{FF2B5EF4-FFF2-40B4-BE49-F238E27FC236}">
                      <a16:creationId xmlns:a16="http://schemas.microsoft.com/office/drawing/2014/main" id="{60A0C7EB-C6FC-E43C-DD5B-CEDF56801622}"/>
                    </a:ext>
                  </a:extLst>
                </p:cNvPr>
                <p:cNvSpPr/>
                <p:nvPr/>
              </p:nvSpPr>
              <p:spPr>
                <a:xfrm>
                  <a:off x="2098302" y="1228459"/>
                  <a:ext cx="184756" cy="409920"/>
                </a:xfrm>
                <a:prstGeom prst="ellipse">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50" name="Flowchart: Off-page Connector 149">
                  <a:extLst>
                    <a:ext uri="{FF2B5EF4-FFF2-40B4-BE49-F238E27FC236}">
                      <a16:creationId xmlns:a16="http://schemas.microsoft.com/office/drawing/2014/main" id="{BADDAD17-742A-559B-BF09-FA4E5DF14557}"/>
                    </a:ext>
                  </a:extLst>
                </p:cNvPr>
                <p:cNvSpPr/>
                <p:nvPr/>
              </p:nvSpPr>
              <p:spPr>
                <a:xfrm>
                  <a:off x="1451631" y="1940779"/>
                  <a:ext cx="331997" cy="436406"/>
                </a:xfrm>
                <a:prstGeom prst="flowChartOffpageConnector">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51" name="Oval 150">
                  <a:extLst>
                    <a:ext uri="{FF2B5EF4-FFF2-40B4-BE49-F238E27FC236}">
                      <a16:creationId xmlns:a16="http://schemas.microsoft.com/office/drawing/2014/main" id="{72FFC310-3651-193C-5F10-5B19CB0A6F55}"/>
                    </a:ext>
                  </a:extLst>
                </p:cNvPr>
                <p:cNvSpPr/>
                <p:nvPr/>
              </p:nvSpPr>
              <p:spPr>
                <a:xfrm>
                  <a:off x="1027261" y="631560"/>
                  <a:ext cx="1154760" cy="1454687"/>
                </a:xfrm>
                <a:prstGeom prst="ellipse">
                  <a:avLst/>
                </a:prstGeom>
                <a:solidFill>
                  <a:srgbClr val="EED69D"/>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52" name="Flowchart: Terminator 151">
                  <a:extLst>
                    <a:ext uri="{FF2B5EF4-FFF2-40B4-BE49-F238E27FC236}">
                      <a16:creationId xmlns:a16="http://schemas.microsoft.com/office/drawing/2014/main" id="{7E468C10-21BB-7ED1-A261-398181EDDE90}"/>
                    </a:ext>
                  </a:extLst>
                </p:cNvPr>
                <p:cNvSpPr/>
                <p:nvPr/>
              </p:nvSpPr>
              <p:spPr>
                <a:xfrm rot="1600366">
                  <a:off x="828384" y="2510724"/>
                  <a:ext cx="225594" cy="711363"/>
                </a:xfrm>
                <a:prstGeom prst="flowChartTerminator">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53" name="Flowchart: Delay 152">
                  <a:extLst>
                    <a:ext uri="{FF2B5EF4-FFF2-40B4-BE49-F238E27FC236}">
                      <a16:creationId xmlns:a16="http://schemas.microsoft.com/office/drawing/2014/main" id="{FB243761-EA18-792D-C600-6732A1EC2949}"/>
                    </a:ext>
                  </a:extLst>
                </p:cNvPr>
                <p:cNvSpPr/>
                <p:nvPr/>
              </p:nvSpPr>
              <p:spPr>
                <a:xfrm rot="2022916" flipH="1">
                  <a:off x="957936" y="2194263"/>
                  <a:ext cx="320445" cy="657015"/>
                </a:xfrm>
                <a:prstGeom prst="flowChartDelay">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154" name="Isosceles Triangle 153">
                  <a:extLst>
                    <a:ext uri="{FF2B5EF4-FFF2-40B4-BE49-F238E27FC236}">
                      <a16:creationId xmlns:a16="http://schemas.microsoft.com/office/drawing/2014/main" id="{31297D07-FC4F-EAAA-1B40-069D15B952BD}"/>
                    </a:ext>
                  </a:extLst>
                </p:cNvPr>
                <p:cNvSpPr/>
                <p:nvPr/>
              </p:nvSpPr>
              <p:spPr>
                <a:xfrm rot="10800000">
                  <a:off x="1436956" y="1744344"/>
                  <a:ext cx="389712" cy="191484"/>
                </a:xfrm>
                <a:prstGeom prst="triangle">
                  <a:avLst/>
                </a:prstGeom>
                <a:solidFill>
                  <a:sysClr val="window" lastClr="FFFFFF"/>
                </a:solidFill>
                <a:ln w="19050" cap="flat" cmpd="sng" algn="ctr">
                  <a:solidFill>
                    <a:srgbClr val="FF0000">
                      <a:lumMod val="40000"/>
                      <a:lumOff val="60000"/>
                    </a:srgbClr>
                  </a:solid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55" name="Oval 154">
                  <a:extLst>
                    <a:ext uri="{FF2B5EF4-FFF2-40B4-BE49-F238E27FC236}">
                      <a16:creationId xmlns:a16="http://schemas.microsoft.com/office/drawing/2014/main" id="{5BA34C94-8358-4409-0019-054322A35509}"/>
                    </a:ext>
                  </a:extLst>
                </p:cNvPr>
                <p:cNvSpPr/>
                <p:nvPr/>
              </p:nvSpPr>
              <p:spPr>
                <a:xfrm rot="21284756">
                  <a:off x="1230140" y="1281950"/>
                  <a:ext cx="254008" cy="362574"/>
                </a:xfrm>
                <a:prstGeom prst="ellipse">
                  <a:avLst/>
                </a:prstGeom>
                <a:solidFill>
                  <a:sysClr val="window" lastClr="FFFFFF"/>
                </a:solidFill>
                <a:ln w="12700"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56" name="Oval 155">
                  <a:extLst>
                    <a:ext uri="{FF2B5EF4-FFF2-40B4-BE49-F238E27FC236}">
                      <a16:creationId xmlns:a16="http://schemas.microsoft.com/office/drawing/2014/main" id="{E91B3CF0-7A2A-5774-3F53-B0D11E14003D}"/>
                    </a:ext>
                  </a:extLst>
                </p:cNvPr>
                <p:cNvSpPr/>
                <p:nvPr/>
              </p:nvSpPr>
              <p:spPr>
                <a:xfrm>
                  <a:off x="1310144" y="1370110"/>
                  <a:ext cx="79677" cy="134263"/>
                </a:xfrm>
                <a:prstGeom prst="ellipse">
                  <a:avLst/>
                </a:prstGeom>
                <a:solidFill>
                  <a:srgbClr val="000000"/>
                </a:solidFill>
                <a:ln w="9525" cap="flat" cmpd="sng" algn="ctr">
                  <a:solidFill>
                    <a:srgbClr val="000000"/>
                  </a:solid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57" name="Oval 156">
                  <a:extLst>
                    <a:ext uri="{FF2B5EF4-FFF2-40B4-BE49-F238E27FC236}">
                      <a16:creationId xmlns:a16="http://schemas.microsoft.com/office/drawing/2014/main" id="{6BD7507C-2002-8F1D-A629-A21E6525D8F2}"/>
                    </a:ext>
                  </a:extLst>
                </p:cNvPr>
                <p:cNvSpPr/>
                <p:nvPr/>
              </p:nvSpPr>
              <p:spPr>
                <a:xfrm rot="315244" flipH="1">
                  <a:off x="1757916" y="1268799"/>
                  <a:ext cx="254008" cy="362574"/>
                </a:xfrm>
                <a:prstGeom prst="ellipse">
                  <a:avLst/>
                </a:prstGeom>
                <a:solidFill>
                  <a:sysClr val="window" lastClr="FFFFFF"/>
                </a:solidFill>
                <a:ln w="12700"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58" name="Oval 157">
                  <a:extLst>
                    <a:ext uri="{FF2B5EF4-FFF2-40B4-BE49-F238E27FC236}">
                      <a16:creationId xmlns:a16="http://schemas.microsoft.com/office/drawing/2014/main" id="{43642127-CC9E-4453-49AF-95364AE0162B}"/>
                    </a:ext>
                  </a:extLst>
                </p:cNvPr>
                <p:cNvSpPr/>
                <p:nvPr/>
              </p:nvSpPr>
              <p:spPr>
                <a:xfrm>
                  <a:off x="1835910" y="1370110"/>
                  <a:ext cx="79677" cy="134263"/>
                </a:xfrm>
                <a:prstGeom prst="ellipse">
                  <a:avLst/>
                </a:prstGeom>
                <a:solidFill>
                  <a:srgbClr val="000000"/>
                </a:solidFill>
                <a:ln w="9525" cap="flat" cmpd="sng" algn="ctr">
                  <a:solidFill>
                    <a:srgbClr val="000000"/>
                  </a:solid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59" name="Flowchart: Terminator 158">
                  <a:extLst>
                    <a:ext uri="{FF2B5EF4-FFF2-40B4-BE49-F238E27FC236}">
                      <a16:creationId xmlns:a16="http://schemas.microsoft.com/office/drawing/2014/main" id="{7B815765-C937-21C7-46A7-5C052F4FE53A}"/>
                    </a:ext>
                  </a:extLst>
                </p:cNvPr>
                <p:cNvSpPr/>
                <p:nvPr/>
              </p:nvSpPr>
              <p:spPr>
                <a:xfrm rot="21216315">
                  <a:off x="1212017" y="1176810"/>
                  <a:ext cx="239614" cy="87279"/>
                </a:xfrm>
                <a:prstGeom prst="flowChartTerminator">
                  <a:avLst/>
                </a:prstGeom>
                <a:solidFill>
                  <a:srgbClr val="843F06"/>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60" name="Flowchart: Terminator 159">
                  <a:extLst>
                    <a:ext uri="{FF2B5EF4-FFF2-40B4-BE49-F238E27FC236}">
                      <a16:creationId xmlns:a16="http://schemas.microsoft.com/office/drawing/2014/main" id="{FDBD703A-A209-79A6-624F-01A767CC7C61}"/>
                    </a:ext>
                  </a:extLst>
                </p:cNvPr>
                <p:cNvSpPr/>
                <p:nvPr/>
              </p:nvSpPr>
              <p:spPr>
                <a:xfrm rot="174846">
                  <a:off x="1790356" y="1183986"/>
                  <a:ext cx="239614" cy="87279"/>
                </a:xfrm>
                <a:prstGeom prst="flowChartTerminator">
                  <a:avLst/>
                </a:prstGeom>
                <a:solidFill>
                  <a:srgbClr val="843F06"/>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61" name="Moon 160">
                  <a:extLst>
                    <a:ext uri="{FF2B5EF4-FFF2-40B4-BE49-F238E27FC236}">
                      <a16:creationId xmlns:a16="http://schemas.microsoft.com/office/drawing/2014/main" id="{1048C3D1-DC7E-1CD6-B10C-199D9602A8E5}"/>
                    </a:ext>
                  </a:extLst>
                </p:cNvPr>
                <p:cNvSpPr/>
                <p:nvPr/>
              </p:nvSpPr>
              <p:spPr>
                <a:xfrm rot="5400000">
                  <a:off x="1178315" y="226418"/>
                  <a:ext cx="852651" cy="1186231"/>
                </a:xfrm>
                <a:prstGeom prst="moon">
                  <a:avLst>
                    <a:gd name="adj" fmla="val 65258"/>
                  </a:avLst>
                </a:prstGeom>
                <a:pattFill prst="openDmnd">
                  <a:fgClr>
                    <a:srgbClr val="000000"/>
                  </a:fgClr>
                  <a:bgClr>
                    <a:sysClr val="window" lastClr="FFFFFF"/>
                  </a:bgClr>
                </a:pattFill>
                <a:ln w="3175" cap="flat" cmpd="sng" algn="ctr">
                  <a:solidFill>
                    <a:srgbClr val="000000"/>
                  </a:solidFill>
                  <a:prstDash val="solid"/>
                </a:ln>
                <a:effectLst/>
              </p:spPr>
              <p:txBody>
                <a:bodyPr rtlCol="0" anchor="ctr"/>
                <a:lstStyle/>
                <a:p>
                  <a:pPr algn="ctr" defTabSz="914400">
                    <a:defRPr/>
                  </a:pPr>
                  <a:endParaRPr lang="en-US" sz="1530" kern="0">
                    <a:solidFill>
                      <a:prstClr val="white"/>
                    </a:solidFill>
                    <a:latin typeface="Calibri"/>
                  </a:endParaRPr>
                </a:p>
              </p:txBody>
            </p:sp>
            <p:sp>
              <p:nvSpPr>
                <p:cNvPr id="162" name="Moon 161">
                  <a:extLst>
                    <a:ext uri="{FF2B5EF4-FFF2-40B4-BE49-F238E27FC236}">
                      <a16:creationId xmlns:a16="http://schemas.microsoft.com/office/drawing/2014/main" id="{7351772A-240E-F3E0-049D-41944D1F8E54}"/>
                    </a:ext>
                  </a:extLst>
                </p:cNvPr>
                <p:cNvSpPr/>
                <p:nvPr/>
              </p:nvSpPr>
              <p:spPr>
                <a:xfrm rot="5400000">
                  <a:off x="1299359" y="359462"/>
                  <a:ext cx="613097" cy="1157294"/>
                </a:xfrm>
                <a:prstGeom prst="moon">
                  <a:avLst>
                    <a:gd name="adj" fmla="val 52142"/>
                  </a:avLst>
                </a:prstGeom>
                <a:pattFill prst="dotDmnd">
                  <a:fgClr>
                    <a:srgbClr val="000000"/>
                  </a:fgClr>
                  <a:bgClr>
                    <a:srgbClr val="C28446"/>
                  </a:bgClr>
                </a:pattFill>
                <a:ln w="3175" cap="flat" cmpd="sng" algn="ctr">
                  <a:noFill/>
                  <a:prstDash val="solid"/>
                </a:ln>
                <a:effectLst/>
              </p:spPr>
              <p:txBody>
                <a:bodyPr rtlCol="0" anchor="ctr"/>
                <a:lstStyle/>
                <a:p>
                  <a:pPr algn="ctr" defTabSz="914400">
                    <a:defRPr/>
                  </a:pPr>
                  <a:endParaRPr lang="en-US" sz="1530" kern="0">
                    <a:solidFill>
                      <a:prstClr val="white"/>
                    </a:solidFill>
                    <a:latin typeface="Calibri"/>
                  </a:endParaRPr>
                </a:p>
              </p:txBody>
            </p:sp>
            <p:sp>
              <p:nvSpPr>
                <p:cNvPr id="163" name="Oval 162">
                  <a:extLst>
                    <a:ext uri="{FF2B5EF4-FFF2-40B4-BE49-F238E27FC236}">
                      <a16:creationId xmlns:a16="http://schemas.microsoft.com/office/drawing/2014/main" id="{E99570D6-03FA-F6AC-0694-DB7D4647F0F2}"/>
                    </a:ext>
                  </a:extLst>
                </p:cNvPr>
                <p:cNvSpPr/>
                <p:nvPr/>
              </p:nvSpPr>
              <p:spPr>
                <a:xfrm>
                  <a:off x="1385349" y="474517"/>
                  <a:ext cx="458284" cy="195232"/>
                </a:xfrm>
                <a:prstGeom prst="ellipse">
                  <a:avLst/>
                </a:prstGeom>
                <a:pattFill prst="dotDmnd">
                  <a:fgClr>
                    <a:srgbClr val="F79646">
                      <a:lumMod val="50000"/>
                    </a:srgbClr>
                  </a:fgClr>
                  <a:bgClr>
                    <a:srgbClr val="C28446"/>
                  </a:bgClr>
                </a:patt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164" name="Flowchart: Delay 163">
                  <a:extLst>
                    <a:ext uri="{FF2B5EF4-FFF2-40B4-BE49-F238E27FC236}">
                      <a16:creationId xmlns:a16="http://schemas.microsoft.com/office/drawing/2014/main" id="{88A2C2D7-73AD-D07C-E495-24524AAD194B}"/>
                    </a:ext>
                  </a:extLst>
                </p:cNvPr>
                <p:cNvSpPr/>
                <p:nvPr/>
              </p:nvSpPr>
              <p:spPr>
                <a:xfrm rot="19976169">
                  <a:off x="1902815" y="2179716"/>
                  <a:ext cx="320445" cy="657015"/>
                </a:xfrm>
                <a:prstGeom prst="flowChartDelay">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165" name="Right Triangle 164">
                  <a:extLst>
                    <a:ext uri="{FF2B5EF4-FFF2-40B4-BE49-F238E27FC236}">
                      <a16:creationId xmlns:a16="http://schemas.microsoft.com/office/drawing/2014/main" id="{3D2775F8-6214-7BFB-F5E2-5A9D40271FAE}"/>
                    </a:ext>
                  </a:extLst>
                </p:cNvPr>
                <p:cNvSpPr/>
                <p:nvPr/>
              </p:nvSpPr>
              <p:spPr>
                <a:xfrm rot="8699319">
                  <a:off x="1289249" y="2189645"/>
                  <a:ext cx="247965" cy="291800"/>
                </a:xfrm>
                <a:prstGeom prst="rtTriangle">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66" name="Right Triangle 165">
                  <a:extLst>
                    <a:ext uri="{FF2B5EF4-FFF2-40B4-BE49-F238E27FC236}">
                      <a16:creationId xmlns:a16="http://schemas.microsoft.com/office/drawing/2014/main" id="{30A32376-F336-8CD3-0017-3495B71830E8}"/>
                    </a:ext>
                  </a:extLst>
                </p:cNvPr>
                <p:cNvSpPr/>
                <p:nvPr/>
              </p:nvSpPr>
              <p:spPr>
                <a:xfrm rot="12900681" flipH="1">
                  <a:off x="1705827" y="2189645"/>
                  <a:ext cx="247965" cy="291800"/>
                </a:xfrm>
                <a:prstGeom prst="rtTriangle">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67" name="Flowchart: Manual Operation 26">
                  <a:extLst>
                    <a:ext uri="{FF2B5EF4-FFF2-40B4-BE49-F238E27FC236}">
                      <a16:creationId xmlns:a16="http://schemas.microsoft.com/office/drawing/2014/main" id="{F8FC1B30-8774-7EF2-9856-14510D1E3803}"/>
                    </a:ext>
                  </a:extLst>
                </p:cNvPr>
                <p:cNvSpPr/>
                <p:nvPr/>
              </p:nvSpPr>
              <p:spPr>
                <a:xfrm rot="230863" flipV="1">
                  <a:off x="1198365" y="3450312"/>
                  <a:ext cx="414978" cy="591391"/>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68" name="Flowchart: Terminator 167">
                  <a:extLst>
                    <a:ext uri="{FF2B5EF4-FFF2-40B4-BE49-F238E27FC236}">
                      <a16:creationId xmlns:a16="http://schemas.microsoft.com/office/drawing/2014/main" id="{05DA76DF-B1E6-B2AD-FF03-94F9BAE756AB}"/>
                    </a:ext>
                  </a:extLst>
                </p:cNvPr>
                <p:cNvSpPr/>
                <p:nvPr/>
              </p:nvSpPr>
              <p:spPr>
                <a:xfrm rot="18705810" flipH="1">
                  <a:off x="838818" y="3059249"/>
                  <a:ext cx="141402" cy="416035"/>
                </a:xfrm>
                <a:prstGeom prst="flowChartTerminator">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169" name="Flowchart: Connector 168">
                  <a:extLst>
                    <a:ext uri="{FF2B5EF4-FFF2-40B4-BE49-F238E27FC236}">
                      <a16:creationId xmlns:a16="http://schemas.microsoft.com/office/drawing/2014/main" id="{94E5E193-E223-745A-EFFD-A59495A9D9F7}"/>
                    </a:ext>
                  </a:extLst>
                </p:cNvPr>
                <p:cNvSpPr/>
                <p:nvPr/>
              </p:nvSpPr>
              <p:spPr>
                <a:xfrm>
                  <a:off x="1566067" y="2441565"/>
                  <a:ext cx="79677" cy="87279"/>
                </a:xfrm>
                <a:prstGeom prst="flowChartConnector">
                  <a:avLst/>
                </a:prstGeom>
                <a:solidFill>
                  <a:srgbClr val="008000"/>
                </a:solidFill>
                <a:ln w="25400" cap="flat" cmpd="sng" algn="ctr">
                  <a:noFill/>
                  <a:prstDash val="solid"/>
                </a:ln>
                <a:effectLst/>
              </p:spPr>
              <p:txBody>
                <a:bodyPr rtlCol="0" anchor="ctr"/>
                <a:lstStyle/>
                <a:p>
                  <a:pPr algn="ctr" defTabSz="914400">
                    <a:defRPr/>
                  </a:pPr>
                  <a:endParaRPr lang="en-US" sz="1530" kern="0">
                    <a:solidFill>
                      <a:prstClr val="white"/>
                    </a:solidFill>
                    <a:latin typeface="Calibri"/>
                  </a:endParaRPr>
                </a:p>
              </p:txBody>
            </p:sp>
            <p:sp>
              <p:nvSpPr>
                <p:cNvPr id="170" name="Flowchart: Connector 169">
                  <a:extLst>
                    <a:ext uri="{FF2B5EF4-FFF2-40B4-BE49-F238E27FC236}">
                      <a16:creationId xmlns:a16="http://schemas.microsoft.com/office/drawing/2014/main" id="{628B7EBC-719B-18F1-9F89-7DD48F97B834}"/>
                    </a:ext>
                  </a:extLst>
                </p:cNvPr>
                <p:cNvSpPr/>
                <p:nvPr/>
              </p:nvSpPr>
              <p:spPr>
                <a:xfrm>
                  <a:off x="1566067" y="2567989"/>
                  <a:ext cx="79677" cy="87279"/>
                </a:xfrm>
                <a:prstGeom prst="flowChartConnector">
                  <a:avLst/>
                </a:prstGeom>
                <a:solidFill>
                  <a:srgbClr val="008000"/>
                </a:solidFill>
                <a:ln w="25400" cap="flat" cmpd="sng" algn="ctr">
                  <a:noFill/>
                  <a:prstDash val="solid"/>
                </a:ln>
                <a:effectLst/>
              </p:spPr>
              <p:txBody>
                <a:bodyPr rtlCol="0" anchor="ctr"/>
                <a:lstStyle/>
                <a:p>
                  <a:pPr algn="ctr" defTabSz="914400">
                    <a:defRPr/>
                  </a:pPr>
                  <a:endParaRPr lang="en-US" sz="1530" kern="0">
                    <a:solidFill>
                      <a:prstClr val="white"/>
                    </a:solidFill>
                    <a:latin typeface="Calibri"/>
                  </a:endParaRPr>
                </a:p>
              </p:txBody>
            </p:sp>
            <p:grpSp>
              <p:nvGrpSpPr>
                <p:cNvPr id="171" name="Group 170">
                  <a:extLst>
                    <a:ext uri="{FF2B5EF4-FFF2-40B4-BE49-F238E27FC236}">
                      <a16:creationId xmlns:a16="http://schemas.microsoft.com/office/drawing/2014/main" id="{9B715BF6-074F-B8EF-7805-C430886E73F5}"/>
                    </a:ext>
                  </a:extLst>
                </p:cNvPr>
                <p:cNvGrpSpPr/>
                <p:nvPr/>
              </p:nvGrpSpPr>
              <p:grpSpPr>
                <a:xfrm>
                  <a:off x="1717423" y="2352216"/>
                  <a:ext cx="325110" cy="522802"/>
                  <a:chOff x="859632" y="2338402"/>
                  <a:chExt cx="571500" cy="788345"/>
                </a:xfrm>
              </p:grpSpPr>
              <p:sp>
                <p:nvSpPr>
                  <p:cNvPr id="173" name="Rectangle 172">
                    <a:extLst>
                      <a:ext uri="{FF2B5EF4-FFF2-40B4-BE49-F238E27FC236}">
                        <a16:creationId xmlns:a16="http://schemas.microsoft.com/office/drawing/2014/main" id="{257C68A7-EC29-9DE1-320B-E32F39CB1F07}"/>
                      </a:ext>
                    </a:extLst>
                  </p:cNvPr>
                  <p:cNvSpPr/>
                  <p:nvPr/>
                </p:nvSpPr>
                <p:spPr>
                  <a:xfrm>
                    <a:off x="977900" y="2707482"/>
                    <a:ext cx="342900" cy="85080"/>
                  </a:xfrm>
                  <a:prstGeom prst="rect">
                    <a:avLst/>
                  </a:prstGeom>
                  <a:solidFill>
                    <a:sysClr val="window" lastClr="FFFFFF"/>
                  </a:solidFill>
                  <a:ln w="25400" cap="flat" cmpd="sng" algn="ctr">
                    <a:noFill/>
                    <a:prstDash val="solid"/>
                  </a:ln>
                  <a:effectLst/>
                </p:spPr>
                <p:txBody>
                  <a:bodyPr rtlCol="0" anchor="ctr"/>
                  <a:lstStyle/>
                  <a:p>
                    <a:pPr algn="ctr" defTabSz="914400">
                      <a:defRPr/>
                    </a:pPr>
                    <a:endParaRPr lang="en-US" sz="1530" kern="0">
                      <a:solidFill>
                        <a:prstClr val="white"/>
                      </a:solidFill>
                      <a:latin typeface="Calibri"/>
                    </a:endParaRPr>
                  </a:p>
                </p:txBody>
              </p:sp>
              <p:pic>
                <p:nvPicPr>
                  <p:cNvPr id="174" name="Picture 173">
                    <a:extLst>
                      <a:ext uri="{FF2B5EF4-FFF2-40B4-BE49-F238E27FC236}">
                        <a16:creationId xmlns:a16="http://schemas.microsoft.com/office/drawing/2014/main" id="{23718233-B3E8-7E31-0A83-B3D0BBF3932F}"/>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31560" y1="31877" x2="31560" y2="31877"/>
                                <a14:foregroundMark x1="46454" y1="11054" x2="46454" y2="11054"/>
                                <a14:foregroundMark x1="42553" y1="9512" x2="42553" y2="9512"/>
                                <a14:foregroundMark x1="39362" y1="8997" x2="39362" y2="8997"/>
                                <a14:foregroundMark x1="59929" y1="8997" x2="59929" y2="8997"/>
                                <a14:foregroundMark x1="29787" y1="26735" x2="29787" y2="26735"/>
                                <a14:foregroundMark x1="71631" y1="12339" x2="71631" y2="12339"/>
                                <a14:foregroundMark x1="77660" y1="21337" x2="77660" y2="21337"/>
                                <a14:foregroundMark x1="73050" y1="30077" x2="73050" y2="30077"/>
                                <a14:foregroundMark x1="61702" y1="33162" x2="61702" y2="33162"/>
                                <a14:foregroundMark x1="37234" y1="29306" x2="37234" y2="29306"/>
                                <a14:foregroundMark x1="53546" y1="61697" x2="53546" y2="61697"/>
                                <a14:foregroundMark x1="67021" y1="64010" x2="67021" y2="64010"/>
                                <a14:foregroundMark x1="33688" y1="62468" x2="33688" y2="62468"/>
                                <a14:foregroundMark x1="28369" y1="80463" x2="28369" y2="80463"/>
                                <a14:foregroundMark x1="48227" y1="79949" x2="48227" y2="79949"/>
                                <a14:foregroundMark x1="33688" y1="34447" x2="33688" y2="34447"/>
                                <a14:foregroundMark x1="49645" y1="76864" x2="49645" y2="76864"/>
                                <a14:foregroundMark x1="26596" y1="50643" x2="26596" y2="50643"/>
                                <a14:foregroundMark x1="44326" y1="49871" x2="44326" y2="49871"/>
                                <a14:foregroundMark x1="56738" y1="51928" x2="56738" y2="51928"/>
                                <a14:foregroundMark x1="70567" y1="52185" x2="70567" y2="52185"/>
                                <a14:foregroundMark x1="24113" y1="27249" x2="24113" y2="27249"/>
                                <a14:backgroundMark x1="36879" y1="22365" x2="36879" y2="22365"/>
                                <a14:backgroundMark x1="43262" y1="30591" x2="43262" y2="30591"/>
                              </a14:backgroundRemoval>
                            </a14:imgEffect>
                          </a14:imgLayer>
                        </a14:imgProps>
                      </a:ext>
                      <a:ext uri="{28A0092B-C50C-407E-A947-70E740481C1C}">
                        <a14:useLocalDpi xmlns:a14="http://schemas.microsoft.com/office/drawing/2010/main" val="0"/>
                      </a:ext>
                    </a:extLst>
                  </a:blip>
                  <a:stretch>
                    <a:fillRect/>
                  </a:stretch>
                </p:blipFill>
                <p:spPr>
                  <a:xfrm>
                    <a:off x="859632" y="2338402"/>
                    <a:ext cx="571500" cy="788345"/>
                  </a:xfrm>
                  <a:prstGeom prst="rect">
                    <a:avLst/>
                  </a:prstGeom>
                  <a:ln>
                    <a:noFill/>
                  </a:ln>
                </p:spPr>
              </p:pic>
            </p:grpSp>
            <p:sp>
              <p:nvSpPr>
                <p:cNvPr id="172" name="Freeform: Shape 171">
                  <a:extLst>
                    <a:ext uri="{FF2B5EF4-FFF2-40B4-BE49-F238E27FC236}">
                      <a16:creationId xmlns:a16="http://schemas.microsoft.com/office/drawing/2014/main" id="{554E594E-BAA5-91FE-3E7E-54666954C9C7}"/>
                    </a:ext>
                  </a:extLst>
                </p:cNvPr>
                <p:cNvSpPr/>
                <p:nvPr/>
              </p:nvSpPr>
              <p:spPr>
                <a:xfrm rot="14816196">
                  <a:off x="1000545" y="3298367"/>
                  <a:ext cx="274312" cy="262954"/>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E9CD87"/>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defRPr/>
                  </a:pPr>
                  <a:endParaRPr lang="en-US" kern="0">
                    <a:solidFill>
                      <a:prstClr val="white"/>
                    </a:solidFill>
                    <a:latin typeface="Calibri"/>
                  </a:endParaRPr>
                </a:p>
              </p:txBody>
            </p:sp>
          </p:grpSp>
          <p:sp>
            <p:nvSpPr>
              <p:cNvPr id="99" name="Rectangle: Single Corner Snipped 29">
                <a:extLst>
                  <a:ext uri="{FF2B5EF4-FFF2-40B4-BE49-F238E27FC236}">
                    <a16:creationId xmlns:a16="http://schemas.microsoft.com/office/drawing/2014/main" id="{CBD45AA7-1B07-1EBD-C0C6-F6F2F5C99B8E}"/>
                  </a:ext>
                </a:extLst>
              </p:cNvPr>
              <p:cNvSpPr/>
              <p:nvPr/>
            </p:nvSpPr>
            <p:spPr>
              <a:xfrm flipH="1">
                <a:off x="1178412" y="3410023"/>
                <a:ext cx="844823" cy="1228724"/>
              </a:xfrm>
              <a:prstGeom prst="snip1Rect">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00" name="Oval 99">
                <a:extLst>
                  <a:ext uri="{FF2B5EF4-FFF2-40B4-BE49-F238E27FC236}">
                    <a16:creationId xmlns:a16="http://schemas.microsoft.com/office/drawing/2014/main" id="{5629F5DB-EFAA-6501-CD34-76C20A87CE96}"/>
                  </a:ext>
                </a:extLst>
              </p:cNvPr>
              <p:cNvSpPr/>
              <p:nvPr/>
            </p:nvSpPr>
            <p:spPr>
              <a:xfrm>
                <a:off x="965711" y="2421292"/>
                <a:ext cx="184756" cy="409920"/>
              </a:xfrm>
              <a:prstGeom prst="ellipse">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101" name="Oval 100">
                <a:extLst>
                  <a:ext uri="{FF2B5EF4-FFF2-40B4-BE49-F238E27FC236}">
                    <a16:creationId xmlns:a16="http://schemas.microsoft.com/office/drawing/2014/main" id="{2A0043F4-4934-6A6A-5B92-B14F6A81FD6A}"/>
                  </a:ext>
                </a:extLst>
              </p:cNvPr>
              <p:cNvSpPr/>
              <p:nvPr/>
            </p:nvSpPr>
            <p:spPr>
              <a:xfrm>
                <a:off x="2117582" y="2408643"/>
                <a:ext cx="184756" cy="409920"/>
              </a:xfrm>
              <a:prstGeom prst="ellipse">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02" name="Flowchart: Off-page Connector 101">
                <a:extLst>
                  <a:ext uri="{FF2B5EF4-FFF2-40B4-BE49-F238E27FC236}">
                    <a16:creationId xmlns:a16="http://schemas.microsoft.com/office/drawing/2014/main" id="{551C56A9-BBEE-BC38-D1BB-1322F6532B6C}"/>
                  </a:ext>
                </a:extLst>
              </p:cNvPr>
              <p:cNvSpPr/>
              <p:nvPr/>
            </p:nvSpPr>
            <p:spPr>
              <a:xfrm>
                <a:off x="1470911" y="3120963"/>
                <a:ext cx="331997" cy="436406"/>
              </a:xfrm>
              <a:prstGeom prst="flowChartOffpageConnec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03" name="Oval 102">
                <a:extLst>
                  <a:ext uri="{FF2B5EF4-FFF2-40B4-BE49-F238E27FC236}">
                    <a16:creationId xmlns:a16="http://schemas.microsoft.com/office/drawing/2014/main" id="{935B07AC-1AF5-06AF-8D88-F7718D60AC25}"/>
                  </a:ext>
                </a:extLst>
              </p:cNvPr>
              <p:cNvSpPr/>
              <p:nvPr/>
            </p:nvSpPr>
            <p:spPr>
              <a:xfrm>
                <a:off x="1046541" y="1811744"/>
                <a:ext cx="1154760" cy="1454687"/>
              </a:xfrm>
              <a:prstGeom prst="ellipse">
                <a:avLst/>
              </a:prstGeom>
              <a:solidFill>
                <a:srgbClr val="EED69D"/>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04" name="Flowchart: Terminator 103">
                <a:extLst>
                  <a:ext uri="{FF2B5EF4-FFF2-40B4-BE49-F238E27FC236}">
                    <a16:creationId xmlns:a16="http://schemas.microsoft.com/office/drawing/2014/main" id="{783181E2-C03E-AF95-4052-0D275F26CC21}"/>
                  </a:ext>
                </a:extLst>
              </p:cNvPr>
              <p:cNvSpPr/>
              <p:nvPr/>
            </p:nvSpPr>
            <p:spPr>
              <a:xfrm rot="1600366">
                <a:off x="847664" y="3690908"/>
                <a:ext cx="225594" cy="711363"/>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05" name="Flowchart: Delay 104">
                <a:extLst>
                  <a:ext uri="{FF2B5EF4-FFF2-40B4-BE49-F238E27FC236}">
                    <a16:creationId xmlns:a16="http://schemas.microsoft.com/office/drawing/2014/main" id="{07C3AD95-C213-6E07-0F80-3C9D4E5B4DEC}"/>
                  </a:ext>
                </a:extLst>
              </p:cNvPr>
              <p:cNvSpPr/>
              <p:nvPr/>
            </p:nvSpPr>
            <p:spPr>
              <a:xfrm rot="2022916" flipH="1">
                <a:off x="977216" y="3374447"/>
                <a:ext cx="320445" cy="657015"/>
              </a:xfrm>
              <a:prstGeom prst="flowChartDelay">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106" name="Moon 105">
                <a:extLst>
                  <a:ext uri="{FF2B5EF4-FFF2-40B4-BE49-F238E27FC236}">
                    <a16:creationId xmlns:a16="http://schemas.microsoft.com/office/drawing/2014/main" id="{D767072C-4D72-8A18-9F90-BE27BD2AF871}"/>
                  </a:ext>
                </a:extLst>
              </p:cNvPr>
              <p:cNvSpPr/>
              <p:nvPr/>
            </p:nvSpPr>
            <p:spPr>
              <a:xfrm rot="5400000">
                <a:off x="1197595" y="1406602"/>
                <a:ext cx="852651" cy="1186231"/>
              </a:xfrm>
              <a:prstGeom prst="moon">
                <a:avLst>
                  <a:gd name="adj" fmla="val 65258"/>
                </a:avLst>
              </a:prstGeom>
              <a:pattFill prst="openDmnd">
                <a:fgClr>
                  <a:srgbClr val="000000"/>
                </a:fgClr>
                <a:bgClr>
                  <a:sysClr val="window" lastClr="FFFFFF"/>
                </a:bgClr>
              </a:pattFill>
              <a:ln w="3175" cap="flat" cmpd="sng" algn="ctr">
                <a:solidFill>
                  <a:srgbClr val="000000"/>
                </a:solidFill>
                <a:prstDash val="solid"/>
              </a:ln>
              <a:effectLst/>
            </p:spPr>
            <p:txBody>
              <a:bodyPr rtlCol="0" anchor="ctr"/>
              <a:lstStyle/>
              <a:p>
                <a:pPr algn="ctr">
                  <a:defRPr/>
                </a:pPr>
                <a:endParaRPr lang="en-US" sz="1530" kern="0">
                  <a:solidFill>
                    <a:prstClr val="white"/>
                  </a:solidFill>
                  <a:latin typeface="Calibri"/>
                </a:endParaRPr>
              </a:p>
            </p:txBody>
          </p:sp>
          <p:sp>
            <p:nvSpPr>
              <p:cNvPr id="107" name="Moon 106">
                <a:extLst>
                  <a:ext uri="{FF2B5EF4-FFF2-40B4-BE49-F238E27FC236}">
                    <a16:creationId xmlns:a16="http://schemas.microsoft.com/office/drawing/2014/main" id="{5083BDB7-2DBE-C42D-091C-D0883A890FAF}"/>
                  </a:ext>
                </a:extLst>
              </p:cNvPr>
              <p:cNvSpPr/>
              <p:nvPr/>
            </p:nvSpPr>
            <p:spPr>
              <a:xfrm rot="5400000">
                <a:off x="1318639" y="1539646"/>
                <a:ext cx="613097" cy="1157294"/>
              </a:xfrm>
              <a:prstGeom prst="moon">
                <a:avLst>
                  <a:gd name="adj" fmla="val 52142"/>
                </a:avLst>
              </a:prstGeom>
              <a:pattFill prst="dotDmnd">
                <a:fgClr>
                  <a:srgbClr val="000000"/>
                </a:fgClr>
                <a:bgClr>
                  <a:srgbClr val="C28446"/>
                </a:bgClr>
              </a:pattFill>
              <a:ln w="3175" cap="flat" cmpd="sng" algn="ctr">
                <a:noFill/>
                <a:prstDash val="solid"/>
              </a:ln>
              <a:effectLst/>
            </p:spPr>
            <p:txBody>
              <a:bodyPr rtlCol="0" anchor="ctr"/>
              <a:lstStyle/>
              <a:p>
                <a:pPr algn="ctr">
                  <a:defRPr/>
                </a:pPr>
                <a:endParaRPr lang="en-US" sz="1530" kern="0">
                  <a:solidFill>
                    <a:prstClr val="white"/>
                  </a:solidFill>
                  <a:latin typeface="Calibri"/>
                </a:endParaRPr>
              </a:p>
            </p:txBody>
          </p:sp>
          <p:sp>
            <p:nvSpPr>
              <p:cNvPr id="108" name="Oval 107">
                <a:extLst>
                  <a:ext uri="{FF2B5EF4-FFF2-40B4-BE49-F238E27FC236}">
                    <a16:creationId xmlns:a16="http://schemas.microsoft.com/office/drawing/2014/main" id="{DE282DAD-BE10-B07F-32F0-E449F204AB21}"/>
                  </a:ext>
                </a:extLst>
              </p:cNvPr>
              <p:cNvSpPr/>
              <p:nvPr/>
            </p:nvSpPr>
            <p:spPr>
              <a:xfrm>
                <a:off x="1404629" y="1654701"/>
                <a:ext cx="458284" cy="195232"/>
              </a:xfrm>
              <a:prstGeom prst="ellipse">
                <a:avLst/>
              </a:prstGeom>
              <a:pattFill prst="dotDmnd">
                <a:fgClr>
                  <a:srgbClr val="F79646">
                    <a:lumMod val="50000"/>
                  </a:srgbClr>
                </a:fgClr>
                <a:bgClr>
                  <a:srgbClr val="C28446"/>
                </a:bgClr>
              </a:patt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109" name="Right Triangle 108">
                <a:extLst>
                  <a:ext uri="{FF2B5EF4-FFF2-40B4-BE49-F238E27FC236}">
                    <a16:creationId xmlns:a16="http://schemas.microsoft.com/office/drawing/2014/main" id="{D69AFB1E-6307-3E69-0D62-24A81C7ABB8C}"/>
                  </a:ext>
                </a:extLst>
              </p:cNvPr>
              <p:cNvSpPr/>
              <p:nvPr/>
            </p:nvSpPr>
            <p:spPr>
              <a:xfrm rot="8699319">
                <a:off x="1308529" y="3369829"/>
                <a:ext cx="247965" cy="291800"/>
              </a:xfrm>
              <a:prstGeom prst="rtTriangle">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10" name="Right Triangle 109">
                <a:extLst>
                  <a:ext uri="{FF2B5EF4-FFF2-40B4-BE49-F238E27FC236}">
                    <a16:creationId xmlns:a16="http://schemas.microsoft.com/office/drawing/2014/main" id="{4605D85B-0B7E-A912-CDE5-D74ED02E85AA}"/>
                  </a:ext>
                </a:extLst>
              </p:cNvPr>
              <p:cNvSpPr/>
              <p:nvPr/>
            </p:nvSpPr>
            <p:spPr>
              <a:xfrm rot="12900681" flipH="1">
                <a:off x="1725107" y="3369829"/>
                <a:ext cx="247965" cy="291800"/>
              </a:xfrm>
              <a:prstGeom prst="rtTriangle">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11" name="Flowchart: Terminator 110">
                <a:extLst>
                  <a:ext uri="{FF2B5EF4-FFF2-40B4-BE49-F238E27FC236}">
                    <a16:creationId xmlns:a16="http://schemas.microsoft.com/office/drawing/2014/main" id="{83CDDD24-3714-6C54-FF8F-424EA9596CF8}"/>
                  </a:ext>
                </a:extLst>
              </p:cNvPr>
              <p:cNvSpPr/>
              <p:nvPr/>
            </p:nvSpPr>
            <p:spPr>
              <a:xfrm rot="18705810" flipH="1">
                <a:off x="858098" y="4239433"/>
                <a:ext cx="141402" cy="416035"/>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112" name="Flowchart: Connector 111">
                <a:extLst>
                  <a:ext uri="{FF2B5EF4-FFF2-40B4-BE49-F238E27FC236}">
                    <a16:creationId xmlns:a16="http://schemas.microsoft.com/office/drawing/2014/main" id="{89DAD68C-3FBB-A580-9915-677418B4ACC7}"/>
                  </a:ext>
                </a:extLst>
              </p:cNvPr>
              <p:cNvSpPr/>
              <p:nvPr/>
            </p:nvSpPr>
            <p:spPr>
              <a:xfrm>
                <a:off x="1585347" y="3621749"/>
                <a:ext cx="79677" cy="87279"/>
              </a:xfrm>
              <a:prstGeom prst="flowChartConnector">
                <a:avLst/>
              </a:prstGeom>
              <a:solidFill>
                <a:srgbClr val="008000"/>
              </a:solidFill>
              <a:ln w="25400" cap="flat" cmpd="sng" algn="ctr">
                <a:noFill/>
                <a:prstDash val="solid"/>
              </a:ln>
              <a:effectLst/>
            </p:spPr>
            <p:txBody>
              <a:bodyPr rtlCol="0" anchor="ctr"/>
              <a:lstStyle/>
              <a:p>
                <a:pPr algn="ctr">
                  <a:defRPr/>
                </a:pPr>
                <a:endParaRPr lang="en-US" sz="1530" kern="0">
                  <a:solidFill>
                    <a:prstClr val="white"/>
                  </a:solidFill>
                  <a:latin typeface="Calibri"/>
                </a:endParaRPr>
              </a:p>
            </p:txBody>
          </p:sp>
          <p:sp>
            <p:nvSpPr>
              <p:cNvPr id="113" name="Flowchart: Connector 112">
                <a:extLst>
                  <a:ext uri="{FF2B5EF4-FFF2-40B4-BE49-F238E27FC236}">
                    <a16:creationId xmlns:a16="http://schemas.microsoft.com/office/drawing/2014/main" id="{7266BD0F-BD74-CC0C-2595-7EA297399583}"/>
                  </a:ext>
                </a:extLst>
              </p:cNvPr>
              <p:cNvSpPr/>
              <p:nvPr/>
            </p:nvSpPr>
            <p:spPr>
              <a:xfrm>
                <a:off x="1585347" y="3748173"/>
                <a:ext cx="79677" cy="87279"/>
              </a:xfrm>
              <a:prstGeom prst="flowChartConnector">
                <a:avLst/>
              </a:prstGeom>
              <a:solidFill>
                <a:srgbClr val="008000"/>
              </a:solidFill>
              <a:ln w="25400" cap="flat" cmpd="sng" algn="ctr">
                <a:noFill/>
                <a:prstDash val="solid"/>
              </a:ln>
              <a:effectLst/>
            </p:spPr>
            <p:txBody>
              <a:bodyPr rtlCol="0" anchor="ctr"/>
              <a:lstStyle/>
              <a:p>
                <a:pPr algn="ctr">
                  <a:defRPr/>
                </a:pPr>
                <a:endParaRPr lang="en-US" sz="1530" kern="0">
                  <a:solidFill>
                    <a:prstClr val="white"/>
                  </a:solidFill>
                  <a:latin typeface="Calibri"/>
                </a:endParaRPr>
              </a:p>
            </p:txBody>
          </p:sp>
          <p:sp>
            <p:nvSpPr>
              <p:cNvPr id="114" name="Freeform: Shape 113">
                <a:extLst>
                  <a:ext uri="{FF2B5EF4-FFF2-40B4-BE49-F238E27FC236}">
                    <a16:creationId xmlns:a16="http://schemas.microsoft.com/office/drawing/2014/main" id="{44AFE570-6711-48BE-84CD-C03A43922F7B}"/>
                  </a:ext>
                </a:extLst>
              </p:cNvPr>
              <p:cNvSpPr/>
              <p:nvPr/>
            </p:nvSpPr>
            <p:spPr>
              <a:xfrm rot="14816196">
                <a:off x="1019825" y="4478551"/>
                <a:ext cx="274312" cy="262954"/>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E9CD87"/>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grpSp>
            <p:nvGrpSpPr>
              <p:cNvPr id="115" name="Group 114">
                <a:extLst>
                  <a:ext uri="{FF2B5EF4-FFF2-40B4-BE49-F238E27FC236}">
                    <a16:creationId xmlns:a16="http://schemas.microsoft.com/office/drawing/2014/main" id="{A1162BA3-9359-45D8-5544-3D8C11E975D6}"/>
                  </a:ext>
                </a:extLst>
              </p:cNvPr>
              <p:cNvGrpSpPr/>
              <p:nvPr/>
            </p:nvGrpSpPr>
            <p:grpSpPr>
              <a:xfrm>
                <a:off x="1736703" y="3532400"/>
                <a:ext cx="325110" cy="522802"/>
                <a:chOff x="859632" y="2338402"/>
                <a:chExt cx="571500" cy="788345"/>
              </a:xfrm>
            </p:grpSpPr>
            <p:sp>
              <p:nvSpPr>
                <p:cNvPr id="144" name="Rectangle 143">
                  <a:extLst>
                    <a:ext uri="{FF2B5EF4-FFF2-40B4-BE49-F238E27FC236}">
                      <a16:creationId xmlns:a16="http://schemas.microsoft.com/office/drawing/2014/main" id="{A1AAB150-C511-93DA-AC21-B85248BF867D}"/>
                    </a:ext>
                  </a:extLst>
                </p:cNvPr>
                <p:cNvSpPr/>
                <p:nvPr/>
              </p:nvSpPr>
              <p:spPr>
                <a:xfrm>
                  <a:off x="977900" y="2707482"/>
                  <a:ext cx="342900" cy="85080"/>
                </a:xfrm>
                <a:prstGeom prst="rect">
                  <a:avLst/>
                </a:prstGeom>
                <a:solidFill>
                  <a:sysClr val="window" lastClr="FFFFFF"/>
                </a:solidFill>
                <a:ln w="25400" cap="flat" cmpd="sng" algn="ctr">
                  <a:noFill/>
                  <a:prstDash val="solid"/>
                </a:ln>
                <a:effectLst/>
              </p:spPr>
              <p:txBody>
                <a:bodyPr rtlCol="0" anchor="ctr"/>
                <a:lstStyle/>
                <a:p>
                  <a:pPr algn="ctr">
                    <a:defRPr/>
                  </a:pPr>
                  <a:endParaRPr lang="en-US" sz="1530" kern="0">
                    <a:solidFill>
                      <a:prstClr val="white"/>
                    </a:solidFill>
                    <a:latin typeface="Calibri"/>
                  </a:endParaRPr>
                </a:p>
              </p:txBody>
            </p:sp>
            <p:pic>
              <p:nvPicPr>
                <p:cNvPr id="145" name="Picture 144">
                  <a:extLst>
                    <a:ext uri="{FF2B5EF4-FFF2-40B4-BE49-F238E27FC236}">
                      <a16:creationId xmlns:a16="http://schemas.microsoft.com/office/drawing/2014/main" id="{7A2F4F95-4D01-B899-0C6A-703A78BAC874}"/>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31560" y1="31877" x2="31560" y2="31877"/>
                              <a14:foregroundMark x1="46454" y1="11054" x2="46454" y2="11054"/>
                              <a14:foregroundMark x1="42553" y1="9512" x2="42553" y2="9512"/>
                              <a14:foregroundMark x1="39362" y1="8997" x2="39362" y2="8997"/>
                              <a14:foregroundMark x1="59929" y1="8997" x2="59929" y2="8997"/>
                              <a14:foregroundMark x1="29787" y1="26735" x2="29787" y2="26735"/>
                              <a14:foregroundMark x1="71631" y1="12339" x2="71631" y2="12339"/>
                              <a14:foregroundMark x1="77660" y1="21337" x2="77660" y2="21337"/>
                              <a14:foregroundMark x1="73050" y1="30077" x2="73050" y2="30077"/>
                              <a14:foregroundMark x1="61702" y1="33162" x2="61702" y2="33162"/>
                              <a14:foregroundMark x1="37234" y1="29306" x2="37234" y2="29306"/>
                              <a14:foregroundMark x1="53546" y1="61697" x2="53546" y2="61697"/>
                              <a14:foregroundMark x1="67021" y1="64010" x2="67021" y2="64010"/>
                              <a14:foregroundMark x1="33688" y1="62468" x2="33688" y2="62468"/>
                              <a14:foregroundMark x1="28369" y1="80463" x2="28369" y2="80463"/>
                              <a14:foregroundMark x1="48227" y1="79949" x2="48227" y2="79949"/>
                              <a14:foregroundMark x1="33688" y1="34447" x2="33688" y2="34447"/>
                              <a14:foregroundMark x1="49645" y1="76864" x2="49645" y2="76864"/>
                              <a14:foregroundMark x1="26596" y1="50643" x2="26596" y2="50643"/>
                              <a14:foregroundMark x1="44326" y1="49871" x2="44326" y2="49871"/>
                              <a14:foregroundMark x1="56738" y1="51928" x2="56738" y2="51928"/>
                              <a14:foregroundMark x1="70567" y1="52185" x2="70567" y2="52185"/>
                              <a14:foregroundMark x1="24113" y1="27249" x2="24113" y2="27249"/>
                              <a14:backgroundMark x1="36879" y1="22365" x2="36879" y2="22365"/>
                              <a14:backgroundMark x1="43262" y1="30591" x2="43262" y2="30591"/>
                            </a14:backgroundRemoval>
                          </a14:imgEffect>
                        </a14:imgLayer>
                      </a14:imgProps>
                    </a:ext>
                    <a:ext uri="{28A0092B-C50C-407E-A947-70E740481C1C}">
                      <a14:useLocalDpi xmlns:a14="http://schemas.microsoft.com/office/drawing/2010/main" val="0"/>
                    </a:ext>
                  </a:extLst>
                </a:blip>
                <a:stretch>
                  <a:fillRect/>
                </a:stretch>
              </p:blipFill>
              <p:spPr>
                <a:xfrm>
                  <a:off x="859632" y="2338402"/>
                  <a:ext cx="571500" cy="788345"/>
                </a:xfrm>
                <a:prstGeom prst="rect">
                  <a:avLst/>
                </a:prstGeom>
                <a:ln>
                  <a:noFill/>
                </a:ln>
              </p:spPr>
            </p:pic>
          </p:grpSp>
          <p:grpSp>
            <p:nvGrpSpPr>
              <p:cNvPr id="116" name="Group 115">
                <a:extLst>
                  <a:ext uri="{FF2B5EF4-FFF2-40B4-BE49-F238E27FC236}">
                    <a16:creationId xmlns:a16="http://schemas.microsoft.com/office/drawing/2014/main" id="{56D7C4E1-6FD8-9126-6627-2952B26F09A8}"/>
                  </a:ext>
                </a:extLst>
              </p:cNvPr>
              <p:cNvGrpSpPr/>
              <p:nvPr/>
            </p:nvGrpSpPr>
            <p:grpSpPr>
              <a:xfrm rot="19720146">
                <a:off x="1182580" y="2371883"/>
                <a:ext cx="386764" cy="226743"/>
                <a:chOff x="5136060" y="1710152"/>
                <a:chExt cx="538831" cy="347248"/>
              </a:xfrm>
            </p:grpSpPr>
            <p:sp>
              <p:nvSpPr>
                <p:cNvPr id="134" name="Oval 5">
                  <a:extLst>
                    <a:ext uri="{FF2B5EF4-FFF2-40B4-BE49-F238E27FC236}">
                      <a16:creationId xmlns:a16="http://schemas.microsoft.com/office/drawing/2014/main" id="{3DAC665F-0914-0D74-11ED-3AAAFDDA4C06}"/>
                    </a:ext>
                  </a:extLst>
                </p:cNvPr>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nvGrpSpPr>
                <p:cNvPr id="135" name="Group 134">
                  <a:extLst>
                    <a:ext uri="{FF2B5EF4-FFF2-40B4-BE49-F238E27FC236}">
                      <a16:creationId xmlns:a16="http://schemas.microsoft.com/office/drawing/2014/main" id="{AF9F37F0-C452-1BA2-8094-E60AF545C3DB}"/>
                    </a:ext>
                  </a:extLst>
                </p:cNvPr>
                <p:cNvGrpSpPr/>
                <p:nvPr/>
              </p:nvGrpSpPr>
              <p:grpSpPr>
                <a:xfrm rot="20545732">
                  <a:off x="5242936" y="1710152"/>
                  <a:ext cx="85726" cy="45719"/>
                  <a:chOff x="5293988" y="1700325"/>
                  <a:chExt cx="85726" cy="42639"/>
                </a:xfrm>
              </p:grpSpPr>
              <p:cxnSp>
                <p:nvCxnSpPr>
                  <p:cNvPr id="141" name="Straight Connector 140">
                    <a:extLst>
                      <a:ext uri="{FF2B5EF4-FFF2-40B4-BE49-F238E27FC236}">
                        <a16:creationId xmlns:a16="http://schemas.microsoft.com/office/drawing/2014/main" id="{42843EBD-7CDB-268D-C0D6-345E63F6D465}"/>
                      </a:ext>
                    </a:extLst>
                  </p:cNvPr>
                  <p:cNvCxnSpPr/>
                  <p:nvPr/>
                </p:nvCxnSpPr>
                <p:spPr>
                  <a:xfrm>
                    <a:off x="5293988"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142" name="Straight Connector 141">
                    <a:extLst>
                      <a:ext uri="{FF2B5EF4-FFF2-40B4-BE49-F238E27FC236}">
                        <a16:creationId xmlns:a16="http://schemas.microsoft.com/office/drawing/2014/main" id="{3AF2ACF4-E927-3DF5-636D-93F1D5711408}"/>
                      </a:ext>
                    </a:extLst>
                  </p:cNvPr>
                  <p:cNvCxnSpPr/>
                  <p:nvPr/>
                </p:nvCxnSpPr>
                <p:spPr>
                  <a:xfrm>
                    <a:off x="5336850"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143" name="Straight Connector 142">
                    <a:extLst>
                      <a:ext uri="{FF2B5EF4-FFF2-40B4-BE49-F238E27FC236}">
                        <a16:creationId xmlns:a16="http://schemas.microsoft.com/office/drawing/2014/main" id="{58A70FC3-FBCF-A4E7-CFB1-41D421B4F868}"/>
                      </a:ext>
                    </a:extLst>
                  </p:cNvPr>
                  <p:cNvCxnSpPr/>
                  <p:nvPr/>
                </p:nvCxnSpPr>
                <p:spPr>
                  <a:xfrm>
                    <a:off x="5379714" y="1700325"/>
                    <a:ext cx="0" cy="42639"/>
                  </a:xfrm>
                  <a:prstGeom prst="line">
                    <a:avLst/>
                  </a:prstGeom>
                  <a:noFill/>
                  <a:ln w="31750" cap="sq" cmpd="dbl" algn="ctr">
                    <a:solidFill>
                      <a:sysClr val="windowText" lastClr="000000"/>
                    </a:solidFill>
                    <a:prstDash val="dashDot"/>
                    <a:round/>
                    <a:headEnd type="none" w="med" len="sm"/>
                    <a:tailEnd type="none"/>
                  </a:ln>
                  <a:effectLst/>
                </p:spPr>
              </p:cxnSp>
            </p:grpSp>
            <p:sp>
              <p:nvSpPr>
                <p:cNvPr id="136" name="Oval 4">
                  <a:extLst>
                    <a:ext uri="{FF2B5EF4-FFF2-40B4-BE49-F238E27FC236}">
                      <a16:creationId xmlns:a16="http://schemas.microsoft.com/office/drawing/2014/main" id="{C7576882-3E7D-592B-4B68-16392ACDCB0B}"/>
                    </a:ext>
                  </a:extLst>
                </p:cNvPr>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37" name="Oval 136">
                  <a:extLst>
                    <a:ext uri="{FF2B5EF4-FFF2-40B4-BE49-F238E27FC236}">
                      <a16:creationId xmlns:a16="http://schemas.microsoft.com/office/drawing/2014/main" id="{ECCE0318-3133-B539-9831-CD99C903BA25}"/>
                    </a:ext>
                  </a:extLst>
                </p:cNvPr>
                <p:cNvSpPr/>
                <p:nvPr/>
              </p:nvSpPr>
              <p:spPr>
                <a:xfrm>
                  <a:off x="5275412" y="1778000"/>
                  <a:ext cx="279400" cy="279400"/>
                </a:xfrm>
                <a:prstGeom prst="ellipse">
                  <a:avLst/>
                </a:prstGeom>
                <a:solidFill>
                  <a:srgbClr val="864826"/>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38" name="Oval 137">
                  <a:extLst>
                    <a:ext uri="{FF2B5EF4-FFF2-40B4-BE49-F238E27FC236}">
                      <a16:creationId xmlns:a16="http://schemas.microsoft.com/office/drawing/2014/main" id="{8EC01E4D-0BE6-9429-912B-F0DC15A55534}"/>
                    </a:ext>
                  </a:extLst>
                </p:cNvPr>
                <p:cNvSpPr/>
                <p:nvPr/>
              </p:nvSpPr>
              <p:spPr>
                <a:xfrm>
                  <a:off x="5331124" y="1833712"/>
                  <a:ext cx="223688" cy="223688"/>
                </a:xfrm>
                <a:prstGeom prst="ellipse">
                  <a:avLst/>
                </a:prstGeom>
                <a:solidFill>
                  <a:srgbClr val="33030D"/>
                </a:solidFill>
                <a:ln w="12700" cap="flat" cmpd="sng" algn="ctr">
                  <a:noFill/>
                  <a:prstDash val="solid"/>
                  <a:miter lim="800000"/>
                </a:ln>
                <a:effectLst/>
              </p:spPr>
              <p:txBody>
                <a:bodyPr rtlCol="0" anchor="ctr"/>
                <a:lstStyle/>
                <a:p>
                  <a:pPr algn="ctr">
                    <a:defRPr/>
                  </a:pPr>
                  <a:endParaRPr lang="en-US" sz="1530" kern="0" dirty="0">
                    <a:solidFill>
                      <a:prstClr val="white"/>
                    </a:solidFill>
                    <a:latin typeface="Calibri"/>
                  </a:endParaRPr>
                </a:p>
              </p:txBody>
            </p:sp>
            <p:sp>
              <p:nvSpPr>
                <p:cNvPr id="139" name="Oval 138">
                  <a:extLst>
                    <a:ext uri="{FF2B5EF4-FFF2-40B4-BE49-F238E27FC236}">
                      <a16:creationId xmlns:a16="http://schemas.microsoft.com/office/drawing/2014/main" id="{CF53B514-2DE4-978C-6DE9-A9A3A6EC3AC6}"/>
                    </a:ext>
                  </a:extLst>
                </p:cNvPr>
                <p:cNvSpPr/>
                <p:nvPr/>
              </p:nvSpPr>
              <p:spPr>
                <a:xfrm>
                  <a:off x="5404868" y="1846412"/>
                  <a:ext cx="127000" cy="127000"/>
                </a:xfrm>
                <a:prstGeom prst="ellipse">
                  <a:avLst/>
                </a:prstGeom>
                <a:solidFill>
                  <a:srgbClr val="B46004"/>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40" name="Oval 139">
                  <a:extLst>
                    <a:ext uri="{FF2B5EF4-FFF2-40B4-BE49-F238E27FC236}">
                      <a16:creationId xmlns:a16="http://schemas.microsoft.com/office/drawing/2014/main" id="{817D2858-570F-780B-0FF6-AF72714D299B}"/>
                    </a:ext>
                  </a:extLst>
                </p:cNvPr>
                <p:cNvSpPr/>
                <p:nvPr/>
              </p:nvSpPr>
              <p:spPr>
                <a:xfrm>
                  <a:off x="5442970" y="1903413"/>
                  <a:ext cx="88898" cy="82699"/>
                </a:xfrm>
                <a:prstGeom prst="ellipse">
                  <a:avLst/>
                </a:pr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grpSp>
            <p:nvGrpSpPr>
              <p:cNvPr id="117" name="Group 116">
                <a:extLst>
                  <a:ext uri="{FF2B5EF4-FFF2-40B4-BE49-F238E27FC236}">
                    <a16:creationId xmlns:a16="http://schemas.microsoft.com/office/drawing/2014/main" id="{C54FB1A5-78E7-2982-F119-2DB8E1BF057B}"/>
                  </a:ext>
                </a:extLst>
              </p:cNvPr>
              <p:cNvGrpSpPr/>
              <p:nvPr/>
            </p:nvGrpSpPr>
            <p:grpSpPr>
              <a:xfrm rot="1705800" flipH="1">
                <a:off x="1678571" y="2367738"/>
                <a:ext cx="386764" cy="226743"/>
                <a:chOff x="5136060" y="1710152"/>
                <a:chExt cx="538831" cy="347248"/>
              </a:xfrm>
            </p:grpSpPr>
            <p:sp>
              <p:nvSpPr>
                <p:cNvPr id="124" name="Oval 5">
                  <a:extLst>
                    <a:ext uri="{FF2B5EF4-FFF2-40B4-BE49-F238E27FC236}">
                      <a16:creationId xmlns:a16="http://schemas.microsoft.com/office/drawing/2014/main" id="{B249F8E6-FF1C-FF48-7F99-E134658849FF}"/>
                    </a:ext>
                  </a:extLst>
                </p:cNvPr>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nvGrpSpPr>
                <p:cNvPr id="125" name="Group 124">
                  <a:extLst>
                    <a:ext uri="{FF2B5EF4-FFF2-40B4-BE49-F238E27FC236}">
                      <a16:creationId xmlns:a16="http://schemas.microsoft.com/office/drawing/2014/main" id="{674103BB-0B2D-142E-7ECD-758B5C6D1F1D}"/>
                    </a:ext>
                  </a:extLst>
                </p:cNvPr>
                <p:cNvGrpSpPr/>
                <p:nvPr/>
              </p:nvGrpSpPr>
              <p:grpSpPr>
                <a:xfrm rot="20545732">
                  <a:off x="5242936" y="1710152"/>
                  <a:ext cx="85726" cy="45719"/>
                  <a:chOff x="5293988" y="1700325"/>
                  <a:chExt cx="85726" cy="42639"/>
                </a:xfrm>
              </p:grpSpPr>
              <p:cxnSp>
                <p:nvCxnSpPr>
                  <p:cNvPr id="131" name="Straight Connector 130">
                    <a:extLst>
                      <a:ext uri="{FF2B5EF4-FFF2-40B4-BE49-F238E27FC236}">
                        <a16:creationId xmlns:a16="http://schemas.microsoft.com/office/drawing/2014/main" id="{2846F607-29FA-195C-B1AA-189A1CEA0A61}"/>
                      </a:ext>
                    </a:extLst>
                  </p:cNvPr>
                  <p:cNvCxnSpPr/>
                  <p:nvPr/>
                </p:nvCxnSpPr>
                <p:spPr>
                  <a:xfrm>
                    <a:off x="5293988"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132" name="Straight Connector 131">
                    <a:extLst>
                      <a:ext uri="{FF2B5EF4-FFF2-40B4-BE49-F238E27FC236}">
                        <a16:creationId xmlns:a16="http://schemas.microsoft.com/office/drawing/2014/main" id="{DCAEC68D-6D5F-5CC0-2DBB-4E2F2D272E71}"/>
                      </a:ext>
                    </a:extLst>
                  </p:cNvPr>
                  <p:cNvCxnSpPr/>
                  <p:nvPr/>
                </p:nvCxnSpPr>
                <p:spPr>
                  <a:xfrm>
                    <a:off x="5336850"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133" name="Straight Connector 132">
                    <a:extLst>
                      <a:ext uri="{FF2B5EF4-FFF2-40B4-BE49-F238E27FC236}">
                        <a16:creationId xmlns:a16="http://schemas.microsoft.com/office/drawing/2014/main" id="{E98DA861-A835-4996-4C76-8E8270287DE1}"/>
                      </a:ext>
                    </a:extLst>
                  </p:cNvPr>
                  <p:cNvCxnSpPr/>
                  <p:nvPr/>
                </p:nvCxnSpPr>
                <p:spPr>
                  <a:xfrm>
                    <a:off x="5379714" y="1700325"/>
                    <a:ext cx="0" cy="42639"/>
                  </a:xfrm>
                  <a:prstGeom prst="line">
                    <a:avLst/>
                  </a:prstGeom>
                  <a:noFill/>
                  <a:ln w="31750" cap="sq" cmpd="dbl" algn="ctr">
                    <a:solidFill>
                      <a:sysClr val="windowText" lastClr="000000"/>
                    </a:solidFill>
                    <a:prstDash val="dashDot"/>
                    <a:round/>
                    <a:headEnd type="none" w="med" len="sm"/>
                    <a:tailEnd type="none"/>
                  </a:ln>
                  <a:effectLst/>
                </p:spPr>
              </p:cxnSp>
            </p:grpSp>
            <p:sp>
              <p:nvSpPr>
                <p:cNvPr id="126" name="Oval 4">
                  <a:extLst>
                    <a:ext uri="{FF2B5EF4-FFF2-40B4-BE49-F238E27FC236}">
                      <a16:creationId xmlns:a16="http://schemas.microsoft.com/office/drawing/2014/main" id="{46B41924-E7A8-7BFC-BE3C-F23EFCFAC750}"/>
                    </a:ext>
                  </a:extLst>
                </p:cNvPr>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27" name="Oval 126">
                  <a:extLst>
                    <a:ext uri="{FF2B5EF4-FFF2-40B4-BE49-F238E27FC236}">
                      <a16:creationId xmlns:a16="http://schemas.microsoft.com/office/drawing/2014/main" id="{226CFBEC-D8D9-BA85-75E8-0F2E9C601284}"/>
                    </a:ext>
                  </a:extLst>
                </p:cNvPr>
                <p:cNvSpPr/>
                <p:nvPr/>
              </p:nvSpPr>
              <p:spPr>
                <a:xfrm>
                  <a:off x="5275412" y="1778000"/>
                  <a:ext cx="279400" cy="279400"/>
                </a:xfrm>
                <a:prstGeom prst="ellipse">
                  <a:avLst/>
                </a:prstGeom>
                <a:solidFill>
                  <a:srgbClr val="864826"/>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28" name="Oval 127">
                  <a:extLst>
                    <a:ext uri="{FF2B5EF4-FFF2-40B4-BE49-F238E27FC236}">
                      <a16:creationId xmlns:a16="http://schemas.microsoft.com/office/drawing/2014/main" id="{B28BC4A5-8BC9-BF8C-442F-756FE4AEDD89}"/>
                    </a:ext>
                  </a:extLst>
                </p:cNvPr>
                <p:cNvSpPr/>
                <p:nvPr/>
              </p:nvSpPr>
              <p:spPr>
                <a:xfrm>
                  <a:off x="5331124" y="1833712"/>
                  <a:ext cx="223688" cy="223688"/>
                </a:xfrm>
                <a:prstGeom prst="ellipse">
                  <a:avLst/>
                </a:prstGeom>
                <a:solidFill>
                  <a:srgbClr val="33030D"/>
                </a:solidFill>
                <a:ln w="12700" cap="flat" cmpd="sng" algn="ctr">
                  <a:noFill/>
                  <a:prstDash val="solid"/>
                  <a:miter lim="800000"/>
                </a:ln>
                <a:effectLst/>
              </p:spPr>
              <p:txBody>
                <a:bodyPr rtlCol="0" anchor="ctr"/>
                <a:lstStyle/>
                <a:p>
                  <a:pPr algn="ctr">
                    <a:defRPr/>
                  </a:pPr>
                  <a:endParaRPr lang="en-US" sz="1530" kern="0" dirty="0">
                    <a:solidFill>
                      <a:prstClr val="white"/>
                    </a:solidFill>
                    <a:latin typeface="Calibri"/>
                  </a:endParaRPr>
                </a:p>
              </p:txBody>
            </p:sp>
            <p:sp>
              <p:nvSpPr>
                <p:cNvPr id="129" name="Oval 128">
                  <a:extLst>
                    <a:ext uri="{FF2B5EF4-FFF2-40B4-BE49-F238E27FC236}">
                      <a16:creationId xmlns:a16="http://schemas.microsoft.com/office/drawing/2014/main" id="{572D1E25-2D5D-C672-5451-D088C2557A4F}"/>
                    </a:ext>
                  </a:extLst>
                </p:cNvPr>
                <p:cNvSpPr/>
                <p:nvPr/>
              </p:nvSpPr>
              <p:spPr>
                <a:xfrm>
                  <a:off x="5404868" y="1846412"/>
                  <a:ext cx="127000" cy="127000"/>
                </a:xfrm>
                <a:prstGeom prst="ellipse">
                  <a:avLst/>
                </a:prstGeom>
                <a:solidFill>
                  <a:srgbClr val="B46004"/>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30" name="Oval 129">
                  <a:extLst>
                    <a:ext uri="{FF2B5EF4-FFF2-40B4-BE49-F238E27FC236}">
                      <a16:creationId xmlns:a16="http://schemas.microsoft.com/office/drawing/2014/main" id="{A390FEFF-C869-5AB9-F83A-E2AAD11228B8}"/>
                    </a:ext>
                  </a:extLst>
                </p:cNvPr>
                <p:cNvSpPr/>
                <p:nvPr/>
              </p:nvSpPr>
              <p:spPr>
                <a:xfrm>
                  <a:off x="5442970" y="1903413"/>
                  <a:ext cx="88898" cy="82699"/>
                </a:xfrm>
                <a:prstGeom prst="ellipse">
                  <a:avLst/>
                </a:pr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sp>
            <p:nvSpPr>
              <p:cNvPr id="118" name="Freeform: Shape 117">
                <a:extLst>
                  <a:ext uri="{FF2B5EF4-FFF2-40B4-BE49-F238E27FC236}">
                    <a16:creationId xmlns:a16="http://schemas.microsoft.com/office/drawing/2014/main" id="{31E0C914-9850-9CFC-49A3-2FC6ED45E2B8}"/>
                  </a:ext>
                </a:extLst>
              </p:cNvPr>
              <p:cNvSpPr/>
              <p:nvPr/>
            </p:nvSpPr>
            <p:spPr>
              <a:xfrm>
                <a:off x="1520913" y="2715274"/>
                <a:ext cx="126565" cy="99681"/>
              </a:xfrm>
              <a:custGeom>
                <a:avLst/>
                <a:gdLst>
                  <a:gd name="connsiteX0" fmla="*/ 52387 w 133350"/>
                  <a:gd name="connsiteY0" fmla="*/ 0 h 104775"/>
                  <a:gd name="connsiteX1" fmla="*/ 0 w 133350"/>
                  <a:gd name="connsiteY1" fmla="*/ 95250 h 104775"/>
                  <a:gd name="connsiteX2" fmla="*/ 133350 w 133350"/>
                  <a:gd name="connsiteY2" fmla="*/ 104775 h 104775"/>
                  <a:gd name="connsiteX0" fmla="*/ 52387 w 122112"/>
                  <a:gd name="connsiteY0" fmla="*/ 0 h 95250"/>
                  <a:gd name="connsiteX1" fmla="*/ 0 w 122112"/>
                  <a:gd name="connsiteY1" fmla="*/ 95250 h 95250"/>
                  <a:gd name="connsiteX2" fmla="*/ 122112 w 122112"/>
                  <a:gd name="connsiteY2" fmla="*/ 78059 h 95250"/>
                  <a:gd name="connsiteX0" fmla="*/ 54226 w 123951"/>
                  <a:gd name="connsiteY0" fmla="*/ 0 h 99010"/>
                  <a:gd name="connsiteX1" fmla="*/ 1839 w 123951"/>
                  <a:gd name="connsiteY1" fmla="*/ 95250 h 99010"/>
                  <a:gd name="connsiteX2" fmla="*/ 123951 w 123951"/>
                  <a:gd name="connsiteY2" fmla="*/ 78059 h 99010"/>
                  <a:gd name="connsiteX0" fmla="*/ 46040 w 124756"/>
                  <a:gd name="connsiteY0" fmla="*/ 0 h 121163"/>
                  <a:gd name="connsiteX1" fmla="*/ 2644 w 124756"/>
                  <a:gd name="connsiteY1" fmla="*/ 116029 h 121163"/>
                  <a:gd name="connsiteX2" fmla="*/ 124756 w 124756"/>
                  <a:gd name="connsiteY2" fmla="*/ 98838 h 121163"/>
                  <a:gd name="connsiteX0" fmla="*/ 44629 w 93376"/>
                  <a:gd name="connsiteY0" fmla="*/ 0 h 129127"/>
                  <a:gd name="connsiteX1" fmla="*/ 1233 w 93376"/>
                  <a:gd name="connsiteY1" fmla="*/ 116029 h 129127"/>
                  <a:gd name="connsiteX2" fmla="*/ 93376 w 93376"/>
                  <a:gd name="connsiteY2" fmla="*/ 122587 h 129127"/>
                  <a:gd name="connsiteX0" fmla="*/ 33810 w 94544"/>
                  <a:gd name="connsiteY0" fmla="*/ 0 h 108102"/>
                  <a:gd name="connsiteX1" fmla="*/ 2401 w 94544"/>
                  <a:gd name="connsiteY1" fmla="*/ 96239 h 108102"/>
                  <a:gd name="connsiteX2" fmla="*/ 94544 w 94544"/>
                  <a:gd name="connsiteY2" fmla="*/ 102797 h 108102"/>
                </a:gdLst>
                <a:ahLst/>
                <a:cxnLst>
                  <a:cxn ang="0">
                    <a:pos x="connsiteX0" y="connsiteY0"/>
                  </a:cxn>
                  <a:cxn ang="0">
                    <a:pos x="connsiteX1" y="connsiteY1"/>
                  </a:cxn>
                  <a:cxn ang="0">
                    <a:pos x="connsiteX2" y="connsiteY2"/>
                  </a:cxn>
                </a:cxnLst>
                <a:rect l="l" t="t" r="r" b="b"/>
                <a:pathLst>
                  <a:path w="94544" h="108102">
                    <a:moveTo>
                      <a:pt x="33810" y="0"/>
                    </a:moveTo>
                    <a:cubicBezTo>
                      <a:pt x="16348" y="31750"/>
                      <a:pt x="-7721" y="79106"/>
                      <a:pt x="2401" y="96239"/>
                    </a:cubicBezTo>
                    <a:cubicBezTo>
                      <a:pt x="12523" y="113372"/>
                      <a:pt x="53840" y="108527"/>
                      <a:pt x="94544" y="102797"/>
                    </a:cubicBezTo>
                  </a:path>
                </a:pathLst>
              </a:custGeom>
              <a:noFill/>
              <a:ln w="12700" cap="flat" cmpd="sng" algn="ctr">
                <a:solidFill>
                  <a:srgbClr val="A75809"/>
                </a:solid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19" name="Oval 118">
                <a:extLst>
                  <a:ext uri="{FF2B5EF4-FFF2-40B4-BE49-F238E27FC236}">
                    <a16:creationId xmlns:a16="http://schemas.microsoft.com/office/drawing/2014/main" id="{855CE03F-5DBD-B71C-2310-88F6B44D6E05}"/>
                  </a:ext>
                </a:extLst>
              </p:cNvPr>
              <p:cNvSpPr/>
              <p:nvPr/>
            </p:nvSpPr>
            <p:spPr>
              <a:xfrm>
                <a:off x="1169129" y="2668732"/>
                <a:ext cx="247569" cy="200609"/>
              </a:xfrm>
              <a:prstGeom prst="ellipse">
                <a:avLst/>
              </a:prstGeom>
              <a:solidFill>
                <a:srgbClr val="FF0000">
                  <a:alpha val="8000"/>
                </a:srgbClr>
              </a:solidFill>
              <a:ln w="12700" cap="flat" cmpd="sng" algn="ctr">
                <a:noFill/>
                <a:prstDash val="solid"/>
                <a:miter lim="800000"/>
              </a:ln>
              <a:effectLst/>
            </p:spPr>
            <p:txBody>
              <a:bodyPr rtlCol="0" anchor="ctr"/>
              <a:lstStyle/>
              <a:p>
                <a:pPr algn="ctr">
                  <a:defRPr/>
                </a:pPr>
                <a:endParaRPr lang="en-US" kern="0">
                  <a:solidFill>
                    <a:prstClr val="white"/>
                  </a:solidFill>
                  <a:latin typeface="Calibri"/>
                </a:endParaRPr>
              </a:p>
            </p:txBody>
          </p:sp>
          <p:sp>
            <p:nvSpPr>
              <p:cNvPr id="120" name="Oval 119">
                <a:extLst>
                  <a:ext uri="{FF2B5EF4-FFF2-40B4-BE49-F238E27FC236}">
                    <a16:creationId xmlns:a16="http://schemas.microsoft.com/office/drawing/2014/main" id="{A4D54587-EED2-70BC-DBB5-400D2DC0802B}"/>
                  </a:ext>
                </a:extLst>
              </p:cNvPr>
              <p:cNvSpPr/>
              <p:nvPr/>
            </p:nvSpPr>
            <p:spPr>
              <a:xfrm>
                <a:off x="1798886" y="2670190"/>
                <a:ext cx="247569" cy="200609"/>
              </a:xfrm>
              <a:prstGeom prst="ellipse">
                <a:avLst/>
              </a:prstGeom>
              <a:solidFill>
                <a:srgbClr val="FF0000">
                  <a:alpha val="8000"/>
                </a:srgbClr>
              </a:solidFill>
              <a:ln w="12700" cap="flat" cmpd="sng" algn="ctr">
                <a:noFill/>
                <a:prstDash val="solid"/>
                <a:miter lim="800000"/>
              </a:ln>
              <a:effectLst/>
            </p:spPr>
            <p:txBody>
              <a:bodyPr rtlCol="0" anchor="ctr"/>
              <a:lstStyle/>
              <a:p>
                <a:pPr algn="ctr">
                  <a:defRPr/>
                </a:pPr>
                <a:endParaRPr lang="en-US" kern="0">
                  <a:solidFill>
                    <a:prstClr val="white"/>
                  </a:solidFill>
                  <a:latin typeface="Calibri"/>
                </a:endParaRPr>
              </a:p>
            </p:txBody>
          </p:sp>
          <p:sp>
            <p:nvSpPr>
              <p:cNvPr id="121" name="Diagonal Stripe 120">
                <a:extLst>
                  <a:ext uri="{FF2B5EF4-FFF2-40B4-BE49-F238E27FC236}">
                    <a16:creationId xmlns:a16="http://schemas.microsoft.com/office/drawing/2014/main" id="{DBE82EBF-D01A-6392-8C01-093AA71F7ECC}"/>
                  </a:ext>
                </a:extLst>
              </p:cNvPr>
              <p:cNvSpPr/>
              <p:nvPr/>
            </p:nvSpPr>
            <p:spPr>
              <a:xfrm rot="20990782" flipH="1">
                <a:off x="1198942" y="2296279"/>
                <a:ext cx="370838" cy="88647"/>
              </a:xfrm>
              <a:prstGeom prst="diagStripe">
                <a:avLst/>
              </a:prstGeom>
              <a:solidFill>
                <a:srgbClr val="843C0C"/>
              </a:solidFill>
              <a:ln w="12700" cap="flat" cmpd="sng" algn="ctr">
                <a:noFill/>
                <a:prstDash val="solid"/>
                <a:miter lim="800000"/>
              </a:ln>
              <a:effectLst/>
            </p:spPr>
            <p:txBody>
              <a:bodyPr rtlCol="0" anchor="ctr"/>
              <a:lstStyle/>
              <a:p>
                <a:pPr algn="ctr">
                  <a:defRPr/>
                </a:pPr>
                <a:endParaRPr lang="en-US" kern="0">
                  <a:solidFill>
                    <a:prstClr val="white"/>
                  </a:solidFill>
                  <a:latin typeface="Corbel" panose="020B0503020204020204"/>
                </a:endParaRPr>
              </a:p>
            </p:txBody>
          </p:sp>
          <p:sp>
            <p:nvSpPr>
              <p:cNvPr id="122" name="Diagonal Stripe 121">
                <a:extLst>
                  <a:ext uri="{FF2B5EF4-FFF2-40B4-BE49-F238E27FC236}">
                    <a16:creationId xmlns:a16="http://schemas.microsoft.com/office/drawing/2014/main" id="{E63066B2-2077-F702-51E6-DFC7AA858022}"/>
                  </a:ext>
                </a:extLst>
              </p:cNvPr>
              <p:cNvSpPr/>
              <p:nvPr/>
            </p:nvSpPr>
            <p:spPr>
              <a:xfrm rot="609218">
                <a:off x="1688061" y="2288356"/>
                <a:ext cx="370838" cy="98674"/>
              </a:xfrm>
              <a:prstGeom prst="diagStripe">
                <a:avLst/>
              </a:prstGeom>
              <a:solidFill>
                <a:srgbClr val="843C0C"/>
              </a:solidFill>
              <a:ln w="12700" cap="flat" cmpd="sng" algn="ctr">
                <a:noFill/>
                <a:prstDash val="solid"/>
                <a:miter lim="800000"/>
              </a:ln>
              <a:effectLst/>
            </p:spPr>
            <p:txBody>
              <a:bodyPr rtlCol="0" anchor="ctr"/>
              <a:lstStyle/>
              <a:p>
                <a:pPr algn="ctr">
                  <a:defRPr/>
                </a:pPr>
                <a:endParaRPr lang="en-US" kern="0">
                  <a:solidFill>
                    <a:prstClr val="white"/>
                  </a:solidFill>
                  <a:latin typeface="Corbel" panose="020B0503020204020204"/>
                </a:endParaRPr>
              </a:p>
            </p:txBody>
          </p:sp>
          <p:sp>
            <p:nvSpPr>
              <p:cNvPr id="123" name="Isosceles Triangle 122">
                <a:extLst>
                  <a:ext uri="{FF2B5EF4-FFF2-40B4-BE49-F238E27FC236}">
                    <a16:creationId xmlns:a16="http://schemas.microsoft.com/office/drawing/2014/main" id="{A0685E12-C1E1-640F-26FC-070B86258B86}"/>
                  </a:ext>
                </a:extLst>
              </p:cNvPr>
              <p:cNvSpPr/>
              <p:nvPr/>
            </p:nvSpPr>
            <p:spPr>
              <a:xfrm rot="10800000">
                <a:off x="1440270" y="2989332"/>
                <a:ext cx="343536" cy="163911"/>
              </a:xfrm>
              <a:prstGeom prst="triangle">
                <a:avLst/>
              </a:prstGeom>
              <a:solidFill>
                <a:sysClr val="window" lastClr="FFFFFF"/>
              </a:solidFill>
              <a:ln w="19050" cap="flat" cmpd="sng" algn="ctr">
                <a:solidFill>
                  <a:srgbClr val="FF0000">
                    <a:lumMod val="40000"/>
                    <a:lumOff val="60000"/>
                  </a:srgbClr>
                </a:solid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grpSp>
      </p:grpSp>
    </p:spTree>
    <p:extLst>
      <p:ext uri="{BB962C8B-B14F-4D97-AF65-F5344CB8AC3E}">
        <p14:creationId xmlns:p14="http://schemas.microsoft.com/office/powerpoint/2010/main" val="41138908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320CEE85-097B-D65C-1208-778FF0F8EA0F}"/>
              </a:ext>
            </a:extLst>
          </p:cNvPr>
          <p:cNvSpPr/>
          <p:nvPr/>
        </p:nvSpPr>
        <p:spPr>
          <a:xfrm>
            <a:off x="7343775" y="3722720"/>
            <a:ext cx="2743200" cy="2800350"/>
          </a:xfrm>
          <a:prstGeom prst="ellipse">
            <a:avLst/>
          </a:prstGeom>
          <a:solidFill>
            <a:srgbClr val="FDE9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B9EF0C8B-93DF-B784-AE42-E5ADEB82FF2C}"/>
              </a:ext>
            </a:extLst>
          </p:cNvPr>
          <p:cNvSpPr/>
          <p:nvPr/>
        </p:nvSpPr>
        <p:spPr>
          <a:xfrm>
            <a:off x="7214071" y="3627470"/>
            <a:ext cx="2982307" cy="2990850"/>
          </a:xfrm>
          <a:prstGeom prst="ellipse">
            <a:avLst/>
          </a:prstGeom>
          <a:noFill/>
          <a:ln w="38100">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89E5861D-CEAA-A47E-F1D8-B720B7C4E239}"/>
              </a:ext>
            </a:extLst>
          </p:cNvPr>
          <p:cNvSpPr>
            <a:spLocks noChangeAspect="1"/>
          </p:cNvSpPr>
          <p:nvPr/>
        </p:nvSpPr>
        <p:spPr>
          <a:xfrm rot="1589573" flipH="1">
            <a:off x="7299871" y="4821562"/>
            <a:ext cx="899362" cy="802571"/>
          </a:xfrm>
          <a:custGeom>
            <a:avLst/>
            <a:gdLst>
              <a:gd name="connsiteX0" fmla="*/ 727777 w 977309"/>
              <a:gd name="connsiteY0" fmla="*/ 193137 h 872129"/>
              <a:gd name="connsiteX1" fmla="*/ 727785 w 977309"/>
              <a:gd name="connsiteY1" fmla="*/ 193288 h 872129"/>
              <a:gd name="connsiteX2" fmla="*/ 727863 w 977309"/>
              <a:gd name="connsiteY2" fmla="*/ 193369 h 872129"/>
              <a:gd name="connsiteX3" fmla="*/ 859327 w 977309"/>
              <a:gd name="connsiteY3" fmla="*/ 1992 h 872129"/>
              <a:gd name="connsiteX4" fmla="*/ 867099 w 977309"/>
              <a:gd name="connsiteY4" fmla="*/ 7451 h 872129"/>
              <a:gd name="connsiteX5" fmla="*/ 874336 w 977309"/>
              <a:gd name="connsiteY5" fmla="*/ 15073 h 872129"/>
              <a:gd name="connsiteX6" fmla="*/ 873456 w 977309"/>
              <a:gd name="connsiteY6" fmla="*/ 48886 h 872129"/>
              <a:gd name="connsiteX7" fmla="*/ 738232 w 977309"/>
              <a:gd name="connsiteY7" fmla="*/ 180451 h 872129"/>
              <a:gd name="connsiteX8" fmla="*/ 734701 w 977309"/>
              <a:gd name="connsiteY8" fmla="*/ 186577 h 872129"/>
              <a:gd name="connsiteX9" fmla="*/ 734792 w 977309"/>
              <a:gd name="connsiteY9" fmla="*/ 187865 h 872129"/>
              <a:gd name="connsiteX10" fmla="*/ 736765 w 977309"/>
              <a:gd name="connsiteY10" fmla="*/ 188259 h 872129"/>
              <a:gd name="connsiteX11" fmla="*/ 740521 w 977309"/>
              <a:gd name="connsiteY11" fmla="*/ 186910 h 872129"/>
              <a:gd name="connsiteX12" fmla="*/ 741372 w 977309"/>
              <a:gd name="connsiteY12" fmla="*/ 186398 h 872129"/>
              <a:gd name="connsiteX13" fmla="*/ 744464 w 977309"/>
              <a:gd name="connsiteY13" fmla="*/ 183942 h 872129"/>
              <a:gd name="connsiteX14" fmla="*/ 902899 w 977309"/>
              <a:gd name="connsiteY14" fmla="*/ 45136 h 872129"/>
              <a:gd name="connsiteX15" fmla="*/ 953514 w 977309"/>
              <a:gd name="connsiteY15" fmla="*/ 47775 h 872129"/>
              <a:gd name="connsiteX16" fmla="*/ 953716 w 977309"/>
              <a:gd name="connsiteY16" fmla="*/ 47999 h 872129"/>
              <a:gd name="connsiteX17" fmla="*/ 951358 w 977309"/>
              <a:gd name="connsiteY17" fmla="*/ 92284 h 872129"/>
              <a:gd name="connsiteX18" fmla="*/ 828310 w 977309"/>
              <a:gd name="connsiteY18" fmla="*/ 202893 h 872129"/>
              <a:gd name="connsiteX19" fmla="*/ 785758 w 977309"/>
              <a:gd name="connsiteY19" fmla="*/ 240432 h 872129"/>
              <a:gd name="connsiteX20" fmla="*/ 891421 w 977309"/>
              <a:gd name="connsiteY20" fmla="*/ 153002 h 872129"/>
              <a:gd name="connsiteX21" fmla="*/ 931233 w 977309"/>
              <a:gd name="connsiteY21" fmla="*/ 121399 h 872129"/>
              <a:gd name="connsiteX22" fmla="*/ 957473 w 977309"/>
              <a:gd name="connsiteY22" fmla="*/ 116563 h 872129"/>
              <a:gd name="connsiteX23" fmla="*/ 971150 w 977309"/>
              <a:gd name="connsiteY23" fmla="*/ 125988 h 872129"/>
              <a:gd name="connsiteX24" fmla="*/ 966562 w 977309"/>
              <a:gd name="connsiteY24" fmla="*/ 165907 h 872129"/>
              <a:gd name="connsiteX25" fmla="*/ 821575 w 977309"/>
              <a:gd name="connsiteY25" fmla="*/ 291671 h 872129"/>
              <a:gd name="connsiteX26" fmla="*/ 818242 w 977309"/>
              <a:gd name="connsiteY26" fmla="*/ 304146 h 872129"/>
              <a:gd name="connsiteX27" fmla="*/ 824030 w 977309"/>
              <a:gd name="connsiteY27" fmla="*/ 301801 h 872129"/>
              <a:gd name="connsiteX28" fmla="*/ 830191 w 977309"/>
              <a:gd name="connsiteY28" fmla="*/ 296872 h 872129"/>
              <a:gd name="connsiteX29" fmla="*/ 908526 w 977309"/>
              <a:gd name="connsiteY29" fmla="*/ 238712 h 872129"/>
              <a:gd name="connsiteX30" fmla="*/ 948444 w 977309"/>
              <a:gd name="connsiteY30" fmla="*/ 243299 h 872129"/>
              <a:gd name="connsiteX31" fmla="*/ 943855 w 977309"/>
              <a:gd name="connsiteY31" fmla="*/ 283218 h 872129"/>
              <a:gd name="connsiteX32" fmla="*/ 863136 w 977309"/>
              <a:gd name="connsiteY32" fmla="*/ 348342 h 872129"/>
              <a:gd name="connsiteX33" fmla="*/ 817278 w 977309"/>
              <a:gd name="connsiteY33" fmla="*/ 378305 h 872129"/>
              <a:gd name="connsiteX34" fmla="*/ 814780 w 977309"/>
              <a:gd name="connsiteY34" fmla="*/ 379576 h 872129"/>
              <a:gd name="connsiteX35" fmla="*/ 810574 w 977309"/>
              <a:gd name="connsiteY35" fmla="*/ 382319 h 872129"/>
              <a:gd name="connsiteX36" fmla="*/ 749973 w 977309"/>
              <a:gd name="connsiteY36" fmla="*/ 423501 h 872129"/>
              <a:gd name="connsiteX37" fmla="*/ 670631 w 977309"/>
              <a:gd name="connsiteY37" fmla="*/ 457344 h 872129"/>
              <a:gd name="connsiteX38" fmla="*/ 628565 w 977309"/>
              <a:gd name="connsiteY38" fmla="*/ 448617 h 872129"/>
              <a:gd name="connsiteX39" fmla="*/ 624642 w 977309"/>
              <a:gd name="connsiteY39" fmla="*/ 456078 h 872129"/>
              <a:gd name="connsiteX40" fmla="*/ 426470 w 977309"/>
              <a:gd name="connsiteY40" fmla="*/ 674023 h 872129"/>
              <a:gd name="connsiteX41" fmla="*/ 173316 w 977309"/>
              <a:gd name="connsiteY41" fmla="*/ 870821 h 872129"/>
              <a:gd name="connsiteX42" fmla="*/ 171003 w 977309"/>
              <a:gd name="connsiteY42" fmla="*/ 868408 h 872129"/>
              <a:gd name="connsiteX43" fmla="*/ 34129 w 977309"/>
              <a:gd name="connsiteY43" fmla="*/ 868408 h 872129"/>
              <a:gd name="connsiteX44" fmla="*/ 0 w 977309"/>
              <a:gd name="connsiteY44" fmla="*/ 493901 h 872129"/>
              <a:gd name="connsiteX45" fmla="*/ 34129 w 977309"/>
              <a:gd name="connsiteY45" fmla="*/ 119394 h 872129"/>
              <a:gd name="connsiteX46" fmla="*/ 178009 w 977309"/>
              <a:gd name="connsiteY46" fmla="*/ 119394 h 872129"/>
              <a:gd name="connsiteX47" fmla="*/ 212138 w 977309"/>
              <a:gd name="connsiteY47" fmla="*/ 493901 h 872129"/>
              <a:gd name="connsiteX48" fmla="*/ 210197 w 977309"/>
              <a:gd name="connsiteY48" fmla="*/ 599380 h 872129"/>
              <a:gd name="connsiteX49" fmla="*/ 284115 w 977309"/>
              <a:gd name="connsiteY49" fmla="*/ 525499 h 872129"/>
              <a:gd name="connsiteX50" fmla="*/ 510262 w 977309"/>
              <a:gd name="connsiteY50" fmla="*/ 336742 h 872129"/>
              <a:gd name="connsiteX51" fmla="*/ 512320 w 977309"/>
              <a:gd name="connsiteY51" fmla="*/ 335770 h 872129"/>
              <a:gd name="connsiteX52" fmla="*/ 511936 w 977309"/>
              <a:gd name="connsiteY52" fmla="*/ 335211 h 872129"/>
              <a:gd name="connsiteX53" fmla="*/ 528156 w 977309"/>
              <a:gd name="connsiteY53" fmla="*/ 206729 h 872129"/>
              <a:gd name="connsiteX54" fmla="*/ 555621 w 977309"/>
              <a:gd name="connsiteY54" fmla="*/ 123388 h 872129"/>
              <a:gd name="connsiteX55" fmla="*/ 530007 w 977309"/>
              <a:gd name="connsiteY55" fmla="*/ 54194 h 872129"/>
              <a:gd name="connsiteX56" fmla="*/ 530103 w 977309"/>
              <a:gd name="connsiteY56" fmla="*/ 51496 h 872129"/>
              <a:gd name="connsiteX57" fmla="*/ 529687 w 977309"/>
              <a:gd name="connsiteY57" fmla="*/ 47333 h 872129"/>
              <a:gd name="connsiteX58" fmla="*/ 537432 w 977309"/>
              <a:gd name="connsiteY58" fmla="*/ 27564 h 872129"/>
              <a:gd name="connsiteX59" fmla="*/ 600705 w 977309"/>
              <a:gd name="connsiteY59" fmla="*/ 49307 h 872129"/>
              <a:gd name="connsiteX60" fmla="*/ 615680 w 977309"/>
              <a:gd name="connsiteY60" fmla="*/ 72812 h 872129"/>
              <a:gd name="connsiteX61" fmla="*/ 618946 w 977309"/>
              <a:gd name="connsiteY61" fmla="*/ 82609 h 872129"/>
              <a:gd name="connsiteX62" fmla="*/ 619132 w 977309"/>
              <a:gd name="connsiteY62" fmla="*/ 84159 h 872129"/>
              <a:gd name="connsiteX63" fmla="*/ 614698 w 977309"/>
              <a:gd name="connsiteY63" fmla="*/ 122712 h 872129"/>
              <a:gd name="connsiteX64" fmla="*/ 614987 w 977309"/>
              <a:gd name="connsiteY64" fmla="*/ 122593 h 872129"/>
              <a:gd name="connsiteX65" fmla="*/ 614002 w 977309"/>
              <a:gd name="connsiteY65" fmla="*/ 127552 h 872129"/>
              <a:gd name="connsiteX66" fmla="*/ 620471 w 977309"/>
              <a:gd name="connsiteY66" fmla="*/ 148663 h 872129"/>
              <a:gd name="connsiteX67" fmla="*/ 623009 w 977309"/>
              <a:gd name="connsiteY67" fmla="*/ 151359 h 872129"/>
              <a:gd name="connsiteX68" fmla="*/ 623025 w 977309"/>
              <a:gd name="connsiteY68" fmla="*/ 152349 h 872129"/>
              <a:gd name="connsiteX69" fmla="*/ 624018 w 977309"/>
              <a:gd name="connsiteY69" fmla="*/ 152432 h 872129"/>
              <a:gd name="connsiteX70" fmla="*/ 624613 w 977309"/>
              <a:gd name="connsiteY70" fmla="*/ 153062 h 872129"/>
              <a:gd name="connsiteX71" fmla="*/ 635408 w 977309"/>
              <a:gd name="connsiteY71" fmla="*/ 159243 h 872129"/>
              <a:gd name="connsiteX72" fmla="*/ 638892 w 977309"/>
              <a:gd name="connsiteY72" fmla="*/ 159943 h 872129"/>
              <a:gd name="connsiteX73" fmla="*/ 641177 w 977309"/>
              <a:gd name="connsiteY73" fmla="*/ 161064 h 872129"/>
              <a:gd name="connsiteX74" fmla="*/ 664717 w 977309"/>
              <a:gd name="connsiteY74" fmla="*/ 158508 h 872129"/>
              <a:gd name="connsiteX75" fmla="*/ 669261 w 977309"/>
              <a:gd name="connsiteY75" fmla="*/ 155656 h 872129"/>
              <a:gd name="connsiteX76" fmla="*/ 671431 w 977309"/>
              <a:gd name="connsiteY76" fmla="*/ 153780 h 872129"/>
              <a:gd name="connsiteX77" fmla="*/ 671523 w 977309"/>
              <a:gd name="connsiteY77" fmla="*/ 153804 h 872129"/>
              <a:gd name="connsiteX78" fmla="*/ 674725 w 977309"/>
              <a:gd name="connsiteY78" fmla="*/ 150837 h 872129"/>
              <a:gd name="connsiteX79" fmla="*/ 833285 w 977309"/>
              <a:gd name="connsiteY79" fmla="*/ 6571 h 872129"/>
              <a:gd name="connsiteX80" fmla="*/ 859327 w 977309"/>
              <a:gd name="connsiteY80" fmla="*/ 1992 h 87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77309" h="872129">
                <a:moveTo>
                  <a:pt x="727777" y="193137"/>
                </a:moveTo>
                <a:lnTo>
                  <a:pt x="727785" y="193288"/>
                </a:lnTo>
                <a:lnTo>
                  <a:pt x="727863" y="193369"/>
                </a:lnTo>
                <a:close/>
                <a:moveTo>
                  <a:pt x="859327" y="1992"/>
                </a:moveTo>
                <a:cubicBezTo>
                  <a:pt x="862174" y="3234"/>
                  <a:pt x="864826" y="5055"/>
                  <a:pt x="867099" y="7451"/>
                </a:cubicBezTo>
                <a:lnTo>
                  <a:pt x="874336" y="15073"/>
                </a:lnTo>
                <a:cubicBezTo>
                  <a:pt x="883430" y="24653"/>
                  <a:pt x="883036" y="39791"/>
                  <a:pt x="873456" y="48886"/>
                </a:cubicBezTo>
                <a:lnTo>
                  <a:pt x="738232" y="180451"/>
                </a:lnTo>
                <a:cubicBezTo>
                  <a:pt x="735838" y="182725"/>
                  <a:pt x="734901" y="184836"/>
                  <a:pt x="734701" y="186577"/>
                </a:cubicBezTo>
                <a:lnTo>
                  <a:pt x="734792" y="187865"/>
                </a:lnTo>
                <a:lnTo>
                  <a:pt x="736765" y="188259"/>
                </a:lnTo>
                <a:cubicBezTo>
                  <a:pt x="737784" y="188092"/>
                  <a:pt x="739065" y="187629"/>
                  <a:pt x="740521" y="186910"/>
                </a:cubicBezTo>
                <a:lnTo>
                  <a:pt x="741372" y="186398"/>
                </a:lnTo>
                <a:lnTo>
                  <a:pt x="744464" y="183942"/>
                </a:lnTo>
                <a:cubicBezTo>
                  <a:pt x="766266" y="166246"/>
                  <a:pt x="812711" y="123904"/>
                  <a:pt x="902899" y="45136"/>
                </a:cubicBezTo>
                <a:cubicBezTo>
                  <a:pt x="915779" y="33558"/>
                  <a:pt x="941937" y="34894"/>
                  <a:pt x="953514" y="47775"/>
                </a:cubicBezTo>
                <a:lnTo>
                  <a:pt x="953716" y="47999"/>
                </a:lnTo>
                <a:cubicBezTo>
                  <a:pt x="965295" y="60879"/>
                  <a:pt x="964238" y="80706"/>
                  <a:pt x="951358" y="92284"/>
                </a:cubicBezTo>
                <a:lnTo>
                  <a:pt x="828310" y="202893"/>
                </a:lnTo>
                <a:lnTo>
                  <a:pt x="785758" y="240432"/>
                </a:lnTo>
                <a:lnTo>
                  <a:pt x="891421" y="153002"/>
                </a:lnTo>
                <a:lnTo>
                  <a:pt x="931233" y="121399"/>
                </a:lnTo>
                <a:cubicBezTo>
                  <a:pt x="938913" y="115302"/>
                  <a:pt x="948775" y="113819"/>
                  <a:pt x="957473" y="116563"/>
                </a:cubicBezTo>
                <a:cubicBezTo>
                  <a:pt x="962691" y="118210"/>
                  <a:pt x="967492" y="121380"/>
                  <a:pt x="971150" y="125988"/>
                </a:cubicBezTo>
                <a:cubicBezTo>
                  <a:pt x="980906" y="138279"/>
                  <a:pt x="978851" y="156150"/>
                  <a:pt x="966562" y="165907"/>
                </a:cubicBezTo>
                <a:cubicBezTo>
                  <a:pt x="910304" y="210741"/>
                  <a:pt x="877833" y="246835"/>
                  <a:pt x="821575" y="291671"/>
                </a:cubicBezTo>
                <a:cubicBezTo>
                  <a:pt x="799070" y="309889"/>
                  <a:pt x="806855" y="308502"/>
                  <a:pt x="818242" y="304146"/>
                </a:cubicBezTo>
                <a:lnTo>
                  <a:pt x="824030" y="301801"/>
                </a:lnTo>
                <a:lnTo>
                  <a:pt x="830191" y="296872"/>
                </a:lnTo>
                <a:cubicBezTo>
                  <a:pt x="859693" y="273255"/>
                  <a:pt x="891280" y="248171"/>
                  <a:pt x="908526" y="238712"/>
                </a:cubicBezTo>
                <a:cubicBezTo>
                  <a:pt x="936119" y="223576"/>
                  <a:pt x="938688" y="231009"/>
                  <a:pt x="948444" y="243299"/>
                </a:cubicBezTo>
                <a:cubicBezTo>
                  <a:pt x="958200" y="255589"/>
                  <a:pt x="956145" y="273462"/>
                  <a:pt x="943855" y="283218"/>
                </a:cubicBezTo>
                <a:cubicBezTo>
                  <a:pt x="929691" y="300047"/>
                  <a:pt x="884232" y="332494"/>
                  <a:pt x="863136" y="348342"/>
                </a:cubicBezTo>
                <a:cubicBezTo>
                  <a:pt x="842040" y="364189"/>
                  <a:pt x="832094" y="375641"/>
                  <a:pt x="817278" y="378305"/>
                </a:cubicBezTo>
                <a:lnTo>
                  <a:pt x="814780" y="379576"/>
                </a:lnTo>
                <a:lnTo>
                  <a:pt x="810574" y="382319"/>
                </a:lnTo>
                <a:cubicBezTo>
                  <a:pt x="761352" y="414676"/>
                  <a:pt x="775069" y="409399"/>
                  <a:pt x="749973" y="423501"/>
                </a:cubicBezTo>
                <a:cubicBezTo>
                  <a:pt x="719086" y="440858"/>
                  <a:pt x="699610" y="458388"/>
                  <a:pt x="670631" y="457344"/>
                </a:cubicBezTo>
                <a:lnTo>
                  <a:pt x="628565" y="448617"/>
                </a:lnTo>
                <a:lnTo>
                  <a:pt x="624642" y="456078"/>
                </a:lnTo>
                <a:cubicBezTo>
                  <a:pt x="597909" y="498155"/>
                  <a:pt x="521850" y="582604"/>
                  <a:pt x="426470" y="674023"/>
                </a:cubicBezTo>
                <a:cubicBezTo>
                  <a:pt x="299299" y="795914"/>
                  <a:pt x="185963" y="884016"/>
                  <a:pt x="173316" y="870821"/>
                </a:cubicBezTo>
                <a:lnTo>
                  <a:pt x="171003" y="868408"/>
                </a:lnTo>
                <a:lnTo>
                  <a:pt x="34129" y="868408"/>
                </a:lnTo>
                <a:cubicBezTo>
                  <a:pt x="15282" y="868408"/>
                  <a:pt x="0" y="700747"/>
                  <a:pt x="0" y="493901"/>
                </a:cubicBezTo>
                <a:cubicBezTo>
                  <a:pt x="0" y="287055"/>
                  <a:pt x="15282" y="119394"/>
                  <a:pt x="34129" y="119394"/>
                </a:cubicBezTo>
                <a:lnTo>
                  <a:pt x="178009" y="119394"/>
                </a:lnTo>
                <a:cubicBezTo>
                  <a:pt x="196856" y="119394"/>
                  <a:pt x="212138" y="287055"/>
                  <a:pt x="212138" y="493901"/>
                </a:cubicBezTo>
                <a:lnTo>
                  <a:pt x="210197" y="599380"/>
                </a:lnTo>
                <a:lnTo>
                  <a:pt x="284115" y="525499"/>
                </a:lnTo>
                <a:cubicBezTo>
                  <a:pt x="379493" y="434080"/>
                  <a:pt x="467090" y="361669"/>
                  <a:pt x="510262" y="336742"/>
                </a:cubicBezTo>
                <a:lnTo>
                  <a:pt x="512320" y="335770"/>
                </a:lnTo>
                <a:lnTo>
                  <a:pt x="511936" y="335211"/>
                </a:lnTo>
                <a:cubicBezTo>
                  <a:pt x="492898" y="296201"/>
                  <a:pt x="497341" y="256382"/>
                  <a:pt x="528156" y="206729"/>
                </a:cubicBezTo>
                <a:cubicBezTo>
                  <a:pt x="557695" y="142644"/>
                  <a:pt x="556398" y="150539"/>
                  <a:pt x="555621" y="123388"/>
                </a:cubicBezTo>
                <a:cubicBezTo>
                  <a:pt x="544928" y="98266"/>
                  <a:pt x="530676" y="69602"/>
                  <a:pt x="530007" y="54194"/>
                </a:cubicBezTo>
                <a:lnTo>
                  <a:pt x="530103" y="51496"/>
                </a:lnTo>
                <a:lnTo>
                  <a:pt x="529687" y="47333"/>
                </a:lnTo>
                <a:cubicBezTo>
                  <a:pt x="529662" y="39106"/>
                  <a:pt x="532169" y="32120"/>
                  <a:pt x="537432" y="27564"/>
                </a:cubicBezTo>
                <a:cubicBezTo>
                  <a:pt x="551470" y="15415"/>
                  <a:pt x="579798" y="25150"/>
                  <a:pt x="600705" y="49307"/>
                </a:cubicBezTo>
                <a:cubicBezTo>
                  <a:pt x="607238" y="56855"/>
                  <a:pt x="612273" y="64920"/>
                  <a:pt x="615680" y="72812"/>
                </a:cubicBezTo>
                <a:lnTo>
                  <a:pt x="618946" y="82609"/>
                </a:lnTo>
                <a:lnTo>
                  <a:pt x="619132" y="84159"/>
                </a:lnTo>
                <a:cubicBezTo>
                  <a:pt x="620102" y="98938"/>
                  <a:pt x="618581" y="112630"/>
                  <a:pt x="614698" y="122712"/>
                </a:cubicBezTo>
                <a:lnTo>
                  <a:pt x="614987" y="122593"/>
                </a:lnTo>
                <a:lnTo>
                  <a:pt x="614002" y="127552"/>
                </a:lnTo>
                <a:cubicBezTo>
                  <a:pt x="613476" y="135214"/>
                  <a:pt x="615868" y="142716"/>
                  <a:pt x="620471" y="148663"/>
                </a:cubicBezTo>
                <a:lnTo>
                  <a:pt x="623009" y="151359"/>
                </a:lnTo>
                <a:lnTo>
                  <a:pt x="623025" y="152349"/>
                </a:lnTo>
                <a:lnTo>
                  <a:pt x="624018" y="152432"/>
                </a:lnTo>
                <a:lnTo>
                  <a:pt x="624613" y="153062"/>
                </a:lnTo>
                <a:cubicBezTo>
                  <a:pt x="627671" y="155740"/>
                  <a:pt x="631305" y="157871"/>
                  <a:pt x="635408" y="159243"/>
                </a:cubicBezTo>
                <a:lnTo>
                  <a:pt x="638892" y="159943"/>
                </a:lnTo>
                <a:lnTo>
                  <a:pt x="641177" y="161064"/>
                </a:lnTo>
                <a:cubicBezTo>
                  <a:pt x="647852" y="163494"/>
                  <a:pt x="656612" y="162785"/>
                  <a:pt x="664717" y="158508"/>
                </a:cubicBezTo>
                <a:cubicBezTo>
                  <a:pt x="666337" y="157654"/>
                  <a:pt x="667855" y="156696"/>
                  <a:pt x="669261" y="155656"/>
                </a:cubicBezTo>
                <a:lnTo>
                  <a:pt x="671431" y="153780"/>
                </a:lnTo>
                <a:lnTo>
                  <a:pt x="671523" y="153804"/>
                </a:lnTo>
                <a:lnTo>
                  <a:pt x="674725" y="150837"/>
                </a:lnTo>
                <a:cubicBezTo>
                  <a:pt x="727578" y="102748"/>
                  <a:pt x="782058" y="55202"/>
                  <a:pt x="833285" y="6571"/>
                </a:cubicBezTo>
                <a:cubicBezTo>
                  <a:pt x="840471" y="-250"/>
                  <a:pt x="850783" y="-1734"/>
                  <a:pt x="859327" y="1992"/>
                </a:cubicBezTo>
                <a:close/>
              </a:path>
            </a:pathLst>
          </a:custGeom>
          <a:solidFill>
            <a:srgbClr val="EACC82"/>
          </a:solidFill>
          <a:ln w="9525" cap="flat" cmpd="sng" algn="ctr">
            <a:noFill/>
            <a:prstDash val="solid"/>
          </a:ln>
          <a:effectLst/>
        </p:spPr>
        <p:txBody>
          <a:bodyPr wrap="square" rtlCol="0" anchor="ctr">
            <a:noAutofit/>
          </a:bodyPr>
          <a:lstStyle/>
          <a:p>
            <a:pPr algn="ctr" defTabSz="914400" fontAlgn="base">
              <a:spcBef>
                <a:spcPct val="0"/>
              </a:spcBef>
              <a:spcAft>
                <a:spcPct val="0"/>
              </a:spcAft>
              <a:defRPr/>
            </a:pPr>
            <a:endParaRPr lang="en-US" sz="1530" kern="0">
              <a:solidFill>
                <a:prstClr val="white"/>
              </a:solidFill>
              <a:latin typeface="Calibri"/>
            </a:endParaRPr>
          </a:p>
        </p:txBody>
      </p:sp>
      <p:sp>
        <p:nvSpPr>
          <p:cNvPr id="9" name="Flowchart: Terminator 8">
            <a:extLst>
              <a:ext uri="{FF2B5EF4-FFF2-40B4-BE49-F238E27FC236}">
                <a16:creationId xmlns:a16="http://schemas.microsoft.com/office/drawing/2014/main" id="{22770134-62B5-D234-ECB6-D8860F5A4A26}"/>
              </a:ext>
            </a:extLst>
          </p:cNvPr>
          <p:cNvSpPr/>
          <p:nvPr/>
        </p:nvSpPr>
        <p:spPr>
          <a:xfrm rot="1600366">
            <a:off x="7941629" y="5055331"/>
            <a:ext cx="225594" cy="711363"/>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0" name="Flowchart: Delay 9">
            <a:extLst>
              <a:ext uri="{FF2B5EF4-FFF2-40B4-BE49-F238E27FC236}">
                <a16:creationId xmlns:a16="http://schemas.microsoft.com/office/drawing/2014/main" id="{47B39820-BAE4-D98C-740B-ED1E585F441A}"/>
              </a:ext>
            </a:extLst>
          </p:cNvPr>
          <p:cNvSpPr/>
          <p:nvPr/>
        </p:nvSpPr>
        <p:spPr>
          <a:xfrm rot="1623831" flipH="1">
            <a:off x="8072537" y="4703241"/>
            <a:ext cx="320445" cy="657015"/>
          </a:xfrm>
          <a:prstGeom prst="flowChartDelay">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grpSp>
        <p:nvGrpSpPr>
          <p:cNvPr id="11" name="Group 10">
            <a:extLst>
              <a:ext uri="{FF2B5EF4-FFF2-40B4-BE49-F238E27FC236}">
                <a16:creationId xmlns:a16="http://schemas.microsoft.com/office/drawing/2014/main" id="{4C469B52-EE13-C2D6-C4F1-63244076AD4F}"/>
              </a:ext>
            </a:extLst>
          </p:cNvPr>
          <p:cNvGrpSpPr/>
          <p:nvPr/>
        </p:nvGrpSpPr>
        <p:grpSpPr>
          <a:xfrm flipH="1">
            <a:off x="8009085" y="2919927"/>
            <a:ext cx="1581557" cy="3648495"/>
            <a:chOff x="701501" y="393208"/>
            <a:chExt cx="1581557" cy="3648495"/>
          </a:xfrm>
        </p:grpSpPr>
        <p:sp>
          <p:nvSpPr>
            <p:cNvPr id="59" name="Flowchart: Manual Operation 26">
              <a:extLst>
                <a:ext uri="{FF2B5EF4-FFF2-40B4-BE49-F238E27FC236}">
                  <a16:creationId xmlns:a16="http://schemas.microsoft.com/office/drawing/2014/main" id="{28A0E467-BE02-B297-E249-72A1AF7EDB1B}"/>
                </a:ext>
              </a:extLst>
            </p:cNvPr>
            <p:cNvSpPr/>
            <p:nvPr/>
          </p:nvSpPr>
          <p:spPr>
            <a:xfrm rot="21326916" flipV="1">
              <a:off x="1578450" y="3445054"/>
              <a:ext cx="414978" cy="591391"/>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60" name="Rectangle: Single Corner Snipped 29">
              <a:extLst>
                <a:ext uri="{FF2B5EF4-FFF2-40B4-BE49-F238E27FC236}">
                  <a16:creationId xmlns:a16="http://schemas.microsoft.com/office/drawing/2014/main" id="{76BAEBF6-2DDA-31F5-3DA2-068915298460}"/>
                </a:ext>
              </a:extLst>
            </p:cNvPr>
            <p:cNvSpPr/>
            <p:nvPr/>
          </p:nvSpPr>
          <p:spPr>
            <a:xfrm flipH="1">
              <a:off x="1159132" y="2229839"/>
              <a:ext cx="844823" cy="1228724"/>
            </a:xfrm>
            <a:prstGeom prst="snip1Rect">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61" name="Oval 60">
              <a:extLst>
                <a:ext uri="{FF2B5EF4-FFF2-40B4-BE49-F238E27FC236}">
                  <a16:creationId xmlns:a16="http://schemas.microsoft.com/office/drawing/2014/main" id="{74AD53BC-B33F-D9A1-D90C-781B99EEF085}"/>
                </a:ext>
              </a:extLst>
            </p:cNvPr>
            <p:cNvSpPr/>
            <p:nvPr/>
          </p:nvSpPr>
          <p:spPr>
            <a:xfrm>
              <a:off x="946431" y="1241108"/>
              <a:ext cx="184756" cy="409920"/>
            </a:xfrm>
            <a:prstGeom prst="ellipse">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62" name="Oval 61">
              <a:extLst>
                <a:ext uri="{FF2B5EF4-FFF2-40B4-BE49-F238E27FC236}">
                  <a16:creationId xmlns:a16="http://schemas.microsoft.com/office/drawing/2014/main" id="{FA28850F-8D74-5A16-23C6-AC21B07866C9}"/>
                </a:ext>
              </a:extLst>
            </p:cNvPr>
            <p:cNvSpPr/>
            <p:nvPr/>
          </p:nvSpPr>
          <p:spPr>
            <a:xfrm>
              <a:off x="2098302" y="1228459"/>
              <a:ext cx="184756" cy="409920"/>
            </a:xfrm>
            <a:prstGeom prst="ellipse">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63" name="Flowchart: Off-page Connector 62">
              <a:extLst>
                <a:ext uri="{FF2B5EF4-FFF2-40B4-BE49-F238E27FC236}">
                  <a16:creationId xmlns:a16="http://schemas.microsoft.com/office/drawing/2014/main" id="{F06A0F0B-64EB-FB05-0FBA-A3D72F089BC6}"/>
                </a:ext>
              </a:extLst>
            </p:cNvPr>
            <p:cNvSpPr/>
            <p:nvPr/>
          </p:nvSpPr>
          <p:spPr>
            <a:xfrm>
              <a:off x="1451631" y="1940779"/>
              <a:ext cx="331997" cy="436406"/>
            </a:xfrm>
            <a:prstGeom prst="flowChartOffpageConnector">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92" name="Oval 191">
              <a:extLst>
                <a:ext uri="{FF2B5EF4-FFF2-40B4-BE49-F238E27FC236}">
                  <a16:creationId xmlns:a16="http://schemas.microsoft.com/office/drawing/2014/main" id="{5AF51488-3DF2-2268-7FDC-F10132D7F81B}"/>
                </a:ext>
              </a:extLst>
            </p:cNvPr>
            <p:cNvSpPr/>
            <p:nvPr/>
          </p:nvSpPr>
          <p:spPr>
            <a:xfrm>
              <a:off x="1027261" y="631560"/>
              <a:ext cx="1154760" cy="1454687"/>
            </a:xfrm>
            <a:prstGeom prst="ellipse">
              <a:avLst/>
            </a:prstGeom>
            <a:solidFill>
              <a:srgbClr val="EED69D"/>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93" name="Flowchart: Terminator 192">
              <a:extLst>
                <a:ext uri="{FF2B5EF4-FFF2-40B4-BE49-F238E27FC236}">
                  <a16:creationId xmlns:a16="http://schemas.microsoft.com/office/drawing/2014/main" id="{D4590413-BE2C-6DCB-11E7-B5E7004177BD}"/>
                </a:ext>
              </a:extLst>
            </p:cNvPr>
            <p:cNvSpPr/>
            <p:nvPr/>
          </p:nvSpPr>
          <p:spPr>
            <a:xfrm rot="1600366">
              <a:off x="828384" y="2510724"/>
              <a:ext cx="225594" cy="711363"/>
            </a:xfrm>
            <a:prstGeom prst="flowChartTerminator">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94" name="Flowchart: Delay 193">
              <a:extLst>
                <a:ext uri="{FF2B5EF4-FFF2-40B4-BE49-F238E27FC236}">
                  <a16:creationId xmlns:a16="http://schemas.microsoft.com/office/drawing/2014/main" id="{303CDC8D-6608-A4FC-8726-D74DC7D5D495}"/>
                </a:ext>
              </a:extLst>
            </p:cNvPr>
            <p:cNvSpPr/>
            <p:nvPr/>
          </p:nvSpPr>
          <p:spPr>
            <a:xfrm rot="2022916" flipH="1">
              <a:off x="957936" y="2194263"/>
              <a:ext cx="320445" cy="657015"/>
            </a:xfrm>
            <a:prstGeom prst="flowChartDelay">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195" name="Isosceles Triangle 194">
              <a:extLst>
                <a:ext uri="{FF2B5EF4-FFF2-40B4-BE49-F238E27FC236}">
                  <a16:creationId xmlns:a16="http://schemas.microsoft.com/office/drawing/2014/main" id="{B5952C44-990D-DE80-3983-43F4F5FCFA3C}"/>
                </a:ext>
              </a:extLst>
            </p:cNvPr>
            <p:cNvSpPr/>
            <p:nvPr/>
          </p:nvSpPr>
          <p:spPr>
            <a:xfrm rot="10800000">
              <a:off x="1436956" y="1744344"/>
              <a:ext cx="389712" cy="191484"/>
            </a:xfrm>
            <a:prstGeom prst="triangle">
              <a:avLst/>
            </a:prstGeom>
            <a:solidFill>
              <a:sysClr val="window" lastClr="FFFFFF"/>
            </a:solidFill>
            <a:ln w="19050" cap="flat" cmpd="sng" algn="ctr">
              <a:solidFill>
                <a:srgbClr val="FF0000">
                  <a:lumMod val="40000"/>
                  <a:lumOff val="60000"/>
                </a:srgbClr>
              </a:solid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96" name="Oval 195">
              <a:extLst>
                <a:ext uri="{FF2B5EF4-FFF2-40B4-BE49-F238E27FC236}">
                  <a16:creationId xmlns:a16="http://schemas.microsoft.com/office/drawing/2014/main" id="{A472C477-9777-F236-0AA9-B6B847A20CE0}"/>
                </a:ext>
              </a:extLst>
            </p:cNvPr>
            <p:cNvSpPr/>
            <p:nvPr/>
          </p:nvSpPr>
          <p:spPr>
            <a:xfrm rot="21284756">
              <a:off x="1230140" y="1281950"/>
              <a:ext cx="254008" cy="362574"/>
            </a:xfrm>
            <a:prstGeom prst="ellipse">
              <a:avLst/>
            </a:prstGeom>
            <a:solidFill>
              <a:sysClr val="window" lastClr="FFFFFF"/>
            </a:solidFill>
            <a:ln w="12700"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97" name="Oval 196">
              <a:extLst>
                <a:ext uri="{FF2B5EF4-FFF2-40B4-BE49-F238E27FC236}">
                  <a16:creationId xmlns:a16="http://schemas.microsoft.com/office/drawing/2014/main" id="{1BF065F4-279E-D655-FD99-B7A4A4209763}"/>
                </a:ext>
              </a:extLst>
            </p:cNvPr>
            <p:cNvSpPr/>
            <p:nvPr/>
          </p:nvSpPr>
          <p:spPr>
            <a:xfrm>
              <a:off x="1310144" y="1370110"/>
              <a:ext cx="79677" cy="134263"/>
            </a:xfrm>
            <a:prstGeom prst="ellipse">
              <a:avLst/>
            </a:prstGeom>
            <a:solidFill>
              <a:srgbClr val="000000"/>
            </a:solidFill>
            <a:ln w="9525" cap="flat" cmpd="sng" algn="ctr">
              <a:solidFill>
                <a:srgbClr val="000000"/>
              </a:solid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98" name="Oval 197">
              <a:extLst>
                <a:ext uri="{FF2B5EF4-FFF2-40B4-BE49-F238E27FC236}">
                  <a16:creationId xmlns:a16="http://schemas.microsoft.com/office/drawing/2014/main" id="{9DBD1A46-44A8-19B6-A869-31552BEC3535}"/>
                </a:ext>
              </a:extLst>
            </p:cNvPr>
            <p:cNvSpPr/>
            <p:nvPr/>
          </p:nvSpPr>
          <p:spPr>
            <a:xfrm rot="315244" flipH="1">
              <a:off x="1757916" y="1268799"/>
              <a:ext cx="254008" cy="362574"/>
            </a:xfrm>
            <a:prstGeom prst="ellipse">
              <a:avLst/>
            </a:prstGeom>
            <a:solidFill>
              <a:sysClr val="window" lastClr="FFFFFF"/>
            </a:solidFill>
            <a:ln w="12700"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99" name="Oval 198">
              <a:extLst>
                <a:ext uri="{FF2B5EF4-FFF2-40B4-BE49-F238E27FC236}">
                  <a16:creationId xmlns:a16="http://schemas.microsoft.com/office/drawing/2014/main" id="{13CA99C1-BC9A-83EB-FD00-26B438D12E41}"/>
                </a:ext>
              </a:extLst>
            </p:cNvPr>
            <p:cNvSpPr/>
            <p:nvPr/>
          </p:nvSpPr>
          <p:spPr>
            <a:xfrm>
              <a:off x="1835910" y="1370110"/>
              <a:ext cx="79677" cy="134263"/>
            </a:xfrm>
            <a:prstGeom prst="ellipse">
              <a:avLst/>
            </a:prstGeom>
            <a:solidFill>
              <a:srgbClr val="000000"/>
            </a:solidFill>
            <a:ln w="9525" cap="flat" cmpd="sng" algn="ctr">
              <a:solidFill>
                <a:srgbClr val="000000"/>
              </a:solid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200" name="Flowchart: Terminator 199">
              <a:extLst>
                <a:ext uri="{FF2B5EF4-FFF2-40B4-BE49-F238E27FC236}">
                  <a16:creationId xmlns:a16="http://schemas.microsoft.com/office/drawing/2014/main" id="{A22A1AAB-B70E-B492-EA68-7C192EB5281F}"/>
                </a:ext>
              </a:extLst>
            </p:cNvPr>
            <p:cNvSpPr/>
            <p:nvPr/>
          </p:nvSpPr>
          <p:spPr>
            <a:xfrm rot="21216315">
              <a:off x="1212017" y="1176810"/>
              <a:ext cx="239614" cy="87279"/>
            </a:xfrm>
            <a:prstGeom prst="flowChartTerminator">
              <a:avLst/>
            </a:prstGeom>
            <a:solidFill>
              <a:srgbClr val="843F06"/>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201" name="Flowchart: Terminator 200">
              <a:extLst>
                <a:ext uri="{FF2B5EF4-FFF2-40B4-BE49-F238E27FC236}">
                  <a16:creationId xmlns:a16="http://schemas.microsoft.com/office/drawing/2014/main" id="{303F740B-3AFA-DF61-8A6D-0B0B7FE19226}"/>
                </a:ext>
              </a:extLst>
            </p:cNvPr>
            <p:cNvSpPr/>
            <p:nvPr/>
          </p:nvSpPr>
          <p:spPr>
            <a:xfrm rot="174846">
              <a:off x="1790356" y="1183986"/>
              <a:ext cx="239614" cy="87279"/>
            </a:xfrm>
            <a:prstGeom prst="flowChartTerminator">
              <a:avLst/>
            </a:prstGeom>
            <a:solidFill>
              <a:srgbClr val="843F06"/>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202" name="Moon 201">
              <a:extLst>
                <a:ext uri="{FF2B5EF4-FFF2-40B4-BE49-F238E27FC236}">
                  <a16:creationId xmlns:a16="http://schemas.microsoft.com/office/drawing/2014/main" id="{B1232AD5-3E27-3A85-35B1-13DEBAB1A887}"/>
                </a:ext>
              </a:extLst>
            </p:cNvPr>
            <p:cNvSpPr/>
            <p:nvPr/>
          </p:nvSpPr>
          <p:spPr>
            <a:xfrm rot="5400000">
              <a:off x="1178315" y="226418"/>
              <a:ext cx="852651" cy="1186231"/>
            </a:xfrm>
            <a:prstGeom prst="moon">
              <a:avLst>
                <a:gd name="adj" fmla="val 65258"/>
              </a:avLst>
            </a:prstGeom>
            <a:pattFill prst="openDmnd">
              <a:fgClr>
                <a:srgbClr val="000000"/>
              </a:fgClr>
              <a:bgClr>
                <a:sysClr val="window" lastClr="FFFFFF"/>
              </a:bgClr>
            </a:pattFill>
            <a:ln w="3175" cap="flat" cmpd="sng" algn="ctr">
              <a:solidFill>
                <a:srgbClr val="000000"/>
              </a:solidFill>
              <a:prstDash val="solid"/>
            </a:ln>
            <a:effectLst/>
          </p:spPr>
          <p:txBody>
            <a:bodyPr rtlCol="0" anchor="ctr"/>
            <a:lstStyle/>
            <a:p>
              <a:pPr algn="ctr" defTabSz="914400">
                <a:defRPr/>
              </a:pPr>
              <a:endParaRPr lang="en-US" sz="1530" kern="0">
                <a:solidFill>
                  <a:prstClr val="white"/>
                </a:solidFill>
                <a:latin typeface="Calibri"/>
              </a:endParaRPr>
            </a:p>
          </p:txBody>
        </p:sp>
        <p:sp>
          <p:nvSpPr>
            <p:cNvPr id="203" name="Moon 202">
              <a:extLst>
                <a:ext uri="{FF2B5EF4-FFF2-40B4-BE49-F238E27FC236}">
                  <a16:creationId xmlns:a16="http://schemas.microsoft.com/office/drawing/2014/main" id="{77334AB1-AD3C-444A-2B35-E6D528539F13}"/>
                </a:ext>
              </a:extLst>
            </p:cNvPr>
            <p:cNvSpPr/>
            <p:nvPr/>
          </p:nvSpPr>
          <p:spPr>
            <a:xfrm rot="5400000">
              <a:off x="1299359" y="359462"/>
              <a:ext cx="613097" cy="1157294"/>
            </a:xfrm>
            <a:prstGeom prst="moon">
              <a:avLst>
                <a:gd name="adj" fmla="val 52142"/>
              </a:avLst>
            </a:prstGeom>
            <a:pattFill prst="dotDmnd">
              <a:fgClr>
                <a:srgbClr val="000000"/>
              </a:fgClr>
              <a:bgClr>
                <a:srgbClr val="C28446"/>
              </a:bgClr>
            </a:pattFill>
            <a:ln w="3175" cap="flat" cmpd="sng" algn="ctr">
              <a:noFill/>
              <a:prstDash val="solid"/>
            </a:ln>
            <a:effectLst/>
          </p:spPr>
          <p:txBody>
            <a:bodyPr rtlCol="0" anchor="ctr"/>
            <a:lstStyle/>
            <a:p>
              <a:pPr algn="ctr" defTabSz="914400">
                <a:defRPr/>
              </a:pPr>
              <a:endParaRPr lang="en-US" sz="1530" kern="0">
                <a:solidFill>
                  <a:prstClr val="white"/>
                </a:solidFill>
                <a:latin typeface="Calibri"/>
              </a:endParaRPr>
            </a:p>
          </p:txBody>
        </p:sp>
        <p:sp>
          <p:nvSpPr>
            <p:cNvPr id="205" name="Oval 204">
              <a:extLst>
                <a:ext uri="{FF2B5EF4-FFF2-40B4-BE49-F238E27FC236}">
                  <a16:creationId xmlns:a16="http://schemas.microsoft.com/office/drawing/2014/main" id="{697A0CFF-66CC-7EFB-FC76-94F8658E5647}"/>
                </a:ext>
              </a:extLst>
            </p:cNvPr>
            <p:cNvSpPr/>
            <p:nvPr/>
          </p:nvSpPr>
          <p:spPr>
            <a:xfrm>
              <a:off x="1385349" y="474517"/>
              <a:ext cx="458284" cy="195232"/>
            </a:xfrm>
            <a:prstGeom prst="ellipse">
              <a:avLst/>
            </a:prstGeom>
            <a:pattFill prst="dotDmnd">
              <a:fgClr>
                <a:srgbClr val="F79646">
                  <a:lumMod val="50000"/>
                </a:srgbClr>
              </a:fgClr>
              <a:bgClr>
                <a:srgbClr val="C28446"/>
              </a:bgClr>
            </a:patt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206" name="Flowchart: Delay 205">
              <a:extLst>
                <a:ext uri="{FF2B5EF4-FFF2-40B4-BE49-F238E27FC236}">
                  <a16:creationId xmlns:a16="http://schemas.microsoft.com/office/drawing/2014/main" id="{60EC5A72-DCA0-4480-E40B-A68674812BF3}"/>
                </a:ext>
              </a:extLst>
            </p:cNvPr>
            <p:cNvSpPr/>
            <p:nvPr/>
          </p:nvSpPr>
          <p:spPr>
            <a:xfrm rot="19976169">
              <a:off x="1902815" y="2179716"/>
              <a:ext cx="320445" cy="657015"/>
            </a:xfrm>
            <a:prstGeom prst="flowChartDelay">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207" name="Right Triangle 206">
              <a:extLst>
                <a:ext uri="{FF2B5EF4-FFF2-40B4-BE49-F238E27FC236}">
                  <a16:creationId xmlns:a16="http://schemas.microsoft.com/office/drawing/2014/main" id="{D2806A10-805C-441E-9F56-109B8F08E2FE}"/>
                </a:ext>
              </a:extLst>
            </p:cNvPr>
            <p:cNvSpPr/>
            <p:nvPr/>
          </p:nvSpPr>
          <p:spPr>
            <a:xfrm rot="8699319">
              <a:off x="1289249" y="2189645"/>
              <a:ext cx="247965" cy="291800"/>
            </a:xfrm>
            <a:prstGeom prst="rtTriangle">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208" name="Right Triangle 207">
              <a:extLst>
                <a:ext uri="{FF2B5EF4-FFF2-40B4-BE49-F238E27FC236}">
                  <a16:creationId xmlns:a16="http://schemas.microsoft.com/office/drawing/2014/main" id="{9DB9079A-9DCE-7A2F-27DF-1A859255DA79}"/>
                </a:ext>
              </a:extLst>
            </p:cNvPr>
            <p:cNvSpPr/>
            <p:nvPr/>
          </p:nvSpPr>
          <p:spPr>
            <a:xfrm rot="12900681" flipH="1">
              <a:off x="1705827" y="2189645"/>
              <a:ext cx="247965" cy="291800"/>
            </a:xfrm>
            <a:prstGeom prst="rtTriangle">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209" name="Flowchart: Manual Operation 26">
              <a:extLst>
                <a:ext uri="{FF2B5EF4-FFF2-40B4-BE49-F238E27FC236}">
                  <a16:creationId xmlns:a16="http://schemas.microsoft.com/office/drawing/2014/main" id="{13978AA0-9B8C-B554-8553-4B89903CEB54}"/>
                </a:ext>
              </a:extLst>
            </p:cNvPr>
            <p:cNvSpPr/>
            <p:nvPr/>
          </p:nvSpPr>
          <p:spPr>
            <a:xfrm rot="230863" flipV="1">
              <a:off x="1198365" y="3450312"/>
              <a:ext cx="414978" cy="591391"/>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210" name="Flowchart: Terminator 209">
              <a:extLst>
                <a:ext uri="{FF2B5EF4-FFF2-40B4-BE49-F238E27FC236}">
                  <a16:creationId xmlns:a16="http://schemas.microsoft.com/office/drawing/2014/main" id="{667B26C3-06B3-CB48-1049-93118292237E}"/>
                </a:ext>
              </a:extLst>
            </p:cNvPr>
            <p:cNvSpPr/>
            <p:nvPr/>
          </p:nvSpPr>
          <p:spPr>
            <a:xfrm rot="18705810" flipH="1">
              <a:off x="838818" y="3059249"/>
              <a:ext cx="141402" cy="416035"/>
            </a:xfrm>
            <a:prstGeom prst="flowChartTerminator">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211" name="Flowchart: Connector 210">
              <a:extLst>
                <a:ext uri="{FF2B5EF4-FFF2-40B4-BE49-F238E27FC236}">
                  <a16:creationId xmlns:a16="http://schemas.microsoft.com/office/drawing/2014/main" id="{02AD85CB-67B4-505A-5D5F-E2A0F7861686}"/>
                </a:ext>
              </a:extLst>
            </p:cNvPr>
            <p:cNvSpPr/>
            <p:nvPr/>
          </p:nvSpPr>
          <p:spPr>
            <a:xfrm>
              <a:off x="1566067" y="2441565"/>
              <a:ext cx="79677" cy="87279"/>
            </a:xfrm>
            <a:prstGeom prst="flowChartConnector">
              <a:avLst/>
            </a:prstGeom>
            <a:solidFill>
              <a:srgbClr val="008000"/>
            </a:solidFill>
            <a:ln w="25400" cap="flat" cmpd="sng" algn="ctr">
              <a:noFill/>
              <a:prstDash val="solid"/>
            </a:ln>
            <a:effectLst/>
          </p:spPr>
          <p:txBody>
            <a:bodyPr rtlCol="0" anchor="ctr"/>
            <a:lstStyle/>
            <a:p>
              <a:pPr algn="ctr" defTabSz="914400">
                <a:defRPr/>
              </a:pPr>
              <a:endParaRPr lang="en-US" sz="1530" kern="0">
                <a:solidFill>
                  <a:prstClr val="white"/>
                </a:solidFill>
                <a:latin typeface="Calibri"/>
              </a:endParaRPr>
            </a:p>
          </p:txBody>
        </p:sp>
        <p:sp>
          <p:nvSpPr>
            <p:cNvPr id="212" name="Flowchart: Connector 211">
              <a:extLst>
                <a:ext uri="{FF2B5EF4-FFF2-40B4-BE49-F238E27FC236}">
                  <a16:creationId xmlns:a16="http://schemas.microsoft.com/office/drawing/2014/main" id="{96741D23-873B-304B-14DF-41C695134046}"/>
                </a:ext>
              </a:extLst>
            </p:cNvPr>
            <p:cNvSpPr/>
            <p:nvPr/>
          </p:nvSpPr>
          <p:spPr>
            <a:xfrm>
              <a:off x="1566067" y="2567989"/>
              <a:ext cx="79677" cy="87279"/>
            </a:xfrm>
            <a:prstGeom prst="flowChartConnector">
              <a:avLst/>
            </a:prstGeom>
            <a:solidFill>
              <a:srgbClr val="008000"/>
            </a:solidFill>
            <a:ln w="25400" cap="flat" cmpd="sng" algn="ctr">
              <a:noFill/>
              <a:prstDash val="solid"/>
            </a:ln>
            <a:effectLst/>
          </p:spPr>
          <p:txBody>
            <a:bodyPr rtlCol="0" anchor="ctr"/>
            <a:lstStyle/>
            <a:p>
              <a:pPr algn="ctr" defTabSz="914400">
                <a:defRPr/>
              </a:pPr>
              <a:endParaRPr lang="en-US" sz="1530" kern="0">
                <a:solidFill>
                  <a:prstClr val="white"/>
                </a:solidFill>
                <a:latin typeface="Calibri"/>
              </a:endParaRPr>
            </a:p>
          </p:txBody>
        </p:sp>
        <p:grpSp>
          <p:nvGrpSpPr>
            <p:cNvPr id="213" name="Group 212">
              <a:extLst>
                <a:ext uri="{FF2B5EF4-FFF2-40B4-BE49-F238E27FC236}">
                  <a16:creationId xmlns:a16="http://schemas.microsoft.com/office/drawing/2014/main" id="{A061A325-599D-38CF-60D9-3E91973D4B5B}"/>
                </a:ext>
              </a:extLst>
            </p:cNvPr>
            <p:cNvGrpSpPr/>
            <p:nvPr/>
          </p:nvGrpSpPr>
          <p:grpSpPr>
            <a:xfrm>
              <a:off x="1717423" y="2352216"/>
              <a:ext cx="325110" cy="522802"/>
              <a:chOff x="859632" y="2338402"/>
              <a:chExt cx="571500" cy="788345"/>
            </a:xfrm>
          </p:grpSpPr>
          <p:sp>
            <p:nvSpPr>
              <p:cNvPr id="215" name="Rectangle 214">
                <a:extLst>
                  <a:ext uri="{FF2B5EF4-FFF2-40B4-BE49-F238E27FC236}">
                    <a16:creationId xmlns:a16="http://schemas.microsoft.com/office/drawing/2014/main" id="{16F4393A-879F-726C-B8BA-F16F6209A9DB}"/>
                  </a:ext>
                </a:extLst>
              </p:cNvPr>
              <p:cNvSpPr/>
              <p:nvPr/>
            </p:nvSpPr>
            <p:spPr>
              <a:xfrm>
                <a:off x="977900" y="2707482"/>
                <a:ext cx="342900" cy="85080"/>
              </a:xfrm>
              <a:prstGeom prst="rect">
                <a:avLst/>
              </a:prstGeom>
              <a:solidFill>
                <a:sysClr val="window" lastClr="FFFFFF"/>
              </a:solidFill>
              <a:ln w="25400" cap="flat" cmpd="sng" algn="ctr">
                <a:noFill/>
                <a:prstDash val="solid"/>
              </a:ln>
              <a:effectLst/>
            </p:spPr>
            <p:txBody>
              <a:bodyPr rtlCol="0" anchor="ctr"/>
              <a:lstStyle/>
              <a:p>
                <a:pPr algn="ctr" defTabSz="914400">
                  <a:defRPr/>
                </a:pPr>
                <a:endParaRPr lang="en-US" sz="1530" kern="0">
                  <a:solidFill>
                    <a:prstClr val="white"/>
                  </a:solidFill>
                  <a:latin typeface="Calibri"/>
                </a:endParaRPr>
              </a:p>
            </p:txBody>
          </p:sp>
          <p:pic>
            <p:nvPicPr>
              <p:cNvPr id="216" name="Picture 215">
                <a:extLst>
                  <a:ext uri="{FF2B5EF4-FFF2-40B4-BE49-F238E27FC236}">
                    <a16:creationId xmlns:a16="http://schemas.microsoft.com/office/drawing/2014/main" id="{C8E5E1C7-8679-246A-B55F-D79288042D19}"/>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31560" y1="31877" x2="31560" y2="31877"/>
                            <a14:foregroundMark x1="46454" y1="11054" x2="46454" y2="11054"/>
                            <a14:foregroundMark x1="42553" y1="9512" x2="42553" y2="9512"/>
                            <a14:foregroundMark x1="39362" y1="8997" x2="39362" y2="8997"/>
                            <a14:foregroundMark x1="59929" y1="8997" x2="59929" y2="8997"/>
                            <a14:foregroundMark x1="29787" y1="26735" x2="29787" y2="26735"/>
                            <a14:foregroundMark x1="71631" y1="12339" x2="71631" y2="12339"/>
                            <a14:foregroundMark x1="77660" y1="21337" x2="77660" y2="21337"/>
                            <a14:foregroundMark x1="73050" y1="30077" x2="73050" y2="30077"/>
                            <a14:foregroundMark x1="61702" y1="33162" x2="61702" y2="33162"/>
                            <a14:foregroundMark x1="37234" y1="29306" x2="37234" y2="29306"/>
                            <a14:foregroundMark x1="53546" y1="61697" x2="53546" y2="61697"/>
                            <a14:foregroundMark x1="67021" y1="64010" x2="67021" y2="64010"/>
                            <a14:foregroundMark x1="33688" y1="62468" x2="33688" y2="62468"/>
                            <a14:foregroundMark x1="28369" y1="80463" x2="28369" y2="80463"/>
                            <a14:foregroundMark x1="48227" y1="79949" x2="48227" y2="79949"/>
                            <a14:foregroundMark x1="33688" y1="34447" x2="33688" y2="34447"/>
                            <a14:foregroundMark x1="49645" y1="76864" x2="49645" y2="76864"/>
                            <a14:foregroundMark x1="26596" y1="50643" x2="26596" y2="50643"/>
                            <a14:foregroundMark x1="44326" y1="49871" x2="44326" y2="49871"/>
                            <a14:foregroundMark x1="56738" y1="51928" x2="56738" y2="51928"/>
                            <a14:foregroundMark x1="70567" y1="52185" x2="70567" y2="52185"/>
                            <a14:foregroundMark x1="24113" y1="27249" x2="24113" y2="27249"/>
                            <a14:backgroundMark x1="36879" y1="22365" x2="36879" y2="22365"/>
                            <a14:backgroundMark x1="43262" y1="30591" x2="43262" y2="30591"/>
                          </a14:backgroundRemoval>
                        </a14:imgEffect>
                      </a14:imgLayer>
                    </a14:imgProps>
                  </a:ext>
                  <a:ext uri="{28A0092B-C50C-407E-A947-70E740481C1C}">
                    <a14:useLocalDpi xmlns:a14="http://schemas.microsoft.com/office/drawing/2010/main" val="0"/>
                  </a:ext>
                </a:extLst>
              </a:blip>
              <a:stretch>
                <a:fillRect/>
              </a:stretch>
            </p:blipFill>
            <p:spPr>
              <a:xfrm>
                <a:off x="859632" y="2338402"/>
                <a:ext cx="571500" cy="788345"/>
              </a:xfrm>
              <a:prstGeom prst="rect">
                <a:avLst/>
              </a:prstGeom>
              <a:ln>
                <a:noFill/>
              </a:ln>
            </p:spPr>
          </p:pic>
        </p:grpSp>
        <p:sp>
          <p:nvSpPr>
            <p:cNvPr id="214" name="Freeform: Shape 213">
              <a:extLst>
                <a:ext uri="{FF2B5EF4-FFF2-40B4-BE49-F238E27FC236}">
                  <a16:creationId xmlns:a16="http://schemas.microsoft.com/office/drawing/2014/main" id="{326DC565-3FF5-0441-3C29-16023899DC11}"/>
                </a:ext>
              </a:extLst>
            </p:cNvPr>
            <p:cNvSpPr/>
            <p:nvPr/>
          </p:nvSpPr>
          <p:spPr>
            <a:xfrm rot="14816196">
              <a:off x="1000545" y="3298367"/>
              <a:ext cx="274312" cy="262954"/>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E9CD87"/>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defRPr/>
              </a:pPr>
              <a:endParaRPr lang="en-US" kern="0">
                <a:solidFill>
                  <a:prstClr val="white"/>
                </a:solidFill>
                <a:latin typeface="Calibri"/>
              </a:endParaRPr>
            </a:p>
          </p:txBody>
        </p:sp>
      </p:grpSp>
      <p:sp>
        <p:nvSpPr>
          <p:cNvPr id="12" name="Rectangle: Single Corner Snipped 29">
            <a:extLst>
              <a:ext uri="{FF2B5EF4-FFF2-40B4-BE49-F238E27FC236}">
                <a16:creationId xmlns:a16="http://schemas.microsoft.com/office/drawing/2014/main" id="{8D09D84B-DE4A-1A1C-B572-0070ED4A1791}"/>
              </a:ext>
            </a:extLst>
          </p:cNvPr>
          <p:cNvSpPr/>
          <p:nvPr/>
        </p:nvSpPr>
        <p:spPr>
          <a:xfrm>
            <a:off x="8287958" y="4755177"/>
            <a:ext cx="844823" cy="1228724"/>
          </a:xfrm>
          <a:prstGeom prst="snip1Rect">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3" name="Oval 12">
            <a:extLst>
              <a:ext uri="{FF2B5EF4-FFF2-40B4-BE49-F238E27FC236}">
                <a16:creationId xmlns:a16="http://schemas.microsoft.com/office/drawing/2014/main" id="{DB5EB187-E958-3EEC-67D5-D333640DE83F}"/>
              </a:ext>
            </a:extLst>
          </p:cNvPr>
          <p:cNvSpPr/>
          <p:nvPr/>
        </p:nvSpPr>
        <p:spPr>
          <a:xfrm flipH="1">
            <a:off x="9160725" y="3766446"/>
            <a:ext cx="184756" cy="409920"/>
          </a:xfrm>
          <a:prstGeom prst="ellipse">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14" name="Oval 13">
            <a:extLst>
              <a:ext uri="{FF2B5EF4-FFF2-40B4-BE49-F238E27FC236}">
                <a16:creationId xmlns:a16="http://schemas.microsoft.com/office/drawing/2014/main" id="{69AB224B-DB59-7045-5F34-D940AE112383}"/>
              </a:ext>
            </a:extLst>
          </p:cNvPr>
          <p:cNvSpPr/>
          <p:nvPr/>
        </p:nvSpPr>
        <p:spPr>
          <a:xfrm flipH="1">
            <a:off x="8008854" y="3753797"/>
            <a:ext cx="184756" cy="409920"/>
          </a:xfrm>
          <a:prstGeom prst="ellipse">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5" name="Flowchart: Off-page Connector 14">
            <a:extLst>
              <a:ext uri="{FF2B5EF4-FFF2-40B4-BE49-F238E27FC236}">
                <a16:creationId xmlns:a16="http://schemas.microsoft.com/office/drawing/2014/main" id="{A554FBF4-5DC0-CADF-F3AA-3038CD7EFD16}"/>
              </a:ext>
            </a:extLst>
          </p:cNvPr>
          <p:cNvSpPr/>
          <p:nvPr/>
        </p:nvSpPr>
        <p:spPr>
          <a:xfrm flipH="1">
            <a:off x="8508285" y="4466117"/>
            <a:ext cx="331997" cy="436406"/>
          </a:xfrm>
          <a:prstGeom prst="flowChartOffpageConnec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6" name="Oval 15">
            <a:extLst>
              <a:ext uri="{FF2B5EF4-FFF2-40B4-BE49-F238E27FC236}">
                <a16:creationId xmlns:a16="http://schemas.microsoft.com/office/drawing/2014/main" id="{EC2477B0-5B7C-AFB1-CC7A-E7F034967353}"/>
              </a:ext>
            </a:extLst>
          </p:cNvPr>
          <p:cNvSpPr/>
          <p:nvPr/>
        </p:nvSpPr>
        <p:spPr>
          <a:xfrm flipH="1">
            <a:off x="8109891" y="3156899"/>
            <a:ext cx="1154760" cy="1454687"/>
          </a:xfrm>
          <a:prstGeom prst="ellipse">
            <a:avLst/>
          </a:prstGeom>
          <a:solidFill>
            <a:srgbClr val="EED69D"/>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7" name="Flowchart: Terminator 16">
            <a:extLst>
              <a:ext uri="{FF2B5EF4-FFF2-40B4-BE49-F238E27FC236}">
                <a16:creationId xmlns:a16="http://schemas.microsoft.com/office/drawing/2014/main" id="{E05F35FC-095E-0D99-E934-C5E2AA18920B}"/>
              </a:ext>
            </a:extLst>
          </p:cNvPr>
          <p:cNvSpPr/>
          <p:nvPr/>
        </p:nvSpPr>
        <p:spPr>
          <a:xfrm rot="19999634" flipH="1">
            <a:off x="9237934" y="5036063"/>
            <a:ext cx="225594" cy="711363"/>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8" name="Flowchart: Delay 17">
            <a:extLst>
              <a:ext uri="{FF2B5EF4-FFF2-40B4-BE49-F238E27FC236}">
                <a16:creationId xmlns:a16="http://schemas.microsoft.com/office/drawing/2014/main" id="{5B98950D-FD40-BD8A-07C2-1FFF7C330B30}"/>
              </a:ext>
            </a:extLst>
          </p:cNvPr>
          <p:cNvSpPr/>
          <p:nvPr/>
        </p:nvSpPr>
        <p:spPr>
          <a:xfrm rot="19577084">
            <a:off x="9013532" y="4719602"/>
            <a:ext cx="320445" cy="657015"/>
          </a:xfrm>
          <a:prstGeom prst="flowChartDelay">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19" name="Moon 18">
            <a:extLst>
              <a:ext uri="{FF2B5EF4-FFF2-40B4-BE49-F238E27FC236}">
                <a16:creationId xmlns:a16="http://schemas.microsoft.com/office/drawing/2014/main" id="{65418802-C4AF-FD39-1238-8C2EE614ABE1}"/>
              </a:ext>
            </a:extLst>
          </p:cNvPr>
          <p:cNvSpPr/>
          <p:nvPr/>
        </p:nvSpPr>
        <p:spPr>
          <a:xfrm rot="16200000" flipH="1">
            <a:off x="8260947" y="2751757"/>
            <a:ext cx="852651" cy="1186231"/>
          </a:xfrm>
          <a:prstGeom prst="moon">
            <a:avLst>
              <a:gd name="adj" fmla="val 65258"/>
            </a:avLst>
          </a:prstGeom>
          <a:pattFill prst="openDmnd">
            <a:fgClr>
              <a:srgbClr val="000000"/>
            </a:fgClr>
            <a:bgClr>
              <a:sysClr val="window" lastClr="FFFFFF"/>
            </a:bgClr>
          </a:pattFill>
          <a:ln w="3175" cap="flat" cmpd="sng" algn="ctr">
            <a:solidFill>
              <a:srgbClr val="000000"/>
            </a:solidFill>
            <a:prstDash val="solid"/>
          </a:ln>
          <a:effectLst/>
        </p:spPr>
        <p:txBody>
          <a:bodyPr rtlCol="0" anchor="ctr"/>
          <a:lstStyle/>
          <a:p>
            <a:pPr algn="ctr">
              <a:defRPr/>
            </a:pPr>
            <a:endParaRPr lang="en-US" sz="1530" kern="0">
              <a:solidFill>
                <a:prstClr val="white"/>
              </a:solidFill>
              <a:latin typeface="Calibri"/>
            </a:endParaRPr>
          </a:p>
        </p:txBody>
      </p:sp>
      <p:sp>
        <p:nvSpPr>
          <p:cNvPr id="20" name="Moon 19">
            <a:extLst>
              <a:ext uri="{FF2B5EF4-FFF2-40B4-BE49-F238E27FC236}">
                <a16:creationId xmlns:a16="http://schemas.microsoft.com/office/drawing/2014/main" id="{07F6E608-33FC-47E0-836C-BDBE989F78A9}"/>
              </a:ext>
            </a:extLst>
          </p:cNvPr>
          <p:cNvSpPr/>
          <p:nvPr/>
        </p:nvSpPr>
        <p:spPr>
          <a:xfrm rot="16200000" flipH="1">
            <a:off x="8379457" y="2884800"/>
            <a:ext cx="613097" cy="1157294"/>
          </a:xfrm>
          <a:prstGeom prst="moon">
            <a:avLst>
              <a:gd name="adj" fmla="val 52142"/>
            </a:avLst>
          </a:prstGeom>
          <a:pattFill prst="dotDmnd">
            <a:fgClr>
              <a:srgbClr val="000000"/>
            </a:fgClr>
            <a:bgClr>
              <a:srgbClr val="C28446"/>
            </a:bgClr>
          </a:pattFill>
          <a:ln w="3175" cap="flat" cmpd="sng" algn="ctr">
            <a:noFill/>
            <a:prstDash val="solid"/>
          </a:ln>
          <a:effectLst/>
        </p:spPr>
        <p:txBody>
          <a:bodyPr rtlCol="0" anchor="ctr"/>
          <a:lstStyle/>
          <a:p>
            <a:pPr algn="ctr">
              <a:defRPr/>
            </a:pPr>
            <a:endParaRPr lang="en-US" sz="1530" kern="0">
              <a:solidFill>
                <a:prstClr val="white"/>
              </a:solidFill>
              <a:latin typeface="Calibri"/>
            </a:endParaRPr>
          </a:p>
        </p:txBody>
      </p:sp>
      <p:sp>
        <p:nvSpPr>
          <p:cNvPr id="21" name="Oval 20">
            <a:extLst>
              <a:ext uri="{FF2B5EF4-FFF2-40B4-BE49-F238E27FC236}">
                <a16:creationId xmlns:a16="http://schemas.microsoft.com/office/drawing/2014/main" id="{19A9A855-C680-E2E3-1552-286D035F61BE}"/>
              </a:ext>
            </a:extLst>
          </p:cNvPr>
          <p:cNvSpPr/>
          <p:nvPr/>
        </p:nvSpPr>
        <p:spPr>
          <a:xfrm flipH="1">
            <a:off x="8448279" y="2999855"/>
            <a:ext cx="458284" cy="195232"/>
          </a:xfrm>
          <a:prstGeom prst="ellipse">
            <a:avLst/>
          </a:prstGeom>
          <a:pattFill prst="dotDmnd">
            <a:fgClr>
              <a:srgbClr val="F79646">
                <a:lumMod val="50000"/>
              </a:srgbClr>
            </a:fgClr>
            <a:bgClr>
              <a:srgbClr val="C28446"/>
            </a:bgClr>
          </a:patt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22" name="Right Triangle 21">
            <a:extLst>
              <a:ext uri="{FF2B5EF4-FFF2-40B4-BE49-F238E27FC236}">
                <a16:creationId xmlns:a16="http://schemas.microsoft.com/office/drawing/2014/main" id="{46AB8B51-03F4-960B-D201-4D9548A690F5}"/>
              </a:ext>
            </a:extLst>
          </p:cNvPr>
          <p:cNvSpPr/>
          <p:nvPr/>
        </p:nvSpPr>
        <p:spPr>
          <a:xfrm rot="12900681" flipH="1">
            <a:off x="8754699" y="4714983"/>
            <a:ext cx="247965" cy="291800"/>
          </a:xfrm>
          <a:prstGeom prst="rtTriangle">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23" name="Right Triangle 22">
            <a:extLst>
              <a:ext uri="{FF2B5EF4-FFF2-40B4-BE49-F238E27FC236}">
                <a16:creationId xmlns:a16="http://schemas.microsoft.com/office/drawing/2014/main" id="{2268BCFB-B07D-295F-97A9-085DB25463BD}"/>
              </a:ext>
            </a:extLst>
          </p:cNvPr>
          <p:cNvSpPr/>
          <p:nvPr/>
        </p:nvSpPr>
        <p:spPr>
          <a:xfrm rot="8699319">
            <a:off x="8338121" y="4714983"/>
            <a:ext cx="247965" cy="291800"/>
          </a:xfrm>
          <a:prstGeom prst="rtTriangle">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24" name="Flowchart: Terminator 23">
            <a:extLst>
              <a:ext uri="{FF2B5EF4-FFF2-40B4-BE49-F238E27FC236}">
                <a16:creationId xmlns:a16="http://schemas.microsoft.com/office/drawing/2014/main" id="{4D50521F-3BA1-F0C9-4F39-7624AC6D16A6}"/>
              </a:ext>
            </a:extLst>
          </p:cNvPr>
          <p:cNvSpPr/>
          <p:nvPr/>
        </p:nvSpPr>
        <p:spPr>
          <a:xfrm rot="2894190">
            <a:off x="9311692" y="5584588"/>
            <a:ext cx="141402" cy="416035"/>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25" name="Flowchart: Connector 24">
            <a:extLst>
              <a:ext uri="{FF2B5EF4-FFF2-40B4-BE49-F238E27FC236}">
                <a16:creationId xmlns:a16="http://schemas.microsoft.com/office/drawing/2014/main" id="{F707430E-D339-28B8-84B5-CF659FE1E1FD}"/>
              </a:ext>
            </a:extLst>
          </p:cNvPr>
          <p:cNvSpPr/>
          <p:nvPr/>
        </p:nvSpPr>
        <p:spPr>
          <a:xfrm flipH="1">
            <a:off x="8646169" y="4966904"/>
            <a:ext cx="79677" cy="87279"/>
          </a:xfrm>
          <a:prstGeom prst="flowChartConnector">
            <a:avLst/>
          </a:prstGeom>
          <a:solidFill>
            <a:srgbClr val="008000"/>
          </a:solidFill>
          <a:ln w="25400" cap="flat" cmpd="sng" algn="ctr">
            <a:noFill/>
            <a:prstDash val="solid"/>
          </a:ln>
          <a:effectLst/>
        </p:spPr>
        <p:txBody>
          <a:bodyPr rtlCol="0" anchor="ctr"/>
          <a:lstStyle/>
          <a:p>
            <a:pPr algn="ctr">
              <a:defRPr/>
            </a:pPr>
            <a:endParaRPr lang="en-US" sz="1530" kern="0">
              <a:solidFill>
                <a:prstClr val="white"/>
              </a:solidFill>
              <a:latin typeface="Calibri"/>
            </a:endParaRPr>
          </a:p>
        </p:txBody>
      </p:sp>
      <p:sp>
        <p:nvSpPr>
          <p:cNvPr id="26" name="Flowchart: Connector 25">
            <a:extLst>
              <a:ext uri="{FF2B5EF4-FFF2-40B4-BE49-F238E27FC236}">
                <a16:creationId xmlns:a16="http://schemas.microsoft.com/office/drawing/2014/main" id="{3A93449C-4448-CC3D-F4CF-FABA3BC48020}"/>
              </a:ext>
            </a:extLst>
          </p:cNvPr>
          <p:cNvSpPr/>
          <p:nvPr/>
        </p:nvSpPr>
        <p:spPr>
          <a:xfrm flipH="1">
            <a:off x="8646169" y="5093328"/>
            <a:ext cx="79677" cy="87279"/>
          </a:xfrm>
          <a:prstGeom prst="flowChartConnector">
            <a:avLst/>
          </a:prstGeom>
          <a:solidFill>
            <a:srgbClr val="008000"/>
          </a:solidFill>
          <a:ln w="25400" cap="flat" cmpd="sng" algn="ctr">
            <a:noFill/>
            <a:prstDash val="solid"/>
          </a:ln>
          <a:effectLst/>
        </p:spPr>
        <p:txBody>
          <a:bodyPr rtlCol="0" anchor="ctr"/>
          <a:lstStyle/>
          <a:p>
            <a:pPr algn="ctr">
              <a:defRPr/>
            </a:pPr>
            <a:endParaRPr lang="en-US" sz="1530" kern="0">
              <a:solidFill>
                <a:prstClr val="white"/>
              </a:solidFill>
              <a:latin typeface="Calibri"/>
            </a:endParaRPr>
          </a:p>
        </p:txBody>
      </p:sp>
      <p:sp>
        <p:nvSpPr>
          <p:cNvPr id="27" name="Freeform: Shape 26">
            <a:extLst>
              <a:ext uri="{FF2B5EF4-FFF2-40B4-BE49-F238E27FC236}">
                <a16:creationId xmlns:a16="http://schemas.microsoft.com/office/drawing/2014/main" id="{7A5F548A-8124-EDB7-C84E-2BE67D3D00DE}"/>
              </a:ext>
            </a:extLst>
          </p:cNvPr>
          <p:cNvSpPr/>
          <p:nvPr/>
        </p:nvSpPr>
        <p:spPr>
          <a:xfrm rot="6783804" flipH="1">
            <a:off x="9017055" y="5823705"/>
            <a:ext cx="274312" cy="262954"/>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E9CD87"/>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grpSp>
        <p:nvGrpSpPr>
          <p:cNvPr id="28" name="Group 27">
            <a:extLst>
              <a:ext uri="{FF2B5EF4-FFF2-40B4-BE49-F238E27FC236}">
                <a16:creationId xmlns:a16="http://schemas.microsoft.com/office/drawing/2014/main" id="{41DABC7B-88E6-FE1D-8CF5-73C748F7CD9D}"/>
              </a:ext>
            </a:extLst>
          </p:cNvPr>
          <p:cNvGrpSpPr/>
          <p:nvPr/>
        </p:nvGrpSpPr>
        <p:grpSpPr>
          <a:xfrm flipH="1">
            <a:off x="8249379" y="4877554"/>
            <a:ext cx="325110" cy="522802"/>
            <a:chOff x="859632" y="2338402"/>
            <a:chExt cx="571500" cy="788345"/>
          </a:xfrm>
        </p:grpSpPr>
        <p:sp>
          <p:nvSpPr>
            <p:cNvPr id="57" name="Rectangle 56">
              <a:extLst>
                <a:ext uri="{FF2B5EF4-FFF2-40B4-BE49-F238E27FC236}">
                  <a16:creationId xmlns:a16="http://schemas.microsoft.com/office/drawing/2014/main" id="{0F915F57-995E-F875-4138-A17A1AE16AF9}"/>
                </a:ext>
              </a:extLst>
            </p:cNvPr>
            <p:cNvSpPr/>
            <p:nvPr/>
          </p:nvSpPr>
          <p:spPr>
            <a:xfrm>
              <a:off x="977900" y="2707482"/>
              <a:ext cx="342900" cy="85080"/>
            </a:xfrm>
            <a:prstGeom prst="rect">
              <a:avLst/>
            </a:prstGeom>
            <a:solidFill>
              <a:sysClr val="window" lastClr="FFFFFF"/>
            </a:solidFill>
            <a:ln w="25400" cap="flat" cmpd="sng" algn="ctr">
              <a:noFill/>
              <a:prstDash val="solid"/>
            </a:ln>
            <a:effectLst/>
          </p:spPr>
          <p:txBody>
            <a:bodyPr rtlCol="0" anchor="ctr"/>
            <a:lstStyle/>
            <a:p>
              <a:pPr algn="ctr">
                <a:defRPr/>
              </a:pPr>
              <a:endParaRPr lang="en-US" sz="1530" kern="0">
                <a:solidFill>
                  <a:prstClr val="white"/>
                </a:solidFill>
                <a:latin typeface="Calibri"/>
              </a:endParaRPr>
            </a:p>
          </p:txBody>
        </p:sp>
        <p:pic>
          <p:nvPicPr>
            <p:cNvPr id="58" name="Picture 57">
              <a:extLst>
                <a:ext uri="{FF2B5EF4-FFF2-40B4-BE49-F238E27FC236}">
                  <a16:creationId xmlns:a16="http://schemas.microsoft.com/office/drawing/2014/main" id="{59CDCFD8-08B7-8CA5-18C5-E2C6F735624E}"/>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31560" y1="31877" x2="31560" y2="31877"/>
                          <a14:foregroundMark x1="46454" y1="11054" x2="46454" y2="11054"/>
                          <a14:foregroundMark x1="42553" y1="9512" x2="42553" y2="9512"/>
                          <a14:foregroundMark x1="39362" y1="8997" x2="39362" y2="8997"/>
                          <a14:foregroundMark x1="59929" y1="8997" x2="59929" y2="8997"/>
                          <a14:foregroundMark x1="29787" y1="26735" x2="29787" y2="26735"/>
                          <a14:foregroundMark x1="71631" y1="12339" x2="71631" y2="12339"/>
                          <a14:foregroundMark x1="77660" y1="21337" x2="77660" y2="21337"/>
                          <a14:foregroundMark x1="73050" y1="30077" x2="73050" y2="30077"/>
                          <a14:foregroundMark x1="61702" y1="33162" x2="61702" y2="33162"/>
                          <a14:foregroundMark x1="37234" y1="29306" x2="37234" y2="29306"/>
                          <a14:foregroundMark x1="53546" y1="61697" x2="53546" y2="61697"/>
                          <a14:foregroundMark x1="67021" y1="64010" x2="67021" y2="64010"/>
                          <a14:foregroundMark x1="33688" y1="62468" x2="33688" y2="62468"/>
                          <a14:foregroundMark x1="28369" y1="80463" x2="28369" y2="80463"/>
                          <a14:foregroundMark x1="48227" y1="79949" x2="48227" y2="79949"/>
                          <a14:foregroundMark x1="33688" y1="34447" x2="33688" y2="34447"/>
                          <a14:foregroundMark x1="49645" y1="76864" x2="49645" y2="76864"/>
                          <a14:foregroundMark x1="26596" y1="50643" x2="26596" y2="50643"/>
                          <a14:foregroundMark x1="44326" y1="49871" x2="44326" y2="49871"/>
                          <a14:foregroundMark x1="56738" y1="51928" x2="56738" y2="51928"/>
                          <a14:foregroundMark x1="70567" y1="52185" x2="70567" y2="52185"/>
                          <a14:foregroundMark x1="24113" y1="27249" x2="24113" y2="27249"/>
                          <a14:backgroundMark x1="36879" y1="22365" x2="36879" y2="22365"/>
                          <a14:backgroundMark x1="43262" y1="30591" x2="43262" y2="30591"/>
                        </a14:backgroundRemoval>
                      </a14:imgEffect>
                    </a14:imgLayer>
                  </a14:imgProps>
                </a:ext>
                <a:ext uri="{28A0092B-C50C-407E-A947-70E740481C1C}">
                  <a14:useLocalDpi xmlns:a14="http://schemas.microsoft.com/office/drawing/2010/main" val="0"/>
                </a:ext>
              </a:extLst>
            </a:blip>
            <a:stretch>
              <a:fillRect/>
            </a:stretch>
          </p:blipFill>
          <p:spPr>
            <a:xfrm>
              <a:off x="859632" y="2338402"/>
              <a:ext cx="571500" cy="788345"/>
            </a:xfrm>
            <a:prstGeom prst="rect">
              <a:avLst/>
            </a:prstGeom>
            <a:ln>
              <a:noFill/>
            </a:ln>
          </p:spPr>
        </p:pic>
      </p:grpSp>
      <p:grpSp>
        <p:nvGrpSpPr>
          <p:cNvPr id="30" name="Group 29">
            <a:extLst>
              <a:ext uri="{FF2B5EF4-FFF2-40B4-BE49-F238E27FC236}">
                <a16:creationId xmlns:a16="http://schemas.microsoft.com/office/drawing/2014/main" id="{150E67AB-D871-1E09-C92F-24846417C47D}"/>
              </a:ext>
            </a:extLst>
          </p:cNvPr>
          <p:cNvGrpSpPr/>
          <p:nvPr/>
        </p:nvGrpSpPr>
        <p:grpSpPr>
          <a:xfrm rot="19894200">
            <a:off x="8245857" y="3712893"/>
            <a:ext cx="386764" cy="226743"/>
            <a:chOff x="5136060" y="1710152"/>
            <a:chExt cx="538831" cy="347248"/>
          </a:xfrm>
        </p:grpSpPr>
        <p:sp>
          <p:nvSpPr>
            <p:cNvPr id="37" name="Oval 5">
              <a:extLst>
                <a:ext uri="{FF2B5EF4-FFF2-40B4-BE49-F238E27FC236}">
                  <a16:creationId xmlns:a16="http://schemas.microsoft.com/office/drawing/2014/main" id="{CE0C09B0-49CE-537B-658B-DD3D3190432F}"/>
                </a:ext>
              </a:extLst>
            </p:cNvPr>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nvGrpSpPr>
            <p:cNvPr id="38" name="Group 37">
              <a:extLst>
                <a:ext uri="{FF2B5EF4-FFF2-40B4-BE49-F238E27FC236}">
                  <a16:creationId xmlns:a16="http://schemas.microsoft.com/office/drawing/2014/main" id="{C37C8755-E0F6-B5F7-5CA6-6379FCC3A025}"/>
                </a:ext>
              </a:extLst>
            </p:cNvPr>
            <p:cNvGrpSpPr/>
            <p:nvPr/>
          </p:nvGrpSpPr>
          <p:grpSpPr>
            <a:xfrm rot="20545732">
              <a:off x="5242936" y="1710152"/>
              <a:ext cx="85726" cy="45719"/>
              <a:chOff x="5293988" y="1700325"/>
              <a:chExt cx="85726" cy="42639"/>
            </a:xfrm>
          </p:grpSpPr>
          <p:cxnSp>
            <p:nvCxnSpPr>
              <p:cNvPr id="44" name="Straight Connector 43">
                <a:extLst>
                  <a:ext uri="{FF2B5EF4-FFF2-40B4-BE49-F238E27FC236}">
                    <a16:creationId xmlns:a16="http://schemas.microsoft.com/office/drawing/2014/main" id="{7A01BF45-4EE8-6F77-F3EC-96776A92B425}"/>
                  </a:ext>
                </a:extLst>
              </p:cNvPr>
              <p:cNvCxnSpPr/>
              <p:nvPr/>
            </p:nvCxnSpPr>
            <p:spPr>
              <a:xfrm>
                <a:off x="5293988"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45" name="Straight Connector 44">
                <a:extLst>
                  <a:ext uri="{FF2B5EF4-FFF2-40B4-BE49-F238E27FC236}">
                    <a16:creationId xmlns:a16="http://schemas.microsoft.com/office/drawing/2014/main" id="{B1835765-E652-B6E3-EE4D-D37A33AE709B}"/>
                  </a:ext>
                </a:extLst>
              </p:cNvPr>
              <p:cNvCxnSpPr/>
              <p:nvPr/>
            </p:nvCxnSpPr>
            <p:spPr>
              <a:xfrm>
                <a:off x="5336850"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46" name="Straight Connector 45">
                <a:extLst>
                  <a:ext uri="{FF2B5EF4-FFF2-40B4-BE49-F238E27FC236}">
                    <a16:creationId xmlns:a16="http://schemas.microsoft.com/office/drawing/2014/main" id="{1E3DB06E-A699-9396-0FD5-4FE60BBB67FF}"/>
                  </a:ext>
                </a:extLst>
              </p:cNvPr>
              <p:cNvCxnSpPr/>
              <p:nvPr/>
            </p:nvCxnSpPr>
            <p:spPr>
              <a:xfrm>
                <a:off x="5379714" y="1700325"/>
                <a:ext cx="0" cy="42639"/>
              </a:xfrm>
              <a:prstGeom prst="line">
                <a:avLst/>
              </a:prstGeom>
              <a:noFill/>
              <a:ln w="31750" cap="sq" cmpd="dbl" algn="ctr">
                <a:solidFill>
                  <a:sysClr val="windowText" lastClr="000000"/>
                </a:solidFill>
                <a:prstDash val="dashDot"/>
                <a:round/>
                <a:headEnd type="none" w="med" len="sm"/>
                <a:tailEnd type="none"/>
              </a:ln>
              <a:effectLst/>
            </p:spPr>
          </p:cxnSp>
        </p:grpSp>
        <p:sp>
          <p:nvSpPr>
            <p:cNvPr id="39" name="Oval 4">
              <a:extLst>
                <a:ext uri="{FF2B5EF4-FFF2-40B4-BE49-F238E27FC236}">
                  <a16:creationId xmlns:a16="http://schemas.microsoft.com/office/drawing/2014/main" id="{5D6341A0-3F15-815C-196B-F63934DE3000}"/>
                </a:ext>
              </a:extLst>
            </p:cNvPr>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40" name="Oval 39">
              <a:extLst>
                <a:ext uri="{FF2B5EF4-FFF2-40B4-BE49-F238E27FC236}">
                  <a16:creationId xmlns:a16="http://schemas.microsoft.com/office/drawing/2014/main" id="{2B8D0DD7-C937-62CA-F5B5-CBAD10F1F742}"/>
                </a:ext>
              </a:extLst>
            </p:cNvPr>
            <p:cNvSpPr/>
            <p:nvPr/>
          </p:nvSpPr>
          <p:spPr>
            <a:xfrm>
              <a:off x="5275412" y="1778000"/>
              <a:ext cx="279400" cy="279400"/>
            </a:xfrm>
            <a:prstGeom prst="ellipse">
              <a:avLst/>
            </a:prstGeom>
            <a:solidFill>
              <a:srgbClr val="864826"/>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41" name="Oval 40">
              <a:extLst>
                <a:ext uri="{FF2B5EF4-FFF2-40B4-BE49-F238E27FC236}">
                  <a16:creationId xmlns:a16="http://schemas.microsoft.com/office/drawing/2014/main" id="{6F2C2409-E9EE-539D-0AF2-32900AFFDE27}"/>
                </a:ext>
              </a:extLst>
            </p:cNvPr>
            <p:cNvSpPr/>
            <p:nvPr/>
          </p:nvSpPr>
          <p:spPr>
            <a:xfrm>
              <a:off x="5331124" y="1833712"/>
              <a:ext cx="223688" cy="223688"/>
            </a:xfrm>
            <a:prstGeom prst="ellipse">
              <a:avLst/>
            </a:prstGeom>
            <a:solidFill>
              <a:srgbClr val="33030D"/>
            </a:solidFill>
            <a:ln w="12700" cap="flat" cmpd="sng" algn="ctr">
              <a:noFill/>
              <a:prstDash val="solid"/>
              <a:miter lim="800000"/>
            </a:ln>
            <a:effectLst/>
          </p:spPr>
          <p:txBody>
            <a:bodyPr rtlCol="0" anchor="ctr"/>
            <a:lstStyle/>
            <a:p>
              <a:pPr algn="ctr">
                <a:defRPr/>
              </a:pPr>
              <a:endParaRPr lang="en-US" sz="1530" kern="0" dirty="0">
                <a:solidFill>
                  <a:prstClr val="white"/>
                </a:solidFill>
                <a:latin typeface="Calibri"/>
              </a:endParaRPr>
            </a:p>
          </p:txBody>
        </p:sp>
        <p:sp>
          <p:nvSpPr>
            <p:cNvPr id="42" name="Oval 41">
              <a:extLst>
                <a:ext uri="{FF2B5EF4-FFF2-40B4-BE49-F238E27FC236}">
                  <a16:creationId xmlns:a16="http://schemas.microsoft.com/office/drawing/2014/main" id="{686108D9-1723-16D9-45DB-40BD6055BB7A}"/>
                </a:ext>
              </a:extLst>
            </p:cNvPr>
            <p:cNvSpPr/>
            <p:nvPr/>
          </p:nvSpPr>
          <p:spPr>
            <a:xfrm>
              <a:off x="5404868" y="1846412"/>
              <a:ext cx="127000" cy="127000"/>
            </a:xfrm>
            <a:prstGeom prst="ellipse">
              <a:avLst/>
            </a:prstGeom>
            <a:solidFill>
              <a:srgbClr val="B46004"/>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43" name="Oval 42">
              <a:extLst>
                <a:ext uri="{FF2B5EF4-FFF2-40B4-BE49-F238E27FC236}">
                  <a16:creationId xmlns:a16="http://schemas.microsoft.com/office/drawing/2014/main" id="{9AF2FE76-B733-94FE-9E81-9EC4A8CBC091}"/>
                </a:ext>
              </a:extLst>
            </p:cNvPr>
            <p:cNvSpPr/>
            <p:nvPr/>
          </p:nvSpPr>
          <p:spPr>
            <a:xfrm>
              <a:off x="5442970" y="1903413"/>
              <a:ext cx="88898" cy="82699"/>
            </a:xfrm>
            <a:prstGeom prst="ellipse">
              <a:avLst/>
            </a:pr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grpSp>
        <p:nvGrpSpPr>
          <p:cNvPr id="2" name="Group 1">
            <a:extLst>
              <a:ext uri="{FF2B5EF4-FFF2-40B4-BE49-F238E27FC236}">
                <a16:creationId xmlns:a16="http://schemas.microsoft.com/office/drawing/2014/main" id="{8F8347AF-868C-FC89-F2A1-EAA24F237488}"/>
              </a:ext>
            </a:extLst>
          </p:cNvPr>
          <p:cNvGrpSpPr/>
          <p:nvPr/>
        </p:nvGrpSpPr>
        <p:grpSpPr>
          <a:xfrm>
            <a:off x="8252293" y="3633511"/>
            <a:ext cx="889770" cy="864887"/>
            <a:chOff x="6728293" y="3633510"/>
            <a:chExt cx="889770" cy="864887"/>
          </a:xfrm>
        </p:grpSpPr>
        <p:grpSp>
          <p:nvGrpSpPr>
            <p:cNvPr id="29" name="Group 28">
              <a:extLst>
                <a:ext uri="{FF2B5EF4-FFF2-40B4-BE49-F238E27FC236}">
                  <a16:creationId xmlns:a16="http://schemas.microsoft.com/office/drawing/2014/main" id="{44BE86AF-3659-5AE0-E81F-365A6E5866D8}"/>
                </a:ext>
              </a:extLst>
            </p:cNvPr>
            <p:cNvGrpSpPr/>
            <p:nvPr/>
          </p:nvGrpSpPr>
          <p:grpSpPr>
            <a:xfrm rot="1879854" flipH="1">
              <a:off x="7217848" y="3717037"/>
              <a:ext cx="386764" cy="226743"/>
              <a:chOff x="5136060" y="1710152"/>
              <a:chExt cx="538831" cy="347248"/>
            </a:xfrm>
          </p:grpSpPr>
          <p:sp>
            <p:nvSpPr>
              <p:cNvPr id="47" name="Oval 5">
                <a:extLst>
                  <a:ext uri="{FF2B5EF4-FFF2-40B4-BE49-F238E27FC236}">
                    <a16:creationId xmlns:a16="http://schemas.microsoft.com/office/drawing/2014/main" id="{01B8079E-7CD0-DD68-818D-54054A495C92}"/>
                  </a:ext>
                </a:extLst>
              </p:cNvPr>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nvGrpSpPr>
              <p:cNvPr id="48" name="Group 47">
                <a:extLst>
                  <a:ext uri="{FF2B5EF4-FFF2-40B4-BE49-F238E27FC236}">
                    <a16:creationId xmlns:a16="http://schemas.microsoft.com/office/drawing/2014/main" id="{D3BA5DA1-A114-8564-E8F6-19C411B5F5C8}"/>
                  </a:ext>
                </a:extLst>
              </p:cNvPr>
              <p:cNvGrpSpPr/>
              <p:nvPr/>
            </p:nvGrpSpPr>
            <p:grpSpPr>
              <a:xfrm rot="20545732">
                <a:off x="5242936" y="1710152"/>
                <a:ext cx="85726" cy="45719"/>
                <a:chOff x="5293988" y="1700325"/>
                <a:chExt cx="85726" cy="42639"/>
              </a:xfrm>
            </p:grpSpPr>
            <p:cxnSp>
              <p:nvCxnSpPr>
                <p:cNvPr id="54" name="Straight Connector 53">
                  <a:extLst>
                    <a:ext uri="{FF2B5EF4-FFF2-40B4-BE49-F238E27FC236}">
                      <a16:creationId xmlns:a16="http://schemas.microsoft.com/office/drawing/2014/main" id="{1F2DC163-2719-A8B7-88F8-264E9538AEAE}"/>
                    </a:ext>
                  </a:extLst>
                </p:cNvPr>
                <p:cNvCxnSpPr/>
                <p:nvPr/>
              </p:nvCxnSpPr>
              <p:spPr>
                <a:xfrm>
                  <a:off x="5293988"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55" name="Straight Connector 54">
                  <a:extLst>
                    <a:ext uri="{FF2B5EF4-FFF2-40B4-BE49-F238E27FC236}">
                      <a16:creationId xmlns:a16="http://schemas.microsoft.com/office/drawing/2014/main" id="{A8D898DD-FBA0-73FF-3911-C840E72ACC68}"/>
                    </a:ext>
                  </a:extLst>
                </p:cNvPr>
                <p:cNvCxnSpPr/>
                <p:nvPr/>
              </p:nvCxnSpPr>
              <p:spPr>
                <a:xfrm>
                  <a:off x="5336850"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56" name="Straight Connector 55">
                  <a:extLst>
                    <a:ext uri="{FF2B5EF4-FFF2-40B4-BE49-F238E27FC236}">
                      <a16:creationId xmlns:a16="http://schemas.microsoft.com/office/drawing/2014/main" id="{17E6C210-BB4B-B8E7-131E-CF6456BF7702}"/>
                    </a:ext>
                  </a:extLst>
                </p:cNvPr>
                <p:cNvCxnSpPr/>
                <p:nvPr/>
              </p:nvCxnSpPr>
              <p:spPr>
                <a:xfrm>
                  <a:off x="5379714" y="1700325"/>
                  <a:ext cx="0" cy="42639"/>
                </a:xfrm>
                <a:prstGeom prst="line">
                  <a:avLst/>
                </a:prstGeom>
                <a:noFill/>
                <a:ln w="31750" cap="sq" cmpd="dbl" algn="ctr">
                  <a:solidFill>
                    <a:sysClr val="windowText" lastClr="000000"/>
                  </a:solidFill>
                  <a:prstDash val="dashDot"/>
                  <a:round/>
                  <a:headEnd type="none" w="med" len="sm"/>
                  <a:tailEnd type="none"/>
                </a:ln>
                <a:effectLst/>
              </p:spPr>
            </p:cxnSp>
          </p:grpSp>
          <p:sp>
            <p:nvSpPr>
              <p:cNvPr id="49" name="Oval 4">
                <a:extLst>
                  <a:ext uri="{FF2B5EF4-FFF2-40B4-BE49-F238E27FC236}">
                    <a16:creationId xmlns:a16="http://schemas.microsoft.com/office/drawing/2014/main" id="{0F3BA4CC-0C35-7354-4D68-CD72B044540E}"/>
                  </a:ext>
                </a:extLst>
              </p:cNvPr>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50" name="Oval 49">
                <a:extLst>
                  <a:ext uri="{FF2B5EF4-FFF2-40B4-BE49-F238E27FC236}">
                    <a16:creationId xmlns:a16="http://schemas.microsoft.com/office/drawing/2014/main" id="{9AA04212-3E49-AC50-A1D2-A5353C516BBE}"/>
                  </a:ext>
                </a:extLst>
              </p:cNvPr>
              <p:cNvSpPr/>
              <p:nvPr/>
            </p:nvSpPr>
            <p:spPr>
              <a:xfrm>
                <a:off x="5275412" y="1778000"/>
                <a:ext cx="279400" cy="279400"/>
              </a:xfrm>
              <a:prstGeom prst="ellipse">
                <a:avLst/>
              </a:prstGeom>
              <a:solidFill>
                <a:srgbClr val="864826"/>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51" name="Oval 50">
                <a:extLst>
                  <a:ext uri="{FF2B5EF4-FFF2-40B4-BE49-F238E27FC236}">
                    <a16:creationId xmlns:a16="http://schemas.microsoft.com/office/drawing/2014/main" id="{1DF19B25-C6E7-1944-360A-309371151F7A}"/>
                  </a:ext>
                </a:extLst>
              </p:cNvPr>
              <p:cNvSpPr/>
              <p:nvPr/>
            </p:nvSpPr>
            <p:spPr>
              <a:xfrm>
                <a:off x="5331124" y="1833712"/>
                <a:ext cx="223688" cy="223688"/>
              </a:xfrm>
              <a:prstGeom prst="ellipse">
                <a:avLst/>
              </a:prstGeom>
              <a:solidFill>
                <a:srgbClr val="33030D"/>
              </a:solidFill>
              <a:ln w="12700" cap="flat" cmpd="sng" algn="ctr">
                <a:noFill/>
                <a:prstDash val="solid"/>
                <a:miter lim="800000"/>
              </a:ln>
              <a:effectLst/>
            </p:spPr>
            <p:txBody>
              <a:bodyPr rtlCol="0" anchor="ctr"/>
              <a:lstStyle/>
              <a:p>
                <a:pPr algn="ctr">
                  <a:defRPr/>
                </a:pPr>
                <a:endParaRPr lang="en-US" sz="1530" kern="0" dirty="0">
                  <a:solidFill>
                    <a:prstClr val="white"/>
                  </a:solidFill>
                  <a:latin typeface="Calibri"/>
                </a:endParaRPr>
              </a:p>
            </p:txBody>
          </p:sp>
          <p:sp>
            <p:nvSpPr>
              <p:cNvPr id="52" name="Oval 51">
                <a:extLst>
                  <a:ext uri="{FF2B5EF4-FFF2-40B4-BE49-F238E27FC236}">
                    <a16:creationId xmlns:a16="http://schemas.microsoft.com/office/drawing/2014/main" id="{DC4B688A-2557-518A-52B2-95C9CD9DBD70}"/>
                  </a:ext>
                </a:extLst>
              </p:cNvPr>
              <p:cNvSpPr/>
              <p:nvPr/>
            </p:nvSpPr>
            <p:spPr>
              <a:xfrm>
                <a:off x="5404868" y="1846412"/>
                <a:ext cx="127000" cy="127000"/>
              </a:xfrm>
              <a:prstGeom prst="ellipse">
                <a:avLst/>
              </a:prstGeom>
              <a:solidFill>
                <a:srgbClr val="B46004"/>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53" name="Oval 52">
                <a:extLst>
                  <a:ext uri="{FF2B5EF4-FFF2-40B4-BE49-F238E27FC236}">
                    <a16:creationId xmlns:a16="http://schemas.microsoft.com/office/drawing/2014/main" id="{E20B6E90-C21F-E984-CBFF-428A95391A95}"/>
                  </a:ext>
                </a:extLst>
              </p:cNvPr>
              <p:cNvSpPr/>
              <p:nvPr/>
            </p:nvSpPr>
            <p:spPr>
              <a:xfrm>
                <a:off x="5442970" y="1903413"/>
                <a:ext cx="88898" cy="82699"/>
              </a:xfrm>
              <a:prstGeom prst="ellipse">
                <a:avLst/>
              </a:pr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sp>
          <p:nvSpPr>
            <p:cNvPr id="31" name="Freeform: Shape 30">
              <a:extLst>
                <a:ext uri="{FF2B5EF4-FFF2-40B4-BE49-F238E27FC236}">
                  <a16:creationId xmlns:a16="http://schemas.microsoft.com/office/drawing/2014/main" id="{C1798E9E-727F-BEFF-232B-F77850245EF3}"/>
                </a:ext>
              </a:extLst>
            </p:cNvPr>
            <p:cNvSpPr/>
            <p:nvPr/>
          </p:nvSpPr>
          <p:spPr>
            <a:xfrm flipH="1">
              <a:off x="7139714" y="4060428"/>
              <a:ext cx="126565" cy="99681"/>
            </a:xfrm>
            <a:custGeom>
              <a:avLst/>
              <a:gdLst>
                <a:gd name="connsiteX0" fmla="*/ 52387 w 133350"/>
                <a:gd name="connsiteY0" fmla="*/ 0 h 104775"/>
                <a:gd name="connsiteX1" fmla="*/ 0 w 133350"/>
                <a:gd name="connsiteY1" fmla="*/ 95250 h 104775"/>
                <a:gd name="connsiteX2" fmla="*/ 133350 w 133350"/>
                <a:gd name="connsiteY2" fmla="*/ 104775 h 104775"/>
                <a:gd name="connsiteX0" fmla="*/ 52387 w 122112"/>
                <a:gd name="connsiteY0" fmla="*/ 0 h 95250"/>
                <a:gd name="connsiteX1" fmla="*/ 0 w 122112"/>
                <a:gd name="connsiteY1" fmla="*/ 95250 h 95250"/>
                <a:gd name="connsiteX2" fmla="*/ 122112 w 122112"/>
                <a:gd name="connsiteY2" fmla="*/ 78059 h 95250"/>
                <a:gd name="connsiteX0" fmla="*/ 54226 w 123951"/>
                <a:gd name="connsiteY0" fmla="*/ 0 h 99010"/>
                <a:gd name="connsiteX1" fmla="*/ 1839 w 123951"/>
                <a:gd name="connsiteY1" fmla="*/ 95250 h 99010"/>
                <a:gd name="connsiteX2" fmla="*/ 123951 w 123951"/>
                <a:gd name="connsiteY2" fmla="*/ 78059 h 99010"/>
                <a:gd name="connsiteX0" fmla="*/ 46040 w 124756"/>
                <a:gd name="connsiteY0" fmla="*/ 0 h 121163"/>
                <a:gd name="connsiteX1" fmla="*/ 2644 w 124756"/>
                <a:gd name="connsiteY1" fmla="*/ 116029 h 121163"/>
                <a:gd name="connsiteX2" fmla="*/ 124756 w 124756"/>
                <a:gd name="connsiteY2" fmla="*/ 98838 h 121163"/>
                <a:gd name="connsiteX0" fmla="*/ 44629 w 93376"/>
                <a:gd name="connsiteY0" fmla="*/ 0 h 129127"/>
                <a:gd name="connsiteX1" fmla="*/ 1233 w 93376"/>
                <a:gd name="connsiteY1" fmla="*/ 116029 h 129127"/>
                <a:gd name="connsiteX2" fmla="*/ 93376 w 93376"/>
                <a:gd name="connsiteY2" fmla="*/ 122587 h 129127"/>
                <a:gd name="connsiteX0" fmla="*/ 33810 w 94544"/>
                <a:gd name="connsiteY0" fmla="*/ 0 h 108102"/>
                <a:gd name="connsiteX1" fmla="*/ 2401 w 94544"/>
                <a:gd name="connsiteY1" fmla="*/ 96239 h 108102"/>
                <a:gd name="connsiteX2" fmla="*/ 94544 w 94544"/>
                <a:gd name="connsiteY2" fmla="*/ 102797 h 108102"/>
              </a:gdLst>
              <a:ahLst/>
              <a:cxnLst>
                <a:cxn ang="0">
                  <a:pos x="connsiteX0" y="connsiteY0"/>
                </a:cxn>
                <a:cxn ang="0">
                  <a:pos x="connsiteX1" y="connsiteY1"/>
                </a:cxn>
                <a:cxn ang="0">
                  <a:pos x="connsiteX2" y="connsiteY2"/>
                </a:cxn>
              </a:cxnLst>
              <a:rect l="l" t="t" r="r" b="b"/>
              <a:pathLst>
                <a:path w="94544" h="108102">
                  <a:moveTo>
                    <a:pt x="33810" y="0"/>
                  </a:moveTo>
                  <a:cubicBezTo>
                    <a:pt x="16348" y="31750"/>
                    <a:pt x="-7721" y="79106"/>
                    <a:pt x="2401" y="96239"/>
                  </a:cubicBezTo>
                  <a:cubicBezTo>
                    <a:pt x="12523" y="113372"/>
                    <a:pt x="53840" y="108527"/>
                    <a:pt x="94544" y="102797"/>
                  </a:cubicBezTo>
                </a:path>
              </a:pathLst>
            </a:custGeom>
            <a:noFill/>
            <a:ln w="12700" cap="flat" cmpd="sng" algn="ctr">
              <a:solidFill>
                <a:srgbClr val="A75809"/>
              </a:solid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32" name="Oval 31">
              <a:extLst>
                <a:ext uri="{FF2B5EF4-FFF2-40B4-BE49-F238E27FC236}">
                  <a16:creationId xmlns:a16="http://schemas.microsoft.com/office/drawing/2014/main" id="{CE5262BB-EF32-864E-317A-3AF2FEF6DE37}"/>
                </a:ext>
              </a:extLst>
            </p:cNvPr>
            <p:cNvSpPr/>
            <p:nvPr/>
          </p:nvSpPr>
          <p:spPr>
            <a:xfrm flipH="1">
              <a:off x="7370494" y="4013886"/>
              <a:ext cx="247569" cy="200609"/>
            </a:xfrm>
            <a:prstGeom prst="ellipse">
              <a:avLst/>
            </a:prstGeom>
            <a:solidFill>
              <a:srgbClr val="FF0000">
                <a:alpha val="8000"/>
              </a:srgbClr>
            </a:solidFill>
            <a:ln w="12700" cap="flat" cmpd="sng" algn="ctr">
              <a:noFill/>
              <a:prstDash val="solid"/>
              <a:miter lim="800000"/>
            </a:ln>
            <a:effectLst/>
          </p:spPr>
          <p:txBody>
            <a:bodyPr rtlCol="0" anchor="ctr"/>
            <a:lstStyle/>
            <a:p>
              <a:pPr algn="ctr">
                <a:defRPr/>
              </a:pPr>
              <a:endParaRPr lang="en-US" kern="0">
                <a:solidFill>
                  <a:prstClr val="white"/>
                </a:solidFill>
                <a:latin typeface="Calibri"/>
              </a:endParaRPr>
            </a:p>
          </p:txBody>
        </p:sp>
        <p:sp>
          <p:nvSpPr>
            <p:cNvPr id="33" name="Oval 32">
              <a:extLst>
                <a:ext uri="{FF2B5EF4-FFF2-40B4-BE49-F238E27FC236}">
                  <a16:creationId xmlns:a16="http://schemas.microsoft.com/office/drawing/2014/main" id="{86247907-37B6-3B0D-D807-441F049E61DD}"/>
                </a:ext>
              </a:extLst>
            </p:cNvPr>
            <p:cNvSpPr/>
            <p:nvPr/>
          </p:nvSpPr>
          <p:spPr>
            <a:xfrm flipH="1">
              <a:off x="6740737" y="4015344"/>
              <a:ext cx="247569" cy="200609"/>
            </a:xfrm>
            <a:prstGeom prst="ellipse">
              <a:avLst/>
            </a:prstGeom>
            <a:solidFill>
              <a:srgbClr val="FF0000">
                <a:alpha val="8000"/>
              </a:srgbClr>
            </a:solidFill>
            <a:ln w="12700" cap="flat" cmpd="sng" algn="ctr">
              <a:noFill/>
              <a:prstDash val="solid"/>
              <a:miter lim="800000"/>
            </a:ln>
            <a:effectLst/>
          </p:spPr>
          <p:txBody>
            <a:bodyPr rtlCol="0" anchor="ctr"/>
            <a:lstStyle/>
            <a:p>
              <a:pPr algn="ctr">
                <a:defRPr/>
              </a:pPr>
              <a:endParaRPr lang="en-US" kern="0">
                <a:solidFill>
                  <a:prstClr val="white"/>
                </a:solidFill>
                <a:latin typeface="Calibri"/>
              </a:endParaRPr>
            </a:p>
          </p:txBody>
        </p:sp>
        <p:sp>
          <p:nvSpPr>
            <p:cNvPr id="34" name="Diagonal Stripe 33">
              <a:extLst>
                <a:ext uri="{FF2B5EF4-FFF2-40B4-BE49-F238E27FC236}">
                  <a16:creationId xmlns:a16="http://schemas.microsoft.com/office/drawing/2014/main" id="{AA1F29B6-BB39-E1FD-C8EA-2D89AE0B6D4E}"/>
                </a:ext>
              </a:extLst>
            </p:cNvPr>
            <p:cNvSpPr/>
            <p:nvPr/>
          </p:nvSpPr>
          <p:spPr>
            <a:xfrm rot="609218">
              <a:off x="7217412" y="3641433"/>
              <a:ext cx="370838" cy="88647"/>
            </a:xfrm>
            <a:prstGeom prst="diagStripe">
              <a:avLst/>
            </a:prstGeom>
            <a:solidFill>
              <a:srgbClr val="843C0C"/>
            </a:solidFill>
            <a:ln w="12700" cap="flat" cmpd="sng" algn="ctr">
              <a:noFill/>
              <a:prstDash val="solid"/>
              <a:miter lim="800000"/>
            </a:ln>
            <a:effectLst/>
          </p:spPr>
          <p:txBody>
            <a:bodyPr rtlCol="0" anchor="ctr"/>
            <a:lstStyle/>
            <a:p>
              <a:pPr algn="ctr">
                <a:defRPr/>
              </a:pPr>
              <a:endParaRPr lang="en-US" kern="0">
                <a:solidFill>
                  <a:prstClr val="white"/>
                </a:solidFill>
                <a:latin typeface="Corbel" panose="020B0503020204020204"/>
              </a:endParaRPr>
            </a:p>
          </p:txBody>
        </p:sp>
        <p:sp>
          <p:nvSpPr>
            <p:cNvPr id="35" name="Diagonal Stripe 34">
              <a:extLst>
                <a:ext uri="{FF2B5EF4-FFF2-40B4-BE49-F238E27FC236}">
                  <a16:creationId xmlns:a16="http://schemas.microsoft.com/office/drawing/2014/main" id="{BFDDB9AB-632B-A74E-8269-A9882D7F33BB}"/>
                </a:ext>
              </a:extLst>
            </p:cNvPr>
            <p:cNvSpPr/>
            <p:nvPr/>
          </p:nvSpPr>
          <p:spPr>
            <a:xfrm rot="20990782" flipH="1">
              <a:off x="6728293" y="3633510"/>
              <a:ext cx="370838" cy="98674"/>
            </a:xfrm>
            <a:prstGeom prst="diagStripe">
              <a:avLst/>
            </a:prstGeom>
            <a:solidFill>
              <a:srgbClr val="843C0C"/>
            </a:solidFill>
            <a:ln w="12700" cap="flat" cmpd="sng" algn="ctr">
              <a:noFill/>
              <a:prstDash val="solid"/>
              <a:miter lim="800000"/>
            </a:ln>
            <a:effectLst/>
          </p:spPr>
          <p:txBody>
            <a:bodyPr rtlCol="0" anchor="ctr"/>
            <a:lstStyle/>
            <a:p>
              <a:pPr algn="ctr">
                <a:defRPr/>
              </a:pPr>
              <a:endParaRPr lang="en-US" kern="0">
                <a:solidFill>
                  <a:prstClr val="white"/>
                </a:solidFill>
                <a:latin typeface="Corbel" panose="020B0503020204020204"/>
              </a:endParaRPr>
            </a:p>
          </p:txBody>
        </p:sp>
        <p:sp>
          <p:nvSpPr>
            <p:cNvPr id="36" name="Isosceles Triangle 35">
              <a:extLst>
                <a:ext uri="{FF2B5EF4-FFF2-40B4-BE49-F238E27FC236}">
                  <a16:creationId xmlns:a16="http://schemas.microsoft.com/office/drawing/2014/main" id="{37CA8747-F886-7D77-1771-490FBCC239AE}"/>
                </a:ext>
              </a:extLst>
            </p:cNvPr>
            <p:cNvSpPr/>
            <p:nvPr/>
          </p:nvSpPr>
          <p:spPr>
            <a:xfrm rot="10800000" flipH="1">
              <a:off x="7003386" y="4334486"/>
              <a:ext cx="343536" cy="163911"/>
            </a:xfrm>
            <a:prstGeom prst="triangle">
              <a:avLst/>
            </a:prstGeom>
            <a:solidFill>
              <a:sysClr val="window" lastClr="FFFFFF"/>
            </a:solidFill>
            <a:ln w="19050" cap="flat" cmpd="sng" algn="ctr">
              <a:solidFill>
                <a:srgbClr val="FF0000">
                  <a:lumMod val="40000"/>
                  <a:lumOff val="60000"/>
                </a:srgbClr>
              </a:solid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grpSp>
      <p:sp>
        <p:nvSpPr>
          <p:cNvPr id="7" name="Title 1"/>
          <p:cNvSpPr>
            <a:spLocks noGrp="1"/>
          </p:cNvSpPr>
          <p:nvPr>
            <p:ph type="title"/>
          </p:nvPr>
        </p:nvSpPr>
        <p:spPr>
          <a:xfrm>
            <a:off x="0" y="0"/>
            <a:ext cx="12192000" cy="1097280"/>
          </a:xfrm>
          <a:solidFill>
            <a:srgbClr val="712766"/>
          </a:solidFill>
        </p:spPr>
        <p:txBody>
          <a:bodyPr anchor="ctr">
            <a:noAutofit/>
          </a:bodyPr>
          <a:lstStyle/>
          <a:p>
            <a:pPr marL="457200" algn="l"/>
            <a:r>
              <a:rPr lang="en-US" sz="4800" b="1" dirty="0">
                <a:solidFill>
                  <a:schemeClr val="bg1"/>
                </a:solidFill>
                <a:latin typeface="Juice ITC" panose="04040403040A02020202" pitchFamily="82" charset="0"/>
              </a:rPr>
              <a:t>Power Outages</a:t>
            </a:r>
          </a:p>
        </p:txBody>
      </p:sp>
      <p:sp>
        <p:nvSpPr>
          <p:cNvPr id="204" name="Speech Bubble: Oval 238">
            <a:extLst>
              <a:ext uri="{FF2B5EF4-FFF2-40B4-BE49-F238E27FC236}">
                <a16:creationId xmlns:a16="http://schemas.microsoft.com/office/drawing/2014/main" id="{1F96F706-1081-4347-A187-06733E077082}"/>
              </a:ext>
            </a:extLst>
          </p:cNvPr>
          <p:cNvSpPr/>
          <p:nvPr/>
        </p:nvSpPr>
        <p:spPr>
          <a:xfrm>
            <a:off x="2294965" y="1511166"/>
            <a:ext cx="5629835" cy="2864920"/>
          </a:xfrm>
          <a:prstGeom prst="wedgeEllipseCallout">
            <a:avLst>
              <a:gd name="adj1" fmla="val 49717"/>
              <a:gd name="adj2" fmla="val 50158"/>
            </a:avLst>
          </a:prstGeom>
          <a:solidFill>
            <a:sysClr val="window" lastClr="FFFFFF"/>
          </a:soli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noAutofit/>
          </a:bodyPr>
          <a:lstStyle/>
          <a:p>
            <a:pPr algn="ctr">
              <a:spcBef>
                <a:spcPts val="400"/>
              </a:spcBef>
              <a:spcAft>
                <a:spcPts val="800"/>
              </a:spcAft>
            </a:pPr>
            <a:r>
              <a:rPr lang="en-US" sz="2000" dirty="0">
                <a:solidFill>
                  <a:srgbClr val="000000"/>
                </a:solidFill>
              </a:rPr>
              <a:t>Have you ever wondered if your power may have gone out when you weren’t at work?</a:t>
            </a:r>
          </a:p>
          <a:p>
            <a:pPr algn="ctr">
              <a:spcBef>
                <a:spcPts val="400"/>
              </a:spcBef>
              <a:spcAft>
                <a:spcPts val="800"/>
              </a:spcAft>
            </a:pPr>
            <a:r>
              <a:rPr lang="en-US" sz="2000" dirty="0">
                <a:solidFill>
                  <a:srgbClr val="000000"/>
                </a:solidFill>
              </a:rPr>
              <a:t>Well, have I got a helpful tip for you!</a:t>
            </a:r>
          </a:p>
        </p:txBody>
      </p:sp>
    </p:spTree>
    <p:extLst>
      <p:ext uri="{BB962C8B-B14F-4D97-AF65-F5344CB8AC3E}">
        <p14:creationId xmlns:p14="http://schemas.microsoft.com/office/powerpoint/2010/main" val="3422704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097280"/>
          </a:xfrm>
          <a:solidFill>
            <a:srgbClr val="712766"/>
          </a:solidFill>
        </p:spPr>
        <p:txBody>
          <a:bodyPr>
            <a:normAutofit/>
          </a:bodyPr>
          <a:lstStyle/>
          <a:p>
            <a:pPr marL="457200" algn="l"/>
            <a:r>
              <a:rPr lang="en-US" sz="4800" b="1" dirty="0">
                <a:solidFill>
                  <a:schemeClr val="bg1"/>
                </a:solidFill>
                <a:latin typeface="Juice ITC" panose="04040403040A02020202" pitchFamily="82" charset="0"/>
              </a:rPr>
              <a:t>Freezer Coin Test </a:t>
            </a:r>
            <a:endParaRPr lang="en-US" sz="4800" dirty="0">
              <a:solidFill>
                <a:schemeClr val="bg1"/>
              </a:solidFill>
              <a:latin typeface="Juice ITC" panose="04040403040A02020202" pitchFamily="82" charset="0"/>
            </a:endParaRPr>
          </a:p>
        </p:txBody>
      </p:sp>
      <p:sp>
        <p:nvSpPr>
          <p:cNvPr id="5" name="TextBox 4"/>
          <p:cNvSpPr txBox="1"/>
          <p:nvPr/>
        </p:nvSpPr>
        <p:spPr>
          <a:xfrm>
            <a:off x="3500374" y="1399815"/>
            <a:ext cx="7942326" cy="954107"/>
          </a:xfrm>
          <a:prstGeom prst="rect">
            <a:avLst/>
          </a:prstGeom>
          <a:noFill/>
        </p:spPr>
        <p:txBody>
          <a:bodyPr wrap="square" rtlCol="0">
            <a:spAutoFit/>
          </a:bodyPr>
          <a:lstStyle/>
          <a:p>
            <a:pPr>
              <a:spcBef>
                <a:spcPts val="400"/>
              </a:spcBef>
              <a:spcAft>
                <a:spcPts val="800"/>
              </a:spcAft>
            </a:pPr>
            <a:r>
              <a:rPr lang="en-US" sz="2800" dirty="0">
                <a:solidFill>
                  <a:srgbClr val="000000"/>
                </a:solidFill>
              </a:rPr>
              <a:t>Step 1: Fill a container with water  about 2-3 inches deep and freeze.</a:t>
            </a:r>
            <a:endParaRPr lang="en-US" sz="2400" dirty="0">
              <a:solidFill>
                <a:srgbClr val="000000"/>
              </a:solidFill>
            </a:endParaRPr>
          </a:p>
        </p:txBody>
      </p:sp>
      <p:grpSp>
        <p:nvGrpSpPr>
          <p:cNvPr id="7" name="Group 6"/>
          <p:cNvGrpSpPr/>
          <p:nvPr/>
        </p:nvGrpSpPr>
        <p:grpSpPr>
          <a:xfrm>
            <a:off x="3910801" y="6175674"/>
            <a:ext cx="330708" cy="403321"/>
            <a:chOff x="3312043" y="4084938"/>
            <a:chExt cx="189762" cy="211269"/>
          </a:xfrm>
        </p:grpSpPr>
        <p:sp>
          <p:nvSpPr>
            <p:cNvPr id="8" name="Chord 7"/>
            <p:cNvSpPr/>
            <p:nvPr/>
          </p:nvSpPr>
          <p:spPr>
            <a:xfrm rot="17516835">
              <a:off x="3301289" y="4095692"/>
              <a:ext cx="211269" cy="189762"/>
            </a:xfrm>
            <a:prstGeom prst="chord">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sp>
          <p:nvSpPr>
            <p:cNvPr id="9" name="Chord 8"/>
            <p:cNvSpPr/>
            <p:nvPr/>
          </p:nvSpPr>
          <p:spPr>
            <a:xfrm rot="17516835">
              <a:off x="3322124" y="4115676"/>
              <a:ext cx="172341" cy="154797"/>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grpSp>
      <p:grpSp>
        <p:nvGrpSpPr>
          <p:cNvPr id="10" name="Group 9"/>
          <p:cNvGrpSpPr/>
          <p:nvPr/>
        </p:nvGrpSpPr>
        <p:grpSpPr>
          <a:xfrm>
            <a:off x="3396505" y="6164753"/>
            <a:ext cx="330708" cy="403321"/>
            <a:chOff x="3312043" y="4084938"/>
            <a:chExt cx="189762" cy="211269"/>
          </a:xfrm>
        </p:grpSpPr>
        <p:sp>
          <p:nvSpPr>
            <p:cNvPr id="11" name="Chord 10"/>
            <p:cNvSpPr/>
            <p:nvPr/>
          </p:nvSpPr>
          <p:spPr>
            <a:xfrm rot="17516835">
              <a:off x="3301289" y="4095692"/>
              <a:ext cx="211269" cy="189762"/>
            </a:xfrm>
            <a:prstGeom prst="chord">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sp>
          <p:nvSpPr>
            <p:cNvPr id="12" name="Chord 11"/>
            <p:cNvSpPr/>
            <p:nvPr/>
          </p:nvSpPr>
          <p:spPr>
            <a:xfrm rot="17516835">
              <a:off x="3322124" y="4115676"/>
              <a:ext cx="172341" cy="154797"/>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grpSp>
      <p:sp>
        <p:nvSpPr>
          <p:cNvPr id="13" name="Flowchart: Manual Operation 26"/>
          <p:cNvSpPr/>
          <p:nvPr/>
        </p:nvSpPr>
        <p:spPr>
          <a:xfrm rot="230863" flipV="1">
            <a:off x="3391181" y="5102749"/>
            <a:ext cx="414978" cy="125148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14" name="Flowchart: Manual Operation 26"/>
          <p:cNvSpPr/>
          <p:nvPr/>
        </p:nvSpPr>
        <p:spPr>
          <a:xfrm rot="21326916" flipV="1">
            <a:off x="3819603" y="5097194"/>
            <a:ext cx="414978" cy="125148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15" name="Freeform: Shape 3"/>
          <p:cNvSpPr/>
          <p:nvPr/>
        </p:nvSpPr>
        <p:spPr>
          <a:xfrm flipH="1">
            <a:off x="0" y="4981133"/>
            <a:ext cx="9221498" cy="1905443"/>
          </a:xfrm>
          <a:custGeom>
            <a:avLst/>
            <a:gdLst>
              <a:gd name="connsiteX0" fmla="*/ 1240972 w 6643396"/>
              <a:gd name="connsiteY0" fmla="*/ 0 h 1212980"/>
              <a:gd name="connsiteX1" fmla="*/ 6624735 w 6643396"/>
              <a:gd name="connsiteY1" fmla="*/ 9331 h 1212980"/>
              <a:gd name="connsiteX2" fmla="*/ 6643396 w 6643396"/>
              <a:gd name="connsiteY2" fmla="*/ 1203649 h 1212980"/>
              <a:gd name="connsiteX3" fmla="*/ 0 w 6643396"/>
              <a:gd name="connsiteY3" fmla="*/ 1212980 h 1212980"/>
              <a:gd name="connsiteX4" fmla="*/ 1240972 w 6643396"/>
              <a:gd name="connsiteY4" fmla="*/ 0 h 1212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3396" h="1212980">
                <a:moveTo>
                  <a:pt x="1240972" y="0"/>
                </a:moveTo>
                <a:lnTo>
                  <a:pt x="6624735" y="9331"/>
                </a:lnTo>
                <a:lnTo>
                  <a:pt x="6643396" y="1203649"/>
                </a:lnTo>
                <a:lnTo>
                  <a:pt x="0" y="1212980"/>
                </a:lnTo>
                <a:lnTo>
                  <a:pt x="1240972" y="0"/>
                </a:lnTo>
                <a:close/>
              </a:path>
            </a:pathLst>
          </a:custGeom>
          <a:blipFill>
            <a:blip r:embed="rId3"/>
            <a:srcRect/>
            <a:stretch>
              <a:fillRect r="-1294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grpSp>
        <p:nvGrpSpPr>
          <p:cNvPr id="16" name="Group 15"/>
          <p:cNvGrpSpPr/>
          <p:nvPr/>
        </p:nvGrpSpPr>
        <p:grpSpPr>
          <a:xfrm>
            <a:off x="2413700" y="4290119"/>
            <a:ext cx="647864" cy="1364702"/>
            <a:chOff x="6326061" y="3471343"/>
            <a:chExt cx="647864" cy="1364702"/>
          </a:xfrm>
        </p:grpSpPr>
        <p:sp>
          <p:nvSpPr>
            <p:cNvPr id="17" name="Flowchart: Terminator 16"/>
            <p:cNvSpPr/>
            <p:nvPr/>
          </p:nvSpPr>
          <p:spPr>
            <a:xfrm rot="20542917">
              <a:off x="6326061" y="3471343"/>
              <a:ext cx="186265" cy="709466"/>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grpSp>
          <p:nvGrpSpPr>
            <p:cNvPr id="18" name="Group 17"/>
            <p:cNvGrpSpPr/>
            <p:nvPr/>
          </p:nvGrpSpPr>
          <p:grpSpPr>
            <a:xfrm>
              <a:off x="6539478" y="3986013"/>
              <a:ext cx="434447" cy="850032"/>
              <a:chOff x="6457590" y="4013309"/>
              <a:chExt cx="434447" cy="850032"/>
            </a:xfrm>
          </p:grpSpPr>
          <p:sp>
            <p:nvSpPr>
              <p:cNvPr id="19" name="Flowchart: Terminator 18"/>
              <p:cNvSpPr/>
              <p:nvPr/>
            </p:nvSpPr>
            <p:spPr>
              <a:xfrm rot="8776591">
                <a:off x="6457590" y="4013309"/>
                <a:ext cx="180638" cy="604197"/>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pic>
            <p:nvPicPr>
              <p:cNvPr id="21" name="Picture 20"/>
              <p:cNvPicPr>
                <a:picLocks noChangeAspect="1"/>
              </p:cNvPicPr>
              <p:nvPr/>
            </p:nvPicPr>
            <p:blipFill>
              <a:blip r:embed="rId4"/>
              <a:stretch>
                <a:fillRect/>
              </a:stretch>
            </p:blipFill>
            <p:spPr>
              <a:xfrm rot="9664885">
                <a:off x="6586582" y="4454884"/>
                <a:ext cx="305455" cy="408457"/>
              </a:xfrm>
              <a:prstGeom prst="rect">
                <a:avLst/>
              </a:prstGeom>
            </p:spPr>
          </p:pic>
        </p:grpSp>
      </p:grpSp>
      <p:sp>
        <p:nvSpPr>
          <p:cNvPr id="26" name="Flowchart: Delay 25"/>
          <p:cNvSpPr/>
          <p:nvPr/>
        </p:nvSpPr>
        <p:spPr>
          <a:xfrm rot="20480802">
            <a:off x="2235004" y="3832895"/>
            <a:ext cx="320445" cy="657015"/>
          </a:xfrm>
          <a:prstGeom prst="flowChartDelay">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30" name="Rectangle: Single Corner Snipped 29"/>
          <p:cNvSpPr/>
          <p:nvPr/>
        </p:nvSpPr>
        <p:spPr>
          <a:xfrm flipH="1">
            <a:off x="1510371" y="3883017"/>
            <a:ext cx="844823" cy="1228724"/>
          </a:xfrm>
          <a:prstGeom prst="snip1Rect">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31" name="Oval 30"/>
          <p:cNvSpPr/>
          <p:nvPr/>
        </p:nvSpPr>
        <p:spPr>
          <a:xfrm>
            <a:off x="1297669" y="2894286"/>
            <a:ext cx="184756" cy="409920"/>
          </a:xfrm>
          <a:prstGeom prst="ellipse">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32" name="Oval 31"/>
          <p:cNvSpPr/>
          <p:nvPr/>
        </p:nvSpPr>
        <p:spPr>
          <a:xfrm>
            <a:off x="2449540" y="2881637"/>
            <a:ext cx="184756" cy="409920"/>
          </a:xfrm>
          <a:prstGeom prst="ellipse">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33" name="Flowchart: Off-page Connector 32"/>
          <p:cNvSpPr/>
          <p:nvPr/>
        </p:nvSpPr>
        <p:spPr>
          <a:xfrm>
            <a:off x="1802870" y="3593957"/>
            <a:ext cx="331997" cy="436406"/>
          </a:xfrm>
          <a:prstGeom prst="flowChartOffpageConnec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34" name="Oval 33"/>
          <p:cNvSpPr/>
          <p:nvPr/>
        </p:nvSpPr>
        <p:spPr>
          <a:xfrm>
            <a:off x="1378499" y="2284739"/>
            <a:ext cx="1154760" cy="1454687"/>
          </a:xfrm>
          <a:prstGeom prst="ellipse">
            <a:avLst/>
          </a:prstGeom>
          <a:solidFill>
            <a:srgbClr val="EED69D"/>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35" name="Flowchart: Terminator 34"/>
          <p:cNvSpPr/>
          <p:nvPr/>
        </p:nvSpPr>
        <p:spPr>
          <a:xfrm>
            <a:off x="1280954" y="4319881"/>
            <a:ext cx="225594" cy="711363"/>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36" name="Flowchart: Delay 35"/>
          <p:cNvSpPr/>
          <p:nvPr/>
        </p:nvSpPr>
        <p:spPr>
          <a:xfrm rot="1119198" flipH="1">
            <a:off x="1309175" y="3847442"/>
            <a:ext cx="320445" cy="657015"/>
          </a:xfrm>
          <a:prstGeom prst="flowChartDelay">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44" name="Moon 43"/>
          <p:cNvSpPr/>
          <p:nvPr/>
        </p:nvSpPr>
        <p:spPr>
          <a:xfrm rot="5400000">
            <a:off x="1529554" y="1879597"/>
            <a:ext cx="852651" cy="1186231"/>
          </a:xfrm>
          <a:prstGeom prst="moon">
            <a:avLst>
              <a:gd name="adj" fmla="val 65258"/>
            </a:avLst>
          </a:prstGeom>
          <a:pattFill prst="openDmnd">
            <a:fgClr>
              <a:srgbClr val="000000"/>
            </a:fgClr>
            <a:bgClr>
              <a:schemeClr val="bg1"/>
            </a:bgClr>
          </a:patt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sp>
        <p:nvSpPr>
          <p:cNvPr id="45" name="Moon 44"/>
          <p:cNvSpPr/>
          <p:nvPr/>
        </p:nvSpPr>
        <p:spPr>
          <a:xfrm rot="5400000">
            <a:off x="1650598" y="2012640"/>
            <a:ext cx="613097" cy="1157294"/>
          </a:xfrm>
          <a:prstGeom prst="moon">
            <a:avLst>
              <a:gd name="adj" fmla="val 52142"/>
            </a:avLst>
          </a:prstGeom>
          <a:pattFill prst="dotDmnd">
            <a:fgClr>
              <a:srgbClr val="000000"/>
            </a:fgClr>
            <a:bgClr>
              <a:srgbClr val="C28446"/>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sp>
        <p:nvSpPr>
          <p:cNvPr id="46" name="Oval 45"/>
          <p:cNvSpPr/>
          <p:nvPr/>
        </p:nvSpPr>
        <p:spPr>
          <a:xfrm>
            <a:off x="1736587" y="2127695"/>
            <a:ext cx="458284" cy="195232"/>
          </a:xfrm>
          <a:prstGeom prst="ellipse">
            <a:avLst/>
          </a:prstGeom>
          <a:pattFill prst="dotDmnd">
            <a:fgClr>
              <a:srgbClr val="F79646">
                <a:lumMod val="50000"/>
              </a:srgbClr>
            </a:fgClr>
            <a:bgClr>
              <a:srgbClr val="C28446"/>
            </a:bgClr>
          </a:patt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47" name="Right Triangle 46"/>
          <p:cNvSpPr/>
          <p:nvPr/>
        </p:nvSpPr>
        <p:spPr>
          <a:xfrm rot="8699319">
            <a:off x="1640488" y="3842823"/>
            <a:ext cx="247965" cy="291800"/>
          </a:xfrm>
          <a:prstGeom prst="rtTriangle">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48" name="Right Triangle 47"/>
          <p:cNvSpPr/>
          <p:nvPr/>
        </p:nvSpPr>
        <p:spPr>
          <a:xfrm rot="12900681" flipH="1">
            <a:off x="2057066" y="3842823"/>
            <a:ext cx="247965" cy="291800"/>
          </a:xfrm>
          <a:prstGeom prst="rtTriangle">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49" name="Flowchart: Connector 48"/>
          <p:cNvSpPr/>
          <p:nvPr/>
        </p:nvSpPr>
        <p:spPr>
          <a:xfrm>
            <a:off x="1917306" y="4094744"/>
            <a:ext cx="79677" cy="8727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sp>
        <p:nvSpPr>
          <p:cNvPr id="50" name="Flowchart: Connector 49"/>
          <p:cNvSpPr/>
          <p:nvPr/>
        </p:nvSpPr>
        <p:spPr>
          <a:xfrm>
            <a:off x="1917306" y="4221168"/>
            <a:ext cx="79677" cy="8727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pic>
        <p:nvPicPr>
          <p:cNvPr id="51" name="Picture 50"/>
          <p:cNvPicPr>
            <a:picLocks noChangeAspect="1"/>
          </p:cNvPicPr>
          <p:nvPr/>
        </p:nvPicPr>
        <p:blipFill>
          <a:blip r:embed="rId4"/>
          <a:stretch>
            <a:fillRect/>
          </a:stretch>
        </p:blipFill>
        <p:spPr>
          <a:xfrm rot="8243966" flipH="1">
            <a:off x="1527247" y="5320355"/>
            <a:ext cx="324570" cy="434019"/>
          </a:xfrm>
          <a:prstGeom prst="rect">
            <a:avLst/>
          </a:prstGeom>
        </p:spPr>
      </p:pic>
      <p:sp>
        <p:nvSpPr>
          <p:cNvPr id="52" name="Flowchart: Terminator 51"/>
          <p:cNvSpPr/>
          <p:nvPr/>
        </p:nvSpPr>
        <p:spPr>
          <a:xfrm rot="20153823" flipH="1">
            <a:off x="1382952" y="4974489"/>
            <a:ext cx="171350" cy="444778"/>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grpSp>
        <p:nvGrpSpPr>
          <p:cNvPr id="53" name="Group 52"/>
          <p:cNvGrpSpPr/>
          <p:nvPr/>
        </p:nvGrpSpPr>
        <p:grpSpPr>
          <a:xfrm>
            <a:off x="2068661" y="4005394"/>
            <a:ext cx="325110" cy="522802"/>
            <a:chOff x="859632" y="2338402"/>
            <a:chExt cx="571500" cy="788345"/>
          </a:xfrm>
        </p:grpSpPr>
        <p:sp>
          <p:nvSpPr>
            <p:cNvPr id="54" name="Rectangle 53"/>
            <p:cNvSpPr/>
            <p:nvPr/>
          </p:nvSpPr>
          <p:spPr>
            <a:xfrm>
              <a:off x="977900" y="2707482"/>
              <a:ext cx="342900" cy="85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pic>
          <p:nvPicPr>
            <p:cNvPr id="55" name="Picture 5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9632" y="2338402"/>
              <a:ext cx="571500" cy="788345"/>
            </a:xfrm>
            <a:prstGeom prst="rect">
              <a:avLst/>
            </a:prstGeom>
            <a:ln>
              <a:noFill/>
            </a:ln>
          </p:spPr>
        </p:pic>
      </p:grpSp>
      <p:sp>
        <p:nvSpPr>
          <p:cNvPr id="6" name="TextBox 5">
            <a:extLst>
              <a:ext uri="{FF2B5EF4-FFF2-40B4-BE49-F238E27FC236}">
                <a16:creationId xmlns:a16="http://schemas.microsoft.com/office/drawing/2014/main" id="{33A7A229-BA1D-DBBE-AB46-C50952E366A7}"/>
              </a:ext>
            </a:extLst>
          </p:cNvPr>
          <p:cNvSpPr txBox="1"/>
          <p:nvPr/>
        </p:nvSpPr>
        <p:spPr>
          <a:xfrm>
            <a:off x="3500374" y="2539158"/>
            <a:ext cx="7942326" cy="1107996"/>
          </a:xfrm>
          <a:prstGeom prst="rect">
            <a:avLst/>
          </a:prstGeom>
          <a:noFill/>
        </p:spPr>
        <p:txBody>
          <a:bodyPr wrap="square" rtlCol="0">
            <a:spAutoFit/>
          </a:bodyPr>
          <a:lstStyle/>
          <a:p>
            <a:pPr>
              <a:spcBef>
                <a:spcPts val="400"/>
              </a:spcBef>
              <a:spcAft>
                <a:spcPts val="800"/>
              </a:spcAft>
            </a:pPr>
            <a:r>
              <a:rPr lang="en-US" sz="2800" dirty="0">
                <a:solidFill>
                  <a:srgbClr val="000000"/>
                </a:solidFill>
              </a:rPr>
              <a:t>Step 2: Verify the water is in a solid frozen state. </a:t>
            </a:r>
          </a:p>
          <a:p>
            <a:pPr>
              <a:spcBef>
                <a:spcPts val="400"/>
              </a:spcBef>
              <a:spcAft>
                <a:spcPts val="800"/>
              </a:spcAft>
            </a:pPr>
            <a:r>
              <a:rPr lang="en-US" sz="2800" dirty="0">
                <a:solidFill>
                  <a:srgbClr val="000000"/>
                </a:solidFill>
              </a:rPr>
              <a:t>Place a coin on top of ice.</a:t>
            </a:r>
            <a:endParaRPr lang="en-US" sz="2400" dirty="0">
              <a:solidFill>
                <a:srgbClr val="000000"/>
              </a:solidFill>
            </a:endParaRPr>
          </a:p>
        </p:txBody>
      </p:sp>
      <p:grpSp>
        <p:nvGrpSpPr>
          <p:cNvPr id="64" name="Group 63">
            <a:extLst>
              <a:ext uri="{FF2B5EF4-FFF2-40B4-BE49-F238E27FC236}">
                <a16:creationId xmlns:a16="http://schemas.microsoft.com/office/drawing/2014/main" id="{516647F5-6EF0-392E-39C9-87C483783DD4}"/>
              </a:ext>
            </a:extLst>
          </p:cNvPr>
          <p:cNvGrpSpPr/>
          <p:nvPr/>
        </p:nvGrpSpPr>
        <p:grpSpPr>
          <a:xfrm>
            <a:off x="1833815" y="4977431"/>
            <a:ext cx="1055931" cy="1092702"/>
            <a:chOff x="325920" y="4805480"/>
            <a:chExt cx="1055931" cy="1092702"/>
          </a:xfrm>
        </p:grpSpPr>
        <p:sp>
          <p:nvSpPr>
            <p:cNvPr id="58" name="Flowchart: Magnetic Disk 27">
              <a:extLst>
                <a:ext uri="{FF2B5EF4-FFF2-40B4-BE49-F238E27FC236}">
                  <a16:creationId xmlns:a16="http://schemas.microsoft.com/office/drawing/2014/main" id="{6117F45B-3105-E0BA-C72C-888D755596FD}"/>
                </a:ext>
              </a:extLst>
            </p:cNvPr>
            <p:cNvSpPr/>
            <p:nvPr/>
          </p:nvSpPr>
          <p:spPr>
            <a:xfrm>
              <a:off x="354736" y="5167698"/>
              <a:ext cx="971642" cy="674864"/>
            </a:xfrm>
            <a:custGeom>
              <a:avLst/>
              <a:gdLst>
                <a:gd name="connsiteX0" fmla="*/ 0 w 10000"/>
                <a:gd name="connsiteY0" fmla="*/ 1667 h 10000"/>
                <a:gd name="connsiteX1" fmla="*/ 5000 w 10000"/>
                <a:gd name="connsiteY1" fmla="*/ 0 h 10000"/>
                <a:gd name="connsiteX2" fmla="*/ 10000 w 10000"/>
                <a:gd name="connsiteY2" fmla="*/ 1667 h 10000"/>
                <a:gd name="connsiteX3" fmla="*/ 10000 w 10000"/>
                <a:gd name="connsiteY3" fmla="*/ 8333 h 10000"/>
                <a:gd name="connsiteX4" fmla="*/ 5000 w 10000"/>
                <a:gd name="connsiteY4" fmla="*/ 10000 h 10000"/>
                <a:gd name="connsiteX5" fmla="*/ 0 w 10000"/>
                <a:gd name="connsiteY5" fmla="*/ 8333 h 10000"/>
                <a:gd name="connsiteX6" fmla="*/ 0 w 10000"/>
                <a:gd name="connsiteY6" fmla="*/ 1667 h 10000"/>
                <a:gd name="connsiteX0" fmla="*/ 10000 w 10000"/>
                <a:gd name="connsiteY0" fmla="*/ 1667 h 10000"/>
                <a:gd name="connsiteX1" fmla="*/ 5000 w 10000"/>
                <a:gd name="connsiteY1" fmla="*/ 3334 h 10000"/>
                <a:gd name="connsiteX2" fmla="*/ 0 w 10000"/>
                <a:gd name="connsiteY2" fmla="*/ 1667 h 10000"/>
                <a:gd name="connsiteX0" fmla="*/ 0 w 10000"/>
                <a:gd name="connsiteY0" fmla="*/ 1667 h 10000"/>
                <a:gd name="connsiteX1" fmla="*/ 5000 w 10000"/>
                <a:gd name="connsiteY1" fmla="*/ 0 h 10000"/>
                <a:gd name="connsiteX2" fmla="*/ 10000 w 10000"/>
                <a:gd name="connsiteY2" fmla="*/ 1667 h 10000"/>
                <a:gd name="connsiteX3" fmla="*/ 10000 w 10000"/>
                <a:gd name="connsiteY3" fmla="*/ 8333 h 10000"/>
                <a:gd name="connsiteX4" fmla="*/ 5000 w 10000"/>
                <a:gd name="connsiteY4" fmla="*/ 10000 h 10000"/>
                <a:gd name="connsiteX5" fmla="*/ 0 w 10000"/>
                <a:gd name="connsiteY5" fmla="*/ 8333 h 10000"/>
                <a:gd name="connsiteX6" fmla="*/ 0 w 10000"/>
                <a:gd name="connsiteY6" fmla="*/ 1667 h 10000"/>
                <a:gd name="connsiteX0" fmla="*/ 0 w 10000"/>
                <a:gd name="connsiteY0" fmla="*/ 1667 h 10888"/>
                <a:gd name="connsiteX1" fmla="*/ 5000 w 10000"/>
                <a:gd name="connsiteY1" fmla="*/ 0 h 10888"/>
                <a:gd name="connsiteX2" fmla="*/ 10000 w 10000"/>
                <a:gd name="connsiteY2" fmla="*/ 1667 h 10888"/>
                <a:gd name="connsiteX3" fmla="*/ 10000 w 10000"/>
                <a:gd name="connsiteY3" fmla="*/ 8333 h 10888"/>
                <a:gd name="connsiteX4" fmla="*/ 5000 w 10000"/>
                <a:gd name="connsiteY4" fmla="*/ 10000 h 10888"/>
                <a:gd name="connsiteX5" fmla="*/ 0 w 10000"/>
                <a:gd name="connsiteY5" fmla="*/ 8333 h 10888"/>
                <a:gd name="connsiteX6" fmla="*/ 0 w 10000"/>
                <a:gd name="connsiteY6" fmla="*/ 1667 h 10888"/>
                <a:gd name="connsiteX0" fmla="*/ 10000 w 10000"/>
                <a:gd name="connsiteY0" fmla="*/ 1667 h 10888"/>
                <a:gd name="connsiteX1" fmla="*/ 5000 w 10000"/>
                <a:gd name="connsiteY1" fmla="*/ 3334 h 10888"/>
                <a:gd name="connsiteX2" fmla="*/ 0 w 10000"/>
                <a:gd name="connsiteY2" fmla="*/ 1667 h 10888"/>
                <a:gd name="connsiteX0" fmla="*/ 0 w 10000"/>
                <a:gd name="connsiteY0" fmla="*/ 1667 h 10888"/>
                <a:gd name="connsiteX1" fmla="*/ 5000 w 10000"/>
                <a:gd name="connsiteY1" fmla="*/ 0 h 10888"/>
                <a:gd name="connsiteX2" fmla="*/ 10000 w 10000"/>
                <a:gd name="connsiteY2" fmla="*/ 1667 h 10888"/>
                <a:gd name="connsiteX3" fmla="*/ 10000 w 10000"/>
                <a:gd name="connsiteY3" fmla="*/ 8333 h 10888"/>
                <a:gd name="connsiteX4" fmla="*/ 5000 w 10000"/>
                <a:gd name="connsiteY4" fmla="*/ 10888 h 10888"/>
                <a:gd name="connsiteX5" fmla="*/ 0 w 10000"/>
                <a:gd name="connsiteY5" fmla="*/ 8333 h 10888"/>
                <a:gd name="connsiteX6" fmla="*/ 0 w 10000"/>
                <a:gd name="connsiteY6" fmla="*/ 1667 h 10888"/>
                <a:gd name="connsiteX0" fmla="*/ 0 w 10000"/>
                <a:gd name="connsiteY0" fmla="*/ 1667 h 10888"/>
                <a:gd name="connsiteX1" fmla="*/ 5000 w 10000"/>
                <a:gd name="connsiteY1" fmla="*/ 0 h 10888"/>
                <a:gd name="connsiteX2" fmla="*/ 10000 w 10000"/>
                <a:gd name="connsiteY2" fmla="*/ 1667 h 10888"/>
                <a:gd name="connsiteX3" fmla="*/ 10000 w 10000"/>
                <a:gd name="connsiteY3" fmla="*/ 8333 h 10888"/>
                <a:gd name="connsiteX4" fmla="*/ 5000 w 10000"/>
                <a:gd name="connsiteY4" fmla="*/ 10888 h 10888"/>
                <a:gd name="connsiteX5" fmla="*/ 0 w 10000"/>
                <a:gd name="connsiteY5" fmla="*/ 8333 h 10888"/>
                <a:gd name="connsiteX6" fmla="*/ 0 w 10000"/>
                <a:gd name="connsiteY6" fmla="*/ 1667 h 10888"/>
                <a:gd name="connsiteX0" fmla="*/ 10000 w 10000"/>
                <a:gd name="connsiteY0" fmla="*/ 1667 h 10888"/>
                <a:gd name="connsiteX1" fmla="*/ 5000 w 10000"/>
                <a:gd name="connsiteY1" fmla="*/ 3334 h 10888"/>
                <a:gd name="connsiteX2" fmla="*/ 0 w 10000"/>
                <a:gd name="connsiteY2" fmla="*/ 1667 h 10888"/>
                <a:gd name="connsiteX0" fmla="*/ 0 w 10000"/>
                <a:gd name="connsiteY0" fmla="*/ 1667 h 10888"/>
                <a:gd name="connsiteX1" fmla="*/ 5000 w 10000"/>
                <a:gd name="connsiteY1" fmla="*/ 0 h 10888"/>
                <a:gd name="connsiteX2" fmla="*/ 10000 w 10000"/>
                <a:gd name="connsiteY2" fmla="*/ 1667 h 10888"/>
                <a:gd name="connsiteX3" fmla="*/ 10000 w 10000"/>
                <a:gd name="connsiteY3" fmla="*/ 8333 h 10888"/>
                <a:gd name="connsiteX4" fmla="*/ 5000 w 10000"/>
                <a:gd name="connsiteY4" fmla="*/ 10888 h 10888"/>
                <a:gd name="connsiteX5" fmla="*/ 0 w 10000"/>
                <a:gd name="connsiteY5" fmla="*/ 8333 h 10888"/>
                <a:gd name="connsiteX6" fmla="*/ 0 w 10000"/>
                <a:gd name="connsiteY6" fmla="*/ 1667 h 10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888" stroke="0" extrusionOk="0">
                  <a:moveTo>
                    <a:pt x="0" y="1667"/>
                  </a:moveTo>
                  <a:cubicBezTo>
                    <a:pt x="0" y="746"/>
                    <a:pt x="2239" y="0"/>
                    <a:pt x="5000" y="0"/>
                  </a:cubicBezTo>
                  <a:cubicBezTo>
                    <a:pt x="7761" y="0"/>
                    <a:pt x="10000" y="746"/>
                    <a:pt x="10000" y="1667"/>
                  </a:cubicBezTo>
                  <a:lnTo>
                    <a:pt x="10000" y="8333"/>
                  </a:lnTo>
                  <a:cubicBezTo>
                    <a:pt x="10000" y="9254"/>
                    <a:pt x="7761" y="10888"/>
                    <a:pt x="5000" y="10888"/>
                  </a:cubicBezTo>
                  <a:cubicBezTo>
                    <a:pt x="2239" y="10888"/>
                    <a:pt x="0" y="9254"/>
                    <a:pt x="0" y="8333"/>
                  </a:cubicBezTo>
                  <a:lnTo>
                    <a:pt x="0" y="1667"/>
                  </a:lnTo>
                  <a:close/>
                </a:path>
                <a:path w="10000" h="10888" fill="none" extrusionOk="0">
                  <a:moveTo>
                    <a:pt x="10000" y="1667"/>
                  </a:moveTo>
                  <a:cubicBezTo>
                    <a:pt x="10000" y="2588"/>
                    <a:pt x="7761" y="3334"/>
                    <a:pt x="5000" y="3334"/>
                  </a:cubicBezTo>
                  <a:cubicBezTo>
                    <a:pt x="2239" y="3334"/>
                    <a:pt x="0" y="2588"/>
                    <a:pt x="0" y="1667"/>
                  </a:cubicBezTo>
                </a:path>
                <a:path w="10000" h="10888" fill="none">
                  <a:moveTo>
                    <a:pt x="0" y="1667"/>
                  </a:moveTo>
                  <a:cubicBezTo>
                    <a:pt x="0" y="746"/>
                    <a:pt x="2239" y="0"/>
                    <a:pt x="5000" y="0"/>
                  </a:cubicBezTo>
                  <a:cubicBezTo>
                    <a:pt x="7761" y="0"/>
                    <a:pt x="10000" y="746"/>
                    <a:pt x="10000" y="1667"/>
                  </a:cubicBezTo>
                  <a:lnTo>
                    <a:pt x="10000" y="8333"/>
                  </a:lnTo>
                  <a:cubicBezTo>
                    <a:pt x="10000" y="9254"/>
                    <a:pt x="7761" y="10888"/>
                    <a:pt x="5000" y="10888"/>
                  </a:cubicBezTo>
                  <a:cubicBezTo>
                    <a:pt x="2239" y="10888"/>
                    <a:pt x="0" y="9254"/>
                    <a:pt x="0" y="8333"/>
                  </a:cubicBezTo>
                  <a:lnTo>
                    <a:pt x="0" y="1667"/>
                  </a:lnTo>
                  <a:close/>
                </a:path>
              </a:pathLst>
            </a:cu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grpSp>
          <p:nvGrpSpPr>
            <p:cNvPr id="59" name="Group 58">
              <a:extLst>
                <a:ext uri="{FF2B5EF4-FFF2-40B4-BE49-F238E27FC236}">
                  <a16:creationId xmlns:a16="http://schemas.microsoft.com/office/drawing/2014/main" id="{B989E4EC-3F60-BC3A-6078-7F522F54CCA4}"/>
                </a:ext>
              </a:extLst>
            </p:cNvPr>
            <p:cNvGrpSpPr/>
            <p:nvPr/>
          </p:nvGrpSpPr>
          <p:grpSpPr>
            <a:xfrm>
              <a:off x="325920" y="4805480"/>
              <a:ext cx="1055931" cy="1092702"/>
              <a:chOff x="591108" y="2162175"/>
              <a:chExt cx="1782856" cy="1890331"/>
            </a:xfrm>
          </p:grpSpPr>
          <p:pic>
            <p:nvPicPr>
              <p:cNvPr id="60" name="Picture 59" descr="A picture containing cup, coffee cup&#10;&#10;Description automatically generated">
                <a:extLst>
                  <a:ext uri="{FF2B5EF4-FFF2-40B4-BE49-F238E27FC236}">
                    <a16:creationId xmlns:a16="http://schemas.microsoft.com/office/drawing/2014/main" id="{E6E896C2-828C-E180-13F2-588DCE92C08C}"/>
                  </a:ext>
                </a:extLst>
              </p:cNvPr>
              <p:cNvPicPr>
                <a:picLocks noChangeAspect="1"/>
              </p:cNvPicPr>
              <p:nvPr/>
            </p:nvPicPr>
            <p:blipFill rotWithShape="1">
              <a:blip r:embed="rId6"/>
              <a:srcRect t="29903"/>
              <a:stretch/>
            </p:blipFill>
            <p:spPr>
              <a:xfrm>
                <a:off x="591108" y="2162175"/>
                <a:ext cx="1782856" cy="1890331"/>
              </a:xfrm>
              <a:prstGeom prst="rect">
                <a:avLst/>
              </a:prstGeom>
            </p:spPr>
          </p:pic>
          <p:cxnSp>
            <p:nvCxnSpPr>
              <p:cNvPr id="61" name="Straight Connector 60">
                <a:extLst>
                  <a:ext uri="{FF2B5EF4-FFF2-40B4-BE49-F238E27FC236}">
                    <a16:creationId xmlns:a16="http://schemas.microsoft.com/office/drawing/2014/main" id="{B9EE66E2-507A-4BD4-0859-1D57FFE115F0}"/>
                  </a:ext>
                </a:extLst>
              </p:cNvPr>
              <p:cNvCxnSpPr/>
              <p:nvPr/>
            </p:nvCxnSpPr>
            <p:spPr>
              <a:xfrm>
                <a:off x="591108" y="2162175"/>
                <a:ext cx="1782856"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grpSp>
        <p:pic>
          <p:nvPicPr>
            <p:cNvPr id="63" name="Picture 62" descr="Icon&#10;&#10;Description automatically generated with medium confidence">
              <a:extLst>
                <a:ext uri="{FF2B5EF4-FFF2-40B4-BE49-F238E27FC236}">
                  <a16:creationId xmlns:a16="http://schemas.microsoft.com/office/drawing/2014/main" id="{F5236678-A82B-35F7-66D1-D6AB76C2039F}"/>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Lst>
            </a:blip>
            <a:srcRect l="21215" t="20411" r="21202" b="20411"/>
            <a:stretch/>
          </p:blipFill>
          <p:spPr>
            <a:xfrm>
              <a:off x="628125" y="5046644"/>
              <a:ext cx="421386" cy="433053"/>
            </a:xfrm>
            <a:prstGeom prst="rect">
              <a:avLst/>
            </a:prstGeom>
            <a:scene3d>
              <a:camera prst="isometricOffAxis2Top"/>
              <a:lightRig rig="threePt" dir="t"/>
            </a:scene3d>
          </p:spPr>
        </p:pic>
      </p:grpSp>
      <p:grpSp>
        <p:nvGrpSpPr>
          <p:cNvPr id="83" name="Group 82">
            <a:extLst>
              <a:ext uri="{FF2B5EF4-FFF2-40B4-BE49-F238E27FC236}">
                <a16:creationId xmlns:a16="http://schemas.microsoft.com/office/drawing/2014/main" id="{161E8E57-78DF-9C3A-885C-58F95E4CD687}"/>
              </a:ext>
            </a:extLst>
          </p:cNvPr>
          <p:cNvGrpSpPr/>
          <p:nvPr/>
        </p:nvGrpSpPr>
        <p:grpSpPr>
          <a:xfrm>
            <a:off x="1521168" y="2814055"/>
            <a:ext cx="889770" cy="864887"/>
            <a:chOff x="1851368" y="2814054"/>
            <a:chExt cx="889770" cy="864887"/>
          </a:xfrm>
        </p:grpSpPr>
        <p:grpSp>
          <p:nvGrpSpPr>
            <p:cNvPr id="4" name="Group 3">
              <a:extLst>
                <a:ext uri="{FF2B5EF4-FFF2-40B4-BE49-F238E27FC236}">
                  <a16:creationId xmlns:a16="http://schemas.microsoft.com/office/drawing/2014/main" id="{63ACFE6F-C9BA-ADB0-6B45-CC557DF436D1}"/>
                </a:ext>
              </a:extLst>
            </p:cNvPr>
            <p:cNvGrpSpPr/>
            <p:nvPr/>
          </p:nvGrpSpPr>
          <p:grpSpPr>
            <a:xfrm>
              <a:off x="1851368" y="2814054"/>
              <a:ext cx="889770" cy="864887"/>
              <a:chOff x="6728293" y="3633510"/>
              <a:chExt cx="889770" cy="864887"/>
            </a:xfrm>
          </p:grpSpPr>
          <p:grpSp>
            <p:nvGrpSpPr>
              <p:cNvPr id="20" name="Group 19">
                <a:extLst>
                  <a:ext uri="{FF2B5EF4-FFF2-40B4-BE49-F238E27FC236}">
                    <a16:creationId xmlns:a16="http://schemas.microsoft.com/office/drawing/2014/main" id="{B39102E0-FFB5-B013-1C34-422850C3AF6F}"/>
                  </a:ext>
                </a:extLst>
              </p:cNvPr>
              <p:cNvGrpSpPr/>
              <p:nvPr/>
            </p:nvGrpSpPr>
            <p:grpSpPr>
              <a:xfrm rot="1879854" flipH="1">
                <a:off x="7217848" y="3717037"/>
                <a:ext cx="386764" cy="226743"/>
                <a:chOff x="5136060" y="1710152"/>
                <a:chExt cx="538831" cy="347248"/>
              </a:xfrm>
            </p:grpSpPr>
            <p:sp>
              <p:nvSpPr>
                <p:cNvPr id="56" name="Oval 5">
                  <a:extLst>
                    <a:ext uri="{FF2B5EF4-FFF2-40B4-BE49-F238E27FC236}">
                      <a16:creationId xmlns:a16="http://schemas.microsoft.com/office/drawing/2014/main" id="{F693DE2D-08FC-C2BC-E1FE-DB534F62AF08}"/>
                    </a:ext>
                  </a:extLst>
                </p:cNvPr>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nvGrpSpPr>
                <p:cNvPr id="57" name="Group 56">
                  <a:extLst>
                    <a:ext uri="{FF2B5EF4-FFF2-40B4-BE49-F238E27FC236}">
                      <a16:creationId xmlns:a16="http://schemas.microsoft.com/office/drawing/2014/main" id="{2002654E-AB2A-4431-2466-BA2B086031C2}"/>
                    </a:ext>
                  </a:extLst>
                </p:cNvPr>
                <p:cNvGrpSpPr/>
                <p:nvPr/>
              </p:nvGrpSpPr>
              <p:grpSpPr>
                <a:xfrm rot="20545732">
                  <a:off x="5242936" y="1710152"/>
                  <a:ext cx="85726" cy="45719"/>
                  <a:chOff x="5293988" y="1700325"/>
                  <a:chExt cx="85726" cy="42639"/>
                </a:xfrm>
              </p:grpSpPr>
              <p:cxnSp>
                <p:nvCxnSpPr>
                  <p:cNvPr id="69" name="Straight Connector 68">
                    <a:extLst>
                      <a:ext uri="{FF2B5EF4-FFF2-40B4-BE49-F238E27FC236}">
                        <a16:creationId xmlns:a16="http://schemas.microsoft.com/office/drawing/2014/main" id="{AE36B240-6EE7-4704-A1D7-97672E53DC68}"/>
                      </a:ext>
                    </a:extLst>
                  </p:cNvPr>
                  <p:cNvCxnSpPr/>
                  <p:nvPr/>
                </p:nvCxnSpPr>
                <p:spPr>
                  <a:xfrm>
                    <a:off x="5293988"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70" name="Straight Connector 69">
                    <a:extLst>
                      <a:ext uri="{FF2B5EF4-FFF2-40B4-BE49-F238E27FC236}">
                        <a16:creationId xmlns:a16="http://schemas.microsoft.com/office/drawing/2014/main" id="{8DD34BA6-0D56-3A98-3694-64C765241F58}"/>
                      </a:ext>
                    </a:extLst>
                  </p:cNvPr>
                  <p:cNvCxnSpPr/>
                  <p:nvPr/>
                </p:nvCxnSpPr>
                <p:spPr>
                  <a:xfrm>
                    <a:off x="5336850"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71" name="Straight Connector 70">
                    <a:extLst>
                      <a:ext uri="{FF2B5EF4-FFF2-40B4-BE49-F238E27FC236}">
                        <a16:creationId xmlns:a16="http://schemas.microsoft.com/office/drawing/2014/main" id="{0DDD3CCB-48FA-8601-696A-0C5EBF68BAD6}"/>
                      </a:ext>
                    </a:extLst>
                  </p:cNvPr>
                  <p:cNvCxnSpPr/>
                  <p:nvPr/>
                </p:nvCxnSpPr>
                <p:spPr>
                  <a:xfrm>
                    <a:off x="5379714" y="1700325"/>
                    <a:ext cx="0" cy="42639"/>
                  </a:xfrm>
                  <a:prstGeom prst="line">
                    <a:avLst/>
                  </a:prstGeom>
                  <a:noFill/>
                  <a:ln w="31750" cap="sq" cmpd="dbl" algn="ctr">
                    <a:solidFill>
                      <a:sysClr val="windowText" lastClr="000000"/>
                    </a:solidFill>
                    <a:prstDash val="dashDot"/>
                    <a:round/>
                    <a:headEnd type="none" w="med" len="sm"/>
                    <a:tailEnd type="none"/>
                  </a:ln>
                  <a:effectLst/>
                </p:spPr>
              </p:cxnSp>
            </p:grpSp>
            <p:sp>
              <p:nvSpPr>
                <p:cNvPr id="62" name="Oval 4">
                  <a:extLst>
                    <a:ext uri="{FF2B5EF4-FFF2-40B4-BE49-F238E27FC236}">
                      <a16:creationId xmlns:a16="http://schemas.microsoft.com/office/drawing/2014/main" id="{1D4D1EDB-75C9-8C43-1D5D-7023D9CC5462}"/>
                    </a:ext>
                  </a:extLst>
                </p:cNvPr>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65" name="Oval 64">
                  <a:extLst>
                    <a:ext uri="{FF2B5EF4-FFF2-40B4-BE49-F238E27FC236}">
                      <a16:creationId xmlns:a16="http://schemas.microsoft.com/office/drawing/2014/main" id="{D7448E56-8625-F22D-75AE-414726885DD7}"/>
                    </a:ext>
                  </a:extLst>
                </p:cNvPr>
                <p:cNvSpPr/>
                <p:nvPr/>
              </p:nvSpPr>
              <p:spPr>
                <a:xfrm>
                  <a:off x="5275412" y="1778000"/>
                  <a:ext cx="279400" cy="279400"/>
                </a:xfrm>
                <a:prstGeom prst="ellipse">
                  <a:avLst/>
                </a:prstGeom>
                <a:solidFill>
                  <a:srgbClr val="864826"/>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66" name="Oval 65">
                  <a:extLst>
                    <a:ext uri="{FF2B5EF4-FFF2-40B4-BE49-F238E27FC236}">
                      <a16:creationId xmlns:a16="http://schemas.microsoft.com/office/drawing/2014/main" id="{FAA06328-3E68-E014-5A38-D9847C222A94}"/>
                    </a:ext>
                  </a:extLst>
                </p:cNvPr>
                <p:cNvSpPr/>
                <p:nvPr/>
              </p:nvSpPr>
              <p:spPr>
                <a:xfrm>
                  <a:off x="5331124" y="1833712"/>
                  <a:ext cx="223688" cy="223688"/>
                </a:xfrm>
                <a:prstGeom prst="ellipse">
                  <a:avLst/>
                </a:prstGeom>
                <a:solidFill>
                  <a:srgbClr val="33030D"/>
                </a:solidFill>
                <a:ln w="12700" cap="flat" cmpd="sng" algn="ctr">
                  <a:noFill/>
                  <a:prstDash val="solid"/>
                  <a:miter lim="800000"/>
                </a:ln>
                <a:effectLst/>
              </p:spPr>
              <p:txBody>
                <a:bodyPr rtlCol="0" anchor="ctr"/>
                <a:lstStyle/>
                <a:p>
                  <a:pPr algn="ctr">
                    <a:defRPr/>
                  </a:pPr>
                  <a:endParaRPr lang="en-US" sz="1530" kern="0" dirty="0">
                    <a:solidFill>
                      <a:prstClr val="white"/>
                    </a:solidFill>
                    <a:latin typeface="Calibri"/>
                  </a:endParaRPr>
                </a:p>
              </p:txBody>
            </p:sp>
            <p:sp>
              <p:nvSpPr>
                <p:cNvPr id="67" name="Oval 66">
                  <a:extLst>
                    <a:ext uri="{FF2B5EF4-FFF2-40B4-BE49-F238E27FC236}">
                      <a16:creationId xmlns:a16="http://schemas.microsoft.com/office/drawing/2014/main" id="{1FD5BD29-2789-6845-7382-BDAFAD42979F}"/>
                    </a:ext>
                  </a:extLst>
                </p:cNvPr>
                <p:cNvSpPr/>
                <p:nvPr/>
              </p:nvSpPr>
              <p:spPr>
                <a:xfrm>
                  <a:off x="5404868" y="1846412"/>
                  <a:ext cx="127000" cy="127000"/>
                </a:xfrm>
                <a:prstGeom prst="ellipse">
                  <a:avLst/>
                </a:prstGeom>
                <a:solidFill>
                  <a:srgbClr val="B46004"/>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68" name="Oval 67">
                  <a:extLst>
                    <a:ext uri="{FF2B5EF4-FFF2-40B4-BE49-F238E27FC236}">
                      <a16:creationId xmlns:a16="http://schemas.microsoft.com/office/drawing/2014/main" id="{DAFA3926-93CC-9D85-7807-2ACCA5FEFCE1}"/>
                    </a:ext>
                  </a:extLst>
                </p:cNvPr>
                <p:cNvSpPr/>
                <p:nvPr/>
              </p:nvSpPr>
              <p:spPr>
                <a:xfrm>
                  <a:off x="5442970" y="1903413"/>
                  <a:ext cx="88898" cy="82699"/>
                </a:xfrm>
                <a:prstGeom prst="ellipse">
                  <a:avLst/>
                </a:pr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sp>
            <p:nvSpPr>
              <p:cNvPr id="22" name="Freeform: Shape 21">
                <a:extLst>
                  <a:ext uri="{FF2B5EF4-FFF2-40B4-BE49-F238E27FC236}">
                    <a16:creationId xmlns:a16="http://schemas.microsoft.com/office/drawing/2014/main" id="{17F794B3-C489-1A1C-F6D6-3987821D6670}"/>
                  </a:ext>
                </a:extLst>
              </p:cNvPr>
              <p:cNvSpPr/>
              <p:nvPr/>
            </p:nvSpPr>
            <p:spPr>
              <a:xfrm flipH="1">
                <a:off x="7139714" y="4060428"/>
                <a:ext cx="126565" cy="99681"/>
              </a:xfrm>
              <a:custGeom>
                <a:avLst/>
                <a:gdLst>
                  <a:gd name="connsiteX0" fmla="*/ 52387 w 133350"/>
                  <a:gd name="connsiteY0" fmla="*/ 0 h 104775"/>
                  <a:gd name="connsiteX1" fmla="*/ 0 w 133350"/>
                  <a:gd name="connsiteY1" fmla="*/ 95250 h 104775"/>
                  <a:gd name="connsiteX2" fmla="*/ 133350 w 133350"/>
                  <a:gd name="connsiteY2" fmla="*/ 104775 h 104775"/>
                  <a:gd name="connsiteX0" fmla="*/ 52387 w 122112"/>
                  <a:gd name="connsiteY0" fmla="*/ 0 h 95250"/>
                  <a:gd name="connsiteX1" fmla="*/ 0 w 122112"/>
                  <a:gd name="connsiteY1" fmla="*/ 95250 h 95250"/>
                  <a:gd name="connsiteX2" fmla="*/ 122112 w 122112"/>
                  <a:gd name="connsiteY2" fmla="*/ 78059 h 95250"/>
                  <a:gd name="connsiteX0" fmla="*/ 54226 w 123951"/>
                  <a:gd name="connsiteY0" fmla="*/ 0 h 99010"/>
                  <a:gd name="connsiteX1" fmla="*/ 1839 w 123951"/>
                  <a:gd name="connsiteY1" fmla="*/ 95250 h 99010"/>
                  <a:gd name="connsiteX2" fmla="*/ 123951 w 123951"/>
                  <a:gd name="connsiteY2" fmla="*/ 78059 h 99010"/>
                  <a:gd name="connsiteX0" fmla="*/ 46040 w 124756"/>
                  <a:gd name="connsiteY0" fmla="*/ 0 h 121163"/>
                  <a:gd name="connsiteX1" fmla="*/ 2644 w 124756"/>
                  <a:gd name="connsiteY1" fmla="*/ 116029 h 121163"/>
                  <a:gd name="connsiteX2" fmla="*/ 124756 w 124756"/>
                  <a:gd name="connsiteY2" fmla="*/ 98838 h 121163"/>
                  <a:gd name="connsiteX0" fmla="*/ 44629 w 93376"/>
                  <a:gd name="connsiteY0" fmla="*/ 0 h 129127"/>
                  <a:gd name="connsiteX1" fmla="*/ 1233 w 93376"/>
                  <a:gd name="connsiteY1" fmla="*/ 116029 h 129127"/>
                  <a:gd name="connsiteX2" fmla="*/ 93376 w 93376"/>
                  <a:gd name="connsiteY2" fmla="*/ 122587 h 129127"/>
                  <a:gd name="connsiteX0" fmla="*/ 33810 w 94544"/>
                  <a:gd name="connsiteY0" fmla="*/ 0 h 108102"/>
                  <a:gd name="connsiteX1" fmla="*/ 2401 w 94544"/>
                  <a:gd name="connsiteY1" fmla="*/ 96239 h 108102"/>
                  <a:gd name="connsiteX2" fmla="*/ 94544 w 94544"/>
                  <a:gd name="connsiteY2" fmla="*/ 102797 h 108102"/>
                </a:gdLst>
                <a:ahLst/>
                <a:cxnLst>
                  <a:cxn ang="0">
                    <a:pos x="connsiteX0" y="connsiteY0"/>
                  </a:cxn>
                  <a:cxn ang="0">
                    <a:pos x="connsiteX1" y="connsiteY1"/>
                  </a:cxn>
                  <a:cxn ang="0">
                    <a:pos x="connsiteX2" y="connsiteY2"/>
                  </a:cxn>
                </a:cxnLst>
                <a:rect l="l" t="t" r="r" b="b"/>
                <a:pathLst>
                  <a:path w="94544" h="108102">
                    <a:moveTo>
                      <a:pt x="33810" y="0"/>
                    </a:moveTo>
                    <a:cubicBezTo>
                      <a:pt x="16348" y="31750"/>
                      <a:pt x="-7721" y="79106"/>
                      <a:pt x="2401" y="96239"/>
                    </a:cubicBezTo>
                    <a:cubicBezTo>
                      <a:pt x="12523" y="113372"/>
                      <a:pt x="53840" y="108527"/>
                      <a:pt x="94544" y="102797"/>
                    </a:cubicBezTo>
                  </a:path>
                </a:pathLst>
              </a:custGeom>
              <a:noFill/>
              <a:ln w="12700" cap="flat" cmpd="sng" algn="ctr">
                <a:solidFill>
                  <a:srgbClr val="A75809"/>
                </a:solid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23" name="Oval 22">
                <a:extLst>
                  <a:ext uri="{FF2B5EF4-FFF2-40B4-BE49-F238E27FC236}">
                    <a16:creationId xmlns:a16="http://schemas.microsoft.com/office/drawing/2014/main" id="{CE5F129B-6116-90B0-6366-8FBA33AA073D}"/>
                  </a:ext>
                </a:extLst>
              </p:cNvPr>
              <p:cNvSpPr/>
              <p:nvPr/>
            </p:nvSpPr>
            <p:spPr>
              <a:xfrm flipH="1">
                <a:off x="7370494" y="4013886"/>
                <a:ext cx="247569" cy="200609"/>
              </a:xfrm>
              <a:prstGeom prst="ellipse">
                <a:avLst/>
              </a:prstGeom>
              <a:solidFill>
                <a:srgbClr val="FF0000">
                  <a:alpha val="8000"/>
                </a:srgbClr>
              </a:solidFill>
              <a:ln w="12700" cap="flat" cmpd="sng" algn="ctr">
                <a:noFill/>
                <a:prstDash val="solid"/>
                <a:miter lim="800000"/>
              </a:ln>
              <a:effectLst/>
            </p:spPr>
            <p:txBody>
              <a:bodyPr rtlCol="0" anchor="ctr"/>
              <a:lstStyle/>
              <a:p>
                <a:pPr algn="ctr">
                  <a:defRPr/>
                </a:pPr>
                <a:endParaRPr lang="en-US" kern="0">
                  <a:solidFill>
                    <a:prstClr val="white"/>
                  </a:solidFill>
                  <a:latin typeface="Calibri"/>
                </a:endParaRPr>
              </a:p>
            </p:txBody>
          </p:sp>
          <p:sp>
            <p:nvSpPr>
              <p:cNvPr id="24" name="Oval 23">
                <a:extLst>
                  <a:ext uri="{FF2B5EF4-FFF2-40B4-BE49-F238E27FC236}">
                    <a16:creationId xmlns:a16="http://schemas.microsoft.com/office/drawing/2014/main" id="{400982FA-BDE3-8BA9-776D-F082AB913234}"/>
                  </a:ext>
                </a:extLst>
              </p:cNvPr>
              <p:cNvSpPr/>
              <p:nvPr/>
            </p:nvSpPr>
            <p:spPr>
              <a:xfrm flipH="1">
                <a:off x="6740737" y="4015344"/>
                <a:ext cx="247569" cy="200609"/>
              </a:xfrm>
              <a:prstGeom prst="ellipse">
                <a:avLst/>
              </a:prstGeom>
              <a:solidFill>
                <a:srgbClr val="FF0000">
                  <a:alpha val="8000"/>
                </a:srgbClr>
              </a:solidFill>
              <a:ln w="12700" cap="flat" cmpd="sng" algn="ctr">
                <a:noFill/>
                <a:prstDash val="solid"/>
                <a:miter lim="800000"/>
              </a:ln>
              <a:effectLst/>
            </p:spPr>
            <p:txBody>
              <a:bodyPr rtlCol="0" anchor="ctr"/>
              <a:lstStyle/>
              <a:p>
                <a:pPr algn="ctr">
                  <a:defRPr/>
                </a:pPr>
                <a:endParaRPr lang="en-US" kern="0">
                  <a:solidFill>
                    <a:prstClr val="white"/>
                  </a:solidFill>
                  <a:latin typeface="Calibri"/>
                </a:endParaRPr>
              </a:p>
            </p:txBody>
          </p:sp>
          <p:sp>
            <p:nvSpPr>
              <p:cNvPr id="25" name="Diagonal Stripe 24">
                <a:extLst>
                  <a:ext uri="{FF2B5EF4-FFF2-40B4-BE49-F238E27FC236}">
                    <a16:creationId xmlns:a16="http://schemas.microsoft.com/office/drawing/2014/main" id="{277BC009-50EA-5A91-DD87-4AB22E074AB4}"/>
                  </a:ext>
                </a:extLst>
              </p:cNvPr>
              <p:cNvSpPr/>
              <p:nvPr/>
            </p:nvSpPr>
            <p:spPr>
              <a:xfrm rot="609218">
                <a:off x="7217412" y="3641433"/>
                <a:ext cx="370838" cy="88647"/>
              </a:xfrm>
              <a:prstGeom prst="diagStripe">
                <a:avLst/>
              </a:prstGeom>
              <a:solidFill>
                <a:srgbClr val="843C0C"/>
              </a:solidFill>
              <a:ln w="12700" cap="flat" cmpd="sng" algn="ctr">
                <a:noFill/>
                <a:prstDash val="solid"/>
                <a:miter lim="800000"/>
              </a:ln>
              <a:effectLst/>
            </p:spPr>
            <p:txBody>
              <a:bodyPr rtlCol="0" anchor="ctr"/>
              <a:lstStyle/>
              <a:p>
                <a:pPr algn="ctr">
                  <a:defRPr/>
                </a:pPr>
                <a:endParaRPr lang="en-US" kern="0">
                  <a:solidFill>
                    <a:prstClr val="white"/>
                  </a:solidFill>
                  <a:latin typeface="Corbel" panose="020B0503020204020204"/>
                </a:endParaRPr>
              </a:p>
            </p:txBody>
          </p:sp>
          <p:sp>
            <p:nvSpPr>
              <p:cNvPr id="27" name="Diagonal Stripe 26">
                <a:extLst>
                  <a:ext uri="{FF2B5EF4-FFF2-40B4-BE49-F238E27FC236}">
                    <a16:creationId xmlns:a16="http://schemas.microsoft.com/office/drawing/2014/main" id="{940C7F30-CFAE-509D-0E36-010CB06C4877}"/>
                  </a:ext>
                </a:extLst>
              </p:cNvPr>
              <p:cNvSpPr/>
              <p:nvPr/>
            </p:nvSpPr>
            <p:spPr>
              <a:xfrm rot="20990782" flipH="1">
                <a:off x="6728293" y="3633510"/>
                <a:ext cx="370838" cy="98674"/>
              </a:xfrm>
              <a:prstGeom prst="diagStripe">
                <a:avLst/>
              </a:prstGeom>
              <a:solidFill>
                <a:srgbClr val="843C0C"/>
              </a:solidFill>
              <a:ln w="12700" cap="flat" cmpd="sng" algn="ctr">
                <a:noFill/>
                <a:prstDash val="solid"/>
                <a:miter lim="800000"/>
              </a:ln>
              <a:effectLst/>
            </p:spPr>
            <p:txBody>
              <a:bodyPr rtlCol="0" anchor="ctr"/>
              <a:lstStyle/>
              <a:p>
                <a:pPr algn="ctr">
                  <a:defRPr/>
                </a:pPr>
                <a:endParaRPr lang="en-US" kern="0">
                  <a:solidFill>
                    <a:prstClr val="white"/>
                  </a:solidFill>
                  <a:latin typeface="Corbel" panose="020B0503020204020204"/>
                </a:endParaRPr>
              </a:p>
            </p:txBody>
          </p:sp>
          <p:sp>
            <p:nvSpPr>
              <p:cNvPr id="28" name="Isosceles Triangle 27">
                <a:extLst>
                  <a:ext uri="{FF2B5EF4-FFF2-40B4-BE49-F238E27FC236}">
                    <a16:creationId xmlns:a16="http://schemas.microsoft.com/office/drawing/2014/main" id="{0B855103-5649-FA2F-57FA-99DB4781D886}"/>
                  </a:ext>
                </a:extLst>
              </p:cNvPr>
              <p:cNvSpPr/>
              <p:nvPr/>
            </p:nvSpPr>
            <p:spPr>
              <a:xfrm rot="10800000" flipH="1">
                <a:off x="7003386" y="4334486"/>
                <a:ext cx="343536" cy="163911"/>
              </a:xfrm>
              <a:prstGeom prst="triangle">
                <a:avLst/>
              </a:prstGeom>
              <a:solidFill>
                <a:sysClr val="window" lastClr="FFFFFF"/>
              </a:solidFill>
              <a:ln w="19050" cap="flat" cmpd="sng" algn="ctr">
                <a:solidFill>
                  <a:srgbClr val="FF0000">
                    <a:lumMod val="40000"/>
                    <a:lumOff val="60000"/>
                  </a:srgbClr>
                </a:solid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grpSp>
        <p:grpSp>
          <p:nvGrpSpPr>
            <p:cNvPr id="72" name="Group 71">
              <a:extLst>
                <a:ext uri="{FF2B5EF4-FFF2-40B4-BE49-F238E27FC236}">
                  <a16:creationId xmlns:a16="http://schemas.microsoft.com/office/drawing/2014/main" id="{58FB3F9D-B9CD-AA07-D7F2-0CAF7AFD54A1}"/>
                </a:ext>
              </a:extLst>
            </p:cNvPr>
            <p:cNvGrpSpPr/>
            <p:nvPr/>
          </p:nvGrpSpPr>
          <p:grpSpPr>
            <a:xfrm rot="19894200">
              <a:off x="1864249" y="2894024"/>
              <a:ext cx="386764" cy="226743"/>
              <a:chOff x="5136060" y="1710152"/>
              <a:chExt cx="538831" cy="347248"/>
            </a:xfrm>
          </p:grpSpPr>
          <p:sp>
            <p:nvSpPr>
              <p:cNvPr id="73" name="Oval 5">
                <a:extLst>
                  <a:ext uri="{FF2B5EF4-FFF2-40B4-BE49-F238E27FC236}">
                    <a16:creationId xmlns:a16="http://schemas.microsoft.com/office/drawing/2014/main" id="{06B5A397-66FA-7EA4-D4C7-05C0D985A5E6}"/>
                  </a:ext>
                </a:extLst>
              </p:cNvPr>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nvGrpSpPr>
              <p:cNvPr id="74" name="Group 73">
                <a:extLst>
                  <a:ext uri="{FF2B5EF4-FFF2-40B4-BE49-F238E27FC236}">
                    <a16:creationId xmlns:a16="http://schemas.microsoft.com/office/drawing/2014/main" id="{62F314AA-0C63-66BA-53B2-32E5CB6695F8}"/>
                  </a:ext>
                </a:extLst>
              </p:cNvPr>
              <p:cNvGrpSpPr/>
              <p:nvPr/>
            </p:nvGrpSpPr>
            <p:grpSpPr>
              <a:xfrm rot="20545732">
                <a:off x="5242936" y="1710152"/>
                <a:ext cx="85726" cy="45719"/>
                <a:chOff x="5293988" y="1700325"/>
                <a:chExt cx="85726" cy="42639"/>
              </a:xfrm>
            </p:grpSpPr>
            <p:cxnSp>
              <p:nvCxnSpPr>
                <p:cNvPr id="80" name="Straight Connector 79">
                  <a:extLst>
                    <a:ext uri="{FF2B5EF4-FFF2-40B4-BE49-F238E27FC236}">
                      <a16:creationId xmlns:a16="http://schemas.microsoft.com/office/drawing/2014/main" id="{53AEA047-3B23-FE7B-41ED-E0C930A4E62B}"/>
                    </a:ext>
                  </a:extLst>
                </p:cNvPr>
                <p:cNvCxnSpPr/>
                <p:nvPr/>
              </p:nvCxnSpPr>
              <p:spPr>
                <a:xfrm>
                  <a:off x="5293988"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81" name="Straight Connector 80">
                  <a:extLst>
                    <a:ext uri="{FF2B5EF4-FFF2-40B4-BE49-F238E27FC236}">
                      <a16:creationId xmlns:a16="http://schemas.microsoft.com/office/drawing/2014/main" id="{43964BC4-3017-A1D5-98C5-795CE8C9A2C6}"/>
                    </a:ext>
                  </a:extLst>
                </p:cNvPr>
                <p:cNvCxnSpPr/>
                <p:nvPr/>
              </p:nvCxnSpPr>
              <p:spPr>
                <a:xfrm>
                  <a:off x="5336850"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82" name="Straight Connector 81">
                  <a:extLst>
                    <a:ext uri="{FF2B5EF4-FFF2-40B4-BE49-F238E27FC236}">
                      <a16:creationId xmlns:a16="http://schemas.microsoft.com/office/drawing/2014/main" id="{E446C704-78DF-3088-1FB5-4C62381468D8}"/>
                    </a:ext>
                  </a:extLst>
                </p:cNvPr>
                <p:cNvCxnSpPr/>
                <p:nvPr/>
              </p:nvCxnSpPr>
              <p:spPr>
                <a:xfrm>
                  <a:off x="5379714" y="1700325"/>
                  <a:ext cx="0" cy="42639"/>
                </a:xfrm>
                <a:prstGeom prst="line">
                  <a:avLst/>
                </a:prstGeom>
                <a:noFill/>
                <a:ln w="31750" cap="sq" cmpd="dbl" algn="ctr">
                  <a:solidFill>
                    <a:sysClr val="windowText" lastClr="000000"/>
                  </a:solidFill>
                  <a:prstDash val="dashDot"/>
                  <a:round/>
                  <a:headEnd type="none" w="med" len="sm"/>
                  <a:tailEnd type="none"/>
                </a:ln>
                <a:effectLst/>
              </p:spPr>
            </p:cxnSp>
          </p:grpSp>
          <p:sp>
            <p:nvSpPr>
              <p:cNvPr id="75" name="Oval 4">
                <a:extLst>
                  <a:ext uri="{FF2B5EF4-FFF2-40B4-BE49-F238E27FC236}">
                    <a16:creationId xmlns:a16="http://schemas.microsoft.com/office/drawing/2014/main" id="{6360824D-4E46-A709-D378-D2D833C44E2A}"/>
                  </a:ext>
                </a:extLst>
              </p:cNvPr>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76" name="Oval 75">
                <a:extLst>
                  <a:ext uri="{FF2B5EF4-FFF2-40B4-BE49-F238E27FC236}">
                    <a16:creationId xmlns:a16="http://schemas.microsoft.com/office/drawing/2014/main" id="{54C9DC85-3979-4669-AA0A-C9CA7AB9150B}"/>
                  </a:ext>
                </a:extLst>
              </p:cNvPr>
              <p:cNvSpPr/>
              <p:nvPr/>
            </p:nvSpPr>
            <p:spPr>
              <a:xfrm>
                <a:off x="5275412" y="1778000"/>
                <a:ext cx="279400" cy="279400"/>
              </a:xfrm>
              <a:prstGeom prst="ellipse">
                <a:avLst/>
              </a:prstGeom>
              <a:solidFill>
                <a:srgbClr val="864826"/>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77" name="Oval 76">
                <a:extLst>
                  <a:ext uri="{FF2B5EF4-FFF2-40B4-BE49-F238E27FC236}">
                    <a16:creationId xmlns:a16="http://schemas.microsoft.com/office/drawing/2014/main" id="{16885122-7DDE-F12B-964E-870228AF3550}"/>
                  </a:ext>
                </a:extLst>
              </p:cNvPr>
              <p:cNvSpPr/>
              <p:nvPr/>
            </p:nvSpPr>
            <p:spPr>
              <a:xfrm>
                <a:off x="5331124" y="1833712"/>
                <a:ext cx="223688" cy="223688"/>
              </a:xfrm>
              <a:prstGeom prst="ellipse">
                <a:avLst/>
              </a:prstGeom>
              <a:solidFill>
                <a:srgbClr val="33030D"/>
              </a:solidFill>
              <a:ln w="12700" cap="flat" cmpd="sng" algn="ctr">
                <a:noFill/>
                <a:prstDash val="solid"/>
                <a:miter lim="800000"/>
              </a:ln>
              <a:effectLst/>
            </p:spPr>
            <p:txBody>
              <a:bodyPr rtlCol="0" anchor="ctr"/>
              <a:lstStyle/>
              <a:p>
                <a:pPr algn="ctr">
                  <a:defRPr/>
                </a:pPr>
                <a:endParaRPr lang="en-US" sz="1530" kern="0" dirty="0">
                  <a:solidFill>
                    <a:prstClr val="white"/>
                  </a:solidFill>
                  <a:latin typeface="Calibri"/>
                </a:endParaRPr>
              </a:p>
            </p:txBody>
          </p:sp>
          <p:sp>
            <p:nvSpPr>
              <p:cNvPr id="78" name="Oval 77">
                <a:extLst>
                  <a:ext uri="{FF2B5EF4-FFF2-40B4-BE49-F238E27FC236}">
                    <a16:creationId xmlns:a16="http://schemas.microsoft.com/office/drawing/2014/main" id="{6CDE7C37-53F0-0E10-3F20-878BF460153D}"/>
                  </a:ext>
                </a:extLst>
              </p:cNvPr>
              <p:cNvSpPr/>
              <p:nvPr/>
            </p:nvSpPr>
            <p:spPr>
              <a:xfrm>
                <a:off x="5404868" y="1846412"/>
                <a:ext cx="127000" cy="127000"/>
              </a:xfrm>
              <a:prstGeom prst="ellipse">
                <a:avLst/>
              </a:prstGeom>
              <a:solidFill>
                <a:srgbClr val="B46004"/>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79" name="Oval 78">
                <a:extLst>
                  <a:ext uri="{FF2B5EF4-FFF2-40B4-BE49-F238E27FC236}">
                    <a16:creationId xmlns:a16="http://schemas.microsoft.com/office/drawing/2014/main" id="{4D3AEAB9-3CC1-BA3C-2461-433038C20C66}"/>
                  </a:ext>
                </a:extLst>
              </p:cNvPr>
              <p:cNvSpPr/>
              <p:nvPr/>
            </p:nvSpPr>
            <p:spPr>
              <a:xfrm>
                <a:off x="5442970" y="1903413"/>
                <a:ext cx="88898" cy="82699"/>
              </a:xfrm>
              <a:prstGeom prst="ellipse">
                <a:avLst/>
              </a:pr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grpSp>
    </p:spTree>
    <p:extLst>
      <p:ext uri="{BB962C8B-B14F-4D97-AF65-F5344CB8AC3E}">
        <p14:creationId xmlns:p14="http://schemas.microsoft.com/office/powerpoint/2010/main" val="30879592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schemeClr>
        </a:solidFill>
        <a:effectLst/>
      </p:bgPr>
    </p:bg>
    <p:spTree>
      <p:nvGrpSpPr>
        <p:cNvPr id="1" name=""/>
        <p:cNvGrpSpPr/>
        <p:nvPr/>
      </p:nvGrpSpPr>
      <p:grpSpPr>
        <a:xfrm>
          <a:off x="0" y="0"/>
          <a:ext cx="0" cy="0"/>
          <a:chOff x="0" y="0"/>
          <a:chExt cx="0" cy="0"/>
        </a:xfrm>
      </p:grpSpPr>
      <p:pic>
        <p:nvPicPr>
          <p:cNvPr id="146" name="Picture 145">
            <a:extLst>
              <a:ext uri="{FF2B5EF4-FFF2-40B4-BE49-F238E27FC236}">
                <a16:creationId xmlns:a16="http://schemas.microsoft.com/office/drawing/2014/main" id="{E1A51BE7-D7CC-BFB3-8757-B1CBDE8FC8FC}"/>
              </a:ext>
            </a:extLst>
          </p:cNvPr>
          <p:cNvPicPr>
            <a:picLocks noChangeAspect="1"/>
          </p:cNvPicPr>
          <p:nvPr/>
        </p:nvPicPr>
        <p:blipFill rotWithShape="1">
          <a:blip r:embed="rId3"/>
          <a:srcRect b="3652"/>
          <a:stretch/>
        </p:blipFill>
        <p:spPr>
          <a:xfrm flipH="1">
            <a:off x="6132662" y="5486796"/>
            <a:ext cx="6478437" cy="1825056"/>
          </a:xfrm>
          <a:prstGeom prst="rect">
            <a:avLst/>
          </a:prstGeom>
          <a:scene3d>
            <a:camera prst="perspectiveRelaxed"/>
            <a:lightRig rig="threePt" dir="t"/>
          </a:scene3d>
        </p:spPr>
      </p:pic>
      <p:pic>
        <p:nvPicPr>
          <p:cNvPr id="145" name="Picture 144">
            <a:extLst>
              <a:ext uri="{FF2B5EF4-FFF2-40B4-BE49-F238E27FC236}">
                <a16:creationId xmlns:a16="http://schemas.microsoft.com/office/drawing/2014/main" id="{3B28C7F7-6F9B-0DCC-F683-80B784BAE12C}"/>
              </a:ext>
            </a:extLst>
          </p:cNvPr>
          <p:cNvPicPr>
            <a:picLocks noChangeAspect="1"/>
          </p:cNvPicPr>
          <p:nvPr/>
        </p:nvPicPr>
        <p:blipFill rotWithShape="1">
          <a:blip r:embed="rId3"/>
          <a:srcRect b="3652"/>
          <a:stretch/>
        </p:blipFill>
        <p:spPr>
          <a:xfrm>
            <a:off x="-152400" y="5461806"/>
            <a:ext cx="6272115" cy="1825056"/>
          </a:xfrm>
          <a:prstGeom prst="rect">
            <a:avLst/>
          </a:prstGeom>
          <a:scene3d>
            <a:camera prst="perspectiveRelaxed"/>
            <a:lightRig rig="threePt" dir="t"/>
          </a:scene3d>
        </p:spPr>
      </p:pic>
      <p:sp>
        <p:nvSpPr>
          <p:cNvPr id="2" name="Title 1"/>
          <p:cNvSpPr>
            <a:spLocks noGrp="1"/>
          </p:cNvSpPr>
          <p:nvPr>
            <p:ph type="title"/>
          </p:nvPr>
        </p:nvSpPr>
        <p:spPr>
          <a:xfrm>
            <a:off x="0" y="0"/>
            <a:ext cx="12192000" cy="1097280"/>
          </a:xfrm>
          <a:solidFill>
            <a:srgbClr val="712766"/>
          </a:solidFill>
        </p:spPr>
        <p:txBody>
          <a:bodyPr>
            <a:normAutofit/>
          </a:bodyPr>
          <a:lstStyle/>
          <a:p>
            <a:pPr marL="457200" algn="l"/>
            <a:r>
              <a:rPr lang="en-US" sz="4800" b="1" dirty="0">
                <a:solidFill>
                  <a:schemeClr val="bg1"/>
                </a:solidFill>
                <a:latin typeface="Juice ITC" panose="04040403040A02020202" pitchFamily="82" charset="0"/>
              </a:rPr>
              <a:t>Freezer Coin Test </a:t>
            </a:r>
            <a:endParaRPr lang="en-US" sz="4800" dirty="0">
              <a:solidFill>
                <a:schemeClr val="bg1"/>
              </a:solidFill>
              <a:latin typeface="Juice ITC" panose="04040403040A02020202" pitchFamily="82" charset="0"/>
            </a:endParaRPr>
          </a:p>
        </p:txBody>
      </p:sp>
      <p:sp>
        <p:nvSpPr>
          <p:cNvPr id="5" name="TextBox 4"/>
          <p:cNvSpPr txBox="1"/>
          <p:nvPr/>
        </p:nvSpPr>
        <p:spPr>
          <a:xfrm>
            <a:off x="508000" y="1538037"/>
            <a:ext cx="11176000" cy="954107"/>
          </a:xfrm>
          <a:prstGeom prst="rect">
            <a:avLst/>
          </a:prstGeom>
          <a:noFill/>
        </p:spPr>
        <p:txBody>
          <a:bodyPr wrap="square" rtlCol="0">
            <a:spAutoFit/>
          </a:bodyPr>
          <a:lstStyle/>
          <a:p>
            <a:pPr>
              <a:spcBef>
                <a:spcPts val="400"/>
              </a:spcBef>
              <a:spcAft>
                <a:spcPts val="800"/>
              </a:spcAft>
            </a:pPr>
            <a:r>
              <a:rPr lang="en-US" sz="2800" dirty="0">
                <a:solidFill>
                  <a:srgbClr val="000000"/>
                </a:solidFill>
              </a:rPr>
              <a:t>Step 3: Place container on a shelf closest to thermometer near the warmest part of the freezer (top and near door)</a:t>
            </a:r>
            <a:endParaRPr lang="en-US" sz="2400" dirty="0">
              <a:solidFill>
                <a:srgbClr val="000000"/>
              </a:solidFill>
            </a:endParaRPr>
          </a:p>
        </p:txBody>
      </p:sp>
      <p:sp>
        <p:nvSpPr>
          <p:cNvPr id="63" name="Can 5">
            <a:extLst>
              <a:ext uri="{FF2B5EF4-FFF2-40B4-BE49-F238E27FC236}">
                <a16:creationId xmlns:a16="http://schemas.microsoft.com/office/drawing/2014/main" id="{20B057CA-EF53-CEBA-8FC0-D2CED97A78A6}"/>
              </a:ext>
            </a:extLst>
          </p:cNvPr>
          <p:cNvSpPr/>
          <p:nvPr/>
        </p:nvSpPr>
        <p:spPr>
          <a:xfrm>
            <a:off x="9320390" y="3206081"/>
            <a:ext cx="126928" cy="2946331"/>
          </a:xfrm>
          <a:prstGeom prst="can">
            <a:avLst/>
          </a:prstGeom>
          <a:solidFill>
            <a:sysClr val="window" lastClr="FFFFFF">
              <a:lumMod val="65000"/>
            </a:sysClr>
          </a:solidFill>
          <a:ln w="15875" cap="flat" cmpd="sng" algn="ctr">
            <a:solidFill>
              <a:sysClr val="windowText" lastClr="000000">
                <a:lumMod val="95000"/>
                <a:lumOff val="5000"/>
              </a:sysClr>
            </a:solidFill>
            <a:prstDash val="solid"/>
          </a:ln>
          <a:effectLst/>
        </p:spPr>
        <p:txBody>
          <a:bodyPr rtlCol="0" anchor="ctr"/>
          <a:lstStyle/>
          <a:p>
            <a:pPr algn="ctr">
              <a:defRPr/>
            </a:pPr>
            <a:endParaRPr lang="en-US" kern="0">
              <a:solidFill>
                <a:prstClr val="white"/>
              </a:solidFill>
              <a:latin typeface="Century Gothic" panose="020B0502020202020204"/>
            </a:endParaRPr>
          </a:p>
        </p:txBody>
      </p:sp>
      <p:sp>
        <p:nvSpPr>
          <p:cNvPr id="65" name="Can 7">
            <a:extLst>
              <a:ext uri="{FF2B5EF4-FFF2-40B4-BE49-F238E27FC236}">
                <a16:creationId xmlns:a16="http://schemas.microsoft.com/office/drawing/2014/main" id="{F4C022C4-665E-9799-06AC-B0375D18A8BC}"/>
              </a:ext>
            </a:extLst>
          </p:cNvPr>
          <p:cNvSpPr/>
          <p:nvPr/>
        </p:nvSpPr>
        <p:spPr>
          <a:xfrm>
            <a:off x="7412964" y="3215698"/>
            <a:ext cx="126928" cy="2946331"/>
          </a:xfrm>
          <a:prstGeom prst="can">
            <a:avLst/>
          </a:prstGeom>
          <a:solidFill>
            <a:sysClr val="window" lastClr="FFFFFF">
              <a:lumMod val="65000"/>
            </a:sysClr>
          </a:solidFill>
          <a:ln w="15875" cap="flat" cmpd="sng" algn="ctr">
            <a:solidFill>
              <a:sysClr val="windowText" lastClr="000000">
                <a:lumMod val="95000"/>
                <a:lumOff val="5000"/>
              </a:sysClr>
            </a:solidFill>
            <a:prstDash val="solid"/>
          </a:ln>
          <a:effectLst/>
        </p:spPr>
        <p:txBody>
          <a:bodyPr rtlCol="0" anchor="ctr"/>
          <a:lstStyle/>
          <a:p>
            <a:pPr algn="ctr">
              <a:defRPr/>
            </a:pPr>
            <a:endParaRPr lang="en-US" kern="0">
              <a:solidFill>
                <a:prstClr val="white"/>
              </a:solidFill>
              <a:latin typeface="Century Gothic" panose="020B0502020202020204"/>
            </a:endParaRPr>
          </a:p>
        </p:txBody>
      </p:sp>
      <p:sp>
        <p:nvSpPr>
          <p:cNvPr id="66" name="Trapezoid 65">
            <a:extLst>
              <a:ext uri="{FF2B5EF4-FFF2-40B4-BE49-F238E27FC236}">
                <a16:creationId xmlns:a16="http://schemas.microsoft.com/office/drawing/2014/main" id="{B64CA54F-C374-8654-3BB9-2A05DAB2696D}"/>
              </a:ext>
            </a:extLst>
          </p:cNvPr>
          <p:cNvSpPr/>
          <p:nvPr/>
        </p:nvSpPr>
        <p:spPr>
          <a:xfrm>
            <a:off x="7039232" y="3551511"/>
            <a:ext cx="2372839" cy="341434"/>
          </a:xfrm>
          <a:prstGeom prst="trapezoid">
            <a:avLst>
              <a:gd name="adj" fmla="val 109058"/>
            </a:avLst>
          </a:prstGeom>
          <a:solidFill>
            <a:srgbClr val="DCDCE0"/>
          </a:solidFill>
          <a:ln w="15875" cap="flat" cmpd="sng" algn="ctr">
            <a:solidFill>
              <a:srgbClr val="454545">
                <a:lumMod val="60000"/>
                <a:lumOff val="40000"/>
              </a:srgbClr>
            </a:solidFill>
            <a:prstDash val="solid"/>
          </a:ln>
          <a:effectLst/>
        </p:spPr>
        <p:txBody>
          <a:bodyPr rtlCol="0" anchor="ctr"/>
          <a:lstStyle/>
          <a:p>
            <a:pPr algn="ctr">
              <a:defRPr/>
            </a:pPr>
            <a:endParaRPr lang="en-US" kern="0">
              <a:solidFill>
                <a:prstClr val="white"/>
              </a:solidFill>
              <a:latin typeface="Century Gothic" panose="020B0502020202020204"/>
            </a:endParaRPr>
          </a:p>
        </p:txBody>
      </p:sp>
      <p:sp>
        <p:nvSpPr>
          <p:cNvPr id="67" name="Trapezoid 66">
            <a:extLst>
              <a:ext uri="{FF2B5EF4-FFF2-40B4-BE49-F238E27FC236}">
                <a16:creationId xmlns:a16="http://schemas.microsoft.com/office/drawing/2014/main" id="{E4C86362-9740-FAEE-883E-48AD3C8B2D9D}"/>
              </a:ext>
            </a:extLst>
          </p:cNvPr>
          <p:cNvSpPr/>
          <p:nvPr/>
        </p:nvSpPr>
        <p:spPr>
          <a:xfrm>
            <a:off x="7032172" y="4271032"/>
            <a:ext cx="2415147" cy="322018"/>
          </a:xfrm>
          <a:prstGeom prst="trapezoid">
            <a:avLst>
              <a:gd name="adj" fmla="val 109058"/>
            </a:avLst>
          </a:prstGeom>
          <a:solidFill>
            <a:srgbClr val="C4C4CB"/>
          </a:solidFill>
          <a:ln w="15875" cap="flat" cmpd="sng" algn="ctr">
            <a:solidFill>
              <a:srgbClr val="454545">
                <a:lumMod val="60000"/>
                <a:lumOff val="40000"/>
              </a:srgbClr>
            </a:solidFill>
            <a:prstDash val="solid"/>
          </a:ln>
          <a:effectLst/>
        </p:spPr>
        <p:txBody>
          <a:bodyPr rtlCol="0" anchor="ctr"/>
          <a:lstStyle/>
          <a:p>
            <a:pPr algn="ctr">
              <a:defRPr/>
            </a:pPr>
            <a:endParaRPr lang="en-US" kern="0">
              <a:solidFill>
                <a:prstClr val="white"/>
              </a:solidFill>
              <a:latin typeface="Century Gothic" panose="020B0502020202020204"/>
            </a:endParaRPr>
          </a:p>
        </p:txBody>
      </p:sp>
      <p:sp>
        <p:nvSpPr>
          <p:cNvPr id="68" name="Trapezoid 67">
            <a:extLst>
              <a:ext uri="{FF2B5EF4-FFF2-40B4-BE49-F238E27FC236}">
                <a16:creationId xmlns:a16="http://schemas.microsoft.com/office/drawing/2014/main" id="{075475B5-7671-1C7C-4938-52EA4E754FA9}"/>
              </a:ext>
            </a:extLst>
          </p:cNvPr>
          <p:cNvSpPr/>
          <p:nvPr/>
        </p:nvSpPr>
        <p:spPr>
          <a:xfrm>
            <a:off x="7018075" y="5582691"/>
            <a:ext cx="2429244" cy="383716"/>
          </a:xfrm>
          <a:prstGeom prst="trapezoid">
            <a:avLst>
              <a:gd name="adj" fmla="val 109058"/>
            </a:avLst>
          </a:prstGeom>
          <a:solidFill>
            <a:srgbClr val="C4C4CB"/>
          </a:solidFill>
          <a:ln w="15875" cap="flat" cmpd="sng" algn="ctr">
            <a:solidFill>
              <a:srgbClr val="454545">
                <a:lumMod val="60000"/>
                <a:lumOff val="40000"/>
              </a:srgbClr>
            </a:solidFill>
            <a:prstDash val="solid"/>
          </a:ln>
          <a:effectLst/>
        </p:spPr>
        <p:txBody>
          <a:bodyPr rtlCol="0" anchor="ctr"/>
          <a:lstStyle/>
          <a:p>
            <a:pPr algn="ctr">
              <a:defRPr/>
            </a:pPr>
            <a:endParaRPr lang="en-US" kern="0">
              <a:solidFill>
                <a:prstClr val="white"/>
              </a:solidFill>
              <a:latin typeface="Century Gothic" panose="020B0502020202020204"/>
            </a:endParaRPr>
          </a:p>
        </p:txBody>
      </p:sp>
      <p:sp>
        <p:nvSpPr>
          <p:cNvPr id="69" name="Can 11">
            <a:extLst>
              <a:ext uri="{FF2B5EF4-FFF2-40B4-BE49-F238E27FC236}">
                <a16:creationId xmlns:a16="http://schemas.microsoft.com/office/drawing/2014/main" id="{87CD7CFC-21F5-689D-4840-F4E5A7FFEC84}"/>
              </a:ext>
            </a:extLst>
          </p:cNvPr>
          <p:cNvSpPr/>
          <p:nvPr/>
        </p:nvSpPr>
        <p:spPr>
          <a:xfrm>
            <a:off x="7018072" y="3321949"/>
            <a:ext cx="126928" cy="2946331"/>
          </a:xfrm>
          <a:prstGeom prst="can">
            <a:avLst/>
          </a:prstGeom>
          <a:solidFill>
            <a:sysClr val="window" lastClr="FFFFFF">
              <a:lumMod val="65000"/>
            </a:sysClr>
          </a:solidFill>
          <a:ln w="15875" cap="flat" cmpd="sng" algn="ctr">
            <a:solidFill>
              <a:sysClr val="windowText" lastClr="000000">
                <a:lumMod val="95000"/>
                <a:lumOff val="5000"/>
              </a:sysClr>
            </a:solidFill>
            <a:prstDash val="solid"/>
          </a:ln>
          <a:effectLst/>
        </p:spPr>
        <p:txBody>
          <a:bodyPr rtlCol="0" anchor="ctr"/>
          <a:lstStyle/>
          <a:p>
            <a:pPr algn="ctr">
              <a:defRPr/>
            </a:pPr>
            <a:endParaRPr lang="en-US" kern="0">
              <a:solidFill>
                <a:prstClr val="white"/>
              </a:solidFill>
              <a:latin typeface="Century Gothic" panose="020B0502020202020204"/>
            </a:endParaRPr>
          </a:p>
        </p:txBody>
      </p:sp>
      <p:sp>
        <p:nvSpPr>
          <p:cNvPr id="71" name="Cube 70">
            <a:extLst>
              <a:ext uri="{FF2B5EF4-FFF2-40B4-BE49-F238E27FC236}">
                <a16:creationId xmlns:a16="http://schemas.microsoft.com/office/drawing/2014/main" id="{A0960F8E-23D9-E253-04F9-B98028EAB929}"/>
              </a:ext>
            </a:extLst>
          </p:cNvPr>
          <p:cNvSpPr/>
          <p:nvPr/>
        </p:nvSpPr>
        <p:spPr>
          <a:xfrm>
            <a:off x="7256074" y="3167975"/>
            <a:ext cx="740394" cy="623066"/>
          </a:xfrm>
          <a:prstGeom prst="cube">
            <a:avLst/>
          </a:prstGeom>
          <a:solidFill>
            <a:srgbClr val="ECB87A"/>
          </a:solidFill>
          <a:ln w="15875" cap="flat" cmpd="sng" algn="ctr">
            <a:solidFill>
              <a:srgbClr val="DF8822">
                <a:lumMod val="75000"/>
              </a:srgbClr>
            </a:solidFill>
            <a:prstDash val="solid"/>
          </a:ln>
          <a:effectLst/>
        </p:spPr>
        <p:txBody>
          <a:bodyPr rtlCol="0" anchor="ctr"/>
          <a:lstStyle/>
          <a:p>
            <a:pPr algn="ctr">
              <a:defRPr/>
            </a:pPr>
            <a:endParaRPr lang="en-US" kern="0">
              <a:solidFill>
                <a:prstClr val="white"/>
              </a:solidFill>
              <a:latin typeface="Century Gothic" panose="020B0502020202020204"/>
            </a:endParaRPr>
          </a:p>
        </p:txBody>
      </p:sp>
      <p:sp>
        <p:nvSpPr>
          <p:cNvPr id="76" name="Cube 75">
            <a:extLst>
              <a:ext uri="{FF2B5EF4-FFF2-40B4-BE49-F238E27FC236}">
                <a16:creationId xmlns:a16="http://schemas.microsoft.com/office/drawing/2014/main" id="{3CFC9648-F0AC-314E-DA49-1F56F426B501}"/>
              </a:ext>
            </a:extLst>
          </p:cNvPr>
          <p:cNvSpPr/>
          <p:nvPr/>
        </p:nvSpPr>
        <p:spPr>
          <a:xfrm>
            <a:off x="7232264" y="4169128"/>
            <a:ext cx="1832505" cy="352302"/>
          </a:xfrm>
          <a:prstGeom prst="cube">
            <a:avLst>
              <a:gd name="adj" fmla="val 49865"/>
            </a:avLst>
          </a:prstGeom>
          <a:solidFill>
            <a:srgbClr val="ECB87A"/>
          </a:solidFill>
          <a:ln w="15875" cap="flat" cmpd="sng" algn="ctr">
            <a:solidFill>
              <a:srgbClr val="DF8822">
                <a:lumMod val="75000"/>
              </a:srgbClr>
            </a:solidFill>
            <a:prstDash val="solid"/>
          </a:ln>
          <a:effectLst/>
        </p:spPr>
        <p:txBody>
          <a:bodyPr rtlCol="0" anchor="ctr"/>
          <a:lstStyle/>
          <a:p>
            <a:pPr algn="ctr">
              <a:defRPr/>
            </a:pPr>
            <a:endParaRPr lang="en-US" kern="0">
              <a:solidFill>
                <a:prstClr val="white"/>
              </a:solidFill>
              <a:latin typeface="Century Gothic" panose="020B0502020202020204"/>
            </a:endParaRPr>
          </a:p>
        </p:txBody>
      </p:sp>
      <p:sp>
        <p:nvSpPr>
          <p:cNvPr id="77" name="Cube 76">
            <a:extLst>
              <a:ext uri="{FF2B5EF4-FFF2-40B4-BE49-F238E27FC236}">
                <a16:creationId xmlns:a16="http://schemas.microsoft.com/office/drawing/2014/main" id="{AC6A747F-1916-E333-935D-3C4A615E0826}"/>
              </a:ext>
            </a:extLst>
          </p:cNvPr>
          <p:cNvSpPr/>
          <p:nvPr/>
        </p:nvSpPr>
        <p:spPr>
          <a:xfrm>
            <a:off x="7196830" y="4003874"/>
            <a:ext cx="1832505" cy="352302"/>
          </a:xfrm>
          <a:prstGeom prst="cube">
            <a:avLst>
              <a:gd name="adj" fmla="val 49865"/>
            </a:avLst>
          </a:prstGeom>
          <a:solidFill>
            <a:srgbClr val="ECB87A"/>
          </a:solidFill>
          <a:ln w="15875" cap="flat" cmpd="sng" algn="ctr">
            <a:solidFill>
              <a:srgbClr val="DF8822">
                <a:lumMod val="75000"/>
              </a:srgbClr>
            </a:solidFill>
            <a:prstDash val="solid"/>
          </a:ln>
          <a:effectLst/>
        </p:spPr>
        <p:txBody>
          <a:bodyPr rtlCol="0" anchor="ctr"/>
          <a:lstStyle/>
          <a:p>
            <a:pPr algn="ctr">
              <a:defRPr/>
            </a:pPr>
            <a:endParaRPr lang="en-US" kern="0">
              <a:solidFill>
                <a:prstClr val="white"/>
              </a:solidFill>
              <a:latin typeface="Century Gothic" panose="020B0502020202020204"/>
            </a:endParaRPr>
          </a:p>
        </p:txBody>
      </p:sp>
      <p:sp>
        <p:nvSpPr>
          <p:cNvPr id="78" name="Cube 77">
            <a:extLst>
              <a:ext uri="{FF2B5EF4-FFF2-40B4-BE49-F238E27FC236}">
                <a16:creationId xmlns:a16="http://schemas.microsoft.com/office/drawing/2014/main" id="{1E9DA5E3-0796-2EA5-D82F-572EA754E353}"/>
              </a:ext>
            </a:extLst>
          </p:cNvPr>
          <p:cNvSpPr/>
          <p:nvPr/>
        </p:nvSpPr>
        <p:spPr>
          <a:xfrm>
            <a:off x="7295747" y="5189904"/>
            <a:ext cx="1094734" cy="712168"/>
          </a:xfrm>
          <a:prstGeom prst="cube">
            <a:avLst/>
          </a:prstGeom>
          <a:solidFill>
            <a:srgbClr val="ECB87A"/>
          </a:solidFill>
          <a:ln w="15875" cap="flat" cmpd="sng" algn="ctr">
            <a:solidFill>
              <a:srgbClr val="DF8822">
                <a:lumMod val="75000"/>
              </a:srgbClr>
            </a:solidFill>
            <a:prstDash val="solid"/>
          </a:ln>
          <a:effectLst/>
        </p:spPr>
        <p:txBody>
          <a:bodyPr rtlCol="0" anchor="ctr"/>
          <a:lstStyle/>
          <a:p>
            <a:pPr algn="ctr">
              <a:defRPr/>
            </a:pPr>
            <a:endParaRPr lang="en-US" kern="0">
              <a:solidFill>
                <a:prstClr val="white"/>
              </a:solidFill>
              <a:latin typeface="Century Gothic" panose="020B0502020202020204"/>
            </a:endParaRPr>
          </a:p>
        </p:txBody>
      </p:sp>
      <p:sp>
        <p:nvSpPr>
          <p:cNvPr id="80" name="Cube 79">
            <a:extLst>
              <a:ext uri="{FF2B5EF4-FFF2-40B4-BE49-F238E27FC236}">
                <a16:creationId xmlns:a16="http://schemas.microsoft.com/office/drawing/2014/main" id="{39C60A6D-4EB6-E798-90AA-CA6CFF41B58F}"/>
              </a:ext>
            </a:extLst>
          </p:cNvPr>
          <p:cNvSpPr/>
          <p:nvPr/>
        </p:nvSpPr>
        <p:spPr>
          <a:xfrm>
            <a:off x="8317336" y="5189904"/>
            <a:ext cx="1094734" cy="712168"/>
          </a:xfrm>
          <a:prstGeom prst="cube">
            <a:avLst/>
          </a:prstGeom>
          <a:solidFill>
            <a:srgbClr val="ECB87A"/>
          </a:solidFill>
          <a:ln w="15875" cap="flat" cmpd="sng" algn="ctr">
            <a:solidFill>
              <a:srgbClr val="DF8822">
                <a:lumMod val="75000"/>
              </a:srgbClr>
            </a:solidFill>
            <a:prstDash val="solid"/>
          </a:ln>
          <a:effectLst/>
        </p:spPr>
        <p:txBody>
          <a:bodyPr rtlCol="0" anchor="ctr"/>
          <a:lstStyle/>
          <a:p>
            <a:pPr algn="ctr">
              <a:defRPr/>
            </a:pPr>
            <a:endParaRPr lang="en-US" kern="0">
              <a:solidFill>
                <a:prstClr val="white"/>
              </a:solidFill>
              <a:latin typeface="Century Gothic" panose="020B0502020202020204"/>
            </a:endParaRPr>
          </a:p>
        </p:txBody>
      </p:sp>
      <p:sp>
        <p:nvSpPr>
          <p:cNvPr id="82" name="Trapezoid 81">
            <a:extLst>
              <a:ext uri="{FF2B5EF4-FFF2-40B4-BE49-F238E27FC236}">
                <a16:creationId xmlns:a16="http://schemas.microsoft.com/office/drawing/2014/main" id="{9E322A74-56B3-AF1D-695C-D880EA7CF687}"/>
              </a:ext>
            </a:extLst>
          </p:cNvPr>
          <p:cNvSpPr/>
          <p:nvPr/>
        </p:nvSpPr>
        <p:spPr>
          <a:xfrm>
            <a:off x="7018073" y="4904996"/>
            <a:ext cx="2415148" cy="375823"/>
          </a:xfrm>
          <a:prstGeom prst="trapezoid">
            <a:avLst>
              <a:gd name="adj" fmla="val 109058"/>
            </a:avLst>
          </a:prstGeom>
          <a:solidFill>
            <a:srgbClr val="C4C4CB"/>
          </a:solidFill>
          <a:ln w="15875" cap="flat" cmpd="sng" algn="ctr">
            <a:solidFill>
              <a:srgbClr val="454545">
                <a:lumMod val="60000"/>
                <a:lumOff val="40000"/>
              </a:srgbClr>
            </a:solidFill>
            <a:prstDash val="solid"/>
          </a:ln>
          <a:effectLst/>
        </p:spPr>
        <p:txBody>
          <a:bodyPr rtlCol="0" anchor="ctr"/>
          <a:lstStyle/>
          <a:p>
            <a:pPr algn="ctr">
              <a:defRPr/>
            </a:pPr>
            <a:endParaRPr lang="en-US" kern="0">
              <a:solidFill>
                <a:prstClr val="white"/>
              </a:solidFill>
              <a:latin typeface="Century Gothic" panose="020B0502020202020204"/>
            </a:endParaRPr>
          </a:p>
        </p:txBody>
      </p:sp>
      <p:sp>
        <p:nvSpPr>
          <p:cNvPr id="83" name="Cube 82">
            <a:extLst>
              <a:ext uri="{FF2B5EF4-FFF2-40B4-BE49-F238E27FC236}">
                <a16:creationId xmlns:a16="http://schemas.microsoft.com/office/drawing/2014/main" id="{806CDD94-D042-7EBA-6AD9-1A871B3D2CCF}"/>
              </a:ext>
            </a:extLst>
          </p:cNvPr>
          <p:cNvSpPr/>
          <p:nvPr/>
        </p:nvSpPr>
        <p:spPr>
          <a:xfrm>
            <a:off x="7801857" y="4899299"/>
            <a:ext cx="477301" cy="339526"/>
          </a:xfrm>
          <a:prstGeom prst="cube">
            <a:avLst/>
          </a:prstGeom>
          <a:solidFill>
            <a:srgbClr val="ECB87A"/>
          </a:solidFill>
          <a:ln w="15875" cap="flat" cmpd="sng" algn="ctr">
            <a:solidFill>
              <a:srgbClr val="DF8822">
                <a:lumMod val="75000"/>
              </a:srgbClr>
            </a:solidFill>
            <a:prstDash val="solid"/>
          </a:ln>
          <a:effectLst/>
        </p:spPr>
        <p:txBody>
          <a:bodyPr rtlCol="0" anchor="ctr"/>
          <a:lstStyle/>
          <a:p>
            <a:pPr algn="ctr">
              <a:defRPr/>
            </a:pPr>
            <a:endParaRPr lang="en-US" kern="0">
              <a:solidFill>
                <a:prstClr val="white"/>
              </a:solidFill>
              <a:latin typeface="Century Gothic" panose="020B0502020202020204"/>
            </a:endParaRPr>
          </a:p>
        </p:txBody>
      </p:sp>
      <p:sp>
        <p:nvSpPr>
          <p:cNvPr id="84" name="Cube 83">
            <a:extLst>
              <a:ext uri="{FF2B5EF4-FFF2-40B4-BE49-F238E27FC236}">
                <a16:creationId xmlns:a16="http://schemas.microsoft.com/office/drawing/2014/main" id="{B3688BBC-6D4F-DA5C-0981-78F387F0B838}"/>
              </a:ext>
            </a:extLst>
          </p:cNvPr>
          <p:cNvSpPr/>
          <p:nvPr/>
        </p:nvSpPr>
        <p:spPr>
          <a:xfrm>
            <a:off x="7770141" y="4629357"/>
            <a:ext cx="477301" cy="339526"/>
          </a:xfrm>
          <a:prstGeom prst="cube">
            <a:avLst/>
          </a:prstGeom>
          <a:solidFill>
            <a:srgbClr val="ECB87A"/>
          </a:solidFill>
          <a:ln w="15875" cap="flat" cmpd="sng" algn="ctr">
            <a:solidFill>
              <a:srgbClr val="DF8822">
                <a:lumMod val="75000"/>
              </a:srgbClr>
            </a:solidFill>
            <a:prstDash val="solid"/>
          </a:ln>
          <a:effectLst/>
        </p:spPr>
        <p:txBody>
          <a:bodyPr rtlCol="0" anchor="ctr"/>
          <a:lstStyle/>
          <a:p>
            <a:pPr algn="ctr">
              <a:defRPr/>
            </a:pPr>
            <a:endParaRPr lang="en-US" kern="0">
              <a:solidFill>
                <a:prstClr val="white"/>
              </a:solidFill>
              <a:latin typeface="Century Gothic" panose="020B0502020202020204"/>
            </a:endParaRPr>
          </a:p>
        </p:txBody>
      </p:sp>
      <p:sp>
        <p:nvSpPr>
          <p:cNvPr id="85" name="Cube 84">
            <a:extLst>
              <a:ext uri="{FF2B5EF4-FFF2-40B4-BE49-F238E27FC236}">
                <a16:creationId xmlns:a16="http://schemas.microsoft.com/office/drawing/2014/main" id="{422EADCD-81DF-04C8-B747-37AF1918149B}"/>
              </a:ext>
            </a:extLst>
          </p:cNvPr>
          <p:cNvSpPr/>
          <p:nvPr/>
        </p:nvSpPr>
        <p:spPr>
          <a:xfrm>
            <a:off x="8196109" y="4904786"/>
            <a:ext cx="477301" cy="339526"/>
          </a:xfrm>
          <a:prstGeom prst="cube">
            <a:avLst/>
          </a:prstGeom>
          <a:solidFill>
            <a:srgbClr val="ECB87A"/>
          </a:solidFill>
          <a:ln w="15875" cap="flat" cmpd="sng" algn="ctr">
            <a:solidFill>
              <a:srgbClr val="DF8822">
                <a:lumMod val="75000"/>
              </a:srgbClr>
            </a:solidFill>
            <a:prstDash val="solid"/>
          </a:ln>
          <a:effectLst/>
        </p:spPr>
        <p:txBody>
          <a:bodyPr rtlCol="0" anchor="ctr"/>
          <a:lstStyle/>
          <a:p>
            <a:pPr algn="ctr">
              <a:defRPr/>
            </a:pPr>
            <a:endParaRPr lang="en-US" kern="0">
              <a:solidFill>
                <a:prstClr val="white"/>
              </a:solidFill>
              <a:latin typeface="Century Gothic" panose="020B0502020202020204"/>
            </a:endParaRPr>
          </a:p>
        </p:txBody>
      </p:sp>
      <p:sp>
        <p:nvSpPr>
          <p:cNvPr id="86" name="Cube 85">
            <a:extLst>
              <a:ext uri="{FF2B5EF4-FFF2-40B4-BE49-F238E27FC236}">
                <a16:creationId xmlns:a16="http://schemas.microsoft.com/office/drawing/2014/main" id="{51D3731C-6E36-19D8-7C81-D67B4D657C53}"/>
              </a:ext>
            </a:extLst>
          </p:cNvPr>
          <p:cNvSpPr/>
          <p:nvPr/>
        </p:nvSpPr>
        <p:spPr>
          <a:xfrm>
            <a:off x="8197730" y="4636533"/>
            <a:ext cx="477301" cy="339526"/>
          </a:xfrm>
          <a:prstGeom prst="cube">
            <a:avLst/>
          </a:prstGeom>
          <a:solidFill>
            <a:srgbClr val="ECB87A"/>
          </a:solidFill>
          <a:ln w="15875" cap="flat" cmpd="sng" algn="ctr">
            <a:solidFill>
              <a:srgbClr val="DF8822">
                <a:lumMod val="75000"/>
              </a:srgbClr>
            </a:solidFill>
            <a:prstDash val="solid"/>
          </a:ln>
          <a:effectLst/>
        </p:spPr>
        <p:txBody>
          <a:bodyPr rtlCol="0" anchor="ctr"/>
          <a:lstStyle/>
          <a:p>
            <a:pPr algn="ctr">
              <a:defRPr/>
            </a:pPr>
            <a:endParaRPr lang="en-US" kern="0">
              <a:solidFill>
                <a:prstClr val="white"/>
              </a:solidFill>
              <a:latin typeface="Century Gothic" panose="020B0502020202020204"/>
            </a:endParaRPr>
          </a:p>
        </p:txBody>
      </p:sp>
      <p:sp>
        <p:nvSpPr>
          <p:cNvPr id="87" name="Cube 86">
            <a:extLst>
              <a:ext uri="{FF2B5EF4-FFF2-40B4-BE49-F238E27FC236}">
                <a16:creationId xmlns:a16="http://schemas.microsoft.com/office/drawing/2014/main" id="{E0E0AA48-B539-2351-3C9B-332EB02CCF88}"/>
              </a:ext>
            </a:extLst>
          </p:cNvPr>
          <p:cNvSpPr/>
          <p:nvPr/>
        </p:nvSpPr>
        <p:spPr>
          <a:xfrm>
            <a:off x="8641669" y="4886479"/>
            <a:ext cx="477301" cy="339526"/>
          </a:xfrm>
          <a:prstGeom prst="cube">
            <a:avLst/>
          </a:prstGeom>
          <a:solidFill>
            <a:srgbClr val="ECB87A"/>
          </a:solidFill>
          <a:ln w="15875" cap="flat" cmpd="sng" algn="ctr">
            <a:solidFill>
              <a:srgbClr val="DF8822">
                <a:lumMod val="75000"/>
              </a:srgbClr>
            </a:solidFill>
            <a:prstDash val="solid"/>
          </a:ln>
          <a:effectLst/>
        </p:spPr>
        <p:txBody>
          <a:bodyPr rtlCol="0" anchor="ctr"/>
          <a:lstStyle/>
          <a:p>
            <a:pPr algn="ctr">
              <a:defRPr/>
            </a:pPr>
            <a:endParaRPr lang="en-US" kern="0">
              <a:solidFill>
                <a:prstClr val="white"/>
              </a:solidFill>
              <a:latin typeface="Century Gothic" panose="020B0502020202020204"/>
            </a:endParaRPr>
          </a:p>
        </p:txBody>
      </p:sp>
      <p:sp>
        <p:nvSpPr>
          <p:cNvPr id="88" name="Cube 87">
            <a:extLst>
              <a:ext uri="{FF2B5EF4-FFF2-40B4-BE49-F238E27FC236}">
                <a16:creationId xmlns:a16="http://schemas.microsoft.com/office/drawing/2014/main" id="{CDEB8938-B283-759E-FC16-12524D527C74}"/>
              </a:ext>
            </a:extLst>
          </p:cNvPr>
          <p:cNvSpPr/>
          <p:nvPr/>
        </p:nvSpPr>
        <p:spPr>
          <a:xfrm>
            <a:off x="8616973" y="4627380"/>
            <a:ext cx="477301" cy="339526"/>
          </a:xfrm>
          <a:prstGeom prst="cube">
            <a:avLst/>
          </a:prstGeom>
          <a:solidFill>
            <a:srgbClr val="ECB87A"/>
          </a:solidFill>
          <a:ln w="15875" cap="flat" cmpd="sng" algn="ctr">
            <a:solidFill>
              <a:srgbClr val="DF8822">
                <a:lumMod val="75000"/>
              </a:srgbClr>
            </a:solidFill>
            <a:prstDash val="solid"/>
          </a:ln>
          <a:effectLst/>
        </p:spPr>
        <p:txBody>
          <a:bodyPr rtlCol="0" anchor="ctr"/>
          <a:lstStyle/>
          <a:p>
            <a:pPr algn="ctr">
              <a:defRPr/>
            </a:pPr>
            <a:endParaRPr lang="en-US" kern="0">
              <a:solidFill>
                <a:prstClr val="white"/>
              </a:solidFill>
              <a:latin typeface="Century Gothic" panose="020B0502020202020204"/>
            </a:endParaRPr>
          </a:p>
        </p:txBody>
      </p:sp>
      <p:sp>
        <p:nvSpPr>
          <p:cNvPr id="96" name="Can 38">
            <a:extLst>
              <a:ext uri="{FF2B5EF4-FFF2-40B4-BE49-F238E27FC236}">
                <a16:creationId xmlns:a16="http://schemas.microsoft.com/office/drawing/2014/main" id="{CD389992-27DF-AE31-CDED-66136734F4A6}"/>
              </a:ext>
            </a:extLst>
          </p:cNvPr>
          <p:cNvSpPr/>
          <p:nvPr/>
        </p:nvSpPr>
        <p:spPr>
          <a:xfrm>
            <a:off x="9172303" y="3321949"/>
            <a:ext cx="126928" cy="2946331"/>
          </a:xfrm>
          <a:prstGeom prst="can">
            <a:avLst/>
          </a:prstGeom>
          <a:solidFill>
            <a:sysClr val="window" lastClr="FFFFFF">
              <a:lumMod val="65000"/>
            </a:sysClr>
          </a:solidFill>
          <a:ln w="15875" cap="flat" cmpd="sng" algn="ctr">
            <a:solidFill>
              <a:sysClr val="windowText" lastClr="000000">
                <a:lumMod val="95000"/>
                <a:lumOff val="5000"/>
              </a:sysClr>
            </a:solidFill>
            <a:prstDash val="solid"/>
          </a:ln>
          <a:effectLst/>
        </p:spPr>
        <p:txBody>
          <a:bodyPr rtlCol="0" anchor="ctr"/>
          <a:lstStyle/>
          <a:p>
            <a:pPr algn="ctr">
              <a:defRPr/>
            </a:pPr>
            <a:endParaRPr lang="en-US" kern="0">
              <a:solidFill>
                <a:prstClr val="white"/>
              </a:solidFill>
              <a:latin typeface="Century Gothic" panose="020B0502020202020204"/>
            </a:endParaRPr>
          </a:p>
        </p:txBody>
      </p:sp>
      <p:grpSp>
        <p:nvGrpSpPr>
          <p:cNvPr id="106" name="Group 105">
            <a:extLst>
              <a:ext uri="{FF2B5EF4-FFF2-40B4-BE49-F238E27FC236}">
                <a16:creationId xmlns:a16="http://schemas.microsoft.com/office/drawing/2014/main" id="{6CBA4724-6F44-D390-5403-57C3BE7C4EC7}"/>
              </a:ext>
            </a:extLst>
          </p:cNvPr>
          <p:cNvGrpSpPr/>
          <p:nvPr/>
        </p:nvGrpSpPr>
        <p:grpSpPr>
          <a:xfrm flipH="1">
            <a:off x="2400218" y="2937803"/>
            <a:ext cx="4583476" cy="3330230"/>
            <a:chOff x="7157780" y="2187983"/>
            <a:chExt cx="4583476" cy="3330230"/>
          </a:xfrm>
        </p:grpSpPr>
        <p:sp>
          <p:nvSpPr>
            <p:cNvPr id="107" name="Can 5">
              <a:extLst>
                <a:ext uri="{FF2B5EF4-FFF2-40B4-BE49-F238E27FC236}">
                  <a16:creationId xmlns:a16="http://schemas.microsoft.com/office/drawing/2014/main" id="{8A0216E2-32F2-B690-2195-AC64810FADC1}"/>
                </a:ext>
              </a:extLst>
            </p:cNvPr>
            <p:cNvSpPr/>
            <p:nvPr/>
          </p:nvSpPr>
          <p:spPr>
            <a:xfrm>
              <a:off x="9460098" y="2456014"/>
              <a:ext cx="126928" cy="2946331"/>
            </a:xfrm>
            <a:prstGeom prst="can">
              <a:avLst/>
            </a:prstGeom>
            <a:solidFill>
              <a:sysClr val="window" lastClr="FFFFFF">
                <a:lumMod val="65000"/>
              </a:sysClr>
            </a:solidFill>
            <a:ln w="15875" cap="flat" cmpd="sng" algn="ctr">
              <a:solidFill>
                <a:sysClr val="windowText" lastClr="000000">
                  <a:lumMod val="95000"/>
                  <a:lumOff val="5000"/>
                </a:sysClr>
              </a:solidFill>
              <a:prstDash val="solid"/>
            </a:ln>
            <a:effectLst/>
          </p:spPr>
          <p:txBody>
            <a:bodyPr rtlCol="0" anchor="ctr"/>
            <a:lstStyle/>
            <a:p>
              <a:pPr algn="ctr">
                <a:defRPr/>
              </a:pPr>
              <a:endParaRPr lang="en-US" kern="0">
                <a:solidFill>
                  <a:prstClr val="white"/>
                </a:solidFill>
                <a:latin typeface="Century Gothic" panose="020B0502020202020204"/>
              </a:endParaRPr>
            </a:p>
          </p:txBody>
        </p:sp>
        <p:sp>
          <p:nvSpPr>
            <p:cNvPr id="108" name="Can 6">
              <a:extLst>
                <a:ext uri="{FF2B5EF4-FFF2-40B4-BE49-F238E27FC236}">
                  <a16:creationId xmlns:a16="http://schemas.microsoft.com/office/drawing/2014/main" id="{BA6D3DC6-1081-F252-B5C1-DCA442B35024}"/>
                </a:ext>
              </a:extLst>
            </p:cNvPr>
            <p:cNvSpPr/>
            <p:nvPr/>
          </p:nvSpPr>
          <p:spPr>
            <a:xfrm>
              <a:off x="11226479" y="2472164"/>
              <a:ext cx="126928" cy="2946331"/>
            </a:xfrm>
            <a:prstGeom prst="can">
              <a:avLst/>
            </a:prstGeom>
            <a:solidFill>
              <a:sysClr val="window" lastClr="FFFFFF">
                <a:lumMod val="65000"/>
              </a:sysClr>
            </a:solidFill>
            <a:ln w="15875" cap="flat" cmpd="sng" algn="ctr">
              <a:solidFill>
                <a:sysClr val="windowText" lastClr="000000">
                  <a:lumMod val="95000"/>
                  <a:lumOff val="5000"/>
                </a:sysClr>
              </a:solidFill>
              <a:prstDash val="solid"/>
            </a:ln>
            <a:effectLst/>
          </p:spPr>
          <p:txBody>
            <a:bodyPr rtlCol="0" anchor="ctr"/>
            <a:lstStyle/>
            <a:p>
              <a:pPr algn="ctr">
                <a:defRPr/>
              </a:pPr>
              <a:endParaRPr lang="en-US" kern="0">
                <a:solidFill>
                  <a:prstClr val="white"/>
                </a:solidFill>
                <a:latin typeface="Century Gothic" panose="020B0502020202020204"/>
              </a:endParaRPr>
            </a:p>
          </p:txBody>
        </p:sp>
        <p:sp>
          <p:nvSpPr>
            <p:cNvPr id="109" name="Can 7">
              <a:extLst>
                <a:ext uri="{FF2B5EF4-FFF2-40B4-BE49-F238E27FC236}">
                  <a16:creationId xmlns:a16="http://schemas.microsoft.com/office/drawing/2014/main" id="{6106B060-CD20-CA51-1EBB-B0F37584FBA3}"/>
                </a:ext>
              </a:extLst>
            </p:cNvPr>
            <p:cNvSpPr/>
            <p:nvPr/>
          </p:nvSpPr>
          <p:spPr>
            <a:xfrm>
              <a:off x="7552672" y="2465631"/>
              <a:ext cx="126928" cy="2946331"/>
            </a:xfrm>
            <a:prstGeom prst="can">
              <a:avLst/>
            </a:prstGeom>
            <a:solidFill>
              <a:sysClr val="window" lastClr="FFFFFF">
                <a:lumMod val="65000"/>
              </a:sysClr>
            </a:solidFill>
            <a:ln w="15875" cap="flat" cmpd="sng" algn="ctr">
              <a:solidFill>
                <a:sysClr val="windowText" lastClr="000000">
                  <a:lumMod val="95000"/>
                  <a:lumOff val="5000"/>
                </a:sysClr>
              </a:solidFill>
              <a:prstDash val="solid"/>
            </a:ln>
            <a:effectLst/>
          </p:spPr>
          <p:txBody>
            <a:bodyPr rtlCol="0" anchor="ctr"/>
            <a:lstStyle/>
            <a:p>
              <a:pPr algn="ctr">
                <a:defRPr/>
              </a:pPr>
              <a:endParaRPr lang="en-US" kern="0">
                <a:solidFill>
                  <a:prstClr val="white"/>
                </a:solidFill>
                <a:latin typeface="Century Gothic" panose="020B0502020202020204"/>
              </a:endParaRPr>
            </a:p>
          </p:txBody>
        </p:sp>
        <p:sp>
          <p:nvSpPr>
            <p:cNvPr id="110" name="Trapezoid 109">
              <a:extLst>
                <a:ext uri="{FF2B5EF4-FFF2-40B4-BE49-F238E27FC236}">
                  <a16:creationId xmlns:a16="http://schemas.microsoft.com/office/drawing/2014/main" id="{4696FA2F-9E82-9D26-C5CB-394C328BBC54}"/>
                </a:ext>
              </a:extLst>
            </p:cNvPr>
            <p:cNvSpPr/>
            <p:nvPr/>
          </p:nvSpPr>
          <p:spPr>
            <a:xfrm>
              <a:off x="7178939" y="2801445"/>
              <a:ext cx="4562317" cy="341434"/>
            </a:xfrm>
            <a:prstGeom prst="trapezoid">
              <a:avLst>
                <a:gd name="adj" fmla="val 109058"/>
              </a:avLst>
            </a:prstGeom>
            <a:solidFill>
              <a:srgbClr val="DCDCE0"/>
            </a:solidFill>
            <a:ln w="15875" cap="flat" cmpd="sng" algn="ctr">
              <a:solidFill>
                <a:srgbClr val="454545">
                  <a:lumMod val="60000"/>
                  <a:lumOff val="40000"/>
                </a:srgbClr>
              </a:solidFill>
              <a:prstDash val="solid"/>
            </a:ln>
            <a:effectLst/>
          </p:spPr>
          <p:txBody>
            <a:bodyPr rtlCol="0" anchor="ctr"/>
            <a:lstStyle/>
            <a:p>
              <a:pPr algn="ctr">
                <a:defRPr/>
              </a:pPr>
              <a:endParaRPr lang="en-US" kern="0">
                <a:solidFill>
                  <a:prstClr val="white"/>
                </a:solidFill>
                <a:latin typeface="Century Gothic" panose="020B0502020202020204"/>
              </a:endParaRPr>
            </a:p>
          </p:txBody>
        </p:sp>
        <p:sp>
          <p:nvSpPr>
            <p:cNvPr id="111" name="Trapezoid 110">
              <a:extLst>
                <a:ext uri="{FF2B5EF4-FFF2-40B4-BE49-F238E27FC236}">
                  <a16:creationId xmlns:a16="http://schemas.microsoft.com/office/drawing/2014/main" id="{013A4C5C-5C56-21FF-0276-D40FBF2E5B42}"/>
                </a:ext>
              </a:extLst>
            </p:cNvPr>
            <p:cNvSpPr/>
            <p:nvPr/>
          </p:nvSpPr>
          <p:spPr>
            <a:xfrm>
              <a:off x="7171879" y="3520966"/>
              <a:ext cx="4562317" cy="322018"/>
            </a:xfrm>
            <a:prstGeom prst="trapezoid">
              <a:avLst>
                <a:gd name="adj" fmla="val 109058"/>
              </a:avLst>
            </a:prstGeom>
            <a:solidFill>
              <a:srgbClr val="C4C4CB"/>
            </a:solidFill>
            <a:ln w="15875" cap="flat" cmpd="sng" algn="ctr">
              <a:solidFill>
                <a:srgbClr val="454545">
                  <a:lumMod val="60000"/>
                  <a:lumOff val="40000"/>
                </a:srgbClr>
              </a:solidFill>
              <a:prstDash val="solid"/>
            </a:ln>
            <a:effectLst/>
          </p:spPr>
          <p:txBody>
            <a:bodyPr rtlCol="0" anchor="ctr"/>
            <a:lstStyle/>
            <a:p>
              <a:pPr algn="ctr">
                <a:defRPr/>
              </a:pPr>
              <a:endParaRPr lang="en-US" kern="0">
                <a:solidFill>
                  <a:prstClr val="white"/>
                </a:solidFill>
                <a:latin typeface="Century Gothic" panose="020B0502020202020204"/>
              </a:endParaRPr>
            </a:p>
          </p:txBody>
        </p:sp>
        <p:sp>
          <p:nvSpPr>
            <p:cNvPr id="112" name="Trapezoid 111">
              <a:extLst>
                <a:ext uri="{FF2B5EF4-FFF2-40B4-BE49-F238E27FC236}">
                  <a16:creationId xmlns:a16="http://schemas.microsoft.com/office/drawing/2014/main" id="{C5413BBA-36D1-AABE-3C24-3DB4AC857610}"/>
                </a:ext>
              </a:extLst>
            </p:cNvPr>
            <p:cNvSpPr/>
            <p:nvPr/>
          </p:nvSpPr>
          <p:spPr>
            <a:xfrm>
              <a:off x="7157782" y="4832625"/>
              <a:ext cx="4562317" cy="383716"/>
            </a:xfrm>
            <a:prstGeom prst="trapezoid">
              <a:avLst>
                <a:gd name="adj" fmla="val 109058"/>
              </a:avLst>
            </a:prstGeom>
            <a:solidFill>
              <a:srgbClr val="C4C4CB"/>
            </a:solidFill>
            <a:ln w="15875" cap="flat" cmpd="sng" algn="ctr">
              <a:solidFill>
                <a:srgbClr val="454545">
                  <a:lumMod val="60000"/>
                  <a:lumOff val="40000"/>
                </a:srgbClr>
              </a:solidFill>
              <a:prstDash val="solid"/>
            </a:ln>
            <a:effectLst/>
          </p:spPr>
          <p:txBody>
            <a:bodyPr rtlCol="0" anchor="ctr"/>
            <a:lstStyle/>
            <a:p>
              <a:pPr algn="ctr">
                <a:defRPr/>
              </a:pPr>
              <a:endParaRPr lang="en-US" kern="0">
                <a:solidFill>
                  <a:prstClr val="white"/>
                </a:solidFill>
                <a:latin typeface="Century Gothic" panose="020B0502020202020204"/>
              </a:endParaRPr>
            </a:p>
          </p:txBody>
        </p:sp>
        <p:sp>
          <p:nvSpPr>
            <p:cNvPr id="113" name="Can 11">
              <a:extLst>
                <a:ext uri="{FF2B5EF4-FFF2-40B4-BE49-F238E27FC236}">
                  <a16:creationId xmlns:a16="http://schemas.microsoft.com/office/drawing/2014/main" id="{FEB0D61E-1DEF-6704-BE59-6566BA7DA9E3}"/>
                </a:ext>
              </a:extLst>
            </p:cNvPr>
            <p:cNvSpPr/>
            <p:nvPr/>
          </p:nvSpPr>
          <p:spPr>
            <a:xfrm>
              <a:off x="7157780" y="2571882"/>
              <a:ext cx="126928" cy="2946331"/>
            </a:xfrm>
            <a:prstGeom prst="can">
              <a:avLst/>
            </a:prstGeom>
            <a:solidFill>
              <a:sysClr val="window" lastClr="FFFFFF">
                <a:lumMod val="65000"/>
              </a:sysClr>
            </a:solidFill>
            <a:ln w="15875" cap="flat" cmpd="sng" algn="ctr">
              <a:solidFill>
                <a:sysClr val="windowText" lastClr="000000">
                  <a:lumMod val="95000"/>
                  <a:lumOff val="5000"/>
                </a:sysClr>
              </a:solidFill>
              <a:prstDash val="solid"/>
            </a:ln>
            <a:effectLst/>
          </p:spPr>
          <p:txBody>
            <a:bodyPr rtlCol="0" anchor="ctr"/>
            <a:lstStyle/>
            <a:p>
              <a:pPr algn="ctr">
                <a:defRPr/>
              </a:pPr>
              <a:endParaRPr lang="en-US" kern="0">
                <a:solidFill>
                  <a:prstClr val="white"/>
                </a:solidFill>
                <a:latin typeface="Century Gothic" panose="020B0502020202020204"/>
              </a:endParaRPr>
            </a:p>
          </p:txBody>
        </p:sp>
        <p:sp>
          <p:nvSpPr>
            <p:cNvPr id="114" name="Can 12">
              <a:extLst>
                <a:ext uri="{FF2B5EF4-FFF2-40B4-BE49-F238E27FC236}">
                  <a16:creationId xmlns:a16="http://schemas.microsoft.com/office/drawing/2014/main" id="{3165FE9D-CE4C-AB13-88FC-A74D74C16D78}"/>
                </a:ext>
              </a:extLst>
            </p:cNvPr>
            <p:cNvSpPr/>
            <p:nvPr/>
          </p:nvSpPr>
          <p:spPr>
            <a:xfrm>
              <a:off x="11607268" y="2571882"/>
              <a:ext cx="126928" cy="2946331"/>
            </a:xfrm>
            <a:prstGeom prst="can">
              <a:avLst/>
            </a:prstGeom>
            <a:solidFill>
              <a:sysClr val="window" lastClr="FFFFFF">
                <a:lumMod val="65000"/>
              </a:sysClr>
            </a:solidFill>
            <a:ln w="15875" cap="flat" cmpd="sng" algn="ctr">
              <a:solidFill>
                <a:sysClr val="windowText" lastClr="000000">
                  <a:lumMod val="95000"/>
                  <a:lumOff val="5000"/>
                </a:sysClr>
              </a:solidFill>
              <a:prstDash val="solid"/>
            </a:ln>
            <a:effectLst/>
          </p:spPr>
          <p:txBody>
            <a:bodyPr rtlCol="0" anchor="ctr"/>
            <a:lstStyle/>
            <a:p>
              <a:pPr algn="ctr">
                <a:defRPr/>
              </a:pPr>
              <a:endParaRPr lang="en-US" kern="0">
                <a:solidFill>
                  <a:prstClr val="white"/>
                </a:solidFill>
                <a:latin typeface="Century Gothic" panose="020B0502020202020204"/>
              </a:endParaRPr>
            </a:p>
          </p:txBody>
        </p:sp>
        <p:sp>
          <p:nvSpPr>
            <p:cNvPr id="115" name="Cube 114">
              <a:extLst>
                <a:ext uri="{FF2B5EF4-FFF2-40B4-BE49-F238E27FC236}">
                  <a16:creationId xmlns:a16="http://schemas.microsoft.com/office/drawing/2014/main" id="{B9331BF9-A7C3-7D06-42FE-1D5C9DB887C3}"/>
                </a:ext>
              </a:extLst>
            </p:cNvPr>
            <p:cNvSpPr/>
            <p:nvPr/>
          </p:nvSpPr>
          <p:spPr>
            <a:xfrm>
              <a:off x="7395782" y="2417909"/>
              <a:ext cx="740394" cy="623066"/>
            </a:xfrm>
            <a:prstGeom prst="cube">
              <a:avLst/>
            </a:prstGeom>
            <a:solidFill>
              <a:srgbClr val="ECB87A"/>
            </a:solidFill>
            <a:ln w="15875" cap="flat" cmpd="sng" algn="ctr">
              <a:solidFill>
                <a:srgbClr val="DF8822">
                  <a:lumMod val="75000"/>
                </a:srgbClr>
              </a:solidFill>
              <a:prstDash val="solid"/>
            </a:ln>
            <a:effectLst/>
          </p:spPr>
          <p:txBody>
            <a:bodyPr rtlCol="0" anchor="ctr"/>
            <a:lstStyle/>
            <a:p>
              <a:pPr algn="ctr">
                <a:defRPr/>
              </a:pPr>
              <a:endParaRPr lang="en-US" kern="0">
                <a:solidFill>
                  <a:prstClr val="white"/>
                </a:solidFill>
                <a:latin typeface="Century Gothic" panose="020B0502020202020204"/>
              </a:endParaRPr>
            </a:p>
          </p:txBody>
        </p:sp>
        <p:sp>
          <p:nvSpPr>
            <p:cNvPr id="116" name="Cube 115">
              <a:extLst>
                <a:ext uri="{FF2B5EF4-FFF2-40B4-BE49-F238E27FC236}">
                  <a16:creationId xmlns:a16="http://schemas.microsoft.com/office/drawing/2014/main" id="{330F83F1-15DA-0194-F130-BC48B4C8AE87}"/>
                </a:ext>
              </a:extLst>
            </p:cNvPr>
            <p:cNvSpPr/>
            <p:nvPr/>
          </p:nvSpPr>
          <p:spPr>
            <a:xfrm>
              <a:off x="8048045" y="2423358"/>
              <a:ext cx="740394" cy="623066"/>
            </a:xfrm>
            <a:prstGeom prst="cube">
              <a:avLst/>
            </a:prstGeom>
            <a:solidFill>
              <a:srgbClr val="ECB87A"/>
            </a:solidFill>
            <a:ln w="15875" cap="flat" cmpd="sng" algn="ctr">
              <a:solidFill>
                <a:srgbClr val="DF8822">
                  <a:lumMod val="75000"/>
                </a:srgbClr>
              </a:solidFill>
              <a:prstDash val="solid"/>
            </a:ln>
            <a:effectLst/>
          </p:spPr>
          <p:txBody>
            <a:bodyPr rtlCol="0" anchor="ctr"/>
            <a:lstStyle/>
            <a:p>
              <a:pPr algn="ctr">
                <a:defRPr/>
              </a:pPr>
              <a:endParaRPr lang="en-US" kern="0">
                <a:solidFill>
                  <a:prstClr val="white"/>
                </a:solidFill>
                <a:latin typeface="Century Gothic" panose="020B0502020202020204"/>
              </a:endParaRPr>
            </a:p>
          </p:txBody>
        </p:sp>
        <p:sp>
          <p:nvSpPr>
            <p:cNvPr id="117" name="Cube 116">
              <a:extLst>
                <a:ext uri="{FF2B5EF4-FFF2-40B4-BE49-F238E27FC236}">
                  <a16:creationId xmlns:a16="http://schemas.microsoft.com/office/drawing/2014/main" id="{AD1F1789-B927-FF31-F496-F98064A343C8}"/>
                </a:ext>
              </a:extLst>
            </p:cNvPr>
            <p:cNvSpPr/>
            <p:nvPr/>
          </p:nvSpPr>
          <p:spPr>
            <a:xfrm>
              <a:off x="8687953" y="2417909"/>
              <a:ext cx="740394" cy="623066"/>
            </a:xfrm>
            <a:prstGeom prst="cube">
              <a:avLst/>
            </a:prstGeom>
            <a:solidFill>
              <a:srgbClr val="ECB87A"/>
            </a:solidFill>
            <a:ln w="15875" cap="flat" cmpd="sng" algn="ctr">
              <a:solidFill>
                <a:srgbClr val="DF8822">
                  <a:lumMod val="75000"/>
                </a:srgbClr>
              </a:solidFill>
              <a:prstDash val="solid"/>
            </a:ln>
            <a:effectLst/>
          </p:spPr>
          <p:txBody>
            <a:bodyPr rtlCol="0" anchor="ctr"/>
            <a:lstStyle/>
            <a:p>
              <a:pPr algn="ctr">
                <a:defRPr/>
              </a:pPr>
              <a:endParaRPr lang="en-US" kern="0">
                <a:solidFill>
                  <a:prstClr val="white"/>
                </a:solidFill>
                <a:latin typeface="Century Gothic" panose="020B0502020202020204"/>
              </a:endParaRPr>
            </a:p>
          </p:txBody>
        </p:sp>
        <p:sp>
          <p:nvSpPr>
            <p:cNvPr id="118" name="Cube 117">
              <a:extLst>
                <a:ext uri="{FF2B5EF4-FFF2-40B4-BE49-F238E27FC236}">
                  <a16:creationId xmlns:a16="http://schemas.microsoft.com/office/drawing/2014/main" id="{1453C126-6FCA-17FC-762E-FF5A40071AD0}"/>
                </a:ext>
              </a:extLst>
            </p:cNvPr>
            <p:cNvSpPr/>
            <p:nvPr/>
          </p:nvSpPr>
          <p:spPr>
            <a:xfrm flipH="1">
              <a:off x="10674709" y="2187983"/>
              <a:ext cx="786233" cy="838671"/>
            </a:xfrm>
            <a:prstGeom prst="cube">
              <a:avLst/>
            </a:prstGeom>
            <a:solidFill>
              <a:srgbClr val="ECB87A"/>
            </a:solidFill>
            <a:ln w="15875" cap="flat" cmpd="sng" algn="ctr">
              <a:solidFill>
                <a:srgbClr val="DF8822">
                  <a:lumMod val="75000"/>
                </a:srgbClr>
              </a:solidFill>
              <a:prstDash val="solid"/>
            </a:ln>
            <a:effectLst/>
          </p:spPr>
          <p:txBody>
            <a:bodyPr rtlCol="0" anchor="ctr"/>
            <a:lstStyle/>
            <a:p>
              <a:pPr algn="ctr">
                <a:defRPr/>
              </a:pPr>
              <a:endParaRPr lang="en-US" kern="0">
                <a:solidFill>
                  <a:prstClr val="white"/>
                </a:solidFill>
                <a:latin typeface="Century Gothic" panose="020B0502020202020204"/>
              </a:endParaRPr>
            </a:p>
          </p:txBody>
        </p:sp>
        <p:sp>
          <p:nvSpPr>
            <p:cNvPr id="119" name="Cube 118">
              <a:extLst>
                <a:ext uri="{FF2B5EF4-FFF2-40B4-BE49-F238E27FC236}">
                  <a16:creationId xmlns:a16="http://schemas.microsoft.com/office/drawing/2014/main" id="{C27AFD60-BDE9-4AC5-F6CE-CC3C16D74E54}"/>
                </a:ext>
              </a:extLst>
            </p:cNvPr>
            <p:cNvSpPr/>
            <p:nvPr/>
          </p:nvSpPr>
          <p:spPr>
            <a:xfrm flipH="1">
              <a:off x="9682208" y="2197460"/>
              <a:ext cx="1094734" cy="838671"/>
            </a:xfrm>
            <a:prstGeom prst="cube">
              <a:avLst/>
            </a:prstGeom>
            <a:solidFill>
              <a:srgbClr val="ECB87A"/>
            </a:solidFill>
            <a:ln w="15875" cap="flat" cmpd="sng" algn="ctr">
              <a:solidFill>
                <a:srgbClr val="DF8822">
                  <a:lumMod val="75000"/>
                </a:srgbClr>
              </a:solidFill>
              <a:prstDash val="solid"/>
            </a:ln>
            <a:effectLst/>
          </p:spPr>
          <p:txBody>
            <a:bodyPr rtlCol="0" anchor="ctr"/>
            <a:lstStyle/>
            <a:p>
              <a:pPr algn="ctr">
                <a:defRPr/>
              </a:pPr>
              <a:endParaRPr lang="en-US" kern="0">
                <a:solidFill>
                  <a:prstClr val="white"/>
                </a:solidFill>
                <a:latin typeface="Century Gothic" panose="020B0502020202020204"/>
              </a:endParaRPr>
            </a:p>
          </p:txBody>
        </p:sp>
        <p:sp>
          <p:nvSpPr>
            <p:cNvPr id="120" name="Cube 119">
              <a:extLst>
                <a:ext uri="{FF2B5EF4-FFF2-40B4-BE49-F238E27FC236}">
                  <a16:creationId xmlns:a16="http://schemas.microsoft.com/office/drawing/2014/main" id="{4FFBD074-8F92-90DC-84F3-8C64F5C510F8}"/>
                </a:ext>
              </a:extLst>
            </p:cNvPr>
            <p:cNvSpPr/>
            <p:nvPr/>
          </p:nvSpPr>
          <p:spPr>
            <a:xfrm>
              <a:off x="7371971" y="3419062"/>
              <a:ext cx="1832505" cy="352302"/>
            </a:xfrm>
            <a:prstGeom prst="cube">
              <a:avLst>
                <a:gd name="adj" fmla="val 49865"/>
              </a:avLst>
            </a:prstGeom>
            <a:solidFill>
              <a:srgbClr val="ECB87A"/>
            </a:solidFill>
            <a:ln w="15875" cap="flat" cmpd="sng" algn="ctr">
              <a:solidFill>
                <a:srgbClr val="DF8822">
                  <a:lumMod val="75000"/>
                </a:srgbClr>
              </a:solidFill>
              <a:prstDash val="solid"/>
            </a:ln>
            <a:effectLst/>
          </p:spPr>
          <p:txBody>
            <a:bodyPr rtlCol="0" anchor="ctr"/>
            <a:lstStyle/>
            <a:p>
              <a:pPr algn="ctr">
                <a:defRPr/>
              </a:pPr>
              <a:endParaRPr lang="en-US" kern="0">
                <a:solidFill>
                  <a:prstClr val="white"/>
                </a:solidFill>
                <a:latin typeface="Century Gothic" panose="020B0502020202020204"/>
              </a:endParaRPr>
            </a:p>
          </p:txBody>
        </p:sp>
        <p:sp>
          <p:nvSpPr>
            <p:cNvPr id="121" name="Cube 120">
              <a:extLst>
                <a:ext uri="{FF2B5EF4-FFF2-40B4-BE49-F238E27FC236}">
                  <a16:creationId xmlns:a16="http://schemas.microsoft.com/office/drawing/2014/main" id="{FC81EBC9-1BFA-83BD-CD75-E8AC7B97847C}"/>
                </a:ext>
              </a:extLst>
            </p:cNvPr>
            <p:cNvSpPr/>
            <p:nvPr/>
          </p:nvSpPr>
          <p:spPr>
            <a:xfrm>
              <a:off x="7336537" y="3253808"/>
              <a:ext cx="1832505" cy="352302"/>
            </a:xfrm>
            <a:prstGeom prst="cube">
              <a:avLst>
                <a:gd name="adj" fmla="val 49865"/>
              </a:avLst>
            </a:prstGeom>
            <a:solidFill>
              <a:srgbClr val="ECB87A"/>
            </a:solidFill>
            <a:ln w="15875" cap="flat" cmpd="sng" algn="ctr">
              <a:solidFill>
                <a:srgbClr val="DF8822">
                  <a:lumMod val="75000"/>
                </a:srgbClr>
              </a:solidFill>
              <a:prstDash val="solid"/>
            </a:ln>
            <a:effectLst/>
          </p:spPr>
          <p:txBody>
            <a:bodyPr rtlCol="0" anchor="ctr"/>
            <a:lstStyle/>
            <a:p>
              <a:pPr algn="ctr">
                <a:defRPr/>
              </a:pPr>
              <a:endParaRPr lang="en-US" kern="0">
                <a:solidFill>
                  <a:prstClr val="white"/>
                </a:solidFill>
                <a:latin typeface="Century Gothic" panose="020B0502020202020204"/>
              </a:endParaRPr>
            </a:p>
          </p:txBody>
        </p:sp>
        <p:sp>
          <p:nvSpPr>
            <p:cNvPr id="122" name="Cube 121">
              <a:extLst>
                <a:ext uri="{FF2B5EF4-FFF2-40B4-BE49-F238E27FC236}">
                  <a16:creationId xmlns:a16="http://schemas.microsoft.com/office/drawing/2014/main" id="{1B804665-EB96-0A1B-689E-88359491CEF2}"/>
                </a:ext>
              </a:extLst>
            </p:cNvPr>
            <p:cNvSpPr/>
            <p:nvPr/>
          </p:nvSpPr>
          <p:spPr>
            <a:xfrm>
              <a:off x="7435455" y="4439838"/>
              <a:ext cx="1094734" cy="712168"/>
            </a:xfrm>
            <a:prstGeom prst="cube">
              <a:avLst/>
            </a:prstGeom>
            <a:solidFill>
              <a:srgbClr val="ECB87A"/>
            </a:solidFill>
            <a:ln w="15875" cap="flat" cmpd="sng" algn="ctr">
              <a:solidFill>
                <a:srgbClr val="DF8822">
                  <a:lumMod val="75000"/>
                </a:srgbClr>
              </a:solidFill>
              <a:prstDash val="solid"/>
            </a:ln>
            <a:effectLst/>
          </p:spPr>
          <p:txBody>
            <a:bodyPr rtlCol="0" anchor="ctr"/>
            <a:lstStyle/>
            <a:p>
              <a:pPr algn="ctr">
                <a:defRPr/>
              </a:pPr>
              <a:endParaRPr lang="en-US" kern="0">
                <a:solidFill>
                  <a:prstClr val="white"/>
                </a:solidFill>
                <a:latin typeface="Century Gothic" panose="020B0502020202020204"/>
              </a:endParaRPr>
            </a:p>
          </p:txBody>
        </p:sp>
        <p:sp>
          <p:nvSpPr>
            <p:cNvPr id="123" name="Cube 122">
              <a:extLst>
                <a:ext uri="{FF2B5EF4-FFF2-40B4-BE49-F238E27FC236}">
                  <a16:creationId xmlns:a16="http://schemas.microsoft.com/office/drawing/2014/main" id="{A13828DF-E3A8-BB9D-231B-45D2107EAB5E}"/>
                </a:ext>
              </a:extLst>
            </p:cNvPr>
            <p:cNvSpPr/>
            <p:nvPr/>
          </p:nvSpPr>
          <p:spPr>
            <a:xfrm flipH="1">
              <a:off x="10374150" y="4456584"/>
              <a:ext cx="1094734" cy="712168"/>
            </a:xfrm>
            <a:prstGeom prst="cube">
              <a:avLst/>
            </a:prstGeom>
            <a:solidFill>
              <a:srgbClr val="ECB87A"/>
            </a:solidFill>
            <a:ln w="15875" cap="flat" cmpd="sng" algn="ctr">
              <a:solidFill>
                <a:srgbClr val="DF8822">
                  <a:lumMod val="75000"/>
                </a:srgbClr>
              </a:solidFill>
              <a:prstDash val="solid"/>
            </a:ln>
            <a:effectLst/>
          </p:spPr>
          <p:txBody>
            <a:bodyPr rtlCol="0" anchor="ctr"/>
            <a:lstStyle/>
            <a:p>
              <a:pPr algn="ctr">
                <a:defRPr/>
              </a:pPr>
              <a:endParaRPr lang="en-US" kern="0">
                <a:solidFill>
                  <a:prstClr val="white"/>
                </a:solidFill>
                <a:latin typeface="Century Gothic" panose="020B0502020202020204"/>
              </a:endParaRPr>
            </a:p>
          </p:txBody>
        </p:sp>
        <p:sp>
          <p:nvSpPr>
            <p:cNvPr id="124" name="Cube 123">
              <a:extLst>
                <a:ext uri="{FF2B5EF4-FFF2-40B4-BE49-F238E27FC236}">
                  <a16:creationId xmlns:a16="http://schemas.microsoft.com/office/drawing/2014/main" id="{96471DE3-B196-C16A-3973-9673092E7573}"/>
                </a:ext>
              </a:extLst>
            </p:cNvPr>
            <p:cNvSpPr/>
            <p:nvPr/>
          </p:nvSpPr>
          <p:spPr>
            <a:xfrm>
              <a:off x="8457044" y="4439838"/>
              <a:ext cx="1094734" cy="712168"/>
            </a:xfrm>
            <a:prstGeom prst="cube">
              <a:avLst/>
            </a:prstGeom>
            <a:solidFill>
              <a:srgbClr val="ECB87A"/>
            </a:solidFill>
            <a:ln w="15875" cap="flat" cmpd="sng" algn="ctr">
              <a:solidFill>
                <a:srgbClr val="DF8822">
                  <a:lumMod val="75000"/>
                </a:srgbClr>
              </a:solidFill>
              <a:prstDash val="solid"/>
            </a:ln>
            <a:effectLst/>
          </p:spPr>
          <p:txBody>
            <a:bodyPr rtlCol="0" anchor="ctr"/>
            <a:lstStyle/>
            <a:p>
              <a:pPr algn="ctr">
                <a:defRPr/>
              </a:pPr>
              <a:endParaRPr lang="en-US" kern="0">
                <a:solidFill>
                  <a:prstClr val="white"/>
                </a:solidFill>
                <a:latin typeface="Century Gothic" panose="020B0502020202020204"/>
              </a:endParaRPr>
            </a:p>
          </p:txBody>
        </p:sp>
        <p:sp>
          <p:nvSpPr>
            <p:cNvPr id="125" name="Cube 124">
              <a:extLst>
                <a:ext uri="{FF2B5EF4-FFF2-40B4-BE49-F238E27FC236}">
                  <a16:creationId xmlns:a16="http://schemas.microsoft.com/office/drawing/2014/main" id="{2B95843F-590A-76CE-A041-77AFB611BDD2}"/>
                </a:ext>
              </a:extLst>
            </p:cNvPr>
            <p:cNvSpPr/>
            <p:nvPr/>
          </p:nvSpPr>
          <p:spPr>
            <a:xfrm flipH="1">
              <a:off x="9336715" y="4459577"/>
              <a:ext cx="1094734" cy="712168"/>
            </a:xfrm>
            <a:prstGeom prst="cube">
              <a:avLst/>
            </a:prstGeom>
            <a:solidFill>
              <a:srgbClr val="ECB87A"/>
            </a:solidFill>
            <a:ln w="15875" cap="flat" cmpd="sng" algn="ctr">
              <a:solidFill>
                <a:srgbClr val="DF8822">
                  <a:lumMod val="75000"/>
                </a:srgbClr>
              </a:solidFill>
              <a:prstDash val="solid"/>
            </a:ln>
            <a:effectLst/>
          </p:spPr>
          <p:txBody>
            <a:bodyPr rtlCol="0" anchor="ctr"/>
            <a:lstStyle/>
            <a:p>
              <a:pPr algn="ctr">
                <a:defRPr/>
              </a:pPr>
              <a:endParaRPr lang="en-US" kern="0">
                <a:solidFill>
                  <a:prstClr val="white"/>
                </a:solidFill>
                <a:latin typeface="Century Gothic" panose="020B0502020202020204"/>
              </a:endParaRPr>
            </a:p>
          </p:txBody>
        </p:sp>
        <p:sp>
          <p:nvSpPr>
            <p:cNvPr id="126" name="Trapezoid 125">
              <a:extLst>
                <a:ext uri="{FF2B5EF4-FFF2-40B4-BE49-F238E27FC236}">
                  <a16:creationId xmlns:a16="http://schemas.microsoft.com/office/drawing/2014/main" id="{855F4C1F-1EEC-4FDA-61C8-9E64415A8DAC}"/>
                </a:ext>
              </a:extLst>
            </p:cNvPr>
            <p:cNvSpPr/>
            <p:nvPr/>
          </p:nvSpPr>
          <p:spPr>
            <a:xfrm>
              <a:off x="7157780" y="4154929"/>
              <a:ext cx="4562317" cy="375823"/>
            </a:xfrm>
            <a:prstGeom prst="trapezoid">
              <a:avLst>
                <a:gd name="adj" fmla="val 109058"/>
              </a:avLst>
            </a:prstGeom>
            <a:solidFill>
              <a:srgbClr val="C4C4CB"/>
            </a:solidFill>
            <a:ln w="15875" cap="flat" cmpd="sng" algn="ctr">
              <a:solidFill>
                <a:srgbClr val="454545">
                  <a:lumMod val="60000"/>
                  <a:lumOff val="40000"/>
                </a:srgbClr>
              </a:solidFill>
              <a:prstDash val="solid"/>
            </a:ln>
            <a:effectLst/>
          </p:spPr>
          <p:txBody>
            <a:bodyPr rtlCol="0" anchor="ctr"/>
            <a:lstStyle/>
            <a:p>
              <a:pPr algn="ctr">
                <a:defRPr/>
              </a:pPr>
              <a:endParaRPr lang="en-US" kern="0">
                <a:solidFill>
                  <a:prstClr val="white"/>
                </a:solidFill>
                <a:latin typeface="Century Gothic" panose="020B0502020202020204"/>
              </a:endParaRPr>
            </a:p>
          </p:txBody>
        </p:sp>
        <p:sp>
          <p:nvSpPr>
            <p:cNvPr id="127" name="Cube 126">
              <a:extLst>
                <a:ext uri="{FF2B5EF4-FFF2-40B4-BE49-F238E27FC236}">
                  <a16:creationId xmlns:a16="http://schemas.microsoft.com/office/drawing/2014/main" id="{4E2431EF-0CC6-E375-5ABE-F9FB72256EC2}"/>
                </a:ext>
              </a:extLst>
            </p:cNvPr>
            <p:cNvSpPr/>
            <p:nvPr/>
          </p:nvSpPr>
          <p:spPr>
            <a:xfrm>
              <a:off x="7420864" y="4149233"/>
              <a:ext cx="477301" cy="339526"/>
            </a:xfrm>
            <a:prstGeom prst="cube">
              <a:avLst/>
            </a:prstGeom>
            <a:solidFill>
              <a:srgbClr val="ECB87A"/>
            </a:solidFill>
            <a:ln w="15875" cap="flat" cmpd="sng" algn="ctr">
              <a:solidFill>
                <a:srgbClr val="DF8822">
                  <a:lumMod val="75000"/>
                </a:srgbClr>
              </a:solidFill>
              <a:prstDash val="solid"/>
            </a:ln>
            <a:effectLst/>
          </p:spPr>
          <p:txBody>
            <a:bodyPr rtlCol="0" anchor="ctr"/>
            <a:lstStyle/>
            <a:p>
              <a:pPr algn="ctr">
                <a:defRPr/>
              </a:pPr>
              <a:endParaRPr lang="en-US" kern="0">
                <a:solidFill>
                  <a:prstClr val="white"/>
                </a:solidFill>
                <a:latin typeface="Century Gothic" panose="020B0502020202020204"/>
              </a:endParaRPr>
            </a:p>
          </p:txBody>
        </p:sp>
        <p:sp>
          <p:nvSpPr>
            <p:cNvPr id="128" name="Cube 127">
              <a:extLst>
                <a:ext uri="{FF2B5EF4-FFF2-40B4-BE49-F238E27FC236}">
                  <a16:creationId xmlns:a16="http://schemas.microsoft.com/office/drawing/2014/main" id="{212D665B-158E-550F-DEC5-543361C70CAB}"/>
                </a:ext>
              </a:extLst>
            </p:cNvPr>
            <p:cNvSpPr/>
            <p:nvPr/>
          </p:nvSpPr>
          <p:spPr>
            <a:xfrm>
              <a:off x="7389148" y="3879291"/>
              <a:ext cx="477301" cy="339526"/>
            </a:xfrm>
            <a:prstGeom prst="cube">
              <a:avLst/>
            </a:prstGeom>
            <a:solidFill>
              <a:srgbClr val="ECB87A"/>
            </a:solidFill>
            <a:ln w="15875" cap="flat" cmpd="sng" algn="ctr">
              <a:solidFill>
                <a:srgbClr val="DF8822">
                  <a:lumMod val="75000"/>
                </a:srgbClr>
              </a:solidFill>
              <a:prstDash val="solid"/>
            </a:ln>
            <a:effectLst/>
          </p:spPr>
          <p:txBody>
            <a:bodyPr rtlCol="0" anchor="ctr"/>
            <a:lstStyle/>
            <a:p>
              <a:pPr algn="ctr">
                <a:defRPr/>
              </a:pPr>
              <a:endParaRPr lang="en-US" kern="0">
                <a:solidFill>
                  <a:prstClr val="white"/>
                </a:solidFill>
                <a:latin typeface="Century Gothic" panose="020B0502020202020204"/>
              </a:endParaRPr>
            </a:p>
          </p:txBody>
        </p:sp>
        <p:sp>
          <p:nvSpPr>
            <p:cNvPr id="129" name="Cube 128">
              <a:extLst>
                <a:ext uri="{FF2B5EF4-FFF2-40B4-BE49-F238E27FC236}">
                  <a16:creationId xmlns:a16="http://schemas.microsoft.com/office/drawing/2014/main" id="{9721F29A-340D-A4D7-0D74-0458676226A8}"/>
                </a:ext>
              </a:extLst>
            </p:cNvPr>
            <p:cNvSpPr/>
            <p:nvPr/>
          </p:nvSpPr>
          <p:spPr>
            <a:xfrm>
              <a:off x="7815116" y="4154720"/>
              <a:ext cx="477301" cy="339526"/>
            </a:xfrm>
            <a:prstGeom prst="cube">
              <a:avLst/>
            </a:prstGeom>
            <a:solidFill>
              <a:srgbClr val="ECB87A"/>
            </a:solidFill>
            <a:ln w="15875" cap="flat" cmpd="sng" algn="ctr">
              <a:solidFill>
                <a:srgbClr val="DF8822">
                  <a:lumMod val="75000"/>
                </a:srgbClr>
              </a:solidFill>
              <a:prstDash val="solid"/>
            </a:ln>
            <a:effectLst/>
          </p:spPr>
          <p:txBody>
            <a:bodyPr rtlCol="0" anchor="ctr"/>
            <a:lstStyle/>
            <a:p>
              <a:pPr algn="ctr">
                <a:defRPr/>
              </a:pPr>
              <a:endParaRPr lang="en-US" kern="0">
                <a:solidFill>
                  <a:prstClr val="white"/>
                </a:solidFill>
                <a:latin typeface="Century Gothic" panose="020B0502020202020204"/>
              </a:endParaRPr>
            </a:p>
          </p:txBody>
        </p:sp>
        <p:sp>
          <p:nvSpPr>
            <p:cNvPr id="130" name="Cube 129">
              <a:extLst>
                <a:ext uri="{FF2B5EF4-FFF2-40B4-BE49-F238E27FC236}">
                  <a16:creationId xmlns:a16="http://schemas.microsoft.com/office/drawing/2014/main" id="{D7DEBF29-B59E-ABB7-E568-F92506CFA339}"/>
                </a:ext>
              </a:extLst>
            </p:cNvPr>
            <p:cNvSpPr/>
            <p:nvPr/>
          </p:nvSpPr>
          <p:spPr>
            <a:xfrm>
              <a:off x="7816737" y="3886467"/>
              <a:ext cx="477301" cy="339526"/>
            </a:xfrm>
            <a:prstGeom prst="cube">
              <a:avLst/>
            </a:prstGeom>
            <a:solidFill>
              <a:srgbClr val="ECB87A"/>
            </a:solidFill>
            <a:ln w="15875" cap="flat" cmpd="sng" algn="ctr">
              <a:solidFill>
                <a:srgbClr val="DF8822">
                  <a:lumMod val="75000"/>
                </a:srgbClr>
              </a:solidFill>
              <a:prstDash val="solid"/>
            </a:ln>
            <a:effectLst/>
          </p:spPr>
          <p:txBody>
            <a:bodyPr rtlCol="0" anchor="ctr"/>
            <a:lstStyle/>
            <a:p>
              <a:pPr algn="ctr">
                <a:defRPr/>
              </a:pPr>
              <a:endParaRPr lang="en-US" kern="0">
                <a:solidFill>
                  <a:prstClr val="white"/>
                </a:solidFill>
                <a:latin typeface="Century Gothic" panose="020B0502020202020204"/>
              </a:endParaRPr>
            </a:p>
          </p:txBody>
        </p:sp>
        <p:sp>
          <p:nvSpPr>
            <p:cNvPr id="131" name="Cube 130">
              <a:extLst>
                <a:ext uri="{FF2B5EF4-FFF2-40B4-BE49-F238E27FC236}">
                  <a16:creationId xmlns:a16="http://schemas.microsoft.com/office/drawing/2014/main" id="{98F300A1-2EE6-1E69-753C-2DC5BE270C0D}"/>
                </a:ext>
              </a:extLst>
            </p:cNvPr>
            <p:cNvSpPr/>
            <p:nvPr/>
          </p:nvSpPr>
          <p:spPr>
            <a:xfrm>
              <a:off x="8260676" y="4136413"/>
              <a:ext cx="477301" cy="339526"/>
            </a:xfrm>
            <a:prstGeom prst="cube">
              <a:avLst/>
            </a:prstGeom>
            <a:solidFill>
              <a:srgbClr val="ECB87A"/>
            </a:solidFill>
            <a:ln w="15875" cap="flat" cmpd="sng" algn="ctr">
              <a:solidFill>
                <a:srgbClr val="DF8822">
                  <a:lumMod val="75000"/>
                </a:srgbClr>
              </a:solidFill>
              <a:prstDash val="solid"/>
            </a:ln>
            <a:effectLst/>
          </p:spPr>
          <p:txBody>
            <a:bodyPr rtlCol="0" anchor="ctr"/>
            <a:lstStyle/>
            <a:p>
              <a:pPr algn="ctr">
                <a:defRPr/>
              </a:pPr>
              <a:endParaRPr lang="en-US" kern="0">
                <a:solidFill>
                  <a:prstClr val="white"/>
                </a:solidFill>
                <a:latin typeface="Century Gothic" panose="020B0502020202020204"/>
              </a:endParaRPr>
            </a:p>
          </p:txBody>
        </p:sp>
        <p:sp>
          <p:nvSpPr>
            <p:cNvPr id="132" name="Cube 131">
              <a:extLst>
                <a:ext uri="{FF2B5EF4-FFF2-40B4-BE49-F238E27FC236}">
                  <a16:creationId xmlns:a16="http://schemas.microsoft.com/office/drawing/2014/main" id="{C7BB31D9-6D86-833E-818E-15C92AA4EC96}"/>
                </a:ext>
              </a:extLst>
            </p:cNvPr>
            <p:cNvSpPr/>
            <p:nvPr/>
          </p:nvSpPr>
          <p:spPr>
            <a:xfrm>
              <a:off x="8235980" y="3877314"/>
              <a:ext cx="477301" cy="339526"/>
            </a:xfrm>
            <a:prstGeom prst="cube">
              <a:avLst/>
            </a:prstGeom>
            <a:solidFill>
              <a:srgbClr val="ECB87A"/>
            </a:solidFill>
            <a:ln w="15875" cap="flat" cmpd="sng" algn="ctr">
              <a:solidFill>
                <a:srgbClr val="DF8822">
                  <a:lumMod val="75000"/>
                </a:srgbClr>
              </a:solidFill>
              <a:prstDash val="solid"/>
            </a:ln>
            <a:effectLst/>
          </p:spPr>
          <p:txBody>
            <a:bodyPr rtlCol="0" anchor="ctr"/>
            <a:lstStyle/>
            <a:p>
              <a:pPr algn="ctr">
                <a:defRPr/>
              </a:pPr>
              <a:endParaRPr lang="en-US" kern="0">
                <a:solidFill>
                  <a:prstClr val="white"/>
                </a:solidFill>
                <a:latin typeface="Century Gothic" panose="020B0502020202020204"/>
              </a:endParaRPr>
            </a:p>
          </p:txBody>
        </p:sp>
        <p:sp>
          <p:nvSpPr>
            <p:cNvPr id="133" name="Cube 132">
              <a:extLst>
                <a:ext uri="{FF2B5EF4-FFF2-40B4-BE49-F238E27FC236}">
                  <a16:creationId xmlns:a16="http://schemas.microsoft.com/office/drawing/2014/main" id="{D1188E1A-6FD3-5BD9-79E5-BCE200C49D97}"/>
                </a:ext>
              </a:extLst>
            </p:cNvPr>
            <p:cNvSpPr/>
            <p:nvPr/>
          </p:nvSpPr>
          <p:spPr>
            <a:xfrm flipH="1">
              <a:off x="10912703" y="3471203"/>
              <a:ext cx="477301" cy="339526"/>
            </a:xfrm>
            <a:prstGeom prst="cube">
              <a:avLst/>
            </a:prstGeom>
            <a:solidFill>
              <a:srgbClr val="ECB87A"/>
            </a:solidFill>
            <a:ln w="15875" cap="flat" cmpd="sng" algn="ctr">
              <a:solidFill>
                <a:srgbClr val="DF8822">
                  <a:lumMod val="75000"/>
                </a:srgbClr>
              </a:solidFill>
              <a:prstDash val="solid"/>
            </a:ln>
            <a:effectLst/>
          </p:spPr>
          <p:txBody>
            <a:bodyPr rtlCol="0" anchor="ctr"/>
            <a:lstStyle/>
            <a:p>
              <a:pPr algn="ctr">
                <a:defRPr/>
              </a:pPr>
              <a:endParaRPr lang="en-US" kern="0">
                <a:solidFill>
                  <a:prstClr val="white"/>
                </a:solidFill>
                <a:latin typeface="Century Gothic" panose="020B0502020202020204"/>
              </a:endParaRPr>
            </a:p>
          </p:txBody>
        </p:sp>
        <p:sp>
          <p:nvSpPr>
            <p:cNvPr id="134" name="Cube 133">
              <a:extLst>
                <a:ext uri="{FF2B5EF4-FFF2-40B4-BE49-F238E27FC236}">
                  <a16:creationId xmlns:a16="http://schemas.microsoft.com/office/drawing/2014/main" id="{5534633C-32E8-00AF-B71C-FB5769E365C3}"/>
                </a:ext>
              </a:extLst>
            </p:cNvPr>
            <p:cNvSpPr/>
            <p:nvPr/>
          </p:nvSpPr>
          <p:spPr>
            <a:xfrm flipH="1">
              <a:off x="10919741" y="3207433"/>
              <a:ext cx="477301" cy="339526"/>
            </a:xfrm>
            <a:prstGeom prst="cube">
              <a:avLst/>
            </a:prstGeom>
            <a:solidFill>
              <a:srgbClr val="ECB87A"/>
            </a:solidFill>
            <a:ln w="15875" cap="flat" cmpd="sng" algn="ctr">
              <a:solidFill>
                <a:srgbClr val="DF8822">
                  <a:lumMod val="75000"/>
                </a:srgbClr>
              </a:solidFill>
              <a:prstDash val="solid"/>
            </a:ln>
            <a:effectLst/>
          </p:spPr>
          <p:txBody>
            <a:bodyPr rtlCol="0" anchor="ctr"/>
            <a:lstStyle/>
            <a:p>
              <a:pPr algn="ctr">
                <a:defRPr/>
              </a:pPr>
              <a:endParaRPr lang="en-US" kern="0">
                <a:solidFill>
                  <a:prstClr val="white"/>
                </a:solidFill>
                <a:latin typeface="Century Gothic" panose="020B0502020202020204"/>
              </a:endParaRPr>
            </a:p>
          </p:txBody>
        </p:sp>
        <p:sp>
          <p:nvSpPr>
            <p:cNvPr id="135" name="Cube 134">
              <a:extLst>
                <a:ext uri="{FF2B5EF4-FFF2-40B4-BE49-F238E27FC236}">
                  <a16:creationId xmlns:a16="http://schemas.microsoft.com/office/drawing/2014/main" id="{03CFB969-2A34-65D3-3012-40BF6BE62B17}"/>
                </a:ext>
              </a:extLst>
            </p:cNvPr>
            <p:cNvSpPr/>
            <p:nvPr/>
          </p:nvSpPr>
          <p:spPr>
            <a:xfrm flipH="1">
              <a:off x="10443080" y="3471282"/>
              <a:ext cx="477301" cy="339526"/>
            </a:xfrm>
            <a:prstGeom prst="cube">
              <a:avLst/>
            </a:prstGeom>
            <a:solidFill>
              <a:srgbClr val="ECB87A"/>
            </a:solidFill>
            <a:ln w="15875" cap="flat" cmpd="sng" algn="ctr">
              <a:solidFill>
                <a:srgbClr val="DF8822">
                  <a:lumMod val="75000"/>
                </a:srgbClr>
              </a:solidFill>
              <a:prstDash val="solid"/>
            </a:ln>
            <a:effectLst/>
          </p:spPr>
          <p:txBody>
            <a:bodyPr rtlCol="0" anchor="ctr"/>
            <a:lstStyle/>
            <a:p>
              <a:pPr algn="ctr">
                <a:defRPr/>
              </a:pPr>
              <a:endParaRPr lang="en-US" kern="0">
                <a:solidFill>
                  <a:prstClr val="white"/>
                </a:solidFill>
                <a:latin typeface="Century Gothic" panose="020B0502020202020204"/>
              </a:endParaRPr>
            </a:p>
          </p:txBody>
        </p:sp>
        <p:sp>
          <p:nvSpPr>
            <p:cNvPr id="136" name="Cube 135">
              <a:extLst>
                <a:ext uri="{FF2B5EF4-FFF2-40B4-BE49-F238E27FC236}">
                  <a16:creationId xmlns:a16="http://schemas.microsoft.com/office/drawing/2014/main" id="{8EEF139C-4889-7977-A5AB-E3266EB8437C}"/>
                </a:ext>
              </a:extLst>
            </p:cNvPr>
            <p:cNvSpPr/>
            <p:nvPr/>
          </p:nvSpPr>
          <p:spPr>
            <a:xfrm flipH="1">
              <a:off x="10459412" y="3227524"/>
              <a:ext cx="477301" cy="339526"/>
            </a:xfrm>
            <a:prstGeom prst="cube">
              <a:avLst/>
            </a:prstGeom>
            <a:solidFill>
              <a:srgbClr val="ECB87A"/>
            </a:solidFill>
            <a:ln w="15875" cap="flat" cmpd="sng" algn="ctr">
              <a:solidFill>
                <a:srgbClr val="DF8822">
                  <a:lumMod val="75000"/>
                </a:srgbClr>
              </a:solidFill>
              <a:prstDash val="solid"/>
            </a:ln>
            <a:effectLst/>
          </p:spPr>
          <p:txBody>
            <a:bodyPr rtlCol="0" anchor="ctr"/>
            <a:lstStyle/>
            <a:p>
              <a:pPr algn="ctr">
                <a:defRPr/>
              </a:pPr>
              <a:endParaRPr lang="en-US" kern="0">
                <a:solidFill>
                  <a:prstClr val="white"/>
                </a:solidFill>
                <a:latin typeface="Century Gothic" panose="020B0502020202020204"/>
              </a:endParaRPr>
            </a:p>
          </p:txBody>
        </p:sp>
        <p:sp>
          <p:nvSpPr>
            <p:cNvPr id="137" name="Cube 136">
              <a:extLst>
                <a:ext uri="{FF2B5EF4-FFF2-40B4-BE49-F238E27FC236}">
                  <a16:creationId xmlns:a16="http://schemas.microsoft.com/office/drawing/2014/main" id="{717A5E4F-924E-00AD-285F-7D0B46A5F41F}"/>
                </a:ext>
              </a:extLst>
            </p:cNvPr>
            <p:cNvSpPr/>
            <p:nvPr/>
          </p:nvSpPr>
          <p:spPr>
            <a:xfrm flipH="1">
              <a:off x="9990278" y="3465107"/>
              <a:ext cx="477301" cy="339526"/>
            </a:xfrm>
            <a:prstGeom prst="cube">
              <a:avLst/>
            </a:prstGeom>
            <a:solidFill>
              <a:srgbClr val="ECB87A"/>
            </a:solidFill>
            <a:ln w="15875" cap="flat" cmpd="sng" algn="ctr">
              <a:solidFill>
                <a:srgbClr val="DF8822">
                  <a:lumMod val="75000"/>
                </a:srgbClr>
              </a:solidFill>
              <a:prstDash val="solid"/>
            </a:ln>
            <a:effectLst/>
          </p:spPr>
          <p:txBody>
            <a:bodyPr rtlCol="0" anchor="ctr"/>
            <a:lstStyle/>
            <a:p>
              <a:pPr algn="ctr">
                <a:defRPr/>
              </a:pPr>
              <a:endParaRPr lang="en-US" kern="0">
                <a:solidFill>
                  <a:prstClr val="white"/>
                </a:solidFill>
                <a:latin typeface="Century Gothic" panose="020B0502020202020204"/>
              </a:endParaRPr>
            </a:p>
          </p:txBody>
        </p:sp>
        <p:sp>
          <p:nvSpPr>
            <p:cNvPr id="138" name="Cube 137">
              <a:extLst>
                <a:ext uri="{FF2B5EF4-FFF2-40B4-BE49-F238E27FC236}">
                  <a16:creationId xmlns:a16="http://schemas.microsoft.com/office/drawing/2014/main" id="{E3AB9203-BB47-3C82-9A0D-28F60282EA37}"/>
                </a:ext>
              </a:extLst>
            </p:cNvPr>
            <p:cNvSpPr/>
            <p:nvPr/>
          </p:nvSpPr>
          <p:spPr>
            <a:xfrm flipH="1">
              <a:off x="9995993" y="3195648"/>
              <a:ext cx="477301" cy="339526"/>
            </a:xfrm>
            <a:prstGeom prst="cube">
              <a:avLst/>
            </a:prstGeom>
            <a:solidFill>
              <a:srgbClr val="ECB87A"/>
            </a:solidFill>
            <a:ln w="15875" cap="flat" cmpd="sng" algn="ctr">
              <a:solidFill>
                <a:srgbClr val="DF8822">
                  <a:lumMod val="75000"/>
                </a:srgbClr>
              </a:solidFill>
              <a:prstDash val="solid"/>
            </a:ln>
            <a:effectLst/>
          </p:spPr>
          <p:txBody>
            <a:bodyPr rtlCol="0" anchor="ctr"/>
            <a:lstStyle/>
            <a:p>
              <a:pPr algn="ctr">
                <a:defRPr/>
              </a:pPr>
              <a:endParaRPr lang="en-US" kern="0">
                <a:solidFill>
                  <a:prstClr val="white"/>
                </a:solidFill>
                <a:latin typeface="Century Gothic" panose="020B0502020202020204"/>
              </a:endParaRPr>
            </a:p>
          </p:txBody>
        </p:sp>
        <p:sp>
          <p:nvSpPr>
            <p:cNvPr id="139" name="Cube 138">
              <a:extLst>
                <a:ext uri="{FF2B5EF4-FFF2-40B4-BE49-F238E27FC236}">
                  <a16:creationId xmlns:a16="http://schemas.microsoft.com/office/drawing/2014/main" id="{590BFDD6-31D8-5D9D-D4E7-67FB75B024BF}"/>
                </a:ext>
              </a:extLst>
            </p:cNvPr>
            <p:cNvSpPr/>
            <p:nvPr/>
          </p:nvSpPr>
          <p:spPr>
            <a:xfrm flipH="1">
              <a:off x="9357377" y="4027631"/>
              <a:ext cx="1832505" cy="454496"/>
            </a:xfrm>
            <a:prstGeom prst="cube">
              <a:avLst>
                <a:gd name="adj" fmla="val 35030"/>
              </a:avLst>
            </a:prstGeom>
            <a:solidFill>
              <a:srgbClr val="ECB87A"/>
            </a:solidFill>
            <a:ln w="15875" cap="flat" cmpd="sng" algn="ctr">
              <a:solidFill>
                <a:srgbClr val="DF8822">
                  <a:lumMod val="75000"/>
                </a:srgbClr>
              </a:solidFill>
              <a:prstDash val="solid"/>
            </a:ln>
            <a:effectLst/>
          </p:spPr>
          <p:txBody>
            <a:bodyPr rtlCol="0" anchor="ctr"/>
            <a:lstStyle/>
            <a:p>
              <a:pPr algn="ctr">
                <a:defRPr/>
              </a:pPr>
              <a:endParaRPr lang="en-US" kern="0">
                <a:solidFill>
                  <a:prstClr val="white"/>
                </a:solidFill>
                <a:latin typeface="Century Gothic" panose="020B0502020202020204"/>
              </a:endParaRPr>
            </a:p>
          </p:txBody>
        </p:sp>
        <p:sp>
          <p:nvSpPr>
            <p:cNvPr id="140" name="Can 38">
              <a:extLst>
                <a:ext uri="{FF2B5EF4-FFF2-40B4-BE49-F238E27FC236}">
                  <a16:creationId xmlns:a16="http://schemas.microsoft.com/office/drawing/2014/main" id="{1247B486-3A89-2DF9-D20C-70B6FD53743C}"/>
                </a:ext>
              </a:extLst>
            </p:cNvPr>
            <p:cNvSpPr/>
            <p:nvPr/>
          </p:nvSpPr>
          <p:spPr>
            <a:xfrm>
              <a:off x="9312011" y="2571882"/>
              <a:ext cx="126928" cy="2946331"/>
            </a:xfrm>
            <a:prstGeom prst="can">
              <a:avLst/>
            </a:prstGeom>
            <a:solidFill>
              <a:sysClr val="window" lastClr="FFFFFF">
                <a:lumMod val="65000"/>
              </a:sysClr>
            </a:solidFill>
            <a:ln w="15875" cap="flat" cmpd="sng" algn="ctr">
              <a:solidFill>
                <a:sysClr val="windowText" lastClr="000000">
                  <a:lumMod val="95000"/>
                  <a:lumOff val="5000"/>
                </a:sysClr>
              </a:solidFill>
              <a:prstDash val="solid"/>
            </a:ln>
            <a:effectLst/>
          </p:spPr>
          <p:txBody>
            <a:bodyPr rtlCol="0" anchor="ctr"/>
            <a:lstStyle/>
            <a:p>
              <a:pPr algn="ctr">
                <a:defRPr/>
              </a:pPr>
              <a:endParaRPr lang="en-US" kern="0">
                <a:solidFill>
                  <a:prstClr val="white"/>
                </a:solidFill>
                <a:latin typeface="Century Gothic" panose="020B0502020202020204"/>
              </a:endParaRPr>
            </a:p>
          </p:txBody>
        </p:sp>
      </p:grpSp>
      <p:grpSp>
        <p:nvGrpSpPr>
          <p:cNvPr id="147" name="Group 146">
            <a:extLst>
              <a:ext uri="{FF2B5EF4-FFF2-40B4-BE49-F238E27FC236}">
                <a16:creationId xmlns:a16="http://schemas.microsoft.com/office/drawing/2014/main" id="{CE6BA343-266A-F31A-23A0-464096FEB167}"/>
              </a:ext>
            </a:extLst>
          </p:cNvPr>
          <p:cNvGrpSpPr/>
          <p:nvPr/>
        </p:nvGrpSpPr>
        <p:grpSpPr>
          <a:xfrm>
            <a:off x="8243738" y="3279280"/>
            <a:ext cx="543355" cy="560273"/>
            <a:chOff x="325920" y="4805480"/>
            <a:chExt cx="1055931" cy="1092702"/>
          </a:xfrm>
        </p:grpSpPr>
        <p:sp>
          <p:nvSpPr>
            <p:cNvPr id="148" name="Flowchart: Magnetic Disk 27">
              <a:extLst>
                <a:ext uri="{FF2B5EF4-FFF2-40B4-BE49-F238E27FC236}">
                  <a16:creationId xmlns:a16="http://schemas.microsoft.com/office/drawing/2014/main" id="{C60BF8B0-678E-7AF6-17B9-79C7B6DA695B}"/>
                </a:ext>
              </a:extLst>
            </p:cNvPr>
            <p:cNvSpPr/>
            <p:nvPr/>
          </p:nvSpPr>
          <p:spPr>
            <a:xfrm>
              <a:off x="354736" y="5167698"/>
              <a:ext cx="971642" cy="674864"/>
            </a:xfrm>
            <a:custGeom>
              <a:avLst/>
              <a:gdLst>
                <a:gd name="connsiteX0" fmla="*/ 0 w 10000"/>
                <a:gd name="connsiteY0" fmla="*/ 1667 h 10000"/>
                <a:gd name="connsiteX1" fmla="*/ 5000 w 10000"/>
                <a:gd name="connsiteY1" fmla="*/ 0 h 10000"/>
                <a:gd name="connsiteX2" fmla="*/ 10000 w 10000"/>
                <a:gd name="connsiteY2" fmla="*/ 1667 h 10000"/>
                <a:gd name="connsiteX3" fmla="*/ 10000 w 10000"/>
                <a:gd name="connsiteY3" fmla="*/ 8333 h 10000"/>
                <a:gd name="connsiteX4" fmla="*/ 5000 w 10000"/>
                <a:gd name="connsiteY4" fmla="*/ 10000 h 10000"/>
                <a:gd name="connsiteX5" fmla="*/ 0 w 10000"/>
                <a:gd name="connsiteY5" fmla="*/ 8333 h 10000"/>
                <a:gd name="connsiteX6" fmla="*/ 0 w 10000"/>
                <a:gd name="connsiteY6" fmla="*/ 1667 h 10000"/>
                <a:gd name="connsiteX0" fmla="*/ 10000 w 10000"/>
                <a:gd name="connsiteY0" fmla="*/ 1667 h 10000"/>
                <a:gd name="connsiteX1" fmla="*/ 5000 w 10000"/>
                <a:gd name="connsiteY1" fmla="*/ 3334 h 10000"/>
                <a:gd name="connsiteX2" fmla="*/ 0 w 10000"/>
                <a:gd name="connsiteY2" fmla="*/ 1667 h 10000"/>
                <a:gd name="connsiteX0" fmla="*/ 0 w 10000"/>
                <a:gd name="connsiteY0" fmla="*/ 1667 h 10000"/>
                <a:gd name="connsiteX1" fmla="*/ 5000 w 10000"/>
                <a:gd name="connsiteY1" fmla="*/ 0 h 10000"/>
                <a:gd name="connsiteX2" fmla="*/ 10000 w 10000"/>
                <a:gd name="connsiteY2" fmla="*/ 1667 h 10000"/>
                <a:gd name="connsiteX3" fmla="*/ 10000 w 10000"/>
                <a:gd name="connsiteY3" fmla="*/ 8333 h 10000"/>
                <a:gd name="connsiteX4" fmla="*/ 5000 w 10000"/>
                <a:gd name="connsiteY4" fmla="*/ 10000 h 10000"/>
                <a:gd name="connsiteX5" fmla="*/ 0 w 10000"/>
                <a:gd name="connsiteY5" fmla="*/ 8333 h 10000"/>
                <a:gd name="connsiteX6" fmla="*/ 0 w 10000"/>
                <a:gd name="connsiteY6" fmla="*/ 1667 h 10000"/>
                <a:gd name="connsiteX0" fmla="*/ 0 w 10000"/>
                <a:gd name="connsiteY0" fmla="*/ 1667 h 10888"/>
                <a:gd name="connsiteX1" fmla="*/ 5000 w 10000"/>
                <a:gd name="connsiteY1" fmla="*/ 0 h 10888"/>
                <a:gd name="connsiteX2" fmla="*/ 10000 w 10000"/>
                <a:gd name="connsiteY2" fmla="*/ 1667 h 10888"/>
                <a:gd name="connsiteX3" fmla="*/ 10000 w 10000"/>
                <a:gd name="connsiteY3" fmla="*/ 8333 h 10888"/>
                <a:gd name="connsiteX4" fmla="*/ 5000 w 10000"/>
                <a:gd name="connsiteY4" fmla="*/ 10000 h 10888"/>
                <a:gd name="connsiteX5" fmla="*/ 0 w 10000"/>
                <a:gd name="connsiteY5" fmla="*/ 8333 h 10888"/>
                <a:gd name="connsiteX6" fmla="*/ 0 w 10000"/>
                <a:gd name="connsiteY6" fmla="*/ 1667 h 10888"/>
                <a:gd name="connsiteX0" fmla="*/ 10000 w 10000"/>
                <a:gd name="connsiteY0" fmla="*/ 1667 h 10888"/>
                <a:gd name="connsiteX1" fmla="*/ 5000 w 10000"/>
                <a:gd name="connsiteY1" fmla="*/ 3334 h 10888"/>
                <a:gd name="connsiteX2" fmla="*/ 0 w 10000"/>
                <a:gd name="connsiteY2" fmla="*/ 1667 h 10888"/>
                <a:gd name="connsiteX0" fmla="*/ 0 w 10000"/>
                <a:gd name="connsiteY0" fmla="*/ 1667 h 10888"/>
                <a:gd name="connsiteX1" fmla="*/ 5000 w 10000"/>
                <a:gd name="connsiteY1" fmla="*/ 0 h 10888"/>
                <a:gd name="connsiteX2" fmla="*/ 10000 w 10000"/>
                <a:gd name="connsiteY2" fmla="*/ 1667 h 10888"/>
                <a:gd name="connsiteX3" fmla="*/ 10000 w 10000"/>
                <a:gd name="connsiteY3" fmla="*/ 8333 h 10888"/>
                <a:gd name="connsiteX4" fmla="*/ 5000 w 10000"/>
                <a:gd name="connsiteY4" fmla="*/ 10888 h 10888"/>
                <a:gd name="connsiteX5" fmla="*/ 0 w 10000"/>
                <a:gd name="connsiteY5" fmla="*/ 8333 h 10888"/>
                <a:gd name="connsiteX6" fmla="*/ 0 w 10000"/>
                <a:gd name="connsiteY6" fmla="*/ 1667 h 10888"/>
                <a:gd name="connsiteX0" fmla="*/ 0 w 10000"/>
                <a:gd name="connsiteY0" fmla="*/ 1667 h 10888"/>
                <a:gd name="connsiteX1" fmla="*/ 5000 w 10000"/>
                <a:gd name="connsiteY1" fmla="*/ 0 h 10888"/>
                <a:gd name="connsiteX2" fmla="*/ 10000 w 10000"/>
                <a:gd name="connsiteY2" fmla="*/ 1667 h 10888"/>
                <a:gd name="connsiteX3" fmla="*/ 10000 w 10000"/>
                <a:gd name="connsiteY3" fmla="*/ 8333 h 10888"/>
                <a:gd name="connsiteX4" fmla="*/ 5000 w 10000"/>
                <a:gd name="connsiteY4" fmla="*/ 10888 h 10888"/>
                <a:gd name="connsiteX5" fmla="*/ 0 w 10000"/>
                <a:gd name="connsiteY5" fmla="*/ 8333 h 10888"/>
                <a:gd name="connsiteX6" fmla="*/ 0 w 10000"/>
                <a:gd name="connsiteY6" fmla="*/ 1667 h 10888"/>
                <a:gd name="connsiteX0" fmla="*/ 10000 w 10000"/>
                <a:gd name="connsiteY0" fmla="*/ 1667 h 10888"/>
                <a:gd name="connsiteX1" fmla="*/ 5000 w 10000"/>
                <a:gd name="connsiteY1" fmla="*/ 3334 h 10888"/>
                <a:gd name="connsiteX2" fmla="*/ 0 w 10000"/>
                <a:gd name="connsiteY2" fmla="*/ 1667 h 10888"/>
                <a:gd name="connsiteX0" fmla="*/ 0 w 10000"/>
                <a:gd name="connsiteY0" fmla="*/ 1667 h 10888"/>
                <a:gd name="connsiteX1" fmla="*/ 5000 w 10000"/>
                <a:gd name="connsiteY1" fmla="*/ 0 h 10888"/>
                <a:gd name="connsiteX2" fmla="*/ 10000 w 10000"/>
                <a:gd name="connsiteY2" fmla="*/ 1667 h 10888"/>
                <a:gd name="connsiteX3" fmla="*/ 10000 w 10000"/>
                <a:gd name="connsiteY3" fmla="*/ 8333 h 10888"/>
                <a:gd name="connsiteX4" fmla="*/ 5000 w 10000"/>
                <a:gd name="connsiteY4" fmla="*/ 10888 h 10888"/>
                <a:gd name="connsiteX5" fmla="*/ 0 w 10000"/>
                <a:gd name="connsiteY5" fmla="*/ 8333 h 10888"/>
                <a:gd name="connsiteX6" fmla="*/ 0 w 10000"/>
                <a:gd name="connsiteY6" fmla="*/ 1667 h 10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888" stroke="0" extrusionOk="0">
                  <a:moveTo>
                    <a:pt x="0" y="1667"/>
                  </a:moveTo>
                  <a:cubicBezTo>
                    <a:pt x="0" y="746"/>
                    <a:pt x="2239" y="0"/>
                    <a:pt x="5000" y="0"/>
                  </a:cubicBezTo>
                  <a:cubicBezTo>
                    <a:pt x="7761" y="0"/>
                    <a:pt x="10000" y="746"/>
                    <a:pt x="10000" y="1667"/>
                  </a:cubicBezTo>
                  <a:lnTo>
                    <a:pt x="10000" y="8333"/>
                  </a:lnTo>
                  <a:cubicBezTo>
                    <a:pt x="10000" y="9254"/>
                    <a:pt x="7761" y="10888"/>
                    <a:pt x="5000" y="10888"/>
                  </a:cubicBezTo>
                  <a:cubicBezTo>
                    <a:pt x="2239" y="10888"/>
                    <a:pt x="0" y="9254"/>
                    <a:pt x="0" y="8333"/>
                  </a:cubicBezTo>
                  <a:lnTo>
                    <a:pt x="0" y="1667"/>
                  </a:lnTo>
                  <a:close/>
                </a:path>
                <a:path w="10000" h="10888" fill="none" extrusionOk="0">
                  <a:moveTo>
                    <a:pt x="10000" y="1667"/>
                  </a:moveTo>
                  <a:cubicBezTo>
                    <a:pt x="10000" y="2588"/>
                    <a:pt x="7761" y="3334"/>
                    <a:pt x="5000" y="3334"/>
                  </a:cubicBezTo>
                  <a:cubicBezTo>
                    <a:pt x="2239" y="3334"/>
                    <a:pt x="0" y="2588"/>
                    <a:pt x="0" y="1667"/>
                  </a:cubicBezTo>
                </a:path>
                <a:path w="10000" h="10888" fill="none">
                  <a:moveTo>
                    <a:pt x="0" y="1667"/>
                  </a:moveTo>
                  <a:cubicBezTo>
                    <a:pt x="0" y="746"/>
                    <a:pt x="2239" y="0"/>
                    <a:pt x="5000" y="0"/>
                  </a:cubicBezTo>
                  <a:cubicBezTo>
                    <a:pt x="7761" y="0"/>
                    <a:pt x="10000" y="746"/>
                    <a:pt x="10000" y="1667"/>
                  </a:cubicBezTo>
                  <a:lnTo>
                    <a:pt x="10000" y="8333"/>
                  </a:lnTo>
                  <a:cubicBezTo>
                    <a:pt x="10000" y="9254"/>
                    <a:pt x="7761" y="10888"/>
                    <a:pt x="5000" y="10888"/>
                  </a:cubicBezTo>
                  <a:cubicBezTo>
                    <a:pt x="2239" y="10888"/>
                    <a:pt x="0" y="9254"/>
                    <a:pt x="0" y="8333"/>
                  </a:cubicBezTo>
                  <a:lnTo>
                    <a:pt x="0" y="1667"/>
                  </a:lnTo>
                  <a:close/>
                </a:path>
              </a:pathLst>
            </a:cu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grpSp>
          <p:nvGrpSpPr>
            <p:cNvPr id="149" name="Group 148">
              <a:extLst>
                <a:ext uri="{FF2B5EF4-FFF2-40B4-BE49-F238E27FC236}">
                  <a16:creationId xmlns:a16="http://schemas.microsoft.com/office/drawing/2014/main" id="{CDDC721B-6AC1-40F5-CEA3-0E7ECFBBE597}"/>
                </a:ext>
              </a:extLst>
            </p:cNvPr>
            <p:cNvGrpSpPr/>
            <p:nvPr/>
          </p:nvGrpSpPr>
          <p:grpSpPr>
            <a:xfrm>
              <a:off x="325920" y="4805480"/>
              <a:ext cx="1055931" cy="1092702"/>
              <a:chOff x="591108" y="2162175"/>
              <a:chExt cx="1782856" cy="1890331"/>
            </a:xfrm>
          </p:grpSpPr>
          <p:pic>
            <p:nvPicPr>
              <p:cNvPr id="151" name="Picture 150" descr="A picture containing cup, coffee cup&#10;&#10;Description automatically generated">
                <a:extLst>
                  <a:ext uri="{FF2B5EF4-FFF2-40B4-BE49-F238E27FC236}">
                    <a16:creationId xmlns:a16="http://schemas.microsoft.com/office/drawing/2014/main" id="{A7EB4552-D866-7A0C-AD08-24EB912F9C21}"/>
                  </a:ext>
                </a:extLst>
              </p:cNvPr>
              <p:cNvPicPr>
                <a:picLocks noChangeAspect="1"/>
              </p:cNvPicPr>
              <p:nvPr/>
            </p:nvPicPr>
            <p:blipFill rotWithShape="1">
              <a:blip r:embed="rId4"/>
              <a:srcRect t="29903"/>
              <a:stretch/>
            </p:blipFill>
            <p:spPr>
              <a:xfrm>
                <a:off x="591108" y="2162175"/>
                <a:ext cx="1782856" cy="1890331"/>
              </a:xfrm>
              <a:prstGeom prst="rect">
                <a:avLst/>
              </a:prstGeom>
            </p:spPr>
          </p:pic>
          <p:cxnSp>
            <p:nvCxnSpPr>
              <p:cNvPr id="152" name="Straight Connector 151">
                <a:extLst>
                  <a:ext uri="{FF2B5EF4-FFF2-40B4-BE49-F238E27FC236}">
                    <a16:creationId xmlns:a16="http://schemas.microsoft.com/office/drawing/2014/main" id="{D2F83103-F6B6-18A7-D2A2-3DB370F16514}"/>
                  </a:ext>
                </a:extLst>
              </p:cNvPr>
              <p:cNvCxnSpPr/>
              <p:nvPr/>
            </p:nvCxnSpPr>
            <p:spPr>
              <a:xfrm>
                <a:off x="591108" y="2162175"/>
                <a:ext cx="1782856"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grpSp>
        <p:pic>
          <p:nvPicPr>
            <p:cNvPr id="150" name="Picture 149" descr="Icon&#10;&#10;Description automatically generated with medium confidence">
              <a:extLst>
                <a:ext uri="{FF2B5EF4-FFF2-40B4-BE49-F238E27FC236}">
                  <a16:creationId xmlns:a16="http://schemas.microsoft.com/office/drawing/2014/main" id="{2958F193-12E6-C0C7-045A-3C1FAAFD539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21215" t="20411" r="21202" b="20411"/>
            <a:stretch/>
          </p:blipFill>
          <p:spPr>
            <a:xfrm>
              <a:off x="628125" y="5046644"/>
              <a:ext cx="421386" cy="433053"/>
            </a:xfrm>
            <a:prstGeom prst="rect">
              <a:avLst/>
            </a:prstGeom>
            <a:scene3d>
              <a:camera prst="isometricOffAxis2Top"/>
              <a:lightRig rig="threePt" dir="t"/>
            </a:scene3d>
          </p:spPr>
        </p:pic>
      </p:grpSp>
      <p:pic>
        <p:nvPicPr>
          <p:cNvPr id="154" name="Picture 153" descr="A picture containing device, gauge&#10;&#10;Description automatically generated">
            <a:extLst>
              <a:ext uri="{FF2B5EF4-FFF2-40B4-BE49-F238E27FC236}">
                <a16:creationId xmlns:a16="http://schemas.microsoft.com/office/drawing/2014/main" id="{1BB5771A-393C-F60F-1B79-F71741D3D862}"/>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400" b="98200" l="10000" r="90000">
                        <a14:foregroundMark x1="23000" y1="92400" x2="71800" y2="93400"/>
                        <a14:foregroundMark x1="82000" y1="90800" x2="22200" y2="95000"/>
                        <a14:foregroundMark x1="58200" y1="98200" x2="58200" y2="98200"/>
                        <a14:foregroundMark x1="55200" y1="6200" x2="55200" y2="6200"/>
                        <a14:foregroundMark x1="49200" y1="1800" x2="49200" y2="1800"/>
                        <a14:foregroundMark x1="36600" y1="20000" x2="56200" y2="19000"/>
                        <a14:foregroundMark x1="56200" y1="19000" x2="57600" y2="19000"/>
                        <a14:foregroundMark x1="59200" y1="17400" x2="42800" y2="17200"/>
                        <a14:foregroundMark x1="42800" y1="17200" x2="37600" y2="19800"/>
                        <a14:foregroundMark x1="42600" y1="2400" x2="52800" y2="2400"/>
                        <a14:foregroundMark x1="52800" y1="2400" x2="56000" y2="2200"/>
                        <a14:foregroundMark x1="57200" y1="1400" x2="56600" y2="4600"/>
                        <a14:foregroundMark x1="41000" y1="1600" x2="42200" y2="4800"/>
                      </a14:backgroundRemoval>
                    </a14:imgEffect>
                  </a14:imgLayer>
                </a14:imgProps>
              </a:ext>
            </a:extLst>
          </a:blip>
          <a:stretch>
            <a:fillRect/>
          </a:stretch>
        </p:blipFill>
        <p:spPr>
          <a:xfrm>
            <a:off x="8796807" y="3813901"/>
            <a:ext cx="407123" cy="407123"/>
          </a:xfrm>
          <a:prstGeom prst="rect">
            <a:avLst/>
          </a:prstGeom>
        </p:spPr>
      </p:pic>
    </p:spTree>
    <p:extLst>
      <p:ext uri="{BB962C8B-B14F-4D97-AF65-F5344CB8AC3E}">
        <p14:creationId xmlns:p14="http://schemas.microsoft.com/office/powerpoint/2010/main" val="3780903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097280"/>
          </a:xfrm>
          <a:solidFill>
            <a:srgbClr val="712766"/>
          </a:solidFill>
        </p:spPr>
        <p:txBody>
          <a:bodyPr>
            <a:normAutofit/>
          </a:bodyPr>
          <a:lstStyle/>
          <a:p>
            <a:pPr marL="457200" algn="l"/>
            <a:r>
              <a:rPr lang="en-US" sz="4800" b="1" dirty="0">
                <a:solidFill>
                  <a:schemeClr val="bg1"/>
                </a:solidFill>
                <a:latin typeface="Juice ITC" panose="04040403040A02020202" pitchFamily="82" charset="0"/>
              </a:rPr>
              <a:t>Freezer Coin Test </a:t>
            </a:r>
            <a:endParaRPr lang="en-US" sz="4800" dirty="0">
              <a:solidFill>
                <a:schemeClr val="bg1"/>
              </a:solidFill>
              <a:latin typeface="Juice ITC" panose="04040403040A02020202" pitchFamily="82" charset="0"/>
            </a:endParaRPr>
          </a:p>
        </p:txBody>
      </p:sp>
      <p:sp>
        <p:nvSpPr>
          <p:cNvPr id="5" name="TextBox 4"/>
          <p:cNvSpPr txBox="1"/>
          <p:nvPr/>
        </p:nvSpPr>
        <p:spPr>
          <a:xfrm>
            <a:off x="469901" y="1399815"/>
            <a:ext cx="10054666" cy="954107"/>
          </a:xfrm>
          <a:prstGeom prst="rect">
            <a:avLst/>
          </a:prstGeom>
          <a:noFill/>
        </p:spPr>
        <p:txBody>
          <a:bodyPr wrap="square" rtlCol="0">
            <a:spAutoFit/>
          </a:bodyPr>
          <a:lstStyle/>
          <a:p>
            <a:pPr>
              <a:spcBef>
                <a:spcPts val="400"/>
              </a:spcBef>
              <a:spcAft>
                <a:spcPts val="800"/>
              </a:spcAft>
            </a:pPr>
            <a:r>
              <a:rPr lang="en-US" sz="2800" dirty="0">
                <a:solidFill>
                  <a:srgbClr val="000000"/>
                </a:solidFill>
              </a:rPr>
              <a:t>Step 4: If the coin is still resting on ice, freezer did not lose power and food quality was not compromised.  </a:t>
            </a:r>
            <a:endParaRPr lang="en-US" sz="2400" dirty="0">
              <a:solidFill>
                <a:srgbClr val="000000"/>
              </a:solidFill>
            </a:endParaRPr>
          </a:p>
        </p:txBody>
      </p:sp>
      <p:sp>
        <p:nvSpPr>
          <p:cNvPr id="15" name="Freeform: Shape 3"/>
          <p:cNvSpPr/>
          <p:nvPr/>
        </p:nvSpPr>
        <p:spPr>
          <a:xfrm flipH="1">
            <a:off x="-114300" y="4499041"/>
            <a:ext cx="15125700" cy="2387535"/>
          </a:xfrm>
          <a:custGeom>
            <a:avLst/>
            <a:gdLst>
              <a:gd name="connsiteX0" fmla="*/ 1240972 w 6643396"/>
              <a:gd name="connsiteY0" fmla="*/ 0 h 1212980"/>
              <a:gd name="connsiteX1" fmla="*/ 6624735 w 6643396"/>
              <a:gd name="connsiteY1" fmla="*/ 9331 h 1212980"/>
              <a:gd name="connsiteX2" fmla="*/ 6643396 w 6643396"/>
              <a:gd name="connsiteY2" fmla="*/ 1203649 h 1212980"/>
              <a:gd name="connsiteX3" fmla="*/ 0 w 6643396"/>
              <a:gd name="connsiteY3" fmla="*/ 1212980 h 1212980"/>
              <a:gd name="connsiteX4" fmla="*/ 1240972 w 6643396"/>
              <a:gd name="connsiteY4" fmla="*/ 0 h 1212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3396" h="1212980">
                <a:moveTo>
                  <a:pt x="1240972" y="0"/>
                </a:moveTo>
                <a:lnTo>
                  <a:pt x="6624735" y="9331"/>
                </a:lnTo>
                <a:lnTo>
                  <a:pt x="6643396" y="1203649"/>
                </a:lnTo>
                <a:lnTo>
                  <a:pt x="0" y="1212980"/>
                </a:lnTo>
                <a:lnTo>
                  <a:pt x="1240972" y="0"/>
                </a:lnTo>
                <a:close/>
              </a:path>
            </a:pathLst>
          </a:custGeom>
          <a:blipFill>
            <a:blip r:embed="rId3"/>
            <a:srcRect/>
            <a:stretch>
              <a:fillRect r="-1294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grpSp>
        <p:nvGrpSpPr>
          <p:cNvPr id="64" name="Group 63">
            <a:extLst>
              <a:ext uri="{FF2B5EF4-FFF2-40B4-BE49-F238E27FC236}">
                <a16:creationId xmlns:a16="http://schemas.microsoft.com/office/drawing/2014/main" id="{516647F5-6EF0-392E-39C9-87C483783DD4}"/>
              </a:ext>
            </a:extLst>
          </p:cNvPr>
          <p:cNvGrpSpPr/>
          <p:nvPr/>
        </p:nvGrpSpPr>
        <p:grpSpPr>
          <a:xfrm>
            <a:off x="5308602" y="4192027"/>
            <a:ext cx="2293686" cy="1828333"/>
            <a:chOff x="325920" y="4805480"/>
            <a:chExt cx="1055931" cy="1092702"/>
          </a:xfrm>
        </p:grpSpPr>
        <p:sp>
          <p:nvSpPr>
            <p:cNvPr id="58" name="Flowchart: Magnetic Disk 27">
              <a:extLst>
                <a:ext uri="{FF2B5EF4-FFF2-40B4-BE49-F238E27FC236}">
                  <a16:creationId xmlns:a16="http://schemas.microsoft.com/office/drawing/2014/main" id="{6117F45B-3105-E0BA-C72C-888D755596FD}"/>
                </a:ext>
              </a:extLst>
            </p:cNvPr>
            <p:cNvSpPr/>
            <p:nvPr/>
          </p:nvSpPr>
          <p:spPr>
            <a:xfrm>
              <a:off x="354736" y="5167698"/>
              <a:ext cx="971642" cy="674864"/>
            </a:xfrm>
            <a:custGeom>
              <a:avLst/>
              <a:gdLst>
                <a:gd name="connsiteX0" fmla="*/ 0 w 10000"/>
                <a:gd name="connsiteY0" fmla="*/ 1667 h 10000"/>
                <a:gd name="connsiteX1" fmla="*/ 5000 w 10000"/>
                <a:gd name="connsiteY1" fmla="*/ 0 h 10000"/>
                <a:gd name="connsiteX2" fmla="*/ 10000 w 10000"/>
                <a:gd name="connsiteY2" fmla="*/ 1667 h 10000"/>
                <a:gd name="connsiteX3" fmla="*/ 10000 w 10000"/>
                <a:gd name="connsiteY3" fmla="*/ 8333 h 10000"/>
                <a:gd name="connsiteX4" fmla="*/ 5000 w 10000"/>
                <a:gd name="connsiteY4" fmla="*/ 10000 h 10000"/>
                <a:gd name="connsiteX5" fmla="*/ 0 w 10000"/>
                <a:gd name="connsiteY5" fmla="*/ 8333 h 10000"/>
                <a:gd name="connsiteX6" fmla="*/ 0 w 10000"/>
                <a:gd name="connsiteY6" fmla="*/ 1667 h 10000"/>
                <a:gd name="connsiteX0" fmla="*/ 10000 w 10000"/>
                <a:gd name="connsiteY0" fmla="*/ 1667 h 10000"/>
                <a:gd name="connsiteX1" fmla="*/ 5000 w 10000"/>
                <a:gd name="connsiteY1" fmla="*/ 3334 h 10000"/>
                <a:gd name="connsiteX2" fmla="*/ 0 w 10000"/>
                <a:gd name="connsiteY2" fmla="*/ 1667 h 10000"/>
                <a:gd name="connsiteX0" fmla="*/ 0 w 10000"/>
                <a:gd name="connsiteY0" fmla="*/ 1667 h 10000"/>
                <a:gd name="connsiteX1" fmla="*/ 5000 w 10000"/>
                <a:gd name="connsiteY1" fmla="*/ 0 h 10000"/>
                <a:gd name="connsiteX2" fmla="*/ 10000 w 10000"/>
                <a:gd name="connsiteY2" fmla="*/ 1667 h 10000"/>
                <a:gd name="connsiteX3" fmla="*/ 10000 w 10000"/>
                <a:gd name="connsiteY3" fmla="*/ 8333 h 10000"/>
                <a:gd name="connsiteX4" fmla="*/ 5000 w 10000"/>
                <a:gd name="connsiteY4" fmla="*/ 10000 h 10000"/>
                <a:gd name="connsiteX5" fmla="*/ 0 w 10000"/>
                <a:gd name="connsiteY5" fmla="*/ 8333 h 10000"/>
                <a:gd name="connsiteX6" fmla="*/ 0 w 10000"/>
                <a:gd name="connsiteY6" fmla="*/ 1667 h 10000"/>
                <a:gd name="connsiteX0" fmla="*/ 0 w 10000"/>
                <a:gd name="connsiteY0" fmla="*/ 1667 h 10888"/>
                <a:gd name="connsiteX1" fmla="*/ 5000 w 10000"/>
                <a:gd name="connsiteY1" fmla="*/ 0 h 10888"/>
                <a:gd name="connsiteX2" fmla="*/ 10000 w 10000"/>
                <a:gd name="connsiteY2" fmla="*/ 1667 h 10888"/>
                <a:gd name="connsiteX3" fmla="*/ 10000 w 10000"/>
                <a:gd name="connsiteY3" fmla="*/ 8333 h 10888"/>
                <a:gd name="connsiteX4" fmla="*/ 5000 w 10000"/>
                <a:gd name="connsiteY4" fmla="*/ 10000 h 10888"/>
                <a:gd name="connsiteX5" fmla="*/ 0 w 10000"/>
                <a:gd name="connsiteY5" fmla="*/ 8333 h 10888"/>
                <a:gd name="connsiteX6" fmla="*/ 0 w 10000"/>
                <a:gd name="connsiteY6" fmla="*/ 1667 h 10888"/>
                <a:gd name="connsiteX0" fmla="*/ 10000 w 10000"/>
                <a:gd name="connsiteY0" fmla="*/ 1667 h 10888"/>
                <a:gd name="connsiteX1" fmla="*/ 5000 w 10000"/>
                <a:gd name="connsiteY1" fmla="*/ 3334 h 10888"/>
                <a:gd name="connsiteX2" fmla="*/ 0 w 10000"/>
                <a:gd name="connsiteY2" fmla="*/ 1667 h 10888"/>
                <a:gd name="connsiteX0" fmla="*/ 0 w 10000"/>
                <a:gd name="connsiteY0" fmla="*/ 1667 h 10888"/>
                <a:gd name="connsiteX1" fmla="*/ 5000 w 10000"/>
                <a:gd name="connsiteY1" fmla="*/ 0 h 10888"/>
                <a:gd name="connsiteX2" fmla="*/ 10000 w 10000"/>
                <a:gd name="connsiteY2" fmla="*/ 1667 h 10888"/>
                <a:gd name="connsiteX3" fmla="*/ 10000 w 10000"/>
                <a:gd name="connsiteY3" fmla="*/ 8333 h 10888"/>
                <a:gd name="connsiteX4" fmla="*/ 5000 w 10000"/>
                <a:gd name="connsiteY4" fmla="*/ 10888 h 10888"/>
                <a:gd name="connsiteX5" fmla="*/ 0 w 10000"/>
                <a:gd name="connsiteY5" fmla="*/ 8333 h 10888"/>
                <a:gd name="connsiteX6" fmla="*/ 0 w 10000"/>
                <a:gd name="connsiteY6" fmla="*/ 1667 h 10888"/>
                <a:gd name="connsiteX0" fmla="*/ 0 w 10000"/>
                <a:gd name="connsiteY0" fmla="*/ 1667 h 10888"/>
                <a:gd name="connsiteX1" fmla="*/ 5000 w 10000"/>
                <a:gd name="connsiteY1" fmla="*/ 0 h 10888"/>
                <a:gd name="connsiteX2" fmla="*/ 10000 w 10000"/>
                <a:gd name="connsiteY2" fmla="*/ 1667 h 10888"/>
                <a:gd name="connsiteX3" fmla="*/ 10000 w 10000"/>
                <a:gd name="connsiteY3" fmla="*/ 8333 h 10888"/>
                <a:gd name="connsiteX4" fmla="*/ 5000 w 10000"/>
                <a:gd name="connsiteY4" fmla="*/ 10888 h 10888"/>
                <a:gd name="connsiteX5" fmla="*/ 0 w 10000"/>
                <a:gd name="connsiteY5" fmla="*/ 8333 h 10888"/>
                <a:gd name="connsiteX6" fmla="*/ 0 w 10000"/>
                <a:gd name="connsiteY6" fmla="*/ 1667 h 10888"/>
                <a:gd name="connsiteX0" fmla="*/ 10000 w 10000"/>
                <a:gd name="connsiteY0" fmla="*/ 1667 h 10888"/>
                <a:gd name="connsiteX1" fmla="*/ 5000 w 10000"/>
                <a:gd name="connsiteY1" fmla="*/ 3334 h 10888"/>
                <a:gd name="connsiteX2" fmla="*/ 0 w 10000"/>
                <a:gd name="connsiteY2" fmla="*/ 1667 h 10888"/>
                <a:gd name="connsiteX0" fmla="*/ 0 w 10000"/>
                <a:gd name="connsiteY0" fmla="*/ 1667 h 10888"/>
                <a:gd name="connsiteX1" fmla="*/ 5000 w 10000"/>
                <a:gd name="connsiteY1" fmla="*/ 0 h 10888"/>
                <a:gd name="connsiteX2" fmla="*/ 10000 w 10000"/>
                <a:gd name="connsiteY2" fmla="*/ 1667 h 10888"/>
                <a:gd name="connsiteX3" fmla="*/ 10000 w 10000"/>
                <a:gd name="connsiteY3" fmla="*/ 8333 h 10888"/>
                <a:gd name="connsiteX4" fmla="*/ 5000 w 10000"/>
                <a:gd name="connsiteY4" fmla="*/ 10888 h 10888"/>
                <a:gd name="connsiteX5" fmla="*/ 0 w 10000"/>
                <a:gd name="connsiteY5" fmla="*/ 8333 h 10888"/>
                <a:gd name="connsiteX6" fmla="*/ 0 w 10000"/>
                <a:gd name="connsiteY6" fmla="*/ 1667 h 10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888" stroke="0" extrusionOk="0">
                  <a:moveTo>
                    <a:pt x="0" y="1667"/>
                  </a:moveTo>
                  <a:cubicBezTo>
                    <a:pt x="0" y="746"/>
                    <a:pt x="2239" y="0"/>
                    <a:pt x="5000" y="0"/>
                  </a:cubicBezTo>
                  <a:cubicBezTo>
                    <a:pt x="7761" y="0"/>
                    <a:pt x="10000" y="746"/>
                    <a:pt x="10000" y="1667"/>
                  </a:cubicBezTo>
                  <a:lnTo>
                    <a:pt x="10000" y="8333"/>
                  </a:lnTo>
                  <a:cubicBezTo>
                    <a:pt x="10000" y="9254"/>
                    <a:pt x="7761" y="10888"/>
                    <a:pt x="5000" y="10888"/>
                  </a:cubicBezTo>
                  <a:cubicBezTo>
                    <a:pt x="2239" y="10888"/>
                    <a:pt x="0" y="9254"/>
                    <a:pt x="0" y="8333"/>
                  </a:cubicBezTo>
                  <a:lnTo>
                    <a:pt x="0" y="1667"/>
                  </a:lnTo>
                  <a:close/>
                </a:path>
                <a:path w="10000" h="10888" fill="none" extrusionOk="0">
                  <a:moveTo>
                    <a:pt x="10000" y="1667"/>
                  </a:moveTo>
                  <a:cubicBezTo>
                    <a:pt x="10000" y="2588"/>
                    <a:pt x="7761" y="3334"/>
                    <a:pt x="5000" y="3334"/>
                  </a:cubicBezTo>
                  <a:cubicBezTo>
                    <a:pt x="2239" y="3334"/>
                    <a:pt x="0" y="2588"/>
                    <a:pt x="0" y="1667"/>
                  </a:cubicBezTo>
                </a:path>
                <a:path w="10000" h="10888" fill="none">
                  <a:moveTo>
                    <a:pt x="0" y="1667"/>
                  </a:moveTo>
                  <a:cubicBezTo>
                    <a:pt x="0" y="746"/>
                    <a:pt x="2239" y="0"/>
                    <a:pt x="5000" y="0"/>
                  </a:cubicBezTo>
                  <a:cubicBezTo>
                    <a:pt x="7761" y="0"/>
                    <a:pt x="10000" y="746"/>
                    <a:pt x="10000" y="1667"/>
                  </a:cubicBezTo>
                  <a:lnTo>
                    <a:pt x="10000" y="8333"/>
                  </a:lnTo>
                  <a:cubicBezTo>
                    <a:pt x="10000" y="9254"/>
                    <a:pt x="7761" y="10888"/>
                    <a:pt x="5000" y="10888"/>
                  </a:cubicBezTo>
                  <a:cubicBezTo>
                    <a:pt x="2239" y="10888"/>
                    <a:pt x="0" y="9254"/>
                    <a:pt x="0" y="8333"/>
                  </a:cubicBezTo>
                  <a:lnTo>
                    <a:pt x="0" y="1667"/>
                  </a:lnTo>
                  <a:close/>
                </a:path>
              </a:pathLst>
            </a:cu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grpSp>
          <p:nvGrpSpPr>
            <p:cNvPr id="59" name="Group 58">
              <a:extLst>
                <a:ext uri="{FF2B5EF4-FFF2-40B4-BE49-F238E27FC236}">
                  <a16:creationId xmlns:a16="http://schemas.microsoft.com/office/drawing/2014/main" id="{B989E4EC-3F60-BC3A-6078-7F522F54CCA4}"/>
                </a:ext>
              </a:extLst>
            </p:cNvPr>
            <p:cNvGrpSpPr/>
            <p:nvPr/>
          </p:nvGrpSpPr>
          <p:grpSpPr>
            <a:xfrm>
              <a:off x="325920" y="4805480"/>
              <a:ext cx="1055931" cy="1092702"/>
              <a:chOff x="591108" y="2162175"/>
              <a:chExt cx="1782856" cy="1890331"/>
            </a:xfrm>
          </p:grpSpPr>
          <p:pic>
            <p:nvPicPr>
              <p:cNvPr id="60" name="Picture 59" descr="A picture containing cup, coffee cup&#10;&#10;Description automatically generated">
                <a:extLst>
                  <a:ext uri="{FF2B5EF4-FFF2-40B4-BE49-F238E27FC236}">
                    <a16:creationId xmlns:a16="http://schemas.microsoft.com/office/drawing/2014/main" id="{E6E896C2-828C-E180-13F2-588DCE92C08C}"/>
                  </a:ext>
                </a:extLst>
              </p:cNvPr>
              <p:cNvPicPr>
                <a:picLocks noChangeAspect="1"/>
              </p:cNvPicPr>
              <p:nvPr/>
            </p:nvPicPr>
            <p:blipFill rotWithShape="1">
              <a:blip r:embed="rId4"/>
              <a:srcRect t="29903"/>
              <a:stretch/>
            </p:blipFill>
            <p:spPr>
              <a:xfrm>
                <a:off x="591108" y="2162175"/>
                <a:ext cx="1782856" cy="1890331"/>
              </a:xfrm>
              <a:prstGeom prst="rect">
                <a:avLst/>
              </a:prstGeom>
            </p:spPr>
          </p:pic>
          <p:cxnSp>
            <p:nvCxnSpPr>
              <p:cNvPr id="61" name="Straight Connector 60">
                <a:extLst>
                  <a:ext uri="{FF2B5EF4-FFF2-40B4-BE49-F238E27FC236}">
                    <a16:creationId xmlns:a16="http://schemas.microsoft.com/office/drawing/2014/main" id="{B9EE66E2-507A-4BD4-0859-1D57FFE115F0}"/>
                  </a:ext>
                </a:extLst>
              </p:cNvPr>
              <p:cNvCxnSpPr/>
              <p:nvPr/>
            </p:nvCxnSpPr>
            <p:spPr>
              <a:xfrm>
                <a:off x="591108" y="2162175"/>
                <a:ext cx="1782856"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grpSp>
        <p:pic>
          <p:nvPicPr>
            <p:cNvPr id="63" name="Picture 62" descr="Icon&#10;&#10;Description automatically generated with medium confidence">
              <a:extLst>
                <a:ext uri="{FF2B5EF4-FFF2-40B4-BE49-F238E27FC236}">
                  <a16:creationId xmlns:a16="http://schemas.microsoft.com/office/drawing/2014/main" id="{F5236678-A82B-35F7-66D1-D6AB76C2039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21215" t="20411" r="21202" b="20411"/>
            <a:stretch/>
          </p:blipFill>
          <p:spPr>
            <a:xfrm>
              <a:off x="628125" y="5046644"/>
              <a:ext cx="421386" cy="433053"/>
            </a:xfrm>
            <a:prstGeom prst="rect">
              <a:avLst/>
            </a:prstGeom>
            <a:scene3d>
              <a:camera prst="isometricOffAxis2Top"/>
              <a:lightRig rig="threePt" dir="t"/>
            </a:scene3d>
          </p:spPr>
        </p:pic>
      </p:grpSp>
      <p:pic>
        <p:nvPicPr>
          <p:cNvPr id="28" name="Picture 27" descr="Shape, arrow&#10;&#10;Description automatically generated">
            <a:extLst>
              <a:ext uri="{FF2B5EF4-FFF2-40B4-BE49-F238E27FC236}">
                <a16:creationId xmlns:a16="http://schemas.microsoft.com/office/drawing/2014/main" id="{3D0EC838-8331-F415-B0AC-7349E4FEBF2B}"/>
              </a:ext>
            </a:extLst>
          </p:cNvPr>
          <p:cNvPicPr>
            <a:picLocks noChangeAspect="1"/>
          </p:cNvPicPr>
          <p:nvPr/>
        </p:nvPicPr>
        <p:blipFill>
          <a:blip r:embed="rId7"/>
          <a:stretch>
            <a:fillRect/>
          </a:stretch>
        </p:blipFill>
        <p:spPr>
          <a:xfrm>
            <a:off x="7192422" y="3480483"/>
            <a:ext cx="1066314" cy="1116075"/>
          </a:xfrm>
          <a:prstGeom prst="rect">
            <a:avLst/>
          </a:prstGeom>
        </p:spPr>
      </p:pic>
    </p:spTree>
    <p:extLst>
      <p:ext uri="{BB962C8B-B14F-4D97-AF65-F5344CB8AC3E}">
        <p14:creationId xmlns:p14="http://schemas.microsoft.com/office/powerpoint/2010/main" val="27578351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097280"/>
          </a:xfrm>
          <a:solidFill>
            <a:srgbClr val="712766"/>
          </a:solidFill>
        </p:spPr>
        <p:txBody>
          <a:bodyPr>
            <a:normAutofit/>
          </a:bodyPr>
          <a:lstStyle/>
          <a:p>
            <a:pPr marL="457200" algn="l"/>
            <a:r>
              <a:rPr lang="en-US" sz="4800" b="1" dirty="0">
                <a:solidFill>
                  <a:schemeClr val="bg1"/>
                </a:solidFill>
                <a:latin typeface="Juice ITC" panose="04040403040A02020202" pitchFamily="82" charset="0"/>
              </a:rPr>
              <a:t>Freezer Coin Test </a:t>
            </a:r>
            <a:endParaRPr lang="en-US" sz="4800" dirty="0">
              <a:solidFill>
                <a:schemeClr val="bg1"/>
              </a:solidFill>
              <a:latin typeface="Juice ITC" panose="04040403040A02020202" pitchFamily="82" charset="0"/>
            </a:endParaRPr>
          </a:p>
        </p:txBody>
      </p:sp>
      <p:sp>
        <p:nvSpPr>
          <p:cNvPr id="5" name="TextBox 4"/>
          <p:cNvSpPr txBox="1"/>
          <p:nvPr/>
        </p:nvSpPr>
        <p:spPr>
          <a:xfrm>
            <a:off x="482600" y="1264254"/>
            <a:ext cx="11709400" cy="1969770"/>
          </a:xfrm>
          <a:prstGeom prst="rect">
            <a:avLst/>
          </a:prstGeom>
          <a:noFill/>
        </p:spPr>
        <p:txBody>
          <a:bodyPr wrap="square" rtlCol="0">
            <a:spAutoFit/>
          </a:bodyPr>
          <a:lstStyle/>
          <a:p>
            <a:pPr>
              <a:spcBef>
                <a:spcPts val="400"/>
              </a:spcBef>
              <a:spcAft>
                <a:spcPts val="800"/>
              </a:spcAft>
            </a:pPr>
            <a:r>
              <a:rPr lang="en-US" sz="2800" dirty="0">
                <a:solidFill>
                  <a:srgbClr val="000000"/>
                </a:solidFill>
              </a:rPr>
              <a:t>If the coin is now sitting at the bottom of container, or submerged below water, the freezer’s internal temperature may have become warm enough to compromise food. </a:t>
            </a:r>
          </a:p>
          <a:p>
            <a:pPr>
              <a:spcBef>
                <a:spcPts val="400"/>
              </a:spcBef>
              <a:spcAft>
                <a:spcPts val="800"/>
              </a:spcAft>
            </a:pPr>
            <a:r>
              <a:rPr lang="en-US" sz="2800" dirty="0">
                <a:solidFill>
                  <a:srgbClr val="000000"/>
                </a:solidFill>
              </a:rPr>
              <a:t>Assess and take necessary action.</a:t>
            </a:r>
            <a:endParaRPr lang="en-US" sz="2400" dirty="0">
              <a:solidFill>
                <a:srgbClr val="000000"/>
              </a:solidFill>
            </a:endParaRPr>
          </a:p>
        </p:txBody>
      </p:sp>
      <p:sp>
        <p:nvSpPr>
          <p:cNvPr id="15" name="Freeform: Shape 3"/>
          <p:cNvSpPr/>
          <p:nvPr/>
        </p:nvSpPr>
        <p:spPr>
          <a:xfrm flipH="1">
            <a:off x="-114302" y="3429001"/>
            <a:ext cx="15189201" cy="3457575"/>
          </a:xfrm>
          <a:custGeom>
            <a:avLst/>
            <a:gdLst>
              <a:gd name="connsiteX0" fmla="*/ 1240972 w 6643396"/>
              <a:gd name="connsiteY0" fmla="*/ 0 h 1212980"/>
              <a:gd name="connsiteX1" fmla="*/ 6624735 w 6643396"/>
              <a:gd name="connsiteY1" fmla="*/ 9331 h 1212980"/>
              <a:gd name="connsiteX2" fmla="*/ 6643396 w 6643396"/>
              <a:gd name="connsiteY2" fmla="*/ 1203649 h 1212980"/>
              <a:gd name="connsiteX3" fmla="*/ 0 w 6643396"/>
              <a:gd name="connsiteY3" fmla="*/ 1212980 h 1212980"/>
              <a:gd name="connsiteX4" fmla="*/ 1240972 w 6643396"/>
              <a:gd name="connsiteY4" fmla="*/ 0 h 1212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3396" h="1212980">
                <a:moveTo>
                  <a:pt x="1240972" y="0"/>
                </a:moveTo>
                <a:lnTo>
                  <a:pt x="6624735" y="9331"/>
                </a:lnTo>
                <a:lnTo>
                  <a:pt x="6643396" y="1203649"/>
                </a:lnTo>
                <a:lnTo>
                  <a:pt x="0" y="1212980"/>
                </a:lnTo>
                <a:lnTo>
                  <a:pt x="1240972" y="0"/>
                </a:lnTo>
                <a:close/>
              </a:path>
            </a:pathLst>
          </a:custGeom>
          <a:blipFill>
            <a:blip r:embed="rId3"/>
            <a:srcRect/>
            <a:stretch>
              <a:fillRect r="-1294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grpSp>
        <p:nvGrpSpPr>
          <p:cNvPr id="3" name="Group 2">
            <a:extLst>
              <a:ext uri="{FF2B5EF4-FFF2-40B4-BE49-F238E27FC236}">
                <a16:creationId xmlns:a16="http://schemas.microsoft.com/office/drawing/2014/main" id="{A0BC14AE-915A-7CBD-CD22-587D237E17AE}"/>
              </a:ext>
            </a:extLst>
          </p:cNvPr>
          <p:cNvGrpSpPr/>
          <p:nvPr/>
        </p:nvGrpSpPr>
        <p:grpSpPr>
          <a:xfrm>
            <a:off x="7118400" y="4336770"/>
            <a:ext cx="2293686" cy="1828333"/>
            <a:chOff x="325920" y="4805480"/>
            <a:chExt cx="1055931" cy="1092702"/>
          </a:xfrm>
        </p:grpSpPr>
        <p:sp>
          <p:nvSpPr>
            <p:cNvPr id="4" name="Flowchart: Magnetic Disk 27">
              <a:extLst>
                <a:ext uri="{FF2B5EF4-FFF2-40B4-BE49-F238E27FC236}">
                  <a16:creationId xmlns:a16="http://schemas.microsoft.com/office/drawing/2014/main" id="{7A66EA21-5A4D-7C08-A2F5-C6859E644CF4}"/>
                </a:ext>
              </a:extLst>
            </p:cNvPr>
            <p:cNvSpPr/>
            <p:nvPr/>
          </p:nvSpPr>
          <p:spPr>
            <a:xfrm>
              <a:off x="354736" y="5167698"/>
              <a:ext cx="971642" cy="674864"/>
            </a:xfrm>
            <a:custGeom>
              <a:avLst/>
              <a:gdLst>
                <a:gd name="connsiteX0" fmla="*/ 0 w 10000"/>
                <a:gd name="connsiteY0" fmla="*/ 1667 h 10000"/>
                <a:gd name="connsiteX1" fmla="*/ 5000 w 10000"/>
                <a:gd name="connsiteY1" fmla="*/ 0 h 10000"/>
                <a:gd name="connsiteX2" fmla="*/ 10000 w 10000"/>
                <a:gd name="connsiteY2" fmla="*/ 1667 h 10000"/>
                <a:gd name="connsiteX3" fmla="*/ 10000 w 10000"/>
                <a:gd name="connsiteY3" fmla="*/ 8333 h 10000"/>
                <a:gd name="connsiteX4" fmla="*/ 5000 w 10000"/>
                <a:gd name="connsiteY4" fmla="*/ 10000 h 10000"/>
                <a:gd name="connsiteX5" fmla="*/ 0 w 10000"/>
                <a:gd name="connsiteY5" fmla="*/ 8333 h 10000"/>
                <a:gd name="connsiteX6" fmla="*/ 0 w 10000"/>
                <a:gd name="connsiteY6" fmla="*/ 1667 h 10000"/>
                <a:gd name="connsiteX0" fmla="*/ 10000 w 10000"/>
                <a:gd name="connsiteY0" fmla="*/ 1667 h 10000"/>
                <a:gd name="connsiteX1" fmla="*/ 5000 w 10000"/>
                <a:gd name="connsiteY1" fmla="*/ 3334 h 10000"/>
                <a:gd name="connsiteX2" fmla="*/ 0 w 10000"/>
                <a:gd name="connsiteY2" fmla="*/ 1667 h 10000"/>
                <a:gd name="connsiteX0" fmla="*/ 0 w 10000"/>
                <a:gd name="connsiteY0" fmla="*/ 1667 h 10000"/>
                <a:gd name="connsiteX1" fmla="*/ 5000 w 10000"/>
                <a:gd name="connsiteY1" fmla="*/ 0 h 10000"/>
                <a:gd name="connsiteX2" fmla="*/ 10000 w 10000"/>
                <a:gd name="connsiteY2" fmla="*/ 1667 h 10000"/>
                <a:gd name="connsiteX3" fmla="*/ 10000 w 10000"/>
                <a:gd name="connsiteY3" fmla="*/ 8333 h 10000"/>
                <a:gd name="connsiteX4" fmla="*/ 5000 w 10000"/>
                <a:gd name="connsiteY4" fmla="*/ 10000 h 10000"/>
                <a:gd name="connsiteX5" fmla="*/ 0 w 10000"/>
                <a:gd name="connsiteY5" fmla="*/ 8333 h 10000"/>
                <a:gd name="connsiteX6" fmla="*/ 0 w 10000"/>
                <a:gd name="connsiteY6" fmla="*/ 1667 h 10000"/>
                <a:gd name="connsiteX0" fmla="*/ 0 w 10000"/>
                <a:gd name="connsiteY0" fmla="*/ 1667 h 10888"/>
                <a:gd name="connsiteX1" fmla="*/ 5000 w 10000"/>
                <a:gd name="connsiteY1" fmla="*/ 0 h 10888"/>
                <a:gd name="connsiteX2" fmla="*/ 10000 w 10000"/>
                <a:gd name="connsiteY2" fmla="*/ 1667 h 10888"/>
                <a:gd name="connsiteX3" fmla="*/ 10000 w 10000"/>
                <a:gd name="connsiteY3" fmla="*/ 8333 h 10888"/>
                <a:gd name="connsiteX4" fmla="*/ 5000 w 10000"/>
                <a:gd name="connsiteY4" fmla="*/ 10000 h 10888"/>
                <a:gd name="connsiteX5" fmla="*/ 0 w 10000"/>
                <a:gd name="connsiteY5" fmla="*/ 8333 h 10888"/>
                <a:gd name="connsiteX6" fmla="*/ 0 w 10000"/>
                <a:gd name="connsiteY6" fmla="*/ 1667 h 10888"/>
                <a:gd name="connsiteX0" fmla="*/ 10000 w 10000"/>
                <a:gd name="connsiteY0" fmla="*/ 1667 h 10888"/>
                <a:gd name="connsiteX1" fmla="*/ 5000 w 10000"/>
                <a:gd name="connsiteY1" fmla="*/ 3334 h 10888"/>
                <a:gd name="connsiteX2" fmla="*/ 0 w 10000"/>
                <a:gd name="connsiteY2" fmla="*/ 1667 h 10888"/>
                <a:gd name="connsiteX0" fmla="*/ 0 w 10000"/>
                <a:gd name="connsiteY0" fmla="*/ 1667 h 10888"/>
                <a:gd name="connsiteX1" fmla="*/ 5000 w 10000"/>
                <a:gd name="connsiteY1" fmla="*/ 0 h 10888"/>
                <a:gd name="connsiteX2" fmla="*/ 10000 w 10000"/>
                <a:gd name="connsiteY2" fmla="*/ 1667 h 10888"/>
                <a:gd name="connsiteX3" fmla="*/ 10000 w 10000"/>
                <a:gd name="connsiteY3" fmla="*/ 8333 h 10888"/>
                <a:gd name="connsiteX4" fmla="*/ 5000 w 10000"/>
                <a:gd name="connsiteY4" fmla="*/ 10888 h 10888"/>
                <a:gd name="connsiteX5" fmla="*/ 0 w 10000"/>
                <a:gd name="connsiteY5" fmla="*/ 8333 h 10888"/>
                <a:gd name="connsiteX6" fmla="*/ 0 w 10000"/>
                <a:gd name="connsiteY6" fmla="*/ 1667 h 10888"/>
                <a:gd name="connsiteX0" fmla="*/ 0 w 10000"/>
                <a:gd name="connsiteY0" fmla="*/ 1667 h 10888"/>
                <a:gd name="connsiteX1" fmla="*/ 5000 w 10000"/>
                <a:gd name="connsiteY1" fmla="*/ 0 h 10888"/>
                <a:gd name="connsiteX2" fmla="*/ 10000 w 10000"/>
                <a:gd name="connsiteY2" fmla="*/ 1667 h 10888"/>
                <a:gd name="connsiteX3" fmla="*/ 10000 w 10000"/>
                <a:gd name="connsiteY3" fmla="*/ 8333 h 10888"/>
                <a:gd name="connsiteX4" fmla="*/ 5000 w 10000"/>
                <a:gd name="connsiteY4" fmla="*/ 10888 h 10888"/>
                <a:gd name="connsiteX5" fmla="*/ 0 w 10000"/>
                <a:gd name="connsiteY5" fmla="*/ 8333 h 10888"/>
                <a:gd name="connsiteX6" fmla="*/ 0 w 10000"/>
                <a:gd name="connsiteY6" fmla="*/ 1667 h 10888"/>
                <a:gd name="connsiteX0" fmla="*/ 10000 w 10000"/>
                <a:gd name="connsiteY0" fmla="*/ 1667 h 10888"/>
                <a:gd name="connsiteX1" fmla="*/ 5000 w 10000"/>
                <a:gd name="connsiteY1" fmla="*/ 3334 h 10888"/>
                <a:gd name="connsiteX2" fmla="*/ 0 w 10000"/>
                <a:gd name="connsiteY2" fmla="*/ 1667 h 10888"/>
                <a:gd name="connsiteX0" fmla="*/ 0 w 10000"/>
                <a:gd name="connsiteY0" fmla="*/ 1667 h 10888"/>
                <a:gd name="connsiteX1" fmla="*/ 5000 w 10000"/>
                <a:gd name="connsiteY1" fmla="*/ 0 h 10888"/>
                <a:gd name="connsiteX2" fmla="*/ 10000 w 10000"/>
                <a:gd name="connsiteY2" fmla="*/ 1667 h 10888"/>
                <a:gd name="connsiteX3" fmla="*/ 10000 w 10000"/>
                <a:gd name="connsiteY3" fmla="*/ 8333 h 10888"/>
                <a:gd name="connsiteX4" fmla="*/ 5000 w 10000"/>
                <a:gd name="connsiteY4" fmla="*/ 10888 h 10888"/>
                <a:gd name="connsiteX5" fmla="*/ 0 w 10000"/>
                <a:gd name="connsiteY5" fmla="*/ 8333 h 10888"/>
                <a:gd name="connsiteX6" fmla="*/ 0 w 10000"/>
                <a:gd name="connsiteY6" fmla="*/ 1667 h 10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888" stroke="0" extrusionOk="0">
                  <a:moveTo>
                    <a:pt x="0" y="1667"/>
                  </a:moveTo>
                  <a:cubicBezTo>
                    <a:pt x="0" y="746"/>
                    <a:pt x="2239" y="0"/>
                    <a:pt x="5000" y="0"/>
                  </a:cubicBezTo>
                  <a:cubicBezTo>
                    <a:pt x="7761" y="0"/>
                    <a:pt x="10000" y="746"/>
                    <a:pt x="10000" y="1667"/>
                  </a:cubicBezTo>
                  <a:lnTo>
                    <a:pt x="10000" y="8333"/>
                  </a:lnTo>
                  <a:cubicBezTo>
                    <a:pt x="10000" y="9254"/>
                    <a:pt x="7761" y="10888"/>
                    <a:pt x="5000" y="10888"/>
                  </a:cubicBezTo>
                  <a:cubicBezTo>
                    <a:pt x="2239" y="10888"/>
                    <a:pt x="0" y="9254"/>
                    <a:pt x="0" y="8333"/>
                  </a:cubicBezTo>
                  <a:lnTo>
                    <a:pt x="0" y="1667"/>
                  </a:lnTo>
                  <a:close/>
                </a:path>
                <a:path w="10000" h="10888" fill="none" extrusionOk="0">
                  <a:moveTo>
                    <a:pt x="10000" y="1667"/>
                  </a:moveTo>
                  <a:cubicBezTo>
                    <a:pt x="10000" y="2588"/>
                    <a:pt x="7761" y="3334"/>
                    <a:pt x="5000" y="3334"/>
                  </a:cubicBezTo>
                  <a:cubicBezTo>
                    <a:pt x="2239" y="3334"/>
                    <a:pt x="0" y="2588"/>
                    <a:pt x="0" y="1667"/>
                  </a:cubicBezTo>
                </a:path>
                <a:path w="10000" h="10888" fill="none">
                  <a:moveTo>
                    <a:pt x="0" y="1667"/>
                  </a:moveTo>
                  <a:cubicBezTo>
                    <a:pt x="0" y="746"/>
                    <a:pt x="2239" y="0"/>
                    <a:pt x="5000" y="0"/>
                  </a:cubicBezTo>
                  <a:cubicBezTo>
                    <a:pt x="7761" y="0"/>
                    <a:pt x="10000" y="746"/>
                    <a:pt x="10000" y="1667"/>
                  </a:cubicBezTo>
                  <a:lnTo>
                    <a:pt x="10000" y="8333"/>
                  </a:lnTo>
                  <a:cubicBezTo>
                    <a:pt x="10000" y="9254"/>
                    <a:pt x="7761" y="10888"/>
                    <a:pt x="5000" y="10888"/>
                  </a:cubicBezTo>
                  <a:cubicBezTo>
                    <a:pt x="2239" y="10888"/>
                    <a:pt x="0" y="9254"/>
                    <a:pt x="0" y="8333"/>
                  </a:cubicBezTo>
                  <a:lnTo>
                    <a:pt x="0" y="1667"/>
                  </a:lnTo>
                  <a:close/>
                </a:path>
              </a:pathLst>
            </a:cu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CA2A74D3-A70C-CDE1-1432-5C7C9DD21208}"/>
                </a:ext>
              </a:extLst>
            </p:cNvPr>
            <p:cNvGrpSpPr/>
            <p:nvPr/>
          </p:nvGrpSpPr>
          <p:grpSpPr>
            <a:xfrm>
              <a:off x="325920" y="4805480"/>
              <a:ext cx="1055931" cy="1092702"/>
              <a:chOff x="591108" y="2162175"/>
              <a:chExt cx="1782856" cy="1890331"/>
            </a:xfrm>
          </p:grpSpPr>
          <p:pic>
            <p:nvPicPr>
              <p:cNvPr id="23" name="Picture 22" descr="A picture containing cup, coffee cup&#10;&#10;Description automatically generated">
                <a:extLst>
                  <a:ext uri="{FF2B5EF4-FFF2-40B4-BE49-F238E27FC236}">
                    <a16:creationId xmlns:a16="http://schemas.microsoft.com/office/drawing/2014/main" id="{A638D77C-2CB1-3DF5-E47E-C88AA9C85479}"/>
                  </a:ext>
                </a:extLst>
              </p:cNvPr>
              <p:cNvPicPr>
                <a:picLocks noChangeAspect="1"/>
              </p:cNvPicPr>
              <p:nvPr/>
            </p:nvPicPr>
            <p:blipFill rotWithShape="1">
              <a:blip r:embed="rId4"/>
              <a:srcRect t="29903"/>
              <a:stretch/>
            </p:blipFill>
            <p:spPr>
              <a:xfrm>
                <a:off x="591108" y="2162175"/>
                <a:ext cx="1782856" cy="1890331"/>
              </a:xfrm>
              <a:prstGeom prst="rect">
                <a:avLst/>
              </a:prstGeom>
            </p:spPr>
          </p:pic>
          <p:cxnSp>
            <p:nvCxnSpPr>
              <p:cNvPr id="24" name="Straight Connector 23">
                <a:extLst>
                  <a:ext uri="{FF2B5EF4-FFF2-40B4-BE49-F238E27FC236}">
                    <a16:creationId xmlns:a16="http://schemas.microsoft.com/office/drawing/2014/main" id="{959042D3-A1CF-43A3-020E-877D0EECD7B3}"/>
                  </a:ext>
                </a:extLst>
              </p:cNvPr>
              <p:cNvCxnSpPr/>
              <p:nvPr/>
            </p:nvCxnSpPr>
            <p:spPr>
              <a:xfrm>
                <a:off x="591108" y="2162175"/>
                <a:ext cx="1782856"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grpSp>
        <p:pic>
          <p:nvPicPr>
            <p:cNvPr id="22" name="Picture 21" descr="Icon&#10;&#10;Description automatically generated with medium confidence">
              <a:extLst>
                <a:ext uri="{FF2B5EF4-FFF2-40B4-BE49-F238E27FC236}">
                  <a16:creationId xmlns:a16="http://schemas.microsoft.com/office/drawing/2014/main" id="{9B94779E-CC1A-0CEB-4025-C4716125AB3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21215" t="20411" r="21202" b="20411"/>
            <a:stretch/>
          </p:blipFill>
          <p:spPr>
            <a:xfrm rot="1062017">
              <a:off x="786079" y="5288603"/>
              <a:ext cx="421386" cy="433053"/>
            </a:xfrm>
            <a:prstGeom prst="rect">
              <a:avLst/>
            </a:prstGeom>
            <a:scene3d>
              <a:camera prst="isometricOffAxis2Top"/>
              <a:lightRig rig="threePt" dir="t"/>
            </a:scene3d>
          </p:spPr>
        </p:pic>
      </p:grpSp>
      <p:sp>
        <p:nvSpPr>
          <p:cNvPr id="25" name="Multiplication Sign 24">
            <a:extLst>
              <a:ext uri="{FF2B5EF4-FFF2-40B4-BE49-F238E27FC236}">
                <a16:creationId xmlns:a16="http://schemas.microsoft.com/office/drawing/2014/main" id="{A5F3DD19-07E7-393C-CA67-67D35668BB24}"/>
              </a:ext>
            </a:extLst>
          </p:cNvPr>
          <p:cNvSpPr/>
          <p:nvPr/>
        </p:nvSpPr>
        <p:spPr>
          <a:xfrm>
            <a:off x="8565030" y="3640014"/>
            <a:ext cx="1607873" cy="1544712"/>
          </a:xfrm>
          <a:prstGeom prst="mathMultiply">
            <a:avLst>
              <a:gd name="adj1" fmla="val 9234"/>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6" name="Group 55">
            <a:extLst>
              <a:ext uri="{FF2B5EF4-FFF2-40B4-BE49-F238E27FC236}">
                <a16:creationId xmlns:a16="http://schemas.microsoft.com/office/drawing/2014/main" id="{C39EAB8A-91EC-2533-9713-64D59853999E}"/>
              </a:ext>
            </a:extLst>
          </p:cNvPr>
          <p:cNvGrpSpPr/>
          <p:nvPr/>
        </p:nvGrpSpPr>
        <p:grpSpPr>
          <a:xfrm>
            <a:off x="2487001" y="4254402"/>
            <a:ext cx="2293686" cy="1970144"/>
            <a:chOff x="325920" y="4805480"/>
            <a:chExt cx="1055931" cy="1177455"/>
          </a:xfrm>
        </p:grpSpPr>
        <p:sp>
          <p:nvSpPr>
            <p:cNvPr id="57" name="Flowchart: Magnetic Disk 27">
              <a:extLst>
                <a:ext uri="{FF2B5EF4-FFF2-40B4-BE49-F238E27FC236}">
                  <a16:creationId xmlns:a16="http://schemas.microsoft.com/office/drawing/2014/main" id="{52367E81-E5E7-FF3F-CF75-4C621473E93B}"/>
                </a:ext>
              </a:extLst>
            </p:cNvPr>
            <p:cNvSpPr/>
            <p:nvPr/>
          </p:nvSpPr>
          <p:spPr>
            <a:xfrm>
              <a:off x="354736" y="5167698"/>
              <a:ext cx="971642" cy="674864"/>
            </a:xfrm>
            <a:custGeom>
              <a:avLst/>
              <a:gdLst>
                <a:gd name="connsiteX0" fmla="*/ 0 w 10000"/>
                <a:gd name="connsiteY0" fmla="*/ 1667 h 10000"/>
                <a:gd name="connsiteX1" fmla="*/ 5000 w 10000"/>
                <a:gd name="connsiteY1" fmla="*/ 0 h 10000"/>
                <a:gd name="connsiteX2" fmla="*/ 10000 w 10000"/>
                <a:gd name="connsiteY2" fmla="*/ 1667 h 10000"/>
                <a:gd name="connsiteX3" fmla="*/ 10000 w 10000"/>
                <a:gd name="connsiteY3" fmla="*/ 8333 h 10000"/>
                <a:gd name="connsiteX4" fmla="*/ 5000 w 10000"/>
                <a:gd name="connsiteY4" fmla="*/ 10000 h 10000"/>
                <a:gd name="connsiteX5" fmla="*/ 0 w 10000"/>
                <a:gd name="connsiteY5" fmla="*/ 8333 h 10000"/>
                <a:gd name="connsiteX6" fmla="*/ 0 w 10000"/>
                <a:gd name="connsiteY6" fmla="*/ 1667 h 10000"/>
                <a:gd name="connsiteX0" fmla="*/ 10000 w 10000"/>
                <a:gd name="connsiteY0" fmla="*/ 1667 h 10000"/>
                <a:gd name="connsiteX1" fmla="*/ 5000 w 10000"/>
                <a:gd name="connsiteY1" fmla="*/ 3334 h 10000"/>
                <a:gd name="connsiteX2" fmla="*/ 0 w 10000"/>
                <a:gd name="connsiteY2" fmla="*/ 1667 h 10000"/>
                <a:gd name="connsiteX0" fmla="*/ 0 w 10000"/>
                <a:gd name="connsiteY0" fmla="*/ 1667 h 10000"/>
                <a:gd name="connsiteX1" fmla="*/ 5000 w 10000"/>
                <a:gd name="connsiteY1" fmla="*/ 0 h 10000"/>
                <a:gd name="connsiteX2" fmla="*/ 10000 w 10000"/>
                <a:gd name="connsiteY2" fmla="*/ 1667 h 10000"/>
                <a:gd name="connsiteX3" fmla="*/ 10000 w 10000"/>
                <a:gd name="connsiteY3" fmla="*/ 8333 h 10000"/>
                <a:gd name="connsiteX4" fmla="*/ 5000 w 10000"/>
                <a:gd name="connsiteY4" fmla="*/ 10000 h 10000"/>
                <a:gd name="connsiteX5" fmla="*/ 0 w 10000"/>
                <a:gd name="connsiteY5" fmla="*/ 8333 h 10000"/>
                <a:gd name="connsiteX6" fmla="*/ 0 w 10000"/>
                <a:gd name="connsiteY6" fmla="*/ 1667 h 10000"/>
                <a:gd name="connsiteX0" fmla="*/ 0 w 10000"/>
                <a:gd name="connsiteY0" fmla="*/ 1667 h 10888"/>
                <a:gd name="connsiteX1" fmla="*/ 5000 w 10000"/>
                <a:gd name="connsiteY1" fmla="*/ 0 h 10888"/>
                <a:gd name="connsiteX2" fmla="*/ 10000 w 10000"/>
                <a:gd name="connsiteY2" fmla="*/ 1667 h 10888"/>
                <a:gd name="connsiteX3" fmla="*/ 10000 w 10000"/>
                <a:gd name="connsiteY3" fmla="*/ 8333 h 10888"/>
                <a:gd name="connsiteX4" fmla="*/ 5000 w 10000"/>
                <a:gd name="connsiteY4" fmla="*/ 10000 h 10888"/>
                <a:gd name="connsiteX5" fmla="*/ 0 w 10000"/>
                <a:gd name="connsiteY5" fmla="*/ 8333 h 10888"/>
                <a:gd name="connsiteX6" fmla="*/ 0 w 10000"/>
                <a:gd name="connsiteY6" fmla="*/ 1667 h 10888"/>
                <a:gd name="connsiteX0" fmla="*/ 10000 w 10000"/>
                <a:gd name="connsiteY0" fmla="*/ 1667 h 10888"/>
                <a:gd name="connsiteX1" fmla="*/ 5000 w 10000"/>
                <a:gd name="connsiteY1" fmla="*/ 3334 h 10888"/>
                <a:gd name="connsiteX2" fmla="*/ 0 w 10000"/>
                <a:gd name="connsiteY2" fmla="*/ 1667 h 10888"/>
                <a:gd name="connsiteX0" fmla="*/ 0 w 10000"/>
                <a:gd name="connsiteY0" fmla="*/ 1667 h 10888"/>
                <a:gd name="connsiteX1" fmla="*/ 5000 w 10000"/>
                <a:gd name="connsiteY1" fmla="*/ 0 h 10888"/>
                <a:gd name="connsiteX2" fmla="*/ 10000 w 10000"/>
                <a:gd name="connsiteY2" fmla="*/ 1667 h 10888"/>
                <a:gd name="connsiteX3" fmla="*/ 10000 w 10000"/>
                <a:gd name="connsiteY3" fmla="*/ 8333 h 10888"/>
                <a:gd name="connsiteX4" fmla="*/ 5000 w 10000"/>
                <a:gd name="connsiteY4" fmla="*/ 10888 h 10888"/>
                <a:gd name="connsiteX5" fmla="*/ 0 w 10000"/>
                <a:gd name="connsiteY5" fmla="*/ 8333 h 10888"/>
                <a:gd name="connsiteX6" fmla="*/ 0 w 10000"/>
                <a:gd name="connsiteY6" fmla="*/ 1667 h 10888"/>
                <a:gd name="connsiteX0" fmla="*/ 0 w 10000"/>
                <a:gd name="connsiteY0" fmla="*/ 1667 h 10888"/>
                <a:gd name="connsiteX1" fmla="*/ 5000 w 10000"/>
                <a:gd name="connsiteY1" fmla="*/ 0 h 10888"/>
                <a:gd name="connsiteX2" fmla="*/ 10000 w 10000"/>
                <a:gd name="connsiteY2" fmla="*/ 1667 h 10888"/>
                <a:gd name="connsiteX3" fmla="*/ 10000 w 10000"/>
                <a:gd name="connsiteY3" fmla="*/ 8333 h 10888"/>
                <a:gd name="connsiteX4" fmla="*/ 5000 w 10000"/>
                <a:gd name="connsiteY4" fmla="*/ 10888 h 10888"/>
                <a:gd name="connsiteX5" fmla="*/ 0 w 10000"/>
                <a:gd name="connsiteY5" fmla="*/ 8333 h 10888"/>
                <a:gd name="connsiteX6" fmla="*/ 0 w 10000"/>
                <a:gd name="connsiteY6" fmla="*/ 1667 h 10888"/>
                <a:gd name="connsiteX0" fmla="*/ 10000 w 10000"/>
                <a:gd name="connsiteY0" fmla="*/ 1667 h 10888"/>
                <a:gd name="connsiteX1" fmla="*/ 5000 w 10000"/>
                <a:gd name="connsiteY1" fmla="*/ 3334 h 10888"/>
                <a:gd name="connsiteX2" fmla="*/ 0 w 10000"/>
                <a:gd name="connsiteY2" fmla="*/ 1667 h 10888"/>
                <a:gd name="connsiteX0" fmla="*/ 0 w 10000"/>
                <a:gd name="connsiteY0" fmla="*/ 1667 h 10888"/>
                <a:gd name="connsiteX1" fmla="*/ 5000 w 10000"/>
                <a:gd name="connsiteY1" fmla="*/ 0 h 10888"/>
                <a:gd name="connsiteX2" fmla="*/ 10000 w 10000"/>
                <a:gd name="connsiteY2" fmla="*/ 1667 h 10888"/>
                <a:gd name="connsiteX3" fmla="*/ 10000 w 10000"/>
                <a:gd name="connsiteY3" fmla="*/ 8333 h 10888"/>
                <a:gd name="connsiteX4" fmla="*/ 5000 w 10000"/>
                <a:gd name="connsiteY4" fmla="*/ 10888 h 10888"/>
                <a:gd name="connsiteX5" fmla="*/ 0 w 10000"/>
                <a:gd name="connsiteY5" fmla="*/ 8333 h 10888"/>
                <a:gd name="connsiteX6" fmla="*/ 0 w 10000"/>
                <a:gd name="connsiteY6" fmla="*/ 1667 h 10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888" stroke="0" extrusionOk="0">
                  <a:moveTo>
                    <a:pt x="0" y="1667"/>
                  </a:moveTo>
                  <a:cubicBezTo>
                    <a:pt x="0" y="746"/>
                    <a:pt x="2239" y="0"/>
                    <a:pt x="5000" y="0"/>
                  </a:cubicBezTo>
                  <a:cubicBezTo>
                    <a:pt x="7761" y="0"/>
                    <a:pt x="10000" y="746"/>
                    <a:pt x="10000" y="1667"/>
                  </a:cubicBezTo>
                  <a:lnTo>
                    <a:pt x="10000" y="8333"/>
                  </a:lnTo>
                  <a:cubicBezTo>
                    <a:pt x="10000" y="9254"/>
                    <a:pt x="7761" y="10888"/>
                    <a:pt x="5000" y="10888"/>
                  </a:cubicBezTo>
                  <a:cubicBezTo>
                    <a:pt x="2239" y="10888"/>
                    <a:pt x="0" y="9254"/>
                    <a:pt x="0" y="8333"/>
                  </a:cubicBezTo>
                  <a:lnTo>
                    <a:pt x="0" y="1667"/>
                  </a:lnTo>
                  <a:close/>
                </a:path>
                <a:path w="10000" h="10888" fill="none" extrusionOk="0">
                  <a:moveTo>
                    <a:pt x="10000" y="1667"/>
                  </a:moveTo>
                  <a:cubicBezTo>
                    <a:pt x="10000" y="2588"/>
                    <a:pt x="7761" y="3334"/>
                    <a:pt x="5000" y="3334"/>
                  </a:cubicBezTo>
                  <a:cubicBezTo>
                    <a:pt x="2239" y="3334"/>
                    <a:pt x="0" y="2588"/>
                    <a:pt x="0" y="1667"/>
                  </a:cubicBezTo>
                </a:path>
                <a:path w="10000" h="10888" fill="none">
                  <a:moveTo>
                    <a:pt x="0" y="1667"/>
                  </a:moveTo>
                  <a:cubicBezTo>
                    <a:pt x="0" y="746"/>
                    <a:pt x="2239" y="0"/>
                    <a:pt x="5000" y="0"/>
                  </a:cubicBezTo>
                  <a:cubicBezTo>
                    <a:pt x="7761" y="0"/>
                    <a:pt x="10000" y="746"/>
                    <a:pt x="10000" y="1667"/>
                  </a:cubicBezTo>
                  <a:lnTo>
                    <a:pt x="10000" y="8333"/>
                  </a:lnTo>
                  <a:cubicBezTo>
                    <a:pt x="10000" y="9254"/>
                    <a:pt x="7761" y="10888"/>
                    <a:pt x="5000" y="10888"/>
                  </a:cubicBezTo>
                  <a:cubicBezTo>
                    <a:pt x="2239" y="10888"/>
                    <a:pt x="0" y="9254"/>
                    <a:pt x="0" y="8333"/>
                  </a:cubicBezTo>
                  <a:lnTo>
                    <a:pt x="0" y="1667"/>
                  </a:lnTo>
                  <a:close/>
                </a:path>
              </a:pathLst>
            </a:cu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25734AFF-88E4-6610-E3F2-53E231495F4A}"/>
                </a:ext>
              </a:extLst>
            </p:cNvPr>
            <p:cNvGrpSpPr/>
            <p:nvPr/>
          </p:nvGrpSpPr>
          <p:grpSpPr>
            <a:xfrm>
              <a:off x="325920" y="4805480"/>
              <a:ext cx="1055931" cy="1092702"/>
              <a:chOff x="591108" y="2162175"/>
              <a:chExt cx="1782856" cy="1890331"/>
            </a:xfrm>
          </p:grpSpPr>
          <p:pic>
            <p:nvPicPr>
              <p:cNvPr id="66" name="Picture 65" descr="A picture containing cup, coffee cup&#10;&#10;Description automatically generated">
                <a:extLst>
                  <a:ext uri="{FF2B5EF4-FFF2-40B4-BE49-F238E27FC236}">
                    <a16:creationId xmlns:a16="http://schemas.microsoft.com/office/drawing/2014/main" id="{7494D7E5-0602-E96B-740D-511AE0390A29}"/>
                  </a:ext>
                </a:extLst>
              </p:cNvPr>
              <p:cNvPicPr>
                <a:picLocks noChangeAspect="1"/>
              </p:cNvPicPr>
              <p:nvPr/>
            </p:nvPicPr>
            <p:blipFill rotWithShape="1">
              <a:blip r:embed="rId4"/>
              <a:srcRect t="29903"/>
              <a:stretch/>
            </p:blipFill>
            <p:spPr>
              <a:xfrm>
                <a:off x="591108" y="2162175"/>
                <a:ext cx="1782856" cy="1890331"/>
              </a:xfrm>
              <a:prstGeom prst="rect">
                <a:avLst/>
              </a:prstGeom>
            </p:spPr>
          </p:pic>
          <p:cxnSp>
            <p:nvCxnSpPr>
              <p:cNvPr id="67" name="Straight Connector 66">
                <a:extLst>
                  <a:ext uri="{FF2B5EF4-FFF2-40B4-BE49-F238E27FC236}">
                    <a16:creationId xmlns:a16="http://schemas.microsoft.com/office/drawing/2014/main" id="{8142F0A9-C665-E760-AD17-6B8BA1C73B46}"/>
                  </a:ext>
                </a:extLst>
              </p:cNvPr>
              <p:cNvCxnSpPr/>
              <p:nvPr/>
            </p:nvCxnSpPr>
            <p:spPr>
              <a:xfrm>
                <a:off x="591108" y="2162175"/>
                <a:ext cx="1782856"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grpSp>
        <p:pic>
          <p:nvPicPr>
            <p:cNvPr id="65" name="Picture 64" descr="Icon&#10;&#10;Description automatically generated with medium confidence">
              <a:extLst>
                <a:ext uri="{FF2B5EF4-FFF2-40B4-BE49-F238E27FC236}">
                  <a16:creationId xmlns:a16="http://schemas.microsoft.com/office/drawing/2014/main" id="{24EF479F-46EC-2C9D-94C8-3A53840C7DB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21215" t="20411" r="21202" b="20411"/>
            <a:stretch/>
          </p:blipFill>
          <p:spPr>
            <a:xfrm>
              <a:off x="643192" y="5549882"/>
              <a:ext cx="421386" cy="433053"/>
            </a:xfrm>
            <a:prstGeom prst="rect">
              <a:avLst/>
            </a:prstGeom>
            <a:scene3d>
              <a:camera prst="isometricOffAxis2Top"/>
              <a:lightRig rig="threePt" dir="t"/>
            </a:scene3d>
          </p:spPr>
        </p:pic>
      </p:grpSp>
      <p:sp>
        <p:nvSpPr>
          <p:cNvPr id="68" name="Multiplication Sign 67">
            <a:extLst>
              <a:ext uri="{FF2B5EF4-FFF2-40B4-BE49-F238E27FC236}">
                <a16:creationId xmlns:a16="http://schemas.microsoft.com/office/drawing/2014/main" id="{58AD1DC2-0733-1138-AC96-BE288F196655}"/>
              </a:ext>
            </a:extLst>
          </p:cNvPr>
          <p:cNvSpPr/>
          <p:nvPr/>
        </p:nvSpPr>
        <p:spPr>
          <a:xfrm>
            <a:off x="3897574" y="3565288"/>
            <a:ext cx="1607873" cy="1544712"/>
          </a:xfrm>
          <a:prstGeom prst="mathMultiply">
            <a:avLst>
              <a:gd name="adj1" fmla="val 9234"/>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99461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ACB36AA-C271-4C6E-86A4-6441C9973081}"/>
              </a:ext>
            </a:extLst>
          </p:cNvPr>
          <p:cNvSpPr/>
          <p:nvPr/>
        </p:nvSpPr>
        <p:spPr>
          <a:xfrm>
            <a:off x="1369018" y="5691243"/>
            <a:ext cx="9593451" cy="11967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8538"/>
            <a:ext cx="12192000" cy="1097280"/>
          </a:xfrm>
          <a:solidFill>
            <a:srgbClr val="712766"/>
          </a:solidFill>
        </p:spPr>
        <p:txBody>
          <a:bodyPr>
            <a:noAutofit/>
          </a:bodyPr>
          <a:lstStyle/>
          <a:p>
            <a:pPr marL="457200" algn="l"/>
            <a:r>
              <a:rPr lang="en-US" sz="4800" b="1" dirty="0">
                <a:latin typeface="Juice ITC" panose="04040403040A02020202" pitchFamily="82" charset="0"/>
              </a:rPr>
              <a:t> </a:t>
            </a:r>
            <a:r>
              <a:rPr lang="en-US" sz="4800" b="1" dirty="0">
                <a:solidFill>
                  <a:schemeClr val="bg1"/>
                </a:solidFill>
                <a:latin typeface="Juice ITC" panose="04040403040A02020202" pitchFamily="82" charset="0"/>
              </a:rPr>
              <a:t>Freezer Coin Test</a:t>
            </a:r>
            <a:endParaRPr lang="en-US" sz="4800" b="1" dirty="0">
              <a:latin typeface="Juice ITC" panose="04040403040A02020202" pitchFamily="82" charset="0"/>
            </a:endParaRPr>
          </a:p>
        </p:txBody>
      </p:sp>
      <p:grpSp>
        <p:nvGrpSpPr>
          <p:cNvPr id="6" name="Group 5">
            <a:extLst>
              <a:ext uri="{FF2B5EF4-FFF2-40B4-BE49-F238E27FC236}">
                <a16:creationId xmlns:a16="http://schemas.microsoft.com/office/drawing/2014/main" id="{B1C93EC0-92D8-0BF8-621C-4D16868F1721}"/>
              </a:ext>
            </a:extLst>
          </p:cNvPr>
          <p:cNvGrpSpPr/>
          <p:nvPr/>
        </p:nvGrpSpPr>
        <p:grpSpPr>
          <a:xfrm>
            <a:off x="-128952" y="5251360"/>
            <a:ext cx="12613052" cy="2000341"/>
            <a:chOff x="4670" y="4705259"/>
            <a:chExt cx="9347052" cy="2000341"/>
          </a:xfrm>
        </p:grpSpPr>
        <p:sp>
          <p:nvSpPr>
            <p:cNvPr id="7" name="Rectangle 6">
              <a:extLst>
                <a:ext uri="{FF2B5EF4-FFF2-40B4-BE49-F238E27FC236}">
                  <a16:creationId xmlns:a16="http://schemas.microsoft.com/office/drawing/2014/main" id="{CD1F08E4-BFBE-9EBB-B288-6EC233D4E876}"/>
                </a:ext>
              </a:extLst>
            </p:cNvPr>
            <p:cNvSpPr/>
            <p:nvPr/>
          </p:nvSpPr>
          <p:spPr>
            <a:xfrm>
              <a:off x="3938581" y="5099811"/>
              <a:ext cx="1319178" cy="870876"/>
            </a:xfrm>
            <a:prstGeom prst="rect">
              <a:avLst/>
            </a:prstGeom>
            <a:solidFill>
              <a:srgbClr val="CB7B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05BE0C9-7EFF-1D3A-7976-E9502D70BDAE}"/>
                </a:ext>
              </a:extLst>
            </p:cNvPr>
            <p:cNvSpPr/>
            <p:nvPr/>
          </p:nvSpPr>
          <p:spPr>
            <a:xfrm>
              <a:off x="4620311" y="4705259"/>
              <a:ext cx="4731411" cy="1999648"/>
            </a:xfrm>
            <a:prstGeom prst="rect">
              <a:avLst/>
            </a:prstGeom>
            <a:blipFill>
              <a:blip r:embed="rId3"/>
              <a:stretch>
                <a:fillRect/>
              </a:stretch>
            </a:blipFill>
            <a:ln>
              <a:noFill/>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sp>
          <p:nvSpPr>
            <p:cNvPr id="92" name="Rectangle 91">
              <a:extLst>
                <a:ext uri="{FF2B5EF4-FFF2-40B4-BE49-F238E27FC236}">
                  <a16:creationId xmlns:a16="http://schemas.microsoft.com/office/drawing/2014/main" id="{F3FF7E98-EA80-3902-0BA5-F769630EE51C}"/>
                </a:ext>
              </a:extLst>
            </p:cNvPr>
            <p:cNvSpPr/>
            <p:nvPr/>
          </p:nvSpPr>
          <p:spPr>
            <a:xfrm>
              <a:off x="4670" y="4705952"/>
              <a:ext cx="4731411" cy="1999648"/>
            </a:xfrm>
            <a:prstGeom prst="rect">
              <a:avLst/>
            </a:prstGeom>
            <a:blipFill>
              <a:blip r:embed="rId3"/>
              <a:stretch>
                <a:fillRect/>
              </a:stretch>
            </a:blipFill>
            <a:ln>
              <a:noFill/>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grpSp>
      <p:sp>
        <p:nvSpPr>
          <p:cNvPr id="93" name="Speech Bubble: Oval 238">
            <a:extLst>
              <a:ext uri="{FF2B5EF4-FFF2-40B4-BE49-F238E27FC236}">
                <a16:creationId xmlns:a16="http://schemas.microsoft.com/office/drawing/2014/main" id="{6C1909C5-A789-0D64-67F7-E54889A05AF1}"/>
              </a:ext>
            </a:extLst>
          </p:cNvPr>
          <p:cNvSpPr/>
          <p:nvPr/>
        </p:nvSpPr>
        <p:spPr>
          <a:xfrm>
            <a:off x="4285129" y="1298708"/>
            <a:ext cx="5480702" cy="2985224"/>
          </a:xfrm>
          <a:prstGeom prst="wedgeEllipseCallout">
            <a:avLst>
              <a:gd name="adj1" fmla="val -72216"/>
              <a:gd name="adj2" fmla="val 48469"/>
            </a:avLst>
          </a:prstGeom>
          <a:solidFill>
            <a:sysClr val="window" lastClr="FFFFFF"/>
          </a:soli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noAutofit/>
          </a:bodyPr>
          <a:lstStyle/>
          <a:p>
            <a:pPr algn="ctr"/>
            <a:r>
              <a:rPr lang="en-US" sz="2400" dirty="0">
                <a:solidFill>
                  <a:srgbClr val="000000"/>
                </a:solidFill>
              </a:rPr>
              <a:t>This test does not only have to be conducted during breaks and long weekends. Make it a habit for your staff to check the coin daily for any overnight malfunctioning.</a:t>
            </a:r>
          </a:p>
        </p:txBody>
      </p:sp>
      <p:grpSp>
        <p:nvGrpSpPr>
          <p:cNvPr id="94" name="Group 93">
            <a:extLst>
              <a:ext uri="{FF2B5EF4-FFF2-40B4-BE49-F238E27FC236}">
                <a16:creationId xmlns:a16="http://schemas.microsoft.com/office/drawing/2014/main" id="{C69AFB3B-0CE5-932E-70D4-0A33075B3F73}"/>
              </a:ext>
            </a:extLst>
          </p:cNvPr>
          <p:cNvGrpSpPr/>
          <p:nvPr/>
        </p:nvGrpSpPr>
        <p:grpSpPr>
          <a:xfrm>
            <a:off x="1791680" y="3511241"/>
            <a:ext cx="1344090" cy="2865661"/>
            <a:chOff x="267680" y="3511240"/>
            <a:chExt cx="1344090" cy="2865661"/>
          </a:xfrm>
        </p:grpSpPr>
        <p:grpSp>
          <p:nvGrpSpPr>
            <p:cNvPr id="95" name="Group 94">
              <a:extLst>
                <a:ext uri="{FF2B5EF4-FFF2-40B4-BE49-F238E27FC236}">
                  <a16:creationId xmlns:a16="http://schemas.microsoft.com/office/drawing/2014/main" id="{5FA13AE6-9830-B61D-5D4B-62A720173BAF}"/>
                </a:ext>
              </a:extLst>
            </p:cNvPr>
            <p:cNvGrpSpPr/>
            <p:nvPr/>
          </p:nvGrpSpPr>
          <p:grpSpPr>
            <a:xfrm>
              <a:off x="267680" y="3511240"/>
              <a:ext cx="1344090" cy="2865661"/>
              <a:chOff x="-2807430" y="2957609"/>
              <a:chExt cx="1476222" cy="3049055"/>
            </a:xfrm>
          </p:grpSpPr>
          <p:grpSp>
            <p:nvGrpSpPr>
              <p:cNvPr id="126" name="Group 125">
                <a:extLst>
                  <a:ext uri="{FF2B5EF4-FFF2-40B4-BE49-F238E27FC236}">
                    <a16:creationId xmlns:a16="http://schemas.microsoft.com/office/drawing/2014/main" id="{AFBCFDEE-6F04-8CD1-38CA-1A1AF59F0BB2}"/>
                  </a:ext>
                </a:extLst>
              </p:cNvPr>
              <p:cNvGrpSpPr/>
              <p:nvPr/>
            </p:nvGrpSpPr>
            <p:grpSpPr>
              <a:xfrm>
                <a:off x="-2125247" y="5735089"/>
                <a:ext cx="222681" cy="271575"/>
                <a:chOff x="3312043" y="4084938"/>
                <a:chExt cx="189762" cy="211269"/>
              </a:xfrm>
            </p:grpSpPr>
            <p:sp>
              <p:nvSpPr>
                <p:cNvPr id="157" name="Chord 156">
                  <a:extLst>
                    <a:ext uri="{FF2B5EF4-FFF2-40B4-BE49-F238E27FC236}">
                      <a16:creationId xmlns:a16="http://schemas.microsoft.com/office/drawing/2014/main" id="{12CB66F1-0796-B38E-D4AB-9D96B7DE863A}"/>
                    </a:ext>
                  </a:extLst>
                </p:cNvPr>
                <p:cNvSpPr/>
                <p:nvPr/>
              </p:nvSpPr>
              <p:spPr>
                <a:xfrm rot="17516835">
                  <a:off x="3301289" y="4095692"/>
                  <a:ext cx="211269" cy="189762"/>
                </a:xfrm>
                <a:prstGeom prst="chord">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sp>
              <p:nvSpPr>
                <p:cNvPr id="158" name="Chord 157">
                  <a:extLst>
                    <a:ext uri="{FF2B5EF4-FFF2-40B4-BE49-F238E27FC236}">
                      <a16:creationId xmlns:a16="http://schemas.microsoft.com/office/drawing/2014/main" id="{28A9A76A-3F54-F025-83E6-3D7BBF5E4A9A}"/>
                    </a:ext>
                  </a:extLst>
                </p:cNvPr>
                <p:cNvSpPr/>
                <p:nvPr/>
              </p:nvSpPr>
              <p:spPr>
                <a:xfrm rot="17516835">
                  <a:off x="3322124" y="4115676"/>
                  <a:ext cx="172341" cy="154797"/>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grpSp>
          <p:sp>
            <p:nvSpPr>
              <p:cNvPr id="127" name="Flowchart: Manual Operation 26">
                <a:extLst>
                  <a:ext uri="{FF2B5EF4-FFF2-40B4-BE49-F238E27FC236}">
                    <a16:creationId xmlns:a16="http://schemas.microsoft.com/office/drawing/2014/main" id="{2C965148-CF2B-8B20-9905-A393D4B6BF99}"/>
                  </a:ext>
                </a:extLst>
              </p:cNvPr>
              <p:cNvSpPr/>
              <p:nvPr/>
            </p:nvSpPr>
            <p:spPr>
              <a:xfrm rot="21326916" flipV="1">
                <a:off x="-2199305" y="4995570"/>
                <a:ext cx="279424" cy="84268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grpSp>
            <p:nvGrpSpPr>
              <p:cNvPr id="128" name="Group 127">
                <a:extLst>
                  <a:ext uri="{FF2B5EF4-FFF2-40B4-BE49-F238E27FC236}">
                    <a16:creationId xmlns:a16="http://schemas.microsoft.com/office/drawing/2014/main" id="{E31A52DD-BD49-2D85-AFB1-519A519AFAD4}"/>
                  </a:ext>
                </a:extLst>
              </p:cNvPr>
              <p:cNvGrpSpPr/>
              <p:nvPr/>
            </p:nvGrpSpPr>
            <p:grpSpPr>
              <a:xfrm>
                <a:off x="-2484197" y="5714408"/>
                <a:ext cx="222681" cy="271575"/>
                <a:chOff x="3312043" y="4084938"/>
                <a:chExt cx="189762" cy="211269"/>
              </a:xfrm>
            </p:grpSpPr>
            <p:sp>
              <p:nvSpPr>
                <p:cNvPr id="155" name="Chord 154">
                  <a:extLst>
                    <a:ext uri="{FF2B5EF4-FFF2-40B4-BE49-F238E27FC236}">
                      <a16:creationId xmlns:a16="http://schemas.microsoft.com/office/drawing/2014/main" id="{A2223E4F-78A8-A3F8-ABD2-C1E369D7ECE4}"/>
                    </a:ext>
                  </a:extLst>
                </p:cNvPr>
                <p:cNvSpPr/>
                <p:nvPr/>
              </p:nvSpPr>
              <p:spPr>
                <a:xfrm rot="17516835">
                  <a:off x="3301289" y="4095692"/>
                  <a:ext cx="211269" cy="189762"/>
                </a:xfrm>
                <a:prstGeom prst="chord">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sp>
              <p:nvSpPr>
                <p:cNvPr id="156" name="Chord 155">
                  <a:extLst>
                    <a:ext uri="{FF2B5EF4-FFF2-40B4-BE49-F238E27FC236}">
                      <a16:creationId xmlns:a16="http://schemas.microsoft.com/office/drawing/2014/main" id="{180F8038-C7A3-3919-0278-D6D4BAA42567}"/>
                    </a:ext>
                  </a:extLst>
                </p:cNvPr>
                <p:cNvSpPr/>
                <p:nvPr/>
              </p:nvSpPr>
              <p:spPr>
                <a:xfrm rot="17516835">
                  <a:off x="3322124" y="4115676"/>
                  <a:ext cx="172341" cy="154797"/>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grpSp>
          <p:sp>
            <p:nvSpPr>
              <p:cNvPr id="129" name="Rectangle: Single Corner Snipped 29">
                <a:extLst>
                  <a:ext uri="{FF2B5EF4-FFF2-40B4-BE49-F238E27FC236}">
                    <a16:creationId xmlns:a16="http://schemas.microsoft.com/office/drawing/2014/main" id="{8970FE26-5931-D4DD-5FE3-2585F23C2B65}"/>
                  </a:ext>
                </a:extLst>
              </p:cNvPr>
              <p:cNvSpPr/>
              <p:nvPr/>
            </p:nvSpPr>
            <p:spPr>
              <a:xfrm flipH="1">
                <a:off x="-2499286" y="4178008"/>
                <a:ext cx="568860" cy="827358"/>
              </a:xfrm>
              <a:prstGeom prst="snip1Rect">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30" name="Oval 129">
                <a:extLst>
                  <a:ext uri="{FF2B5EF4-FFF2-40B4-BE49-F238E27FC236}">
                    <a16:creationId xmlns:a16="http://schemas.microsoft.com/office/drawing/2014/main" id="{F8E3FD42-84C2-B0BD-FE77-DBDDB0ACBE54}"/>
                  </a:ext>
                </a:extLst>
              </p:cNvPr>
              <p:cNvSpPr/>
              <p:nvPr/>
            </p:nvSpPr>
            <p:spPr>
              <a:xfrm>
                <a:off x="-2642508" y="3512248"/>
                <a:ext cx="124405" cy="276019"/>
              </a:xfrm>
              <a:prstGeom prst="ellipse">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131" name="Oval 130">
                <a:extLst>
                  <a:ext uri="{FF2B5EF4-FFF2-40B4-BE49-F238E27FC236}">
                    <a16:creationId xmlns:a16="http://schemas.microsoft.com/office/drawing/2014/main" id="{C62F4456-F2B5-AC58-A6EC-BABD14E1D978}"/>
                  </a:ext>
                </a:extLst>
              </p:cNvPr>
              <p:cNvSpPr/>
              <p:nvPr/>
            </p:nvSpPr>
            <p:spPr>
              <a:xfrm>
                <a:off x="-1866898" y="3503731"/>
                <a:ext cx="124405" cy="276019"/>
              </a:xfrm>
              <a:prstGeom prst="ellipse">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32" name="Flowchart: Off-page Connector 131">
                <a:extLst>
                  <a:ext uri="{FF2B5EF4-FFF2-40B4-BE49-F238E27FC236}">
                    <a16:creationId xmlns:a16="http://schemas.microsoft.com/office/drawing/2014/main" id="{27668096-AFBD-A276-3823-C229C929FD9F}"/>
                  </a:ext>
                </a:extLst>
              </p:cNvPr>
              <p:cNvSpPr/>
              <p:nvPr/>
            </p:nvSpPr>
            <p:spPr>
              <a:xfrm>
                <a:off x="-2302333" y="3983370"/>
                <a:ext cx="223549" cy="293853"/>
              </a:xfrm>
              <a:prstGeom prst="flowChartOffpageConnec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33" name="Oval 132">
                <a:extLst>
                  <a:ext uri="{FF2B5EF4-FFF2-40B4-BE49-F238E27FC236}">
                    <a16:creationId xmlns:a16="http://schemas.microsoft.com/office/drawing/2014/main" id="{43C91C69-9E29-1E19-1CC8-42A3DF61B793}"/>
                  </a:ext>
                </a:extLst>
              </p:cNvPr>
              <p:cNvSpPr/>
              <p:nvPr/>
            </p:nvSpPr>
            <p:spPr>
              <a:xfrm>
                <a:off x="-2588081" y="3101811"/>
                <a:ext cx="777555" cy="979510"/>
              </a:xfrm>
              <a:prstGeom prst="ellipse">
                <a:avLst/>
              </a:prstGeom>
              <a:solidFill>
                <a:srgbClr val="EED69D"/>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34" name="Flowchart: Terminator 133">
                <a:extLst>
                  <a:ext uri="{FF2B5EF4-FFF2-40B4-BE49-F238E27FC236}">
                    <a16:creationId xmlns:a16="http://schemas.microsoft.com/office/drawing/2014/main" id="{731FC4C6-3519-23D0-2E84-8EF4D87FC86A}"/>
                  </a:ext>
                </a:extLst>
              </p:cNvPr>
              <p:cNvSpPr/>
              <p:nvPr/>
            </p:nvSpPr>
            <p:spPr>
              <a:xfrm rot="1600366">
                <a:off x="-2721995" y="4367141"/>
                <a:ext cx="151903" cy="478994"/>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35" name="Flowchart: Terminator 134">
                <a:extLst>
                  <a:ext uri="{FF2B5EF4-FFF2-40B4-BE49-F238E27FC236}">
                    <a16:creationId xmlns:a16="http://schemas.microsoft.com/office/drawing/2014/main" id="{5FF5A3C0-ABD4-AF23-A028-D8A416101A1D}"/>
                  </a:ext>
                </a:extLst>
              </p:cNvPr>
              <p:cNvSpPr/>
              <p:nvPr/>
            </p:nvSpPr>
            <p:spPr>
              <a:xfrm rot="21089715">
                <a:off x="-1896262" y="4371274"/>
                <a:ext cx="125421" cy="477717"/>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36" name="Flowchart: Delay 135">
                <a:extLst>
                  <a:ext uri="{FF2B5EF4-FFF2-40B4-BE49-F238E27FC236}">
                    <a16:creationId xmlns:a16="http://schemas.microsoft.com/office/drawing/2014/main" id="{C96BFF3C-4BDE-2A22-50BB-4FDF4D3C52BF}"/>
                  </a:ext>
                </a:extLst>
              </p:cNvPr>
              <p:cNvSpPr/>
              <p:nvPr/>
            </p:nvSpPr>
            <p:spPr>
              <a:xfrm rot="2022916" flipH="1">
                <a:off x="-2634761" y="4154053"/>
                <a:ext cx="215771" cy="442399"/>
              </a:xfrm>
              <a:prstGeom prst="flowChartDelay">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137" name="Moon 136">
                <a:extLst>
                  <a:ext uri="{FF2B5EF4-FFF2-40B4-BE49-F238E27FC236}">
                    <a16:creationId xmlns:a16="http://schemas.microsoft.com/office/drawing/2014/main" id="{E7E9D85B-BEEA-B47A-AE56-F08CD8E841F6}"/>
                  </a:ext>
                </a:extLst>
              </p:cNvPr>
              <p:cNvSpPr/>
              <p:nvPr/>
            </p:nvSpPr>
            <p:spPr>
              <a:xfrm rot="5400000">
                <a:off x="-2468073" y="2845301"/>
                <a:ext cx="574130" cy="798746"/>
              </a:xfrm>
              <a:prstGeom prst="moon">
                <a:avLst>
                  <a:gd name="adj" fmla="val 65258"/>
                </a:avLst>
              </a:prstGeom>
              <a:pattFill prst="openDmnd">
                <a:fgClr>
                  <a:srgbClr val="000000"/>
                </a:fgClr>
                <a:bgClr>
                  <a:schemeClr val="bg1"/>
                </a:bgClr>
              </a:patt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sp>
            <p:nvSpPr>
              <p:cNvPr id="138" name="Moon 137">
                <a:extLst>
                  <a:ext uri="{FF2B5EF4-FFF2-40B4-BE49-F238E27FC236}">
                    <a16:creationId xmlns:a16="http://schemas.microsoft.com/office/drawing/2014/main" id="{1AFB25C0-644E-9CB8-0999-04EA2F52ED01}"/>
                  </a:ext>
                </a:extLst>
              </p:cNvPr>
              <p:cNvSpPr/>
              <p:nvPr/>
            </p:nvSpPr>
            <p:spPr>
              <a:xfrm rot="5400000">
                <a:off x="-2404865" y="2918594"/>
                <a:ext cx="412827" cy="779261"/>
              </a:xfrm>
              <a:prstGeom prst="moon">
                <a:avLst>
                  <a:gd name="adj" fmla="val 52142"/>
                </a:avLst>
              </a:prstGeom>
              <a:pattFill prst="dotDmnd">
                <a:fgClr>
                  <a:srgbClr val="000000"/>
                </a:fgClr>
                <a:bgClr>
                  <a:srgbClr val="C28446"/>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sp>
            <p:nvSpPr>
              <p:cNvPr id="139" name="Oval 138">
                <a:extLst>
                  <a:ext uri="{FF2B5EF4-FFF2-40B4-BE49-F238E27FC236}">
                    <a16:creationId xmlns:a16="http://schemas.microsoft.com/office/drawing/2014/main" id="{8DC788CE-E44D-4C70-4D3F-363B663747B5}"/>
                  </a:ext>
                </a:extLst>
              </p:cNvPr>
              <p:cNvSpPr/>
              <p:nvPr/>
            </p:nvSpPr>
            <p:spPr>
              <a:xfrm>
                <a:off x="-2346964" y="2996066"/>
                <a:ext cx="308584" cy="131459"/>
              </a:xfrm>
              <a:prstGeom prst="ellipse">
                <a:avLst/>
              </a:prstGeom>
              <a:pattFill prst="dotDmnd">
                <a:fgClr>
                  <a:srgbClr val="F79646">
                    <a:lumMod val="50000"/>
                  </a:srgbClr>
                </a:fgClr>
                <a:bgClr>
                  <a:srgbClr val="C28446"/>
                </a:bgClr>
              </a:patt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140" name="Flowchart: Delay 139">
                <a:extLst>
                  <a:ext uri="{FF2B5EF4-FFF2-40B4-BE49-F238E27FC236}">
                    <a16:creationId xmlns:a16="http://schemas.microsoft.com/office/drawing/2014/main" id="{21599726-422C-BF15-48CF-44314CFDDC8A}"/>
                  </a:ext>
                </a:extLst>
              </p:cNvPr>
              <p:cNvSpPr/>
              <p:nvPr/>
            </p:nvSpPr>
            <p:spPr>
              <a:xfrm rot="19976169">
                <a:off x="-2017770" y="4144258"/>
                <a:ext cx="215771" cy="442399"/>
              </a:xfrm>
              <a:prstGeom prst="flowChartDelay">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141" name="Right Triangle 140">
                <a:extLst>
                  <a:ext uri="{FF2B5EF4-FFF2-40B4-BE49-F238E27FC236}">
                    <a16:creationId xmlns:a16="http://schemas.microsoft.com/office/drawing/2014/main" id="{6C604CA1-F732-AE81-4047-7CF6496CF57E}"/>
                  </a:ext>
                </a:extLst>
              </p:cNvPr>
              <p:cNvSpPr/>
              <p:nvPr/>
            </p:nvSpPr>
            <p:spPr>
              <a:xfrm rot="8699319">
                <a:off x="-2411672" y="4150943"/>
                <a:ext cx="166967" cy="196483"/>
              </a:xfrm>
              <a:prstGeom prst="rtTriangle">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42" name="Right Triangle 141">
                <a:extLst>
                  <a:ext uri="{FF2B5EF4-FFF2-40B4-BE49-F238E27FC236}">
                    <a16:creationId xmlns:a16="http://schemas.microsoft.com/office/drawing/2014/main" id="{2C3612C2-95A2-4619-D9A8-2B7D5E577407}"/>
                  </a:ext>
                </a:extLst>
              </p:cNvPr>
              <p:cNvSpPr/>
              <p:nvPr/>
            </p:nvSpPr>
            <p:spPr>
              <a:xfrm rot="12900681" flipH="1">
                <a:off x="-2131171" y="4150943"/>
                <a:ext cx="166967" cy="196483"/>
              </a:xfrm>
              <a:prstGeom prst="rtTriangle">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43" name="Flowchart: Manual Operation 26">
                <a:extLst>
                  <a:ext uri="{FF2B5EF4-FFF2-40B4-BE49-F238E27FC236}">
                    <a16:creationId xmlns:a16="http://schemas.microsoft.com/office/drawing/2014/main" id="{782B658A-2A90-77C5-69F6-CA851E6F3FD5}"/>
                  </a:ext>
                </a:extLst>
              </p:cNvPr>
              <p:cNvSpPr/>
              <p:nvPr/>
            </p:nvSpPr>
            <p:spPr>
              <a:xfrm rot="230863" flipV="1">
                <a:off x="-2487781" y="4999311"/>
                <a:ext cx="279424" cy="84268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44" name="Flowchart: Terminator 143">
                <a:extLst>
                  <a:ext uri="{FF2B5EF4-FFF2-40B4-BE49-F238E27FC236}">
                    <a16:creationId xmlns:a16="http://schemas.microsoft.com/office/drawing/2014/main" id="{3F557564-DABC-FFE6-103F-5C9D9849E858}"/>
                  </a:ext>
                </a:extLst>
              </p:cNvPr>
              <p:cNvSpPr/>
              <p:nvPr/>
            </p:nvSpPr>
            <p:spPr>
              <a:xfrm rot="2262586">
                <a:off x="-1739384" y="4455383"/>
                <a:ext cx="121632" cy="406835"/>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45" name="Flowchart: Terminator 144">
                <a:extLst>
                  <a:ext uri="{FF2B5EF4-FFF2-40B4-BE49-F238E27FC236}">
                    <a16:creationId xmlns:a16="http://schemas.microsoft.com/office/drawing/2014/main" id="{9D31528F-6A50-5F79-88F5-37C5A6F8B28D}"/>
                  </a:ext>
                </a:extLst>
              </p:cNvPr>
              <p:cNvSpPr/>
              <p:nvPr/>
            </p:nvSpPr>
            <p:spPr>
              <a:xfrm rot="18705810" flipH="1">
                <a:off x="-2714969" y="4736489"/>
                <a:ext cx="95213" cy="280136"/>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146" name="Flowchart: Connector 145">
                <a:extLst>
                  <a:ext uri="{FF2B5EF4-FFF2-40B4-BE49-F238E27FC236}">
                    <a16:creationId xmlns:a16="http://schemas.microsoft.com/office/drawing/2014/main" id="{DB97D95B-62C4-8EB9-CD71-D3D62EED6FF2}"/>
                  </a:ext>
                </a:extLst>
              </p:cNvPr>
              <p:cNvSpPr/>
              <p:nvPr/>
            </p:nvSpPr>
            <p:spPr>
              <a:xfrm>
                <a:off x="-2225278" y="4320573"/>
                <a:ext cx="53650" cy="5876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sp>
            <p:nvSpPr>
              <p:cNvPr id="147" name="Flowchart: Connector 146">
                <a:extLst>
                  <a:ext uri="{FF2B5EF4-FFF2-40B4-BE49-F238E27FC236}">
                    <a16:creationId xmlns:a16="http://schemas.microsoft.com/office/drawing/2014/main" id="{23097EED-D333-3D7E-B193-41317288568B}"/>
                  </a:ext>
                </a:extLst>
              </p:cNvPr>
              <p:cNvSpPr/>
              <p:nvPr/>
            </p:nvSpPr>
            <p:spPr>
              <a:xfrm>
                <a:off x="-2225278" y="4405700"/>
                <a:ext cx="53650" cy="5876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grpSp>
            <p:nvGrpSpPr>
              <p:cNvPr id="148" name="Group 147">
                <a:extLst>
                  <a:ext uri="{FF2B5EF4-FFF2-40B4-BE49-F238E27FC236}">
                    <a16:creationId xmlns:a16="http://schemas.microsoft.com/office/drawing/2014/main" id="{9F1B4987-E36D-C806-C704-0DEA41DFA673}"/>
                  </a:ext>
                </a:extLst>
              </p:cNvPr>
              <p:cNvGrpSpPr/>
              <p:nvPr/>
            </p:nvGrpSpPr>
            <p:grpSpPr>
              <a:xfrm>
                <a:off x="-2123362" y="4260410"/>
                <a:ext cx="218912" cy="352027"/>
                <a:chOff x="859632" y="2338402"/>
                <a:chExt cx="571500" cy="788345"/>
              </a:xfrm>
            </p:grpSpPr>
            <p:sp>
              <p:nvSpPr>
                <p:cNvPr id="153" name="Rectangle 152">
                  <a:extLst>
                    <a:ext uri="{FF2B5EF4-FFF2-40B4-BE49-F238E27FC236}">
                      <a16:creationId xmlns:a16="http://schemas.microsoft.com/office/drawing/2014/main" id="{4EF5944D-B5EA-0F13-FCEC-1C6B797F2193}"/>
                    </a:ext>
                  </a:extLst>
                </p:cNvPr>
                <p:cNvSpPr/>
                <p:nvPr/>
              </p:nvSpPr>
              <p:spPr>
                <a:xfrm>
                  <a:off x="977900" y="2707482"/>
                  <a:ext cx="342900" cy="85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pic>
              <p:nvPicPr>
                <p:cNvPr id="154" name="Picture 153">
                  <a:extLst>
                    <a:ext uri="{FF2B5EF4-FFF2-40B4-BE49-F238E27FC236}">
                      <a16:creationId xmlns:a16="http://schemas.microsoft.com/office/drawing/2014/main" id="{25EFC920-A747-252F-74D8-CBA4E69A0C04}"/>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31560" y1="31877" x2="31560" y2="31877"/>
                              <a14:foregroundMark x1="46454" y1="11054" x2="46454" y2="11054"/>
                              <a14:foregroundMark x1="42553" y1="9512" x2="42553" y2="9512"/>
                              <a14:foregroundMark x1="39362" y1="8997" x2="39362" y2="8997"/>
                              <a14:foregroundMark x1="59929" y1="8997" x2="59929" y2="8997"/>
                              <a14:foregroundMark x1="29787" y1="26735" x2="29787" y2="26735"/>
                              <a14:foregroundMark x1="71631" y1="12339" x2="71631" y2="12339"/>
                              <a14:foregroundMark x1="77660" y1="21337" x2="77660" y2="21337"/>
                              <a14:foregroundMark x1="73050" y1="30077" x2="73050" y2="30077"/>
                              <a14:foregroundMark x1="61702" y1="33162" x2="61702" y2="33162"/>
                              <a14:foregroundMark x1="37234" y1="29306" x2="37234" y2="29306"/>
                              <a14:foregroundMark x1="53546" y1="61697" x2="53546" y2="61697"/>
                              <a14:foregroundMark x1="67021" y1="64010" x2="67021" y2="64010"/>
                              <a14:foregroundMark x1="33688" y1="62468" x2="33688" y2="62468"/>
                              <a14:foregroundMark x1="28369" y1="80463" x2="28369" y2="80463"/>
                              <a14:foregroundMark x1="48227" y1="79949" x2="48227" y2="79949"/>
                              <a14:foregroundMark x1="33688" y1="34447" x2="33688" y2="34447"/>
                              <a14:foregroundMark x1="49645" y1="76864" x2="49645" y2="76864"/>
                              <a14:foregroundMark x1="26596" y1="50643" x2="26596" y2="50643"/>
                              <a14:foregroundMark x1="44326" y1="49871" x2="44326" y2="49871"/>
                              <a14:foregroundMark x1="56738" y1="51928" x2="56738" y2="51928"/>
                              <a14:foregroundMark x1="70567" y1="52185" x2="70567" y2="52185"/>
                              <a14:foregroundMark x1="24113" y1="27249" x2="24113" y2="27249"/>
                              <a14:backgroundMark x1="36879" y1="22365" x2="36879" y2="22365"/>
                              <a14:backgroundMark x1="43262" y1="30591" x2="43262" y2="30591"/>
                            </a14:backgroundRemoval>
                          </a14:imgEffect>
                        </a14:imgLayer>
                      </a14:imgProps>
                    </a:ext>
                    <a:ext uri="{28A0092B-C50C-407E-A947-70E740481C1C}">
                      <a14:useLocalDpi xmlns:a14="http://schemas.microsoft.com/office/drawing/2010/main" val="0"/>
                    </a:ext>
                  </a:extLst>
                </a:blip>
                <a:stretch>
                  <a:fillRect/>
                </a:stretch>
              </p:blipFill>
              <p:spPr>
                <a:xfrm>
                  <a:off x="859632" y="2338402"/>
                  <a:ext cx="571500" cy="788345"/>
                </a:xfrm>
                <a:prstGeom prst="rect">
                  <a:avLst/>
                </a:prstGeom>
                <a:ln>
                  <a:noFill/>
                </a:ln>
              </p:spPr>
            </p:pic>
          </p:grpSp>
          <p:sp>
            <p:nvSpPr>
              <p:cNvPr id="149" name="Freeform: Shape 233">
                <a:extLst>
                  <a:ext uri="{FF2B5EF4-FFF2-40B4-BE49-F238E27FC236}">
                    <a16:creationId xmlns:a16="http://schemas.microsoft.com/office/drawing/2014/main" id="{FCBFDD44-852A-721E-C217-5BF6A9D193C8}"/>
                  </a:ext>
                </a:extLst>
              </p:cNvPr>
              <p:cNvSpPr/>
              <p:nvPr/>
            </p:nvSpPr>
            <p:spPr>
              <a:xfrm rot="14816196">
                <a:off x="-2606070" y="4897498"/>
                <a:ext cx="184707" cy="177059"/>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E9CD87"/>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50" name="Group 149">
                <a:extLst>
                  <a:ext uri="{FF2B5EF4-FFF2-40B4-BE49-F238E27FC236}">
                    <a16:creationId xmlns:a16="http://schemas.microsoft.com/office/drawing/2014/main" id="{145174C9-1064-FE74-2F02-C8CA4C875AEB}"/>
                  </a:ext>
                </a:extLst>
              </p:cNvPr>
              <p:cNvGrpSpPr/>
              <p:nvPr/>
            </p:nvGrpSpPr>
            <p:grpSpPr>
              <a:xfrm rot="20979317">
                <a:off x="-1622790" y="4356147"/>
                <a:ext cx="291582" cy="209055"/>
                <a:chOff x="2687747" y="3880759"/>
                <a:chExt cx="433033" cy="310471"/>
              </a:xfrm>
            </p:grpSpPr>
            <p:sp>
              <p:nvSpPr>
                <p:cNvPr id="151" name="Freeform: Shape 235">
                  <a:extLst>
                    <a:ext uri="{FF2B5EF4-FFF2-40B4-BE49-F238E27FC236}">
                      <a16:creationId xmlns:a16="http://schemas.microsoft.com/office/drawing/2014/main" id="{D0F5F72A-22E5-71DC-4DA2-5557E0306F3F}"/>
                    </a:ext>
                  </a:extLst>
                </p:cNvPr>
                <p:cNvSpPr/>
                <p:nvPr/>
              </p:nvSpPr>
              <p:spPr>
                <a:xfrm rot="214698">
                  <a:off x="2687747" y="3880759"/>
                  <a:ext cx="433033" cy="310471"/>
                </a:xfrm>
                <a:custGeom>
                  <a:avLst/>
                  <a:gdLst>
                    <a:gd name="connsiteX0" fmla="*/ 124530 w 1197450"/>
                    <a:gd name="connsiteY0" fmla="*/ 0 h 858535"/>
                    <a:gd name="connsiteX1" fmla="*/ 253778 w 1197450"/>
                    <a:gd name="connsiteY1" fmla="*/ 136669 h 858535"/>
                    <a:gd name="connsiteX2" fmla="*/ 247969 w 1197450"/>
                    <a:gd name="connsiteY2" fmla="*/ 177311 h 858535"/>
                    <a:gd name="connsiteX3" fmla="*/ 236389 w 1197450"/>
                    <a:gd name="connsiteY3" fmla="*/ 202783 h 858535"/>
                    <a:gd name="connsiteX4" fmla="*/ 252130 w 1197450"/>
                    <a:gd name="connsiteY4" fmla="*/ 193168 h 858535"/>
                    <a:gd name="connsiteX5" fmla="*/ 258105 w 1197450"/>
                    <a:gd name="connsiteY5" fmla="*/ 209334 h 858535"/>
                    <a:gd name="connsiteX6" fmla="*/ 281636 w 1197450"/>
                    <a:gd name="connsiteY6" fmla="*/ 220132 h 858535"/>
                    <a:gd name="connsiteX7" fmla="*/ 297810 w 1197450"/>
                    <a:gd name="connsiteY7" fmla="*/ 214378 h 858535"/>
                    <a:gd name="connsiteX8" fmla="*/ 306254 w 1197450"/>
                    <a:gd name="connsiteY8" fmla="*/ 208666 h 858535"/>
                    <a:gd name="connsiteX9" fmla="*/ 362249 w 1197450"/>
                    <a:gd name="connsiteY9" fmla="*/ 191453 h 858535"/>
                    <a:gd name="connsiteX10" fmla="*/ 363282 w 1197450"/>
                    <a:gd name="connsiteY10" fmla="*/ 191086 h 858535"/>
                    <a:gd name="connsiteX11" fmla="*/ 363445 w 1197450"/>
                    <a:gd name="connsiteY11" fmla="*/ 191084 h 858535"/>
                    <a:gd name="connsiteX12" fmla="*/ 369327 w 1197450"/>
                    <a:gd name="connsiteY12" fmla="*/ 189277 h 858535"/>
                    <a:gd name="connsiteX13" fmla="*/ 446561 w 1197450"/>
                    <a:gd name="connsiteY13" fmla="*/ 182167 h 858535"/>
                    <a:gd name="connsiteX14" fmla="*/ 479781 w 1197450"/>
                    <a:gd name="connsiteY14" fmla="*/ 185224 h 858535"/>
                    <a:gd name="connsiteX15" fmla="*/ 525533 w 1197450"/>
                    <a:gd name="connsiteY15" fmla="*/ 170409 h 858535"/>
                    <a:gd name="connsiteX16" fmla="*/ 586989 w 1197450"/>
                    <a:gd name="connsiteY16" fmla="*/ 164449 h 858535"/>
                    <a:gd name="connsiteX17" fmla="*/ 698629 w 1197450"/>
                    <a:gd name="connsiteY17" fmla="*/ 186662 h 858535"/>
                    <a:gd name="connsiteX18" fmla="*/ 711963 w 1197450"/>
                    <a:gd name="connsiteY18" fmla="*/ 196160 h 858535"/>
                    <a:gd name="connsiteX19" fmla="*/ 727561 w 1197450"/>
                    <a:gd name="connsiteY19" fmla="*/ 198474 h 858535"/>
                    <a:gd name="connsiteX20" fmla="*/ 775730 w 1197450"/>
                    <a:gd name="connsiteY20" fmla="*/ 191874 h 858535"/>
                    <a:gd name="connsiteX21" fmla="*/ 834617 w 1197450"/>
                    <a:gd name="connsiteY21" fmla="*/ 194961 h 858535"/>
                    <a:gd name="connsiteX22" fmla="*/ 967022 w 1197450"/>
                    <a:gd name="connsiteY22" fmla="*/ 251569 h 858535"/>
                    <a:gd name="connsiteX23" fmla="*/ 974608 w 1197450"/>
                    <a:gd name="connsiteY23" fmla="*/ 274951 h 858535"/>
                    <a:gd name="connsiteX24" fmla="*/ 1013567 w 1197450"/>
                    <a:gd name="connsiteY24" fmla="*/ 277856 h 858535"/>
                    <a:gd name="connsiteX25" fmla="*/ 1107944 w 1197450"/>
                    <a:gd name="connsiteY25" fmla="*/ 312703 h 858535"/>
                    <a:gd name="connsiteX26" fmla="*/ 1115861 w 1197450"/>
                    <a:gd name="connsiteY26" fmla="*/ 327183 h 858535"/>
                    <a:gd name="connsiteX27" fmla="*/ 1113335 w 1197450"/>
                    <a:gd name="connsiteY27" fmla="*/ 327425 h 858535"/>
                    <a:gd name="connsiteX28" fmla="*/ 1113335 w 1197450"/>
                    <a:gd name="connsiteY28" fmla="*/ 327426 h 858535"/>
                    <a:gd name="connsiteX29" fmla="*/ 1116595 w 1197450"/>
                    <a:gd name="connsiteY29" fmla="*/ 328526 h 858535"/>
                    <a:gd name="connsiteX30" fmla="*/ 1118816 w 1197450"/>
                    <a:gd name="connsiteY30" fmla="*/ 332587 h 858535"/>
                    <a:gd name="connsiteX31" fmla="*/ 1125875 w 1197450"/>
                    <a:gd name="connsiteY31" fmla="*/ 331654 h 858535"/>
                    <a:gd name="connsiteX32" fmla="*/ 1172104 w 1197450"/>
                    <a:gd name="connsiteY32" fmla="*/ 347240 h 858535"/>
                    <a:gd name="connsiteX33" fmla="*/ 1186015 w 1197450"/>
                    <a:gd name="connsiteY33" fmla="*/ 419646 h 858535"/>
                    <a:gd name="connsiteX34" fmla="*/ 1164273 w 1197450"/>
                    <a:gd name="connsiteY34" fmla="*/ 438137 h 858535"/>
                    <a:gd name="connsiteX35" fmla="*/ 1073728 w 1197450"/>
                    <a:gd name="connsiteY35" fmla="*/ 450576 h 858535"/>
                    <a:gd name="connsiteX36" fmla="*/ 1012986 w 1197450"/>
                    <a:gd name="connsiteY36" fmla="*/ 453814 h 858535"/>
                    <a:gd name="connsiteX37" fmla="*/ 935340 w 1197450"/>
                    <a:gd name="connsiteY37" fmla="*/ 449672 h 858535"/>
                    <a:gd name="connsiteX38" fmla="*/ 921097 w 1197450"/>
                    <a:gd name="connsiteY38" fmla="*/ 447135 h 858535"/>
                    <a:gd name="connsiteX39" fmla="*/ 871807 w 1197450"/>
                    <a:gd name="connsiteY39" fmla="*/ 469826 h 858535"/>
                    <a:gd name="connsiteX40" fmla="*/ 812500 w 1197450"/>
                    <a:gd name="connsiteY40" fmla="*/ 488413 h 858535"/>
                    <a:gd name="connsiteX41" fmla="*/ 802528 w 1197450"/>
                    <a:gd name="connsiteY41" fmla="*/ 503450 h 858535"/>
                    <a:gd name="connsiteX42" fmla="*/ 733894 w 1197450"/>
                    <a:gd name="connsiteY42" fmla="*/ 557287 h 858535"/>
                    <a:gd name="connsiteX43" fmla="*/ 713376 w 1197450"/>
                    <a:gd name="connsiteY43" fmla="*/ 567560 h 858535"/>
                    <a:gd name="connsiteX44" fmla="*/ 677976 w 1197450"/>
                    <a:gd name="connsiteY44" fmla="*/ 600309 h 858535"/>
                    <a:gd name="connsiteX45" fmla="*/ 544593 w 1197450"/>
                    <a:gd name="connsiteY45" fmla="*/ 681774 h 858535"/>
                    <a:gd name="connsiteX46" fmla="*/ 374287 w 1197450"/>
                    <a:gd name="connsiteY46" fmla="*/ 681773 h 858535"/>
                    <a:gd name="connsiteX47" fmla="*/ 362646 w 1197450"/>
                    <a:gd name="connsiteY47" fmla="*/ 686506 h 858535"/>
                    <a:gd name="connsiteX48" fmla="*/ 351988 w 1197450"/>
                    <a:gd name="connsiteY48" fmla="*/ 688616 h 858535"/>
                    <a:gd name="connsiteX49" fmla="*/ 337544 w 1197450"/>
                    <a:gd name="connsiteY49" fmla="*/ 698170 h 858535"/>
                    <a:gd name="connsiteX50" fmla="*/ 318186 w 1197450"/>
                    <a:gd name="connsiteY50" fmla="*/ 725085 h 858535"/>
                    <a:gd name="connsiteX51" fmla="*/ 315949 w 1197450"/>
                    <a:gd name="connsiteY51" fmla="*/ 735957 h 858535"/>
                    <a:gd name="connsiteX52" fmla="*/ 311707 w 1197450"/>
                    <a:gd name="connsiteY52" fmla="*/ 734094 h 858535"/>
                    <a:gd name="connsiteX53" fmla="*/ 303545 w 1197450"/>
                    <a:gd name="connsiteY53" fmla="*/ 745441 h 858535"/>
                    <a:gd name="connsiteX54" fmla="*/ 307591 w 1197450"/>
                    <a:gd name="connsiteY54" fmla="*/ 748435 h 858535"/>
                    <a:gd name="connsiteX55" fmla="*/ 222970 w 1197450"/>
                    <a:gd name="connsiteY55" fmla="*/ 858535 h 858535"/>
                    <a:gd name="connsiteX56" fmla="*/ 0 w 1197450"/>
                    <a:gd name="connsiteY56" fmla="*/ 693571 h 858535"/>
                    <a:gd name="connsiteX57" fmla="*/ 53018 w 1197450"/>
                    <a:gd name="connsiteY57" fmla="*/ 624590 h 858535"/>
                    <a:gd name="connsiteX58" fmla="*/ 80919 w 1197450"/>
                    <a:gd name="connsiteY58" fmla="*/ 560696 h 858535"/>
                    <a:gd name="connsiteX59" fmla="*/ 100085 w 1197450"/>
                    <a:gd name="connsiteY59" fmla="*/ 484278 h 858535"/>
                    <a:gd name="connsiteX60" fmla="*/ 102618 w 1197450"/>
                    <a:gd name="connsiteY60" fmla="*/ 423854 h 858535"/>
                    <a:gd name="connsiteX61" fmla="*/ 91356 w 1197450"/>
                    <a:gd name="connsiteY61" fmla="*/ 398203 h 858535"/>
                    <a:gd name="connsiteX62" fmla="*/ 111161 w 1197450"/>
                    <a:gd name="connsiteY62" fmla="*/ 291219 h 858535"/>
                    <a:gd name="connsiteX63" fmla="*/ 132275 w 1197450"/>
                    <a:gd name="connsiteY63" fmla="*/ 271686 h 858535"/>
                    <a:gd name="connsiteX64" fmla="*/ 131005 w 1197450"/>
                    <a:gd name="connsiteY64" fmla="*/ 271958 h 858535"/>
                    <a:gd name="connsiteX65" fmla="*/ 135486 w 1197450"/>
                    <a:gd name="connsiteY65" fmla="*/ 262117 h 858535"/>
                    <a:gd name="connsiteX66" fmla="*/ 140004 w 1197450"/>
                    <a:gd name="connsiteY66" fmla="*/ 228987 h 858535"/>
                    <a:gd name="connsiteX67" fmla="*/ 123167 w 1197450"/>
                    <a:gd name="connsiteY67" fmla="*/ 168805 h 858535"/>
                    <a:gd name="connsiteX68" fmla="*/ 109848 w 1197450"/>
                    <a:gd name="connsiteY68" fmla="*/ 155508 h 858535"/>
                    <a:gd name="connsiteX69" fmla="*/ 114734 w 1197450"/>
                    <a:gd name="connsiteY69" fmla="*/ 129579 h 858535"/>
                    <a:gd name="connsiteX70" fmla="*/ 100086 w 1197450"/>
                    <a:gd name="connsiteY70" fmla="*/ 78208 h 858535"/>
                    <a:gd name="connsiteX71" fmla="*/ 67785 w 1197450"/>
                    <a:gd name="connsiteY71" fmla="*/ 49709 h 858535"/>
                    <a:gd name="connsiteX72" fmla="*/ 65227 w 1197450"/>
                    <a:gd name="connsiteY72" fmla="*/ 41289 h 858535"/>
                    <a:gd name="connsiteX73" fmla="*/ 69851 w 1197450"/>
                    <a:gd name="connsiteY73" fmla="*/ 31485 h 858535"/>
                    <a:gd name="connsiteX74" fmla="*/ 72571 w 1197450"/>
                    <a:gd name="connsiteY74" fmla="*/ 11917 h 858535"/>
                    <a:gd name="connsiteX75" fmla="*/ 74221 w 1197450"/>
                    <a:gd name="connsiteY75" fmla="*/ 10740 h 858535"/>
                    <a:gd name="connsiteX76" fmla="*/ 124530 w 1197450"/>
                    <a:gd name="connsiteY76" fmla="*/ 0 h 858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197450" h="858535">
                      <a:moveTo>
                        <a:pt x="124530" y="0"/>
                      </a:moveTo>
                      <a:cubicBezTo>
                        <a:pt x="195913" y="0"/>
                        <a:pt x="253778" y="61188"/>
                        <a:pt x="253778" y="136669"/>
                      </a:cubicBezTo>
                      <a:cubicBezTo>
                        <a:pt x="253779" y="150822"/>
                        <a:pt x="251746" y="164472"/>
                        <a:pt x="247969" y="177311"/>
                      </a:cubicBezTo>
                      <a:lnTo>
                        <a:pt x="236389" y="202783"/>
                      </a:lnTo>
                      <a:lnTo>
                        <a:pt x="252130" y="193168"/>
                      </a:lnTo>
                      <a:lnTo>
                        <a:pt x="258105" y="209334"/>
                      </a:lnTo>
                      <a:cubicBezTo>
                        <a:pt x="261565" y="218690"/>
                        <a:pt x="272098" y="223525"/>
                        <a:pt x="281636" y="220132"/>
                      </a:cubicBezTo>
                      <a:lnTo>
                        <a:pt x="297810" y="214378"/>
                      </a:lnTo>
                      <a:lnTo>
                        <a:pt x="306254" y="208666"/>
                      </a:lnTo>
                      <a:lnTo>
                        <a:pt x="362249" y="191453"/>
                      </a:lnTo>
                      <a:lnTo>
                        <a:pt x="363282" y="191086"/>
                      </a:lnTo>
                      <a:lnTo>
                        <a:pt x="363445" y="191084"/>
                      </a:lnTo>
                      <a:lnTo>
                        <a:pt x="369327" y="189277"/>
                      </a:lnTo>
                      <a:cubicBezTo>
                        <a:pt x="393066" y="184699"/>
                        <a:pt x="419165" y="182167"/>
                        <a:pt x="446561" y="182167"/>
                      </a:cubicBezTo>
                      <a:lnTo>
                        <a:pt x="479781" y="185224"/>
                      </a:lnTo>
                      <a:lnTo>
                        <a:pt x="525533" y="170409"/>
                      </a:lnTo>
                      <a:cubicBezTo>
                        <a:pt x="544421" y="166572"/>
                        <a:pt x="565188" y="164450"/>
                        <a:pt x="586989" y="164449"/>
                      </a:cubicBezTo>
                      <a:cubicBezTo>
                        <a:pt x="630587" y="164449"/>
                        <a:pt x="670056" y="172936"/>
                        <a:pt x="698629" y="186662"/>
                      </a:cubicBezTo>
                      <a:lnTo>
                        <a:pt x="711963" y="196160"/>
                      </a:lnTo>
                      <a:lnTo>
                        <a:pt x="727561" y="198474"/>
                      </a:lnTo>
                      <a:lnTo>
                        <a:pt x="775730" y="191874"/>
                      </a:lnTo>
                      <a:cubicBezTo>
                        <a:pt x="794061" y="191186"/>
                        <a:pt x="813974" y="192143"/>
                        <a:pt x="834617" y="194961"/>
                      </a:cubicBezTo>
                      <a:cubicBezTo>
                        <a:pt x="896550" y="203422"/>
                        <a:pt x="947476" y="226260"/>
                        <a:pt x="967022" y="251569"/>
                      </a:cubicBezTo>
                      <a:lnTo>
                        <a:pt x="974608" y="274951"/>
                      </a:lnTo>
                      <a:lnTo>
                        <a:pt x="1013567" y="277856"/>
                      </a:lnTo>
                      <a:cubicBezTo>
                        <a:pt x="1056002" y="284484"/>
                        <a:pt x="1089997" y="297035"/>
                        <a:pt x="1107944" y="312703"/>
                      </a:cubicBezTo>
                      <a:lnTo>
                        <a:pt x="1115861" y="327183"/>
                      </a:lnTo>
                      <a:lnTo>
                        <a:pt x="1113335" y="327425"/>
                      </a:lnTo>
                      <a:lnTo>
                        <a:pt x="1113335" y="327426"/>
                      </a:lnTo>
                      <a:lnTo>
                        <a:pt x="1116595" y="328526"/>
                      </a:lnTo>
                      <a:lnTo>
                        <a:pt x="1118816" y="332587"/>
                      </a:lnTo>
                      <a:lnTo>
                        <a:pt x="1125875" y="331654"/>
                      </a:lnTo>
                      <a:lnTo>
                        <a:pt x="1172104" y="347240"/>
                      </a:lnTo>
                      <a:cubicBezTo>
                        <a:pt x="1200034" y="365470"/>
                        <a:pt x="1205201" y="392363"/>
                        <a:pt x="1186015" y="419646"/>
                      </a:cubicBezTo>
                      <a:lnTo>
                        <a:pt x="1164273" y="438137"/>
                      </a:lnTo>
                      <a:lnTo>
                        <a:pt x="1073728" y="450576"/>
                      </a:lnTo>
                      <a:lnTo>
                        <a:pt x="1012986" y="453814"/>
                      </a:lnTo>
                      <a:cubicBezTo>
                        <a:pt x="985443" y="453814"/>
                        <a:pt x="959205" y="452341"/>
                        <a:pt x="935340" y="449672"/>
                      </a:cubicBezTo>
                      <a:lnTo>
                        <a:pt x="921097" y="447135"/>
                      </a:lnTo>
                      <a:lnTo>
                        <a:pt x="871807" y="469826"/>
                      </a:lnTo>
                      <a:lnTo>
                        <a:pt x="812500" y="488413"/>
                      </a:lnTo>
                      <a:lnTo>
                        <a:pt x="802528" y="503450"/>
                      </a:lnTo>
                      <a:cubicBezTo>
                        <a:pt x="787176" y="520859"/>
                        <a:pt x="763084" y="540181"/>
                        <a:pt x="733894" y="557287"/>
                      </a:cubicBezTo>
                      <a:lnTo>
                        <a:pt x="713376" y="567560"/>
                      </a:lnTo>
                      <a:lnTo>
                        <a:pt x="677976" y="600309"/>
                      </a:lnTo>
                      <a:lnTo>
                        <a:pt x="544593" y="681774"/>
                      </a:lnTo>
                      <a:lnTo>
                        <a:pt x="374287" y="681773"/>
                      </a:lnTo>
                      <a:lnTo>
                        <a:pt x="362646" y="686506"/>
                      </a:lnTo>
                      <a:lnTo>
                        <a:pt x="351988" y="688616"/>
                      </a:lnTo>
                      <a:lnTo>
                        <a:pt x="337544" y="698170"/>
                      </a:lnTo>
                      <a:lnTo>
                        <a:pt x="318186" y="725085"/>
                      </a:lnTo>
                      <a:lnTo>
                        <a:pt x="315949" y="735957"/>
                      </a:lnTo>
                      <a:lnTo>
                        <a:pt x="311707" y="734094"/>
                      </a:lnTo>
                      <a:lnTo>
                        <a:pt x="303545" y="745441"/>
                      </a:lnTo>
                      <a:lnTo>
                        <a:pt x="307591" y="748435"/>
                      </a:lnTo>
                      <a:lnTo>
                        <a:pt x="222970" y="858535"/>
                      </a:lnTo>
                      <a:lnTo>
                        <a:pt x="0" y="693571"/>
                      </a:lnTo>
                      <a:lnTo>
                        <a:pt x="53018" y="624590"/>
                      </a:lnTo>
                      <a:lnTo>
                        <a:pt x="80919" y="560696"/>
                      </a:lnTo>
                      <a:cubicBezTo>
                        <a:pt x="89850" y="534522"/>
                        <a:pt x="96340" y="508395"/>
                        <a:pt x="100085" y="484278"/>
                      </a:cubicBezTo>
                      <a:lnTo>
                        <a:pt x="102618" y="423854"/>
                      </a:lnTo>
                      <a:lnTo>
                        <a:pt x="91356" y="398203"/>
                      </a:lnTo>
                      <a:cubicBezTo>
                        <a:pt x="81551" y="361340"/>
                        <a:pt x="89011" y="322059"/>
                        <a:pt x="111161" y="291219"/>
                      </a:cubicBezTo>
                      <a:lnTo>
                        <a:pt x="132275" y="271686"/>
                      </a:lnTo>
                      <a:lnTo>
                        <a:pt x="131005" y="271958"/>
                      </a:lnTo>
                      <a:lnTo>
                        <a:pt x="135486" y="262117"/>
                      </a:lnTo>
                      <a:cubicBezTo>
                        <a:pt x="138395" y="251934"/>
                        <a:pt x="140002" y="240738"/>
                        <a:pt x="140004" y="228987"/>
                      </a:cubicBezTo>
                      <a:cubicBezTo>
                        <a:pt x="140002" y="205484"/>
                        <a:pt x="133569" y="184206"/>
                        <a:pt x="123167" y="168805"/>
                      </a:cubicBezTo>
                      <a:lnTo>
                        <a:pt x="109848" y="155508"/>
                      </a:lnTo>
                      <a:lnTo>
                        <a:pt x="114734" y="129579"/>
                      </a:lnTo>
                      <a:cubicBezTo>
                        <a:pt x="114733" y="110551"/>
                        <a:pt x="109336" y="92872"/>
                        <a:pt x="100086" y="78208"/>
                      </a:cubicBezTo>
                      <a:lnTo>
                        <a:pt x="67785" y="49709"/>
                      </a:lnTo>
                      <a:lnTo>
                        <a:pt x="65227" y="41289"/>
                      </a:lnTo>
                      <a:lnTo>
                        <a:pt x="69851" y="31485"/>
                      </a:lnTo>
                      <a:lnTo>
                        <a:pt x="72571" y="11917"/>
                      </a:lnTo>
                      <a:lnTo>
                        <a:pt x="74221" y="10740"/>
                      </a:lnTo>
                      <a:cubicBezTo>
                        <a:pt x="89685" y="3825"/>
                        <a:pt x="106686" y="0"/>
                        <a:pt x="124530" y="0"/>
                      </a:cubicBezTo>
                      <a:close/>
                    </a:path>
                  </a:pathLst>
                </a:custGeom>
                <a:solidFill>
                  <a:srgbClr val="EACC8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2" name="Freeform: Shape 236">
                  <a:extLst>
                    <a:ext uri="{FF2B5EF4-FFF2-40B4-BE49-F238E27FC236}">
                      <a16:creationId xmlns:a16="http://schemas.microsoft.com/office/drawing/2014/main" id="{A6923E6C-1D22-3978-4B02-E4D0F37A6862}"/>
                    </a:ext>
                  </a:extLst>
                </p:cNvPr>
                <p:cNvSpPr/>
                <p:nvPr/>
              </p:nvSpPr>
              <p:spPr>
                <a:xfrm rot="11349003">
                  <a:off x="2727067" y="3940335"/>
                  <a:ext cx="363981" cy="201511"/>
                </a:xfrm>
                <a:custGeom>
                  <a:avLst/>
                  <a:gdLst>
                    <a:gd name="connsiteX0" fmla="*/ 984570 w 1032265"/>
                    <a:gd name="connsiteY0" fmla="*/ 100584 h 582486"/>
                    <a:gd name="connsiteX1" fmla="*/ 966282 w 1032265"/>
                    <a:gd name="connsiteY1" fmla="*/ 50292 h 582486"/>
                    <a:gd name="connsiteX2" fmla="*/ 984570 w 1032265"/>
                    <a:gd name="connsiteY2" fmla="*/ 0 h 582486"/>
                    <a:gd name="connsiteX3" fmla="*/ 979478 w 1032265"/>
                    <a:gd name="connsiteY3" fmla="*/ 50292 h 582486"/>
                    <a:gd name="connsiteX4" fmla="*/ 984570 w 1032265"/>
                    <a:gd name="connsiteY4" fmla="*/ 100584 h 582486"/>
                    <a:gd name="connsiteX5" fmla="*/ 1027954 w 1032265"/>
                    <a:gd name="connsiteY5" fmla="*/ 246514 h 582486"/>
                    <a:gd name="connsiteX6" fmla="*/ 995327 w 1032265"/>
                    <a:gd name="connsiteY6" fmla="*/ 177277 h 582486"/>
                    <a:gd name="connsiteX7" fmla="*/ 961016 w 1032265"/>
                    <a:gd name="connsiteY7" fmla="*/ 146122 h 582486"/>
                    <a:gd name="connsiteX8" fmla="*/ 942703 w 1032265"/>
                    <a:gd name="connsiteY8" fmla="*/ 138999 h 582486"/>
                    <a:gd name="connsiteX9" fmla="*/ 941578 w 1032265"/>
                    <a:gd name="connsiteY9" fmla="*/ 141963 h 582486"/>
                    <a:gd name="connsiteX10" fmla="*/ 940737 w 1032265"/>
                    <a:gd name="connsiteY10" fmla="*/ 138236 h 582486"/>
                    <a:gd name="connsiteX11" fmla="*/ 931707 w 1032265"/>
                    <a:gd name="connsiteY11" fmla="*/ 134724 h 582486"/>
                    <a:gd name="connsiteX12" fmla="*/ 939562 w 1032265"/>
                    <a:gd name="connsiteY12" fmla="*/ 133020 h 582486"/>
                    <a:gd name="connsiteX13" fmla="*/ 934662 w 1032265"/>
                    <a:gd name="connsiteY13" fmla="*/ 111286 h 582486"/>
                    <a:gd name="connsiteX14" fmla="*/ 908951 w 1032265"/>
                    <a:gd name="connsiteY14" fmla="*/ 72726 h 582486"/>
                    <a:gd name="connsiteX15" fmla="*/ 845331 w 1032265"/>
                    <a:gd name="connsiteY15" fmla="*/ 30174 h 582486"/>
                    <a:gd name="connsiteX16" fmla="*/ 914243 w 1032265"/>
                    <a:gd name="connsiteY16" fmla="*/ 68170 h 582486"/>
                    <a:gd name="connsiteX17" fmla="*/ 945889 w 1032265"/>
                    <a:gd name="connsiteY17" fmla="*/ 130604 h 582486"/>
                    <a:gd name="connsiteX18" fmla="*/ 945089 w 1032265"/>
                    <a:gd name="connsiteY18" fmla="*/ 132710 h 582486"/>
                    <a:gd name="connsiteX19" fmla="*/ 960502 w 1032265"/>
                    <a:gd name="connsiteY19" fmla="*/ 138440 h 582486"/>
                    <a:gd name="connsiteX20" fmla="*/ 1000620 w 1032265"/>
                    <a:gd name="connsiteY20" fmla="*/ 172720 h 582486"/>
                    <a:gd name="connsiteX21" fmla="*/ 1027954 w 1032265"/>
                    <a:gd name="connsiteY21" fmla="*/ 246514 h 582486"/>
                    <a:gd name="connsiteX22" fmla="*/ 411742 w 1032265"/>
                    <a:gd name="connsiteY22" fmla="*/ 314128 h 582486"/>
                    <a:gd name="connsiteX23" fmla="*/ 388576 w 1032265"/>
                    <a:gd name="connsiteY23" fmla="*/ 298841 h 582486"/>
                    <a:gd name="connsiteX24" fmla="*/ 385636 w 1032265"/>
                    <a:gd name="connsiteY24" fmla="*/ 252413 h 582486"/>
                    <a:gd name="connsiteX25" fmla="*/ 399119 w 1032265"/>
                    <a:gd name="connsiteY25" fmla="*/ 290070 h 582486"/>
                    <a:gd name="connsiteX26" fmla="*/ 433694 w 1032265"/>
                    <a:gd name="connsiteY26" fmla="*/ 310185 h 582486"/>
                    <a:gd name="connsiteX27" fmla="*/ 411742 w 1032265"/>
                    <a:gd name="connsiteY27" fmla="*/ 314128 h 582486"/>
                    <a:gd name="connsiteX28" fmla="*/ 192315 w 1032265"/>
                    <a:gd name="connsiteY28" fmla="*/ 376257 h 582486"/>
                    <a:gd name="connsiteX29" fmla="*/ 190985 w 1032265"/>
                    <a:gd name="connsiteY29" fmla="*/ 372531 h 582486"/>
                    <a:gd name="connsiteX30" fmla="*/ 231067 w 1032265"/>
                    <a:gd name="connsiteY30" fmla="*/ 290758 h 582486"/>
                    <a:gd name="connsiteX31" fmla="*/ 202187 w 1032265"/>
                    <a:gd name="connsiteY31" fmla="*/ 368920 h 582486"/>
                    <a:gd name="connsiteX32" fmla="*/ 203789 w 1032265"/>
                    <a:gd name="connsiteY32" fmla="*/ 373113 h 582486"/>
                    <a:gd name="connsiteX33" fmla="*/ 461918 w 1032265"/>
                    <a:gd name="connsiteY33" fmla="*/ 384413 h 582486"/>
                    <a:gd name="connsiteX34" fmla="*/ 438751 w 1032265"/>
                    <a:gd name="connsiteY34" fmla="*/ 369124 h 582486"/>
                    <a:gd name="connsiteX35" fmla="*/ 435811 w 1032265"/>
                    <a:gd name="connsiteY35" fmla="*/ 322695 h 582486"/>
                    <a:gd name="connsiteX36" fmla="*/ 449295 w 1032265"/>
                    <a:gd name="connsiteY36" fmla="*/ 360352 h 582486"/>
                    <a:gd name="connsiteX37" fmla="*/ 483869 w 1032265"/>
                    <a:gd name="connsiteY37" fmla="*/ 380467 h 582486"/>
                    <a:gd name="connsiteX38" fmla="*/ 461918 w 1032265"/>
                    <a:gd name="connsiteY38" fmla="*/ 384413 h 582486"/>
                    <a:gd name="connsiteX39" fmla="*/ 667079 w 1032265"/>
                    <a:gd name="connsiteY39" fmla="*/ 400791 h 582486"/>
                    <a:gd name="connsiteX40" fmla="*/ 578444 w 1032265"/>
                    <a:gd name="connsiteY40" fmla="*/ 363985 h 582486"/>
                    <a:gd name="connsiteX41" fmla="*/ 530570 w 1032265"/>
                    <a:gd name="connsiteY41" fmla="*/ 265349 h 582486"/>
                    <a:gd name="connsiteX42" fmla="*/ 587217 w 1032265"/>
                    <a:gd name="connsiteY42" fmla="*/ 353330 h 582486"/>
                    <a:gd name="connsiteX43" fmla="*/ 684437 w 1032265"/>
                    <a:gd name="connsiteY43" fmla="*/ 392030 h 582486"/>
                    <a:gd name="connsiteX44" fmla="*/ 667079 w 1032265"/>
                    <a:gd name="connsiteY44" fmla="*/ 400791 h 582486"/>
                    <a:gd name="connsiteX45" fmla="*/ 139750 w 1032265"/>
                    <a:gd name="connsiteY45" fmla="*/ 506264 h 582486"/>
                    <a:gd name="connsiteX46" fmla="*/ 25 w 1032265"/>
                    <a:gd name="connsiteY46" fmla="*/ 428852 h 582486"/>
                    <a:gd name="connsiteX47" fmla="*/ 134475 w 1032265"/>
                    <a:gd name="connsiteY47" fmla="*/ 342602 h 582486"/>
                    <a:gd name="connsiteX48" fmla="*/ 22438 w 1032265"/>
                    <a:gd name="connsiteY48" fmla="*/ 428131 h 582486"/>
                    <a:gd name="connsiteX49" fmla="*/ 139750 w 1032265"/>
                    <a:gd name="connsiteY49" fmla="*/ 506264 h 582486"/>
                    <a:gd name="connsiteX50" fmla="*/ 392700 w 1032265"/>
                    <a:gd name="connsiteY50" fmla="*/ 500187 h 582486"/>
                    <a:gd name="connsiteX51" fmla="*/ 374717 w 1032265"/>
                    <a:gd name="connsiteY51" fmla="*/ 490113 h 582486"/>
                    <a:gd name="connsiteX52" fmla="*/ 366027 w 1032265"/>
                    <a:gd name="connsiteY52" fmla="*/ 467904 h 582486"/>
                    <a:gd name="connsiteX53" fmla="*/ 371824 w 1032265"/>
                    <a:gd name="connsiteY53" fmla="*/ 454462 h 582486"/>
                    <a:gd name="connsiteX54" fmla="*/ 317093 w 1032265"/>
                    <a:gd name="connsiteY54" fmla="*/ 461051 h 582486"/>
                    <a:gd name="connsiteX55" fmla="*/ 296777 w 1032265"/>
                    <a:gd name="connsiteY55" fmla="*/ 451681 h 582486"/>
                    <a:gd name="connsiteX56" fmla="*/ 216753 w 1032265"/>
                    <a:gd name="connsiteY56" fmla="*/ 490932 h 582486"/>
                    <a:gd name="connsiteX57" fmla="*/ 186167 w 1032265"/>
                    <a:gd name="connsiteY57" fmla="*/ 497879 h 582486"/>
                    <a:gd name="connsiteX58" fmla="*/ 239046 w 1032265"/>
                    <a:gd name="connsiteY58" fmla="*/ 503309 h 582486"/>
                    <a:gd name="connsiteX59" fmla="*/ 335376 w 1032265"/>
                    <a:gd name="connsiteY59" fmla="*/ 504058 h 582486"/>
                    <a:gd name="connsiteX60" fmla="*/ 402720 w 1032265"/>
                    <a:gd name="connsiteY60" fmla="*/ 513613 h 582486"/>
                    <a:gd name="connsiteX61" fmla="*/ 335787 w 1032265"/>
                    <a:gd name="connsiteY61" fmla="*/ 517767 h 582486"/>
                    <a:gd name="connsiteX62" fmla="*/ 176685 w 1032265"/>
                    <a:gd name="connsiteY62" fmla="*/ 505752 h 582486"/>
                    <a:gd name="connsiteX63" fmla="*/ 170782 w 1032265"/>
                    <a:gd name="connsiteY63" fmla="*/ 501375 h 582486"/>
                    <a:gd name="connsiteX64" fmla="*/ 153279 w 1032265"/>
                    <a:gd name="connsiteY64" fmla="*/ 505349 h 582486"/>
                    <a:gd name="connsiteX65" fmla="*/ 132634 w 1032265"/>
                    <a:gd name="connsiteY65" fmla="*/ 496941 h 582486"/>
                    <a:gd name="connsiteX66" fmla="*/ 205971 w 1032265"/>
                    <a:gd name="connsiteY66" fmla="*/ 472812 h 582486"/>
                    <a:gd name="connsiteX67" fmla="*/ 275382 w 1032265"/>
                    <a:gd name="connsiteY67" fmla="*/ 437162 h 582486"/>
                    <a:gd name="connsiteX68" fmla="*/ 237125 w 1032265"/>
                    <a:gd name="connsiteY68" fmla="*/ 432799 h 582486"/>
                    <a:gd name="connsiteX69" fmla="*/ 201636 w 1032265"/>
                    <a:gd name="connsiteY69" fmla="*/ 402366 h 582486"/>
                    <a:gd name="connsiteX70" fmla="*/ 201454 w 1032265"/>
                    <a:gd name="connsiteY70" fmla="*/ 401853 h 582486"/>
                    <a:gd name="connsiteX71" fmla="*/ 214704 w 1032265"/>
                    <a:gd name="connsiteY71" fmla="*/ 398223 h 582486"/>
                    <a:gd name="connsiteX72" fmla="*/ 231746 w 1032265"/>
                    <a:gd name="connsiteY72" fmla="*/ 416944 h 582486"/>
                    <a:gd name="connsiteX73" fmla="*/ 270901 w 1032265"/>
                    <a:gd name="connsiteY73" fmla="*/ 432554 h 582486"/>
                    <a:gd name="connsiteX74" fmla="*/ 289474 w 1032265"/>
                    <a:gd name="connsiteY74" fmla="*/ 429923 h 582486"/>
                    <a:gd name="connsiteX75" fmla="*/ 291107 w 1032265"/>
                    <a:gd name="connsiteY75" fmla="*/ 429086 h 582486"/>
                    <a:gd name="connsiteX76" fmla="*/ 426173 w 1032265"/>
                    <a:gd name="connsiteY76" fmla="*/ 321959 h 582486"/>
                    <a:gd name="connsiteX77" fmla="*/ 399738 w 1032265"/>
                    <a:gd name="connsiteY77" fmla="*/ 375353 h 582486"/>
                    <a:gd name="connsiteX78" fmla="*/ 302980 w 1032265"/>
                    <a:gd name="connsiteY78" fmla="*/ 448593 h 582486"/>
                    <a:gd name="connsiteX79" fmla="*/ 326077 w 1032265"/>
                    <a:gd name="connsiteY79" fmla="*/ 449018 h 582486"/>
                    <a:gd name="connsiteX80" fmla="*/ 370010 w 1032265"/>
                    <a:gd name="connsiteY80" fmla="*/ 441004 h 582486"/>
                    <a:gd name="connsiteX81" fmla="*/ 443375 w 1032265"/>
                    <a:gd name="connsiteY81" fmla="*/ 407163 h 582486"/>
                    <a:gd name="connsiteX82" fmla="*/ 443376 w 1032265"/>
                    <a:gd name="connsiteY82" fmla="*/ 407161 h 582486"/>
                    <a:gd name="connsiteX83" fmla="*/ 425867 w 1032265"/>
                    <a:gd name="connsiteY83" fmla="*/ 431931 h 582486"/>
                    <a:gd name="connsiteX84" fmla="*/ 375449 w 1032265"/>
                    <a:gd name="connsiteY84" fmla="*/ 453447 h 582486"/>
                    <a:gd name="connsiteX85" fmla="*/ 380799 w 1032265"/>
                    <a:gd name="connsiteY85" fmla="*/ 484817 h 582486"/>
                    <a:gd name="connsiteX86" fmla="*/ 416258 w 1032265"/>
                    <a:gd name="connsiteY86" fmla="*/ 496040 h 582486"/>
                    <a:gd name="connsiteX87" fmla="*/ 416259 w 1032265"/>
                    <a:gd name="connsiteY87" fmla="*/ 496042 h 582486"/>
                    <a:gd name="connsiteX88" fmla="*/ 404016 w 1032265"/>
                    <a:gd name="connsiteY88" fmla="*/ 499424 h 582486"/>
                    <a:gd name="connsiteX89" fmla="*/ 431489 w 1032265"/>
                    <a:gd name="connsiteY89" fmla="*/ 497569 h 582486"/>
                    <a:gd name="connsiteX90" fmla="*/ 507092 w 1032265"/>
                    <a:gd name="connsiteY90" fmla="*/ 485212 h 582486"/>
                    <a:gd name="connsiteX91" fmla="*/ 507094 w 1032265"/>
                    <a:gd name="connsiteY91" fmla="*/ 485213 h 582486"/>
                    <a:gd name="connsiteX92" fmla="*/ 457257 w 1032265"/>
                    <a:gd name="connsiteY92" fmla="*/ 506105 h 582486"/>
                    <a:gd name="connsiteX93" fmla="*/ 402720 w 1032265"/>
                    <a:gd name="connsiteY93" fmla="*/ 513613 h 582486"/>
                    <a:gd name="connsiteX94" fmla="*/ 608777 w 1032265"/>
                    <a:gd name="connsiteY94" fmla="*/ 496645 h 582486"/>
                    <a:gd name="connsiteX95" fmla="*/ 572937 w 1032265"/>
                    <a:gd name="connsiteY95" fmla="*/ 465468 h 582486"/>
                    <a:gd name="connsiteX96" fmla="*/ 572125 w 1032265"/>
                    <a:gd name="connsiteY96" fmla="*/ 464989 h 582486"/>
                    <a:gd name="connsiteX97" fmla="*/ 564950 w 1032265"/>
                    <a:gd name="connsiteY97" fmla="*/ 466297 h 582486"/>
                    <a:gd name="connsiteX98" fmla="*/ 530659 w 1032265"/>
                    <a:gd name="connsiteY98" fmla="*/ 447619 h 582486"/>
                    <a:gd name="connsiteX99" fmla="*/ 507336 w 1032265"/>
                    <a:gd name="connsiteY99" fmla="*/ 391684 h 582486"/>
                    <a:gd name="connsiteX100" fmla="*/ 539558 w 1032265"/>
                    <a:gd name="connsiteY100" fmla="*/ 437183 h 582486"/>
                    <a:gd name="connsiteX101" fmla="*/ 543564 w 1032265"/>
                    <a:gd name="connsiteY101" fmla="*/ 439845 h 582486"/>
                    <a:gd name="connsiteX102" fmla="*/ 550839 w 1032265"/>
                    <a:gd name="connsiteY102" fmla="*/ 438922 h 582486"/>
                    <a:gd name="connsiteX103" fmla="*/ 581104 w 1032265"/>
                    <a:gd name="connsiteY103" fmla="*/ 454143 h 582486"/>
                    <a:gd name="connsiteX104" fmla="*/ 588431 w 1032265"/>
                    <a:gd name="connsiteY104" fmla="*/ 461444 h 582486"/>
                    <a:gd name="connsiteX105" fmla="*/ 589578 w 1032265"/>
                    <a:gd name="connsiteY105" fmla="*/ 461806 h 582486"/>
                    <a:gd name="connsiteX106" fmla="*/ 589580 w 1032265"/>
                    <a:gd name="connsiteY106" fmla="*/ 461806 h 582486"/>
                    <a:gd name="connsiteX107" fmla="*/ 588917 w 1032265"/>
                    <a:gd name="connsiteY107" fmla="*/ 461927 h 582486"/>
                    <a:gd name="connsiteX108" fmla="*/ 605102 w 1032265"/>
                    <a:gd name="connsiteY108" fmla="*/ 478051 h 582486"/>
                    <a:gd name="connsiteX109" fmla="*/ 608777 w 1032265"/>
                    <a:gd name="connsiteY109" fmla="*/ 496645 h 582486"/>
                    <a:gd name="connsiteX110" fmla="*/ 892460 w 1032265"/>
                    <a:gd name="connsiteY110" fmla="*/ 480722 h 582486"/>
                    <a:gd name="connsiteX111" fmla="*/ 835510 w 1032265"/>
                    <a:gd name="connsiteY111" fmla="*/ 474041 h 582486"/>
                    <a:gd name="connsiteX112" fmla="*/ 753716 w 1032265"/>
                    <a:gd name="connsiteY112" fmla="*/ 274224 h 582486"/>
                    <a:gd name="connsiteX113" fmla="*/ 770952 w 1032265"/>
                    <a:gd name="connsiteY113" fmla="*/ 240579 h 582486"/>
                    <a:gd name="connsiteX114" fmla="*/ 705287 w 1032265"/>
                    <a:gd name="connsiteY114" fmla="*/ 267517 h 582486"/>
                    <a:gd name="connsiteX115" fmla="*/ 649934 w 1032265"/>
                    <a:gd name="connsiteY115" fmla="*/ 280018 h 582486"/>
                    <a:gd name="connsiteX116" fmla="*/ 552150 w 1032265"/>
                    <a:gd name="connsiteY116" fmla="*/ 262848 h 582486"/>
                    <a:gd name="connsiteX117" fmla="*/ 552251 w 1032265"/>
                    <a:gd name="connsiteY117" fmla="*/ 262468 h 582486"/>
                    <a:gd name="connsiteX118" fmla="*/ 587247 w 1032265"/>
                    <a:gd name="connsiteY118" fmla="*/ 272022 h 582486"/>
                    <a:gd name="connsiteX119" fmla="*/ 703533 w 1032265"/>
                    <a:gd name="connsiteY119" fmla="*/ 258332 h 582486"/>
                    <a:gd name="connsiteX120" fmla="*/ 762885 w 1032265"/>
                    <a:gd name="connsiteY120" fmla="*/ 235110 h 582486"/>
                    <a:gd name="connsiteX121" fmla="*/ 785054 w 1032265"/>
                    <a:gd name="connsiteY121" fmla="*/ 221100 h 582486"/>
                    <a:gd name="connsiteX122" fmla="*/ 806861 w 1032265"/>
                    <a:gd name="connsiteY122" fmla="*/ 197427 h 582486"/>
                    <a:gd name="connsiteX123" fmla="*/ 827752 w 1032265"/>
                    <a:gd name="connsiteY123" fmla="*/ 184604 h 582486"/>
                    <a:gd name="connsiteX124" fmla="*/ 830710 w 1032265"/>
                    <a:gd name="connsiteY124" fmla="*/ 181278 h 582486"/>
                    <a:gd name="connsiteX125" fmla="*/ 830232 w 1032265"/>
                    <a:gd name="connsiteY125" fmla="*/ 183082 h 582486"/>
                    <a:gd name="connsiteX126" fmla="*/ 844432 w 1032265"/>
                    <a:gd name="connsiteY126" fmla="*/ 174366 h 582486"/>
                    <a:gd name="connsiteX127" fmla="*/ 885912 w 1032265"/>
                    <a:gd name="connsiteY127" fmla="*/ 163420 h 582486"/>
                    <a:gd name="connsiteX128" fmla="*/ 892984 w 1032265"/>
                    <a:gd name="connsiteY128" fmla="*/ 164249 h 582486"/>
                    <a:gd name="connsiteX129" fmla="*/ 855588 w 1032265"/>
                    <a:gd name="connsiteY129" fmla="*/ 176146 h 582486"/>
                    <a:gd name="connsiteX130" fmla="*/ 825470 w 1032265"/>
                    <a:gd name="connsiteY130" fmla="*/ 201009 h 582486"/>
                    <a:gd name="connsiteX131" fmla="*/ 825417 w 1032265"/>
                    <a:gd name="connsiteY131" fmla="*/ 201206 h 582486"/>
                    <a:gd name="connsiteX132" fmla="*/ 807912 w 1032265"/>
                    <a:gd name="connsiteY132" fmla="*/ 218786 h 582486"/>
                    <a:gd name="connsiteX133" fmla="*/ 806267 w 1032265"/>
                    <a:gd name="connsiteY133" fmla="*/ 219865 h 582486"/>
                    <a:gd name="connsiteX134" fmla="*/ 777954 w 1032265"/>
                    <a:gd name="connsiteY134" fmla="*/ 269590 h 582486"/>
                    <a:gd name="connsiteX135" fmla="*/ 859753 w 1032265"/>
                    <a:gd name="connsiteY135" fmla="*/ 469409 h 582486"/>
                    <a:gd name="connsiteX136" fmla="*/ 909630 w 1032265"/>
                    <a:gd name="connsiteY136" fmla="*/ 475260 h 582486"/>
                    <a:gd name="connsiteX137" fmla="*/ 775792 w 1032265"/>
                    <a:gd name="connsiteY137" fmla="*/ 525898 h 582486"/>
                    <a:gd name="connsiteX138" fmla="*/ 670202 w 1032265"/>
                    <a:gd name="connsiteY138" fmla="*/ 486834 h 582486"/>
                    <a:gd name="connsiteX139" fmla="*/ 598844 w 1032265"/>
                    <a:gd name="connsiteY139" fmla="*/ 381908 h 582486"/>
                    <a:gd name="connsiteX140" fmla="*/ 679418 w 1032265"/>
                    <a:gd name="connsiteY140" fmla="*/ 473504 h 582486"/>
                    <a:gd name="connsiteX141" fmla="*/ 793562 w 1032265"/>
                    <a:gd name="connsiteY141" fmla="*/ 516550 h 582486"/>
                    <a:gd name="connsiteX142" fmla="*/ 793564 w 1032265"/>
                    <a:gd name="connsiteY142" fmla="*/ 516552 h 582486"/>
                    <a:gd name="connsiteX143" fmla="*/ 775792 w 1032265"/>
                    <a:gd name="connsiteY143" fmla="*/ 525898 h 582486"/>
                    <a:gd name="connsiteX144" fmla="*/ 920380 w 1032265"/>
                    <a:gd name="connsiteY144" fmla="*/ 582486 h 582486"/>
                    <a:gd name="connsiteX145" fmla="*/ 929059 w 1032265"/>
                    <a:gd name="connsiteY145" fmla="*/ 508703 h 582486"/>
                    <a:gd name="connsiteX146" fmla="*/ 1002743 w 1032265"/>
                    <a:gd name="connsiteY146" fmla="*/ 499225 h 582486"/>
                    <a:gd name="connsiteX147" fmla="*/ 941087 w 1032265"/>
                    <a:gd name="connsiteY147" fmla="*/ 520603 h 582486"/>
                    <a:gd name="connsiteX148" fmla="*/ 920380 w 1032265"/>
                    <a:gd name="connsiteY148" fmla="*/ 582486 h 582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1032265" h="582486">
                      <a:moveTo>
                        <a:pt x="984570" y="100584"/>
                      </a:moveTo>
                      <a:cubicBezTo>
                        <a:pt x="974470" y="100584"/>
                        <a:pt x="966282" y="78068"/>
                        <a:pt x="966282" y="50292"/>
                      </a:cubicBezTo>
                      <a:cubicBezTo>
                        <a:pt x="966282" y="22516"/>
                        <a:pt x="974470" y="0"/>
                        <a:pt x="984570" y="0"/>
                      </a:cubicBezTo>
                      <a:cubicBezTo>
                        <a:pt x="981239" y="15176"/>
                        <a:pt x="979478" y="32565"/>
                        <a:pt x="979478" y="50292"/>
                      </a:cubicBezTo>
                      <a:cubicBezTo>
                        <a:pt x="979478" y="68018"/>
                        <a:pt x="981239" y="85408"/>
                        <a:pt x="984570" y="100584"/>
                      </a:cubicBezTo>
                      <a:close/>
                      <a:moveTo>
                        <a:pt x="1027954" y="246514"/>
                      </a:moveTo>
                      <a:cubicBezTo>
                        <a:pt x="1030806" y="231230"/>
                        <a:pt x="1017537" y="203072"/>
                        <a:pt x="995327" y="177277"/>
                      </a:cubicBezTo>
                      <a:cubicBezTo>
                        <a:pt x="984223" y="164379"/>
                        <a:pt x="972203" y="153604"/>
                        <a:pt x="961016" y="146122"/>
                      </a:cubicBezTo>
                      <a:lnTo>
                        <a:pt x="942703" y="138999"/>
                      </a:lnTo>
                      <a:lnTo>
                        <a:pt x="941578" y="141963"/>
                      </a:lnTo>
                      <a:lnTo>
                        <a:pt x="940737" y="138236"/>
                      </a:lnTo>
                      <a:lnTo>
                        <a:pt x="931707" y="134724"/>
                      </a:lnTo>
                      <a:lnTo>
                        <a:pt x="939562" y="133020"/>
                      </a:lnTo>
                      <a:lnTo>
                        <a:pt x="934662" y="111286"/>
                      </a:lnTo>
                      <a:cubicBezTo>
                        <a:pt x="928925" y="99113"/>
                        <a:pt x="920056" y="85624"/>
                        <a:pt x="908951" y="72726"/>
                      </a:cubicBezTo>
                      <a:cubicBezTo>
                        <a:pt x="886742" y="46930"/>
                        <a:pt x="860870" y="29625"/>
                        <a:pt x="845331" y="30174"/>
                      </a:cubicBezTo>
                      <a:cubicBezTo>
                        <a:pt x="856812" y="20289"/>
                        <a:pt x="887664" y="37300"/>
                        <a:pt x="914243" y="68170"/>
                      </a:cubicBezTo>
                      <a:cubicBezTo>
                        <a:pt x="934176" y="91323"/>
                        <a:pt x="946045" y="115695"/>
                        <a:pt x="945889" y="130604"/>
                      </a:cubicBezTo>
                      <a:lnTo>
                        <a:pt x="945089" y="132710"/>
                      </a:lnTo>
                      <a:lnTo>
                        <a:pt x="960502" y="138440"/>
                      </a:lnTo>
                      <a:cubicBezTo>
                        <a:pt x="972972" y="145316"/>
                        <a:pt x="987330" y="157285"/>
                        <a:pt x="1000620" y="172720"/>
                      </a:cubicBezTo>
                      <a:cubicBezTo>
                        <a:pt x="1027197" y="203591"/>
                        <a:pt x="1039435" y="236629"/>
                        <a:pt x="1027954" y="246514"/>
                      </a:cubicBezTo>
                      <a:close/>
                      <a:moveTo>
                        <a:pt x="411742" y="314128"/>
                      </a:moveTo>
                      <a:cubicBezTo>
                        <a:pt x="403579" y="312077"/>
                        <a:pt x="395210" y="306818"/>
                        <a:pt x="388576" y="298841"/>
                      </a:cubicBezTo>
                      <a:cubicBezTo>
                        <a:pt x="375303" y="282887"/>
                        <a:pt x="373989" y="262100"/>
                        <a:pt x="385636" y="252413"/>
                      </a:cubicBezTo>
                      <a:cubicBezTo>
                        <a:pt x="384671" y="264753"/>
                        <a:pt x="389666" y="278703"/>
                        <a:pt x="399119" y="290070"/>
                      </a:cubicBezTo>
                      <a:cubicBezTo>
                        <a:pt x="408575" y="301435"/>
                        <a:pt x="421383" y="308888"/>
                        <a:pt x="433694" y="310185"/>
                      </a:cubicBezTo>
                      <a:cubicBezTo>
                        <a:pt x="427870" y="315031"/>
                        <a:pt x="419909" y="316182"/>
                        <a:pt x="411742" y="314128"/>
                      </a:cubicBezTo>
                      <a:close/>
                      <a:moveTo>
                        <a:pt x="192315" y="376257"/>
                      </a:moveTo>
                      <a:lnTo>
                        <a:pt x="190985" y="372531"/>
                      </a:lnTo>
                      <a:cubicBezTo>
                        <a:pt x="186808" y="341544"/>
                        <a:pt x="201588" y="308900"/>
                        <a:pt x="231067" y="290758"/>
                      </a:cubicBezTo>
                      <a:cubicBezTo>
                        <a:pt x="207477" y="310945"/>
                        <a:pt x="197146" y="340976"/>
                        <a:pt x="202187" y="368920"/>
                      </a:cubicBezTo>
                      <a:lnTo>
                        <a:pt x="203789" y="373113"/>
                      </a:lnTo>
                      <a:close/>
                      <a:moveTo>
                        <a:pt x="461918" y="384413"/>
                      </a:moveTo>
                      <a:cubicBezTo>
                        <a:pt x="453752" y="382359"/>
                        <a:pt x="445386" y="377100"/>
                        <a:pt x="438751" y="369124"/>
                      </a:cubicBezTo>
                      <a:cubicBezTo>
                        <a:pt x="425480" y="353170"/>
                        <a:pt x="424165" y="332382"/>
                        <a:pt x="435811" y="322695"/>
                      </a:cubicBezTo>
                      <a:cubicBezTo>
                        <a:pt x="434847" y="335036"/>
                        <a:pt x="439841" y="348987"/>
                        <a:pt x="449295" y="360352"/>
                      </a:cubicBezTo>
                      <a:cubicBezTo>
                        <a:pt x="458749" y="371717"/>
                        <a:pt x="471557" y="379170"/>
                        <a:pt x="483869" y="380467"/>
                      </a:cubicBezTo>
                      <a:cubicBezTo>
                        <a:pt x="478045" y="385310"/>
                        <a:pt x="470083" y="386464"/>
                        <a:pt x="461918" y="384413"/>
                      </a:cubicBezTo>
                      <a:close/>
                      <a:moveTo>
                        <a:pt x="667079" y="400791"/>
                      </a:moveTo>
                      <a:cubicBezTo>
                        <a:pt x="644971" y="403843"/>
                        <a:pt x="610312" y="390222"/>
                        <a:pt x="578444" y="363985"/>
                      </a:cubicBezTo>
                      <a:cubicBezTo>
                        <a:pt x="535955" y="329003"/>
                        <a:pt x="514520" y="284842"/>
                        <a:pt x="530570" y="265349"/>
                      </a:cubicBezTo>
                      <a:cubicBezTo>
                        <a:pt x="530230" y="289904"/>
                        <a:pt x="552849" y="325032"/>
                        <a:pt x="587217" y="353330"/>
                      </a:cubicBezTo>
                      <a:cubicBezTo>
                        <a:pt x="621586" y="381626"/>
                        <a:pt x="660403" y="397078"/>
                        <a:pt x="684437" y="392030"/>
                      </a:cubicBezTo>
                      <a:cubicBezTo>
                        <a:pt x="680424" y="396902"/>
                        <a:pt x="674449" y="399774"/>
                        <a:pt x="667079" y="400791"/>
                      </a:cubicBezTo>
                      <a:close/>
                      <a:moveTo>
                        <a:pt x="139750" y="506264"/>
                      </a:moveTo>
                      <a:cubicBezTo>
                        <a:pt x="64038" y="508704"/>
                        <a:pt x="1481" y="474045"/>
                        <a:pt x="25" y="428852"/>
                      </a:cubicBezTo>
                      <a:cubicBezTo>
                        <a:pt x="-1432" y="383659"/>
                        <a:pt x="58762" y="345043"/>
                        <a:pt x="134475" y="342602"/>
                      </a:cubicBezTo>
                      <a:cubicBezTo>
                        <a:pt x="68335" y="351852"/>
                        <a:pt x="21142" y="387878"/>
                        <a:pt x="22438" y="428131"/>
                      </a:cubicBezTo>
                      <a:cubicBezTo>
                        <a:pt x="23737" y="468379"/>
                        <a:pt x="73152" y="501291"/>
                        <a:pt x="139750" y="506264"/>
                      </a:cubicBezTo>
                      <a:close/>
                      <a:moveTo>
                        <a:pt x="392700" y="500187"/>
                      </a:moveTo>
                      <a:lnTo>
                        <a:pt x="374717" y="490113"/>
                      </a:lnTo>
                      <a:cubicBezTo>
                        <a:pt x="368959" y="483499"/>
                        <a:pt x="366060" y="475498"/>
                        <a:pt x="366027" y="467904"/>
                      </a:cubicBezTo>
                      <a:lnTo>
                        <a:pt x="371824" y="454462"/>
                      </a:lnTo>
                      <a:lnTo>
                        <a:pt x="317093" y="461051"/>
                      </a:lnTo>
                      <a:lnTo>
                        <a:pt x="296777" y="451681"/>
                      </a:lnTo>
                      <a:lnTo>
                        <a:pt x="216753" y="490932"/>
                      </a:lnTo>
                      <a:lnTo>
                        <a:pt x="186167" y="497879"/>
                      </a:lnTo>
                      <a:lnTo>
                        <a:pt x="239046" y="503309"/>
                      </a:lnTo>
                      <a:cubicBezTo>
                        <a:pt x="268604" y="504778"/>
                        <a:pt x="301514" y="505068"/>
                        <a:pt x="335376" y="504058"/>
                      </a:cubicBezTo>
                      <a:close/>
                      <a:moveTo>
                        <a:pt x="402720" y="513613"/>
                      </a:moveTo>
                      <a:cubicBezTo>
                        <a:pt x="382169" y="515615"/>
                        <a:pt x="359552" y="517057"/>
                        <a:pt x="335787" y="517767"/>
                      </a:cubicBezTo>
                      <a:cubicBezTo>
                        <a:pt x="264488" y="519895"/>
                        <a:pt x="203110" y="514816"/>
                        <a:pt x="176685" y="505752"/>
                      </a:cubicBezTo>
                      <a:lnTo>
                        <a:pt x="170782" y="501375"/>
                      </a:lnTo>
                      <a:lnTo>
                        <a:pt x="153279" y="505349"/>
                      </a:lnTo>
                      <a:cubicBezTo>
                        <a:pt x="143050" y="505080"/>
                        <a:pt x="135864" y="502362"/>
                        <a:pt x="132634" y="496941"/>
                      </a:cubicBezTo>
                      <a:cubicBezTo>
                        <a:pt x="153640" y="492794"/>
                        <a:pt x="178823" y="484437"/>
                        <a:pt x="205971" y="472812"/>
                      </a:cubicBezTo>
                      <a:lnTo>
                        <a:pt x="275382" y="437162"/>
                      </a:lnTo>
                      <a:lnTo>
                        <a:pt x="237125" y="432799"/>
                      </a:lnTo>
                      <a:cubicBezTo>
                        <a:pt x="222790" y="426701"/>
                        <a:pt x="210281" y="416410"/>
                        <a:pt x="201636" y="402366"/>
                      </a:cubicBezTo>
                      <a:lnTo>
                        <a:pt x="201454" y="401853"/>
                      </a:lnTo>
                      <a:lnTo>
                        <a:pt x="214704" y="398223"/>
                      </a:lnTo>
                      <a:lnTo>
                        <a:pt x="231746" y="416944"/>
                      </a:lnTo>
                      <a:cubicBezTo>
                        <a:pt x="243083" y="425488"/>
                        <a:pt x="256618" y="430837"/>
                        <a:pt x="270901" y="432554"/>
                      </a:cubicBezTo>
                      <a:lnTo>
                        <a:pt x="289474" y="429923"/>
                      </a:lnTo>
                      <a:lnTo>
                        <a:pt x="291107" y="429086"/>
                      </a:lnTo>
                      <a:cubicBezTo>
                        <a:pt x="348855" y="394663"/>
                        <a:pt x="398893" y="354975"/>
                        <a:pt x="426173" y="321959"/>
                      </a:cubicBezTo>
                      <a:cubicBezTo>
                        <a:pt x="432636" y="332804"/>
                        <a:pt x="422060" y="352415"/>
                        <a:pt x="399738" y="375353"/>
                      </a:cubicBezTo>
                      <a:lnTo>
                        <a:pt x="302980" y="448593"/>
                      </a:lnTo>
                      <a:lnTo>
                        <a:pt x="326077" y="449018"/>
                      </a:lnTo>
                      <a:cubicBezTo>
                        <a:pt x="339860" y="447759"/>
                        <a:pt x="354878" y="445053"/>
                        <a:pt x="370010" y="441004"/>
                      </a:cubicBezTo>
                      <a:cubicBezTo>
                        <a:pt x="400271" y="432902"/>
                        <a:pt x="427451" y="420363"/>
                        <a:pt x="443375" y="407163"/>
                      </a:cubicBezTo>
                      <a:lnTo>
                        <a:pt x="443376" y="407161"/>
                      </a:lnTo>
                      <a:cubicBezTo>
                        <a:pt x="445335" y="414479"/>
                        <a:pt x="438500" y="423408"/>
                        <a:pt x="425867" y="431931"/>
                      </a:cubicBezTo>
                      <a:lnTo>
                        <a:pt x="375449" y="453447"/>
                      </a:lnTo>
                      <a:lnTo>
                        <a:pt x="380799" y="484817"/>
                      </a:lnTo>
                      <a:cubicBezTo>
                        <a:pt x="390166" y="495570"/>
                        <a:pt x="404367" y="500065"/>
                        <a:pt x="416258" y="496040"/>
                      </a:cubicBezTo>
                      <a:lnTo>
                        <a:pt x="416259" y="496042"/>
                      </a:lnTo>
                      <a:lnTo>
                        <a:pt x="404016" y="499424"/>
                      </a:lnTo>
                      <a:lnTo>
                        <a:pt x="431489" y="497569"/>
                      </a:lnTo>
                      <a:cubicBezTo>
                        <a:pt x="460906" y="494338"/>
                        <a:pt x="486903" y="490133"/>
                        <a:pt x="507092" y="485212"/>
                      </a:cubicBezTo>
                      <a:lnTo>
                        <a:pt x="507094" y="485213"/>
                      </a:lnTo>
                      <a:cubicBezTo>
                        <a:pt x="507319" y="492784"/>
                        <a:pt x="488259" y="500213"/>
                        <a:pt x="457257" y="506105"/>
                      </a:cubicBezTo>
                      <a:cubicBezTo>
                        <a:pt x="441756" y="509050"/>
                        <a:pt x="423271" y="511611"/>
                        <a:pt x="402720" y="513613"/>
                      </a:cubicBezTo>
                      <a:close/>
                      <a:moveTo>
                        <a:pt x="608777" y="496645"/>
                      </a:moveTo>
                      <a:cubicBezTo>
                        <a:pt x="598528" y="485748"/>
                        <a:pt x="586257" y="475075"/>
                        <a:pt x="572937" y="465468"/>
                      </a:cubicBezTo>
                      <a:lnTo>
                        <a:pt x="572125" y="464989"/>
                      </a:lnTo>
                      <a:lnTo>
                        <a:pt x="564950" y="466297"/>
                      </a:lnTo>
                      <a:cubicBezTo>
                        <a:pt x="554286" y="463730"/>
                        <a:pt x="542015" y="457302"/>
                        <a:pt x="530659" y="447619"/>
                      </a:cubicBezTo>
                      <a:cubicBezTo>
                        <a:pt x="507950" y="428256"/>
                        <a:pt x="497507" y="403213"/>
                        <a:pt x="507336" y="391684"/>
                      </a:cubicBezTo>
                      <a:cubicBezTo>
                        <a:pt x="511442" y="406532"/>
                        <a:pt x="523379" y="423388"/>
                        <a:pt x="539558" y="437183"/>
                      </a:cubicBezTo>
                      <a:lnTo>
                        <a:pt x="543564" y="439845"/>
                      </a:lnTo>
                      <a:lnTo>
                        <a:pt x="550839" y="438922"/>
                      </a:lnTo>
                      <a:cubicBezTo>
                        <a:pt x="559719" y="441246"/>
                        <a:pt x="570508" y="446502"/>
                        <a:pt x="581104" y="454143"/>
                      </a:cubicBezTo>
                      <a:lnTo>
                        <a:pt x="588431" y="461444"/>
                      </a:lnTo>
                      <a:lnTo>
                        <a:pt x="589578" y="461806"/>
                      </a:lnTo>
                      <a:lnTo>
                        <a:pt x="589580" y="461806"/>
                      </a:lnTo>
                      <a:lnTo>
                        <a:pt x="588917" y="461927"/>
                      </a:lnTo>
                      <a:lnTo>
                        <a:pt x="605102" y="478051"/>
                      </a:lnTo>
                      <a:cubicBezTo>
                        <a:pt x="610110" y="485743"/>
                        <a:pt x="611731" y="492548"/>
                        <a:pt x="608777" y="496645"/>
                      </a:cubicBezTo>
                      <a:close/>
                      <a:moveTo>
                        <a:pt x="892460" y="480722"/>
                      </a:moveTo>
                      <a:cubicBezTo>
                        <a:pt x="873537" y="482690"/>
                        <a:pt x="854215" y="480648"/>
                        <a:pt x="835510" y="474041"/>
                      </a:cubicBezTo>
                      <a:cubicBezTo>
                        <a:pt x="760691" y="447613"/>
                        <a:pt x="724069" y="358152"/>
                        <a:pt x="753716" y="274224"/>
                      </a:cubicBezTo>
                      <a:lnTo>
                        <a:pt x="770952" y="240579"/>
                      </a:lnTo>
                      <a:lnTo>
                        <a:pt x="705287" y="267517"/>
                      </a:lnTo>
                      <a:cubicBezTo>
                        <a:pt x="686034" y="273237"/>
                        <a:pt x="667309" y="277394"/>
                        <a:pt x="649934" y="280018"/>
                      </a:cubicBezTo>
                      <a:cubicBezTo>
                        <a:pt x="597804" y="287888"/>
                        <a:pt x="557821" y="281938"/>
                        <a:pt x="552150" y="262848"/>
                      </a:cubicBezTo>
                      <a:lnTo>
                        <a:pt x="552251" y="262468"/>
                      </a:lnTo>
                      <a:lnTo>
                        <a:pt x="587247" y="272022"/>
                      </a:lnTo>
                      <a:cubicBezTo>
                        <a:pt x="619066" y="275451"/>
                        <a:pt x="660343" y="271158"/>
                        <a:pt x="703533" y="258332"/>
                      </a:cubicBezTo>
                      <a:cubicBezTo>
                        <a:pt x="725127" y="251918"/>
                        <a:pt x="745157" y="243975"/>
                        <a:pt x="762885" y="235110"/>
                      </a:cubicBezTo>
                      <a:lnTo>
                        <a:pt x="785054" y="221100"/>
                      </a:lnTo>
                      <a:lnTo>
                        <a:pt x="806861" y="197427"/>
                      </a:lnTo>
                      <a:lnTo>
                        <a:pt x="827752" y="184604"/>
                      </a:lnTo>
                      <a:lnTo>
                        <a:pt x="830710" y="181278"/>
                      </a:lnTo>
                      <a:lnTo>
                        <a:pt x="830232" y="183082"/>
                      </a:lnTo>
                      <a:lnTo>
                        <a:pt x="844432" y="174366"/>
                      </a:lnTo>
                      <a:cubicBezTo>
                        <a:pt x="857750" y="168622"/>
                        <a:pt x="871718" y="164892"/>
                        <a:pt x="885912" y="163420"/>
                      </a:cubicBezTo>
                      <a:lnTo>
                        <a:pt x="892984" y="164249"/>
                      </a:lnTo>
                      <a:lnTo>
                        <a:pt x="855588" y="176146"/>
                      </a:lnTo>
                      <a:lnTo>
                        <a:pt x="825470" y="201009"/>
                      </a:lnTo>
                      <a:lnTo>
                        <a:pt x="825417" y="201206"/>
                      </a:lnTo>
                      <a:cubicBezTo>
                        <a:pt x="821353" y="206916"/>
                        <a:pt x="815423" y="212841"/>
                        <a:pt x="807912" y="218786"/>
                      </a:cubicBezTo>
                      <a:lnTo>
                        <a:pt x="806267" y="219865"/>
                      </a:lnTo>
                      <a:lnTo>
                        <a:pt x="777954" y="269590"/>
                      </a:lnTo>
                      <a:cubicBezTo>
                        <a:pt x="748311" y="353521"/>
                        <a:pt x="784933" y="442982"/>
                        <a:pt x="859753" y="469409"/>
                      </a:cubicBezTo>
                      <a:lnTo>
                        <a:pt x="909630" y="475260"/>
                      </a:lnTo>
                      <a:close/>
                      <a:moveTo>
                        <a:pt x="775792" y="525898"/>
                      </a:moveTo>
                      <a:cubicBezTo>
                        <a:pt x="751679" y="529175"/>
                        <a:pt x="710529" y="514720"/>
                        <a:pt x="670202" y="486834"/>
                      </a:cubicBezTo>
                      <a:cubicBezTo>
                        <a:pt x="616432" y="449653"/>
                        <a:pt x="584483" y="402676"/>
                        <a:pt x="598844" y="381908"/>
                      </a:cubicBezTo>
                      <a:cubicBezTo>
                        <a:pt x="605911" y="408637"/>
                        <a:pt x="637435" y="444474"/>
                        <a:pt x="679418" y="473504"/>
                      </a:cubicBezTo>
                      <a:cubicBezTo>
                        <a:pt x="721400" y="502534"/>
                        <a:pt x="766059" y="519376"/>
                        <a:pt x="793562" y="516550"/>
                      </a:cubicBezTo>
                      <a:lnTo>
                        <a:pt x="793564" y="516552"/>
                      </a:lnTo>
                      <a:cubicBezTo>
                        <a:pt x="789974" y="521744"/>
                        <a:pt x="783829" y="524807"/>
                        <a:pt x="775792" y="525898"/>
                      </a:cubicBezTo>
                      <a:close/>
                      <a:moveTo>
                        <a:pt x="920380" y="582486"/>
                      </a:moveTo>
                      <a:cubicBezTo>
                        <a:pt x="902429" y="564729"/>
                        <a:pt x="906313" y="531695"/>
                        <a:pt x="929059" y="508703"/>
                      </a:cubicBezTo>
                      <a:cubicBezTo>
                        <a:pt x="951802" y="485711"/>
                        <a:pt x="984792" y="481467"/>
                        <a:pt x="1002743" y="499225"/>
                      </a:cubicBezTo>
                      <a:cubicBezTo>
                        <a:pt x="982641" y="494521"/>
                        <a:pt x="958663" y="502834"/>
                        <a:pt x="941087" y="520603"/>
                      </a:cubicBezTo>
                      <a:cubicBezTo>
                        <a:pt x="923511" y="538370"/>
                        <a:pt x="915458" y="562436"/>
                        <a:pt x="920380" y="582486"/>
                      </a:cubicBezTo>
                      <a:close/>
                    </a:path>
                  </a:pathLst>
                </a:custGeom>
                <a:solidFill>
                  <a:schemeClr val="bg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nvGrpSpPr>
            <p:cNvPr id="96" name="Group 95">
              <a:extLst>
                <a:ext uri="{FF2B5EF4-FFF2-40B4-BE49-F238E27FC236}">
                  <a16:creationId xmlns:a16="http://schemas.microsoft.com/office/drawing/2014/main" id="{BC58913F-DF20-CED0-D0C9-5F840EF11F24}"/>
                </a:ext>
              </a:extLst>
            </p:cNvPr>
            <p:cNvGrpSpPr/>
            <p:nvPr/>
          </p:nvGrpSpPr>
          <p:grpSpPr>
            <a:xfrm>
              <a:off x="547975" y="3995683"/>
              <a:ext cx="546804" cy="508076"/>
              <a:chOff x="1851368" y="2814054"/>
              <a:chExt cx="889770" cy="864887"/>
            </a:xfrm>
          </p:grpSpPr>
          <p:grpSp>
            <p:nvGrpSpPr>
              <p:cNvPr id="97" name="Group 96">
                <a:extLst>
                  <a:ext uri="{FF2B5EF4-FFF2-40B4-BE49-F238E27FC236}">
                    <a16:creationId xmlns:a16="http://schemas.microsoft.com/office/drawing/2014/main" id="{B7FC39A4-5CC4-4C17-BC73-F90E9684B502}"/>
                  </a:ext>
                </a:extLst>
              </p:cNvPr>
              <p:cNvGrpSpPr/>
              <p:nvPr/>
            </p:nvGrpSpPr>
            <p:grpSpPr>
              <a:xfrm>
                <a:off x="1851368" y="2814054"/>
                <a:ext cx="889770" cy="864887"/>
                <a:chOff x="6728293" y="3633510"/>
                <a:chExt cx="889770" cy="864887"/>
              </a:xfrm>
            </p:grpSpPr>
            <p:grpSp>
              <p:nvGrpSpPr>
                <p:cNvPr id="109" name="Group 108">
                  <a:extLst>
                    <a:ext uri="{FF2B5EF4-FFF2-40B4-BE49-F238E27FC236}">
                      <a16:creationId xmlns:a16="http://schemas.microsoft.com/office/drawing/2014/main" id="{49A5A3B1-7CE7-4F1F-EFD4-F1C36308AFC5}"/>
                    </a:ext>
                  </a:extLst>
                </p:cNvPr>
                <p:cNvGrpSpPr/>
                <p:nvPr/>
              </p:nvGrpSpPr>
              <p:grpSpPr>
                <a:xfrm rot="1879854" flipH="1">
                  <a:off x="7217848" y="3717037"/>
                  <a:ext cx="386764" cy="226743"/>
                  <a:chOff x="5136060" y="1710152"/>
                  <a:chExt cx="538831" cy="347248"/>
                </a:xfrm>
              </p:grpSpPr>
              <p:sp>
                <p:nvSpPr>
                  <p:cNvPr id="116" name="Oval 5">
                    <a:extLst>
                      <a:ext uri="{FF2B5EF4-FFF2-40B4-BE49-F238E27FC236}">
                        <a16:creationId xmlns:a16="http://schemas.microsoft.com/office/drawing/2014/main" id="{67815252-F944-C4E2-C96A-21B4471E9904}"/>
                      </a:ext>
                    </a:extLst>
                  </p:cNvPr>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nvGrpSpPr>
                  <p:cNvPr id="117" name="Group 116">
                    <a:extLst>
                      <a:ext uri="{FF2B5EF4-FFF2-40B4-BE49-F238E27FC236}">
                        <a16:creationId xmlns:a16="http://schemas.microsoft.com/office/drawing/2014/main" id="{567111F1-DBF7-5728-1E32-0B6E739A46FA}"/>
                      </a:ext>
                    </a:extLst>
                  </p:cNvPr>
                  <p:cNvGrpSpPr/>
                  <p:nvPr/>
                </p:nvGrpSpPr>
                <p:grpSpPr>
                  <a:xfrm rot="20545732">
                    <a:off x="5242936" y="1710152"/>
                    <a:ext cx="85726" cy="45719"/>
                    <a:chOff x="5293988" y="1700325"/>
                    <a:chExt cx="85726" cy="42639"/>
                  </a:xfrm>
                </p:grpSpPr>
                <p:cxnSp>
                  <p:nvCxnSpPr>
                    <p:cNvPr id="123" name="Straight Connector 122">
                      <a:extLst>
                        <a:ext uri="{FF2B5EF4-FFF2-40B4-BE49-F238E27FC236}">
                          <a16:creationId xmlns:a16="http://schemas.microsoft.com/office/drawing/2014/main" id="{5F9F2A44-0BC3-E578-E751-8EB46450F78F}"/>
                        </a:ext>
                      </a:extLst>
                    </p:cNvPr>
                    <p:cNvCxnSpPr/>
                    <p:nvPr/>
                  </p:nvCxnSpPr>
                  <p:spPr>
                    <a:xfrm>
                      <a:off x="5293988"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124" name="Straight Connector 123">
                      <a:extLst>
                        <a:ext uri="{FF2B5EF4-FFF2-40B4-BE49-F238E27FC236}">
                          <a16:creationId xmlns:a16="http://schemas.microsoft.com/office/drawing/2014/main" id="{3FD9B014-260D-9F8F-BF38-D511F20AD440}"/>
                        </a:ext>
                      </a:extLst>
                    </p:cNvPr>
                    <p:cNvCxnSpPr/>
                    <p:nvPr/>
                  </p:nvCxnSpPr>
                  <p:spPr>
                    <a:xfrm>
                      <a:off x="5336850"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125" name="Straight Connector 124">
                      <a:extLst>
                        <a:ext uri="{FF2B5EF4-FFF2-40B4-BE49-F238E27FC236}">
                          <a16:creationId xmlns:a16="http://schemas.microsoft.com/office/drawing/2014/main" id="{B74C5FF9-3AEC-11DD-4D12-6FE4440126EC}"/>
                        </a:ext>
                      </a:extLst>
                    </p:cNvPr>
                    <p:cNvCxnSpPr/>
                    <p:nvPr/>
                  </p:nvCxnSpPr>
                  <p:spPr>
                    <a:xfrm>
                      <a:off x="5379714" y="1700325"/>
                      <a:ext cx="0" cy="42639"/>
                    </a:xfrm>
                    <a:prstGeom prst="line">
                      <a:avLst/>
                    </a:prstGeom>
                    <a:noFill/>
                    <a:ln w="31750" cap="sq" cmpd="dbl" algn="ctr">
                      <a:solidFill>
                        <a:sysClr val="windowText" lastClr="000000"/>
                      </a:solidFill>
                      <a:prstDash val="dashDot"/>
                      <a:round/>
                      <a:headEnd type="none" w="med" len="sm"/>
                      <a:tailEnd type="none"/>
                    </a:ln>
                    <a:effectLst/>
                  </p:spPr>
                </p:cxnSp>
              </p:grpSp>
              <p:sp>
                <p:nvSpPr>
                  <p:cNvPr id="118" name="Oval 4">
                    <a:extLst>
                      <a:ext uri="{FF2B5EF4-FFF2-40B4-BE49-F238E27FC236}">
                        <a16:creationId xmlns:a16="http://schemas.microsoft.com/office/drawing/2014/main" id="{0C5B09EA-4F92-CAE3-8069-18F361A84D00}"/>
                      </a:ext>
                    </a:extLst>
                  </p:cNvPr>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19" name="Oval 118">
                    <a:extLst>
                      <a:ext uri="{FF2B5EF4-FFF2-40B4-BE49-F238E27FC236}">
                        <a16:creationId xmlns:a16="http://schemas.microsoft.com/office/drawing/2014/main" id="{4A5137F4-3D40-2514-6F73-56857DCA53D0}"/>
                      </a:ext>
                    </a:extLst>
                  </p:cNvPr>
                  <p:cNvSpPr/>
                  <p:nvPr/>
                </p:nvSpPr>
                <p:spPr>
                  <a:xfrm>
                    <a:off x="5275412" y="1778000"/>
                    <a:ext cx="279400" cy="279400"/>
                  </a:xfrm>
                  <a:prstGeom prst="ellipse">
                    <a:avLst/>
                  </a:prstGeom>
                  <a:solidFill>
                    <a:srgbClr val="864826"/>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20" name="Oval 119">
                    <a:extLst>
                      <a:ext uri="{FF2B5EF4-FFF2-40B4-BE49-F238E27FC236}">
                        <a16:creationId xmlns:a16="http://schemas.microsoft.com/office/drawing/2014/main" id="{F7C6DB98-D52A-4F7C-8C78-64BEA034026B}"/>
                      </a:ext>
                    </a:extLst>
                  </p:cNvPr>
                  <p:cNvSpPr/>
                  <p:nvPr/>
                </p:nvSpPr>
                <p:spPr>
                  <a:xfrm>
                    <a:off x="5331124" y="1833712"/>
                    <a:ext cx="223688" cy="223688"/>
                  </a:xfrm>
                  <a:prstGeom prst="ellipse">
                    <a:avLst/>
                  </a:prstGeom>
                  <a:solidFill>
                    <a:srgbClr val="33030D"/>
                  </a:solidFill>
                  <a:ln w="12700" cap="flat" cmpd="sng" algn="ctr">
                    <a:noFill/>
                    <a:prstDash val="solid"/>
                    <a:miter lim="800000"/>
                  </a:ln>
                  <a:effectLst/>
                </p:spPr>
                <p:txBody>
                  <a:bodyPr rtlCol="0" anchor="ctr"/>
                  <a:lstStyle/>
                  <a:p>
                    <a:pPr algn="ctr">
                      <a:defRPr/>
                    </a:pPr>
                    <a:endParaRPr lang="en-US" sz="1530" kern="0" dirty="0">
                      <a:solidFill>
                        <a:prstClr val="white"/>
                      </a:solidFill>
                      <a:latin typeface="Calibri"/>
                    </a:endParaRPr>
                  </a:p>
                </p:txBody>
              </p:sp>
              <p:sp>
                <p:nvSpPr>
                  <p:cNvPr id="121" name="Oval 120">
                    <a:extLst>
                      <a:ext uri="{FF2B5EF4-FFF2-40B4-BE49-F238E27FC236}">
                        <a16:creationId xmlns:a16="http://schemas.microsoft.com/office/drawing/2014/main" id="{90D4EC43-FFB9-3F04-76D5-97EAE015B421}"/>
                      </a:ext>
                    </a:extLst>
                  </p:cNvPr>
                  <p:cNvSpPr/>
                  <p:nvPr/>
                </p:nvSpPr>
                <p:spPr>
                  <a:xfrm>
                    <a:off x="5404868" y="1846412"/>
                    <a:ext cx="127000" cy="127000"/>
                  </a:xfrm>
                  <a:prstGeom prst="ellipse">
                    <a:avLst/>
                  </a:prstGeom>
                  <a:solidFill>
                    <a:srgbClr val="B46004"/>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22" name="Oval 121">
                    <a:extLst>
                      <a:ext uri="{FF2B5EF4-FFF2-40B4-BE49-F238E27FC236}">
                        <a16:creationId xmlns:a16="http://schemas.microsoft.com/office/drawing/2014/main" id="{C0EC9B03-6D2C-7140-28B4-C1FC71A596FB}"/>
                      </a:ext>
                    </a:extLst>
                  </p:cNvPr>
                  <p:cNvSpPr/>
                  <p:nvPr/>
                </p:nvSpPr>
                <p:spPr>
                  <a:xfrm>
                    <a:off x="5442970" y="1903413"/>
                    <a:ext cx="88898" cy="82699"/>
                  </a:xfrm>
                  <a:prstGeom prst="ellipse">
                    <a:avLst/>
                  </a:pr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sp>
              <p:nvSpPr>
                <p:cNvPr id="110" name="Freeform: Shape 109">
                  <a:extLst>
                    <a:ext uri="{FF2B5EF4-FFF2-40B4-BE49-F238E27FC236}">
                      <a16:creationId xmlns:a16="http://schemas.microsoft.com/office/drawing/2014/main" id="{3C738D87-CA14-40DC-7107-D3D89F02D9FA}"/>
                    </a:ext>
                  </a:extLst>
                </p:cNvPr>
                <p:cNvSpPr/>
                <p:nvPr/>
              </p:nvSpPr>
              <p:spPr>
                <a:xfrm flipH="1">
                  <a:off x="7139714" y="4060428"/>
                  <a:ext cx="126565" cy="99681"/>
                </a:xfrm>
                <a:custGeom>
                  <a:avLst/>
                  <a:gdLst>
                    <a:gd name="connsiteX0" fmla="*/ 52387 w 133350"/>
                    <a:gd name="connsiteY0" fmla="*/ 0 h 104775"/>
                    <a:gd name="connsiteX1" fmla="*/ 0 w 133350"/>
                    <a:gd name="connsiteY1" fmla="*/ 95250 h 104775"/>
                    <a:gd name="connsiteX2" fmla="*/ 133350 w 133350"/>
                    <a:gd name="connsiteY2" fmla="*/ 104775 h 104775"/>
                    <a:gd name="connsiteX0" fmla="*/ 52387 w 122112"/>
                    <a:gd name="connsiteY0" fmla="*/ 0 h 95250"/>
                    <a:gd name="connsiteX1" fmla="*/ 0 w 122112"/>
                    <a:gd name="connsiteY1" fmla="*/ 95250 h 95250"/>
                    <a:gd name="connsiteX2" fmla="*/ 122112 w 122112"/>
                    <a:gd name="connsiteY2" fmla="*/ 78059 h 95250"/>
                    <a:gd name="connsiteX0" fmla="*/ 54226 w 123951"/>
                    <a:gd name="connsiteY0" fmla="*/ 0 h 99010"/>
                    <a:gd name="connsiteX1" fmla="*/ 1839 w 123951"/>
                    <a:gd name="connsiteY1" fmla="*/ 95250 h 99010"/>
                    <a:gd name="connsiteX2" fmla="*/ 123951 w 123951"/>
                    <a:gd name="connsiteY2" fmla="*/ 78059 h 99010"/>
                    <a:gd name="connsiteX0" fmla="*/ 46040 w 124756"/>
                    <a:gd name="connsiteY0" fmla="*/ 0 h 121163"/>
                    <a:gd name="connsiteX1" fmla="*/ 2644 w 124756"/>
                    <a:gd name="connsiteY1" fmla="*/ 116029 h 121163"/>
                    <a:gd name="connsiteX2" fmla="*/ 124756 w 124756"/>
                    <a:gd name="connsiteY2" fmla="*/ 98838 h 121163"/>
                    <a:gd name="connsiteX0" fmla="*/ 44629 w 93376"/>
                    <a:gd name="connsiteY0" fmla="*/ 0 h 129127"/>
                    <a:gd name="connsiteX1" fmla="*/ 1233 w 93376"/>
                    <a:gd name="connsiteY1" fmla="*/ 116029 h 129127"/>
                    <a:gd name="connsiteX2" fmla="*/ 93376 w 93376"/>
                    <a:gd name="connsiteY2" fmla="*/ 122587 h 129127"/>
                    <a:gd name="connsiteX0" fmla="*/ 33810 w 94544"/>
                    <a:gd name="connsiteY0" fmla="*/ 0 h 108102"/>
                    <a:gd name="connsiteX1" fmla="*/ 2401 w 94544"/>
                    <a:gd name="connsiteY1" fmla="*/ 96239 h 108102"/>
                    <a:gd name="connsiteX2" fmla="*/ 94544 w 94544"/>
                    <a:gd name="connsiteY2" fmla="*/ 102797 h 108102"/>
                  </a:gdLst>
                  <a:ahLst/>
                  <a:cxnLst>
                    <a:cxn ang="0">
                      <a:pos x="connsiteX0" y="connsiteY0"/>
                    </a:cxn>
                    <a:cxn ang="0">
                      <a:pos x="connsiteX1" y="connsiteY1"/>
                    </a:cxn>
                    <a:cxn ang="0">
                      <a:pos x="connsiteX2" y="connsiteY2"/>
                    </a:cxn>
                  </a:cxnLst>
                  <a:rect l="l" t="t" r="r" b="b"/>
                  <a:pathLst>
                    <a:path w="94544" h="108102">
                      <a:moveTo>
                        <a:pt x="33810" y="0"/>
                      </a:moveTo>
                      <a:cubicBezTo>
                        <a:pt x="16348" y="31750"/>
                        <a:pt x="-7721" y="79106"/>
                        <a:pt x="2401" y="96239"/>
                      </a:cubicBezTo>
                      <a:cubicBezTo>
                        <a:pt x="12523" y="113372"/>
                        <a:pt x="53840" y="108527"/>
                        <a:pt x="94544" y="102797"/>
                      </a:cubicBezTo>
                    </a:path>
                  </a:pathLst>
                </a:custGeom>
                <a:noFill/>
                <a:ln w="12700" cap="flat" cmpd="sng" algn="ctr">
                  <a:solidFill>
                    <a:srgbClr val="A75809"/>
                  </a:solid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11" name="Oval 110">
                  <a:extLst>
                    <a:ext uri="{FF2B5EF4-FFF2-40B4-BE49-F238E27FC236}">
                      <a16:creationId xmlns:a16="http://schemas.microsoft.com/office/drawing/2014/main" id="{B52ACCA0-EE5A-DE03-9723-6260160D6847}"/>
                    </a:ext>
                  </a:extLst>
                </p:cNvPr>
                <p:cNvSpPr/>
                <p:nvPr/>
              </p:nvSpPr>
              <p:spPr>
                <a:xfrm flipH="1">
                  <a:off x="7370494" y="4013886"/>
                  <a:ext cx="247569" cy="200609"/>
                </a:xfrm>
                <a:prstGeom prst="ellipse">
                  <a:avLst/>
                </a:prstGeom>
                <a:solidFill>
                  <a:srgbClr val="FF0000">
                    <a:alpha val="8000"/>
                  </a:srgbClr>
                </a:solidFill>
                <a:ln w="12700" cap="flat" cmpd="sng" algn="ctr">
                  <a:noFill/>
                  <a:prstDash val="solid"/>
                  <a:miter lim="800000"/>
                </a:ln>
                <a:effectLst/>
              </p:spPr>
              <p:txBody>
                <a:bodyPr rtlCol="0" anchor="ctr"/>
                <a:lstStyle/>
                <a:p>
                  <a:pPr algn="ctr">
                    <a:defRPr/>
                  </a:pPr>
                  <a:endParaRPr lang="en-US" kern="0">
                    <a:solidFill>
                      <a:prstClr val="white"/>
                    </a:solidFill>
                    <a:latin typeface="Calibri"/>
                  </a:endParaRPr>
                </a:p>
              </p:txBody>
            </p:sp>
            <p:sp>
              <p:nvSpPr>
                <p:cNvPr id="112" name="Oval 111">
                  <a:extLst>
                    <a:ext uri="{FF2B5EF4-FFF2-40B4-BE49-F238E27FC236}">
                      <a16:creationId xmlns:a16="http://schemas.microsoft.com/office/drawing/2014/main" id="{EB129D48-E9C0-CA40-3EDD-AC79CBA5623B}"/>
                    </a:ext>
                  </a:extLst>
                </p:cNvPr>
                <p:cNvSpPr/>
                <p:nvPr/>
              </p:nvSpPr>
              <p:spPr>
                <a:xfrm flipH="1">
                  <a:off x="6740737" y="4015344"/>
                  <a:ext cx="247569" cy="200609"/>
                </a:xfrm>
                <a:prstGeom prst="ellipse">
                  <a:avLst/>
                </a:prstGeom>
                <a:solidFill>
                  <a:srgbClr val="FF0000">
                    <a:alpha val="8000"/>
                  </a:srgbClr>
                </a:solidFill>
                <a:ln w="12700" cap="flat" cmpd="sng" algn="ctr">
                  <a:noFill/>
                  <a:prstDash val="solid"/>
                  <a:miter lim="800000"/>
                </a:ln>
                <a:effectLst/>
              </p:spPr>
              <p:txBody>
                <a:bodyPr rtlCol="0" anchor="ctr"/>
                <a:lstStyle/>
                <a:p>
                  <a:pPr algn="ctr">
                    <a:defRPr/>
                  </a:pPr>
                  <a:endParaRPr lang="en-US" kern="0">
                    <a:solidFill>
                      <a:prstClr val="white"/>
                    </a:solidFill>
                    <a:latin typeface="Calibri"/>
                  </a:endParaRPr>
                </a:p>
              </p:txBody>
            </p:sp>
            <p:sp>
              <p:nvSpPr>
                <p:cNvPr id="113" name="Diagonal Stripe 112">
                  <a:extLst>
                    <a:ext uri="{FF2B5EF4-FFF2-40B4-BE49-F238E27FC236}">
                      <a16:creationId xmlns:a16="http://schemas.microsoft.com/office/drawing/2014/main" id="{D9611B54-B618-3D59-258F-722DAA0CE1BA}"/>
                    </a:ext>
                  </a:extLst>
                </p:cNvPr>
                <p:cNvSpPr/>
                <p:nvPr/>
              </p:nvSpPr>
              <p:spPr>
                <a:xfrm rot="609218">
                  <a:off x="7217412" y="3641433"/>
                  <a:ext cx="370838" cy="88647"/>
                </a:xfrm>
                <a:prstGeom prst="diagStripe">
                  <a:avLst/>
                </a:prstGeom>
                <a:solidFill>
                  <a:srgbClr val="843C0C"/>
                </a:solidFill>
                <a:ln w="12700" cap="flat" cmpd="sng" algn="ctr">
                  <a:noFill/>
                  <a:prstDash val="solid"/>
                  <a:miter lim="800000"/>
                </a:ln>
                <a:effectLst/>
              </p:spPr>
              <p:txBody>
                <a:bodyPr rtlCol="0" anchor="ctr"/>
                <a:lstStyle/>
                <a:p>
                  <a:pPr algn="ctr">
                    <a:defRPr/>
                  </a:pPr>
                  <a:endParaRPr lang="en-US" kern="0">
                    <a:solidFill>
                      <a:prstClr val="white"/>
                    </a:solidFill>
                    <a:latin typeface="Corbel" panose="020B0503020204020204"/>
                  </a:endParaRPr>
                </a:p>
              </p:txBody>
            </p:sp>
            <p:sp>
              <p:nvSpPr>
                <p:cNvPr id="114" name="Diagonal Stripe 113">
                  <a:extLst>
                    <a:ext uri="{FF2B5EF4-FFF2-40B4-BE49-F238E27FC236}">
                      <a16:creationId xmlns:a16="http://schemas.microsoft.com/office/drawing/2014/main" id="{60869AA3-3F18-8D47-CEC5-C5D31C3DE928}"/>
                    </a:ext>
                  </a:extLst>
                </p:cNvPr>
                <p:cNvSpPr/>
                <p:nvPr/>
              </p:nvSpPr>
              <p:spPr>
                <a:xfrm rot="20990782" flipH="1">
                  <a:off x="6728293" y="3633510"/>
                  <a:ext cx="370838" cy="98674"/>
                </a:xfrm>
                <a:prstGeom prst="diagStripe">
                  <a:avLst/>
                </a:prstGeom>
                <a:solidFill>
                  <a:srgbClr val="843C0C"/>
                </a:solidFill>
                <a:ln w="12700" cap="flat" cmpd="sng" algn="ctr">
                  <a:noFill/>
                  <a:prstDash val="solid"/>
                  <a:miter lim="800000"/>
                </a:ln>
                <a:effectLst/>
              </p:spPr>
              <p:txBody>
                <a:bodyPr rtlCol="0" anchor="ctr"/>
                <a:lstStyle/>
                <a:p>
                  <a:pPr algn="ctr">
                    <a:defRPr/>
                  </a:pPr>
                  <a:endParaRPr lang="en-US" kern="0">
                    <a:solidFill>
                      <a:prstClr val="white"/>
                    </a:solidFill>
                    <a:latin typeface="Corbel" panose="020B0503020204020204"/>
                  </a:endParaRPr>
                </a:p>
              </p:txBody>
            </p:sp>
            <p:sp>
              <p:nvSpPr>
                <p:cNvPr id="115" name="Isosceles Triangle 114">
                  <a:extLst>
                    <a:ext uri="{FF2B5EF4-FFF2-40B4-BE49-F238E27FC236}">
                      <a16:creationId xmlns:a16="http://schemas.microsoft.com/office/drawing/2014/main" id="{C04D3399-ADE9-6C9D-17D8-D695B5A04D9A}"/>
                    </a:ext>
                  </a:extLst>
                </p:cNvPr>
                <p:cNvSpPr/>
                <p:nvPr/>
              </p:nvSpPr>
              <p:spPr>
                <a:xfrm rot="10800000" flipH="1">
                  <a:off x="7003386" y="4334486"/>
                  <a:ext cx="343536" cy="163911"/>
                </a:xfrm>
                <a:prstGeom prst="triangle">
                  <a:avLst/>
                </a:prstGeom>
                <a:solidFill>
                  <a:sysClr val="window" lastClr="FFFFFF"/>
                </a:solidFill>
                <a:ln w="19050" cap="flat" cmpd="sng" algn="ctr">
                  <a:solidFill>
                    <a:srgbClr val="FF0000">
                      <a:lumMod val="40000"/>
                      <a:lumOff val="60000"/>
                    </a:srgbClr>
                  </a:solid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grpSp>
          <p:grpSp>
            <p:nvGrpSpPr>
              <p:cNvPr id="98" name="Group 97">
                <a:extLst>
                  <a:ext uri="{FF2B5EF4-FFF2-40B4-BE49-F238E27FC236}">
                    <a16:creationId xmlns:a16="http://schemas.microsoft.com/office/drawing/2014/main" id="{61CAC9BD-FC13-037A-9924-2A3231758896}"/>
                  </a:ext>
                </a:extLst>
              </p:cNvPr>
              <p:cNvGrpSpPr/>
              <p:nvPr/>
            </p:nvGrpSpPr>
            <p:grpSpPr>
              <a:xfrm rot="19894200">
                <a:off x="1864249" y="2894024"/>
                <a:ext cx="386764" cy="226743"/>
                <a:chOff x="5136060" y="1710152"/>
                <a:chExt cx="538831" cy="347248"/>
              </a:xfrm>
            </p:grpSpPr>
            <p:sp>
              <p:nvSpPr>
                <p:cNvPr id="99" name="Oval 5">
                  <a:extLst>
                    <a:ext uri="{FF2B5EF4-FFF2-40B4-BE49-F238E27FC236}">
                      <a16:creationId xmlns:a16="http://schemas.microsoft.com/office/drawing/2014/main" id="{89E63690-E440-18DB-ACA4-43CD7E5DA50A}"/>
                    </a:ext>
                  </a:extLst>
                </p:cNvPr>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nvGrpSpPr>
                <p:cNvPr id="100" name="Group 99">
                  <a:extLst>
                    <a:ext uri="{FF2B5EF4-FFF2-40B4-BE49-F238E27FC236}">
                      <a16:creationId xmlns:a16="http://schemas.microsoft.com/office/drawing/2014/main" id="{44CD7FC8-D35A-4F77-1196-FD3D19EED6E6}"/>
                    </a:ext>
                  </a:extLst>
                </p:cNvPr>
                <p:cNvGrpSpPr/>
                <p:nvPr/>
              </p:nvGrpSpPr>
              <p:grpSpPr>
                <a:xfrm rot="20545732">
                  <a:off x="5242936" y="1710152"/>
                  <a:ext cx="85726" cy="45719"/>
                  <a:chOff x="5293988" y="1700325"/>
                  <a:chExt cx="85726" cy="42639"/>
                </a:xfrm>
              </p:grpSpPr>
              <p:cxnSp>
                <p:nvCxnSpPr>
                  <p:cNvPr id="106" name="Straight Connector 105">
                    <a:extLst>
                      <a:ext uri="{FF2B5EF4-FFF2-40B4-BE49-F238E27FC236}">
                        <a16:creationId xmlns:a16="http://schemas.microsoft.com/office/drawing/2014/main" id="{71CD15E5-E332-AA29-24C8-02209BCA0A31}"/>
                      </a:ext>
                    </a:extLst>
                  </p:cNvPr>
                  <p:cNvCxnSpPr/>
                  <p:nvPr/>
                </p:nvCxnSpPr>
                <p:spPr>
                  <a:xfrm>
                    <a:off x="5293988"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107" name="Straight Connector 106">
                    <a:extLst>
                      <a:ext uri="{FF2B5EF4-FFF2-40B4-BE49-F238E27FC236}">
                        <a16:creationId xmlns:a16="http://schemas.microsoft.com/office/drawing/2014/main" id="{9FC4B75B-006D-DAF0-3531-704565EBC499}"/>
                      </a:ext>
                    </a:extLst>
                  </p:cNvPr>
                  <p:cNvCxnSpPr/>
                  <p:nvPr/>
                </p:nvCxnSpPr>
                <p:spPr>
                  <a:xfrm>
                    <a:off x="5336850"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108" name="Straight Connector 107">
                    <a:extLst>
                      <a:ext uri="{FF2B5EF4-FFF2-40B4-BE49-F238E27FC236}">
                        <a16:creationId xmlns:a16="http://schemas.microsoft.com/office/drawing/2014/main" id="{16229383-B0D4-A560-937C-5570C6D2E60F}"/>
                      </a:ext>
                    </a:extLst>
                  </p:cNvPr>
                  <p:cNvCxnSpPr/>
                  <p:nvPr/>
                </p:nvCxnSpPr>
                <p:spPr>
                  <a:xfrm>
                    <a:off x="5379714" y="1700325"/>
                    <a:ext cx="0" cy="42639"/>
                  </a:xfrm>
                  <a:prstGeom prst="line">
                    <a:avLst/>
                  </a:prstGeom>
                  <a:noFill/>
                  <a:ln w="31750" cap="sq" cmpd="dbl" algn="ctr">
                    <a:solidFill>
                      <a:sysClr val="windowText" lastClr="000000"/>
                    </a:solidFill>
                    <a:prstDash val="dashDot"/>
                    <a:round/>
                    <a:headEnd type="none" w="med" len="sm"/>
                    <a:tailEnd type="none"/>
                  </a:ln>
                  <a:effectLst/>
                </p:spPr>
              </p:cxnSp>
            </p:grpSp>
            <p:sp>
              <p:nvSpPr>
                <p:cNvPr id="101" name="Oval 4">
                  <a:extLst>
                    <a:ext uri="{FF2B5EF4-FFF2-40B4-BE49-F238E27FC236}">
                      <a16:creationId xmlns:a16="http://schemas.microsoft.com/office/drawing/2014/main" id="{A7CC9EA1-D1F0-9C23-1348-EE0E2C366DF1}"/>
                    </a:ext>
                  </a:extLst>
                </p:cNvPr>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02" name="Oval 101">
                  <a:extLst>
                    <a:ext uri="{FF2B5EF4-FFF2-40B4-BE49-F238E27FC236}">
                      <a16:creationId xmlns:a16="http://schemas.microsoft.com/office/drawing/2014/main" id="{1EAB76ED-5C00-ADAC-4BB2-D67EFC42C6D6}"/>
                    </a:ext>
                  </a:extLst>
                </p:cNvPr>
                <p:cNvSpPr/>
                <p:nvPr/>
              </p:nvSpPr>
              <p:spPr>
                <a:xfrm>
                  <a:off x="5275412" y="1778000"/>
                  <a:ext cx="279400" cy="279400"/>
                </a:xfrm>
                <a:prstGeom prst="ellipse">
                  <a:avLst/>
                </a:prstGeom>
                <a:solidFill>
                  <a:srgbClr val="864826"/>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03" name="Oval 102">
                  <a:extLst>
                    <a:ext uri="{FF2B5EF4-FFF2-40B4-BE49-F238E27FC236}">
                      <a16:creationId xmlns:a16="http://schemas.microsoft.com/office/drawing/2014/main" id="{FB2A9C16-6232-F664-067E-311763F5AE67}"/>
                    </a:ext>
                  </a:extLst>
                </p:cNvPr>
                <p:cNvSpPr/>
                <p:nvPr/>
              </p:nvSpPr>
              <p:spPr>
                <a:xfrm>
                  <a:off x="5331124" y="1833712"/>
                  <a:ext cx="223688" cy="223688"/>
                </a:xfrm>
                <a:prstGeom prst="ellipse">
                  <a:avLst/>
                </a:prstGeom>
                <a:solidFill>
                  <a:srgbClr val="33030D"/>
                </a:solidFill>
                <a:ln w="12700" cap="flat" cmpd="sng" algn="ctr">
                  <a:noFill/>
                  <a:prstDash val="solid"/>
                  <a:miter lim="800000"/>
                </a:ln>
                <a:effectLst/>
              </p:spPr>
              <p:txBody>
                <a:bodyPr rtlCol="0" anchor="ctr"/>
                <a:lstStyle/>
                <a:p>
                  <a:pPr algn="ctr">
                    <a:defRPr/>
                  </a:pPr>
                  <a:endParaRPr lang="en-US" sz="1530" kern="0" dirty="0">
                    <a:solidFill>
                      <a:prstClr val="white"/>
                    </a:solidFill>
                    <a:latin typeface="Calibri"/>
                  </a:endParaRPr>
                </a:p>
              </p:txBody>
            </p:sp>
            <p:sp>
              <p:nvSpPr>
                <p:cNvPr id="104" name="Oval 103">
                  <a:extLst>
                    <a:ext uri="{FF2B5EF4-FFF2-40B4-BE49-F238E27FC236}">
                      <a16:creationId xmlns:a16="http://schemas.microsoft.com/office/drawing/2014/main" id="{AB196175-A57F-B7B0-9F91-156D67D740DC}"/>
                    </a:ext>
                  </a:extLst>
                </p:cNvPr>
                <p:cNvSpPr/>
                <p:nvPr/>
              </p:nvSpPr>
              <p:spPr>
                <a:xfrm>
                  <a:off x="5404868" y="1846412"/>
                  <a:ext cx="127000" cy="127000"/>
                </a:xfrm>
                <a:prstGeom prst="ellipse">
                  <a:avLst/>
                </a:prstGeom>
                <a:solidFill>
                  <a:srgbClr val="B46004"/>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05" name="Oval 104">
                  <a:extLst>
                    <a:ext uri="{FF2B5EF4-FFF2-40B4-BE49-F238E27FC236}">
                      <a16:creationId xmlns:a16="http://schemas.microsoft.com/office/drawing/2014/main" id="{11F87A39-0EED-0885-91DB-28FFD238CF8C}"/>
                    </a:ext>
                  </a:extLst>
                </p:cNvPr>
                <p:cNvSpPr/>
                <p:nvPr/>
              </p:nvSpPr>
              <p:spPr>
                <a:xfrm>
                  <a:off x="5442970" y="1903413"/>
                  <a:ext cx="88898" cy="82699"/>
                </a:xfrm>
                <a:prstGeom prst="ellipse">
                  <a:avLst/>
                </a:pr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grpSp>
      </p:grpSp>
    </p:spTree>
    <p:extLst>
      <p:ext uri="{BB962C8B-B14F-4D97-AF65-F5344CB8AC3E}">
        <p14:creationId xmlns:p14="http://schemas.microsoft.com/office/powerpoint/2010/main" val="24305183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1"/>
          <p:cNvSpPr>
            <a:spLocks noGrp="1"/>
          </p:cNvSpPr>
          <p:nvPr>
            <p:ph type="title"/>
          </p:nvPr>
        </p:nvSpPr>
        <p:spPr>
          <a:xfrm>
            <a:off x="0" y="-64608"/>
            <a:ext cx="12192000" cy="1097280"/>
          </a:xfrm>
          <a:solidFill>
            <a:srgbClr val="712766"/>
          </a:solidFill>
        </p:spPr>
        <p:txBody>
          <a:bodyPr>
            <a:normAutofit/>
          </a:bodyPr>
          <a:lstStyle/>
          <a:p>
            <a:pPr marL="457200" algn="l"/>
            <a:r>
              <a:rPr lang="en-US" sz="4800" b="1" dirty="0">
                <a:solidFill>
                  <a:schemeClr val="bg1"/>
                </a:solidFill>
                <a:latin typeface="Juice ITC" panose="04040403040A02020202" pitchFamily="82" charset="0"/>
              </a:rPr>
              <a:t>Is Your Kitchen Clean, Really? </a:t>
            </a:r>
          </a:p>
        </p:txBody>
      </p:sp>
      <p:grpSp>
        <p:nvGrpSpPr>
          <p:cNvPr id="23" name="Group 22">
            <a:extLst>
              <a:ext uri="{FF2B5EF4-FFF2-40B4-BE49-F238E27FC236}">
                <a16:creationId xmlns:a16="http://schemas.microsoft.com/office/drawing/2014/main" id="{F4C1BAB8-AC4C-C0F0-13C6-2C7AA3380E67}"/>
              </a:ext>
            </a:extLst>
          </p:cNvPr>
          <p:cNvGrpSpPr/>
          <p:nvPr/>
        </p:nvGrpSpPr>
        <p:grpSpPr>
          <a:xfrm>
            <a:off x="10247086" y="1327829"/>
            <a:ext cx="1736205" cy="1891011"/>
            <a:chOff x="-1291755" y="2720076"/>
            <a:chExt cx="2982307" cy="3699774"/>
          </a:xfrm>
        </p:grpSpPr>
        <p:sp>
          <p:nvSpPr>
            <p:cNvPr id="107" name="Oval 106">
              <a:extLst>
                <a:ext uri="{FF2B5EF4-FFF2-40B4-BE49-F238E27FC236}">
                  <a16:creationId xmlns:a16="http://schemas.microsoft.com/office/drawing/2014/main" id="{1E28134A-D0F5-A484-9785-4583116C5EAC}"/>
                </a:ext>
              </a:extLst>
            </p:cNvPr>
            <p:cNvSpPr/>
            <p:nvPr/>
          </p:nvSpPr>
          <p:spPr>
            <a:xfrm>
              <a:off x="-1162050" y="3524250"/>
              <a:ext cx="2743200" cy="2800350"/>
            </a:xfrm>
            <a:prstGeom prst="ellipse">
              <a:avLst/>
            </a:prstGeom>
            <a:solidFill>
              <a:srgbClr val="FDE9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C8FED9A3-7A9A-F408-A152-E1EE623AA85D}"/>
                </a:ext>
              </a:extLst>
            </p:cNvPr>
            <p:cNvSpPr/>
            <p:nvPr/>
          </p:nvSpPr>
          <p:spPr>
            <a:xfrm>
              <a:off x="-1291755" y="3429000"/>
              <a:ext cx="2982307" cy="2990850"/>
            </a:xfrm>
            <a:prstGeom prst="ellipse">
              <a:avLst/>
            </a:prstGeom>
            <a:noFill/>
            <a:ln w="38100">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9" name="Group 108">
              <a:extLst>
                <a:ext uri="{FF2B5EF4-FFF2-40B4-BE49-F238E27FC236}">
                  <a16:creationId xmlns:a16="http://schemas.microsoft.com/office/drawing/2014/main" id="{93C23B51-AB51-D139-3F46-7FDB6AD00888}"/>
                </a:ext>
              </a:extLst>
            </p:cNvPr>
            <p:cNvGrpSpPr/>
            <p:nvPr/>
          </p:nvGrpSpPr>
          <p:grpSpPr>
            <a:xfrm flipH="1">
              <a:off x="-1205954" y="2720076"/>
              <a:ext cx="2290770" cy="3649875"/>
              <a:chOff x="720551" y="1573392"/>
              <a:chExt cx="2290770" cy="3649875"/>
            </a:xfrm>
          </p:grpSpPr>
          <p:sp>
            <p:nvSpPr>
              <p:cNvPr id="110" name="Freeform: Shape 109">
                <a:extLst>
                  <a:ext uri="{FF2B5EF4-FFF2-40B4-BE49-F238E27FC236}">
                    <a16:creationId xmlns:a16="http://schemas.microsoft.com/office/drawing/2014/main" id="{644E7E9F-861B-8AEF-0BB4-4BDDB8D6E0A6}"/>
                  </a:ext>
                </a:extLst>
              </p:cNvPr>
              <p:cNvSpPr>
                <a:spLocks noChangeAspect="1"/>
              </p:cNvSpPr>
              <p:nvPr/>
            </p:nvSpPr>
            <p:spPr>
              <a:xfrm rot="20010427">
                <a:off x="2111959" y="3476407"/>
                <a:ext cx="899362" cy="802571"/>
              </a:xfrm>
              <a:custGeom>
                <a:avLst/>
                <a:gdLst>
                  <a:gd name="connsiteX0" fmla="*/ 727777 w 977309"/>
                  <a:gd name="connsiteY0" fmla="*/ 193137 h 872129"/>
                  <a:gd name="connsiteX1" fmla="*/ 727785 w 977309"/>
                  <a:gd name="connsiteY1" fmla="*/ 193288 h 872129"/>
                  <a:gd name="connsiteX2" fmla="*/ 727863 w 977309"/>
                  <a:gd name="connsiteY2" fmla="*/ 193369 h 872129"/>
                  <a:gd name="connsiteX3" fmla="*/ 859327 w 977309"/>
                  <a:gd name="connsiteY3" fmla="*/ 1992 h 872129"/>
                  <a:gd name="connsiteX4" fmla="*/ 867099 w 977309"/>
                  <a:gd name="connsiteY4" fmla="*/ 7451 h 872129"/>
                  <a:gd name="connsiteX5" fmla="*/ 874336 w 977309"/>
                  <a:gd name="connsiteY5" fmla="*/ 15073 h 872129"/>
                  <a:gd name="connsiteX6" fmla="*/ 873456 w 977309"/>
                  <a:gd name="connsiteY6" fmla="*/ 48886 h 872129"/>
                  <a:gd name="connsiteX7" fmla="*/ 738232 w 977309"/>
                  <a:gd name="connsiteY7" fmla="*/ 180451 h 872129"/>
                  <a:gd name="connsiteX8" fmla="*/ 734701 w 977309"/>
                  <a:gd name="connsiteY8" fmla="*/ 186577 h 872129"/>
                  <a:gd name="connsiteX9" fmla="*/ 734792 w 977309"/>
                  <a:gd name="connsiteY9" fmla="*/ 187865 h 872129"/>
                  <a:gd name="connsiteX10" fmla="*/ 736765 w 977309"/>
                  <a:gd name="connsiteY10" fmla="*/ 188259 h 872129"/>
                  <a:gd name="connsiteX11" fmla="*/ 740521 w 977309"/>
                  <a:gd name="connsiteY11" fmla="*/ 186910 h 872129"/>
                  <a:gd name="connsiteX12" fmla="*/ 741372 w 977309"/>
                  <a:gd name="connsiteY12" fmla="*/ 186398 h 872129"/>
                  <a:gd name="connsiteX13" fmla="*/ 744464 w 977309"/>
                  <a:gd name="connsiteY13" fmla="*/ 183942 h 872129"/>
                  <a:gd name="connsiteX14" fmla="*/ 902899 w 977309"/>
                  <a:gd name="connsiteY14" fmla="*/ 45136 h 872129"/>
                  <a:gd name="connsiteX15" fmla="*/ 953514 w 977309"/>
                  <a:gd name="connsiteY15" fmla="*/ 47775 h 872129"/>
                  <a:gd name="connsiteX16" fmla="*/ 953716 w 977309"/>
                  <a:gd name="connsiteY16" fmla="*/ 47999 h 872129"/>
                  <a:gd name="connsiteX17" fmla="*/ 951358 w 977309"/>
                  <a:gd name="connsiteY17" fmla="*/ 92284 h 872129"/>
                  <a:gd name="connsiteX18" fmla="*/ 828310 w 977309"/>
                  <a:gd name="connsiteY18" fmla="*/ 202893 h 872129"/>
                  <a:gd name="connsiteX19" fmla="*/ 785758 w 977309"/>
                  <a:gd name="connsiteY19" fmla="*/ 240432 h 872129"/>
                  <a:gd name="connsiteX20" fmla="*/ 891421 w 977309"/>
                  <a:gd name="connsiteY20" fmla="*/ 153002 h 872129"/>
                  <a:gd name="connsiteX21" fmla="*/ 931233 w 977309"/>
                  <a:gd name="connsiteY21" fmla="*/ 121399 h 872129"/>
                  <a:gd name="connsiteX22" fmla="*/ 957473 w 977309"/>
                  <a:gd name="connsiteY22" fmla="*/ 116563 h 872129"/>
                  <a:gd name="connsiteX23" fmla="*/ 971150 w 977309"/>
                  <a:gd name="connsiteY23" fmla="*/ 125988 h 872129"/>
                  <a:gd name="connsiteX24" fmla="*/ 966562 w 977309"/>
                  <a:gd name="connsiteY24" fmla="*/ 165907 h 872129"/>
                  <a:gd name="connsiteX25" fmla="*/ 821575 w 977309"/>
                  <a:gd name="connsiteY25" fmla="*/ 291671 h 872129"/>
                  <a:gd name="connsiteX26" fmla="*/ 818242 w 977309"/>
                  <a:gd name="connsiteY26" fmla="*/ 304146 h 872129"/>
                  <a:gd name="connsiteX27" fmla="*/ 824030 w 977309"/>
                  <a:gd name="connsiteY27" fmla="*/ 301801 h 872129"/>
                  <a:gd name="connsiteX28" fmla="*/ 830191 w 977309"/>
                  <a:gd name="connsiteY28" fmla="*/ 296872 h 872129"/>
                  <a:gd name="connsiteX29" fmla="*/ 908526 w 977309"/>
                  <a:gd name="connsiteY29" fmla="*/ 238712 h 872129"/>
                  <a:gd name="connsiteX30" fmla="*/ 948444 w 977309"/>
                  <a:gd name="connsiteY30" fmla="*/ 243299 h 872129"/>
                  <a:gd name="connsiteX31" fmla="*/ 943855 w 977309"/>
                  <a:gd name="connsiteY31" fmla="*/ 283218 h 872129"/>
                  <a:gd name="connsiteX32" fmla="*/ 863136 w 977309"/>
                  <a:gd name="connsiteY32" fmla="*/ 348342 h 872129"/>
                  <a:gd name="connsiteX33" fmla="*/ 817278 w 977309"/>
                  <a:gd name="connsiteY33" fmla="*/ 378305 h 872129"/>
                  <a:gd name="connsiteX34" fmla="*/ 814780 w 977309"/>
                  <a:gd name="connsiteY34" fmla="*/ 379576 h 872129"/>
                  <a:gd name="connsiteX35" fmla="*/ 810574 w 977309"/>
                  <a:gd name="connsiteY35" fmla="*/ 382319 h 872129"/>
                  <a:gd name="connsiteX36" fmla="*/ 749973 w 977309"/>
                  <a:gd name="connsiteY36" fmla="*/ 423501 h 872129"/>
                  <a:gd name="connsiteX37" fmla="*/ 670631 w 977309"/>
                  <a:gd name="connsiteY37" fmla="*/ 457344 h 872129"/>
                  <a:gd name="connsiteX38" fmla="*/ 628565 w 977309"/>
                  <a:gd name="connsiteY38" fmla="*/ 448617 h 872129"/>
                  <a:gd name="connsiteX39" fmla="*/ 624642 w 977309"/>
                  <a:gd name="connsiteY39" fmla="*/ 456078 h 872129"/>
                  <a:gd name="connsiteX40" fmla="*/ 426470 w 977309"/>
                  <a:gd name="connsiteY40" fmla="*/ 674023 h 872129"/>
                  <a:gd name="connsiteX41" fmla="*/ 173316 w 977309"/>
                  <a:gd name="connsiteY41" fmla="*/ 870821 h 872129"/>
                  <a:gd name="connsiteX42" fmla="*/ 171003 w 977309"/>
                  <a:gd name="connsiteY42" fmla="*/ 868408 h 872129"/>
                  <a:gd name="connsiteX43" fmla="*/ 34129 w 977309"/>
                  <a:gd name="connsiteY43" fmla="*/ 868408 h 872129"/>
                  <a:gd name="connsiteX44" fmla="*/ 0 w 977309"/>
                  <a:gd name="connsiteY44" fmla="*/ 493901 h 872129"/>
                  <a:gd name="connsiteX45" fmla="*/ 34129 w 977309"/>
                  <a:gd name="connsiteY45" fmla="*/ 119394 h 872129"/>
                  <a:gd name="connsiteX46" fmla="*/ 178009 w 977309"/>
                  <a:gd name="connsiteY46" fmla="*/ 119394 h 872129"/>
                  <a:gd name="connsiteX47" fmla="*/ 212138 w 977309"/>
                  <a:gd name="connsiteY47" fmla="*/ 493901 h 872129"/>
                  <a:gd name="connsiteX48" fmla="*/ 210197 w 977309"/>
                  <a:gd name="connsiteY48" fmla="*/ 599380 h 872129"/>
                  <a:gd name="connsiteX49" fmla="*/ 284115 w 977309"/>
                  <a:gd name="connsiteY49" fmla="*/ 525499 h 872129"/>
                  <a:gd name="connsiteX50" fmla="*/ 510262 w 977309"/>
                  <a:gd name="connsiteY50" fmla="*/ 336742 h 872129"/>
                  <a:gd name="connsiteX51" fmla="*/ 512320 w 977309"/>
                  <a:gd name="connsiteY51" fmla="*/ 335770 h 872129"/>
                  <a:gd name="connsiteX52" fmla="*/ 511936 w 977309"/>
                  <a:gd name="connsiteY52" fmla="*/ 335211 h 872129"/>
                  <a:gd name="connsiteX53" fmla="*/ 528156 w 977309"/>
                  <a:gd name="connsiteY53" fmla="*/ 206729 h 872129"/>
                  <a:gd name="connsiteX54" fmla="*/ 555621 w 977309"/>
                  <a:gd name="connsiteY54" fmla="*/ 123388 h 872129"/>
                  <a:gd name="connsiteX55" fmla="*/ 530007 w 977309"/>
                  <a:gd name="connsiteY55" fmla="*/ 54194 h 872129"/>
                  <a:gd name="connsiteX56" fmla="*/ 530103 w 977309"/>
                  <a:gd name="connsiteY56" fmla="*/ 51496 h 872129"/>
                  <a:gd name="connsiteX57" fmla="*/ 529687 w 977309"/>
                  <a:gd name="connsiteY57" fmla="*/ 47333 h 872129"/>
                  <a:gd name="connsiteX58" fmla="*/ 537432 w 977309"/>
                  <a:gd name="connsiteY58" fmla="*/ 27564 h 872129"/>
                  <a:gd name="connsiteX59" fmla="*/ 600705 w 977309"/>
                  <a:gd name="connsiteY59" fmla="*/ 49307 h 872129"/>
                  <a:gd name="connsiteX60" fmla="*/ 615680 w 977309"/>
                  <a:gd name="connsiteY60" fmla="*/ 72812 h 872129"/>
                  <a:gd name="connsiteX61" fmla="*/ 618946 w 977309"/>
                  <a:gd name="connsiteY61" fmla="*/ 82609 h 872129"/>
                  <a:gd name="connsiteX62" fmla="*/ 619132 w 977309"/>
                  <a:gd name="connsiteY62" fmla="*/ 84159 h 872129"/>
                  <a:gd name="connsiteX63" fmla="*/ 614698 w 977309"/>
                  <a:gd name="connsiteY63" fmla="*/ 122712 h 872129"/>
                  <a:gd name="connsiteX64" fmla="*/ 614987 w 977309"/>
                  <a:gd name="connsiteY64" fmla="*/ 122593 h 872129"/>
                  <a:gd name="connsiteX65" fmla="*/ 614002 w 977309"/>
                  <a:gd name="connsiteY65" fmla="*/ 127552 h 872129"/>
                  <a:gd name="connsiteX66" fmla="*/ 620471 w 977309"/>
                  <a:gd name="connsiteY66" fmla="*/ 148663 h 872129"/>
                  <a:gd name="connsiteX67" fmla="*/ 623009 w 977309"/>
                  <a:gd name="connsiteY67" fmla="*/ 151359 h 872129"/>
                  <a:gd name="connsiteX68" fmla="*/ 623025 w 977309"/>
                  <a:gd name="connsiteY68" fmla="*/ 152349 h 872129"/>
                  <a:gd name="connsiteX69" fmla="*/ 624018 w 977309"/>
                  <a:gd name="connsiteY69" fmla="*/ 152432 h 872129"/>
                  <a:gd name="connsiteX70" fmla="*/ 624613 w 977309"/>
                  <a:gd name="connsiteY70" fmla="*/ 153062 h 872129"/>
                  <a:gd name="connsiteX71" fmla="*/ 635408 w 977309"/>
                  <a:gd name="connsiteY71" fmla="*/ 159243 h 872129"/>
                  <a:gd name="connsiteX72" fmla="*/ 638892 w 977309"/>
                  <a:gd name="connsiteY72" fmla="*/ 159943 h 872129"/>
                  <a:gd name="connsiteX73" fmla="*/ 641177 w 977309"/>
                  <a:gd name="connsiteY73" fmla="*/ 161064 h 872129"/>
                  <a:gd name="connsiteX74" fmla="*/ 664717 w 977309"/>
                  <a:gd name="connsiteY74" fmla="*/ 158508 h 872129"/>
                  <a:gd name="connsiteX75" fmla="*/ 669261 w 977309"/>
                  <a:gd name="connsiteY75" fmla="*/ 155656 h 872129"/>
                  <a:gd name="connsiteX76" fmla="*/ 671431 w 977309"/>
                  <a:gd name="connsiteY76" fmla="*/ 153780 h 872129"/>
                  <a:gd name="connsiteX77" fmla="*/ 671523 w 977309"/>
                  <a:gd name="connsiteY77" fmla="*/ 153804 h 872129"/>
                  <a:gd name="connsiteX78" fmla="*/ 674725 w 977309"/>
                  <a:gd name="connsiteY78" fmla="*/ 150837 h 872129"/>
                  <a:gd name="connsiteX79" fmla="*/ 833285 w 977309"/>
                  <a:gd name="connsiteY79" fmla="*/ 6571 h 872129"/>
                  <a:gd name="connsiteX80" fmla="*/ 859327 w 977309"/>
                  <a:gd name="connsiteY80" fmla="*/ 1992 h 87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77309" h="872129">
                    <a:moveTo>
                      <a:pt x="727777" y="193137"/>
                    </a:moveTo>
                    <a:lnTo>
                      <a:pt x="727785" y="193288"/>
                    </a:lnTo>
                    <a:lnTo>
                      <a:pt x="727863" y="193369"/>
                    </a:lnTo>
                    <a:close/>
                    <a:moveTo>
                      <a:pt x="859327" y="1992"/>
                    </a:moveTo>
                    <a:cubicBezTo>
                      <a:pt x="862174" y="3234"/>
                      <a:pt x="864826" y="5055"/>
                      <a:pt x="867099" y="7451"/>
                    </a:cubicBezTo>
                    <a:lnTo>
                      <a:pt x="874336" y="15073"/>
                    </a:lnTo>
                    <a:cubicBezTo>
                      <a:pt x="883430" y="24653"/>
                      <a:pt x="883036" y="39791"/>
                      <a:pt x="873456" y="48886"/>
                    </a:cubicBezTo>
                    <a:lnTo>
                      <a:pt x="738232" y="180451"/>
                    </a:lnTo>
                    <a:cubicBezTo>
                      <a:pt x="735838" y="182725"/>
                      <a:pt x="734901" y="184836"/>
                      <a:pt x="734701" y="186577"/>
                    </a:cubicBezTo>
                    <a:lnTo>
                      <a:pt x="734792" y="187865"/>
                    </a:lnTo>
                    <a:lnTo>
                      <a:pt x="736765" y="188259"/>
                    </a:lnTo>
                    <a:cubicBezTo>
                      <a:pt x="737784" y="188092"/>
                      <a:pt x="739065" y="187629"/>
                      <a:pt x="740521" y="186910"/>
                    </a:cubicBezTo>
                    <a:lnTo>
                      <a:pt x="741372" y="186398"/>
                    </a:lnTo>
                    <a:lnTo>
                      <a:pt x="744464" y="183942"/>
                    </a:lnTo>
                    <a:cubicBezTo>
                      <a:pt x="766266" y="166246"/>
                      <a:pt x="812711" y="123904"/>
                      <a:pt x="902899" y="45136"/>
                    </a:cubicBezTo>
                    <a:cubicBezTo>
                      <a:pt x="915779" y="33558"/>
                      <a:pt x="941937" y="34894"/>
                      <a:pt x="953514" y="47775"/>
                    </a:cubicBezTo>
                    <a:lnTo>
                      <a:pt x="953716" y="47999"/>
                    </a:lnTo>
                    <a:cubicBezTo>
                      <a:pt x="965295" y="60879"/>
                      <a:pt x="964238" y="80706"/>
                      <a:pt x="951358" y="92284"/>
                    </a:cubicBezTo>
                    <a:lnTo>
                      <a:pt x="828310" y="202893"/>
                    </a:lnTo>
                    <a:lnTo>
                      <a:pt x="785758" y="240432"/>
                    </a:lnTo>
                    <a:lnTo>
                      <a:pt x="891421" y="153002"/>
                    </a:lnTo>
                    <a:lnTo>
                      <a:pt x="931233" y="121399"/>
                    </a:lnTo>
                    <a:cubicBezTo>
                      <a:pt x="938913" y="115302"/>
                      <a:pt x="948775" y="113819"/>
                      <a:pt x="957473" y="116563"/>
                    </a:cubicBezTo>
                    <a:cubicBezTo>
                      <a:pt x="962691" y="118210"/>
                      <a:pt x="967492" y="121380"/>
                      <a:pt x="971150" y="125988"/>
                    </a:cubicBezTo>
                    <a:cubicBezTo>
                      <a:pt x="980906" y="138279"/>
                      <a:pt x="978851" y="156150"/>
                      <a:pt x="966562" y="165907"/>
                    </a:cubicBezTo>
                    <a:cubicBezTo>
                      <a:pt x="910304" y="210741"/>
                      <a:pt x="877833" y="246835"/>
                      <a:pt x="821575" y="291671"/>
                    </a:cubicBezTo>
                    <a:cubicBezTo>
                      <a:pt x="799070" y="309889"/>
                      <a:pt x="806855" y="308502"/>
                      <a:pt x="818242" y="304146"/>
                    </a:cubicBezTo>
                    <a:lnTo>
                      <a:pt x="824030" y="301801"/>
                    </a:lnTo>
                    <a:lnTo>
                      <a:pt x="830191" y="296872"/>
                    </a:lnTo>
                    <a:cubicBezTo>
                      <a:pt x="859693" y="273255"/>
                      <a:pt x="891280" y="248171"/>
                      <a:pt x="908526" y="238712"/>
                    </a:cubicBezTo>
                    <a:cubicBezTo>
                      <a:pt x="936119" y="223576"/>
                      <a:pt x="938688" y="231009"/>
                      <a:pt x="948444" y="243299"/>
                    </a:cubicBezTo>
                    <a:cubicBezTo>
                      <a:pt x="958200" y="255589"/>
                      <a:pt x="956145" y="273462"/>
                      <a:pt x="943855" y="283218"/>
                    </a:cubicBezTo>
                    <a:cubicBezTo>
                      <a:pt x="929691" y="300047"/>
                      <a:pt x="884232" y="332494"/>
                      <a:pt x="863136" y="348342"/>
                    </a:cubicBezTo>
                    <a:cubicBezTo>
                      <a:pt x="842040" y="364189"/>
                      <a:pt x="832094" y="375641"/>
                      <a:pt x="817278" y="378305"/>
                    </a:cubicBezTo>
                    <a:lnTo>
                      <a:pt x="814780" y="379576"/>
                    </a:lnTo>
                    <a:lnTo>
                      <a:pt x="810574" y="382319"/>
                    </a:lnTo>
                    <a:cubicBezTo>
                      <a:pt x="761352" y="414676"/>
                      <a:pt x="775069" y="409399"/>
                      <a:pt x="749973" y="423501"/>
                    </a:cubicBezTo>
                    <a:cubicBezTo>
                      <a:pt x="719086" y="440858"/>
                      <a:pt x="699610" y="458388"/>
                      <a:pt x="670631" y="457344"/>
                    </a:cubicBezTo>
                    <a:lnTo>
                      <a:pt x="628565" y="448617"/>
                    </a:lnTo>
                    <a:lnTo>
                      <a:pt x="624642" y="456078"/>
                    </a:lnTo>
                    <a:cubicBezTo>
                      <a:pt x="597909" y="498155"/>
                      <a:pt x="521850" y="582604"/>
                      <a:pt x="426470" y="674023"/>
                    </a:cubicBezTo>
                    <a:cubicBezTo>
                      <a:pt x="299299" y="795914"/>
                      <a:pt x="185963" y="884016"/>
                      <a:pt x="173316" y="870821"/>
                    </a:cubicBezTo>
                    <a:lnTo>
                      <a:pt x="171003" y="868408"/>
                    </a:lnTo>
                    <a:lnTo>
                      <a:pt x="34129" y="868408"/>
                    </a:lnTo>
                    <a:cubicBezTo>
                      <a:pt x="15282" y="868408"/>
                      <a:pt x="0" y="700747"/>
                      <a:pt x="0" y="493901"/>
                    </a:cubicBezTo>
                    <a:cubicBezTo>
                      <a:pt x="0" y="287055"/>
                      <a:pt x="15282" y="119394"/>
                      <a:pt x="34129" y="119394"/>
                    </a:cubicBezTo>
                    <a:lnTo>
                      <a:pt x="178009" y="119394"/>
                    </a:lnTo>
                    <a:cubicBezTo>
                      <a:pt x="196856" y="119394"/>
                      <a:pt x="212138" y="287055"/>
                      <a:pt x="212138" y="493901"/>
                    </a:cubicBezTo>
                    <a:lnTo>
                      <a:pt x="210197" y="599380"/>
                    </a:lnTo>
                    <a:lnTo>
                      <a:pt x="284115" y="525499"/>
                    </a:lnTo>
                    <a:cubicBezTo>
                      <a:pt x="379493" y="434080"/>
                      <a:pt x="467090" y="361669"/>
                      <a:pt x="510262" y="336742"/>
                    </a:cubicBezTo>
                    <a:lnTo>
                      <a:pt x="512320" y="335770"/>
                    </a:lnTo>
                    <a:lnTo>
                      <a:pt x="511936" y="335211"/>
                    </a:lnTo>
                    <a:cubicBezTo>
                      <a:pt x="492898" y="296201"/>
                      <a:pt x="497341" y="256382"/>
                      <a:pt x="528156" y="206729"/>
                    </a:cubicBezTo>
                    <a:cubicBezTo>
                      <a:pt x="557695" y="142644"/>
                      <a:pt x="556398" y="150539"/>
                      <a:pt x="555621" y="123388"/>
                    </a:cubicBezTo>
                    <a:cubicBezTo>
                      <a:pt x="544928" y="98266"/>
                      <a:pt x="530676" y="69602"/>
                      <a:pt x="530007" y="54194"/>
                    </a:cubicBezTo>
                    <a:lnTo>
                      <a:pt x="530103" y="51496"/>
                    </a:lnTo>
                    <a:lnTo>
                      <a:pt x="529687" y="47333"/>
                    </a:lnTo>
                    <a:cubicBezTo>
                      <a:pt x="529662" y="39106"/>
                      <a:pt x="532169" y="32120"/>
                      <a:pt x="537432" y="27564"/>
                    </a:cubicBezTo>
                    <a:cubicBezTo>
                      <a:pt x="551470" y="15415"/>
                      <a:pt x="579798" y="25150"/>
                      <a:pt x="600705" y="49307"/>
                    </a:cubicBezTo>
                    <a:cubicBezTo>
                      <a:pt x="607238" y="56855"/>
                      <a:pt x="612273" y="64920"/>
                      <a:pt x="615680" y="72812"/>
                    </a:cubicBezTo>
                    <a:lnTo>
                      <a:pt x="618946" y="82609"/>
                    </a:lnTo>
                    <a:lnTo>
                      <a:pt x="619132" y="84159"/>
                    </a:lnTo>
                    <a:cubicBezTo>
                      <a:pt x="620102" y="98938"/>
                      <a:pt x="618581" y="112630"/>
                      <a:pt x="614698" y="122712"/>
                    </a:cubicBezTo>
                    <a:lnTo>
                      <a:pt x="614987" y="122593"/>
                    </a:lnTo>
                    <a:lnTo>
                      <a:pt x="614002" y="127552"/>
                    </a:lnTo>
                    <a:cubicBezTo>
                      <a:pt x="613476" y="135214"/>
                      <a:pt x="615868" y="142716"/>
                      <a:pt x="620471" y="148663"/>
                    </a:cubicBezTo>
                    <a:lnTo>
                      <a:pt x="623009" y="151359"/>
                    </a:lnTo>
                    <a:lnTo>
                      <a:pt x="623025" y="152349"/>
                    </a:lnTo>
                    <a:lnTo>
                      <a:pt x="624018" y="152432"/>
                    </a:lnTo>
                    <a:lnTo>
                      <a:pt x="624613" y="153062"/>
                    </a:lnTo>
                    <a:cubicBezTo>
                      <a:pt x="627671" y="155740"/>
                      <a:pt x="631305" y="157871"/>
                      <a:pt x="635408" y="159243"/>
                    </a:cubicBezTo>
                    <a:lnTo>
                      <a:pt x="638892" y="159943"/>
                    </a:lnTo>
                    <a:lnTo>
                      <a:pt x="641177" y="161064"/>
                    </a:lnTo>
                    <a:cubicBezTo>
                      <a:pt x="647852" y="163494"/>
                      <a:pt x="656612" y="162785"/>
                      <a:pt x="664717" y="158508"/>
                    </a:cubicBezTo>
                    <a:cubicBezTo>
                      <a:pt x="666337" y="157654"/>
                      <a:pt x="667855" y="156696"/>
                      <a:pt x="669261" y="155656"/>
                    </a:cubicBezTo>
                    <a:lnTo>
                      <a:pt x="671431" y="153780"/>
                    </a:lnTo>
                    <a:lnTo>
                      <a:pt x="671523" y="153804"/>
                    </a:lnTo>
                    <a:lnTo>
                      <a:pt x="674725" y="150837"/>
                    </a:lnTo>
                    <a:cubicBezTo>
                      <a:pt x="727578" y="102748"/>
                      <a:pt x="782058" y="55202"/>
                      <a:pt x="833285" y="6571"/>
                    </a:cubicBezTo>
                    <a:cubicBezTo>
                      <a:pt x="840471" y="-250"/>
                      <a:pt x="850783" y="-1734"/>
                      <a:pt x="859327" y="1992"/>
                    </a:cubicBezTo>
                    <a:close/>
                  </a:path>
                </a:pathLst>
              </a:custGeom>
              <a:solidFill>
                <a:srgbClr val="EACC82"/>
              </a:solidFill>
              <a:ln w="9525" cap="flat" cmpd="sng" algn="ctr">
                <a:noFill/>
                <a:prstDash val="solid"/>
              </a:ln>
              <a:effectLst/>
            </p:spPr>
            <p:txBody>
              <a:bodyPr wrap="square" rtlCol="0" anchor="ctr">
                <a:noAutofit/>
              </a:bodyPr>
              <a:lstStyle/>
              <a:p>
                <a:pPr algn="ctr" defTabSz="914400" fontAlgn="base">
                  <a:spcBef>
                    <a:spcPct val="0"/>
                  </a:spcBef>
                  <a:spcAft>
                    <a:spcPct val="0"/>
                  </a:spcAft>
                  <a:defRPr/>
                </a:pPr>
                <a:endParaRPr lang="en-US" sz="1530" kern="0">
                  <a:solidFill>
                    <a:prstClr val="white"/>
                  </a:solidFill>
                  <a:latin typeface="Calibri"/>
                </a:endParaRPr>
              </a:p>
            </p:txBody>
          </p:sp>
          <p:sp>
            <p:nvSpPr>
              <p:cNvPr id="111" name="Flowchart: Terminator 110">
                <a:extLst>
                  <a:ext uri="{FF2B5EF4-FFF2-40B4-BE49-F238E27FC236}">
                    <a16:creationId xmlns:a16="http://schemas.microsoft.com/office/drawing/2014/main" id="{2B869E83-FC92-5D8E-ABDC-42B3FAFABC7F}"/>
                  </a:ext>
                </a:extLst>
              </p:cNvPr>
              <p:cNvSpPr/>
              <p:nvPr/>
            </p:nvSpPr>
            <p:spPr>
              <a:xfrm rot="19999634" flipH="1">
                <a:off x="2143969" y="3710176"/>
                <a:ext cx="225594" cy="711363"/>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12" name="Flowchart: Delay 111">
                <a:extLst>
                  <a:ext uri="{FF2B5EF4-FFF2-40B4-BE49-F238E27FC236}">
                    <a16:creationId xmlns:a16="http://schemas.microsoft.com/office/drawing/2014/main" id="{E7B030B5-67A6-9C86-FE27-DDAAE8063E3E}"/>
                  </a:ext>
                </a:extLst>
              </p:cNvPr>
              <p:cNvSpPr/>
              <p:nvPr/>
            </p:nvSpPr>
            <p:spPr>
              <a:xfrm rot="19976169">
                <a:off x="1918211" y="3358086"/>
                <a:ext cx="320445" cy="657015"/>
              </a:xfrm>
              <a:prstGeom prst="flowChartDelay">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grpSp>
            <p:nvGrpSpPr>
              <p:cNvPr id="113" name="Group 112">
                <a:extLst>
                  <a:ext uri="{FF2B5EF4-FFF2-40B4-BE49-F238E27FC236}">
                    <a16:creationId xmlns:a16="http://schemas.microsoft.com/office/drawing/2014/main" id="{72AFB02F-041D-6455-F6D5-47C2A8A78EA0}"/>
                  </a:ext>
                </a:extLst>
              </p:cNvPr>
              <p:cNvGrpSpPr/>
              <p:nvPr/>
            </p:nvGrpSpPr>
            <p:grpSpPr>
              <a:xfrm>
                <a:off x="720551" y="1574772"/>
                <a:ext cx="1581557" cy="3648495"/>
                <a:chOff x="701501" y="393208"/>
                <a:chExt cx="1581557" cy="3648495"/>
              </a:xfrm>
            </p:grpSpPr>
            <p:sp>
              <p:nvSpPr>
                <p:cNvPr id="161" name="Flowchart: Manual Operation 26">
                  <a:extLst>
                    <a:ext uri="{FF2B5EF4-FFF2-40B4-BE49-F238E27FC236}">
                      <a16:creationId xmlns:a16="http://schemas.microsoft.com/office/drawing/2014/main" id="{7F06DB55-6362-34D7-AE0D-70654FBCA199}"/>
                    </a:ext>
                  </a:extLst>
                </p:cNvPr>
                <p:cNvSpPr/>
                <p:nvPr/>
              </p:nvSpPr>
              <p:spPr>
                <a:xfrm rot="21326916" flipV="1">
                  <a:off x="1578450" y="3445054"/>
                  <a:ext cx="414978" cy="591391"/>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62" name="Rectangle: Single Corner Snipped 29">
                  <a:extLst>
                    <a:ext uri="{FF2B5EF4-FFF2-40B4-BE49-F238E27FC236}">
                      <a16:creationId xmlns:a16="http://schemas.microsoft.com/office/drawing/2014/main" id="{3A93EB56-3310-C726-A9FF-053904E71EDC}"/>
                    </a:ext>
                  </a:extLst>
                </p:cNvPr>
                <p:cNvSpPr/>
                <p:nvPr/>
              </p:nvSpPr>
              <p:spPr>
                <a:xfrm flipH="1">
                  <a:off x="1159132" y="2229839"/>
                  <a:ext cx="844823" cy="1228724"/>
                </a:xfrm>
                <a:prstGeom prst="snip1Rect">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63" name="Oval 162">
                  <a:extLst>
                    <a:ext uri="{FF2B5EF4-FFF2-40B4-BE49-F238E27FC236}">
                      <a16:creationId xmlns:a16="http://schemas.microsoft.com/office/drawing/2014/main" id="{DA1AE2EA-8A24-8C1A-A7A8-E40302D66248}"/>
                    </a:ext>
                  </a:extLst>
                </p:cNvPr>
                <p:cNvSpPr/>
                <p:nvPr/>
              </p:nvSpPr>
              <p:spPr>
                <a:xfrm>
                  <a:off x="946431" y="1241108"/>
                  <a:ext cx="184756" cy="409920"/>
                </a:xfrm>
                <a:prstGeom prst="ellipse">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164" name="Oval 163">
                  <a:extLst>
                    <a:ext uri="{FF2B5EF4-FFF2-40B4-BE49-F238E27FC236}">
                      <a16:creationId xmlns:a16="http://schemas.microsoft.com/office/drawing/2014/main" id="{EF0C7292-AE60-98A5-ED10-DC7F7BF5C830}"/>
                    </a:ext>
                  </a:extLst>
                </p:cNvPr>
                <p:cNvSpPr/>
                <p:nvPr/>
              </p:nvSpPr>
              <p:spPr>
                <a:xfrm>
                  <a:off x="2098302" y="1228459"/>
                  <a:ext cx="184756" cy="409920"/>
                </a:xfrm>
                <a:prstGeom prst="ellipse">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65" name="Flowchart: Off-page Connector 164">
                  <a:extLst>
                    <a:ext uri="{FF2B5EF4-FFF2-40B4-BE49-F238E27FC236}">
                      <a16:creationId xmlns:a16="http://schemas.microsoft.com/office/drawing/2014/main" id="{1B650B97-E661-D8EB-ADA5-A07DA7E351A6}"/>
                    </a:ext>
                  </a:extLst>
                </p:cNvPr>
                <p:cNvSpPr/>
                <p:nvPr/>
              </p:nvSpPr>
              <p:spPr>
                <a:xfrm>
                  <a:off x="1451631" y="1940779"/>
                  <a:ext cx="331997" cy="436406"/>
                </a:xfrm>
                <a:prstGeom prst="flowChartOffpageConnector">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66" name="Oval 165">
                  <a:extLst>
                    <a:ext uri="{FF2B5EF4-FFF2-40B4-BE49-F238E27FC236}">
                      <a16:creationId xmlns:a16="http://schemas.microsoft.com/office/drawing/2014/main" id="{16E0DEBD-3270-FA7B-A5EC-31ECDC3392DB}"/>
                    </a:ext>
                  </a:extLst>
                </p:cNvPr>
                <p:cNvSpPr/>
                <p:nvPr/>
              </p:nvSpPr>
              <p:spPr>
                <a:xfrm>
                  <a:off x="1027261" y="631560"/>
                  <a:ext cx="1154760" cy="1454687"/>
                </a:xfrm>
                <a:prstGeom prst="ellipse">
                  <a:avLst/>
                </a:prstGeom>
                <a:solidFill>
                  <a:srgbClr val="EED69D"/>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67" name="Flowchart: Terminator 166">
                  <a:extLst>
                    <a:ext uri="{FF2B5EF4-FFF2-40B4-BE49-F238E27FC236}">
                      <a16:creationId xmlns:a16="http://schemas.microsoft.com/office/drawing/2014/main" id="{43B90E9C-0EFE-ACC3-BD99-57FF8237337E}"/>
                    </a:ext>
                  </a:extLst>
                </p:cNvPr>
                <p:cNvSpPr/>
                <p:nvPr/>
              </p:nvSpPr>
              <p:spPr>
                <a:xfrm rot="1600366">
                  <a:off x="828384" y="2510724"/>
                  <a:ext cx="225594" cy="711363"/>
                </a:xfrm>
                <a:prstGeom prst="flowChartTerminator">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68" name="Flowchart: Delay 167">
                  <a:extLst>
                    <a:ext uri="{FF2B5EF4-FFF2-40B4-BE49-F238E27FC236}">
                      <a16:creationId xmlns:a16="http://schemas.microsoft.com/office/drawing/2014/main" id="{495F964D-0241-AB88-1AD2-D578F29DB358}"/>
                    </a:ext>
                  </a:extLst>
                </p:cNvPr>
                <p:cNvSpPr/>
                <p:nvPr/>
              </p:nvSpPr>
              <p:spPr>
                <a:xfrm rot="2022916" flipH="1">
                  <a:off x="957936" y="2194263"/>
                  <a:ext cx="320445" cy="657015"/>
                </a:xfrm>
                <a:prstGeom prst="flowChartDelay">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169" name="Isosceles Triangle 168">
                  <a:extLst>
                    <a:ext uri="{FF2B5EF4-FFF2-40B4-BE49-F238E27FC236}">
                      <a16:creationId xmlns:a16="http://schemas.microsoft.com/office/drawing/2014/main" id="{31364594-F2AA-E396-CF41-D93C01B5384E}"/>
                    </a:ext>
                  </a:extLst>
                </p:cNvPr>
                <p:cNvSpPr/>
                <p:nvPr/>
              </p:nvSpPr>
              <p:spPr>
                <a:xfrm rot="10800000">
                  <a:off x="1436956" y="1744344"/>
                  <a:ext cx="389712" cy="191484"/>
                </a:xfrm>
                <a:prstGeom prst="triangle">
                  <a:avLst/>
                </a:prstGeom>
                <a:solidFill>
                  <a:sysClr val="window" lastClr="FFFFFF"/>
                </a:solidFill>
                <a:ln w="19050" cap="flat" cmpd="sng" algn="ctr">
                  <a:solidFill>
                    <a:srgbClr val="FF0000">
                      <a:lumMod val="40000"/>
                      <a:lumOff val="60000"/>
                    </a:srgbClr>
                  </a:solid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70" name="Oval 169">
                  <a:extLst>
                    <a:ext uri="{FF2B5EF4-FFF2-40B4-BE49-F238E27FC236}">
                      <a16:creationId xmlns:a16="http://schemas.microsoft.com/office/drawing/2014/main" id="{5A812B6A-8935-DB47-8348-167D09F81CD8}"/>
                    </a:ext>
                  </a:extLst>
                </p:cNvPr>
                <p:cNvSpPr/>
                <p:nvPr/>
              </p:nvSpPr>
              <p:spPr>
                <a:xfrm rot="21284756">
                  <a:off x="1230140" y="1281950"/>
                  <a:ext cx="254008" cy="362574"/>
                </a:xfrm>
                <a:prstGeom prst="ellipse">
                  <a:avLst/>
                </a:prstGeom>
                <a:solidFill>
                  <a:sysClr val="window" lastClr="FFFFFF"/>
                </a:solidFill>
                <a:ln w="12700"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71" name="Oval 170">
                  <a:extLst>
                    <a:ext uri="{FF2B5EF4-FFF2-40B4-BE49-F238E27FC236}">
                      <a16:creationId xmlns:a16="http://schemas.microsoft.com/office/drawing/2014/main" id="{A91AB743-D457-592C-18C0-B673EECA4AAC}"/>
                    </a:ext>
                  </a:extLst>
                </p:cNvPr>
                <p:cNvSpPr/>
                <p:nvPr/>
              </p:nvSpPr>
              <p:spPr>
                <a:xfrm>
                  <a:off x="1310144" y="1370110"/>
                  <a:ext cx="79677" cy="134263"/>
                </a:xfrm>
                <a:prstGeom prst="ellipse">
                  <a:avLst/>
                </a:prstGeom>
                <a:solidFill>
                  <a:srgbClr val="000000"/>
                </a:solidFill>
                <a:ln w="9525" cap="flat" cmpd="sng" algn="ctr">
                  <a:solidFill>
                    <a:srgbClr val="000000"/>
                  </a:solid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72" name="Oval 171">
                  <a:extLst>
                    <a:ext uri="{FF2B5EF4-FFF2-40B4-BE49-F238E27FC236}">
                      <a16:creationId xmlns:a16="http://schemas.microsoft.com/office/drawing/2014/main" id="{67EF1930-5A51-FC19-594F-2851B6EDAAE3}"/>
                    </a:ext>
                  </a:extLst>
                </p:cNvPr>
                <p:cNvSpPr/>
                <p:nvPr/>
              </p:nvSpPr>
              <p:spPr>
                <a:xfrm rot="315244" flipH="1">
                  <a:off x="1757916" y="1268799"/>
                  <a:ext cx="254008" cy="362574"/>
                </a:xfrm>
                <a:prstGeom prst="ellipse">
                  <a:avLst/>
                </a:prstGeom>
                <a:solidFill>
                  <a:sysClr val="window" lastClr="FFFFFF"/>
                </a:solidFill>
                <a:ln w="12700"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73" name="Oval 172">
                  <a:extLst>
                    <a:ext uri="{FF2B5EF4-FFF2-40B4-BE49-F238E27FC236}">
                      <a16:creationId xmlns:a16="http://schemas.microsoft.com/office/drawing/2014/main" id="{C2EAB7EB-1130-E4DE-2B04-E84EB024EC77}"/>
                    </a:ext>
                  </a:extLst>
                </p:cNvPr>
                <p:cNvSpPr/>
                <p:nvPr/>
              </p:nvSpPr>
              <p:spPr>
                <a:xfrm>
                  <a:off x="1835910" y="1370110"/>
                  <a:ext cx="79677" cy="134263"/>
                </a:xfrm>
                <a:prstGeom prst="ellipse">
                  <a:avLst/>
                </a:prstGeom>
                <a:solidFill>
                  <a:srgbClr val="000000"/>
                </a:solidFill>
                <a:ln w="9525" cap="flat" cmpd="sng" algn="ctr">
                  <a:solidFill>
                    <a:srgbClr val="000000"/>
                  </a:solid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74" name="Flowchart: Terminator 173">
                  <a:extLst>
                    <a:ext uri="{FF2B5EF4-FFF2-40B4-BE49-F238E27FC236}">
                      <a16:creationId xmlns:a16="http://schemas.microsoft.com/office/drawing/2014/main" id="{E763CF8F-10D1-F143-69C6-8837184ED311}"/>
                    </a:ext>
                  </a:extLst>
                </p:cNvPr>
                <p:cNvSpPr/>
                <p:nvPr/>
              </p:nvSpPr>
              <p:spPr>
                <a:xfrm rot="21216315">
                  <a:off x="1212017" y="1176810"/>
                  <a:ext cx="239614" cy="87279"/>
                </a:xfrm>
                <a:prstGeom prst="flowChartTerminator">
                  <a:avLst/>
                </a:prstGeom>
                <a:solidFill>
                  <a:srgbClr val="843F06"/>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75" name="Flowchart: Terminator 174">
                  <a:extLst>
                    <a:ext uri="{FF2B5EF4-FFF2-40B4-BE49-F238E27FC236}">
                      <a16:creationId xmlns:a16="http://schemas.microsoft.com/office/drawing/2014/main" id="{79CF9421-EE18-FA7A-1589-5481ECB57579}"/>
                    </a:ext>
                  </a:extLst>
                </p:cNvPr>
                <p:cNvSpPr/>
                <p:nvPr/>
              </p:nvSpPr>
              <p:spPr>
                <a:xfrm rot="174846">
                  <a:off x="1790356" y="1183986"/>
                  <a:ext cx="239614" cy="87279"/>
                </a:xfrm>
                <a:prstGeom prst="flowChartTerminator">
                  <a:avLst/>
                </a:prstGeom>
                <a:solidFill>
                  <a:srgbClr val="843F06"/>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76" name="Moon 175">
                  <a:extLst>
                    <a:ext uri="{FF2B5EF4-FFF2-40B4-BE49-F238E27FC236}">
                      <a16:creationId xmlns:a16="http://schemas.microsoft.com/office/drawing/2014/main" id="{ADB9587B-8A0C-6848-46EA-0B1CE7ECCDCF}"/>
                    </a:ext>
                  </a:extLst>
                </p:cNvPr>
                <p:cNvSpPr/>
                <p:nvPr/>
              </p:nvSpPr>
              <p:spPr>
                <a:xfrm rot="5400000">
                  <a:off x="1178315" y="226418"/>
                  <a:ext cx="852651" cy="1186231"/>
                </a:xfrm>
                <a:prstGeom prst="moon">
                  <a:avLst>
                    <a:gd name="adj" fmla="val 65258"/>
                  </a:avLst>
                </a:prstGeom>
                <a:pattFill prst="openDmnd">
                  <a:fgClr>
                    <a:srgbClr val="000000"/>
                  </a:fgClr>
                  <a:bgClr>
                    <a:sysClr val="window" lastClr="FFFFFF"/>
                  </a:bgClr>
                </a:pattFill>
                <a:ln w="3175" cap="flat" cmpd="sng" algn="ctr">
                  <a:solidFill>
                    <a:srgbClr val="000000"/>
                  </a:solidFill>
                  <a:prstDash val="solid"/>
                </a:ln>
                <a:effectLst/>
              </p:spPr>
              <p:txBody>
                <a:bodyPr rtlCol="0" anchor="ctr"/>
                <a:lstStyle/>
                <a:p>
                  <a:pPr algn="ctr" defTabSz="914400">
                    <a:defRPr/>
                  </a:pPr>
                  <a:endParaRPr lang="en-US" sz="1530" kern="0">
                    <a:solidFill>
                      <a:prstClr val="white"/>
                    </a:solidFill>
                    <a:latin typeface="Calibri"/>
                  </a:endParaRPr>
                </a:p>
              </p:txBody>
            </p:sp>
            <p:sp>
              <p:nvSpPr>
                <p:cNvPr id="177" name="Moon 176">
                  <a:extLst>
                    <a:ext uri="{FF2B5EF4-FFF2-40B4-BE49-F238E27FC236}">
                      <a16:creationId xmlns:a16="http://schemas.microsoft.com/office/drawing/2014/main" id="{B4E1C5AA-1C5E-8E29-2397-8CD0548B0A07}"/>
                    </a:ext>
                  </a:extLst>
                </p:cNvPr>
                <p:cNvSpPr/>
                <p:nvPr/>
              </p:nvSpPr>
              <p:spPr>
                <a:xfrm rot="5400000">
                  <a:off x="1299359" y="359462"/>
                  <a:ext cx="613097" cy="1157294"/>
                </a:xfrm>
                <a:prstGeom prst="moon">
                  <a:avLst>
                    <a:gd name="adj" fmla="val 52142"/>
                  </a:avLst>
                </a:prstGeom>
                <a:pattFill prst="dotDmnd">
                  <a:fgClr>
                    <a:srgbClr val="000000"/>
                  </a:fgClr>
                  <a:bgClr>
                    <a:srgbClr val="C28446"/>
                  </a:bgClr>
                </a:pattFill>
                <a:ln w="3175" cap="flat" cmpd="sng" algn="ctr">
                  <a:noFill/>
                  <a:prstDash val="solid"/>
                </a:ln>
                <a:effectLst/>
              </p:spPr>
              <p:txBody>
                <a:bodyPr rtlCol="0" anchor="ctr"/>
                <a:lstStyle/>
                <a:p>
                  <a:pPr algn="ctr" defTabSz="914400">
                    <a:defRPr/>
                  </a:pPr>
                  <a:endParaRPr lang="en-US" sz="1530" kern="0">
                    <a:solidFill>
                      <a:prstClr val="white"/>
                    </a:solidFill>
                    <a:latin typeface="Calibri"/>
                  </a:endParaRPr>
                </a:p>
              </p:txBody>
            </p:sp>
            <p:sp>
              <p:nvSpPr>
                <p:cNvPr id="178" name="Oval 177">
                  <a:extLst>
                    <a:ext uri="{FF2B5EF4-FFF2-40B4-BE49-F238E27FC236}">
                      <a16:creationId xmlns:a16="http://schemas.microsoft.com/office/drawing/2014/main" id="{27BE6154-4088-9ABA-1855-CA8F01700F9B}"/>
                    </a:ext>
                  </a:extLst>
                </p:cNvPr>
                <p:cNvSpPr/>
                <p:nvPr/>
              </p:nvSpPr>
              <p:spPr>
                <a:xfrm>
                  <a:off x="1385349" y="474517"/>
                  <a:ext cx="458284" cy="195232"/>
                </a:xfrm>
                <a:prstGeom prst="ellipse">
                  <a:avLst/>
                </a:prstGeom>
                <a:pattFill prst="dotDmnd">
                  <a:fgClr>
                    <a:srgbClr val="F79646">
                      <a:lumMod val="50000"/>
                    </a:srgbClr>
                  </a:fgClr>
                  <a:bgClr>
                    <a:srgbClr val="C28446"/>
                  </a:bgClr>
                </a:patt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179" name="Flowchart: Delay 178">
                  <a:extLst>
                    <a:ext uri="{FF2B5EF4-FFF2-40B4-BE49-F238E27FC236}">
                      <a16:creationId xmlns:a16="http://schemas.microsoft.com/office/drawing/2014/main" id="{2C979CEB-EE19-4165-8743-B4CCD67795D5}"/>
                    </a:ext>
                  </a:extLst>
                </p:cNvPr>
                <p:cNvSpPr/>
                <p:nvPr/>
              </p:nvSpPr>
              <p:spPr>
                <a:xfrm rot="19976169">
                  <a:off x="1902815" y="2179716"/>
                  <a:ext cx="320445" cy="657015"/>
                </a:xfrm>
                <a:prstGeom prst="flowChartDelay">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180" name="Right Triangle 179">
                  <a:extLst>
                    <a:ext uri="{FF2B5EF4-FFF2-40B4-BE49-F238E27FC236}">
                      <a16:creationId xmlns:a16="http://schemas.microsoft.com/office/drawing/2014/main" id="{FCE1FBDF-EBCC-4DB8-D24B-8985E388C1B7}"/>
                    </a:ext>
                  </a:extLst>
                </p:cNvPr>
                <p:cNvSpPr/>
                <p:nvPr/>
              </p:nvSpPr>
              <p:spPr>
                <a:xfrm rot="8699319">
                  <a:off x="1289249" y="2189645"/>
                  <a:ext cx="247965" cy="291800"/>
                </a:xfrm>
                <a:prstGeom prst="rtTriangle">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81" name="Right Triangle 180">
                  <a:extLst>
                    <a:ext uri="{FF2B5EF4-FFF2-40B4-BE49-F238E27FC236}">
                      <a16:creationId xmlns:a16="http://schemas.microsoft.com/office/drawing/2014/main" id="{FD59F3A3-EE91-C758-745A-E415F2858E03}"/>
                    </a:ext>
                  </a:extLst>
                </p:cNvPr>
                <p:cNvSpPr/>
                <p:nvPr/>
              </p:nvSpPr>
              <p:spPr>
                <a:xfrm rot="12900681" flipH="1">
                  <a:off x="1705827" y="2189645"/>
                  <a:ext cx="247965" cy="291800"/>
                </a:xfrm>
                <a:prstGeom prst="rtTriangle">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82" name="Flowchart: Manual Operation 26">
                  <a:extLst>
                    <a:ext uri="{FF2B5EF4-FFF2-40B4-BE49-F238E27FC236}">
                      <a16:creationId xmlns:a16="http://schemas.microsoft.com/office/drawing/2014/main" id="{108817B3-6049-A585-FE98-731614E36BE1}"/>
                    </a:ext>
                  </a:extLst>
                </p:cNvPr>
                <p:cNvSpPr/>
                <p:nvPr/>
              </p:nvSpPr>
              <p:spPr>
                <a:xfrm rot="230863" flipV="1">
                  <a:off x="1198365" y="3450312"/>
                  <a:ext cx="414978" cy="591391"/>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83" name="Flowchart: Terminator 182">
                  <a:extLst>
                    <a:ext uri="{FF2B5EF4-FFF2-40B4-BE49-F238E27FC236}">
                      <a16:creationId xmlns:a16="http://schemas.microsoft.com/office/drawing/2014/main" id="{57E99522-FCD3-B294-DF8D-4A80E2D71EB7}"/>
                    </a:ext>
                  </a:extLst>
                </p:cNvPr>
                <p:cNvSpPr/>
                <p:nvPr/>
              </p:nvSpPr>
              <p:spPr>
                <a:xfrm rot="18705810" flipH="1">
                  <a:off x="838818" y="3059249"/>
                  <a:ext cx="141402" cy="416035"/>
                </a:xfrm>
                <a:prstGeom prst="flowChartTerminator">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184" name="Flowchart: Connector 183">
                  <a:extLst>
                    <a:ext uri="{FF2B5EF4-FFF2-40B4-BE49-F238E27FC236}">
                      <a16:creationId xmlns:a16="http://schemas.microsoft.com/office/drawing/2014/main" id="{502BC44B-D550-CED3-B511-9D5EB76198BF}"/>
                    </a:ext>
                  </a:extLst>
                </p:cNvPr>
                <p:cNvSpPr/>
                <p:nvPr/>
              </p:nvSpPr>
              <p:spPr>
                <a:xfrm>
                  <a:off x="1566067" y="2441565"/>
                  <a:ext cx="79677" cy="87279"/>
                </a:xfrm>
                <a:prstGeom prst="flowChartConnector">
                  <a:avLst/>
                </a:prstGeom>
                <a:solidFill>
                  <a:srgbClr val="008000"/>
                </a:solidFill>
                <a:ln w="25400" cap="flat" cmpd="sng" algn="ctr">
                  <a:noFill/>
                  <a:prstDash val="solid"/>
                </a:ln>
                <a:effectLst/>
              </p:spPr>
              <p:txBody>
                <a:bodyPr rtlCol="0" anchor="ctr"/>
                <a:lstStyle/>
                <a:p>
                  <a:pPr algn="ctr" defTabSz="914400">
                    <a:defRPr/>
                  </a:pPr>
                  <a:endParaRPr lang="en-US" sz="1530" kern="0">
                    <a:solidFill>
                      <a:prstClr val="white"/>
                    </a:solidFill>
                    <a:latin typeface="Calibri"/>
                  </a:endParaRPr>
                </a:p>
              </p:txBody>
            </p:sp>
            <p:sp>
              <p:nvSpPr>
                <p:cNvPr id="185" name="Flowchart: Connector 184">
                  <a:extLst>
                    <a:ext uri="{FF2B5EF4-FFF2-40B4-BE49-F238E27FC236}">
                      <a16:creationId xmlns:a16="http://schemas.microsoft.com/office/drawing/2014/main" id="{3FD280B3-85B5-F1F1-3A30-D9293F3CB0C2}"/>
                    </a:ext>
                  </a:extLst>
                </p:cNvPr>
                <p:cNvSpPr/>
                <p:nvPr/>
              </p:nvSpPr>
              <p:spPr>
                <a:xfrm>
                  <a:off x="1566067" y="2567989"/>
                  <a:ext cx="79677" cy="87279"/>
                </a:xfrm>
                <a:prstGeom prst="flowChartConnector">
                  <a:avLst/>
                </a:prstGeom>
                <a:solidFill>
                  <a:srgbClr val="008000"/>
                </a:solidFill>
                <a:ln w="25400" cap="flat" cmpd="sng" algn="ctr">
                  <a:noFill/>
                  <a:prstDash val="solid"/>
                </a:ln>
                <a:effectLst/>
              </p:spPr>
              <p:txBody>
                <a:bodyPr rtlCol="0" anchor="ctr"/>
                <a:lstStyle/>
                <a:p>
                  <a:pPr algn="ctr" defTabSz="914400">
                    <a:defRPr/>
                  </a:pPr>
                  <a:endParaRPr lang="en-US" sz="1530" kern="0">
                    <a:solidFill>
                      <a:prstClr val="white"/>
                    </a:solidFill>
                    <a:latin typeface="Calibri"/>
                  </a:endParaRPr>
                </a:p>
              </p:txBody>
            </p:sp>
            <p:grpSp>
              <p:nvGrpSpPr>
                <p:cNvPr id="186" name="Group 185">
                  <a:extLst>
                    <a:ext uri="{FF2B5EF4-FFF2-40B4-BE49-F238E27FC236}">
                      <a16:creationId xmlns:a16="http://schemas.microsoft.com/office/drawing/2014/main" id="{7BBBB61C-5818-B1B8-C942-7D75AE77AC73}"/>
                    </a:ext>
                  </a:extLst>
                </p:cNvPr>
                <p:cNvGrpSpPr/>
                <p:nvPr/>
              </p:nvGrpSpPr>
              <p:grpSpPr>
                <a:xfrm>
                  <a:off x="1717423" y="2352216"/>
                  <a:ext cx="325110" cy="522802"/>
                  <a:chOff x="859632" y="2338402"/>
                  <a:chExt cx="571500" cy="788345"/>
                </a:xfrm>
              </p:grpSpPr>
              <p:sp>
                <p:nvSpPr>
                  <p:cNvPr id="188" name="Rectangle 187">
                    <a:extLst>
                      <a:ext uri="{FF2B5EF4-FFF2-40B4-BE49-F238E27FC236}">
                        <a16:creationId xmlns:a16="http://schemas.microsoft.com/office/drawing/2014/main" id="{EBBEACA7-545F-FC06-67F2-34B0E3D7AF2F}"/>
                      </a:ext>
                    </a:extLst>
                  </p:cNvPr>
                  <p:cNvSpPr/>
                  <p:nvPr/>
                </p:nvSpPr>
                <p:spPr>
                  <a:xfrm>
                    <a:off x="977900" y="2707482"/>
                    <a:ext cx="342900" cy="85080"/>
                  </a:xfrm>
                  <a:prstGeom prst="rect">
                    <a:avLst/>
                  </a:prstGeom>
                  <a:solidFill>
                    <a:sysClr val="window" lastClr="FFFFFF"/>
                  </a:solidFill>
                  <a:ln w="25400" cap="flat" cmpd="sng" algn="ctr">
                    <a:noFill/>
                    <a:prstDash val="solid"/>
                  </a:ln>
                  <a:effectLst/>
                </p:spPr>
                <p:txBody>
                  <a:bodyPr rtlCol="0" anchor="ctr"/>
                  <a:lstStyle/>
                  <a:p>
                    <a:pPr algn="ctr" defTabSz="914400">
                      <a:defRPr/>
                    </a:pPr>
                    <a:endParaRPr lang="en-US" sz="1530" kern="0">
                      <a:solidFill>
                        <a:prstClr val="white"/>
                      </a:solidFill>
                      <a:latin typeface="Calibri"/>
                    </a:endParaRPr>
                  </a:p>
                </p:txBody>
              </p:sp>
              <p:pic>
                <p:nvPicPr>
                  <p:cNvPr id="189" name="Picture 188">
                    <a:extLst>
                      <a:ext uri="{FF2B5EF4-FFF2-40B4-BE49-F238E27FC236}">
                        <a16:creationId xmlns:a16="http://schemas.microsoft.com/office/drawing/2014/main" id="{89247B0D-9CF6-3EAF-423B-225BB65C7452}"/>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31560" y1="31877" x2="31560" y2="31877"/>
                                <a14:foregroundMark x1="46454" y1="11054" x2="46454" y2="11054"/>
                                <a14:foregroundMark x1="42553" y1="9512" x2="42553" y2="9512"/>
                                <a14:foregroundMark x1="39362" y1="8997" x2="39362" y2="8997"/>
                                <a14:foregroundMark x1="59929" y1="8997" x2="59929" y2="8997"/>
                                <a14:foregroundMark x1="29787" y1="26735" x2="29787" y2="26735"/>
                                <a14:foregroundMark x1="71631" y1="12339" x2="71631" y2="12339"/>
                                <a14:foregroundMark x1="77660" y1="21337" x2="77660" y2="21337"/>
                                <a14:foregroundMark x1="73050" y1="30077" x2="73050" y2="30077"/>
                                <a14:foregroundMark x1="61702" y1="33162" x2="61702" y2="33162"/>
                                <a14:foregroundMark x1="37234" y1="29306" x2="37234" y2="29306"/>
                                <a14:foregroundMark x1="53546" y1="61697" x2="53546" y2="61697"/>
                                <a14:foregroundMark x1="67021" y1="64010" x2="67021" y2="64010"/>
                                <a14:foregroundMark x1="33688" y1="62468" x2="33688" y2="62468"/>
                                <a14:foregroundMark x1="28369" y1="80463" x2="28369" y2="80463"/>
                                <a14:foregroundMark x1="48227" y1="79949" x2="48227" y2="79949"/>
                                <a14:foregroundMark x1="33688" y1="34447" x2="33688" y2="34447"/>
                                <a14:foregroundMark x1="49645" y1="76864" x2="49645" y2="76864"/>
                                <a14:foregroundMark x1="26596" y1="50643" x2="26596" y2="50643"/>
                                <a14:foregroundMark x1="44326" y1="49871" x2="44326" y2="49871"/>
                                <a14:foregroundMark x1="56738" y1="51928" x2="56738" y2="51928"/>
                                <a14:foregroundMark x1="70567" y1="52185" x2="70567" y2="52185"/>
                                <a14:foregroundMark x1="24113" y1="27249" x2="24113" y2="27249"/>
                                <a14:backgroundMark x1="36879" y1="22365" x2="36879" y2="22365"/>
                                <a14:backgroundMark x1="43262" y1="30591" x2="43262" y2="30591"/>
                              </a14:backgroundRemoval>
                            </a14:imgEffect>
                          </a14:imgLayer>
                        </a14:imgProps>
                      </a:ext>
                      <a:ext uri="{28A0092B-C50C-407E-A947-70E740481C1C}">
                        <a14:useLocalDpi xmlns:a14="http://schemas.microsoft.com/office/drawing/2010/main" val="0"/>
                      </a:ext>
                    </a:extLst>
                  </a:blip>
                  <a:stretch>
                    <a:fillRect/>
                  </a:stretch>
                </p:blipFill>
                <p:spPr>
                  <a:xfrm>
                    <a:off x="859632" y="2338402"/>
                    <a:ext cx="571500" cy="788345"/>
                  </a:xfrm>
                  <a:prstGeom prst="rect">
                    <a:avLst/>
                  </a:prstGeom>
                  <a:ln>
                    <a:noFill/>
                  </a:ln>
                </p:spPr>
              </p:pic>
            </p:grpSp>
            <p:sp>
              <p:nvSpPr>
                <p:cNvPr id="187" name="Freeform: Shape 186">
                  <a:extLst>
                    <a:ext uri="{FF2B5EF4-FFF2-40B4-BE49-F238E27FC236}">
                      <a16:creationId xmlns:a16="http://schemas.microsoft.com/office/drawing/2014/main" id="{3EDC7CB0-DD82-0025-BA8F-6CB60AAD92D5}"/>
                    </a:ext>
                  </a:extLst>
                </p:cNvPr>
                <p:cNvSpPr/>
                <p:nvPr/>
              </p:nvSpPr>
              <p:spPr>
                <a:xfrm rot="14816196">
                  <a:off x="1000545" y="3298367"/>
                  <a:ext cx="274312" cy="262954"/>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E9CD87"/>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defRPr/>
                  </a:pPr>
                  <a:endParaRPr lang="en-US" kern="0">
                    <a:solidFill>
                      <a:prstClr val="white"/>
                    </a:solidFill>
                    <a:latin typeface="Calibri"/>
                  </a:endParaRPr>
                </a:p>
              </p:txBody>
            </p:sp>
          </p:grpSp>
          <p:sp>
            <p:nvSpPr>
              <p:cNvPr id="114" name="Rectangle: Single Corner Snipped 29">
                <a:extLst>
                  <a:ext uri="{FF2B5EF4-FFF2-40B4-BE49-F238E27FC236}">
                    <a16:creationId xmlns:a16="http://schemas.microsoft.com/office/drawing/2014/main" id="{B9ED207F-0472-ABF6-5433-DD52800B2EC3}"/>
                  </a:ext>
                </a:extLst>
              </p:cNvPr>
              <p:cNvSpPr/>
              <p:nvPr/>
            </p:nvSpPr>
            <p:spPr>
              <a:xfrm flipH="1">
                <a:off x="1178412" y="3410023"/>
                <a:ext cx="844823" cy="1228724"/>
              </a:xfrm>
              <a:prstGeom prst="snip1Rect">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15" name="Oval 114">
                <a:extLst>
                  <a:ext uri="{FF2B5EF4-FFF2-40B4-BE49-F238E27FC236}">
                    <a16:creationId xmlns:a16="http://schemas.microsoft.com/office/drawing/2014/main" id="{F219EC81-786F-0FFA-37A3-30448FCBF8C4}"/>
                  </a:ext>
                </a:extLst>
              </p:cNvPr>
              <p:cNvSpPr/>
              <p:nvPr/>
            </p:nvSpPr>
            <p:spPr>
              <a:xfrm>
                <a:off x="965711" y="2421292"/>
                <a:ext cx="184756" cy="409920"/>
              </a:xfrm>
              <a:prstGeom prst="ellipse">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116" name="Oval 115">
                <a:extLst>
                  <a:ext uri="{FF2B5EF4-FFF2-40B4-BE49-F238E27FC236}">
                    <a16:creationId xmlns:a16="http://schemas.microsoft.com/office/drawing/2014/main" id="{CE2EA6B6-7AB9-7807-1D9D-8BF663668A78}"/>
                  </a:ext>
                </a:extLst>
              </p:cNvPr>
              <p:cNvSpPr/>
              <p:nvPr/>
            </p:nvSpPr>
            <p:spPr>
              <a:xfrm>
                <a:off x="2117582" y="2408643"/>
                <a:ext cx="184756" cy="409920"/>
              </a:xfrm>
              <a:prstGeom prst="ellipse">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17" name="Flowchart: Off-page Connector 116">
                <a:extLst>
                  <a:ext uri="{FF2B5EF4-FFF2-40B4-BE49-F238E27FC236}">
                    <a16:creationId xmlns:a16="http://schemas.microsoft.com/office/drawing/2014/main" id="{063D3EA2-0E95-1806-6234-BC51EDBAB759}"/>
                  </a:ext>
                </a:extLst>
              </p:cNvPr>
              <p:cNvSpPr/>
              <p:nvPr/>
            </p:nvSpPr>
            <p:spPr>
              <a:xfrm>
                <a:off x="1470911" y="3120963"/>
                <a:ext cx="331997" cy="436406"/>
              </a:xfrm>
              <a:prstGeom prst="flowChartOffpageConnec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18" name="Oval 117">
                <a:extLst>
                  <a:ext uri="{FF2B5EF4-FFF2-40B4-BE49-F238E27FC236}">
                    <a16:creationId xmlns:a16="http://schemas.microsoft.com/office/drawing/2014/main" id="{3E16134A-8561-B774-3F2F-322C9AA665B9}"/>
                  </a:ext>
                </a:extLst>
              </p:cNvPr>
              <p:cNvSpPr/>
              <p:nvPr/>
            </p:nvSpPr>
            <p:spPr>
              <a:xfrm>
                <a:off x="1046541" y="1811744"/>
                <a:ext cx="1154760" cy="1454687"/>
              </a:xfrm>
              <a:prstGeom prst="ellipse">
                <a:avLst/>
              </a:prstGeom>
              <a:solidFill>
                <a:srgbClr val="EED69D"/>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19" name="Flowchart: Terminator 118">
                <a:extLst>
                  <a:ext uri="{FF2B5EF4-FFF2-40B4-BE49-F238E27FC236}">
                    <a16:creationId xmlns:a16="http://schemas.microsoft.com/office/drawing/2014/main" id="{52EB67F0-668F-4896-1361-03856F8F3580}"/>
                  </a:ext>
                </a:extLst>
              </p:cNvPr>
              <p:cNvSpPr/>
              <p:nvPr/>
            </p:nvSpPr>
            <p:spPr>
              <a:xfrm rot="1600366">
                <a:off x="847664" y="3690908"/>
                <a:ext cx="225594" cy="711363"/>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20" name="Flowchart: Delay 119">
                <a:extLst>
                  <a:ext uri="{FF2B5EF4-FFF2-40B4-BE49-F238E27FC236}">
                    <a16:creationId xmlns:a16="http://schemas.microsoft.com/office/drawing/2014/main" id="{C27D9656-2DD4-86FB-4874-8D1D0088C01F}"/>
                  </a:ext>
                </a:extLst>
              </p:cNvPr>
              <p:cNvSpPr/>
              <p:nvPr/>
            </p:nvSpPr>
            <p:spPr>
              <a:xfrm rot="2022916" flipH="1">
                <a:off x="977216" y="3374447"/>
                <a:ext cx="320445" cy="657015"/>
              </a:xfrm>
              <a:prstGeom prst="flowChartDelay">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121" name="Moon 120">
                <a:extLst>
                  <a:ext uri="{FF2B5EF4-FFF2-40B4-BE49-F238E27FC236}">
                    <a16:creationId xmlns:a16="http://schemas.microsoft.com/office/drawing/2014/main" id="{5B34C33D-F531-75EB-C5DB-460F4D12AE10}"/>
                  </a:ext>
                </a:extLst>
              </p:cNvPr>
              <p:cNvSpPr/>
              <p:nvPr/>
            </p:nvSpPr>
            <p:spPr>
              <a:xfrm rot="5400000">
                <a:off x="1197595" y="1406602"/>
                <a:ext cx="852651" cy="1186231"/>
              </a:xfrm>
              <a:prstGeom prst="moon">
                <a:avLst>
                  <a:gd name="adj" fmla="val 65258"/>
                </a:avLst>
              </a:prstGeom>
              <a:pattFill prst="openDmnd">
                <a:fgClr>
                  <a:srgbClr val="000000"/>
                </a:fgClr>
                <a:bgClr>
                  <a:sysClr val="window" lastClr="FFFFFF"/>
                </a:bgClr>
              </a:pattFill>
              <a:ln w="3175" cap="flat" cmpd="sng" algn="ctr">
                <a:solidFill>
                  <a:srgbClr val="000000"/>
                </a:solidFill>
                <a:prstDash val="solid"/>
              </a:ln>
              <a:effectLst/>
            </p:spPr>
            <p:txBody>
              <a:bodyPr rtlCol="0" anchor="ctr"/>
              <a:lstStyle/>
              <a:p>
                <a:pPr algn="ctr">
                  <a:defRPr/>
                </a:pPr>
                <a:endParaRPr lang="en-US" sz="1530" kern="0">
                  <a:solidFill>
                    <a:prstClr val="white"/>
                  </a:solidFill>
                  <a:latin typeface="Calibri"/>
                </a:endParaRPr>
              </a:p>
            </p:txBody>
          </p:sp>
          <p:sp>
            <p:nvSpPr>
              <p:cNvPr id="122" name="Moon 121">
                <a:extLst>
                  <a:ext uri="{FF2B5EF4-FFF2-40B4-BE49-F238E27FC236}">
                    <a16:creationId xmlns:a16="http://schemas.microsoft.com/office/drawing/2014/main" id="{DBD68EC3-6A21-60C4-CD48-67DA15C5A105}"/>
                  </a:ext>
                </a:extLst>
              </p:cNvPr>
              <p:cNvSpPr/>
              <p:nvPr/>
            </p:nvSpPr>
            <p:spPr>
              <a:xfrm rot="5400000">
                <a:off x="1318639" y="1539646"/>
                <a:ext cx="613097" cy="1157294"/>
              </a:xfrm>
              <a:prstGeom prst="moon">
                <a:avLst>
                  <a:gd name="adj" fmla="val 52142"/>
                </a:avLst>
              </a:prstGeom>
              <a:pattFill prst="dotDmnd">
                <a:fgClr>
                  <a:srgbClr val="000000"/>
                </a:fgClr>
                <a:bgClr>
                  <a:srgbClr val="C28446"/>
                </a:bgClr>
              </a:pattFill>
              <a:ln w="3175" cap="flat" cmpd="sng" algn="ctr">
                <a:noFill/>
                <a:prstDash val="solid"/>
              </a:ln>
              <a:effectLst/>
            </p:spPr>
            <p:txBody>
              <a:bodyPr rtlCol="0" anchor="ctr"/>
              <a:lstStyle/>
              <a:p>
                <a:pPr algn="ctr">
                  <a:defRPr/>
                </a:pPr>
                <a:endParaRPr lang="en-US" sz="1530" kern="0">
                  <a:solidFill>
                    <a:prstClr val="white"/>
                  </a:solidFill>
                  <a:latin typeface="Calibri"/>
                </a:endParaRPr>
              </a:p>
            </p:txBody>
          </p:sp>
          <p:sp>
            <p:nvSpPr>
              <p:cNvPr id="123" name="Oval 122">
                <a:extLst>
                  <a:ext uri="{FF2B5EF4-FFF2-40B4-BE49-F238E27FC236}">
                    <a16:creationId xmlns:a16="http://schemas.microsoft.com/office/drawing/2014/main" id="{BE952251-8CFB-9715-8CAF-A93284AF2634}"/>
                  </a:ext>
                </a:extLst>
              </p:cNvPr>
              <p:cNvSpPr/>
              <p:nvPr/>
            </p:nvSpPr>
            <p:spPr>
              <a:xfrm>
                <a:off x="1404629" y="1654701"/>
                <a:ext cx="458284" cy="195232"/>
              </a:xfrm>
              <a:prstGeom prst="ellipse">
                <a:avLst/>
              </a:prstGeom>
              <a:pattFill prst="dotDmnd">
                <a:fgClr>
                  <a:srgbClr val="F79646">
                    <a:lumMod val="50000"/>
                  </a:srgbClr>
                </a:fgClr>
                <a:bgClr>
                  <a:srgbClr val="C28446"/>
                </a:bgClr>
              </a:patt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124" name="Right Triangle 123">
                <a:extLst>
                  <a:ext uri="{FF2B5EF4-FFF2-40B4-BE49-F238E27FC236}">
                    <a16:creationId xmlns:a16="http://schemas.microsoft.com/office/drawing/2014/main" id="{F45597C4-335A-2AE4-21A4-A1F2F18DF60D}"/>
                  </a:ext>
                </a:extLst>
              </p:cNvPr>
              <p:cNvSpPr/>
              <p:nvPr/>
            </p:nvSpPr>
            <p:spPr>
              <a:xfrm rot="8699319">
                <a:off x="1308529" y="3369829"/>
                <a:ext cx="247965" cy="291800"/>
              </a:xfrm>
              <a:prstGeom prst="rtTriangle">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25" name="Right Triangle 124">
                <a:extLst>
                  <a:ext uri="{FF2B5EF4-FFF2-40B4-BE49-F238E27FC236}">
                    <a16:creationId xmlns:a16="http://schemas.microsoft.com/office/drawing/2014/main" id="{FF56ECAF-4A12-599A-EA3D-6B6E192DFDBF}"/>
                  </a:ext>
                </a:extLst>
              </p:cNvPr>
              <p:cNvSpPr/>
              <p:nvPr/>
            </p:nvSpPr>
            <p:spPr>
              <a:xfrm rot="12900681" flipH="1">
                <a:off x="1725107" y="3369829"/>
                <a:ext cx="247965" cy="291800"/>
              </a:xfrm>
              <a:prstGeom prst="rtTriangle">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26" name="Flowchart: Terminator 125">
                <a:extLst>
                  <a:ext uri="{FF2B5EF4-FFF2-40B4-BE49-F238E27FC236}">
                    <a16:creationId xmlns:a16="http://schemas.microsoft.com/office/drawing/2014/main" id="{6032049D-144B-0895-972B-DB6CCB6CFCB5}"/>
                  </a:ext>
                </a:extLst>
              </p:cNvPr>
              <p:cNvSpPr/>
              <p:nvPr/>
            </p:nvSpPr>
            <p:spPr>
              <a:xfrm rot="18705810" flipH="1">
                <a:off x="858098" y="4239433"/>
                <a:ext cx="141402" cy="416035"/>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127" name="Flowchart: Connector 126">
                <a:extLst>
                  <a:ext uri="{FF2B5EF4-FFF2-40B4-BE49-F238E27FC236}">
                    <a16:creationId xmlns:a16="http://schemas.microsoft.com/office/drawing/2014/main" id="{D702BF89-1232-9C26-4A91-1CDEEC0322DA}"/>
                  </a:ext>
                </a:extLst>
              </p:cNvPr>
              <p:cNvSpPr/>
              <p:nvPr/>
            </p:nvSpPr>
            <p:spPr>
              <a:xfrm>
                <a:off x="1585347" y="3621749"/>
                <a:ext cx="79677" cy="87279"/>
              </a:xfrm>
              <a:prstGeom prst="flowChartConnector">
                <a:avLst/>
              </a:prstGeom>
              <a:solidFill>
                <a:srgbClr val="008000"/>
              </a:solidFill>
              <a:ln w="25400" cap="flat" cmpd="sng" algn="ctr">
                <a:noFill/>
                <a:prstDash val="solid"/>
              </a:ln>
              <a:effectLst/>
            </p:spPr>
            <p:txBody>
              <a:bodyPr rtlCol="0" anchor="ctr"/>
              <a:lstStyle/>
              <a:p>
                <a:pPr algn="ctr">
                  <a:defRPr/>
                </a:pPr>
                <a:endParaRPr lang="en-US" sz="1530" kern="0">
                  <a:solidFill>
                    <a:prstClr val="white"/>
                  </a:solidFill>
                  <a:latin typeface="Calibri"/>
                </a:endParaRPr>
              </a:p>
            </p:txBody>
          </p:sp>
          <p:sp>
            <p:nvSpPr>
              <p:cNvPr id="128" name="Flowchart: Connector 127">
                <a:extLst>
                  <a:ext uri="{FF2B5EF4-FFF2-40B4-BE49-F238E27FC236}">
                    <a16:creationId xmlns:a16="http://schemas.microsoft.com/office/drawing/2014/main" id="{7C35A074-B3F7-38D4-82DE-14C2FAEB2C22}"/>
                  </a:ext>
                </a:extLst>
              </p:cNvPr>
              <p:cNvSpPr/>
              <p:nvPr/>
            </p:nvSpPr>
            <p:spPr>
              <a:xfrm>
                <a:off x="1585347" y="3748173"/>
                <a:ext cx="79677" cy="87279"/>
              </a:xfrm>
              <a:prstGeom prst="flowChartConnector">
                <a:avLst/>
              </a:prstGeom>
              <a:solidFill>
                <a:srgbClr val="008000"/>
              </a:solidFill>
              <a:ln w="25400" cap="flat" cmpd="sng" algn="ctr">
                <a:noFill/>
                <a:prstDash val="solid"/>
              </a:ln>
              <a:effectLst/>
            </p:spPr>
            <p:txBody>
              <a:bodyPr rtlCol="0" anchor="ctr"/>
              <a:lstStyle/>
              <a:p>
                <a:pPr algn="ctr">
                  <a:defRPr/>
                </a:pPr>
                <a:endParaRPr lang="en-US" sz="1530" kern="0">
                  <a:solidFill>
                    <a:prstClr val="white"/>
                  </a:solidFill>
                  <a:latin typeface="Calibri"/>
                </a:endParaRPr>
              </a:p>
            </p:txBody>
          </p:sp>
          <p:sp>
            <p:nvSpPr>
              <p:cNvPr id="129" name="Freeform: Shape 128">
                <a:extLst>
                  <a:ext uri="{FF2B5EF4-FFF2-40B4-BE49-F238E27FC236}">
                    <a16:creationId xmlns:a16="http://schemas.microsoft.com/office/drawing/2014/main" id="{90F6FA1F-3D00-9B56-0AC3-CF8A6AC8F8B2}"/>
                  </a:ext>
                </a:extLst>
              </p:cNvPr>
              <p:cNvSpPr/>
              <p:nvPr/>
            </p:nvSpPr>
            <p:spPr>
              <a:xfrm rot="14816196">
                <a:off x="1019825" y="4478551"/>
                <a:ext cx="274312" cy="262954"/>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E9CD87"/>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grpSp>
            <p:nvGrpSpPr>
              <p:cNvPr id="130" name="Group 129">
                <a:extLst>
                  <a:ext uri="{FF2B5EF4-FFF2-40B4-BE49-F238E27FC236}">
                    <a16:creationId xmlns:a16="http://schemas.microsoft.com/office/drawing/2014/main" id="{EED8C883-B57D-886B-1A48-30E05F59DD42}"/>
                  </a:ext>
                </a:extLst>
              </p:cNvPr>
              <p:cNvGrpSpPr/>
              <p:nvPr/>
            </p:nvGrpSpPr>
            <p:grpSpPr>
              <a:xfrm>
                <a:off x="1736703" y="3532400"/>
                <a:ext cx="325110" cy="522802"/>
                <a:chOff x="859632" y="2338402"/>
                <a:chExt cx="571500" cy="788345"/>
              </a:xfrm>
            </p:grpSpPr>
            <p:sp>
              <p:nvSpPr>
                <p:cNvPr id="159" name="Rectangle 158">
                  <a:extLst>
                    <a:ext uri="{FF2B5EF4-FFF2-40B4-BE49-F238E27FC236}">
                      <a16:creationId xmlns:a16="http://schemas.microsoft.com/office/drawing/2014/main" id="{E1925F66-8806-57E8-7882-790741313D60}"/>
                    </a:ext>
                  </a:extLst>
                </p:cNvPr>
                <p:cNvSpPr/>
                <p:nvPr/>
              </p:nvSpPr>
              <p:spPr>
                <a:xfrm>
                  <a:off x="977900" y="2707482"/>
                  <a:ext cx="342900" cy="85080"/>
                </a:xfrm>
                <a:prstGeom prst="rect">
                  <a:avLst/>
                </a:prstGeom>
                <a:solidFill>
                  <a:sysClr val="window" lastClr="FFFFFF"/>
                </a:solidFill>
                <a:ln w="25400" cap="flat" cmpd="sng" algn="ctr">
                  <a:noFill/>
                  <a:prstDash val="solid"/>
                </a:ln>
                <a:effectLst/>
              </p:spPr>
              <p:txBody>
                <a:bodyPr rtlCol="0" anchor="ctr"/>
                <a:lstStyle/>
                <a:p>
                  <a:pPr algn="ctr">
                    <a:defRPr/>
                  </a:pPr>
                  <a:endParaRPr lang="en-US" sz="1530" kern="0">
                    <a:solidFill>
                      <a:prstClr val="white"/>
                    </a:solidFill>
                    <a:latin typeface="Calibri"/>
                  </a:endParaRPr>
                </a:p>
              </p:txBody>
            </p:sp>
            <p:pic>
              <p:nvPicPr>
                <p:cNvPr id="160" name="Picture 159">
                  <a:extLst>
                    <a:ext uri="{FF2B5EF4-FFF2-40B4-BE49-F238E27FC236}">
                      <a16:creationId xmlns:a16="http://schemas.microsoft.com/office/drawing/2014/main" id="{C44DAD80-2870-2BB9-D865-3C9D8F4D8EE7}"/>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31560" y1="31877" x2="31560" y2="31877"/>
                              <a14:foregroundMark x1="46454" y1="11054" x2="46454" y2="11054"/>
                              <a14:foregroundMark x1="42553" y1="9512" x2="42553" y2="9512"/>
                              <a14:foregroundMark x1="39362" y1="8997" x2="39362" y2="8997"/>
                              <a14:foregroundMark x1="59929" y1="8997" x2="59929" y2="8997"/>
                              <a14:foregroundMark x1="29787" y1="26735" x2="29787" y2="26735"/>
                              <a14:foregroundMark x1="71631" y1="12339" x2="71631" y2="12339"/>
                              <a14:foregroundMark x1="77660" y1="21337" x2="77660" y2="21337"/>
                              <a14:foregroundMark x1="73050" y1="30077" x2="73050" y2="30077"/>
                              <a14:foregroundMark x1="61702" y1="33162" x2="61702" y2="33162"/>
                              <a14:foregroundMark x1="37234" y1="29306" x2="37234" y2="29306"/>
                              <a14:foregroundMark x1="53546" y1="61697" x2="53546" y2="61697"/>
                              <a14:foregroundMark x1="67021" y1="64010" x2="67021" y2="64010"/>
                              <a14:foregroundMark x1="33688" y1="62468" x2="33688" y2="62468"/>
                              <a14:foregroundMark x1="28369" y1="80463" x2="28369" y2="80463"/>
                              <a14:foregroundMark x1="48227" y1="79949" x2="48227" y2="79949"/>
                              <a14:foregroundMark x1="33688" y1="34447" x2="33688" y2="34447"/>
                              <a14:foregroundMark x1="49645" y1="76864" x2="49645" y2="76864"/>
                              <a14:foregroundMark x1="26596" y1="50643" x2="26596" y2="50643"/>
                              <a14:foregroundMark x1="44326" y1="49871" x2="44326" y2="49871"/>
                              <a14:foregroundMark x1="56738" y1="51928" x2="56738" y2="51928"/>
                              <a14:foregroundMark x1="70567" y1="52185" x2="70567" y2="52185"/>
                              <a14:foregroundMark x1="24113" y1="27249" x2="24113" y2="27249"/>
                              <a14:backgroundMark x1="36879" y1="22365" x2="36879" y2="22365"/>
                              <a14:backgroundMark x1="43262" y1="30591" x2="43262" y2="30591"/>
                            </a14:backgroundRemoval>
                          </a14:imgEffect>
                        </a14:imgLayer>
                      </a14:imgProps>
                    </a:ext>
                    <a:ext uri="{28A0092B-C50C-407E-A947-70E740481C1C}">
                      <a14:useLocalDpi xmlns:a14="http://schemas.microsoft.com/office/drawing/2010/main" val="0"/>
                    </a:ext>
                  </a:extLst>
                </a:blip>
                <a:stretch>
                  <a:fillRect/>
                </a:stretch>
              </p:blipFill>
              <p:spPr>
                <a:xfrm>
                  <a:off x="859632" y="2338402"/>
                  <a:ext cx="571500" cy="788345"/>
                </a:xfrm>
                <a:prstGeom prst="rect">
                  <a:avLst/>
                </a:prstGeom>
                <a:ln>
                  <a:noFill/>
                </a:ln>
              </p:spPr>
            </p:pic>
          </p:grpSp>
          <p:grpSp>
            <p:nvGrpSpPr>
              <p:cNvPr id="131" name="Group 130">
                <a:extLst>
                  <a:ext uri="{FF2B5EF4-FFF2-40B4-BE49-F238E27FC236}">
                    <a16:creationId xmlns:a16="http://schemas.microsoft.com/office/drawing/2014/main" id="{600E5470-6A2C-BE45-26E4-86DFD6D477B1}"/>
                  </a:ext>
                </a:extLst>
              </p:cNvPr>
              <p:cNvGrpSpPr/>
              <p:nvPr/>
            </p:nvGrpSpPr>
            <p:grpSpPr>
              <a:xfrm rot="19720146">
                <a:off x="1182580" y="2371883"/>
                <a:ext cx="386764" cy="226743"/>
                <a:chOff x="5136060" y="1710152"/>
                <a:chExt cx="538831" cy="347248"/>
              </a:xfrm>
            </p:grpSpPr>
            <p:sp>
              <p:nvSpPr>
                <p:cNvPr id="149" name="Oval 5">
                  <a:extLst>
                    <a:ext uri="{FF2B5EF4-FFF2-40B4-BE49-F238E27FC236}">
                      <a16:creationId xmlns:a16="http://schemas.microsoft.com/office/drawing/2014/main" id="{D507B0A4-CF84-B9DF-9FD1-C7B5689C991B}"/>
                    </a:ext>
                  </a:extLst>
                </p:cNvPr>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nvGrpSpPr>
                <p:cNvPr id="150" name="Group 149">
                  <a:extLst>
                    <a:ext uri="{FF2B5EF4-FFF2-40B4-BE49-F238E27FC236}">
                      <a16:creationId xmlns:a16="http://schemas.microsoft.com/office/drawing/2014/main" id="{A081B426-6554-0F10-1DEB-08BB2A36D333}"/>
                    </a:ext>
                  </a:extLst>
                </p:cNvPr>
                <p:cNvGrpSpPr/>
                <p:nvPr/>
              </p:nvGrpSpPr>
              <p:grpSpPr>
                <a:xfrm rot="20545732">
                  <a:off x="5242936" y="1710152"/>
                  <a:ext cx="85726" cy="45719"/>
                  <a:chOff x="5293988" y="1700325"/>
                  <a:chExt cx="85726" cy="42639"/>
                </a:xfrm>
              </p:grpSpPr>
              <p:cxnSp>
                <p:nvCxnSpPr>
                  <p:cNvPr id="156" name="Straight Connector 155">
                    <a:extLst>
                      <a:ext uri="{FF2B5EF4-FFF2-40B4-BE49-F238E27FC236}">
                        <a16:creationId xmlns:a16="http://schemas.microsoft.com/office/drawing/2014/main" id="{B5FBE9F1-36FF-4A41-2807-79D0A3A34030}"/>
                      </a:ext>
                    </a:extLst>
                  </p:cNvPr>
                  <p:cNvCxnSpPr/>
                  <p:nvPr/>
                </p:nvCxnSpPr>
                <p:spPr>
                  <a:xfrm>
                    <a:off x="5293988"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157" name="Straight Connector 156">
                    <a:extLst>
                      <a:ext uri="{FF2B5EF4-FFF2-40B4-BE49-F238E27FC236}">
                        <a16:creationId xmlns:a16="http://schemas.microsoft.com/office/drawing/2014/main" id="{B24378F6-68CE-83FE-A87A-DA86AC78AA71}"/>
                      </a:ext>
                    </a:extLst>
                  </p:cNvPr>
                  <p:cNvCxnSpPr/>
                  <p:nvPr/>
                </p:nvCxnSpPr>
                <p:spPr>
                  <a:xfrm>
                    <a:off x="5336850"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158" name="Straight Connector 157">
                    <a:extLst>
                      <a:ext uri="{FF2B5EF4-FFF2-40B4-BE49-F238E27FC236}">
                        <a16:creationId xmlns:a16="http://schemas.microsoft.com/office/drawing/2014/main" id="{6CB54822-4140-704A-B310-1C8F13C4C8C3}"/>
                      </a:ext>
                    </a:extLst>
                  </p:cNvPr>
                  <p:cNvCxnSpPr/>
                  <p:nvPr/>
                </p:nvCxnSpPr>
                <p:spPr>
                  <a:xfrm>
                    <a:off x="5379714" y="1700325"/>
                    <a:ext cx="0" cy="42639"/>
                  </a:xfrm>
                  <a:prstGeom prst="line">
                    <a:avLst/>
                  </a:prstGeom>
                  <a:noFill/>
                  <a:ln w="31750" cap="sq" cmpd="dbl" algn="ctr">
                    <a:solidFill>
                      <a:sysClr val="windowText" lastClr="000000"/>
                    </a:solidFill>
                    <a:prstDash val="dashDot"/>
                    <a:round/>
                    <a:headEnd type="none" w="med" len="sm"/>
                    <a:tailEnd type="none"/>
                  </a:ln>
                  <a:effectLst/>
                </p:spPr>
              </p:cxnSp>
            </p:grpSp>
            <p:sp>
              <p:nvSpPr>
                <p:cNvPr id="151" name="Oval 4">
                  <a:extLst>
                    <a:ext uri="{FF2B5EF4-FFF2-40B4-BE49-F238E27FC236}">
                      <a16:creationId xmlns:a16="http://schemas.microsoft.com/office/drawing/2014/main" id="{D907A101-C29B-C4F2-CE9C-29626E187E34}"/>
                    </a:ext>
                  </a:extLst>
                </p:cNvPr>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52" name="Oval 151">
                  <a:extLst>
                    <a:ext uri="{FF2B5EF4-FFF2-40B4-BE49-F238E27FC236}">
                      <a16:creationId xmlns:a16="http://schemas.microsoft.com/office/drawing/2014/main" id="{74105E9B-8DA8-1479-36B1-E3EACA88D3EC}"/>
                    </a:ext>
                  </a:extLst>
                </p:cNvPr>
                <p:cNvSpPr/>
                <p:nvPr/>
              </p:nvSpPr>
              <p:spPr>
                <a:xfrm>
                  <a:off x="5275412" y="1778000"/>
                  <a:ext cx="279400" cy="279400"/>
                </a:xfrm>
                <a:prstGeom prst="ellipse">
                  <a:avLst/>
                </a:prstGeom>
                <a:solidFill>
                  <a:srgbClr val="864826"/>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53" name="Oval 152">
                  <a:extLst>
                    <a:ext uri="{FF2B5EF4-FFF2-40B4-BE49-F238E27FC236}">
                      <a16:creationId xmlns:a16="http://schemas.microsoft.com/office/drawing/2014/main" id="{50E47B78-932B-2318-5160-7E0E3EC193ED}"/>
                    </a:ext>
                  </a:extLst>
                </p:cNvPr>
                <p:cNvSpPr/>
                <p:nvPr/>
              </p:nvSpPr>
              <p:spPr>
                <a:xfrm>
                  <a:off x="5331124" y="1833712"/>
                  <a:ext cx="223688" cy="223688"/>
                </a:xfrm>
                <a:prstGeom prst="ellipse">
                  <a:avLst/>
                </a:prstGeom>
                <a:solidFill>
                  <a:srgbClr val="33030D"/>
                </a:solidFill>
                <a:ln w="12700" cap="flat" cmpd="sng" algn="ctr">
                  <a:noFill/>
                  <a:prstDash val="solid"/>
                  <a:miter lim="800000"/>
                </a:ln>
                <a:effectLst/>
              </p:spPr>
              <p:txBody>
                <a:bodyPr rtlCol="0" anchor="ctr"/>
                <a:lstStyle/>
                <a:p>
                  <a:pPr algn="ctr">
                    <a:defRPr/>
                  </a:pPr>
                  <a:endParaRPr lang="en-US" sz="1530" kern="0" dirty="0">
                    <a:solidFill>
                      <a:prstClr val="white"/>
                    </a:solidFill>
                    <a:latin typeface="Calibri"/>
                  </a:endParaRPr>
                </a:p>
              </p:txBody>
            </p:sp>
            <p:sp>
              <p:nvSpPr>
                <p:cNvPr id="154" name="Oval 153">
                  <a:extLst>
                    <a:ext uri="{FF2B5EF4-FFF2-40B4-BE49-F238E27FC236}">
                      <a16:creationId xmlns:a16="http://schemas.microsoft.com/office/drawing/2014/main" id="{65138768-7DEB-E438-9232-8A2B2E9C45B2}"/>
                    </a:ext>
                  </a:extLst>
                </p:cNvPr>
                <p:cNvSpPr/>
                <p:nvPr/>
              </p:nvSpPr>
              <p:spPr>
                <a:xfrm>
                  <a:off x="5404868" y="1846412"/>
                  <a:ext cx="127000" cy="127000"/>
                </a:xfrm>
                <a:prstGeom prst="ellipse">
                  <a:avLst/>
                </a:prstGeom>
                <a:solidFill>
                  <a:srgbClr val="B46004"/>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55" name="Oval 154">
                  <a:extLst>
                    <a:ext uri="{FF2B5EF4-FFF2-40B4-BE49-F238E27FC236}">
                      <a16:creationId xmlns:a16="http://schemas.microsoft.com/office/drawing/2014/main" id="{787FAF92-E9C5-2F50-3958-EA1239C3FD70}"/>
                    </a:ext>
                  </a:extLst>
                </p:cNvPr>
                <p:cNvSpPr/>
                <p:nvPr/>
              </p:nvSpPr>
              <p:spPr>
                <a:xfrm>
                  <a:off x="5442970" y="1903413"/>
                  <a:ext cx="88898" cy="82699"/>
                </a:xfrm>
                <a:prstGeom prst="ellipse">
                  <a:avLst/>
                </a:pr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grpSp>
            <p:nvGrpSpPr>
              <p:cNvPr id="132" name="Group 131">
                <a:extLst>
                  <a:ext uri="{FF2B5EF4-FFF2-40B4-BE49-F238E27FC236}">
                    <a16:creationId xmlns:a16="http://schemas.microsoft.com/office/drawing/2014/main" id="{B069DE35-6D93-216D-1976-439CA1005C4C}"/>
                  </a:ext>
                </a:extLst>
              </p:cNvPr>
              <p:cNvGrpSpPr/>
              <p:nvPr/>
            </p:nvGrpSpPr>
            <p:grpSpPr>
              <a:xfrm rot="1705800" flipH="1">
                <a:off x="1678571" y="2367738"/>
                <a:ext cx="386764" cy="226743"/>
                <a:chOff x="5136060" y="1710152"/>
                <a:chExt cx="538831" cy="347248"/>
              </a:xfrm>
            </p:grpSpPr>
            <p:sp>
              <p:nvSpPr>
                <p:cNvPr id="139" name="Oval 5">
                  <a:extLst>
                    <a:ext uri="{FF2B5EF4-FFF2-40B4-BE49-F238E27FC236}">
                      <a16:creationId xmlns:a16="http://schemas.microsoft.com/office/drawing/2014/main" id="{B44B582F-4118-9C3C-CC6A-E06D22FC939E}"/>
                    </a:ext>
                  </a:extLst>
                </p:cNvPr>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nvGrpSpPr>
                <p:cNvPr id="140" name="Group 139">
                  <a:extLst>
                    <a:ext uri="{FF2B5EF4-FFF2-40B4-BE49-F238E27FC236}">
                      <a16:creationId xmlns:a16="http://schemas.microsoft.com/office/drawing/2014/main" id="{FB8121A6-5BE1-172C-6EB6-E4F682CE8D80}"/>
                    </a:ext>
                  </a:extLst>
                </p:cNvPr>
                <p:cNvGrpSpPr/>
                <p:nvPr/>
              </p:nvGrpSpPr>
              <p:grpSpPr>
                <a:xfrm rot="20545732">
                  <a:off x="5242936" y="1710152"/>
                  <a:ext cx="85726" cy="45719"/>
                  <a:chOff x="5293988" y="1700325"/>
                  <a:chExt cx="85726" cy="42639"/>
                </a:xfrm>
              </p:grpSpPr>
              <p:cxnSp>
                <p:nvCxnSpPr>
                  <p:cNvPr id="146" name="Straight Connector 145">
                    <a:extLst>
                      <a:ext uri="{FF2B5EF4-FFF2-40B4-BE49-F238E27FC236}">
                        <a16:creationId xmlns:a16="http://schemas.microsoft.com/office/drawing/2014/main" id="{086C94AF-15FF-EE2A-55D4-566B0E447D2D}"/>
                      </a:ext>
                    </a:extLst>
                  </p:cNvPr>
                  <p:cNvCxnSpPr/>
                  <p:nvPr/>
                </p:nvCxnSpPr>
                <p:spPr>
                  <a:xfrm>
                    <a:off x="5293988"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147" name="Straight Connector 146">
                    <a:extLst>
                      <a:ext uri="{FF2B5EF4-FFF2-40B4-BE49-F238E27FC236}">
                        <a16:creationId xmlns:a16="http://schemas.microsoft.com/office/drawing/2014/main" id="{96E4D296-5855-6008-31DE-0053776BE339}"/>
                      </a:ext>
                    </a:extLst>
                  </p:cNvPr>
                  <p:cNvCxnSpPr/>
                  <p:nvPr/>
                </p:nvCxnSpPr>
                <p:spPr>
                  <a:xfrm>
                    <a:off x="5336850"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148" name="Straight Connector 147">
                    <a:extLst>
                      <a:ext uri="{FF2B5EF4-FFF2-40B4-BE49-F238E27FC236}">
                        <a16:creationId xmlns:a16="http://schemas.microsoft.com/office/drawing/2014/main" id="{6C991BC7-F456-FFC4-7BA7-199C66317657}"/>
                      </a:ext>
                    </a:extLst>
                  </p:cNvPr>
                  <p:cNvCxnSpPr/>
                  <p:nvPr/>
                </p:nvCxnSpPr>
                <p:spPr>
                  <a:xfrm>
                    <a:off x="5379714" y="1700325"/>
                    <a:ext cx="0" cy="42639"/>
                  </a:xfrm>
                  <a:prstGeom prst="line">
                    <a:avLst/>
                  </a:prstGeom>
                  <a:noFill/>
                  <a:ln w="31750" cap="sq" cmpd="dbl" algn="ctr">
                    <a:solidFill>
                      <a:sysClr val="windowText" lastClr="000000"/>
                    </a:solidFill>
                    <a:prstDash val="dashDot"/>
                    <a:round/>
                    <a:headEnd type="none" w="med" len="sm"/>
                    <a:tailEnd type="none"/>
                  </a:ln>
                  <a:effectLst/>
                </p:spPr>
              </p:cxnSp>
            </p:grpSp>
            <p:sp>
              <p:nvSpPr>
                <p:cNvPr id="141" name="Oval 4">
                  <a:extLst>
                    <a:ext uri="{FF2B5EF4-FFF2-40B4-BE49-F238E27FC236}">
                      <a16:creationId xmlns:a16="http://schemas.microsoft.com/office/drawing/2014/main" id="{D50C185A-E1B1-925A-61DD-B50349292DFC}"/>
                    </a:ext>
                  </a:extLst>
                </p:cNvPr>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42" name="Oval 141">
                  <a:extLst>
                    <a:ext uri="{FF2B5EF4-FFF2-40B4-BE49-F238E27FC236}">
                      <a16:creationId xmlns:a16="http://schemas.microsoft.com/office/drawing/2014/main" id="{88EB35C2-207D-E208-0EAE-F4F78337D4BD}"/>
                    </a:ext>
                  </a:extLst>
                </p:cNvPr>
                <p:cNvSpPr/>
                <p:nvPr/>
              </p:nvSpPr>
              <p:spPr>
                <a:xfrm>
                  <a:off x="5275412" y="1778000"/>
                  <a:ext cx="279400" cy="279400"/>
                </a:xfrm>
                <a:prstGeom prst="ellipse">
                  <a:avLst/>
                </a:prstGeom>
                <a:solidFill>
                  <a:srgbClr val="864826"/>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43" name="Oval 142">
                  <a:extLst>
                    <a:ext uri="{FF2B5EF4-FFF2-40B4-BE49-F238E27FC236}">
                      <a16:creationId xmlns:a16="http://schemas.microsoft.com/office/drawing/2014/main" id="{B6E13846-951E-F659-8933-24356C4CEEF0}"/>
                    </a:ext>
                  </a:extLst>
                </p:cNvPr>
                <p:cNvSpPr/>
                <p:nvPr/>
              </p:nvSpPr>
              <p:spPr>
                <a:xfrm>
                  <a:off x="5331124" y="1833712"/>
                  <a:ext cx="223688" cy="223688"/>
                </a:xfrm>
                <a:prstGeom prst="ellipse">
                  <a:avLst/>
                </a:prstGeom>
                <a:solidFill>
                  <a:srgbClr val="33030D"/>
                </a:solidFill>
                <a:ln w="12700" cap="flat" cmpd="sng" algn="ctr">
                  <a:noFill/>
                  <a:prstDash val="solid"/>
                  <a:miter lim="800000"/>
                </a:ln>
                <a:effectLst/>
              </p:spPr>
              <p:txBody>
                <a:bodyPr rtlCol="0" anchor="ctr"/>
                <a:lstStyle/>
                <a:p>
                  <a:pPr algn="ctr">
                    <a:defRPr/>
                  </a:pPr>
                  <a:endParaRPr lang="en-US" sz="1530" kern="0" dirty="0">
                    <a:solidFill>
                      <a:prstClr val="white"/>
                    </a:solidFill>
                    <a:latin typeface="Calibri"/>
                  </a:endParaRPr>
                </a:p>
              </p:txBody>
            </p:sp>
            <p:sp>
              <p:nvSpPr>
                <p:cNvPr id="144" name="Oval 143">
                  <a:extLst>
                    <a:ext uri="{FF2B5EF4-FFF2-40B4-BE49-F238E27FC236}">
                      <a16:creationId xmlns:a16="http://schemas.microsoft.com/office/drawing/2014/main" id="{D5F117EE-B17A-7201-4E2B-6D43BC040D05}"/>
                    </a:ext>
                  </a:extLst>
                </p:cNvPr>
                <p:cNvSpPr/>
                <p:nvPr/>
              </p:nvSpPr>
              <p:spPr>
                <a:xfrm>
                  <a:off x="5404868" y="1846412"/>
                  <a:ext cx="127000" cy="127000"/>
                </a:xfrm>
                <a:prstGeom prst="ellipse">
                  <a:avLst/>
                </a:prstGeom>
                <a:solidFill>
                  <a:srgbClr val="B46004"/>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45" name="Oval 144">
                  <a:extLst>
                    <a:ext uri="{FF2B5EF4-FFF2-40B4-BE49-F238E27FC236}">
                      <a16:creationId xmlns:a16="http://schemas.microsoft.com/office/drawing/2014/main" id="{9B6C7C9B-854E-4DDA-0066-C91CCDEC4C08}"/>
                    </a:ext>
                  </a:extLst>
                </p:cNvPr>
                <p:cNvSpPr/>
                <p:nvPr/>
              </p:nvSpPr>
              <p:spPr>
                <a:xfrm>
                  <a:off x="5442970" y="1903413"/>
                  <a:ext cx="88898" cy="82699"/>
                </a:xfrm>
                <a:prstGeom prst="ellipse">
                  <a:avLst/>
                </a:pr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sp>
            <p:nvSpPr>
              <p:cNvPr id="133" name="Freeform: Shape 132">
                <a:extLst>
                  <a:ext uri="{FF2B5EF4-FFF2-40B4-BE49-F238E27FC236}">
                    <a16:creationId xmlns:a16="http://schemas.microsoft.com/office/drawing/2014/main" id="{F01D90F7-C4A1-4A33-AF12-2C239613157F}"/>
                  </a:ext>
                </a:extLst>
              </p:cNvPr>
              <p:cNvSpPr/>
              <p:nvPr/>
            </p:nvSpPr>
            <p:spPr>
              <a:xfrm>
                <a:off x="1520913" y="2715274"/>
                <a:ext cx="126565" cy="99681"/>
              </a:xfrm>
              <a:custGeom>
                <a:avLst/>
                <a:gdLst>
                  <a:gd name="connsiteX0" fmla="*/ 52387 w 133350"/>
                  <a:gd name="connsiteY0" fmla="*/ 0 h 104775"/>
                  <a:gd name="connsiteX1" fmla="*/ 0 w 133350"/>
                  <a:gd name="connsiteY1" fmla="*/ 95250 h 104775"/>
                  <a:gd name="connsiteX2" fmla="*/ 133350 w 133350"/>
                  <a:gd name="connsiteY2" fmla="*/ 104775 h 104775"/>
                  <a:gd name="connsiteX0" fmla="*/ 52387 w 122112"/>
                  <a:gd name="connsiteY0" fmla="*/ 0 h 95250"/>
                  <a:gd name="connsiteX1" fmla="*/ 0 w 122112"/>
                  <a:gd name="connsiteY1" fmla="*/ 95250 h 95250"/>
                  <a:gd name="connsiteX2" fmla="*/ 122112 w 122112"/>
                  <a:gd name="connsiteY2" fmla="*/ 78059 h 95250"/>
                  <a:gd name="connsiteX0" fmla="*/ 54226 w 123951"/>
                  <a:gd name="connsiteY0" fmla="*/ 0 h 99010"/>
                  <a:gd name="connsiteX1" fmla="*/ 1839 w 123951"/>
                  <a:gd name="connsiteY1" fmla="*/ 95250 h 99010"/>
                  <a:gd name="connsiteX2" fmla="*/ 123951 w 123951"/>
                  <a:gd name="connsiteY2" fmla="*/ 78059 h 99010"/>
                  <a:gd name="connsiteX0" fmla="*/ 46040 w 124756"/>
                  <a:gd name="connsiteY0" fmla="*/ 0 h 121163"/>
                  <a:gd name="connsiteX1" fmla="*/ 2644 w 124756"/>
                  <a:gd name="connsiteY1" fmla="*/ 116029 h 121163"/>
                  <a:gd name="connsiteX2" fmla="*/ 124756 w 124756"/>
                  <a:gd name="connsiteY2" fmla="*/ 98838 h 121163"/>
                  <a:gd name="connsiteX0" fmla="*/ 44629 w 93376"/>
                  <a:gd name="connsiteY0" fmla="*/ 0 h 129127"/>
                  <a:gd name="connsiteX1" fmla="*/ 1233 w 93376"/>
                  <a:gd name="connsiteY1" fmla="*/ 116029 h 129127"/>
                  <a:gd name="connsiteX2" fmla="*/ 93376 w 93376"/>
                  <a:gd name="connsiteY2" fmla="*/ 122587 h 129127"/>
                  <a:gd name="connsiteX0" fmla="*/ 33810 w 94544"/>
                  <a:gd name="connsiteY0" fmla="*/ 0 h 108102"/>
                  <a:gd name="connsiteX1" fmla="*/ 2401 w 94544"/>
                  <a:gd name="connsiteY1" fmla="*/ 96239 h 108102"/>
                  <a:gd name="connsiteX2" fmla="*/ 94544 w 94544"/>
                  <a:gd name="connsiteY2" fmla="*/ 102797 h 108102"/>
                </a:gdLst>
                <a:ahLst/>
                <a:cxnLst>
                  <a:cxn ang="0">
                    <a:pos x="connsiteX0" y="connsiteY0"/>
                  </a:cxn>
                  <a:cxn ang="0">
                    <a:pos x="connsiteX1" y="connsiteY1"/>
                  </a:cxn>
                  <a:cxn ang="0">
                    <a:pos x="connsiteX2" y="connsiteY2"/>
                  </a:cxn>
                </a:cxnLst>
                <a:rect l="l" t="t" r="r" b="b"/>
                <a:pathLst>
                  <a:path w="94544" h="108102">
                    <a:moveTo>
                      <a:pt x="33810" y="0"/>
                    </a:moveTo>
                    <a:cubicBezTo>
                      <a:pt x="16348" y="31750"/>
                      <a:pt x="-7721" y="79106"/>
                      <a:pt x="2401" y="96239"/>
                    </a:cubicBezTo>
                    <a:cubicBezTo>
                      <a:pt x="12523" y="113372"/>
                      <a:pt x="53840" y="108527"/>
                      <a:pt x="94544" y="102797"/>
                    </a:cubicBezTo>
                  </a:path>
                </a:pathLst>
              </a:custGeom>
              <a:noFill/>
              <a:ln w="12700" cap="flat" cmpd="sng" algn="ctr">
                <a:solidFill>
                  <a:srgbClr val="A75809"/>
                </a:solid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34" name="Oval 133">
                <a:extLst>
                  <a:ext uri="{FF2B5EF4-FFF2-40B4-BE49-F238E27FC236}">
                    <a16:creationId xmlns:a16="http://schemas.microsoft.com/office/drawing/2014/main" id="{931E1767-8B0C-5A93-876F-EBB74C661754}"/>
                  </a:ext>
                </a:extLst>
              </p:cNvPr>
              <p:cNvSpPr/>
              <p:nvPr/>
            </p:nvSpPr>
            <p:spPr>
              <a:xfrm>
                <a:off x="1169129" y="2668732"/>
                <a:ext cx="247569" cy="200609"/>
              </a:xfrm>
              <a:prstGeom prst="ellipse">
                <a:avLst/>
              </a:prstGeom>
              <a:solidFill>
                <a:srgbClr val="FF0000">
                  <a:alpha val="8000"/>
                </a:srgbClr>
              </a:solidFill>
              <a:ln w="12700" cap="flat" cmpd="sng" algn="ctr">
                <a:noFill/>
                <a:prstDash val="solid"/>
                <a:miter lim="800000"/>
              </a:ln>
              <a:effectLst/>
            </p:spPr>
            <p:txBody>
              <a:bodyPr rtlCol="0" anchor="ctr"/>
              <a:lstStyle/>
              <a:p>
                <a:pPr algn="ctr">
                  <a:defRPr/>
                </a:pPr>
                <a:endParaRPr lang="en-US" kern="0">
                  <a:solidFill>
                    <a:prstClr val="white"/>
                  </a:solidFill>
                  <a:latin typeface="Calibri"/>
                </a:endParaRPr>
              </a:p>
            </p:txBody>
          </p:sp>
          <p:sp>
            <p:nvSpPr>
              <p:cNvPr id="135" name="Oval 134">
                <a:extLst>
                  <a:ext uri="{FF2B5EF4-FFF2-40B4-BE49-F238E27FC236}">
                    <a16:creationId xmlns:a16="http://schemas.microsoft.com/office/drawing/2014/main" id="{07639189-A8C1-9FA0-7B35-111A3E697CF0}"/>
                  </a:ext>
                </a:extLst>
              </p:cNvPr>
              <p:cNvSpPr/>
              <p:nvPr/>
            </p:nvSpPr>
            <p:spPr>
              <a:xfrm>
                <a:off x="1798886" y="2670190"/>
                <a:ext cx="247569" cy="200609"/>
              </a:xfrm>
              <a:prstGeom prst="ellipse">
                <a:avLst/>
              </a:prstGeom>
              <a:solidFill>
                <a:srgbClr val="FF0000">
                  <a:alpha val="8000"/>
                </a:srgbClr>
              </a:solidFill>
              <a:ln w="12700" cap="flat" cmpd="sng" algn="ctr">
                <a:noFill/>
                <a:prstDash val="solid"/>
                <a:miter lim="800000"/>
              </a:ln>
              <a:effectLst/>
            </p:spPr>
            <p:txBody>
              <a:bodyPr rtlCol="0" anchor="ctr"/>
              <a:lstStyle/>
              <a:p>
                <a:pPr algn="ctr">
                  <a:defRPr/>
                </a:pPr>
                <a:endParaRPr lang="en-US" kern="0">
                  <a:solidFill>
                    <a:prstClr val="white"/>
                  </a:solidFill>
                  <a:latin typeface="Calibri"/>
                </a:endParaRPr>
              </a:p>
            </p:txBody>
          </p:sp>
          <p:sp>
            <p:nvSpPr>
              <p:cNvPr id="136" name="Diagonal Stripe 135">
                <a:extLst>
                  <a:ext uri="{FF2B5EF4-FFF2-40B4-BE49-F238E27FC236}">
                    <a16:creationId xmlns:a16="http://schemas.microsoft.com/office/drawing/2014/main" id="{2EE80F1B-48BB-B914-09DA-A2137C95FDEB}"/>
                  </a:ext>
                </a:extLst>
              </p:cNvPr>
              <p:cNvSpPr/>
              <p:nvPr/>
            </p:nvSpPr>
            <p:spPr>
              <a:xfrm rot="20990782" flipH="1">
                <a:off x="1198942" y="2296279"/>
                <a:ext cx="370838" cy="88647"/>
              </a:xfrm>
              <a:prstGeom prst="diagStripe">
                <a:avLst/>
              </a:prstGeom>
              <a:solidFill>
                <a:srgbClr val="843C0C"/>
              </a:solidFill>
              <a:ln w="12700" cap="flat" cmpd="sng" algn="ctr">
                <a:noFill/>
                <a:prstDash val="solid"/>
                <a:miter lim="800000"/>
              </a:ln>
              <a:effectLst/>
            </p:spPr>
            <p:txBody>
              <a:bodyPr rtlCol="0" anchor="ctr"/>
              <a:lstStyle/>
              <a:p>
                <a:pPr algn="ctr">
                  <a:defRPr/>
                </a:pPr>
                <a:endParaRPr lang="en-US" kern="0">
                  <a:solidFill>
                    <a:prstClr val="white"/>
                  </a:solidFill>
                  <a:latin typeface="Corbel" panose="020B0503020204020204"/>
                </a:endParaRPr>
              </a:p>
            </p:txBody>
          </p:sp>
          <p:sp>
            <p:nvSpPr>
              <p:cNvPr id="137" name="Diagonal Stripe 136">
                <a:extLst>
                  <a:ext uri="{FF2B5EF4-FFF2-40B4-BE49-F238E27FC236}">
                    <a16:creationId xmlns:a16="http://schemas.microsoft.com/office/drawing/2014/main" id="{F9E0D4AE-F2CD-70E0-EAE0-B40B063CA06C}"/>
                  </a:ext>
                </a:extLst>
              </p:cNvPr>
              <p:cNvSpPr/>
              <p:nvPr/>
            </p:nvSpPr>
            <p:spPr>
              <a:xfrm rot="609218">
                <a:off x="1688061" y="2288356"/>
                <a:ext cx="370838" cy="98674"/>
              </a:xfrm>
              <a:prstGeom prst="diagStripe">
                <a:avLst/>
              </a:prstGeom>
              <a:solidFill>
                <a:srgbClr val="843C0C"/>
              </a:solidFill>
              <a:ln w="12700" cap="flat" cmpd="sng" algn="ctr">
                <a:noFill/>
                <a:prstDash val="solid"/>
                <a:miter lim="800000"/>
              </a:ln>
              <a:effectLst/>
            </p:spPr>
            <p:txBody>
              <a:bodyPr rtlCol="0" anchor="ctr"/>
              <a:lstStyle/>
              <a:p>
                <a:pPr algn="ctr">
                  <a:defRPr/>
                </a:pPr>
                <a:endParaRPr lang="en-US" kern="0">
                  <a:solidFill>
                    <a:prstClr val="white"/>
                  </a:solidFill>
                  <a:latin typeface="Corbel" panose="020B0503020204020204"/>
                </a:endParaRPr>
              </a:p>
            </p:txBody>
          </p:sp>
          <p:sp>
            <p:nvSpPr>
              <p:cNvPr id="138" name="Isosceles Triangle 137">
                <a:extLst>
                  <a:ext uri="{FF2B5EF4-FFF2-40B4-BE49-F238E27FC236}">
                    <a16:creationId xmlns:a16="http://schemas.microsoft.com/office/drawing/2014/main" id="{95C62C17-3915-01A8-8127-3572FB824B2D}"/>
                  </a:ext>
                </a:extLst>
              </p:cNvPr>
              <p:cNvSpPr/>
              <p:nvPr/>
            </p:nvSpPr>
            <p:spPr>
              <a:xfrm rot="10800000">
                <a:off x="1440270" y="2989332"/>
                <a:ext cx="343536" cy="163911"/>
              </a:xfrm>
              <a:prstGeom prst="triangle">
                <a:avLst/>
              </a:prstGeom>
              <a:solidFill>
                <a:sysClr val="window" lastClr="FFFFFF"/>
              </a:solidFill>
              <a:ln w="19050" cap="flat" cmpd="sng" algn="ctr">
                <a:solidFill>
                  <a:srgbClr val="FF0000">
                    <a:lumMod val="40000"/>
                    <a:lumOff val="60000"/>
                  </a:srgbClr>
                </a:solid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grpSp>
      </p:grpSp>
      <p:pic>
        <p:nvPicPr>
          <p:cNvPr id="24" name="Cafe LA Safety Plan Video">
            <a:hlinkClick r:id="" action="ppaction://media"/>
            <a:extLst>
              <a:ext uri="{FF2B5EF4-FFF2-40B4-BE49-F238E27FC236}">
                <a16:creationId xmlns:a16="http://schemas.microsoft.com/office/drawing/2014/main" id="{995B8427-3FA0-57E5-C32A-C2D7980043E9}"/>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438356" y="1906609"/>
            <a:ext cx="7315200" cy="4114800"/>
          </a:xfrm>
          <a:prstGeom prst="rect">
            <a:avLst/>
          </a:prstGeom>
        </p:spPr>
      </p:pic>
    </p:spTree>
    <p:extLst>
      <p:ext uri="{BB962C8B-B14F-4D97-AF65-F5344CB8AC3E}">
        <p14:creationId xmlns:p14="http://schemas.microsoft.com/office/powerpoint/2010/main" val="1798184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8283"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4"/>
                </p:tgtEl>
              </p:cMediaNode>
            </p:video>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4"/>
                                        </p:tgtEl>
                                      </p:cBhvr>
                                    </p:cmd>
                                  </p:childTnLst>
                                </p:cTn>
                              </p:par>
                            </p:childTnLst>
                          </p:cTn>
                        </p:par>
                      </p:childTnLst>
                    </p:cTn>
                  </p:par>
                </p:childTnLst>
              </p:cTn>
              <p:nextCondLst>
                <p:cond evt="onClick" delay="0">
                  <p:tgtEl>
                    <p:spTgt spid="24"/>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1"/>
          <p:cNvSpPr>
            <a:spLocks noGrp="1"/>
          </p:cNvSpPr>
          <p:nvPr>
            <p:ph type="title"/>
          </p:nvPr>
        </p:nvSpPr>
        <p:spPr>
          <a:xfrm>
            <a:off x="0" y="-4385"/>
            <a:ext cx="12192000" cy="1097280"/>
          </a:xfrm>
          <a:solidFill>
            <a:srgbClr val="712766"/>
          </a:solidFill>
          <a:ln w="25400">
            <a:noFill/>
          </a:ln>
        </p:spPr>
        <p:txBody>
          <a:bodyPr>
            <a:normAutofit/>
          </a:bodyPr>
          <a:lstStyle/>
          <a:p>
            <a:pPr marL="457200" algn="l"/>
            <a:r>
              <a:rPr lang="en-US" sz="4800" b="1" dirty="0">
                <a:solidFill>
                  <a:schemeClr val="bg1"/>
                </a:solidFill>
                <a:latin typeface="Juice ITC" panose="04040403040A02020202" pitchFamily="82" charset="0"/>
              </a:rPr>
              <a:t>Food Safety Plan </a:t>
            </a:r>
          </a:p>
        </p:txBody>
      </p:sp>
      <p:sp>
        <p:nvSpPr>
          <p:cNvPr id="5" name="TextBox 4"/>
          <p:cNvSpPr txBox="1"/>
          <p:nvPr/>
        </p:nvSpPr>
        <p:spPr>
          <a:xfrm>
            <a:off x="444500" y="1485104"/>
            <a:ext cx="11417300" cy="954107"/>
          </a:xfrm>
          <a:prstGeom prst="rect">
            <a:avLst/>
          </a:prstGeom>
          <a:noFill/>
          <a:ln>
            <a:noFill/>
          </a:ln>
        </p:spPr>
        <p:txBody>
          <a:bodyPr wrap="square" rtlCol="0">
            <a:spAutoFit/>
          </a:bodyPr>
          <a:lstStyle/>
          <a:p>
            <a:pPr>
              <a:spcAft>
                <a:spcPts val="800"/>
              </a:spcAft>
            </a:pPr>
            <a:r>
              <a:rPr lang="en-US" sz="2800" dirty="0">
                <a:solidFill>
                  <a:srgbClr val="000000"/>
                </a:solidFill>
              </a:rPr>
              <a:t>The Food and Drug Administration (FDA) requires a written food safety plan. Food Services organizations need to establish a food safety plan that includes:</a:t>
            </a:r>
            <a:r>
              <a:rPr lang="en-US" sz="2400" dirty="0">
                <a:solidFill>
                  <a:srgbClr val="000000"/>
                </a:solidFill>
                <a:latin typeface="Open Sans"/>
              </a:rPr>
              <a:t> </a:t>
            </a:r>
          </a:p>
        </p:txBody>
      </p:sp>
      <p:grpSp>
        <p:nvGrpSpPr>
          <p:cNvPr id="18" name="Group 17"/>
          <p:cNvGrpSpPr/>
          <p:nvPr/>
        </p:nvGrpSpPr>
        <p:grpSpPr>
          <a:xfrm>
            <a:off x="3696826" y="2717321"/>
            <a:ext cx="4798347" cy="3739839"/>
            <a:chOff x="2755046" y="2477919"/>
            <a:chExt cx="4708392" cy="4227687"/>
          </a:xfrm>
        </p:grpSpPr>
        <p:sp>
          <p:nvSpPr>
            <p:cNvPr id="4" name="Oval 3"/>
            <p:cNvSpPr/>
            <p:nvPr/>
          </p:nvSpPr>
          <p:spPr>
            <a:xfrm>
              <a:off x="3284887" y="2790541"/>
              <a:ext cx="3657600" cy="3657600"/>
            </a:xfrm>
            <a:prstGeom prst="ellipse">
              <a:avLst/>
            </a:prstGeom>
            <a:noFill/>
            <a:ln w="57150">
              <a:solidFill>
                <a:srgbClr val="FB791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Oval 1"/>
            <p:cNvSpPr/>
            <p:nvPr/>
          </p:nvSpPr>
          <p:spPr>
            <a:xfrm>
              <a:off x="2757463" y="2477919"/>
              <a:ext cx="1554480" cy="1554480"/>
            </a:xfrm>
            <a:prstGeom prst="ellipse">
              <a:avLst/>
            </a:prstGeom>
            <a:solidFill>
              <a:srgbClr val="F6B90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2755046" y="5151126"/>
              <a:ext cx="1554480" cy="1554480"/>
            </a:xfrm>
            <a:prstGeom prst="ellipse">
              <a:avLst/>
            </a:prstGeom>
            <a:solidFill>
              <a:srgbClr val="F6B90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5908958" y="5151126"/>
              <a:ext cx="1554480" cy="1554480"/>
            </a:xfrm>
            <a:prstGeom prst="ellipse">
              <a:avLst/>
            </a:prstGeom>
            <a:solidFill>
              <a:srgbClr val="F6B90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5908958" y="2477919"/>
              <a:ext cx="1554480" cy="1554480"/>
            </a:xfrm>
            <a:prstGeom prst="ellipse">
              <a:avLst/>
            </a:prstGeom>
            <a:solidFill>
              <a:srgbClr val="F6B90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4199287" y="3704941"/>
              <a:ext cx="1828800" cy="1828800"/>
            </a:xfrm>
            <a:prstGeom prst="ellipse">
              <a:avLst/>
            </a:prstGeom>
            <a:solidFill>
              <a:srgbClr val="FB791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2862702" y="2701161"/>
              <a:ext cx="1344003" cy="1107996"/>
            </a:xfrm>
            <a:prstGeom prst="rect">
              <a:avLst/>
            </a:prstGeom>
            <a:noFill/>
          </p:spPr>
          <p:txBody>
            <a:bodyPr wrap="square" rtlCol="0">
              <a:spAutoFit/>
            </a:bodyPr>
            <a:lstStyle/>
            <a:p>
              <a:pPr algn="ctr"/>
              <a:r>
                <a:rPr lang="en-US" sz="2200" dirty="0">
                  <a:solidFill>
                    <a:srgbClr val="000000"/>
                  </a:solidFill>
                </a:rPr>
                <a:t>Education and Training</a:t>
              </a:r>
            </a:p>
          </p:txBody>
        </p:sp>
        <p:sp>
          <p:nvSpPr>
            <p:cNvPr id="14" name="TextBox 13"/>
            <p:cNvSpPr txBox="1"/>
            <p:nvPr/>
          </p:nvSpPr>
          <p:spPr>
            <a:xfrm>
              <a:off x="4447894" y="4019176"/>
              <a:ext cx="1344003" cy="1200329"/>
            </a:xfrm>
            <a:prstGeom prst="rect">
              <a:avLst/>
            </a:prstGeom>
            <a:noFill/>
          </p:spPr>
          <p:txBody>
            <a:bodyPr wrap="square" rtlCol="0">
              <a:spAutoFit/>
            </a:bodyPr>
            <a:lstStyle/>
            <a:p>
              <a:pPr algn="ctr"/>
              <a:r>
                <a:rPr lang="en-US" sz="2400" b="1" dirty="0">
                  <a:solidFill>
                    <a:schemeClr val="bg1"/>
                  </a:solidFill>
                </a:rPr>
                <a:t>Food Safety Plan</a:t>
              </a:r>
            </a:p>
          </p:txBody>
        </p:sp>
        <p:sp>
          <p:nvSpPr>
            <p:cNvPr id="15" name="TextBox 14"/>
            <p:cNvSpPr txBox="1"/>
            <p:nvPr/>
          </p:nvSpPr>
          <p:spPr>
            <a:xfrm>
              <a:off x="2774244" y="5712923"/>
              <a:ext cx="1516085" cy="430887"/>
            </a:xfrm>
            <a:prstGeom prst="rect">
              <a:avLst/>
            </a:prstGeom>
            <a:noFill/>
          </p:spPr>
          <p:txBody>
            <a:bodyPr wrap="square" rtlCol="0">
              <a:spAutoFit/>
            </a:bodyPr>
            <a:lstStyle/>
            <a:p>
              <a:pPr algn="ctr"/>
              <a:r>
                <a:rPr lang="en-US" sz="2200" dirty="0">
                  <a:solidFill>
                    <a:srgbClr val="000000"/>
                  </a:solidFill>
                </a:rPr>
                <a:t>Reanalysis</a:t>
              </a:r>
            </a:p>
          </p:txBody>
        </p:sp>
        <p:sp>
          <p:nvSpPr>
            <p:cNvPr id="16" name="TextBox 15"/>
            <p:cNvSpPr txBox="1"/>
            <p:nvPr/>
          </p:nvSpPr>
          <p:spPr>
            <a:xfrm>
              <a:off x="6014197" y="2870439"/>
              <a:ext cx="1344003" cy="769441"/>
            </a:xfrm>
            <a:prstGeom prst="rect">
              <a:avLst/>
            </a:prstGeom>
            <a:noFill/>
          </p:spPr>
          <p:txBody>
            <a:bodyPr wrap="square" rtlCol="0">
              <a:spAutoFit/>
            </a:bodyPr>
            <a:lstStyle/>
            <a:p>
              <a:pPr algn="ctr"/>
              <a:r>
                <a:rPr lang="en-US" sz="2200" dirty="0">
                  <a:solidFill>
                    <a:srgbClr val="000000"/>
                  </a:solidFill>
                </a:rPr>
                <a:t>Hazard Analysis</a:t>
              </a:r>
            </a:p>
          </p:txBody>
        </p:sp>
        <p:sp>
          <p:nvSpPr>
            <p:cNvPr id="17" name="TextBox 16"/>
            <p:cNvSpPr txBox="1"/>
            <p:nvPr/>
          </p:nvSpPr>
          <p:spPr>
            <a:xfrm>
              <a:off x="5947221" y="5543646"/>
              <a:ext cx="1477954" cy="769441"/>
            </a:xfrm>
            <a:prstGeom prst="rect">
              <a:avLst/>
            </a:prstGeom>
            <a:noFill/>
          </p:spPr>
          <p:txBody>
            <a:bodyPr wrap="square" rtlCol="0">
              <a:spAutoFit/>
            </a:bodyPr>
            <a:lstStyle/>
            <a:p>
              <a:pPr algn="ctr"/>
              <a:r>
                <a:rPr lang="en-US" sz="2200" dirty="0">
                  <a:solidFill>
                    <a:srgbClr val="000000"/>
                  </a:solidFill>
                </a:rPr>
                <a:t>Preventive Controls</a:t>
              </a:r>
            </a:p>
          </p:txBody>
        </p:sp>
      </p:grpSp>
    </p:spTree>
    <p:extLst>
      <p:ext uri="{BB962C8B-B14F-4D97-AF65-F5344CB8AC3E}">
        <p14:creationId xmlns:p14="http://schemas.microsoft.com/office/powerpoint/2010/main" val="31056526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097280"/>
          </a:xfrm>
          <a:solidFill>
            <a:srgbClr val="712766"/>
          </a:solidFill>
        </p:spPr>
        <p:txBody>
          <a:bodyPr>
            <a:normAutofit/>
          </a:bodyPr>
          <a:lstStyle/>
          <a:p>
            <a:pPr marL="457200" algn="l"/>
            <a:r>
              <a:rPr lang="en-US" sz="4800" b="1" dirty="0">
                <a:solidFill>
                  <a:schemeClr val="bg1"/>
                </a:solidFill>
                <a:latin typeface="Juice ITC" panose="04040403040A02020202" pitchFamily="82" charset="0"/>
              </a:rPr>
              <a:t>Education and Training </a:t>
            </a:r>
            <a:endParaRPr lang="en-US" sz="4800" dirty="0">
              <a:solidFill>
                <a:schemeClr val="bg1"/>
              </a:solidFill>
              <a:latin typeface="Juice ITC" panose="04040403040A02020202" pitchFamily="82" charset="0"/>
            </a:endParaRPr>
          </a:p>
        </p:txBody>
      </p:sp>
      <p:sp>
        <p:nvSpPr>
          <p:cNvPr id="6" name="TextBox 5"/>
          <p:cNvSpPr txBox="1"/>
          <p:nvPr/>
        </p:nvSpPr>
        <p:spPr>
          <a:xfrm>
            <a:off x="444500" y="1519795"/>
            <a:ext cx="11549231" cy="1323439"/>
          </a:xfrm>
          <a:prstGeom prst="rect">
            <a:avLst/>
          </a:prstGeom>
          <a:noFill/>
          <a:ln w="25400">
            <a:noFill/>
          </a:ln>
        </p:spPr>
        <p:txBody>
          <a:bodyPr wrap="square" rtlCol="0">
            <a:spAutoFit/>
          </a:bodyPr>
          <a:lstStyle/>
          <a:p>
            <a:r>
              <a:rPr lang="en-US" sz="2600" dirty="0">
                <a:solidFill>
                  <a:srgbClr val="000000"/>
                </a:solidFill>
              </a:rPr>
              <a:t>By providing your staff with training you are accomplishing a portion of the education and training element of the “Food Safety Plan”. </a:t>
            </a:r>
          </a:p>
          <a:p>
            <a:pPr marL="457200" indent="-457200">
              <a:buFont typeface="Wingdings" panose="05000000000000000000" pitchFamily="2" charset="2"/>
              <a:buChar char="Ø"/>
            </a:pPr>
            <a:endParaRPr lang="en-US" sz="2800" dirty="0">
              <a:solidFill>
                <a:srgbClr val="000000"/>
              </a:solidFill>
            </a:endParaRPr>
          </a:p>
        </p:txBody>
      </p:sp>
      <p:sp>
        <p:nvSpPr>
          <p:cNvPr id="3" name="TextBox 2"/>
          <p:cNvSpPr txBox="1"/>
          <p:nvPr/>
        </p:nvSpPr>
        <p:spPr>
          <a:xfrm>
            <a:off x="0" y="2776402"/>
            <a:ext cx="6353835" cy="3108543"/>
          </a:xfrm>
          <a:prstGeom prst="rect">
            <a:avLst/>
          </a:prstGeom>
          <a:noFill/>
        </p:spPr>
        <p:txBody>
          <a:bodyPr wrap="square" rtlCol="0">
            <a:spAutoFit/>
          </a:bodyPr>
          <a:lstStyle/>
          <a:p>
            <a:pPr lvl="1"/>
            <a:r>
              <a:rPr lang="en-US" sz="2400" dirty="0">
                <a:solidFill>
                  <a:srgbClr val="000000"/>
                </a:solidFill>
              </a:rPr>
              <a:t>Training includes:</a:t>
            </a:r>
            <a:endParaRPr lang="en-US" sz="2200" dirty="0">
              <a:solidFill>
                <a:srgbClr val="000000"/>
              </a:solidFill>
            </a:endParaRPr>
          </a:p>
          <a:p>
            <a:pPr marL="800100" lvl="1" indent="-342900">
              <a:buFont typeface="Wingdings" panose="05000000000000000000" pitchFamily="2" charset="2"/>
              <a:buChar char="Ø"/>
            </a:pPr>
            <a:r>
              <a:rPr lang="en-US" sz="2200" dirty="0">
                <a:solidFill>
                  <a:srgbClr val="000000"/>
                </a:solidFill>
              </a:rPr>
              <a:t>Managers Orientation</a:t>
            </a:r>
          </a:p>
          <a:p>
            <a:pPr marL="800100" lvl="1" indent="-342900">
              <a:buFont typeface="Wingdings" panose="05000000000000000000" pitchFamily="2" charset="2"/>
              <a:buChar char="Ø"/>
            </a:pPr>
            <a:r>
              <a:rPr lang="en-US" sz="2200" dirty="0">
                <a:solidFill>
                  <a:srgbClr val="000000"/>
                </a:solidFill>
              </a:rPr>
              <a:t>New Employee Training (NET) </a:t>
            </a:r>
          </a:p>
          <a:p>
            <a:pPr marL="800100" lvl="1" indent="-342900">
              <a:buFont typeface="Wingdings" panose="05000000000000000000" pitchFamily="2" charset="2"/>
              <a:buChar char="Ø"/>
            </a:pPr>
            <a:r>
              <a:rPr lang="en-US" sz="2200" dirty="0">
                <a:solidFill>
                  <a:srgbClr val="000000"/>
                </a:solidFill>
              </a:rPr>
              <a:t>Managers Certification Course (MCC)</a:t>
            </a:r>
          </a:p>
          <a:p>
            <a:pPr marL="800100" lvl="1" indent="-342900">
              <a:buFont typeface="Wingdings" panose="05000000000000000000" pitchFamily="2" charset="2"/>
              <a:buChar char="Ø"/>
            </a:pPr>
            <a:r>
              <a:rPr lang="en-US" sz="2200" dirty="0">
                <a:solidFill>
                  <a:srgbClr val="000000"/>
                </a:solidFill>
              </a:rPr>
              <a:t>Food Safety and Sanitation Monthly Training</a:t>
            </a:r>
          </a:p>
          <a:p>
            <a:pPr marL="800100" lvl="1" indent="-342900">
              <a:buFont typeface="Wingdings" panose="05000000000000000000" pitchFamily="2" charset="2"/>
              <a:buChar char="Ø"/>
            </a:pPr>
            <a:r>
              <a:rPr lang="en-US" sz="2200" dirty="0">
                <a:solidFill>
                  <a:srgbClr val="000000"/>
                </a:solidFill>
              </a:rPr>
              <a:t>Manager Refresher Training (MRT)</a:t>
            </a:r>
          </a:p>
          <a:p>
            <a:pPr marL="800100" lvl="1" indent="-342900">
              <a:buFont typeface="Wingdings" panose="05000000000000000000" pitchFamily="2" charset="2"/>
              <a:buChar char="Ø"/>
            </a:pPr>
            <a:r>
              <a:rPr lang="en-US" sz="2200" dirty="0">
                <a:solidFill>
                  <a:srgbClr val="000000"/>
                </a:solidFill>
              </a:rPr>
              <a:t>Conferences</a:t>
            </a:r>
          </a:p>
          <a:p>
            <a:pPr lvl="1"/>
            <a:endParaRPr lang="en-US" sz="2200" dirty="0">
              <a:solidFill>
                <a:srgbClr val="000000"/>
              </a:solidFill>
            </a:endParaRPr>
          </a:p>
          <a:p>
            <a:endParaRPr lang="en-US" dirty="0"/>
          </a:p>
        </p:txBody>
      </p:sp>
      <p:grpSp>
        <p:nvGrpSpPr>
          <p:cNvPr id="14" name="Group 13">
            <a:extLst>
              <a:ext uri="{FF2B5EF4-FFF2-40B4-BE49-F238E27FC236}">
                <a16:creationId xmlns:a16="http://schemas.microsoft.com/office/drawing/2014/main" id="{013A7684-8F5C-B699-B3D7-9B9694927A46}"/>
              </a:ext>
            </a:extLst>
          </p:cNvPr>
          <p:cNvGrpSpPr/>
          <p:nvPr/>
        </p:nvGrpSpPr>
        <p:grpSpPr>
          <a:xfrm>
            <a:off x="6970399" y="2964026"/>
            <a:ext cx="4537473" cy="3518236"/>
            <a:chOff x="4520689" y="2327992"/>
            <a:chExt cx="4247659" cy="3773373"/>
          </a:xfrm>
        </p:grpSpPr>
        <p:pic>
          <p:nvPicPr>
            <p:cNvPr id="9" name="Picture 8" descr="Shape, rectangle&#10;&#10;Description automatically generated">
              <a:extLst>
                <a:ext uri="{FF2B5EF4-FFF2-40B4-BE49-F238E27FC236}">
                  <a16:creationId xmlns:a16="http://schemas.microsoft.com/office/drawing/2014/main" id="{98BEBF48-030B-76AC-2BF3-74896EF3C06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20460" t="16326" r="19148" b="11661"/>
            <a:stretch/>
          </p:blipFill>
          <p:spPr>
            <a:xfrm>
              <a:off x="4520689" y="2327992"/>
              <a:ext cx="4247659" cy="3773373"/>
            </a:xfrm>
            <a:prstGeom prst="rect">
              <a:avLst/>
            </a:prstGeom>
          </p:spPr>
        </p:pic>
        <p:pic>
          <p:nvPicPr>
            <p:cNvPr id="13" name="Picture 12">
              <a:extLst>
                <a:ext uri="{FF2B5EF4-FFF2-40B4-BE49-F238E27FC236}">
                  <a16:creationId xmlns:a16="http://schemas.microsoft.com/office/drawing/2014/main" id="{D62E1B1C-F022-A60C-60AA-C1E93E1B6657}"/>
                </a:ext>
              </a:extLst>
            </p:cNvPr>
            <p:cNvPicPr>
              <a:picLocks noChangeAspect="1"/>
            </p:cNvPicPr>
            <p:nvPr/>
          </p:nvPicPr>
          <p:blipFill>
            <a:blip r:embed="rId5"/>
            <a:stretch>
              <a:fillRect/>
            </a:stretch>
          </p:blipFill>
          <p:spPr>
            <a:xfrm>
              <a:off x="4829835" y="2593631"/>
              <a:ext cx="3614191" cy="2292134"/>
            </a:xfrm>
            <a:prstGeom prst="rect">
              <a:avLst/>
            </a:prstGeom>
          </p:spPr>
        </p:pic>
      </p:grpSp>
    </p:spTree>
    <p:extLst>
      <p:ext uri="{BB962C8B-B14F-4D97-AF65-F5344CB8AC3E}">
        <p14:creationId xmlns:p14="http://schemas.microsoft.com/office/powerpoint/2010/main" val="17791114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097280"/>
          </a:xfrm>
          <a:solidFill>
            <a:srgbClr val="712766"/>
          </a:solidFill>
        </p:spPr>
        <p:txBody>
          <a:bodyPr>
            <a:normAutofit/>
          </a:bodyPr>
          <a:lstStyle/>
          <a:p>
            <a:pPr marL="457200" algn="l"/>
            <a:r>
              <a:rPr lang="en-US" sz="4800" b="1" dirty="0">
                <a:solidFill>
                  <a:schemeClr val="bg1"/>
                </a:solidFill>
                <a:latin typeface="Juice ITC" panose="04040403040A02020202" pitchFamily="82" charset="0"/>
              </a:rPr>
              <a:t>Hazard Analysis</a:t>
            </a:r>
            <a:endParaRPr lang="en-US" sz="4800" dirty="0">
              <a:solidFill>
                <a:schemeClr val="bg1"/>
              </a:solidFill>
              <a:latin typeface="Juice ITC" panose="04040403040A02020202" pitchFamily="82" charset="0"/>
            </a:endParaRPr>
          </a:p>
        </p:txBody>
      </p:sp>
      <p:sp>
        <p:nvSpPr>
          <p:cNvPr id="7" name="Rectangle 6"/>
          <p:cNvSpPr/>
          <p:nvPr/>
        </p:nvSpPr>
        <p:spPr>
          <a:xfrm>
            <a:off x="5080000" y="2730681"/>
            <a:ext cx="6464300" cy="2246769"/>
          </a:xfrm>
          <a:prstGeom prst="rect">
            <a:avLst/>
          </a:prstGeom>
          <a:noFill/>
          <a:ln w="25400">
            <a:noFill/>
          </a:ln>
        </p:spPr>
        <p:txBody>
          <a:bodyPr wrap="square">
            <a:spAutoFit/>
          </a:bodyPr>
          <a:lstStyle/>
          <a:p>
            <a:r>
              <a:rPr lang="en-US" sz="2800" dirty="0">
                <a:solidFill>
                  <a:srgbClr val="000000"/>
                </a:solidFill>
                <a:cs typeface="Segoe UI Light" panose="020B0502040204020203" pitchFamily="34" charset="0"/>
              </a:rPr>
              <a:t>A hazard analysis is used to assess risk. A “Monthly Cafeteria Sanitation Checklist.” is a tool used by food service professionals to aide in the  prevention of foodborne illness.</a:t>
            </a:r>
            <a:endParaRPr lang="en-US" dirty="0">
              <a:solidFill>
                <a:srgbClr val="000000"/>
              </a:solidFill>
              <a:cs typeface="Segoe UI Light" panose="020B0502040204020203" pitchFamily="34" charset="0"/>
            </a:endParaRPr>
          </a:p>
        </p:txBody>
      </p:sp>
      <p:pic>
        <p:nvPicPr>
          <p:cNvPr id="4" name="Picture 3" descr="A close up of a logo&#10;&#10;Description automatically generated">
            <a:extLst>
              <a:ext uri="{FF2B5EF4-FFF2-40B4-BE49-F238E27FC236}">
                <a16:creationId xmlns:a16="http://schemas.microsoft.com/office/drawing/2014/main" id="{4ABD25B4-8752-4C04-9545-B778C7D78C25}"/>
              </a:ext>
            </a:extLst>
          </p:cNvPr>
          <p:cNvPicPr>
            <a:picLocks noChangeAspect="1"/>
          </p:cNvPicPr>
          <p:nvPr/>
        </p:nvPicPr>
        <p:blipFill>
          <a:blip r:embed="rId3"/>
          <a:stretch>
            <a:fillRect/>
          </a:stretch>
        </p:blipFill>
        <p:spPr>
          <a:xfrm>
            <a:off x="526858" y="1886741"/>
            <a:ext cx="4052537" cy="3934652"/>
          </a:xfrm>
          <a:prstGeom prst="rect">
            <a:avLst/>
          </a:prstGeom>
          <a:ln w="3175">
            <a:solidFill>
              <a:srgbClr val="000000"/>
            </a:solidFill>
          </a:ln>
        </p:spPr>
      </p:pic>
      <p:pic>
        <p:nvPicPr>
          <p:cNvPr id="26" name="Picture 25" descr="Screen Clipping">
            <a:extLst>
              <a:ext uri="{FF2B5EF4-FFF2-40B4-BE49-F238E27FC236}">
                <a16:creationId xmlns:a16="http://schemas.microsoft.com/office/drawing/2014/main" id="{54DB1858-59F4-4264-9812-616F74C661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1000" y="2565412"/>
            <a:ext cx="1865980" cy="2577309"/>
          </a:xfrm>
          <a:prstGeom prst="rect">
            <a:avLst/>
          </a:prstGeom>
          <a:ln w="12700">
            <a:solidFill>
              <a:srgbClr val="000000"/>
            </a:solidFill>
          </a:ln>
        </p:spPr>
      </p:pic>
      <p:pic>
        <p:nvPicPr>
          <p:cNvPr id="9" name="Picture 8" descr="A close up of a logo&#10;&#10;Description automatically generated" hidden="1">
            <a:extLst>
              <a:ext uri="{FF2B5EF4-FFF2-40B4-BE49-F238E27FC236}">
                <a16:creationId xmlns:a16="http://schemas.microsoft.com/office/drawing/2014/main" id="{9F15AF1B-4F36-4B72-9611-6B07856F1C6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556" b="89778" l="57333" r="98667">
                        <a14:backgroundMark x1="52889" y1="23111" x2="52889" y2="23111"/>
                        <a14:backgroundMark x1="74667" y1="13778" x2="24444" y2="89333"/>
                        <a14:backgroundMark x1="75111" y1="26667" x2="75111" y2="9778"/>
                        <a14:backgroundMark x1="75111" y1="62667" x2="75556" y2="97778"/>
                        <a14:backgroundMark x1="76444" y1="26667" x2="76444" y2="26667"/>
                        <a14:backgroundMark x1="76444" y1="30222" x2="76444" y2="30222"/>
                        <a14:backgroundMark x1="76000" y1="72000" x2="76000" y2="72000"/>
                        <a14:backgroundMark x1="76000" y1="44444" x2="76000" y2="44444"/>
                        <a14:backgroundMark x1="74667" y1="36889" x2="74667" y2="36889"/>
                        <a14:backgroundMark x1="72444" y1="40444" x2="72444" y2="40444"/>
                        <a14:backgroundMark x1="76000" y1="68444" x2="76000" y2="68444"/>
                      </a14:backgroundRemoval>
                    </a14:imgEffect>
                  </a14:imgLayer>
                </a14:imgProps>
              </a:ext>
            </a:extLst>
          </a:blip>
          <a:srcRect l="1252"/>
          <a:stretch/>
        </p:blipFill>
        <p:spPr>
          <a:xfrm>
            <a:off x="2081030" y="1886741"/>
            <a:ext cx="3707720" cy="3645527"/>
          </a:xfrm>
          <a:prstGeom prst="rect">
            <a:avLst/>
          </a:prstGeom>
        </p:spPr>
      </p:pic>
    </p:spTree>
    <p:extLst>
      <p:ext uri="{BB962C8B-B14F-4D97-AF65-F5344CB8AC3E}">
        <p14:creationId xmlns:p14="http://schemas.microsoft.com/office/powerpoint/2010/main" val="1175491566"/>
      </p:ext>
    </p:extLst>
  </p:cSld>
  <p:clrMapOvr>
    <a:masterClrMapping/>
  </p:clrMapOvr>
  <mc:AlternateContent xmlns:mc="http://schemas.openxmlformats.org/markup-compatibility/2006" xmlns:p14="http://schemas.microsoft.com/office/powerpoint/2010/main">
    <mc:Choice Requires="p14">
      <p:transition spd="slow" p14:dur="2000" advTm="330673"/>
    </mc:Choice>
    <mc:Fallback xmlns="">
      <p:transition spd="slow" advTm="330673"/>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097280"/>
          </a:xfrm>
          <a:solidFill>
            <a:srgbClr val="712766"/>
          </a:solidFill>
        </p:spPr>
        <p:txBody>
          <a:bodyPr>
            <a:normAutofit/>
          </a:bodyPr>
          <a:lstStyle/>
          <a:p>
            <a:pPr marL="457200" algn="l"/>
            <a:r>
              <a:rPr lang="en-US" sz="4800" b="1" dirty="0">
                <a:solidFill>
                  <a:schemeClr val="bg1"/>
                </a:solidFill>
                <a:latin typeface="Juice ITC" panose="04040403040A02020202" pitchFamily="82" charset="0"/>
              </a:rPr>
              <a:t>Preventive Controls </a:t>
            </a:r>
            <a:endParaRPr lang="en-US" sz="4800" dirty="0">
              <a:solidFill>
                <a:schemeClr val="bg1"/>
              </a:solidFill>
              <a:latin typeface="Juice ITC" panose="04040403040A02020202" pitchFamily="82" charset="0"/>
            </a:endParaRPr>
          </a:p>
        </p:txBody>
      </p:sp>
      <p:sp>
        <p:nvSpPr>
          <p:cNvPr id="5" name="TextBox 4"/>
          <p:cNvSpPr txBox="1"/>
          <p:nvPr/>
        </p:nvSpPr>
        <p:spPr>
          <a:xfrm>
            <a:off x="558920" y="1557044"/>
            <a:ext cx="11074160" cy="954107"/>
          </a:xfrm>
          <a:prstGeom prst="rect">
            <a:avLst/>
          </a:prstGeom>
          <a:noFill/>
          <a:ln>
            <a:noFill/>
          </a:ln>
        </p:spPr>
        <p:txBody>
          <a:bodyPr wrap="square" rtlCol="0">
            <a:spAutoFit/>
          </a:bodyPr>
          <a:lstStyle/>
          <a:p>
            <a:pPr>
              <a:spcAft>
                <a:spcPts val="600"/>
              </a:spcAft>
            </a:pPr>
            <a:r>
              <a:rPr lang="en-US" sz="2800" dirty="0">
                <a:solidFill>
                  <a:srgbClr val="000000"/>
                </a:solidFill>
              </a:rPr>
              <a:t>Preventive controls are designed to avoid errors from occurring during the flow of food. </a:t>
            </a:r>
          </a:p>
        </p:txBody>
      </p:sp>
      <p:pic>
        <p:nvPicPr>
          <p:cNvPr id="4" name="Picture 3">
            <a:extLst>
              <a:ext uri="{FF2B5EF4-FFF2-40B4-BE49-F238E27FC236}">
                <a16:creationId xmlns:a16="http://schemas.microsoft.com/office/drawing/2014/main" id="{614B6B82-39E4-76C6-F9FA-0D47B9849ED4}"/>
              </a:ext>
            </a:extLst>
          </p:cNvPr>
          <p:cNvPicPr>
            <a:picLocks noChangeAspect="1"/>
          </p:cNvPicPr>
          <p:nvPr/>
        </p:nvPicPr>
        <p:blipFill>
          <a:blip r:embed="rId3"/>
          <a:stretch>
            <a:fillRect/>
          </a:stretch>
        </p:blipFill>
        <p:spPr>
          <a:xfrm>
            <a:off x="9757412" y="3832954"/>
            <a:ext cx="2149648" cy="2780229"/>
          </a:xfrm>
          <a:prstGeom prst="rect">
            <a:avLst/>
          </a:prstGeom>
          <a:ln>
            <a:solidFill>
              <a:srgbClr val="000000"/>
            </a:solidFill>
          </a:ln>
        </p:spPr>
      </p:pic>
      <p:pic>
        <p:nvPicPr>
          <p:cNvPr id="6" name="Picture 5">
            <a:extLst>
              <a:ext uri="{FF2B5EF4-FFF2-40B4-BE49-F238E27FC236}">
                <a16:creationId xmlns:a16="http://schemas.microsoft.com/office/drawing/2014/main" id="{FC620085-6859-0C39-7964-1053B4ADEF07}"/>
              </a:ext>
            </a:extLst>
          </p:cNvPr>
          <p:cNvPicPr>
            <a:picLocks noChangeAspect="1"/>
          </p:cNvPicPr>
          <p:nvPr/>
        </p:nvPicPr>
        <p:blipFill>
          <a:blip r:embed="rId4"/>
          <a:stretch>
            <a:fillRect/>
          </a:stretch>
        </p:blipFill>
        <p:spPr>
          <a:xfrm>
            <a:off x="7416053" y="2542449"/>
            <a:ext cx="2149074" cy="2780230"/>
          </a:xfrm>
          <a:prstGeom prst="rect">
            <a:avLst/>
          </a:prstGeom>
          <a:ln>
            <a:solidFill>
              <a:srgbClr val="000000"/>
            </a:solidFill>
          </a:ln>
        </p:spPr>
      </p:pic>
      <p:pic>
        <p:nvPicPr>
          <p:cNvPr id="7" name="Picture 6">
            <a:extLst>
              <a:ext uri="{FF2B5EF4-FFF2-40B4-BE49-F238E27FC236}">
                <a16:creationId xmlns:a16="http://schemas.microsoft.com/office/drawing/2014/main" id="{F9DE1DBA-8E3C-DC1E-AD1E-9BE5FE8872C2}"/>
              </a:ext>
            </a:extLst>
          </p:cNvPr>
          <p:cNvPicPr>
            <a:picLocks noChangeAspect="1"/>
          </p:cNvPicPr>
          <p:nvPr/>
        </p:nvPicPr>
        <p:blipFill>
          <a:blip r:embed="rId5"/>
          <a:stretch>
            <a:fillRect/>
          </a:stretch>
        </p:blipFill>
        <p:spPr>
          <a:xfrm>
            <a:off x="5051042" y="3800044"/>
            <a:ext cx="2172726" cy="2780232"/>
          </a:xfrm>
          <a:prstGeom prst="rect">
            <a:avLst/>
          </a:prstGeom>
          <a:ln>
            <a:solidFill>
              <a:srgbClr val="000000"/>
            </a:solidFill>
          </a:ln>
        </p:spPr>
      </p:pic>
      <p:pic>
        <p:nvPicPr>
          <p:cNvPr id="8" name="Picture 7">
            <a:extLst>
              <a:ext uri="{FF2B5EF4-FFF2-40B4-BE49-F238E27FC236}">
                <a16:creationId xmlns:a16="http://schemas.microsoft.com/office/drawing/2014/main" id="{97897AEB-70FD-808E-0B2D-6BD72703728A}"/>
              </a:ext>
            </a:extLst>
          </p:cNvPr>
          <p:cNvPicPr>
            <a:picLocks noChangeAspect="1"/>
          </p:cNvPicPr>
          <p:nvPr/>
        </p:nvPicPr>
        <p:blipFill>
          <a:blip r:embed="rId6"/>
          <a:stretch>
            <a:fillRect/>
          </a:stretch>
        </p:blipFill>
        <p:spPr>
          <a:xfrm>
            <a:off x="2674803" y="2561450"/>
            <a:ext cx="2183954" cy="2780231"/>
          </a:xfrm>
          <a:prstGeom prst="rect">
            <a:avLst/>
          </a:prstGeom>
          <a:ln>
            <a:solidFill>
              <a:srgbClr val="000000"/>
            </a:solidFill>
          </a:ln>
        </p:spPr>
      </p:pic>
      <p:pic>
        <p:nvPicPr>
          <p:cNvPr id="9" name="Picture 8">
            <a:extLst>
              <a:ext uri="{FF2B5EF4-FFF2-40B4-BE49-F238E27FC236}">
                <a16:creationId xmlns:a16="http://schemas.microsoft.com/office/drawing/2014/main" id="{FA6F58DA-68CE-444C-6535-A926FD45FD12}"/>
              </a:ext>
            </a:extLst>
          </p:cNvPr>
          <p:cNvPicPr>
            <a:picLocks noChangeAspect="1"/>
          </p:cNvPicPr>
          <p:nvPr/>
        </p:nvPicPr>
        <p:blipFill>
          <a:blip r:embed="rId7"/>
          <a:stretch>
            <a:fillRect/>
          </a:stretch>
        </p:blipFill>
        <p:spPr>
          <a:xfrm>
            <a:off x="347698" y="3800044"/>
            <a:ext cx="2134820" cy="2780231"/>
          </a:xfrm>
          <a:prstGeom prst="rect">
            <a:avLst/>
          </a:prstGeom>
          <a:ln>
            <a:solidFill>
              <a:srgbClr val="000000"/>
            </a:solidFill>
          </a:ln>
        </p:spPr>
      </p:pic>
    </p:spTree>
    <p:extLst>
      <p:ext uri="{BB962C8B-B14F-4D97-AF65-F5344CB8AC3E}">
        <p14:creationId xmlns:p14="http://schemas.microsoft.com/office/powerpoint/2010/main" val="11340202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097280"/>
          </a:xfrm>
          <a:solidFill>
            <a:srgbClr val="712766"/>
          </a:solidFill>
        </p:spPr>
        <p:txBody>
          <a:bodyPr>
            <a:normAutofit/>
          </a:bodyPr>
          <a:lstStyle/>
          <a:p>
            <a:pPr marL="457200" algn="l"/>
            <a:r>
              <a:rPr lang="en-US" sz="4800" b="1" dirty="0">
                <a:solidFill>
                  <a:schemeClr val="bg1"/>
                </a:solidFill>
                <a:latin typeface="Juice ITC" panose="04040403040A02020202" pitchFamily="82" charset="0"/>
              </a:rPr>
              <a:t>Reanalysis</a:t>
            </a:r>
            <a:endParaRPr lang="en-US" sz="4800" dirty="0">
              <a:solidFill>
                <a:schemeClr val="bg1"/>
              </a:solidFill>
              <a:latin typeface="Juice ITC" panose="04040403040A02020202" pitchFamily="82" charset="0"/>
            </a:endParaRPr>
          </a:p>
        </p:txBody>
      </p:sp>
      <p:sp>
        <p:nvSpPr>
          <p:cNvPr id="3" name="TextBox 2"/>
          <p:cNvSpPr txBox="1"/>
          <p:nvPr/>
        </p:nvSpPr>
        <p:spPr>
          <a:xfrm>
            <a:off x="419101" y="1331633"/>
            <a:ext cx="10131476" cy="1877437"/>
          </a:xfrm>
          <a:prstGeom prst="rect">
            <a:avLst/>
          </a:prstGeom>
          <a:noFill/>
        </p:spPr>
        <p:txBody>
          <a:bodyPr wrap="square" rtlCol="0">
            <a:spAutoFit/>
          </a:bodyPr>
          <a:lstStyle/>
          <a:p>
            <a:pPr>
              <a:spcAft>
                <a:spcPts val="800"/>
              </a:spcAft>
            </a:pPr>
            <a:r>
              <a:rPr lang="en-US" sz="2800" dirty="0">
                <a:solidFill>
                  <a:srgbClr val="000000"/>
                </a:solidFill>
              </a:rPr>
              <a:t>Evaluate every aspect of the operation and follow up with necessary corrective actions.</a:t>
            </a:r>
          </a:p>
          <a:p>
            <a:pPr marL="914400" indent="-457200">
              <a:spcAft>
                <a:spcPts val="400"/>
              </a:spcAft>
              <a:buFont typeface="Wingdings" panose="05000000000000000000" pitchFamily="2" charset="2"/>
              <a:buChar char="Ø"/>
            </a:pPr>
            <a:endParaRPr lang="en-US" sz="2600" dirty="0">
              <a:solidFill>
                <a:srgbClr val="000000"/>
              </a:solidFill>
            </a:endParaRPr>
          </a:p>
          <a:p>
            <a:endParaRPr lang="en-US" sz="2400" dirty="0">
              <a:solidFill>
                <a:srgbClr val="000000"/>
              </a:solidFill>
            </a:endParaRPr>
          </a:p>
        </p:txBody>
      </p:sp>
      <p:grpSp>
        <p:nvGrpSpPr>
          <p:cNvPr id="8" name="Group 7">
            <a:extLst>
              <a:ext uri="{FF2B5EF4-FFF2-40B4-BE49-F238E27FC236}">
                <a16:creationId xmlns:a16="http://schemas.microsoft.com/office/drawing/2014/main" id="{12C17B02-5EA6-4489-8C65-54153F6CA7E1}"/>
              </a:ext>
            </a:extLst>
          </p:cNvPr>
          <p:cNvGrpSpPr/>
          <p:nvPr/>
        </p:nvGrpSpPr>
        <p:grpSpPr>
          <a:xfrm>
            <a:off x="-546100" y="5251360"/>
            <a:ext cx="13271500" cy="2000341"/>
            <a:chOff x="4670" y="4705259"/>
            <a:chExt cx="9347052" cy="2000341"/>
          </a:xfrm>
        </p:grpSpPr>
        <p:sp>
          <p:nvSpPr>
            <p:cNvPr id="13" name="Rectangle 12">
              <a:extLst>
                <a:ext uri="{FF2B5EF4-FFF2-40B4-BE49-F238E27FC236}">
                  <a16:creationId xmlns:a16="http://schemas.microsoft.com/office/drawing/2014/main" id="{B33E18FC-555E-4F4E-8E4F-E3E787297731}"/>
                </a:ext>
              </a:extLst>
            </p:cNvPr>
            <p:cNvSpPr/>
            <p:nvPr/>
          </p:nvSpPr>
          <p:spPr>
            <a:xfrm>
              <a:off x="3938581" y="5099811"/>
              <a:ext cx="1319178" cy="870876"/>
            </a:xfrm>
            <a:prstGeom prst="rect">
              <a:avLst/>
            </a:prstGeom>
            <a:solidFill>
              <a:srgbClr val="CB7B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6A55048-4E28-4E4D-AD0D-E954F1B165B7}"/>
                </a:ext>
              </a:extLst>
            </p:cNvPr>
            <p:cNvSpPr/>
            <p:nvPr/>
          </p:nvSpPr>
          <p:spPr>
            <a:xfrm>
              <a:off x="4620311" y="4705259"/>
              <a:ext cx="4731411" cy="1999648"/>
            </a:xfrm>
            <a:prstGeom prst="rect">
              <a:avLst/>
            </a:prstGeom>
            <a:blipFill>
              <a:blip r:embed="rId3"/>
              <a:stretch>
                <a:fillRect/>
              </a:stretch>
            </a:blipFill>
            <a:ln>
              <a:noFill/>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sp>
          <p:nvSpPr>
            <p:cNvPr id="15" name="Rectangle 14">
              <a:extLst>
                <a:ext uri="{FF2B5EF4-FFF2-40B4-BE49-F238E27FC236}">
                  <a16:creationId xmlns:a16="http://schemas.microsoft.com/office/drawing/2014/main" id="{C78FDDE2-8DD2-4D7E-B45C-F82AD42FF52A}"/>
                </a:ext>
              </a:extLst>
            </p:cNvPr>
            <p:cNvSpPr/>
            <p:nvPr/>
          </p:nvSpPr>
          <p:spPr>
            <a:xfrm>
              <a:off x="4670" y="4705952"/>
              <a:ext cx="4731411" cy="1999648"/>
            </a:xfrm>
            <a:prstGeom prst="rect">
              <a:avLst/>
            </a:prstGeom>
            <a:blipFill>
              <a:blip r:embed="rId3"/>
              <a:stretch>
                <a:fillRect/>
              </a:stretch>
            </a:blipFill>
            <a:ln>
              <a:noFill/>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grpSp>
      <p:sp>
        <p:nvSpPr>
          <p:cNvPr id="57" name="Rounded Rectangular Callout 56"/>
          <p:cNvSpPr/>
          <p:nvPr/>
        </p:nvSpPr>
        <p:spPr>
          <a:xfrm>
            <a:off x="9050837" y="1881666"/>
            <a:ext cx="1706254" cy="1469413"/>
          </a:xfrm>
          <a:prstGeom prst="wedgeRoundRectCallout">
            <a:avLst>
              <a:gd name="adj1" fmla="val -6687"/>
              <a:gd name="adj2" fmla="val 82795"/>
              <a:gd name="adj3" fmla="val 16667"/>
            </a:avLst>
          </a:prstGeom>
          <a:noFill/>
          <a:ln>
            <a:solidFill>
              <a:srgbClr val="1E1C1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1E1C19"/>
                </a:solidFill>
              </a:rPr>
              <a:t> Good job at training Nikki on the HACCP logs.</a:t>
            </a:r>
          </a:p>
        </p:txBody>
      </p:sp>
      <p:sp>
        <p:nvSpPr>
          <p:cNvPr id="58" name="Rounded Rectangular Callout 57"/>
          <p:cNvSpPr/>
          <p:nvPr/>
        </p:nvSpPr>
        <p:spPr>
          <a:xfrm>
            <a:off x="7263673" y="2230570"/>
            <a:ext cx="1683800" cy="1386580"/>
          </a:xfrm>
          <a:prstGeom prst="wedgeRoundRectCallout">
            <a:avLst>
              <a:gd name="adj1" fmla="val -32918"/>
              <a:gd name="adj2" fmla="val 82468"/>
              <a:gd name="adj3" fmla="val 16667"/>
            </a:avLst>
          </a:prstGeom>
          <a:noFill/>
          <a:ln>
            <a:solidFill>
              <a:srgbClr val="1E1C1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1E1C19"/>
                </a:solidFill>
              </a:rPr>
              <a:t>Thank you, I trained her just like you trained me!</a:t>
            </a:r>
          </a:p>
        </p:txBody>
      </p:sp>
      <p:grpSp>
        <p:nvGrpSpPr>
          <p:cNvPr id="59" name="Group 58">
            <a:extLst>
              <a:ext uri="{FF2B5EF4-FFF2-40B4-BE49-F238E27FC236}">
                <a16:creationId xmlns:a16="http://schemas.microsoft.com/office/drawing/2014/main" id="{2B86A84A-B7AB-4BC3-8952-7EDCC6249645}"/>
              </a:ext>
            </a:extLst>
          </p:cNvPr>
          <p:cNvGrpSpPr/>
          <p:nvPr/>
        </p:nvGrpSpPr>
        <p:grpSpPr>
          <a:xfrm>
            <a:off x="7416827" y="5210660"/>
            <a:ext cx="1977071" cy="1712275"/>
            <a:chOff x="3054023" y="1899779"/>
            <a:chExt cx="3221402" cy="2943715"/>
          </a:xfrm>
        </p:grpSpPr>
        <p:pic>
          <p:nvPicPr>
            <p:cNvPr id="60" name="Picture 59">
              <a:extLst>
                <a:ext uri="{FF2B5EF4-FFF2-40B4-BE49-F238E27FC236}">
                  <a16:creationId xmlns:a16="http://schemas.microsoft.com/office/drawing/2014/main" id="{0E96CDDF-7975-4CF1-B27B-6A99F948EBB8}"/>
                </a:ext>
              </a:extLst>
            </p:cNvPr>
            <p:cNvPicPr>
              <a:picLocks noChangeAspect="1"/>
            </p:cNvPicPr>
            <p:nvPr/>
          </p:nvPicPr>
          <p:blipFill rotWithShape="1">
            <a:blip r:embed="rId4"/>
            <a:srcRect l="56258" t="88917" r="28325" b="2128"/>
            <a:stretch/>
          </p:blipFill>
          <p:spPr>
            <a:xfrm>
              <a:off x="5590484" y="4431654"/>
              <a:ext cx="299252" cy="411840"/>
            </a:xfrm>
            <a:prstGeom prst="rect">
              <a:avLst/>
            </a:prstGeom>
          </p:spPr>
        </p:pic>
        <p:pic>
          <p:nvPicPr>
            <p:cNvPr id="61" name="Picture 60">
              <a:extLst>
                <a:ext uri="{FF2B5EF4-FFF2-40B4-BE49-F238E27FC236}">
                  <a16:creationId xmlns:a16="http://schemas.microsoft.com/office/drawing/2014/main" id="{922C6F7C-E241-4FDF-8B18-20D6D8A41AEE}"/>
                </a:ext>
              </a:extLst>
            </p:cNvPr>
            <p:cNvPicPr>
              <a:picLocks noChangeAspect="1"/>
            </p:cNvPicPr>
            <p:nvPr/>
          </p:nvPicPr>
          <p:blipFill rotWithShape="1">
            <a:blip r:embed="rId4"/>
            <a:srcRect l="56258" t="88917" r="28325" b="2128"/>
            <a:stretch/>
          </p:blipFill>
          <p:spPr>
            <a:xfrm>
              <a:off x="3313552" y="4420078"/>
              <a:ext cx="299252" cy="411840"/>
            </a:xfrm>
            <a:prstGeom prst="rect">
              <a:avLst/>
            </a:prstGeom>
          </p:spPr>
        </p:pic>
        <p:sp>
          <p:nvSpPr>
            <p:cNvPr id="62" name="Rectangle 61">
              <a:extLst>
                <a:ext uri="{FF2B5EF4-FFF2-40B4-BE49-F238E27FC236}">
                  <a16:creationId xmlns:a16="http://schemas.microsoft.com/office/drawing/2014/main" id="{0DD2CAD7-4833-48C4-8A74-7DE37D393FC5}"/>
                </a:ext>
              </a:extLst>
            </p:cNvPr>
            <p:cNvSpPr/>
            <p:nvPr/>
          </p:nvSpPr>
          <p:spPr>
            <a:xfrm>
              <a:off x="3802511" y="2299612"/>
              <a:ext cx="2407492" cy="1728904"/>
            </a:xfrm>
            <a:prstGeom prst="rect">
              <a:avLst/>
            </a:prstGeom>
            <a:noFill/>
            <a:ln w="146050">
              <a:solidFill>
                <a:srgbClr val="DEDEDC"/>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sp>
          <p:nvSpPr>
            <p:cNvPr id="63" name="Rectangle 62">
              <a:extLst>
                <a:ext uri="{FF2B5EF4-FFF2-40B4-BE49-F238E27FC236}">
                  <a16:creationId xmlns:a16="http://schemas.microsoft.com/office/drawing/2014/main" id="{58376508-2FC3-4009-A769-A13A2A565346}"/>
                </a:ext>
              </a:extLst>
            </p:cNvPr>
            <p:cNvSpPr/>
            <p:nvPr/>
          </p:nvSpPr>
          <p:spPr>
            <a:xfrm rot="21110949">
              <a:off x="3473155" y="2959371"/>
              <a:ext cx="2690316" cy="1019175"/>
            </a:xfrm>
            <a:prstGeom prst="rect">
              <a:avLst/>
            </a:prstGeom>
            <a:solidFill>
              <a:srgbClr val="C2C2C2"/>
            </a:solidFill>
            <a:ln>
              <a:noFill/>
            </a:ln>
            <a:scene3d>
              <a:camera prst="isometricOffAxis2Top"/>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a:defRPr/>
              </a:pPr>
              <a:endParaRPr lang="en-US" sz="1530" dirty="0">
                <a:solidFill>
                  <a:prstClr val="white"/>
                </a:solidFill>
                <a:latin typeface="Calibri"/>
              </a:endParaRPr>
            </a:p>
          </p:txBody>
        </p:sp>
        <p:pic>
          <p:nvPicPr>
            <p:cNvPr id="64" name="Picture 63">
              <a:extLst>
                <a:ext uri="{FF2B5EF4-FFF2-40B4-BE49-F238E27FC236}">
                  <a16:creationId xmlns:a16="http://schemas.microsoft.com/office/drawing/2014/main" id="{46714513-890B-4F6E-9601-523446A1C52A}"/>
                </a:ext>
              </a:extLst>
            </p:cNvPr>
            <p:cNvPicPr>
              <a:picLocks noChangeAspect="1"/>
            </p:cNvPicPr>
            <p:nvPr/>
          </p:nvPicPr>
          <p:blipFill rotWithShape="1">
            <a:blip r:embed="rId4"/>
            <a:srcRect l="56258" t="88917" r="28325" b="2128"/>
            <a:stretch/>
          </p:blipFill>
          <p:spPr>
            <a:xfrm>
              <a:off x="5976173" y="4086343"/>
              <a:ext cx="299252" cy="411840"/>
            </a:xfrm>
            <a:prstGeom prst="rect">
              <a:avLst/>
            </a:prstGeom>
          </p:spPr>
        </p:pic>
        <p:sp>
          <p:nvSpPr>
            <p:cNvPr id="65" name="Rectangle 64">
              <a:extLst>
                <a:ext uri="{FF2B5EF4-FFF2-40B4-BE49-F238E27FC236}">
                  <a16:creationId xmlns:a16="http://schemas.microsoft.com/office/drawing/2014/main" id="{2D463DF3-72D1-4936-9902-93B5046BB9F5}"/>
                </a:ext>
              </a:extLst>
            </p:cNvPr>
            <p:cNvSpPr/>
            <p:nvPr/>
          </p:nvSpPr>
          <p:spPr>
            <a:xfrm rot="21110949">
              <a:off x="3439569" y="3673322"/>
              <a:ext cx="2710910" cy="1019175"/>
            </a:xfrm>
            <a:prstGeom prst="rect">
              <a:avLst/>
            </a:prstGeom>
            <a:solidFill>
              <a:srgbClr val="C2C2C2"/>
            </a:solidFill>
            <a:ln>
              <a:noFill/>
            </a:ln>
            <a:scene3d>
              <a:camera prst="isometricOffAxis2Top"/>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a:defRPr/>
              </a:pPr>
              <a:endParaRPr lang="en-US" sz="1530" dirty="0">
                <a:solidFill>
                  <a:prstClr val="white"/>
                </a:solidFill>
                <a:latin typeface="Calibri"/>
              </a:endParaRPr>
            </a:p>
          </p:txBody>
        </p:sp>
        <p:sp>
          <p:nvSpPr>
            <p:cNvPr id="66" name="Rectangle 65">
              <a:extLst>
                <a:ext uri="{FF2B5EF4-FFF2-40B4-BE49-F238E27FC236}">
                  <a16:creationId xmlns:a16="http://schemas.microsoft.com/office/drawing/2014/main" id="{E6459C13-C76E-4F5D-A103-5DFBFD1377E0}"/>
                </a:ext>
              </a:extLst>
            </p:cNvPr>
            <p:cNvSpPr/>
            <p:nvPr/>
          </p:nvSpPr>
          <p:spPr>
            <a:xfrm>
              <a:off x="3381013" y="2639705"/>
              <a:ext cx="2446975" cy="1728904"/>
            </a:xfrm>
            <a:prstGeom prst="rect">
              <a:avLst/>
            </a:prstGeom>
            <a:noFill/>
            <a:ln w="146050">
              <a:solidFill>
                <a:srgbClr val="DEDEDC"/>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sp>
          <p:nvSpPr>
            <p:cNvPr id="67" name="Rectangle 66">
              <a:extLst>
                <a:ext uri="{FF2B5EF4-FFF2-40B4-BE49-F238E27FC236}">
                  <a16:creationId xmlns:a16="http://schemas.microsoft.com/office/drawing/2014/main" id="{85DC189D-F85A-4907-BAEF-038292A31662}"/>
                </a:ext>
              </a:extLst>
            </p:cNvPr>
            <p:cNvSpPr/>
            <p:nvPr/>
          </p:nvSpPr>
          <p:spPr>
            <a:xfrm rot="21110949">
              <a:off x="3420813" y="1899779"/>
              <a:ext cx="2782782" cy="1019175"/>
            </a:xfrm>
            <a:prstGeom prst="rect">
              <a:avLst/>
            </a:prstGeom>
            <a:solidFill>
              <a:srgbClr val="C2C2C2"/>
            </a:solidFill>
            <a:ln>
              <a:noFill/>
            </a:ln>
            <a:scene3d>
              <a:camera prst="isometricOffAxis2Top"/>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a:defRPr/>
              </a:pPr>
              <a:endParaRPr lang="en-US" sz="1530" dirty="0">
                <a:solidFill>
                  <a:prstClr val="white"/>
                </a:solidFill>
                <a:latin typeface="Calibri"/>
              </a:endParaRPr>
            </a:p>
          </p:txBody>
        </p:sp>
        <p:sp>
          <p:nvSpPr>
            <p:cNvPr id="68" name="Rectangle 67">
              <a:extLst>
                <a:ext uri="{FF2B5EF4-FFF2-40B4-BE49-F238E27FC236}">
                  <a16:creationId xmlns:a16="http://schemas.microsoft.com/office/drawing/2014/main" id="{13FD16BC-7ACF-492D-BEBA-67F2E67B174C}"/>
                </a:ext>
              </a:extLst>
            </p:cNvPr>
            <p:cNvSpPr/>
            <p:nvPr/>
          </p:nvSpPr>
          <p:spPr>
            <a:xfrm rot="20593134">
              <a:off x="3054023" y="2197062"/>
              <a:ext cx="616053" cy="262667"/>
            </a:xfrm>
            <a:prstGeom prst="rect">
              <a:avLst/>
            </a:prstGeom>
            <a:noFill/>
            <a:ln w="146050">
              <a:solidFill>
                <a:srgbClr val="DEDEDC"/>
              </a:solidFill>
            </a:ln>
            <a:scene3d>
              <a:camera prst="isometricTopUp"/>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grpSp>
      <p:grpSp>
        <p:nvGrpSpPr>
          <p:cNvPr id="69" name="Group 68"/>
          <p:cNvGrpSpPr/>
          <p:nvPr/>
        </p:nvGrpSpPr>
        <p:grpSpPr>
          <a:xfrm>
            <a:off x="6342012" y="3724425"/>
            <a:ext cx="1232309" cy="2961600"/>
            <a:chOff x="5016421" y="3087833"/>
            <a:chExt cx="1232309" cy="2961600"/>
          </a:xfrm>
        </p:grpSpPr>
        <p:grpSp>
          <p:nvGrpSpPr>
            <p:cNvPr id="70" name="Group 69">
              <a:extLst>
                <a:ext uri="{FF2B5EF4-FFF2-40B4-BE49-F238E27FC236}">
                  <a16:creationId xmlns:a16="http://schemas.microsoft.com/office/drawing/2014/main" id="{A84A22F0-8884-4334-B2AA-2A58106B4576}"/>
                </a:ext>
              </a:extLst>
            </p:cNvPr>
            <p:cNvGrpSpPr/>
            <p:nvPr/>
          </p:nvGrpSpPr>
          <p:grpSpPr>
            <a:xfrm rot="20576858">
              <a:off x="5425478" y="5764087"/>
              <a:ext cx="222681" cy="271575"/>
              <a:chOff x="3312043" y="4084938"/>
              <a:chExt cx="189762" cy="211269"/>
            </a:xfrm>
            <a:solidFill>
              <a:schemeClr val="bg1">
                <a:lumMod val="50000"/>
              </a:schemeClr>
            </a:solidFill>
            <a:scene3d>
              <a:camera prst="isometricOffAxis1Right"/>
              <a:lightRig rig="threePt" dir="t"/>
            </a:scene3d>
          </p:grpSpPr>
          <p:sp>
            <p:nvSpPr>
              <p:cNvPr id="117" name="Chord 116">
                <a:extLst>
                  <a:ext uri="{FF2B5EF4-FFF2-40B4-BE49-F238E27FC236}">
                    <a16:creationId xmlns:a16="http://schemas.microsoft.com/office/drawing/2014/main" id="{9A396AE3-10E3-4DDF-B2D8-693CAA89AC7E}"/>
                  </a:ext>
                </a:extLst>
              </p:cNvPr>
              <p:cNvSpPr/>
              <p:nvPr/>
            </p:nvSpPr>
            <p:spPr>
              <a:xfrm rot="17516835">
                <a:off x="3301289" y="4095692"/>
                <a:ext cx="211269" cy="189762"/>
              </a:xfrm>
              <a:prstGeom prst="chord">
                <a:avLst/>
              </a:prstGeom>
              <a:grpFill/>
              <a:ln w="3175">
                <a:solidFill>
                  <a:srgbClr val="1E1C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sp>
            <p:nvSpPr>
              <p:cNvPr id="118" name="Chord 117">
                <a:extLst>
                  <a:ext uri="{FF2B5EF4-FFF2-40B4-BE49-F238E27FC236}">
                    <a16:creationId xmlns:a16="http://schemas.microsoft.com/office/drawing/2014/main" id="{4828B979-D26A-4DAB-85C6-27A50A98FFB4}"/>
                  </a:ext>
                </a:extLst>
              </p:cNvPr>
              <p:cNvSpPr/>
              <p:nvPr/>
            </p:nvSpPr>
            <p:spPr>
              <a:xfrm rot="17516835">
                <a:off x="3322124" y="4115676"/>
                <a:ext cx="172341" cy="154797"/>
              </a:xfrm>
              <a:prstGeom prst="chord">
                <a:avLst/>
              </a:prstGeom>
              <a:grpFill/>
              <a:ln>
                <a:solidFill>
                  <a:srgbClr val="1E1C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grpSp>
        <p:grpSp>
          <p:nvGrpSpPr>
            <p:cNvPr id="71" name="Group 70">
              <a:extLst>
                <a:ext uri="{FF2B5EF4-FFF2-40B4-BE49-F238E27FC236}">
                  <a16:creationId xmlns:a16="http://schemas.microsoft.com/office/drawing/2014/main" id="{D2F51E0E-2989-4857-A6F8-F4FBA734E555}"/>
                </a:ext>
              </a:extLst>
            </p:cNvPr>
            <p:cNvGrpSpPr/>
            <p:nvPr/>
          </p:nvGrpSpPr>
          <p:grpSpPr>
            <a:xfrm rot="20997690">
              <a:off x="5689778" y="5777858"/>
              <a:ext cx="222681" cy="271575"/>
              <a:chOff x="3312043" y="4084938"/>
              <a:chExt cx="189762" cy="211269"/>
            </a:xfrm>
            <a:solidFill>
              <a:schemeClr val="bg1">
                <a:lumMod val="50000"/>
              </a:schemeClr>
            </a:solidFill>
            <a:scene3d>
              <a:camera prst="isometricOffAxis1Right"/>
              <a:lightRig rig="threePt" dir="t"/>
            </a:scene3d>
          </p:grpSpPr>
          <p:sp>
            <p:nvSpPr>
              <p:cNvPr id="115" name="Chord 114">
                <a:extLst>
                  <a:ext uri="{FF2B5EF4-FFF2-40B4-BE49-F238E27FC236}">
                    <a16:creationId xmlns:a16="http://schemas.microsoft.com/office/drawing/2014/main" id="{393C194B-530E-4363-A8BB-E670F73462B3}"/>
                  </a:ext>
                </a:extLst>
              </p:cNvPr>
              <p:cNvSpPr/>
              <p:nvPr/>
            </p:nvSpPr>
            <p:spPr>
              <a:xfrm rot="17516835">
                <a:off x="3301289" y="4095692"/>
                <a:ext cx="211269" cy="189762"/>
              </a:xfrm>
              <a:prstGeom prst="chord">
                <a:avLst/>
              </a:prstGeom>
              <a:grpFill/>
              <a:ln w="3175">
                <a:solidFill>
                  <a:srgbClr val="1E1C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sp>
            <p:nvSpPr>
              <p:cNvPr id="116" name="Chord 115">
                <a:extLst>
                  <a:ext uri="{FF2B5EF4-FFF2-40B4-BE49-F238E27FC236}">
                    <a16:creationId xmlns:a16="http://schemas.microsoft.com/office/drawing/2014/main" id="{88CA6508-FCE0-41B5-8875-D7DB14A56AF5}"/>
                  </a:ext>
                </a:extLst>
              </p:cNvPr>
              <p:cNvSpPr/>
              <p:nvPr/>
            </p:nvSpPr>
            <p:spPr>
              <a:xfrm rot="17516835">
                <a:off x="3322124" y="4115676"/>
                <a:ext cx="172341" cy="154797"/>
              </a:xfrm>
              <a:prstGeom prst="chord">
                <a:avLst/>
              </a:prstGeom>
              <a:grpFill/>
              <a:ln>
                <a:solidFill>
                  <a:srgbClr val="1E1C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grpSp>
        <p:sp>
          <p:nvSpPr>
            <p:cNvPr id="72" name="Moon 71">
              <a:extLst>
                <a:ext uri="{FF2B5EF4-FFF2-40B4-BE49-F238E27FC236}">
                  <a16:creationId xmlns:a16="http://schemas.microsoft.com/office/drawing/2014/main" id="{A3CE1E63-F94E-4F74-BA7E-C669C8BA67A0}"/>
                </a:ext>
              </a:extLst>
            </p:cNvPr>
            <p:cNvSpPr/>
            <p:nvPr/>
          </p:nvSpPr>
          <p:spPr>
            <a:xfrm rot="5400000">
              <a:off x="5298795" y="2871471"/>
              <a:ext cx="543674" cy="1018416"/>
            </a:xfrm>
            <a:prstGeom prst="moon">
              <a:avLst>
                <a:gd name="adj" fmla="val 65258"/>
              </a:avLst>
            </a:prstGeom>
            <a:pattFill prst="openDmnd">
              <a:fgClr>
                <a:srgbClr val="000000"/>
              </a:fgClr>
              <a:bgClr>
                <a:schemeClr val="bg1"/>
              </a:bgClr>
            </a:patt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grpSp>
          <p:nvGrpSpPr>
            <p:cNvPr id="73" name="Group 72">
              <a:extLst>
                <a:ext uri="{FF2B5EF4-FFF2-40B4-BE49-F238E27FC236}">
                  <a16:creationId xmlns:a16="http://schemas.microsoft.com/office/drawing/2014/main" id="{6EEF7451-EE86-4F92-8214-E4EDF891ED75}"/>
                </a:ext>
              </a:extLst>
            </p:cNvPr>
            <p:cNvGrpSpPr/>
            <p:nvPr/>
          </p:nvGrpSpPr>
          <p:grpSpPr>
            <a:xfrm rot="21026529">
              <a:off x="5760898" y="4215292"/>
              <a:ext cx="487832" cy="641099"/>
              <a:chOff x="13040978" y="3197804"/>
              <a:chExt cx="787140" cy="1004885"/>
            </a:xfrm>
          </p:grpSpPr>
          <p:sp>
            <p:nvSpPr>
              <p:cNvPr id="113" name="Freeform: Shape 202">
                <a:extLst>
                  <a:ext uri="{FF2B5EF4-FFF2-40B4-BE49-F238E27FC236}">
                    <a16:creationId xmlns:a16="http://schemas.microsoft.com/office/drawing/2014/main" id="{91522490-57BD-4D83-807A-A28F230438F8}"/>
                  </a:ext>
                </a:extLst>
              </p:cNvPr>
              <p:cNvSpPr/>
              <p:nvPr/>
            </p:nvSpPr>
            <p:spPr>
              <a:xfrm rot="20004382">
                <a:off x="13040978" y="3197804"/>
                <a:ext cx="449899" cy="1004885"/>
              </a:xfrm>
              <a:custGeom>
                <a:avLst/>
                <a:gdLst>
                  <a:gd name="connsiteX0" fmla="*/ 278606 w 278606"/>
                  <a:gd name="connsiteY0" fmla="*/ 664369 h 733425"/>
                  <a:gd name="connsiteX1" fmla="*/ 14288 w 278606"/>
                  <a:gd name="connsiteY1" fmla="*/ 0 h 733425"/>
                  <a:gd name="connsiteX2" fmla="*/ 11906 w 278606"/>
                  <a:gd name="connsiteY2" fmla="*/ 133350 h 733425"/>
                  <a:gd name="connsiteX3" fmla="*/ 0 w 278606"/>
                  <a:gd name="connsiteY3" fmla="*/ 383381 h 733425"/>
                  <a:gd name="connsiteX4" fmla="*/ 214313 w 278606"/>
                  <a:gd name="connsiteY4" fmla="*/ 733425 h 733425"/>
                  <a:gd name="connsiteX5" fmla="*/ 278606 w 278606"/>
                  <a:gd name="connsiteY5" fmla="*/ 664369 h 733425"/>
                  <a:gd name="connsiteX0" fmla="*/ 278606 w 278606"/>
                  <a:gd name="connsiteY0" fmla="*/ 664369 h 733425"/>
                  <a:gd name="connsiteX1" fmla="*/ 155920 w 278606"/>
                  <a:gd name="connsiteY1" fmla="*/ 358437 h 733425"/>
                  <a:gd name="connsiteX2" fmla="*/ 14288 w 278606"/>
                  <a:gd name="connsiteY2" fmla="*/ 0 h 733425"/>
                  <a:gd name="connsiteX3" fmla="*/ 11906 w 278606"/>
                  <a:gd name="connsiteY3" fmla="*/ 133350 h 733425"/>
                  <a:gd name="connsiteX4" fmla="*/ 0 w 278606"/>
                  <a:gd name="connsiteY4" fmla="*/ 383381 h 733425"/>
                  <a:gd name="connsiteX5" fmla="*/ 214313 w 278606"/>
                  <a:gd name="connsiteY5" fmla="*/ 733425 h 733425"/>
                  <a:gd name="connsiteX6" fmla="*/ 278606 w 278606"/>
                  <a:gd name="connsiteY6" fmla="*/ 664369 h 733425"/>
                  <a:gd name="connsiteX0" fmla="*/ 278606 w 278606"/>
                  <a:gd name="connsiteY0" fmla="*/ 704850 h 773906"/>
                  <a:gd name="connsiteX1" fmla="*/ 155920 w 278606"/>
                  <a:gd name="connsiteY1" fmla="*/ 398918 h 773906"/>
                  <a:gd name="connsiteX2" fmla="*/ 42863 w 278606"/>
                  <a:gd name="connsiteY2" fmla="*/ 0 h 773906"/>
                  <a:gd name="connsiteX3" fmla="*/ 11906 w 278606"/>
                  <a:gd name="connsiteY3" fmla="*/ 173831 h 773906"/>
                  <a:gd name="connsiteX4" fmla="*/ 0 w 278606"/>
                  <a:gd name="connsiteY4" fmla="*/ 423862 h 773906"/>
                  <a:gd name="connsiteX5" fmla="*/ 214313 w 278606"/>
                  <a:gd name="connsiteY5" fmla="*/ 773906 h 773906"/>
                  <a:gd name="connsiteX6" fmla="*/ 278606 w 278606"/>
                  <a:gd name="connsiteY6" fmla="*/ 704850 h 773906"/>
                  <a:gd name="connsiteX0" fmla="*/ 300037 w 300037"/>
                  <a:gd name="connsiteY0" fmla="*/ 685800 h 773906"/>
                  <a:gd name="connsiteX1" fmla="*/ 155920 w 300037"/>
                  <a:gd name="connsiteY1" fmla="*/ 398918 h 773906"/>
                  <a:gd name="connsiteX2" fmla="*/ 42863 w 300037"/>
                  <a:gd name="connsiteY2" fmla="*/ 0 h 773906"/>
                  <a:gd name="connsiteX3" fmla="*/ 11906 w 300037"/>
                  <a:gd name="connsiteY3" fmla="*/ 173831 h 773906"/>
                  <a:gd name="connsiteX4" fmla="*/ 0 w 300037"/>
                  <a:gd name="connsiteY4" fmla="*/ 423862 h 773906"/>
                  <a:gd name="connsiteX5" fmla="*/ 214313 w 300037"/>
                  <a:gd name="connsiteY5" fmla="*/ 773906 h 773906"/>
                  <a:gd name="connsiteX6" fmla="*/ 300037 w 300037"/>
                  <a:gd name="connsiteY6" fmla="*/ 685800 h 773906"/>
                  <a:gd name="connsiteX0" fmla="*/ 300037 w 300037"/>
                  <a:gd name="connsiteY0" fmla="*/ 685800 h 719138"/>
                  <a:gd name="connsiteX1" fmla="*/ 155920 w 300037"/>
                  <a:gd name="connsiteY1" fmla="*/ 398918 h 719138"/>
                  <a:gd name="connsiteX2" fmla="*/ 42863 w 300037"/>
                  <a:gd name="connsiteY2" fmla="*/ 0 h 719138"/>
                  <a:gd name="connsiteX3" fmla="*/ 11906 w 300037"/>
                  <a:gd name="connsiteY3" fmla="*/ 173831 h 719138"/>
                  <a:gd name="connsiteX4" fmla="*/ 0 w 300037"/>
                  <a:gd name="connsiteY4" fmla="*/ 423862 h 719138"/>
                  <a:gd name="connsiteX5" fmla="*/ 252413 w 300037"/>
                  <a:gd name="connsiteY5" fmla="*/ 719138 h 719138"/>
                  <a:gd name="connsiteX6" fmla="*/ 300037 w 300037"/>
                  <a:gd name="connsiteY6" fmla="*/ 685800 h 719138"/>
                  <a:gd name="connsiteX0" fmla="*/ 300037 w 300037"/>
                  <a:gd name="connsiteY0" fmla="*/ 685800 h 728663"/>
                  <a:gd name="connsiteX1" fmla="*/ 155920 w 300037"/>
                  <a:gd name="connsiteY1" fmla="*/ 398918 h 728663"/>
                  <a:gd name="connsiteX2" fmla="*/ 42863 w 300037"/>
                  <a:gd name="connsiteY2" fmla="*/ 0 h 728663"/>
                  <a:gd name="connsiteX3" fmla="*/ 11906 w 300037"/>
                  <a:gd name="connsiteY3" fmla="*/ 173831 h 728663"/>
                  <a:gd name="connsiteX4" fmla="*/ 0 w 300037"/>
                  <a:gd name="connsiteY4" fmla="*/ 423862 h 728663"/>
                  <a:gd name="connsiteX5" fmla="*/ 245270 w 300037"/>
                  <a:gd name="connsiteY5" fmla="*/ 728663 h 728663"/>
                  <a:gd name="connsiteX6" fmla="*/ 300037 w 300037"/>
                  <a:gd name="connsiteY6" fmla="*/ 685800 h 728663"/>
                  <a:gd name="connsiteX0" fmla="*/ 295274 w 295274"/>
                  <a:gd name="connsiteY0" fmla="*/ 685800 h 728663"/>
                  <a:gd name="connsiteX1" fmla="*/ 151157 w 295274"/>
                  <a:gd name="connsiteY1" fmla="*/ 398918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295274 w 295274"/>
                  <a:gd name="connsiteY0" fmla="*/ 685800 h 728663"/>
                  <a:gd name="connsiteX1" fmla="*/ 151157 w 295274"/>
                  <a:gd name="connsiteY1" fmla="*/ 398918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295274 w 295274"/>
                  <a:gd name="connsiteY0" fmla="*/ 685800 h 728663"/>
                  <a:gd name="connsiteX1" fmla="*/ 151157 w 295274"/>
                  <a:gd name="connsiteY1" fmla="*/ 398918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295274 w 295274"/>
                  <a:gd name="connsiteY0" fmla="*/ 685800 h 728663"/>
                  <a:gd name="connsiteX1" fmla="*/ 167826 w 295274"/>
                  <a:gd name="connsiteY1" fmla="*/ 394155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295274 w 295274"/>
                  <a:gd name="connsiteY0" fmla="*/ 685800 h 728663"/>
                  <a:gd name="connsiteX1" fmla="*/ 167826 w 295274"/>
                  <a:gd name="connsiteY1" fmla="*/ 394155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295274 w 295274"/>
                  <a:gd name="connsiteY0" fmla="*/ 685800 h 728663"/>
                  <a:gd name="connsiteX1" fmla="*/ 167826 w 295274"/>
                  <a:gd name="connsiteY1" fmla="*/ 394155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326230 w 326230"/>
                  <a:gd name="connsiteY0" fmla="*/ 666750 h 728663"/>
                  <a:gd name="connsiteX1" fmla="*/ 167826 w 326230"/>
                  <a:gd name="connsiteY1" fmla="*/ 394155 h 728663"/>
                  <a:gd name="connsiteX2" fmla="*/ 38100 w 326230"/>
                  <a:gd name="connsiteY2" fmla="*/ 0 h 728663"/>
                  <a:gd name="connsiteX3" fmla="*/ 7143 w 326230"/>
                  <a:gd name="connsiteY3" fmla="*/ 173831 h 728663"/>
                  <a:gd name="connsiteX4" fmla="*/ 0 w 326230"/>
                  <a:gd name="connsiteY4" fmla="*/ 426244 h 728663"/>
                  <a:gd name="connsiteX5" fmla="*/ 240507 w 326230"/>
                  <a:gd name="connsiteY5" fmla="*/ 728663 h 728663"/>
                  <a:gd name="connsiteX6" fmla="*/ 326230 w 326230"/>
                  <a:gd name="connsiteY6" fmla="*/ 666750 h 728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230" h="728663">
                    <a:moveTo>
                      <a:pt x="326230" y="666750"/>
                    </a:moveTo>
                    <a:cubicBezTo>
                      <a:pt x="289303" y="576679"/>
                      <a:pt x="219041" y="474701"/>
                      <a:pt x="167826" y="394155"/>
                    </a:cubicBezTo>
                    <a:cubicBezTo>
                      <a:pt x="156334" y="268326"/>
                      <a:pt x="97217" y="125830"/>
                      <a:pt x="38100" y="0"/>
                    </a:cubicBezTo>
                    <a:lnTo>
                      <a:pt x="7143" y="173831"/>
                    </a:lnTo>
                    <a:lnTo>
                      <a:pt x="0" y="426244"/>
                    </a:lnTo>
                    <a:lnTo>
                      <a:pt x="240507" y="728663"/>
                    </a:lnTo>
                    <a:lnTo>
                      <a:pt x="326230" y="666750"/>
                    </a:lnTo>
                    <a:close/>
                  </a:path>
                </a:pathLst>
              </a:custGeom>
              <a:solidFill>
                <a:srgbClr val="FF0000"/>
              </a:solidFill>
              <a:ln w="0" cap="flat" cmpd="sng" algn="ctr">
                <a:solidFill>
                  <a:sysClr val="windowText" lastClr="000000"/>
                </a:solidFill>
                <a:prstDash val="solid"/>
                <a:miter lim="800000"/>
              </a:ln>
              <a:effectLst/>
            </p:spPr>
            <p:txBody>
              <a:bodyPr rtlCol="0" anchor="ctr"/>
              <a:lstStyle/>
              <a:p>
                <a:pPr algn="ctr" defTabSz="914400">
                  <a:defRPr/>
                </a:pPr>
                <a:endParaRPr lang="en-US" sz="1530" kern="0" dirty="0">
                  <a:solidFill>
                    <a:prstClr val="white"/>
                  </a:solidFill>
                  <a:latin typeface="Calibri" panose="020F0502020204030204"/>
                </a:endParaRPr>
              </a:p>
            </p:txBody>
          </p:sp>
          <p:sp>
            <p:nvSpPr>
              <p:cNvPr id="114" name="Freeform: Shape 201">
                <a:extLst>
                  <a:ext uri="{FF2B5EF4-FFF2-40B4-BE49-F238E27FC236}">
                    <a16:creationId xmlns:a16="http://schemas.microsoft.com/office/drawing/2014/main" id="{7E34690E-CD49-4E18-8F4C-D13A4B7347AA}"/>
                  </a:ext>
                </a:extLst>
              </p:cNvPr>
              <p:cNvSpPr/>
              <p:nvPr/>
            </p:nvSpPr>
            <p:spPr>
              <a:xfrm rot="19270184">
                <a:off x="13597223" y="3931573"/>
                <a:ext cx="230895" cy="239697"/>
              </a:xfrm>
              <a:custGeom>
                <a:avLst/>
                <a:gdLst>
                  <a:gd name="connsiteX0" fmla="*/ 0 w 164306"/>
                  <a:gd name="connsiteY0" fmla="*/ 45244 h 190500"/>
                  <a:gd name="connsiteX1" fmla="*/ 57150 w 164306"/>
                  <a:gd name="connsiteY1" fmla="*/ 0 h 190500"/>
                  <a:gd name="connsiteX2" fmla="*/ 164306 w 164306"/>
                  <a:gd name="connsiteY2" fmla="*/ 107156 h 190500"/>
                  <a:gd name="connsiteX3" fmla="*/ 152400 w 164306"/>
                  <a:gd name="connsiteY3" fmla="*/ 121444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4775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92869 w 164306"/>
                  <a:gd name="connsiteY12" fmla="*/ 190500 h 190500"/>
                  <a:gd name="connsiteX13" fmla="*/ 71437 w 164306"/>
                  <a:gd name="connsiteY13" fmla="*/ 159544 h 190500"/>
                  <a:gd name="connsiteX14" fmla="*/ 71437 w 164306"/>
                  <a:gd name="connsiteY14" fmla="*/ 185738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71437 w 164306"/>
                  <a:gd name="connsiteY13" fmla="*/ 185738 h 190500"/>
                  <a:gd name="connsiteX14" fmla="*/ 0 w 164306"/>
                  <a:gd name="connsiteY14"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66675 w 164306"/>
                  <a:gd name="connsiteY13" fmla="*/ 188119 h 190500"/>
                  <a:gd name="connsiteX14" fmla="*/ 0 w 164306"/>
                  <a:gd name="connsiteY14" fmla="*/ 45244 h 190500"/>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9538 w 164306"/>
                  <a:gd name="connsiteY11" fmla="*/ 183356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5012"/>
                  <a:gd name="connsiteY0" fmla="*/ 45244 h 192882"/>
                  <a:gd name="connsiteX1" fmla="*/ 57150 w 165012"/>
                  <a:gd name="connsiteY1" fmla="*/ 0 h 192882"/>
                  <a:gd name="connsiteX2" fmla="*/ 164306 w 165012"/>
                  <a:gd name="connsiteY2" fmla="*/ 107156 h 192882"/>
                  <a:gd name="connsiteX3" fmla="*/ 159544 w 165012"/>
                  <a:gd name="connsiteY3" fmla="*/ 128587 h 192882"/>
                  <a:gd name="connsiteX4" fmla="*/ 126206 w 165012"/>
                  <a:gd name="connsiteY4" fmla="*/ 104775 h 192882"/>
                  <a:gd name="connsiteX5" fmla="*/ 157162 w 165012"/>
                  <a:gd name="connsiteY5" fmla="*/ 176213 h 192882"/>
                  <a:gd name="connsiteX6" fmla="*/ 161924 w 165012"/>
                  <a:gd name="connsiteY6" fmla="*/ 161925 h 192882"/>
                  <a:gd name="connsiteX7" fmla="*/ 116681 w 165012"/>
                  <a:gd name="connsiteY7" fmla="*/ 128588 h 192882"/>
                  <a:gd name="connsiteX8" fmla="*/ 140493 w 165012"/>
                  <a:gd name="connsiteY8" fmla="*/ 190500 h 192882"/>
                  <a:gd name="connsiteX9" fmla="*/ 109536 w 165012"/>
                  <a:gd name="connsiteY9" fmla="*/ 166688 h 192882"/>
                  <a:gd name="connsiteX10" fmla="*/ 102393 w 165012"/>
                  <a:gd name="connsiteY10" fmla="*/ 152400 h 192882"/>
                  <a:gd name="connsiteX11" fmla="*/ 104776 w 165012"/>
                  <a:gd name="connsiteY11" fmla="*/ 190500 h 192882"/>
                  <a:gd name="connsiteX12" fmla="*/ 71437 w 165012"/>
                  <a:gd name="connsiteY12" fmla="*/ 159544 h 192882"/>
                  <a:gd name="connsiteX13" fmla="*/ 73819 w 165012"/>
                  <a:gd name="connsiteY13" fmla="*/ 192882 h 192882"/>
                  <a:gd name="connsiteX14" fmla="*/ 0 w 165012"/>
                  <a:gd name="connsiteY14" fmla="*/ 45244 h 192882"/>
                  <a:gd name="connsiteX0" fmla="*/ 0 w 174678"/>
                  <a:gd name="connsiteY0" fmla="*/ 45244 h 192882"/>
                  <a:gd name="connsiteX1" fmla="*/ 57150 w 174678"/>
                  <a:gd name="connsiteY1" fmla="*/ 0 h 192882"/>
                  <a:gd name="connsiteX2" fmla="*/ 164306 w 174678"/>
                  <a:gd name="connsiteY2" fmla="*/ 107156 h 192882"/>
                  <a:gd name="connsiteX3" fmla="*/ 159544 w 174678"/>
                  <a:gd name="connsiteY3" fmla="*/ 128587 h 192882"/>
                  <a:gd name="connsiteX4" fmla="*/ 126206 w 174678"/>
                  <a:gd name="connsiteY4" fmla="*/ 104775 h 192882"/>
                  <a:gd name="connsiteX5" fmla="*/ 157162 w 174678"/>
                  <a:gd name="connsiteY5" fmla="*/ 176213 h 192882"/>
                  <a:gd name="connsiteX6" fmla="*/ 161924 w 174678"/>
                  <a:gd name="connsiteY6" fmla="*/ 161925 h 192882"/>
                  <a:gd name="connsiteX7" fmla="*/ 116681 w 174678"/>
                  <a:gd name="connsiteY7" fmla="*/ 128588 h 192882"/>
                  <a:gd name="connsiteX8" fmla="*/ 140493 w 174678"/>
                  <a:gd name="connsiteY8" fmla="*/ 190500 h 192882"/>
                  <a:gd name="connsiteX9" fmla="*/ 109536 w 174678"/>
                  <a:gd name="connsiteY9" fmla="*/ 166688 h 192882"/>
                  <a:gd name="connsiteX10" fmla="*/ 102393 w 174678"/>
                  <a:gd name="connsiteY10" fmla="*/ 152400 h 192882"/>
                  <a:gd name="connsiteX11" fmla="*/ 104776 w 174678"/>
                  <a:gd name="connsiteY11" fmla="*/ 190500 h 192882"/>
                  <a:gd name="connsiteX12" fmla="*/ 71437 w 174678"/>
                  <a:gd name="connsiteY12" fmla="*/ 159544 h 192882"/>
                  <a:gd name="connsiteX13" fmla="*/ 73819 w 174678"/>
                  <a:gd name="connsiteY13" fmla="*/ 192882 h 192882"/>
                  <a:gd name="connsiteX14" fmla="*/ 0 w 174678"/>
                  <a:gd name="connsiteY14" fmla="*/ 45244 h 192882"/>
                  <a:gd name="connsiteX0" fmla="*/ 0 w 321102"/>
                  <a:gd name="connsiteY0" fmla="*/ 45244 h 221905"/>
                  <a:gd name="connsiteX1" fmla="*/ 57150 w 321102"/>
                  <a:gd name="connsiteY1" fmla="*/ 0 h 221905"/>
                  <a:gd name="connsiteX2" fmla="*/ 164306 w 321102"/>
                  <a:gd name="connsiteY2" fmla="*/ 107156 h 221905"/>
                  <a:gd name="connsiteX3" fmla="*/ 159544 w 321102"/>
                  <a:gd name="connsiteY3" fmla="*/ 128587 h 221905"/>
                  <a:gd name="connsiteX4" fmla="*/ 126206 w 321102"/>
                  <a:gd name="connsiteY4" fmla="*/ 104775 h 221905"/>
                  <a:gd name="connsiteX5" fmla="*/ 316706 w 321102"/>
                  <a:gd name="connsiteY5" fmla="*/ 221456 h 221905"/>
                  <a:gd name="connsiteX6" fmla="*/ 161924 w 321102"/>
                  <a:gd name="connsiteY6" fmla="*/ 161925 h 221905"/>
                  <a:gd name="connsiteX7" fmla="*/ 116681 w 321102"/>
                  <a:gd name="connsiteY7" fmla="*/ 128588 h 221905"/>
                  <a:gd name="connsiteX8" fmla="*/ 140493 w 321102"/>
                  <a:gd name="connsiteY8" fmla="*/ 190500 h 221905"/>
                  <a:gd name="connsiteX9" fmla="*/ 109536 w 321102"/>
                  <a:gd name="connsiteY9" fmla="*/ 166688 h 221905"/>
                  <a:gd name="connsiteX10" fmla="*/ 102393 w 321102"/>
                  <a:gd name="connsiteY10" fmla="*/ 152400 h 221905"/>
                  <a:gd name="connsiteX11" fmla="*/ 104776 w 321102"/>
                  <a:gd name="connsiteY11" fmla="*/ 190500 h 221905"/>
                  <a:gd name="connsiteX12" fmla="*/ 71437 w 321102"/>
                  <a:gd name="connsiteY12" fmla="*/ 159544 h 221905"/>
                  <a:gd name="connsiteX13" fmla="*/ 73819 w 321102"/>
                  <a:gd name="connsiteY13" fmla="*/ 192882 h 221905"/>
                  <a:gd name="connsiteX14" fmla="*/ 0 w 321102"/>
                  <a:gd name="connsiteY14" fmla="*/ 45244 h 221905"/>
                  <a:gd name="connsiteX0" fmla="*/ 0 w 317093"/>
                  <a:gd name="connsiteY0" fmla="*/ 45244 h 227248"/>
                  <a:gd name="connsiteX1" fmla="*/ 57150 w 317093"/>
                  <a:gd name="connsiteY1" fmla="*/ 0 h 227248"/>
                  <a:gd name="connsiteX2" fmla="*/ 164306 w 317093"/>
                  <a:gd name="connsiteY2" fmla="*/ 107156 h 227248"/>
                  <a:gd name="connsiteX3" fmla="*/ 159544 w 317093"/>
                  <a:gd name="connsiteY3" fmla="*/ 128587 h 227248"/>
                  <a:gd name="connsiteX4" fmla="*/ 126206 w 317093"/>
                  <a:gd name="connsiteY4" fmla="*/ 104775 h 227248"/>
                  <a:gd name="connsiteX5" fmla="*/ 316706 w 317093"/>
                  <a:gd name="connsiteY5" fmla="*/ 221456 h 227248"/>
                  <a:gd name="connsiteX6" fmla="*/ 161924 w 317093"/>
                  <a:gd name="connsiteY6" fmla="*/ 161925 h 227248"/>
                  <a:gd name="connsiteX7" fmla="*/ 116681 w 317093"/>
                  <a:gd name="connsiteY7" fmla="*/ 128588 h 227248"/>
                  <a:gd name="connsiteX8" fmla="*/ 140493 w 317093"/>
                  <a:gd name="connsiteY8" fmla="*/ 190500 h 227248"/>
                  <a:gd name="connsiteX9" fmla="*/ 109536 w 317093"/>
                  <a:gd name="connsiteY9" fmla="*/ 166688 h 227248"/>
                  <a:gd name="connsiteX10" fmla="*/ 102393 w 317093"/>
                  <a:gd name="connsiteY10" fmla="*/ 152400 h 227248"/>
                  <a:gd name="connsiteX11" fmla="*/ 104776 w 317093"/>
                  <a:gd name="connsiteY11" fmla="*/ 190500 h 227248"/>
                  <a:gd name="connsiteX12" fmla="*/ 71437 w 317093"/>
                  <a:gd name="connsiteY12" fmla="*/ 159544 h 227248"/>
                  <a:gd name="connsiteX13" fmla="*/ 73819 w 317093"/>
                  <a:gd name="connsiteY13" fmla="*/ 192882 h 227248"/>
                  <a:gd name="connsiteX14" fmla="*/ 0 w 317093"/>
                  <a:gd name="connsiteY14" fmla="*/ 45244 h 227248"/>
                  <a:gd name="connsiteX0" fmla="*/ 0 w 298084"/>
                  <a:gd name="connsiteY0" fmla="*/ 45244 h 211648"/>
                  <a:gd name="connsiteX1" fmla="*/ 57150 w 298084"/>
                  <a:gd name="connsiteY1" fmla="*/ 0 h 211648"/>
                  <a:gd name="connsiteX2" fmla="*/ 164306 w 298084"/>
                  <a:gd name="connsiteY2" fmla="*/ 107156 h 211648"/>
                  <a:gd name="connsiteX3" fmla="*/ 159544 w 298084"/>
                  <a:gd name="connsiteY3" fmla="*/ 128587 h 211648"/>
                  <a:gd name="connsiteX4" fmla="*/ 126206 w 298084"/>
                  <a:gd name="connsiteY4" fmla="*/ 104775 h 211648"/>
                  <a:gd name="connsiteX5" fmla="*/ 297656 w 298084"/>
                  <a:gd name="connsiteY5" fmla="*/ 204788 h 211648"/>
                  <a:gd name="connsiteX6" fmla="*/ 161924 w 298084"/>
                  <a:gd name="connsiteY6" fmla="*/ 161925 h 211648"/>
                  <a:gd name="connsiteX7" fmla="*/ 116681 w 298084"/>
                  <a:gd name="connsiteY7" fmla="*/ 128588 h 211648"/>
                  <a:gd name="connsiteX8" fmla="*/ 140493 w 298084"/>
                  <a:gd name="connsiteY8" fmla="*/ 190500 h 211648"/>
                  <a:gd name="connsiteX9" fmla="*/ 109536 w 298084"/>
                  <a:gd name="connsiteY9" fmla="*/ 166688 h 211648"/>
                  <a:gd name="connsiteX10" fmla="*/ 102393 w 298084"/>
                  <a:gd name="connsiteY10" fmla="*/ 152400 h 211648"/>
                  <a:gd name="connsiteX11" fmla="*/ 104776 w 298084"/>
                  <a:gd name="connsiteY11" fmla="*/ 190500 h 211648"/>
                  <a:gd name="connsiteX12" fmla="*/ 71437 w 298084"/>
                  <a:gd name="connsiteY12" fmla="*/ 159544 h 211648"/>
                  <a:gd name="connsiteX13" fmla="*/ 73819 w 298084"/>
                  <a:gd name="connsiteY13" fmla="*/ 192882 h 211648"/>
                  <a:gd name="connsiteX14" fmla="*/ 0 w 298084"/>
                  <a:gd name="connsiteY14" fmla="*/ 45244 h 211648"/>
                  <a:gd name="connsiteX0" fmla="*/ 0 w 224568"/>
                  <a:gd name="connsiteY0" fmla="*/ 45244 h 205093"/>
                  <a:gd name="connsiteX1" fmla="*/ 57150 w 224568"/>
                  <a:gd name="connsiteY1" fmla="*/ 0 h 205093"/>
                  <a:gd name="connsiteX2" fmla="*/ 164306 w 224568"/>
                  <a:gd name="connsiteY2" fmla="*/ 107156 h 205093"/>
                  <a:gd name="connsiteX3" fmla="*/ 159544 w 224568"/>
                  <a:gd name="connsiteY3" fmla="*/ 128587 h 205093"/>
                  <a:gd name="connsiteX4" fmla="*/ 126206 w 224568"/>
                  <a:gd name="connsiteY4" fmla="*/ 104775 h 205093"/>
                  <a:gd name="connsiteX5" fmla="*/ 223837 w 224568"/>
                  <a:gd name="connsiteY5" fmla="*/ 197644 h 205093"/>
                  <a:gd name="connsiteX6" fmla="*/ 161924 w 224568"/>
                  <a:gd name="connsiteY6" fmla="*/ 161925 h 205093"/>
                  <a:gd name="connsiteX7" fmla="*/ 116681 w 224568"/>
                  <a:gd name="connsiteY7" fmla="*/ 128588 h 205093"/>
                  <a:gd name="connsiteX8" fmla="*/ 140493 w 224568"/>
                  <a:gd name="connsiteY8" fmla="*/ 190500 h 205093"/>
                  <a:gd name="connsiteX9" fmla="*/ 109536 w 224568"/>
                  <a:gd name="connsiteY9" fmla="*/ 166688 h 205093"/>
                  <a:gd name="connsiteX10" fmla="*/ 102393 w 224568"/>
                  <a:gd name="connsiteY10" fmla="*/ 152400 h 205093"/>
                  <a:gd name="connsiteX11" fmla="*/ 104776 w 224568"/>
                  <a:gd name="connsiteY11" fmla="*/ 190500 h 205093"/>
                  <a:gd name="connsiteX12" fmla="*/ 71437 w 224568"/>
                  <a:gd name="connsiteY12" fmla="*/ 159544 h 205093"/>
                  <a:gd name="connsiteX13" fmla="*/ 73819 w 224568"/>
                  <a:gd name="connsiteY13" fmla="*/ 192882 h 205093"/>
                  <a:gd name="connsiteX14" fmla="*/ 0 w 224568"/>
                  <a:gd name="connsiteY14" fmla="*/ 45244 h 205093"/>
                  <a:gd name="connsiteX0" fmla="*/ 0 w 224725"/>
                  <a:gd name="connsiteY0" fmla="*/ 45244 h 197793"/>
                  <a:gd name="connsiteX1" fmla="*/ 57150 w 224725"/>
                  <a:gd name="connsiteY1" fmla="*/ 0 h 197793"/>
                  <a:gd name="connsiteX2" fmla="*/ 164306 w 224725"/>
                  <a:gd name="connsiteY2" fmla="*/ 107156 h 197793"/>
                  <a:gd name="connsiteX3" fmla="*/ 159544 w 224725"/>
                  <a:gd name="connsiteY3" fmla="*/ 128587 h 197793"/>
                  <a:gd name="connsiteX4" fmla="*/ 126206 w 224725"/>
                  <a:gd name="connsiteY4" fmla="*/ 104775 h 197793"/>
                  <a:gd name="connsiteX5" fmla="*/ 223837 w 224725"/>
                  <a:gd name="connsiteY5" fmla="*/ 197644 h 197793"/>
                  <a:gd name="connsiteX6" fmla="*/ 161924 w 224725"/>
                  <a:gd name="connsiteY6" fmla="*/ 161925 h 197793"/>
                  <a:gd name="connsiteX7" fmla="*/ 116681 w 224725"/>
                  <a:gd name="connsiteY7" fmla="*/ 128588 h 197793"/>
                  <a:gd name="connsiteX8" fmla="*/ 140493 w 224725"/>
                  <a:gd name="connsiteY8" fmla="*/ 190500 h 197793"/>
                  <a:gd name="connsiteX9" fmla="*/ 109536 w 224725"/>
                  <a:gd name="connsiteY9" fmla="*/ 166688 h 197793"/>
                  <a:gd name="connsiteX10" fmla="*/ 102393 w 224725"/>
                  <a:gd name="connsiteY10" fmla="*/ 152400 h 197793"/>
                  <a:gd name="connsiteX11" fmla="*/ 104776 w 224725"/>
                  <a:gd name="connsiteY11" fmla="*/ 190500 h 197793"/>
                  <a:gd name="connsiteX12" fmla="*/ 71437 w 224725"/>
                  <a:gd name="connsiteY12" fmla="*/ 159544 h 197793"/>
                  <a:gd name="connsiteX13" fmla="*/ 73819 w 224725"/>
                  <a:gd name="connsiteY13" fmla="*/ 192882 h 197793"/>
                  <a:gd name="connsiteX14" fmla="*/ 0 w 224725"/>
                  <a:gd name="connsiteY14" fmla="*/ 45244 h 197793"/>
                  <a:gd name="connsiteX0" fmla="*/ 0 w 223858"/>
                  <a:gd name="connsiteY0" fmla="*/ 45244 h 197802"/>
                  <a:gd name="connsiteX1" fmla="*/ 57150 w 223858"/>
                  <a:gd name="connsiteY1" fmla="*/ 0 h 197802"/>
                  <a:gd name="connsiteX2" fmla="*/ 164306 w 223858"/>
                  <a:gd name="connsiteY2" fmla="*/ 107156 h 197802"/>
                  <a:gd name="connsiteX3" fmla="*/ 159544 w 223858"/>
                  <a:gd name="connsiteY3" fmla="*/ 128587 h 197802"/>
                  <a:gd name="connsiteX4" fmla="*/ 126206 w 223858"/>
                  <a:gd name="connsiteY4" fmla="*/ 104775 h 197802"/>
                  <a:gd name="connsiteX5" fmla="*/ 223837 w 223858"/>
                  <a:gd name="connsiteY5" fmla="*/ 197644 h 197802"/>
                  <a:gd name="connsiteX6" fmla="*/ 116681 w 223858"/>
                  <a:gd name="connsiteY6" fmla="*/ 128588 h 197802"/>
                  <a:gd name="connsiteX7" fmla="*/ 140493 w 223858"/>
                  <a:gd name="connsiteY7" fmla="*/ 190500 h 197802"/>
                  <a:gd name="connsiteX8" fmla="*/ 109536 w 223858"/>
                  <a:gd name="connsiteY8" fmla="*/ 166688 h 197802"/>
                  <a:gd name="connsiteX9" fmla="*/ 102393 w 223858"/>
                  <a:gd name="connsiteY9" fmla="*/ 152400 h 197802"/>
                  <a:gd name="connsiteX10" fmla="*/ 104776 w 223858"/>
                  <a:gd name="connsiteY10" fmla="*/ 190500 h 197802"/>
                  <a:gd name="connsiteX11" fmla="*/ 71437 w 223858"/>
                  <a:gd name="connsiteY11" fmla="*/ 159544 h 197802"/>
                  <a:gd name="connsiteX12" fmla="*/ 73819 w 223858"/>
                  <a:gd name="connsiteY12" fmla="*/ 192882 h 197802"/>
                  <a:gd name="connsiteX13" fmla="*/ 0 w 223858"/>
                  <a:gd name="connsiteY13" fmla="*/ 45244 h 197802"/>
                  <a:gd name="connsiteX0" fmla="*/ 0 w 169122"/>
                  <a:gd name="connsiteY0" fmla="*/ 45244 h 192882"/>
                  <a:gd name="connsiteX1" fmla="*/ 57150 w 169122"/>
                  <a:gd name="connsiteY1" fmla="*/ 0 h 192882"/>
                  <a:gd name="connsiteX2" fmla="*/ 164306 w 169122"/>
                  <a:gd name="connsiteY2" fmla="*/ 107156 h 192882"/>
                  <a:gd name="connsiteX3" fmla="*/ 159544 w 169122"/>
                  <a:gd name="connsiteY3" fmla="*/ 128587 h 192882"/>
                  <a:gd name="connsiteX4" fmla="*/ 126206 w 169122"/>
                  <a:gd name="connsiteY4" fmla="*/ 104775 h 192882"/>
                  <a:gd name="connsiteX5" fmla="*/ 169069 w 169122"/>
                  <a:gd name="connsiteY5" fmla="*/ 164307 h 192882"/>
                  <a:gd name="connsiteX6" fmla="*/ 116681 w 169122"/>
                  <a:gd name="connsiteY6" fmla="*/ 128588 h 192882"/>
                  <a:gd name="connsiteX7" fmla="*/ 140493 w 169122"/>
                  <a:gd name="connsiteY7" fmla="*/ 190500 h 192882"/>
                  <a:gd name="connsiteX8" fmla="*/ 109536 w 169122"/>
                  <a:gd name="connsiteY8" fmla="*/ 166688 h 192882"/>
                  <a:gd name="connsiteX9" fmla="*/ 102393 w 169122"/>
                  <a:gd name="connsiteY9" fmla="*/ 152400 h 192882"/>
                  <a:gd name="connsiteX10" fmla="*/ 104776 w 169122"/>
                  <a:gd name="connsiteY10" fmla="*/ 190500 h 192882"/>
                  <a:gd name="connsiteX11" fmla="*/ 71437 w 169122"/>
                  <a:gd name="connsiteY11" fmla="*/ 159544 h 192882"/>
                  <a:gd name="connsiteX12" fmla="*/ 73819 w 169122"/>
                  <a:gd name="connsiteY12" fmla="*/ 192882 h 192882"/>
                  <a:gd name="connsiteX13" fmla="*/ 0 w 169122"/>
                  <a:gd name="connsiteY13" fmla="*/ 45244 h 192882"/>
                  <a:gd name="connsiteX0" fmla="*/ 0 w 223859"/>
                  <a:gd name="connsiteY0" fmla="*/ 45244 h 197803"/>
                  <a:gd name="connsiteX1" fmla="*/ 57150 w 223859"/>
                  <a:gd name="connsiteY1" fmla="*/ 0 h 197803"/>
                  <a:gd name="connsiteX2" fmla="*/ 164306 w 223859"/>
                  <a:gd name="connsiteY2" fmla="*/ 107156 h 197803"/>
                  <a:gd name="connsiteX3" fmla="*/ 159544 w 223859"/>
                  <a:gd name="connsiteY3" fmla="*/ 128587 h 197803"/>
                  <a:gd name="connsiteX4" fmla="*/ 126206 w 223859"/>
                  <a:gd name="connsiteY4" fmla="*/ 104775 h 197803"/>
                  <a:gd name="connsiteX5" fmla="*/ 223838 w 223859"/>
                  <a:gd name="connsiteY5" fmla="*/ 197645 h 197803"/>
                  <a:gd name="connsiteX6" fmla="*/ 116681 w 223859"/>
                  <a:gd name="connsiteY6" fmla="*/ 128588 h 197803"/>
                  <a:gd name="connsiteX7" fmla="*/ 140493 w 223859"/>
                  <a:gd name="connsiteY7" fmla="*/ 190500 h 197803"/>
                  <a:gd name="connsiteX8" fmla="*/ 109536 w 223859"/>
                  <a:gd name="connsiteY8" fmla="*/ 166688 h 197803"/>
                  <a:gd name="connsiteX9" fmla="*/ 102393 w 223859"/>
                  <a:gd name="connsiteY9" fmla="*/ 152400 h 197803"/>
                  <a:gd name="connsiteX10" fmla="*/ 104776 w 223859"/>
                  <a:gd name="connsiteY10" fmla="*/ 190500 h 197803"/>
                  <a:gd name="connsiteX11" fmla="*/ 71437 w 223859"/>
                  <a:gd name="connsiteY11" fmla="*/ 159544 h 197803"/>
                  <a:gd name="connsiteX12" fmla="*/ 73819 w 223859"/>
                  <a:gd name="connsiteY12" fmla="*/ 192882 h 197803"/>
                  <a:gd name="connsiteX13" fmla="*/ 0 w 223859"/>
                  <a:gd name="connsiteY13" fmla="*/ 45244 h 197803"/>
                  <a:gd name="connsiteX0" fmla="*/ 0 w 211956"/>
                  <a:gd name="connsiteY0" fmla="*/ 45244 h 226334"/>
                  <a:gd name="connsiteX1" fmla="*/ 57150 w 211956"/>
                  <a:gd name="connsiteY1" fmla="*/ 0 h 226334"/>
                  <a:gd name="connsiteX2" fmla="*/ 164306 w 211956"/>
                  <a:gd name="connsiteY2" fmla="*/ 107156 h 226334"/>
                  <a:gd name="connsiteX3" fmla="*/ 159544 w 211956"/>
                  <a:gd name="connsiteY3" fmla="*/ 128587 h 226334"/>
                  <a:gd name="connsiteX4" fmla="*/ 126206 w 211956"/>
                  <a:gd name="connsiteY4" fmla="*/ 104775 h 226334"/>
                  <a:gd name="connsiteX5" fmla="*/ 211932 w 211956"/>
                  <a:gd name="connsiteY5" fmla="*/ 226220 h 226334"/>
                  <a:gd name="connsiteX6" fmla="*/ 116681 w 211956"/>
                  <a:gd name="connsiteY6" fmla="*/ 128588 h 226334"/>
                  <a:gd name="connsiteX7" fmla="*/ 140493 w 211956"/>
                  <a:gd name="connsiteY7" fmla="*/ 190500 h 226334"/>
                  <a:gd name="connsiteX8" fmla="*/ 109536 w 211956"/>
                  <a:gd name="connsiteY8" fmla="*/ 166688 h 226334"/>
                  <a:gd name="connsiteX9" fmla="*/ 102393 w 211956"/>
                  <a:gd name="connsiteY9" fmla="*/ 152400 h 226334"/>
                  <a:gd name="connsiteX10" fmla="*/ 104776 w 211956"/>
                  <a:gd name="connsiteY10" fmla="*/ 190500 h 226334"/>
                  <a:gd name="connsiteX11" fmla="*/ 71437 w 211956"/>
                  <a:gd name="connsiteY11" fmla="*/ 159544 h 226334"/>
                  <a:gd name="connsiteX12" fmla="*/ 73819 w 211956"/>
                  <a:gd name="connsiteY12" fmla="*/ 192882 h 226334"/>
                  <a:gd name="connsiteX13" fmla="*/ 0 w 211956"/>
                  <a:gd name="connsiteY13" fmla="*/ 45244 h 226334"/>
                  <a:gd name="connsiteX0" fmla="*/ 0 w 218024"/>
                  <a:gd name="connsiteY0" fmla="*/ 45244 h 226240"/>
                  <a:gd name="connsiteX1" fmla="*/ 57150 w 218024"/>
                  <a:gd name="connsiteY1" fmla="*/ 0 h 226240"/>
                  <a:gd name="connsiteX2" fmla="*/ 164306 w 218024"/>
                  <a:gd name="connsiteY2" fmla="*/ 107156 h 226240"/>
                  <a:gd name="connsiteX3" fmla="*/ 159544 w 218024"/>
                  <a:gd name="connsiteY3" fmla="*/ 128587 h 226240"/>
                  <a:gd name="connsiteX4" fmla="*/ 126206 w 218024"/>
                  <a:gd name="connsiteY4" fmla="*/ 104775 h 226240"/>
                  <a:gd name="connsiteX5" fmla="*/ 211932 w 218024"/>
                  <a:gd name="connsiteY5" fmla="*/ 226220 h 226240"/>
                  <a:gd name="connsiteX6" fmla="*/ 116681 w 218024"/>
                  <a:gd name="connsiteY6" fmla="*/ 128588 h 226240"/>
                  <a:gd name="connsiteX7" fmla="*/ 140493 w 218024"/>
                  <a:gd name="connsiteY7" fmla="*/ 190500 h 226240"/>
                  <a:gd name="connsiteX8" fmla="*/ 109536 w 218024"/>
                  <a:gd name="connsiteY8" fmla="*/ 166688 h 226240"/>
                  <a:gd name="connsiteX9" fmla="*/ 102393 w 218024"/>
                  <a:gd name="connsiteY9" fmla="*/ 152400 h 226240"/>
                  <a:gd name="connsiteX10" fmla="*/ 104776 w 218024"/>
                  <a:gd name="connsiteY10" fmla="*/ 190500 h 226240"/>
                  <a:gd name="connsiteX11" fmla="*/ 71437 w 218024"/>
                  <a:gd name="connsiteY11" fmla="*/ 159544 h 226240"/>
                  <a:gd name="connsiteX12" fmla="*/ 73819 w 218024"/>
                  <a:gd name="connsiteY12" fmla="*/ 192882 h 226240"/>
                  <a:gd name="connsiteX13" fmla="*/ 0 w 218024"/>
                  <a:gd name="connsiteY13" fmla="*/ 45244 h 226240"/>
                  <a:gd name="connsiteX0" fmla="*/ 0 w 211230"/>
                  <a:gd name="connsiteY0" fmla="*/ 45244 h 228620"/>
                  <a:gd name="connsiteX1" fmla="*/ 57150 w 211230"/>
                  <a:gd name="connsiteY1" fmla="*/ 0 h 228620"/>
                  <a:gd name="connsiteX2" fmla="*/ 164306 w 211230"/>
                  <a:gd name="connsiteY2" fmla="*/ 107156 h 228620"/>
                  <a:gd name="connsiteX3" fmla="*/ 159544 w 211230"/>
                  <a:gd name="connsiteY3" fmla="*/ 128587 h 228620"/>
                  <a:gd name="connsiteX4" fmla="*/ 126206 w 211230"/>
                  <a:gd name="connsiteY4" fmla="*/ 104775 h 228620"/>
                  <a:gd name="connsiteX5" fmla="*/ 204788 w 211230"/>
                  <a:gd name="connsiteY5" fmla="*/ 228601 h 228620"/>
                  <a:gd name="connsiteX6" fmla="*/ 116681 w 211230"/>
                  <a:gd name="connsiteY6" fmla="*/ 128588 h 228620"/>
                  <a:gd name="connsiteX7" fmla="*/ 140493 w 211230"/>
                  <a:gd name="connsiteY7" fmla="*/ 190500 h 228620"/>
                  <a:gd name="connsiteX8" fmla="*/ 109536 w 211230"/>
                  <a:gd name="connsiteY8" fmla="*/ 166688 h 228620"/>
                  <a:gd name="connsiteX9" fmla="*/ 102393 w 211230"/>
                  <a:gd name="connsiteY9" fmla="*/ 152400 h 228620"/>
                  <a:gd name="connsiteX10" fmla="*/ 104776 w 211230"/>
                  <a:gd name="connsiteY10" fmla="*/ 190500 h 228620"/>
                  <a:gd name="connsiteX11" fmla="*/ 71437 w 211230"/>
                  <a:gd name="connsiteY11" fmla="*/ 159544 h 228620"/>
                  <a:gd name="connsiteX12" fmla="*/ 73819 w 211230"/>
                  <a:gd name="connsiteY12" fmla="*/ 192882 h 228620"/>
                  <a:gd name="connsiteX13" fmla="*/ 0 w 211230"/>
                  <a:gd name="connsiteY13" fmla="*/ 45244 h 228620"/>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8119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47637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0975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75966"/>
                  <a:gd name="connsiteY0" fmla="*/ 45244 h 192882"/>
                  <a:gd name="connsiteX1" fmla="*/ 57150 w 175966"/>
                  <a:gd name="connsiteY1" fmla="*/ 0 h 192882"/>
                  <a:gd name="connsiteX2" fmla="*/ 164306 w 175966"/>
                  <a:gd name="connsiteY2" fmla="*/ 107156 h 192882"/>
                  <a:gd name="connsiteX3" fmla="*/ 159544 w 175966"/>
                  <a:gd name="connsiteY3" fmla="*/ 128587 h 192882"/>
                  <a:gd name="connsiteX4" fmla="*/ 126206 w 175966"/>
                  <a:gd name="connsiteY4" fmla="*/ 104775 h 192882"/>
                  <a:gd name="connsiteX5" fmla="*/ 166688 w 175966"/>
                  <a:gd name="connsiteY5" fmla="*/ 176212 h 192882"/>
                  <a:gd name="connsiteX6" fmla="*/ 116681 w 175966"/>
                  <a:gd name="connsiteY6" fmla="*/ 128588 h 192882"/>
                  <a:gd name="connsiteX7" fmla="*/ 140493 w 175966"/>
                  <a:gd name="connsiteY7" fmla="*/ 190500 h 192882"/>
                  <a:gd name="connsiteX8" fmla="*/ 109536 w 175966"/>
                  <a:gd name="connsiteY8" fmla="*/ 166688 h 192882"/>
                  <a:gd name="connsiteX9" fmla="*/ 102393 w 175966"/>
                  <a:gd name="connsiteY9" fmla="*/ 152400 h 192882"/>
                  <a:gd name="connsiteX10" fmla="*/ 104776 w 175966"/>
                  <a:gd name="connsiteY10" fmla="*/ 190500 h 192882"/>
                  <a:gd name="connsiteX11" fmla="*/ 71437 w 175966"/>
                  <a:gd name="connsiteY11" fmla="*/ 159544 h 192882"/>
                  <a:gd name="connsiteX12" fmla="*/ 73819 w 175966"/>
                  <a:gd name="connsiteY12" fmla="*/ 192882 h 192882"/>
                  <a:gd name="connsiteX13" fmla="*/ 0 w 175966"/>
                  <a:gd name="connsiteY13" fmla="*/ 45244 h 192882"/>
                  <a:gd name="connsiteX0" fmla="*/ 0 w 167424"/>
                  <a:gd name="connsiteY0" fmla="*/ 45244 h 192882"/>
                  <a:gd name="connsiteX1" fmla="*/ 57150 w 167424"/>
                  <a:gd name="connsiteY1" fmla="*/ 0 h 192882"/>
                  <a:gd name="connsiteX2" fmla="*/ 164306 w 167424"/>
                  <a:gd name="connsiteY2" fmla="*/ 107156 h 192882"/>
                  <a:gd name="connsiteX3" fmla="*/ 159544 w 167424"/>
                  <a:gd name="connsiteY3" fmla="*/ 128587 h 192882"/>
                  <a:gd name="connsiteX4" fmla="*/ 126206 w 167424"/>
                  <a:gd name="connsiteY4" fmla="*/ 104775 h 192882"/>
                  <a:gd name="connsiteX5" fmla="*/ 166688 w 167424"/>
                  <a:gd name="connsiteY5" fmla="*/ 176212 h 192882"/>
                  <a:gd name="connsiteX6" fmla="*/ 116681 w 167424"/>
                  <a:gd name="connsiteY6" fmla="*/ 128588 h 192882"/>
                  <a:gd name="connsiteX7" fmla="*/ 140493 w 167424"/>
                  <a:gd name="connsiteY7" fmla="*/ 190500 h 192882"/>
                  <a:gd name="connsiteX8" fmla="*/ 109536 w 167424"/>
                  <a:gd name="connsiteY8" fmla="*/ 166688 h 192882"/>
                  <a:gd name="connsiteX9" fmla="*/ 102393 w 167424"/>
                  <a:gd name="connsiteY9" fmla="*/ 152400 h 192882"/>
                  <a:gd name="connsiteX10" fmla="*/ 104776 w 167424"/>
                  <a:gd name="connsiteY10" fmla="*/ 190500 h 192882"/>
                  <a:gd name="connsiteX11" fmla="*/ 71437 w 167424"/>
                  <a:gd name="connsiteY11" fmla="*/ 159544 h 192882"/>
                  <a:gd name="connsiteX12" fmla="*/ 73819 w 167424"/>
                  <a:gd name="connsiteY12" fmla="*/ 192882 h 192882"/>
                  <a:gd name="connsiteX13" fmla="*/ 0 w 167424"/>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9544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69765"/>
                  <a:gd name="connsiteY0" fmla="*/ 45244 h 192882"/>
                  <a:gd name="connsiteX1" fmla="*/ 57150 w 169765"/>
                  <a:gd name="connsiteY1" fmla="*/ 0 h 192882"/>
                  <a:gd name="connsiteX2" fmla="*/ 164306 w 169765"/>
                  <a:gd name="connsiteY2" fmla="*/ 107156 h 192882"/>
                  <a:gd name="connsiteX3" fmla="*/ 159544 w 169765"/>
                  <a:gd name="connsiteY3" fmla="*/ 128587 h 192882"/>
                  <a:gd name="connsiteX4" fmla="*/ 126206 w 169765"/>
                  <a:gd name="connsiteY4" fmla="*/ 104775 h 192882"/>
                  <a:gd name="connsiteX5" fmla="*/ 169069 w 169765"/>
                  <a:gd name="connsiteY5" fmla="*/ 178594 h 192882"/>
                  <a:gd name="connsiteX6" fmla="*/ 116681 w 169765"/>
                  <a:gd name="connsiteY6" fmla="*/ 128588 h 192882"/>
                  <a:gd name="connsiteX7" fmla="*/ 140493 w 169765"/>
                  <a:gd name="connsiteY7" fmla="*/ 190500 h 192882"/>
                  <a:gd name="connsiteX8" fmla="*/ 109536 w 169765"/>
                  <a:gd name="connsiteY8" fmla="*/ 166688 h 192882"/>
                  <a:gd name="connsiteX9" fmla="*/ 102393 w 169765"/>
                  <a:gd name="connsiteY9" fmla="*/ 152400 h 192882"/>
                  <a:gd name="connsiteX10" fmla="*/ 104776 w 169765"/>
                  <a:gd name="connsiteY10" fmla="*/ 190500 h 192882"/>
                  <a:gd name="connsiteX11" fmla="*/ 71437 w 169765"/>
                  <a:gd name="connsiteY11" fmla="*/ 159544 h 192882"/>
                  <a:gd name="connsiteX12" fmla="*/ 73819 w 169765"/>
                  <a:gd name="connsiteY12" fmla="*/ 192882 h 192882"/>
                  <a:gd name="connsiteX13" fmla="*/ 0 w 169765"/>
                  <a:gd name="connsiteY13" fmla="*/ 45244 h 192882"/>
                  <a:gd name="connsiteX0" fmla="*/ 0 w 209911"/>
                  <a:gd name="connsiteY0" fmla="*/ 45244 h 192882"/>
                  <a:gd name="connsiteX1" fmla="*/ 57150 w 209911"/>
                  <a:gd name="connsiteY1" fmla="*/ 0 h 192882"/>
                  <a:gd name="connsiteX2" fmla="*/ 164306 w 209911"/>
                  <a:gd name="connsiteY2" fmla="*/ 107156 h 192882"/>
                  <a:gd name="connsiteX3" fmla="*/ 159544 w 209911"/>
                  <a:gd name="connsiteY3" fmla="*/ 128587 h 192882"/>
                  <a:gd name="connsiteX4" fmla="*/ 126206 w 209911"/>
                  <a:gd name="connsiteY4" fmla="*/ 104775 h 192882"/>
                  <a:gd name="connsiteX5" fmla="*/ 209550 w 209911"/>
                  <a:gd name="connsiteY5" fmla="*/ 180975 h 192882"/>
                  <a:gd name="connsiteX6" fmla="*/ 116681 w 209911"/>
                  <a:gd name="connsiteY6" fmla="*/ 128588 h 192882"/>
                  <a:gd name="connsiteX7" fmla="*/ 140493 w 209911"/>
                  <a:gd name="connsiteY7" fmla="*/ 190500 h 192882"/>
                  <a:gd name="connsiteX8" fmla="*/ 109536 w 209911"/>
                  <a:gd name="connsiteY8" fmla="*/ 166688 h 192882"/>
                  <a:gd name="connsiteX9" fmla="*/ 102393 w 209911"/>
                  <a:gd name="connsiteY9" fmla="*/ 152400 h 192882"/>
                  <a:gd name="connsiteX10" fmla="*/ 104776 w 209911"/>
                  <a:gd name="connsiteY10" fmla="*/ 190500 h 192882"/>
                  <a:gd name="connsiteX11" fmla="*/ 71437 w 209911"/>
                  <a:gd name="connsiteY11" fmla="*/ 159544 h 192882"/>
                  <a:gd name="connsiteX12" fmla="*/ 73819 w 209911"/>
                  <a:gd name="connsiteY12" fmla="*/ 192882 h 192882"/>
                  <a:gd name="connsiteX13" fmla="*/ 0 w 209911"/>
                  <a:gd name="connsiteY13" fmla="*/ 45244 h 192882"/>
                  <a:gd name="connsiteX0" fmla="*/ 0 w 210987"/>
                  <a:gd name="connsiteY0" fmla="*/ 45244 h 192882"/>
                  <a:gd name="connsiteX1" fmla="*/ 57150 w 210987"/>
                  <a:gd name="connsiteY1" fmla="*/ 0 h 192882"/>
                  <a:gd name="connsiteX2" fmla="*/ 164306 w 210987"/>
                  <a:gd name="connsiteY2" fmla="*/ 107156 h 192882"/>
                  <a:gd name="connsiteX3" fmla="*/ 159544 w 210987"/>
                  <a:gd name="connsiteY3" fmla="*/ 128587 h 192882"/>
                  <a:gd name="connsiteX4" fmla="*/ 126206 w 210987"/>
                  <a:gd name="connsiteY4" fmla="*/ 104775 h 192882"/>
                  <a:gd name="connsiteX5" fmla="*/ 209550 w 210987"/>
                  <a:gd name="connsiteY5" fmla="*/ 180975 h 192882"/>
                  <a:gd name="connsiteX6" fmla="*/ 116681 w 210987"/>
                  <a:gd name="connsiteY6" fmla="*/ 128588 h 192882"/>
                  <a:gd name="connsiteX7" fmla="*/ 140493 w 210987"/>
                  <a:gd name="connsiteY7" fmla="*/ 190500 h 192882"/>
                  <a:gd name="connsiteX8" fmla="*/ 109536 w 210987"/>
                  <a:gd name="connsiteY8" fmla="*/ 166688 h 192882"/>
                  <a:gd name="connsiteX9" fmla="*/ 102393 w 210987"/>
                  <a:gd name="connsiteY9" fmla="*/ 152400 h 192882"/>
                  <a:gd name="connsiteX10" fmla="*/ 104776 w 210987"/>
                  <a:gd name="connsiteY10" fmla="*/ 190500 h 192882"/>
                  <a:gd name="connsiteX11" fmla="*/ 71437 w 210987"/>
                  <a:gd name="connsiteY11" fmla="*/ 159544 h 192882"/>
                  <a:gd name="connsiteX12" fmla="*/ 73819 w 210987"/>
                  <a:gd name="connsiteY12" fmla="*/ 192882 h 192882"/>
                  <a:gd name="connsiteX13" fmla="*/ 0 w 210987"/>
                  <a:gd name="connsiteY13" fmla="*/ 45244 h 192882"/>
                  <a:gd name="connsiteX0" fmla="*/ 0 w 178407"/>
                  <a:gd name="connsiteY0" fmla="*/ 45244 h 192882"/>
                  <a:gd name="connsiteX1" fmla="*/ 57150 w 178407"/>
                  <a:gd name="connsiteY1" fmla="*/ 0 h 192882"/>
                  <a:gd name="connsiteX2" fmla="*/ 164306 w 178407"/>
                  <a:gd name="connsiteY2" fmla="*/ 107156 h 192882"/>
                  <a:gd name="connsiteX3" fmla="*/ 159544 w 178407"/>
                  <a:gd name="connsiteY3" fmla="*/ 128587 h 192882"/>
                  <a:gd name="connsiteX4" fmla="*/ 126206 w 178407"/>
                  <a:gd name="connsiteY4" fmla="*/ 104775 h 192882"/>
                  <a:gd name="connsiteX5" fmla="*/ 176212 w 178407"/>
                  <a:gd name="connsiteY5" fmla="*/ 176212 h 192882"/>
                  <a:gd name="connsiteX6" fmla="*/ 116681 w 178407"/>
                  <a:gd name="connsiteY6" fmla="*/ 128588 h 192882"/>
                  <a:gd name="connsiteX7" fmla="*/ 140493 w 178407"/>
                  <a:gd name="connsiteY7" fmla="*/ 190500 h 192882"/>
                  <a:gd name="connsiteX8" fmla="*/ 109536 w 178407"/>
                  <a:gd name="connsiteY8" fmla="*/ 166688 h 192882"/>
                  <a:gd name="connsiteX9" fmla="*/ 102393 w 178407"/>
                  <a:gd name="connsiteY9" fmla="*/ 152400 h 192882"/>
                  <a:gd name="connsiteX10" fmla="*/ 104776 w 178407"/>
                  <a:gd name="connsiteY10" fmla="*/ 190500 h 192882"/>
                  <a:gd name="connsiteX11" fmla="*/ 71437 w 178407"/>
                  <a:gd name="connsiteY11" fmla="*/ 159544 h 192882"/>
                  <a:gd name="connsiteX12" fmla="*/ 73819 w 178407"/>
                  <a:gd name="connsiteY12" fmla="*/ 192882 h 192882"/>
                  <a:gd name="connsiteX13" fmla="*/ 0 w 178407"/>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59544 w 169270"/>
                  <a:gd name="connsiteY3" fmla="*/ 128587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69069 w 169270"/>
                  <a:gd name="connsiteY3" fmla="*/ 130969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80975"/>
                  <a:gd name="connsiteY0" fmla="*/ 45244 h 192882"/>
                  <a:gd name="connsiteX1" fmla="*/ 57150 w 180975"/>
                  <a:gd name="connsiteY1" fmla="*/ 0 h 192882"/>
                  <a:gd name="connsiteX2" fmla="*/ 180975 w 180975"/>
                  <a:gd name="connsiteY2" fmla="*/ 111919 h 192882"/>
                  <a:gd name="connsiteX3" fmla="*/ 169069 w 180975"/>
                  <a:gd name="connsiteY3" fmla="*/ 130969 h 192882"/>
                  <a:gd name="connsiteX4" fmla="*/ 126206 w 180975"/>
                  <a:gd name="connsiteY4" fmla="*/ 104775 h 192882"/>
                  <a:gd name="connsiteX5" fmla="*/ 166687 w 180975"/>
                  <a:gd name="connsiteY5" fmla="*/ 173831 h 192882"/>
                  <a:gd name="connsiteX6" fmla="*/ 116681 w 180975"/>
                  <a:gd name="connsiteY6" fmla="*/ 128588 h 192882"/>
                  <a:gd name="connsiteX7" fmla="*/ 140493 w 180975"/>
                  <a:gd name="connsiteY7" fmla="*/ 190500 h 192882"/>
                  <a:gd name="connsiteX8" fmla="*/ 109536 w 180975"/>
                  <a:gd name="connsiteY8" fmla="*/ 166688 h 192882"/>
                  <a:gd name="connsiteX9" fmla="*/ 102393 w 180975"/>
                  <a:gd name="connsiteY9" fmla="*/ 152400 h 192882"/>
                  <a:gd name="connsiteX10" fmla="*/ 104776 w 180975"/>
                  <a:gd name="connsiteY10" fmla="*/ 190500 h 192882"/>
                  <a:gd name="connsiteX11" fmla="*/ 71437 w 180975"/>
                  <a:gd name="connsiteY11" fmla="*/ 159544 h 192882"/>
                  <a:gd name="connsiteX12" fmla="*/ 73819 w 180975"/>
                  <a:gd name="connsiteY12" fmla="*/ 192882 h 192882"/>
                  <a:gd name="connsiteX13" fmla="*/ 0 w 180975"/>
                  <a:gd name="connsiteY13" fmla="*/ 45244 h 192882"/>
                  <a:gd name="connsiteX0" fmla="*/ 0 w 223838"/>
                  <a:gd name="connsiteY0" fmla="*/ 45244 h 192882"/>
                  <a:gd name="connsiteX1" fmla="*/ 57150 w 223838"/>
                  <a:gd name="connsiteY1" fmla="*/ 0 h 192882"/>
                  <a:gd name="connsiteX2" fmla="*/ 223838 w 223838"/>
                  <a:gd name="connsiteY2" fmla="*/ 80963 h 192882"/>
                  <a:gd name="connsiteX3" fmla="*/ 169069 w 223838"/>
                  <a:gd name="connsiteY3" fmla="*/ 130969 h 192882"/>
                  <a:gd name="connsiteX4" fmla="*/ 126206 w 223838"/>
                  <a:gd name="connsiteY4" fmla="*/ 104775 h 192882"/>
                  <a:gd name="connsiteX5" fmla="*/ 166687 w 223838"/>
                  <a:gd name="connsiteY5" fmla="*/ 173831 h 192882"/>
                  <a:gd name="connsiteX6" fmla="*/ 116681 w 223838"/>
                  <a:gd name="connsiteY6" fmla="*/ 128588 h 192882"/>
                  <a:gd name="connsiteX7" fmla="*/ 140493 w 223838"/>
                  <a:gd name="connsiteY7" fmla="*/ 190500 h 192882"/>
                  <a:gd name="connsiteX8" fmla="*/ 109536 w 223838"/>
                  <a:gd name="connsiteY8" fmla="*/ 166688 h 192882"/>
                  <a:gd name="connsiteX9" fmla="*/ 102393 w 223838"/>
                  <a:gd name="connsiteY9" fmla="*/ 152400 h 192882"/>
                  <a:gd name="connsiteX10" fmla="*/ 104776 w 223838"/>
                  <a:gd name="connsiteY10" fmla="*/ 190500 h 192882"/>
                  <a:gd name="connsiteX11" fmla="*/ 71437 w 223838"/>
                  <a:gd name="connsiteY11" fmla="*/ 159544 h 192882"/>
                  <a:gd name="connsiteX12" fmla="*/ 73819 w 223838"/>
                  <a:gd name="connsiteY12" fmla="*/ 192882 h 192882"/>
                  <a:gd name="connsiteX13" fmla="*/ 0 w 223838"/>
                  <a:gd name="connsiteY13" fmla="*/ 45244 h 192882"/>
                  <a:gd name="connsiteX0" fmla="*/ 0 w 224017"/>
                  <a:gd name="connsiteY0" fmla="*/ 45244 h 192882"/>
                  <a:gd name="connsiteX1" fmla="*/ 57150 w 224017"/>
                  <a:gd name="connsiteY1" fmla="*/ 0 h 192882"/>
                  <a:gd name="connsiteX2" fmla="*/ 223838 w 224017"/>
                  <a:gd name="connsiteY2" fmla="*/ 80963 h 192882"/>
                  <a:gd name="connsiteX3" fmla="*/ 169069 w 224017"/>
                  <a:gd name="connsiteY3" fmla="*/ 130969 h 192882"/>
                  <a:gd name="connsiteX4" fmla="*/ 126206 w 224017"/>
                  <a:gd name="connsiteY4" fmla="*/ 104775 h 192882"/>
                  <a:gd name="connsiteX5" fmla="*/ 166687 w 224017"/>
                  <a:gd name="connsiteY5" fmla="*/ 173831 h 192882"/>
                  <a:gd name="connsiteX6" fmla="*/ 116681 w 224017"/>
                  <a:gd name="connsiteY6" fmla="*/ 128588 h 192882"/>
                  <a:gd name="connsiteX7" fmla="*/ 140493 w 224017"/>
                  <a:gd name="connsiteY7" fmla="*/ 190500 h 192882"/>
                  <a:gd name="connsiteX8" fmla="*/ 109536 w 224017"/>
                  <a:gd name="connsiteY8" fmla="*/ 166688 h 192882"/>
                  <a:gd name="connsiteX9" fmla="*/ 102393 w 224017"/>
                  <a:gd name="connsiteY9" fmla="*/ 152400 h 192882"/>
                  <a:gd name="connsiteX10" fmla="*/ 104776 w 224017"/>
                  <a:gd name="connsiteY10" fmla="*/ 190500 h 192882"/>
                  <a:gd name="connsiteX11" fmla="*/ 71437 w 224017"/>
                  <a:gd name="connsiteY11" fmla="*/ 159544 h 192882"/>
                  <a:gd name="connsiteX12" fmla="*/ 73819 w 224017"/>
                  <a:gd name="connsiteY12" fmla="*/ 192882 h 192882"/>
                  <a:gd name="connsiteX13" fmla="*/ 0 w 224017"/>
                  <a:gd name="connsiteY13" fmla="*/ 45244 h 192882"/>
                  <a:gd name="connsiteX0" fmla="*/ 0 w 224086"/>
                  <a:gd name="connsiteY0" fmla="*/ 45244 h 192882"/>
                  <a:gd name="connsiteX1" fmla="*/ 57150 w 224086"/>
                  <a:gd name="connsiteY1" fmla="*/ 0 h 192882"/>
                  <a:gd name="connsiteX2" fmla="*/ 223838 w 224086"/>
                  <a:gd name="connsiteY2" fmla="*/ 80963 h 192882"/>
                  <a:gd name="connsiteX3" fmla="*/ 169069 w 224086"/>
                  <a:gd name="connsiteY3" fmla="*/ 130969 h 192882"/>
                  <a:gd name="connsiteX4" fmla="*/ 126206 w 224086"/>
                  <a:gd name="connsiteY4" fmla="*/ 104775 h 192882"/>
                  <a:gd name="connsiteX5" fmla="*/ 166687 w 224086"/>
                  <a:gd name="connsiteY5" fmla="*/ 173831 h 192882"/>
                  <a:gd name="connsiteX6" fmla="*/ 116681 w 224086"/>
                  <a:gd name="connsiteY6" fmla="*/ 128588 h 192882"/>
                  <a:gd name="connsiteX7" fmla="*/ 140493 w 224086"/>
                  <a:gd name="connsiteY7" fmla="*/ 190500 h 192882"/>
                  <a:gd name="connsiteX8" fmla="*/ 109536 w 224086"/>
                  <a:gd name="connsiteY8" fmla="*/ 166688 h 192882"/>
                  <a:gd name="connsiteX9" fmla="*/ 102393 w 224086"/>
                  <a:gd name="connsiteY9" fmla="*/ 152400 h 192882"/>
                  <a:gd name="connsiteX10" fmla="*/ 104776 w 224086"/>
                  <a:gd name="connsiteY10" fmla="*/ 190500 h 192882"/>
                  <a:gd name="connsiteX11" fmla="*/ 71437 w 224086"/>
                  <a:gd name="connsiteY11" fmla="*/ 159544 h 192882"/>
                  <a:gd name="connsiteX12" fmla="*/ 73819 w 224086"/>
                  <a:gd name="connsiteY12" fmla="*/ 192882 h 192882"/>
                  <a:gd name="connsiteX13" fmla="*/ 0 w 224086"/>
                  <a:gd name="connsiteY13" fmla="*/ 45244 h 192882"/>
                  <a:gd name="connsiteX0" fmla="*/ 0 w 180464"/>
                  <a:gd name="connsiteY0" fmla="*/ 45244 h 192882"/>
                  <a:gd name="connsiteX1" fmla="*/ 57150 w 180464"/>
                  <a:gd name="connsiteY1" fmla="*/ 0 h 192882"/>
                  <a:gd name="connsiteX2" fmla="*/ 157163 w 180464"/>
                  <a:gd name="connsiteY2" fmla="*/ 97632 h 192882"/>
                  <a:gd name="connsiteX3" fmla="*/ 169069 w 180464"/>
                  <a:gd name="connsiteY3" fmla="*/ 130969 h 192882"/>
                  <a:gd name="connsiteX4" fmla="*/ 126206 w 180464"/>
                  <a:gd name="connsiteY4" fmla="*/ 104775 h 192882"/>
                  <a:gd name="connsiteX5" fmla="*/ 166687 w 180464"/>
                  <a:gd name="connsiteY5" fmla="*/ 173831 h 192882"/>
                  <a:gd name="connsiteX6" fmla="*/ 116681 w 180464"/>
                  <a:gd name="connsiteY6" fmla="*/ 128588 h 192882"/>
                  <a:gd name="connsiteX7" fmla="*/ 140493 w 180464"/>
                  <a:gd name="connsiteY7" fmla="*/ 190500 h 192882"/>
                  <a:gd name="connsiteX8" fmla="*/ 109536 w 180464"/>
                  <a:gd name="connsiteY8" fmla="*/ 166688 h 192882"/>
                  <a:gd name="connsiteX9" fmla="*/ 102393 w 180464"/>
                  <a:gd name="connsiteY9" fmla="*/ 152400 h 192882"/>
                  <a:gd name="connsiteX10" fmla="*/ 104776 w 180464"/>
                  <a:gd name="connsiteY10" fmla="*/ 190500 h 192882"/>
                  <a:gd name="connsiteX11" fmla="*/ 71437 w 180464"/>
                  <a:gd name="connsiteY11" fmla="*/ 159544 h 192882"/>
                  <a:gd name="connsiteX12" fmla="*/ 73819 w 180464"/>
                  <a:gd name="connsiteY12" fmla="*/ 192882 h 192882"/>
                  <a:gd name="connsiteX13" fmla="*/ 0 w 180464"/>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91100"/>
                  <a:gd name="connsiteY0" fmla="*/ 45244 h 192882"/>
                  <a:gd name="connsiteX1" fmla="*/ 57150 w 191100"/>
                  <a:gd name="connsiteY1" fmla="*/ 0 h 192882"/>
                  <a:gd name="connsiteX2" fmla="*/ 173832 w 191100"/>
                  <a:gd name="connsiteY2" fmla="*/ 102394 h 192882"/>
                  <a:gd name="connsiteX3" fmla="*/ 169069 w 191100"/>
                  <a:gd name="connsiteY3" fmla="*/ 130969 h 192882"/>
                  <a:gd name="connsiteX4" fmla="*/ 126206 w 191100"/>
                  <a:gd name="connsiteY4" fmla="*/ 104775 h 192882"/>
                  <a:gd name="connsiteX5" fmla="*/ 166687 w 191100"/>
                  <a:gd name="connsiteY5" fmla="*/ 173831 h 192882"/>
                  <a:gd name="connsiteX6" fmla="*/ 116681 w 191100"/>
                  <a:gd name="connsiteY6" fmla="*/ 128588 h 192882"/>
                  <a:gd name="connsiteX7" fmla="*/ 140493 w 191100"/>
                  <a:gd name="connsiteY7" fmla="*/ 190500 h 192882"/>
                  <a:gd name="connsiteX8" fmla="*/ 109536 w 191100"/>
                  <a:gd name="connsiteY8" fmla="*/ 166688 h 192882"/>
                  <a:gd name="connsiteX9" fmla="*/ 102393 w 191100"/>
                  <a:gd name="connsiteY9" fmla="*/ 152400 h 192882"/>
                  <a:gd name="connsiteX10" fmla="*/ 104776 w 191100"/>
                  <a:gd name="connsiteY10" fmla="*/ 190500 h 192882"/>
                  <a:gd name="connsiteX11" fmla="*/ 71437 w 191100"/>
                  <a:gd name="connsiteY11" fmla="*/ 159544 h 192882"/>
                  <a:gd name="connsiteX12" fmla="*/ 73819 w 191100"/>
                  <a:gd name="connsiteY12" fmla="*/ 192882 h 192882"/>
                  <a:gd name="connsiteX13" fmla="*/ 0 w 191100"/>
                  <a:gd name="connsiteY13" fmla="*/ 45244 h 192882"/>
                  <a:gd name="connsiteX0" fmla="*/ 0 w 182904"/>
                  <a:gd name="connsiteY0" fmla="*/ 45244 h 192882"/>
                  <a:gd name="connsiteX1" fmla="*/ 57150 w 182904"/>
                  <a:gd name="connsiteY1" fmla="*/ 0 h 192882"/>
                  <a:gd name="connsiteX2" fmla="*/ 173832 w 182904"/>
                  <a:gd name="connsiteY2" fmla="*/ 102394 h 192882"/>
                  <a:gd name="connsiteX3" fmla="*/ 169069 w 182904"/>
                  <a:gd name="connsiteY3" fmla="*/ 130969 h 192882"/>
                  <a:gd name="connsiteX4" fmla="*/ 126206 w 182904"/>
                  <a:gd name="connsiteY4" fmla="*/ 104775 h 192882"/>
                  <a:gd name="connsiteX5" fmla="*/ 166687 w 182904"/>
                  <a:gd name="connsiteY5" fmla="*/ 173831 h 192882"/>
                  <a:gd name="connsiteX6" fmla="*/ 116681 w 182904"/>
                  <a:gd name="connsiteY6" fmla="*/ 128588 h 192882"/>
                  <a:gd name="connsiteX7" fmla="*/ 140493 w 182904"/>
                  <a:gd name="connsiteY7" fmla="*/ 190500 h 192882"/>
                  <a:gd name="connsiteX8" fmla="*/ 109536 w 182904"/>
                  <a:gd name="connsiteY8" fmla="*/ 166688 h 192882"/>
                  <a:gd name="connsiteX9" fmla="*/ 102393 w 182904"/>
                  <a:gd name="connsiteY9" fmla="*/ 152400 h 192882"/>
                  <a:gd name="connsiteX10" fmla="*/ 104776 w 182904"/>
                  <a:gd name="connsiteY10" fmla="*/ 190500 h 192882"/>
                  <a:gd name="connsiteX11" fmla="*/ 71437 w 182904"/>
                  <a:gd name="connsiteY11" fmla="*/ 159544 h 192882"/>
                  <a:gd name="connsiteX12" fmla="*/ 73819 w 182904"/>
                  <a:gd name="connsiteY12" fmla="*/ 192882 h 192882"/>
                  <a:gd name="connsiteX13" fmla="*/ 0 w 182904"/>
                  <a:gd name="connsiteY13" fmla="*/ 45244 h 192882"/>
                  <a:gd name="connsiteX0" fmla="*/ 0 w 183453"/>
                  <a:gd name="connsiteY0" fmla="*/ 45244 h 192882"/>
                  <a:gd name="connsiteX1" fmla="*/ 57150 w 183453"/>
                  <a:gd name="connsiteY1" fmla="*/ 0 h 192882"/>
                  <a:gd name="connsiteX2" fmla="*/ 173832 w 183453"/>
                  <a:gd name="connsiteY2" fmla="*/ 102394 h 192882"/>
                  <a:gd name="connsiteX3" fmla="*/ 171450 w 183453"/>
                  <a:gd name="connsiteY3" fmla="*/ 140494 h 192882"/>
                  <a:gd name="connsiteX4" fmla="*/ 126206 w 183453"/>
                  <a:gd name="connsiteY4" fmla="*/ 104775 h 192882"/>
                  <a:gd name="connsiteX5" fmla="*/ 166687 w 183453"/>
                  <a:gd name="connsiteY5" fmla="*/ 173831 h 192882"/>
                  <a:gd name="connsiteX6" fmla="*/ 116681 w 183453"/>
                  <a:gd name="connsiteY6" fmla="*/ 128588 h 192882"/>
                  <a:gd name="connsiteX7" fmla="*/ 140493 w 183453"/>
                  <a:gd name="connsiteY7" fmla="*/ 190500 h 192882"/>
                  <a:gd name="connsiteX8" fmla="*/ 109536 w 183453"/>
                  <a:gd name="connsiteY8" fmla="*/ 166688 h 192882"/>
                  <a:gd name="connsiteX9" fmla="*/ 102393 w 183453"/>
                  <a:gd name="connsiteY9" fmla="*/ 152400 h 192882"/>
                  <a:gd name="connsiteX10" fmla="*/ 104776 w 183453"/>
                  <a:gd name="connsiteY10" fmla="*/ 190500 h 192882"/>
                  <a:gd name="connsiteX11" fmla="*/ 71437 w 183453"/>
                  <a:gd name="connsiteY11" fmla="*/ 159544 h 192882"/>
                  <a:gd name="connsiteX12" fmla="*/ 73819 w 183453"/>
                  <a:gd name="connsiteY12" fmla="*/ 192882 h 192882"/>
                  <a:gd name="connsiteX13" fmla="*/ 0 w 183453"/>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0493 w 185797"/>
                  <a:gd name="connsiteY7" fmla="*/ 190500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7637 w 185797"/>
                  <a:gd name="connsiteY7" fmla="*/ 180975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2874 w 185797"/>
                  <a:gd name="connsiteY7" fmla="*/ 185738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5797" h="192882">
                    <a:moveTo>
                      <a:pt x="0" y="45244"/>
                    </a:moveTo>
                    <a:lnTo>
                      <a:pt x="57150" y="0"/>
                    </a:lnTo>
                    <a:cubicBezTo>
                      <a:pt x="96044" y="34131"/>
                      <a:pt x="132557" y="73026"/>
                      <a:pt x="173832" y="102394"/>
                    </a:cubicBezTo>
                    <a:cubicBezTo>
                      <a:pt x="196057" y="138113"/>
                      <a:pt x="182562" y="128587"/>
                      <a:pt x="171450" y="140494"/>
                    </a:cubicBezTo>
                    <a:lnTo>
                      <a:pt x="126206" y="104775"/>
                    </a:lnTo>
                    <a:cubicBezTo>
                      <a:pt x="136525" y="126206"/>
                      <a:pt x="180246" y="160055"/>
                      <a:pt x="166687" y="173831"/>
                    </a:cubicBezTo>
                    <a:cubicBezTo>
                      <a:pt x="150994" y="189775"/>
                      <a:pt x="130572" y="129779"/>
                      <a:pt x="116681" y="128588"/>
                    </a:cubicBezTo>
                    <a:cubicBezTo>
                      <a:pt x="102790" y="127397"/>
                      <a:pt x="148828" y="177007"/>
                      <a:pt x="142874" y="185738"/>
                    </a:cubicBezTo>
                    <a:cubicBezTo>
                      <a:pt x="139234" y="191076"/>
                      <a:pt x="116283" y="172244"/>
                      <a:pt x="109536" y="166688"/>
                    </a:cubicBezTo>
                    <a:cubicBezTo>
                      <a:pt x="102789" y="161132"/>
                      <a:pt x="104774" y="157163"/>
                      <a:pt x="102393" y="152400"/>
                    </a:cubicBezTo>
                    <a:cubicBezTo>
                      <a:pt x="103187" y="165100"/>
                      <a:pt x="115889" y="182562"/>
                      <a:pt x="104776" y="190500"/>
                    </a:cubicBezTo>
                    <a:cubicBezTo>
                      <a:pt x="99617" y="191691"/>
                      <a:pt x="77787" y="159147"/>
                      <a:pt x="71437" y="159544"/>
                    </a:cubicBezTo>
                    <a:cubicBezTo>
                      <a:pt x="72231" y="170657"/>
                      <a:pt x="87313" y="177007"/>
                      <a:pt x="73819" y="192882"/>
                    </a:cubicBezTo>
                    <a:cubicBezTo>
                      <a:pt x="21432" y="153194"/>
                      <a:pt x="23812" y="92075"/>
                      <a:pt x="0" y="45244"/>
                    </a:cubicBezTo>
                    <a:close/>
                  </a:path>
                </a:pathLst>
              </a:custGeom>
              <a:solidFill>
                <a:srgbClr val="FBB261"/>
              </a:solidFill>
              <a:ln w="12700" cap="flat" cmpd="sng" algn="ctr">
                <a:noFill/>
                <a:prstDash val="solid"/>
                <a:miter lim="800000"/>
              </a:ln>
              <a:effectLst/>
            </p:spPr>
            <p:txBody>
              <a:bodyPr rtlCol="0" anchor="ctr"/>
              <a:lstStyle/>
              <a:p>
                <a:pPr algn="ctr" defTabSz="914400">
                  <a:defRPr/>
                </a:pPr>
                <a:endParaRPr lang="en-US" sz="1530" kern="0" dirty="0">
                  <a:solidFill>
                    <a:prstClr val="white"/>
                  </a:solidFill>
                  <a:latin typeface="Calibri" panose="020F0502020204030204"/>
                </a:endParaRPr>
              </a:p>
            </p:txBody>
          </p:sp>
        </p:grpSp>
        <p:pic>
          <p:nvPicPr>
            <p:cNvPr id="74" name="Picture 6" descr="Image result for vector  heels">
              <a:extLst>
                <a:ext uri="{FF2B5EF4-FFF2-40B4-BE49-F238E27FC236}">
                  <a16:creationId xmlns:a16="http://schemas.microsoft.com/office/drawing/2014/main" id="{425488A6-9BFF-4D56-A054-4014D70C5004}"/>
                </a:ext>
              </a:extLst>
            </p:cNvPr>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9804" b="100000" l="10138" r="100000"/>
                      </a14:imgEffect>
                    </a14:imgLayer>
                  </a14:imgProps>
                </a:ext>
                <a:ext uri="{28A0092B-C50C-407E-A947-70E740481C1C}">
                  <a14:useLocalDpi xmlns:a14="http://schemas.microsoft.com/office/drawing/2010/main" val="0"/>
                </a:ext>
              </a:extLst>
            </a:blip>
            <a:srcRect l="16729" t="15579"/>
            <a:stretch/>
          </p:blipFill>
          <p:spPr bwMode="auto">
            <a:xfrm rot="820048">
              <a:off x="5360306" y="5806831"/>
              <a:ext cx="201826" cy="213634"/>
            </a:xfrm>
            <a:prstGeom prst="rect">
              <a:avLst/>
            </a:prstGeom>
            <a:noFill/>
            <a:scene3d>
              <a:camera prst="isometricOffAxis1Right"/>
              <a:lightRig rig="threePt" dir="t"/>
            </a:scene3d>
            <a:extLst>
              <a:ext uri="{909E8E84-426E-40DD-AFC4-6F175D3DCCD1}">
                <a14:hiddenFill xmlns:a14="http://schemas.microsoft.com/office/drawing/2010/main">
                  <a:solidFill>
                    <a:srgbClr val="FFFFFF"/>
                  </a:solidFill>
                </a14:hiddenFill>
              </a:ext>
            </a:extLst>
          </p:spPr>
        </p:pic>
        <p:pic>
          <p:nvPicPr>
            <p:cNvPr id="75" name="Picture 6" descr="Image result for vector  heels">
              <a:extLst>
                <a:ext uri="{FF2B5EF4-FFF2-40B4-BE49-F238E27FC236}">
                  <a16:creationId xmlns:a16="http://schemas.microsoft.com/office/drawing/2014/main" id="{9EE9A94E-86AA-4397-990D-776E96B888CA}"/>
                </a:ext>
              </a:extLst>
            </p:cNvPr>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9804" b="100000" l="10138" r="100000"/>
                      </a14:imgEffect>
                    </a14:imgLayer>
                  </a14:imgProps>
                </a:ext>
                <a:ext uri="{28A0092B-C50C-407E-A947-70E740481C1C}">
                  <a14:useLocalDpi xmlns:a14="http://schemas.microsoft.com/office/drawing/2010/main" val="0"/>
                </a:ext>
              </a:extLst>
            </a:blip>
            <a:srcRect l="16729" t="15579"/>
            <a:stretch/>
          </p:blipFill>
          <p:spPr bwMode="auto">
            <a:xfrm>
              <a:off x="5664523" y="5806831"/>
              <a:ext cx="201826" cy="213634"/>
            </a:xfrm>
            <a:prstGeom prst="rect">
              <a:avLst/>
            </a:prstGeom>
            <a:noFill/>
            <a:scene3d>
              <a:camera prst="isometricOffAxis1Right"/>
              <a:lightRig rig="threePt" dir="t"/>
            </a:scene3d>
            <a:extLst>
              <a:ext uri="{909E8E84-426E-40DD-AFC4-6F175D3DCCD1}">
                <a14:hiddenFill xmlns:a14="http://schemas.microsoft.com/office/drawing/2010/main">
                  <a:solidFill>
                    <a:srgbClr val="FFFFFF"/>
                  </a:solidFill>
                </a14:hiddenFill>
              </a:ext>
            </a:extLst>
          </p:spPr>
        </p:pic>
        <p:sp>
          <p:nvSpPr>
            <p:cNvPr id="76" name="Freeform: Shape 192">
              <a:extLst>
                <a:ext uri="{FF2B5EF4-FFF2-40B4-BE49-F238E27FC236}">
                  <a16:creationId xmlns:a16="http://schemas.microsoft.com/office/drawing/2014/main" id="{7B676E54-8026-4A3A-B61B-212699BAEAE1}"/>
                </a:ext>
              </a:extLst>
            </p:cNvPr>
            <p:cNvSpPr/>
            <p:nvPr/>
          </p:nvSpPr>
          <p:spPr>
            <a:xfrm>
              <a:off x="5401720" y="5375401"/>
              <a:ext cx="163219" cy="550523"/>
            </a:xfrm>
            <a:custGeom>
              <a:avLst/>
              <a:gdLst>
                <a:gd name="connsiteX0" fmla="*/ 0 w 180975"/>
                <a:gd name="connsiteY0" fmla="*/ 290513 h 328613"/>
                <a:gd name="connsiteX1" fmla="*/ 38100 w 180975"/>
                <a:gd name="connsiteY1" fmla="*/ 0 h 328613"/>
                <a:gd name="connsiteX2" fmla="*/ 180975 w 180975"/>
                <a:gd name="connsiteY2" fmla="*/ 2382 h 328613"/>
                <a:gd name="connsiteX3" fmla="*/ 95250 w 180975"/>
                <a:gd name="connsiteY3" fmla="*/ 328613 h 328613"/>
                <a:gd name="connsiteX4" fmla="*/ 0 w 180975"/>
                <a:gd name="connsiteY4" fmla="*/ 290513 h 328613"/>
                <a:gd name="connsiteX0" fmla="*/ 0 w 180975"/>
                <a:gd name="connsiteY0" fmla="*/ 290513 h 333012"/>
                <a:gd name="connsiteX1" fmla="*/ 38100 w 180975"/>
                <a:gd name="connsiteY1" fmla="*/ 0 h 333012"/>
                <a:gd name="connsiteX2" fmla="*/ 180975 w 180975"/>
                <a:gd name="connsiteY2" fmla="*/ 2382 h 333012"/>
                <a:gd name="connsiteX3" fmla="*/ 95250 w 180975"/>
                <a:gd name="connsiteY3" fmla="*/ 328613 h 333012"/>
                <a:gd name="connsiteX4" fmla="*/ 0 w 180975"/>
                <a:gd name="connsiteY4" fmla="*/ 290513 h 333012"/>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 name="connsiteX0" fmla="*/ 0 w 180975"/>
                <a:gd name="connsiteY0" fmla="*/ 290513 h 354398"/>
                <a:gd name="connsiteX1" fmla="*/ 38100 w 180975"/>
                <a:gd name="connsiteY1" fmla="*/ 0 h 354398"/>
                <a:gd name="connsiteX2" fmla="*/ 180975 w 180975"/>
                <a:gd name="connsiteY2" fmla="*/ 2382 h 354398"/>
                <a:gd name="connsiteX3" fmla="*/ 83967 w 180975"/>
                <a:gd name="connsiteY3" fmla="*/ 349733 h 354398"/>
                <a:gd name="connsiteX4" fmla="*/ 0 w 180975"/>
                <a:gd name="connsiteY4" fmla="*/ 290513 h 354398"/>
                <a:gd name="connsiteX0" fmla="*/ 0 w 180975"/>
                <a:gd name="connsiteY0" fmla="*/ 290513 h 354398"/>
                <a:gd name="connsiteX1" fmla="*/ 38100 w 180975"/>
                <a:gd name="connsiteY1" fmla="*/ 0 h 354398"/>
                <a:gd name="connsiteX2" fmla="*/ 180975 w 180975"/>
                <a:gd name="connsiteY2" fmla="*/ 2382 h 354398"/>
                <a:gd name="connsiteX3" fmla="*/ 83967 w 180975"/>
                <a:gd name="connsiteY3" fmla="*/ 349733 h 354398"/>
                <a:gd name="connsiteX4" fmla="*/ 0 w 180975"/>
                <a:gd name="connsiteY4" fmla="*/ 290513 h 354398"/>
                <a:gd name="connsiteX0" fmla="*/ 0 w 180975"/>
                <a:gd name="connsiteY0" fmla="*/ 290513 h 347223"/>
                <a:gd name="connsiteX1" fmla="*/ 38100 w 180975"/>
                <a:gd name="connsiteY1" fmla="*/ 0 h 347223"/>
                <a:gd name="connsiteX2" fmla="*/ 180975 w 180975"/>
                <a:gd name="connsiteY2" fmla="*/ 2382 h 347223"/>
                <a:gd name="connsiteX3" fmla="*/ 88480 w 180975"/>
                <a:gd name="connsiteY3" fmla="*/ 341813 h 347223"/>
                <a:gd name="connsiteX4" fmla="*/ 0 w 180975"/>
                <a:gd name="connsiteY4" fmla="*/ 290513 h 347223"/>
                <a:gd name="connsiteX0" fmla="*/ 0 w 180975"/>
                <a:gd name="connsiteY0" fmla="*/ 290513 h 346852"/>
                <a:gd name="connsiteX1" fmla="*/ 38100 w 180975"/>
                <a:gd name="connsiteY1" fmla="*/ 0 h 346852"/>
                <a:gd name="connsiteX2" fmla="*/ 180975 w 180975"/>
                <a:gd name="connsiteY2" fmla="*/ 2382 h 346852"/>
                <a:gd name="connsiteX3" fmla="*/ 88480 w 180975"/>
                <a:gd name="connsiteY3" fmla="*/ 341813 h 346852"/>
                <a:gd name="connsiteX4" fmla="*/ 0 w 180975"/>
                <a:gd name="connsiteY4" fmla="*/ 290513 h 346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75" h="346852">
                  <a:moveTo>
                    <a:pt x="0" y="290513"/>
                  </a:moveTo>
                  <a:cubicBezTo>
                    <a:pt x="22225" y="193675"/>
                    <a:pt x="42069" y="101600"/>
                    <a:pt x="38100" y="0"/>
                  </a:cubicBezTo>
                  <a:lnTo>
                    <a:pt x="180975" y="2382"/>
                  </a:lnTo>
                  <a:lnTo>
                    <a:pt x="88480" y="341813"/>
                  </a:lnTo>
                  <a:cubicBezTo>
                    <a:pt x="56730" y="360069"/>
                    <a:pt x="28745" y="325447"/>
                    <a:pt x="0" y="290513"/>
                  </a:cubicBezTo>
                  <a:close/>
                </a:path>
              </a:pathLst>
            </a:custGeom>
            <a:solidFill>
              <a:srgbClr val="FBB261"/>
            </a:solidFill>
            <a:ln w="12700" cap="flat" cmpd="sng" algn="ctr">
              <a:noFill/>
              <a:prstDash val="solid"/>
              <a:miter lim="800000"/>
            </a:ln>
            <a:effectLst/>
          </p:spPr>
          <p:txBody>
            <a:bodyPr rtlCol="0" anchor="ctr"/>
            <a:lstStyle/>
            <a:p>
              <a:pPr algn="ctr" defTabSz="914400">
                <a:defRPr/>
              </a:pPr>
              <a:endParaRPr lang="en-US" sz="1530" kern="0">
                <a:solidFill>
                  <a:prstClr val="white"/>
                </a:solidFill>
                <a:latin typeface="Calibri" panose="020F0502020204030204"/>
              </a:endParaRPr>
            </a:p>
          </p:txBody>
        </p:sp>
        <p:sp>
          <p:nvSpPr>
            <p:cNvPr id="77" name="Freeform: Shape 193">
              <a:extLst>
                <a:ext uri="{FF2B5EF4-FFF2-40B4-BE49-F238E27FC236}">
                  <a16:creationId xmlns:a16="http://schemas.microsoft.com/office/drawing/2014/main" id="{01271F99-B617-4A11-A749-3BA895552486}"/>
                </a:ext>
              </a:extLst>
            </p:cNvPr>
            <p:cNvSpPr/>
            <p:nvPr/>
          </p:nvSpPr>
          <p:spPr>
            <a:xfrm rot="21034152">
              <a:off x="5668179" y="5356043"/>
              <a:ext cx="181054" cy="572035"/>
            </a:xfrm>
            <a:custGeom>
              <a:avLst/>
              <a:gdLst>
                <a:gd name="connsiteX0" fmla="*/ 0 w 180975"/>
                <a:gd name="connsiteY0" fmla="*/ 290513 h 328613"/>
                <a:gd name="connsiteX1" fmla="*/ 38100 w 180975"/>
                <a:gd name="connsiteY1" fmla="*/ 0 h 328613"/>
                <a:gd name="connsiteX2" fmla="*/ 180975 w 180975"/>
                <a:gd name="connsiteY2" fmla="*/ 2382 h 328613"/>
                <a:gd name="connsiteX3" fmla="*/ 95250 w 180975"/>
                <a:gd name="connsiteY3" fmla="*/ 328613 h 328613"/>
                <a:gd name="connsiteX4" fmla="*/ 0 w 180975"/>
                <a:gd name="connsiteY4" fmla="*/ 290513 h 328613"/>
                <a:gd name="connsiteX0" fmla="*/ 0 w 180975"/>
                <a:gd name="connsiteY0" fmla="*/ 290513 h 333012"/>
                <a:gd name="connsiteX1" fmla="*/ 38100 w 180975"/>
                <a:gd name="connsiteY1" fmla="*/ 0 h 333012"/>
                <a:gd name="connsiteX2" fmla="*/ 180975 w 180975"/>
                <a:gd name="connsiteY2" fmla="*/ 2382 h 333012"/>
                <a:gd name="connsiteX3" fmla="*/ 95250 w 180975"/>
                <a:gd name="connsiteY3" fmla="*/ 328613 h 333012"/>
                <a:gd name="connsiteX4" fmla="*/ 0 w 180975"/>
                <a:gd name="connsiteY4" fmla="*/ 290513 h 333012"/>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 name="connsiteX0" fmla="*/ 0 w 180975"/>
                <a:gd name="connsiteY0" fmla="*/ 290513 h 357514"/>
                <a:gd name="connsiteX1" fmla="*/ 38100 w 180975"/>
                <a:gd name="connsiteY1" fmla="*/ 0 h 357514"/>
                <a:gd name="connsiteX2" fmla="*/ 180975 w 180975"/>
                <a:gd name="connsiteY2" fmla="*/ 2382 h 357514"/>
                <a:gd name="connsiteX3" fmla="*/ 100865 w 180975"/>
                <a:gd name="connsiteY3" fmla="*/ 353111 h 357514"/>
                <a:gd name="connsiteX4" fmla="*/ 0 w 180975"/>
                <a:gd name="connsiteY4" fmla="*/ 290513 h 357514"/>
                <a:gd name="connsiteX0" fmla="*/ 0 w 164489"/>
                <a:gd name="connsiteY0" fmla="*/ 301682 h 358507"/>
                <a:gd name="connsiteX1" fmla="*/ 21614 w 164489"/>
                <a:gd name="connsiteY1" fmla="*/ 0 h 358507"/>
                <a:gd name="connsiteX2" fmla="*/ 164489 w 164489"/>
                <a:gd name="connsiteY2" fmla="*/ 2382 h 358507"/>
                <a:gd name="connsiteX3" fmla="*/ 84379 w 164489"/>
                <a:gd name="connsiteY3" fmla="*/ 353111 h 358507"/>
                <a:gd name="connsiteX4" fmla="*/ 0 w 164489"/>
                <a:gd name="connsiteY4" fmla="*/ 301682 h 358507"/>
                <a:gd name="connsiteX0" fmla="*/ 0 w 168220"/>
                <a:gd name="connsiteY0" fmla="*/ 301254 h 358462"/>
                <a:gd name="connsiteX1" fmla="*/ 25345 w 168220"/>
                <a:gd name="connsiteY1" fmla="*/ 0 h 358462"/>
                <a:gd name="connsiteX2" fmla="*/ 168220 w 168220"/>
                <a:gd name="connsiteY2" fmla="*/ 2382 h 358462"/>
                <a:gd name="connsiteX3" fmla="*/ 88110 w 168220"/>
                <a:gd name="connsiteY3" fmla="*/ 353111 h 358462"/>
                <a:gd name="connsiteX4" fmla="*/ 0 w 168220"/>
                <a:gd name="connsiteY4" fmla="*/ 301254 h 358462"/>
                <a:gd name="connsiteX0" fmla="*/ 0 w 168220"/>
                <a:gd name="connsiteY0" fmla="*/ 301254 h 356935"/>
                <a:gd name="connsiteX1" fmla="*/ 25345 w 168220"/>
                <a:gd name="connsiteY1" fmla="*/ 0 h 356935"/>
                <a:gd name="connsiteX2" fmla="*/ 168220 w 168220"/>
                <a:gd name="connsiteY2" fmla="*/ 2382 h 356935"/>
                <a:gd name="connsiteX3" fmla="*/ 73186 w 168220"/>
                <a:gd name="connsiteY3" fmla="*/ 351397 h 356935"/>
                <a:gd name="connsiteX4" fmla="*/ 0 w 168220"/>
                <a:gd name="connsiteY4" fmla="*/ 301254 h 35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220" h="356935">
                  <a:moveTo>
                    <a:pt x="0" y="301254"/>
                  </a:moveTo>
                  <a:cubicBezTo>
                    <a:pt x="22225" y="204416"/>
                    <a:pt x="29314" y="101600"/>
                    <a:pt x="25345" y="0"/>
                  </a:cubicBezTo>
                  <a:lnTo>
                    <a:pt x="168220" y="2382"/>
                  </a:lnTo>
                  <a:lnTo>
                    <a:pt x="73186" y="351397"/>
                  </a:lnTo>
                  <a:cubicBezTo>
                    <a:pt x="41436" y="369653"/>
                    <a:pt x="17462" y="340148"/>
                    <a:pt x="0" y="301254"/>
                  </a:cubicBezTo>
                  <a:close/>
                </a:path>
              </a:pathLst>
            </a:custGeom>
            <a:solidFill>
              <a:srgbClr val="FBB261"/>
            </a:solidFill>
            <a:ln w="12700" cap="flat" cmpd="sng" algn="ctr">
              <a:noFill/>
              <a:prstDash val="solid"/>
              <a:miter lim="800000"/>
            </a:ln>
            <a:effectLst/>
          </p:spPr>
          <p:txBody>
            <a:bodyPr rtlCol="0" anchor="ctr"/>
            <a:lstStyle/>
            <a:p>
              <a:pPr algn="ctr" defTabSz="914400">
                <a:defRPr/>
              </a:pPr>
              <a:endParaRPr lang="en-US" sz="1530" kern="0">
                <a:solidFill>
                  <a:prstClr val="white"/>
                </a:solidFill>
                <a:latin typeface="Calibri" panose="020F0502020204030204"/>
              </a:endParaRPr>
            </a:p>
          </p:txBody>
        </p:sp>
        <p:sp>
          <p:nvSpPr>
            <p:cNvPr id="78" name="Oval 77">
              <a:extLst>
                <a:ext uri="{FF2B5EF4-FFF2-40B4-BE49-F238E27FC236}">
                  <a16:creationId xmlns:a16="http://schemas.microsoft.com/office/drawing/2014/main" id="{1BCCB5CA-56C5-485B-B33C-CB2F46EEC3A0}"/>
                </a:ext>
              </a:extLst>
            </p:cNvPr>
            <p:cNvSpPr/>
            <p:nvPr/>
          </p:nvSpPr>
          <p:spPr>
            <a:xfrm>
              <a:off x="5463070" y="4268381"/>
              <a:ext cx="216669" cy="390202"/>
            </a:xfrm>
            <a:prstGeom prst="ellipse">
              <a:avLst/>
            </a:prstGeom>
            <a:solidFill>
              <a:srgbClr val="FBB261"/>
            </a:solidFill>
            <a:ln w="12700" cap="flat" cmpd="sng" algn="ctr">
              <a:noFill/>
              <a:prstDash val="solid"/>
              <a:miter lim="800000"/>
            </a:ln>
            <a:effectLst/>
          </p:spPr>
          <p:txBody>
            <a:bodyPr rtlCol="0" anchor="ctr"/>
            <a:lstStyle/>
            <a:p>
              <a:pPr algn="ctr" defTabSz="914400">
                <a:defRPr/>
              </a:pPr>
              <a:endParaRPr lang="en-US" sz="1530" kern="0">
                <a:solidFill>
                  <a:prstClr val="white"/>
                </a:solidFill>
                <a:latin typeface="Calibri" panose="020F0502020204030204"/>
              </a:endParaRPr>
            </a:p>
          </p:txBody>
        </p:sp>
        <p:sp>
          <p:nvSpPr>
            <p:cNvPr id="79" name="Oval 12">
              <a:extLst>
                <a:ext uri="{FF2B5EF4-FFF2-40B4-BE49-F238E27FC236}">
                  <a16:creationId xmlns:a16="http://schemas.microsoft.com/office/drawing/2014/main" id="{DFD59503-798A-43E7-96BC-26F516A9AF56}"/>
                </a:ext>
              </a:extLst>
            </p:cNvPr>
            <p:cNvSpPr>
              <a:spLocks noChangeAspect="1"/>
            </p:cNvSpPr>
            <p:nvPr/>
          </p:nvSpPr>
          <p:spPr>
            <a:xfrm>
              <a:off x="5053309" y="3350915"/>
              <a:ext cx="1034625" cy="1012498"/>
            </a:xfrm>
            <a:custGeom>
              <a:avLst/>
              <a:gdLst>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24311 w 1225399"/>
                <a:gd name="connsiteY0" fmla="*/ 575394 h 1150788"/>
                <a:gd name="connsiteX1" fmla="*/ 624855 w 1225399"/>
                <a:gd name="connsiteY1" fmla="*/ 0 h 1150788"/>
                <a:gd name="connsiteX2" fmla="*/ 1225399 w 1225399"/>
                <a:gd name="connsiteY2" fmla="*/ 575394 h 1150788"/>
                <a:gd name="connsiteX3" fmla="*/ 624855 w 1225399"/>
                <a:gd name="connsiteY3" fmla="*/ 1150788 h 1150788"/>
                <a:gd name="connsiteX4" fmla="*/ 24311 w 1225399"/>
                <a:gd name="connsiteY4" fmla="*/ 575394 h 1150788"/>
                <a:gd name="connsiteX0" fmla="*/ 24311 w 1225578"/>
                <a:gd name="connsiteY0" fmla="*/ 575394 h 1150788"/>
                <a:gd name="connsiteX1" fmla="*/ 624855 w 1225578"/>
                <a:gd name="connsiteY1" fmla="*/ 0 h 1150788"/>
                <a:gd name="connsiteX2" fmla="*/ 1225399 w 1225578"/>
                <a:gd name="connsiteY2" fmla="*/ 575394 h 1150788"/>
                <a:gd name="connsiteX3" fmla="*/ 624855 w 1225578"/>
                <a:gd name="connsiteY3" fmla="*/ 1150788 h 1150788"/>
                <a:gd name="connsiteX4" fmla="*/ 24311 w 1225578"/>
                <a:gd name="connsiteY4" fmla="*/ 575394 h 1150788"/>
                <a:gd name="connsiteX0" fmla="*/ 19417 w 1204156"/>
                <a:gd name="connsiteY0" fmla="*/ 575394 h 1150788"/>
                <a:gd name="connsiteX1" fmla="*/ 619961 w 1204156"/>
                <a:gd name="connsiteY1" fmla="*/ 0 h 1150788"/>
                <a:gd name="connsiteX2" fmla="*/ 1204030 w 1204156"/>
                <a:gd name="connsiteY2" fmla="*/ 575394 h 1150788"/>
                <a:gd name="connsiteX3" fmla="*/ 619961 w 1204156"/>
                <a:gd name="connsiteY3" fmla="*/ 1150788 h 1150788"/>
                <a:gd name="connsiteX4" fmla="*/ 19417 w 1204156"/>
                <a:gd name="connsiteY4" fmla="*/ 575394 h 1150788"/>
                <a:gd name="connsiteX0" fmla="*/ 19417 w 1204156"/>
                <a:gd name="connsiteY0" fmla="*/ 575394 h 1150788"/>
                <a:gd name="connsiteX1" fmla="*/ 619961 w 1204156"/>
                <a:gd name="connsiteY1" fmla="*/ 0 h 1150788"/>
                <a:gd name="connsiteX2" fmla="*/ 1204030 w 1204156"/>
                <a:gd name="connsiteY2" fmla="*/ 575394 h 1150788"/>
                <a:gd name="connsiteX3" fmla="*/ 619961 w 1204156"/>
                <a:gd name="connsiteY3" fmla="*/ 1150788 h 1150788"/>
                <a:gd name="connsiteX4" fmla="*/ 19417 w 1204156"/>
                <a:gd name="connsiteY4" fmla="*/ 575394 h 1150788"/>
                <a:gd name="connsiteX0" fmla="*/ 19417 w 1210527"/>
                <a:gd name="connsiteY0" fmla="*/ 575394 h 1150788"/>
                <a:gd name="connsiteX1" fmla="*/ 619961 w 1210527"/>
                <a:gd name="connsiteY1" fmla="*/ 0 h 1150788"/>
                <a:gd name="connsiteX2" fmla="*/ 1204030 w 1210527"/>
                <a:gd name="connsiteY2" fmla="*/ 575394 h 1150788"/>
                <a:gd name="connsiteX3" fmla="*/ 619961 w 1210527"/>
                <a:gd name="connsiteY3" fmla="*/ 1150788 h 1150788"/>
                <a:gd name="connsiteX4" fmla="*/ 19417 w 1210527"/>
                <a:gd name="connsiteY4" fmla="*/ 575394 h 1150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0527" h="1150788">
                  <a:moveTo>
                    <a:pt x="19417" y="575394"/>
                  </a:moveTo>
                  <a:cubicBezTo>
                    <a:pt x="-107583" y="321113"/>
                    <a:pt x="422526" y="0"/>
                    <a:pt x="619961" y="0"/>
                  </a:cubicBezTo>
                  <a:cubicBezTo>
                    <a:pt x="817396" y="0"/>
                    <a:pt x="1269933" y="232901"/>
                    <a:pt x="1204030" y="575394"/>
                  </a:cubicBezTo>
                  <a:cubicBezTo>
                    <a:pt x="1059182" y="979501"/>
                    <a:pt x="817396" y="1150788"/>
                    <a:pt x="619961" y="1150788"/>
                  </a:cubicBezTo>
                  <a:cubicBezTo>
                    <a:pt x="422526" y="1150788"/>
                    <a:pt x="146417" y="829675"/>
                    <a:pt x="19417" y="575394"/>
                  </a:cubicBezTo>
                  <a:close/>
                </a:path>
              </a:pathLst>
            </a:custGeom>
            <a:solidFill>
              <a:srgbClr val="FBB261"/>
            </a:solidFill>
            <a:ln w="12700" cap="flat" cmpd="sng" algn="ctr">
              <a:noFill/>
              <a:prstDash val="solid"/>
              <a:miter lim="800000"/>
            </a:ln>
            <a:effectLst>
              <a:outerShdw blurRad="50800" dist="88900" dir="5400000" sx="93000" sy="93000" algn="t" rotWithShape="0">
                <a:sysClr val="windowText" lastClr="000000">
                  <a:alpha val="26000"/>
                </a:sysClr>
              </a:outerShdw>
            </a:effectLst>
          </p:spPr>
          <p:txBody>
            <a:bodyPr rtlCol="0" anchor="ctr"/>
            <a:lstStyle/>
            <a:p>
              <a:pPr algn="ctr" defTabSz="914400">
                <a:defRPr/>
              </a:pPr>
              <a:endParaRPr lang="en-US" sz="1530" kern="0" dirty="0">
                <a:solidFill>
                  <a:prstClr val="white"/>
                </a:solidFill>
                <a:latin typeface="Calibri" panose="020F0502020204030204"/>
              </a:endParaRPr>
            </a:p>
          </p:txBody>
        </p:sp>
        <p:sp>
          <p:nvSpPr>
            <p:cNvPr id="80" name="Flowchart: Manual Operation 26">
              <a:extLst>
                <a:ext uri="{FF2B5EF4-FFF2-40B4-BE49-F238E27FC236}">
                  <a16:creationId xmlns:a16="http://schemas.microsoft.com/office/drawing/2014/main" id="{A5F05AE2-D9C4-4144-B622-7BFF032F4DCA}"/>
                </a:ext>
              </a:extLst>
            </p:cNvPr>
            <p:cNvSpPr/>
            <p:nvPr/>
          </p:nvSpPr>
          <p:spPr>
            <a:xfrm rot="21326916" flipV="1">
              <a:off x="5631517" y="5020174"/>
              <a:ext cx="279424" cy="914400"/>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grpSp>
          <p:nvGrpSpPr>
            <p:cNvPr id="81" name="Group 80">
              <a:extLst>
                <a:ext uri="{FF2B5EF4-FFF2-40B4-BE49-F238E27FC236}">
                  <a16:creationId xmlns:a16="http://schemas.microsoft.com/office/drawing/2014/main" id="{CAE12962-0779-4876-959E-C598CD424BEB}"/>
                </a:ext>
              </a:extLst>
            </p:cNvPr>
            <p:cNvGrpSpPr/>
            <p:nvPr/>
          </p:nvGrpSpPr>
          <p:grpSpPr>
            <a:xfrm rot="534989" flipH="1">
              <a:off x="5620833" y="3736826"/>
              <a:ext cx="261602" cy="173547"/>
              <a:chOff x="5136060" y="1710152"/>
              <a:chExt cx="538831" cy="347248"/>
            </a:xfrm>
          </p:grpSpPr>
          <p:sp>
            <p:nvSpPr>
              <p:cNvPr id="103" name="Oval 5">
                <a:extLst>
                  <a:ext uri="{FF2B5EF4-FFF2-40B4-BE49-F238E27FC236}">
                    <a16:creationId xmlns:a16="http://schemas.microsoft.com/office/drawing/2014/main" id="{6A0798F0-62DF-47CD-ADF1-2151B4F067AD}"/>
                  </a:ext>
                </a:extLst>
              </p:cNvPr>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algn="ctr" defTabSz="914400">
                  <a:defRPr/>
                </a:pPr>
                <a:endParaRPr lang="en-US" sz="1530" kern="0">
                  <a:solidFill>
                    <a:prstClr val="white"/>
                  </a:solidFill>
                  <a:latin typeface="Calibri" panose="020F0502020204030204"/>
                </a:endParaRPr>
              </a:p>
            </p:txBody>
          </p:sp>
          <p:grpSp>
            <p:nvGrpSpPr>
              <p:cNvPr id="104" name="Group 103">
                <a:extLst>
                  <a:ext uri="{FF2B5EF4-FFF2-40B4-BE49-F238E27FC236}">
                    <a16:creationId xmlns:a16="http://schemas.microsoft.com/office/drawing/2014/main" id="{1E7AB8A9-FD4D-4B01-9069-76B6097020C6}"/>
                  </a:ext>
                </a:extLst>
              </p:cNvPr>
              <p:cNvGrpSpPr/>
              <p:nvPr/>
            </p:nvGrpSpPr>
            <p:grpSpPr>
              <a:xfrm rot="20545732">
                <a:off x="5242936" y="1710152"/>
                <a:ext cx="85726" cy="45719"/>
                <a:chOff x="5293988" y="1700325"/>
                <a:chExt cx="85726" cy="42639"/>
              </a:xfrm>
            </p:grpSpPr>
            <p:cxnSp>
              <p:nvCxnSpPr>
                <p:cNvPr id="110" name="Straight Connector 109">
                  <a:extLst>
                    <a:ext uri="{FF2B5EF4-FFF2-40B4-BE49-F238E27FC236}">
                      <a16:creationId xmlns:a16="http://schemas.microsoft.com/office/drawing/2014/main" id="{73924DC2-10A6-4C2F-8FF0-6B0A5E238948}"/>
                    </a:ext>
                  </a:extLst>
                </p:cNvPr>
                <p:cNvCxnSpPr/>
                <p:nvPr/>
              </p:nvCxnSpPr>
              <p:spPr>
                <a:xfrm>
                  <a:off x="5293988"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111" name="Straight Connector 110">
                  <a:extLst>
                    <a:ext uri="{FF2B5EF4-FFF2-40B4-BE49-F238E27FC236}">
                      <a16:creationId xmlns:a16="http://schemas.microsoft.com/office/drawing/2014/main" id="{CB2559F1-2793-45D6-BC6D-58539DE9DB4A}"/>
                    </a:ext>
                  </a:extLst>
                </p:cNvPr>
                <p:cNvCxnSpPr/>
                <p:nvPr/>
              </p:nvCxnSpPr>
              <p:spPr>
                <a:xfrm>
                  <a:off x="5336850"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112" name="Straight Connector 111">
                  <a:extLst>
                    <a:ext uri="{FF2B5EF4-FFF2-40B4-BE49-F238E27FC236}">
                      <a16:creationId xmlns:a16="http://schemas.microsoft.com/office/drawing/2014/main" id="{DA2A82B6-11E5-40CC-AD7B-BCD83B20B013}"/>
                    </a:ext>
                  </a:extLst>
                </p:cNvPr>
                <p:cNvCxnSpPr/>
                <p:nvPr/>
              </p:nvCxnSpPr>
              <p:spPr>
                <a:xfrm>
                  <a:off x="5379714" y="1700325"/>
                  <a:ext cx="0" cy="42639"/>
                </a:xfrm>
                <a:prstGeom prst="line">
                  <a:avLst/>
                </a:prstGeom>
                <a:noFill/>
                <a:ln w="31750" cap="sq" cmpd="dbl" algn="ctr">
                  <a:solidFill>
                    <a:sysClr val="windowText" lastClr="000000"/>
                  </a:solidFill>
                  <a:prstDash val="dashDot"/>
                  <a:round/>
                  <a:headEnd type="none" w="med" len="sm"/>
                  <a:tailEnd type="none"/>
                </a:ln>
                <a:effectLst/>
              </p:spPr>
            </p:cxnSp>
          </p:grpSp>
          <p:sp>
            <p:nvSpPr>
              <p:cNvPr id="105" name="Oval 4">
                <a:extLst>
                  <a:ext uri="{FF2B5EF4-FFF2-40B4-BE49-F238E27FC236}">
                    <a16:creationId xmlns:a16="http://schemas.microsoft.com/office/drawing/2014/main" id="{B1F4F7E2-3651-44E3-AB35-7D10D2179820}"/>
                  </a:ext>
                </a:extLst>
              </p:cNvPr>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algn="ctr" defTabSz="914400">
                  <a:defRPr/>
                </a:pPr>
                <a:endParaRPr lang="en-US" sz="1530" kern="0">
                  <a:solidFill>
                    <a:prstClr val="white"/>
                  </a:solidFill>
                  <a:latin typeface="Calibri" panose="020F0502020204030204"/>
                </a:endParaRPr>
              </a:p>
            </p:txBody>
          </p:sp>
          <p:sp>
            <p:nvSpPr>
              <p:cNvPr id="106" name="Oval 105">
                <a:extLst>
                  <a:ext uri="{FF2B5EF4-FFF2-40B4-BE49-F238E27FC236}">
                    <a16:creationId xmlns:a16="http://schemas.microsoft.com/office/drawing/2014/main" id="{9A4D7FB9-863E-43D9-85BF-AE63D6807E3B}"/>
                  </a:ext>
                </a:extLst>
              </p:cNvPr>
              <p:cNvSpPr/>
              <p:nvPr/>
            </p:nvSpPr>
            <p:spPr>
              <a:xfrm>
                <a:off x="5275412" y="1778000"/>
                <a:ext cx="279400" cy="279400"/>
              </a:xfrm>
              <a:prstGeom prst="ellipse">
                <a:avLst/>
              </a:prstGeom>
              <a:solidFill>
                <a:srgbClr val="5B9BD5">
                  <a:lumMod val="60000"/>
                  <a:lumOff val="40000"/>
                </a:srgbClr>
              </a:solidFill>
              <a:ln w="12700" cap="flat" cmpd="sng" algn="ctr">
                <a:noFill/>
                <a:prstDash val="solid"/>
                <a:miter lim="800000"/>
              </a:ln>
              <a:effectLst/>
            </p:spPr>
            <p:txBody>
              <a:bodyPr rtlCol="0" anchor="ctr"/>
              <a:lstStyle/>
              <a:p>
                <a:pPr algn="ctr" defTabSz="914400">
                  <a:defRPr/>
                </a:pPr>
                <a:endParaRPr lang="en-US" sz="1530" kern="0" dirty="0">
                  <a:solidFill>
                    <a:prstClr val="white"/>
                  </a:solidFill>
                  <a:latin typeface="Calibri" panose="020F0502020204030204"/>
                </a:endParaRPr>
              </a:p>
            </p:txBody>
          </p:sp>
          <p:sp>
            <p:nvSpPr>
              <p:cNvPr id="107" name="Oval 106">
                <a:extLst>
                  <a:ext uri="{FF2B5EF4-FFF2-40B4-BE49-F238E27FC236}">
                    <a16:creationId xmlns:a16="http://schemas.microsoft.com/office/drawing/2014/main" id="{CAC0CA94-4222-4802-BCCE-32EA13FACE87}"/>
                  </a:ext>
                </a:extLst>
              </p:cNvPr>
              <p:cNvSpPr/>
              <p:nvPr/>
            </p:nvSpPr>
            <p:spPr>
              <a:xfrm>
                <a:off x="5331124" y="1833712"/>
                <a:ext cx="223688" cy="223688"/>
              </a:xfrm>
              <a:prstGeom prst="ellipse">
                <a:avLst/>
              </a:prstGeom>
              <a:solidFill>
                <a:srgbClr val="33030D"/>
              </a:solidFill>
              <a:ln w="12700" cap="flat" cmpd="sng" algn="ctr">
                <a:noFill/>
                <a:prstDash val="solid"/>
                <a:miter lim="800000"/>
              </a:ln>
              <a:effectLst/>
            </p:spPr>
            <p:txBody>
              <a:bodyPr rtlCol="0" anchor="ctr"/>
              <a:lstStyle/>
              <a:p>
                <a:pPr algn="ctr" defTabSz="914400">
                  <a:defRPr/>
                </a:pPr>
                <a:endParaRPr lang="en-US" sz="1530" kern="0" dirty="0">
                  <a:solidFill>
                    <a:prstClr val="white"/>
                  </a:solidFill>
                  <a:latin typeface="Calibri" panose="020F0502020204030204"/>
                </a:endParaRPr>
              </a:p>
            </p:txBody>
          </p:sp>
          <p:sp>
            <p:nvSpPr>
              <p:cNvPr id="108" name="Oval 107">
                <a:extLst>
                  <a:ext uri="{FF2B5EF4-FFF2-40B4-BE49-F238E27FC236}">
                    <a16:creationId xmlns:a16="http://schemas.microsoft.com/office/drawing/2014/main" id="{3D597E96-EC3A-493D-A413-F3CE9A383BA1}"/>
                  </a:ext>
                </a:extLst>
              </p:cNvPr>
              <p:cNvSpPr/>
              <p:nvPr/>
            </p:nvSpPr>
            <p:spPr>
              <a:xfrm>
                <a:off x="5404868" y="1846412"/>
                <a:ext cx="127000" cy="127000"/>
              </a:xfrm>
              <a:prstGeom prst="ellipse">
                <a:avLst/>
              </a:prstGeom>
              <a:solidFill>
                <a:srgbClr val="44546A">
                  <a:lumMod val="20000"/>
                  <a:lumOff val="80000"/>
                </a:srgbClr>
              </a:solidFill>
              <a:ln w="12700" cap="flat" cmpd="sng" algn="ctr">
                <a:noFill/>
                <a:prstDash val="solid"/>
                <a:miter lim="800000"/>
              </a:ln>
              <a:effectLst/>
            </p:spPr>
            <p:txBody>
              <a:bodyPr rtlCol="0" anchor="ctr"/>
              <a:lstStyle/>
              <a:p>
                <a:pPr algn="ctr" defTabSz="914400">
                  <a:defRPr/>
                </a:pPr>
                <a:endParaRPr lang="en-US" sz="1530" kern="0">
                  <a:solidFill>
                    <a:prstClr val="white"/>
                  </a:solidFill>
                  <a:latin typeface="Calibri" panose="020F0502020204030204"/>
                </a:endParaRPr>
              </a:p>
            </p:txBody>
          </p:sp>
          <p:sp>
            <p:nvSpPr>
              <p:cNvPr id="109" name="Oval 108">
                <a:extLst>
                  <a:ext uri="{FF2B5EF4-FFF2-40B4-BE49-F238E27FC236}">
                    <a16:creationId xmlns:a16="http://schemas.microsoft.com/office/drawing/2014/main" id="{6D0E58EE-DECF-4FC9-A97A-1C0702246DC8}"/>
                  </a:ext>
                </a:extLst>
              </p:cNvPr>
              <p:cNvSpPr/>
              <p:nvPr/>
            </p:nvSpPr>
            <p:spPr>
              <a:xfrm>
                <a:off x="5442970" y="1903413"/>
                <a:ext cx="88898" cy="82699"/>
              </a:xfrm>
              <a:prstGeom prst="ellipse">
                <a:avLst/>
              </a:prstGeom>
              <a:solidFill>
                <a:sysClr val="window" lastClr="FFFFFF"/>
              </a:solidFill>
              <a:ln w="12700" cap="flat" cmpd="sng" algn="ctr">
                <a:noFill/>
                <a:prstDash val="solid"/>
                <a:miter lim="800000"/>
              </a:ln>
              <a:effectLst/>
            </p:spPr>
            <p:txBody>
              <a:bodyPr rtlCol="0" anchor="ctr"/>
              <a:lstStyle/>
              <a:p>
                <a:pPr algn="ctr" defTabSz="914400">
                  <a:defRPr/>
                </a:pPr>
                <a:endParaRPr lang="en-US" sz="1530" kern="0">
                  <a:solidFill>
                    <a:prstClr val="white"/>
                  </a:solidFill>
                  <a:latin typeface="Calibri" panose="020F0502020204030204"/>
                </a:endParaRPr>
              </a:p>
            </p:txBody>
          </p:sp>
        </p:grpSp>
        <p:grpSp>
          <p:nvGrpSpPr>
            <p:cNvPr id="82" name="Group 81">
              <a:extLst>
                <a:ext uri="{FF2B5EF4-FFF2-40B4-BE49-F238E27FC236}">
                  <a16:creationId xmlns:a16="http://schemas.microsoft.com/office/drawing/2014/main" id="{4E249730-EFFC-4817-A267-255176ED4513}"/>
                </a:ext>
              </a:extLst>
            </p:cNvPr>
            <p:cNvGrpSpPr/>
            <p:nvPr/>
          </p:nvGrpSpPr>
          <p:grpSpPr>
            <a:xfrm>
              <a:off x="5454109" y="4089827"/>
              <a:ext cx="262121" cy="191480"/>
              <a:chOff x="2751023" y="2876401"/>
              <a:chExt cx="306685" cy="217634"/>
            </a:xfrm>
          </p:grpSpPr>
          <p:sp>
            <p:nvSpPr>
              <p:cNvPr id="101" name="Chord 14349">
                <a:extLst>
                  <a:ext uri="{FF2B5EF4-FFF2-40B4-BE49-F238E27FC236}">
                    <a16:creationId xmlns:a16="http://schemas.microsoft.com/office/drawing/2014/main" id="{F91011EF-5C11-4B62-8C6D-223531714B81}"/>
                  </a:ext>
                </a:extLst>
              </p:cNvPr>
              <p:cNvSpPr/>
              <p:nvPr/>
            </p:nvSpPr>
            <p:spPr>
              <a:xfrm rot="19648850">
                <a:off x="2751398" y="2876401"/>
                <a:ext cx="306310" cy="217634"/>
              </a:xfrm>
              <a:custGeom>
                <a:avLst/>
                <a:gdLst>
                  <a:gd name="connsiteX0" fmla="*/ 278593 w 328789"/>
                  <a:gd name="connsiteY0" fmla="*/ 272954 h 317511"/>
                  <a:gd name="connsiteX1" fmla="*/ 87132 w 328789"/>
                  <a:gd name="connsiteY1" fmla="*/ 298886 h 317511"/>
                  <a:gd name="connsiteX2" fmla="*/ 4328 w 328789"/>
                  <a:gd name="connsiteY2" fmla="*/ 122563 h 317511"/>
                  <a:gd name="connsiteX3" fmla="*/ 278593 w 328789"/>
                  <a:gd name="connsiteY3" fmla="*/ 272954 h 317511"/>
                  <a:gd name="connsiteX0" fmla="*/ 296447 w 296447"/>
                  <a:gd name="connsiteY0" fmla="*/ 173784 h 218344"/>
                  <a:gd name="connsiteX1" fmla="*/ 104986 w 296447"/>
                  <a:gd name="connsiteY1" fmla="*/ 199716 h 218344"/>
                  <a:gd name="connsiteX2" fmla="*/ 3208 w 296447"/>
                  <a:gd name="connsiteY2" fmla="*/ 0 h 218344"/>
                  <a:gd name="connsiteX3" fmla="*/ 296447 w 296447"/>
                  <a:gd name="connsiteY3" fmla="*/ 173784 h 218344"/>
                  <a:gd name="connsiteX0" fmla="*/ 301190 w 301190"/>
                  <a:gd name="connsiteY0" fmla="*/ 179631 h 220442"/>
                  <a:gd name="connsiteX1" fmla="*/ 104986 w 301190"/>
                  <a:gd name="connsiteY1" fmla="*/ 199716 h 220442"/>
                  <a:gd name="connsiteX2" fmla="*/ 3208 w 301190"/>
                  <a:gd name="connsiteY2" fmla="*/ 0 h 220442"/>
                  <a:gd name="connsiteX3" fmla="*/ 301190 w 301190"/>
                  <a:gd name="connsiteY3" fmla="*/ 179631 h 220442"/>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Lst>
                <a:ahLst/>
                <a:cxnLst>
                  <a:cxn ang="0">
                    <a:pos x="connsiteX0" y="connsiteY0"/>
                  </a:cxn>
                  <a:cxn ang="0">
                    <a:pos x="connsiteX1" y="connsiteY1"/>
                  </a:cxn>
                  <a:cxn ang="0">
                    <a:pos x="connsiteX2" y="connsiteY2"/>
                  </a:cxn>
                  <a:cxn ang="0">
                    <a:pos x="connsiteX3" y="connsiteY3"/>
                  </a:cxn>
                </a:cxnLst>
                <a:rect l="l" t="t" r="r" b="b"/>
                <a:pathLst>
                  <a:path w="306310" h="217634">
                    <a:moveTo>
                      <a:pt x="306310" y="171599"/>
                    </a:moveTo>
                    <a:cubicBezTo>
                      <a:pt x="255054" y="219399"/>
                      <a:pt x="167882" y="232055"/>
                      <a:pt x="104986" y="199716"/>
                    </a:cubicBezTo>
                    <a:cubicBezTo>
                      <a:pt x="39173" y="165876"/>
                      <a:pt x="-13790" y="70108"/>
                      <a:pt x="3208" y="0"/>
                    </a:cubicBezTo>
                    <a:cubicBezTo>
                      <a:pt x="84012" y="80074"/>
                      <a:pt x="202814" y="144835"/>
                      <a:pt x="306310" y="171599"/>
                    </a:cubicBezTo>
                    <a:close/>
                  </a:path>
                </a:pathLst>
              </a:custGeom>
              <a:solidFill>
                <a:srgbClr val="EA5916"/>
              </a:solidFill>
              <a:ln w="12700" cap="flat" cmpd="sng" algn="ctr">
                <a:noFill/>
                <a:prstDash val="solid"/>
                <a:miter lim="800000"/>
              </a:ln>
              <a:effectLst/>
            </p:spPr>
            <p:txBody>
              <a:bodyPr rtlCol="0" anchor="ctr"/>
              <a:lstStyle/>
              <a:p>
                <a:pPr algn="ctr" defTabSz="914400">
                  <a:defRPr/>
                </a:pPr>
                <a:endParaRPr lang="en-US" sz="1530" kern="0" dirty="0">
                  <a:solidFill>
                    <a:prstClr val="white"/>
                  </a:solidFill>
                  <a:latin typeface="Calibri" panose="020F0502020204030204"/>
                </a:endParaRPr>
              </a:p>
            </p:txBody>
          </p:sp>
          <p:sp>
            <p:nvSpPr>
              <p:cNvPr id="102" name="Chord 14349">
                <a:extLst>
                  <a:ext uri="{FF2B5EF4-FFF2-40B4-BE49-F238E27FC236}">
                    <a16:creationId xmlns:a16="http://schemas.microsoft.com/office/drawing/2014/main" id="{7687A257-9D49-4958-AABD-4EF2943C16C6}"/>
                  </a:ext>
                </a:extLst>
              </p:cNvPr>
              <p:cNvSpPr/>
              <p:nvPr/>
            </p:nvSpPr>
            <p:spPr>
              <a:xfrm rot="19648850">
                <a:off x="2751023" y="2881434"/>
                <a:ext cx="295138" cy="178221"/>
              </a:xfrm>
              <a:custGeom>
                <a:avLst/>
                <a:gdLst>
                  <a:gd name="connsiteX0" fmla="*/ 278593 w 328789"/>
                  <a:gd name="connsiteY0" fmla="*/ 272954 h 317511"/>
                  <a:gd name="connsiteX1" fmla="*/ 87132 w 328789"/>
                  <a:gd name="connsiteY1" fmla="*/ 298886 h 317511"/>
                  <a:gd name="connsiteX2" fmla="*/ 4328 w 328789"/>
                  <a:gd name="connsiteY2" fmla="*/ 122563 h 317511"/>
                  <a:gd name="connsiteX3" fmla="*/ 278593 w 328789"/>
                  <a:gd name="connsiteY3" fmla="*/ 272954 h 317511"/>
                  <a:gd name="connsiteX0" fmla="*/ 296447 w 296447"/>
                  <a:gd name="connsiteY0" fmla="*/ 173784 h 218344"/>
                  <a:gd name="connsiteX1" fmla="*/ 104986 w 296447"/>
                  <a:gd name="connsiteY1" fmla="*/ 199716 h 218344"/>
                  <a:gd name="connsiteX2" fmla="*/ 3208 w 296447"/>
                  <a:gd name="connsiteY2" fmla="*/ 0 h 218344"/>
                  <a:gd name="connsiteX3" fmla="*/ 296447 w 296447"/>
                  <a:gd name="connsiteY3" fmla="*/ 173784 h 218344"/>
                  <a:gd name="connsiteX0" fmla="*/ 301190 w 301190"/>
                  <a:gd name="connsiteY0" fmla="*/ 179631 h 220442"/>
                  <a:gd name="connsiteX1" fmla="*/ 104986 w 301190"/>
                  <a:gd name="connsiteY1" fmla="*/ 199716 h 220442"/>
                  <a:gd name="connsiteX2" fmla="*/ 3208 w 301190"/>
                  <a:gd name="connsiteY2" fmla="*/ 0 h 220442"/>
                  <a:gd name="connsiteX3" fmla="*/ 301190 w 301190"/>
                  <a:gd name="connsiteY3" fmla="*/ 179631 h 220442"/>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83370 w 383370"/>
                  <a:gd name="connsiteY0" fmla="*/ 272262 h 318297"/>
                  <a:gd name="connsiteX1" fmla="*/ 182046 w 383370"/>
                  <a:gd name="connsiteY1" fmla="*/ 300379 h 318297"/>
                  <a:gd name="connsiteX2" fmla="*/ 1499 w 383370"/>
                  <a:gd name="connsiteY2" fmla="*/ 0 h 318297"/>
                  <a:gd name="connsiteX3" fmla="*/ 383370 w 383370"/>
                  <a:gd name="connsiteY3" fmla="*/ 272262 h 318297"/>
                  <a:gd name="connsiteX0" fmla="*/ 415201 w 415201"/>
                  <a:gd name="connsiteY0" fmla="*/ 287430 h 324084"/>
                  <a:gd name="connsiteX1" fmla="*/ 182046 w 415201"/>
                  <a:gd name="connsiteY1" fmla="*/ 300379 h 324084"/>
                  <a:gd name="connsiteX2" fmla="*/ 1499 w 415201"/>
                  <a:gd name="connsiteY2" fmla="*/ 0 h 324084"/>
                  <a:gd name="connsiteX3" fmla="*/ 415201 w 415201"/>
                  <a:gd name="connsiteY3" fmla="*/ 287430 h 324084"/>
                  <a:gd name="connsiteX0" fmla="*/ 414994 w 414994"/>
                  <a:gd name="connsiteY0" fmla="*/ 287430 h 307686"/>
                  <a:gd name="connsiteX1" fmla="*/ 205240 w 414994"/>
                  <a:gd name="connsiteY1" fmla="*/ 255313 h 307686"/>
                  <a:gd name="connsiteX2" fmla="*/ 1292 w 414994"/>
                  <a:gd name="connsiteY2" fmla="*/ 0 h 307686"/>
                  <a:gd name="connsiteX3" fmla="*/ 414994 w 414994"/>
                  <a:gd name="connsiteY3" fmla="*/ 287430 h 307686"/>
                </a:gdLst>
                <a:ahLst/>
                <a:cxnLst>
                  <a:cxn ang="0">
                    <a:pos x="connsiteX0" y="connsiteY0"/>
                  </a:cxn>
                  <a:cxn ang="0">
                    <a:pos x="connsiteX1" y="connsiteY1"/>
                  </a:cxn>
                  <a:cxn ang="0">
                    <a:pos x="connsiteX2" y="connsiteY2"/>
                  </a:cxn>
                  <a:cxn ang="0">
                    <a:pos x="connsiteX3" y="connsiteY3"/>
                  </a:cxn>
                </a:cxnLst>
                <a:rect l="l" t="t" r="r" b="b"/>
                <a:pathLst>
                  <a:path w="414994" h="307686">
                    <a:moveTo>
                      <a:pt x="414994" y="287430"/>
                    </a:moveTo>
                    <a:cubicBezTo>
                      <a:pt x="363738" y="335230"/>
                      <a:pt x="268136" y="287652"/>
                      <a:pt x="205240" y="255313"/>
                    </a:cubicBezTo>
                    <a:cubicBezTo>
                      <a:pt x="139427" y="221473"/>
                      <a:pt x="-15706" y="70108"/>
                      <a:pt x="1292" y="0"/>
                    </a:cubicBezTo>
                    <a:cubicBezTo>
                      <a:pt x="82096" y="80074"/>
                      <a:pt x="311498" y="260666"/>
                      <a:pt x="414994" y="287430"/>
                    </a:cubicBezTo>
                    <a:close/>
                  </a:path>
                </a:pathLst>
              </a:custGeom>
              <a:solidFill>
                <a:srgbClr val="FFF8F6"/>
              </a:solidFill>
              <a:ln w="12700" cap="flat" cmpd="sng" algn="ctr">
                <a:noFill/>
                <a:prstDash val="solid"/>
                <a:miter lim="800000"/>
              </a:ln>
              <a:effectLst/>
            </p:spPr>
            <p:txBody>
              <a:bodyPr rtlCol="0" anchor="ctr"/>
              <a:lstStyle/>
              <a:p>
                <a:pPr algn="ctr" defTabSz="914400">
                  <a:defRPr/>
                </a:pPr>
                <a:endParaRPr lang="en-US" sz="1530" kern="0" dirty="0">
                  <a:solidFill>
                    <a:prstClr val="white"/>
                  </a:solidFill>
                  <a:latin typeface="Calibri" panose="020F0502020204030204"/>
                </a:endParaRPr>
              </a:p>
            </p:txBody>
          </p:sp>
        </p:grpSp>
        <p:sp>
          <p:nvSpPr>
            <p:cNvPr id="83" name="Freeform: Shape 200">
              <a:extLst>
                <a:ext uri="{FF2B5EF4-FFF2-40B4-BE49-F238E27FC236}">
                  <a16:creationId xmlns:a16="http://schemas.microsoft.com/office/drawing/2014/main" id="{4B7146D9-40A7-4D00-93B4-A59632911D3A}"/>
                </a:ext>
              </a:extLst>
            </p:cNvPr>
            <p:cNvSpPr/>
            <p:nvPr/>
          </p:nvSpPr>
          <p:spPr>
            <a:xfrm>
              <a:off x="5537499" y="3979793"/>
              <a:ext cx="85607" cy="76294"/>
            </a:xfrm>
            <a:custGeom>
              <a:avLst/>
              <a:gdLst>
                <a:gd name="connsiteX0" fmla="*/ 52387 w 133350"/>
                <a:gd name="connsiteY0" fmla="*/ 0 h 104775"/>
                <a:gd name="connsiteX1" fmla="*/ 0 w 133350"/>
                <a:gd name="connsiteY1" fmla="*/ 95250 h 104775"/>
                <a:gd name="connsiteX2" fmla="*/ 133350 w 133350"/>
                <a:gd name="connsiteY2" fmla="*/ 104775 h 104775"/>
                <a:gd name="connsiteX0" fmla="*/ 52387 w 122112"/>
                <a:gd name="connsiteY0" fmla="*/ 0 h 95250"/>
                <a:gd name="connsiteX1" fmla="*/ 0 w 122112"/>
                <a:gd name="connsiteY1" fmla="*/ 95250 h 95250"/>
                <a:gd name="connsiteX2" fmla="*/ 122112 w 122112"/>
                <a:gd name="connsiteY2" fmla="*/ 78059 h 95250"/>
                <a:gd name="connsiteX0" fmla="*/ 54226 w 123951"/>
                <a:gd name="connsiteY0" fmla="*/ 0 h 99010"/>
                <a:gd name="connsiteX1" fmla="*/ 1839 w 123951"/>
                <a:gd name="connsiteY1" fmla="*/ 95250 h 99010"/>
                <a:gd name="connsiteX2" fmla="*/ 123951 w 123951"/>
                <a:gd name="connsiteY2" fmla="*/ 78059 h 99010"/>
                <a:gd name="connsiteX0" fmla="*/ 46040 w 124756"/>
                <a:gd name="connsiteY0" fmla="*/ 0 h 121163"/>
                <a:gd name="connsiteX1" fmla="*/ 2644 w 124756"/>
                <a:gd name="connsiteY1" fmla="*/ 116029 h 121163"/>
                <a:gd name="connsiteX2" fmla="*/ 124756 w 124756"/>
                <a:gd name="connsiteY2" fmla="*/ 98838 h 121163"/>
                <a:gd name="connsiteX0" fmla="*/ 44629 w 93376"/>
                <a:gd name="connsiteY0" fmla="*/ 0 h 129127"/>
                <a:gd name="connsiteX1" fmla="*/ 1233 w 93376"/>
                <a:gd name="connsiteY1" fmla="*/ 116029 h 129127"/>
                <a:gd name="connsiteX2" fmla="*/ 93376 w 93376"/>
                <a:gd name="connsiteY2" fmla="*/ 122587 h 129127"/>
                <a:gd name="connsiteX0" fmla="*/ 33810 w 94544"/>
                <a:gd name="connsiteY0" fmla="*/ 0 h 108102"/>
                <a:gd name="connsiteX1" fmla="*/ 2401 w 94544"/>
                <a:gd name="connsiteY1" fmla="*/ 96239 h 108102"/>
                <a:gd name="connsiteX2" fmla="*/ 94544 w 94544"/>
                <a:gd name="connsiteY2" fmla="*/ 102797 h 108102"/>
              </a:gdLst>
              <a:ahLst/>
              <a:cxnLst>
                <a:cxn ang="0">
                  <a:pos x="connsiteX0" y="connsiteY0"/>
                </a:cxn>
                <a:cxn ang="0">
                  <a:pos x="connsiteX1" y="connsiteY1"/>
                </a:cxn>
                <a:cxn ang="0">
                  <a:pos x="connsiteX2" y="connsiteY2"/>
                </a:cxn>
              </a:cxnLst>
              <a:rect l="l" t="t" r="r" b="b"/>
              <a:pathLst>
                <a:path w="94544" h="108102">
                  <a:moveTo>
                    <a:pt x="33810" y="0"/>
                  </a:moveTo>
                  <a:cubicBezTo>
                    <a:pt x="16348" y="31750"/>
                    <a:pt x="-7721" y="79106"/>
                    <a:pt x="2401" y="96239"/>
                  </a:cubicBezTo>
                  <a:cubicBezTo>
                    <a:pt x="12523" y="113372"/>
                    <a:pt x="53840" y="108527"/>
                    <a:pt x="94544" y="102797"/>
                  </a:cubicBezTo>
                </a:path>
              </a:pathLst>
            </a:custGeom>
            <a:noFill/>
            <a:ln w="12700" cap="flat" cmpd="sng" algn="ctr">
              <a:solidFill>
                <a:srgbClr val="A75809"/>
              </a:solidFill>
              <a:prstDash val="solid"/>
              <a:miter lim="800000"/>
            </a:ln>
            <a:effectLst/>
          </p:spPr>
          <p:txBody>
            <a:bodyPr rtlCol="0" anchor="ctr"/>
            <a:lstStyle/>
            <a:p>
              <a:pPr algn="ctr" defTabSz="914400">
                <a:defRPr/>
              </a:pPr>
              <a:endParaRPr lang="en-US" sz="1530" kern="0">
                <a:solidFill>
                  <a:prstClr val="white"/>
                </a:solidFill>
                <a:latin typeface="Calibri" panose="020F0502020204030204"/>
              </a:endParaRPr>
            </a:p>
          </p:txBody>
        </p:sp>
        <p:sp>
          <p:nvSpPr>
            <p:cNvPr id="84" name="Freeform: Shape 203">
              <a:extLst>
                <a:ext uri="{FF2B5EF4-FFF2-40B4-BE49-F238E27FC236}">
                  <a16:creationId xmlns:a16="http://schemas.microsoft.com/office/drawing/2014/main" id="{C023D33C-6222-4E55-8F39-1EFD60983268}"/>
                </a:ext>
              </a:extLst>
            </p:cNvPr>
            <p:cNvSpPr/>
            <p:nvPr/>
          </p:nvSpPr>
          <p:spPr>
            <a:xfrm>
              <a:off x="5463733" y="4351760"/>
              <a:ext cx="123471" cy="100565"/>
            </a:xfrm>
            <a:custGeom>
              <a:avLst/>
              <a:gdLst>
                <a:gd name="connsiteX0" fmla="*/ 139700 w 139700"/>
                <a:gd name="connsiteY0" fmla="*/ 34925 h 95250"/>
                <a:gd name="connsiteX1" fmla="*/ 25400 w 139700"/>
                <a:gd name="connsiteY1" fmla="*/ 0 h 95250"/>
                <a:gd name="connsiteX2" fmla="*/ 0 w 139700"/>
                <a:gd name="connsiteY2" fmla="*/ 44450 h 95250"/>
                <a:gd name="connsiteX3" fmla="*/ 133350 w 139700"/>
                <a:gd name="connsiteY3" fmla="*/ 95250 h 95250"/>
                <a:gd name="connsiteX4" fmla="*/ 139700 w 139700"/>
                <a:gd name="connsiteY4" fmla="*/ 34925 h 95250"/>
                <a:gd name="connsiteX0" fmla="*/ 139700 w 139700"/>
                <a:gd name="connsiteY0" fmla="*/ 39688 h 100013"/>
                <a:gd name="connsiteX1" fmla="*/ 18256 w 139700"/>
                <a:gd name="connsiteY1" fmla="*/ 0 h 100013"/>
                <a:gd name="connsiteX2" fmla="*/ 0 w 139700"/>
                <a:gd name="connsiteY2" fmla="*/ 49213 h 100013"/>
                <a:gd name="connsiteX3" fmla="*/ 133350 w 139700"/>
                <a:gd name="connsiteY3" fmla="*/ 100013 h 100013"/>
                <a:gd name="connsiteX4" fmla="*/ 139700 w 139700"/>
                <a:gd name="connsiteY4" fmla="*/ 39688 h 100013"/>
                <a:gd name="connsiteX0" fmla="*/ 139700 w 139700"/>
                <a:gd name="connsiteY0" fmla="*/ 39688 h 54769"/>
                <a:gd name="connsiteX1" fmla="*/ 18256 w 139700"/>
                <a:gd name="connsiteY1" fmla="*/ 0 h 54769"/>
                <a:gd name="connsiteX2" fmla="*/ 0 w 139700"/>
                <a:gd name="connsiteY2" fmla="*/ 49213 h 54769"/>
                <a:gd name="connsiteX3" fmla="*/ 104775 w 139700"/>
                <a:gd name="connsiteY3" fmla="*/ 54769 h 54769"/>
                <a:gd name="connsiteX4" fmla="*/ 139700 w 139700"/>
                <a:gd name="connsiteY4" fmla="*/ 39688 h 54769"/>
                <a:gd name="connsiteX0" fmla="*/ 139700 w 139700"/>
                <a:gd name="connsiteY0" fmla="*/ 39688 h 114300"/>
                <a:gd name="connsiteX1" fmla="*/ 18256 w 139700"/>
                <a:gd name="connsiteY1" fmla="*/ 0 h 114300"/>
                <a:gd name="connsiteX2" fmla="*/ 0 w 139700"/>
                <a:gd name="connsiteY2" fmla="*/ 49213 h 114300"/>
                <a:gd name="connsiteX3" fmla="*/ 133350 w 139700"/>
                <a:gd name="connsiteY3" fmla="*/ 114300 h 114300"/>
                <a:gd name="connsiteX4" fmla="*/ 139700 w 139700"/>
                <a:gd name="connsiteY4" fmla="*/ 39688 h 114300"/>
                <a:gd name="connsiteX0" fmla="*/ 144463 w 144463"/>
                <a:gd name="connsiteY0" fmla="*/ 39688 h 114300"/>
                <a:gd name="connsiteX1" fmla="*/ 18256 w 144463"/>
                <a:gd name="connsiteY1" fmla="*/ 0 h 114300"/>
                <a:gd name="connsiteX2" fmla="*/ 0 w 144463"/>
                <a:gd name="connsiteY2" fmla="*/ 49213 h 114300"/>
                <a:gd name="connsiteX3" fmla="*/ 133350 w 144463"/>
                <a:gd name="connsiteY3" fmla="*/ 114300 h 114300"/>
                <a:gd name="connsiteX4" fmla="*/ 144463 w 144463"/>
                <a:gd name="connsiteY4" fmla="*/ 39688 h 114300"/>
                <a:gd name="connsiteX0" fmla="*/ 144463 w 144463"/>
                <a:gd name="connsiteY0" fmla="*/ 39688 h 114300"/>
                <a:gd name="connsiteX1" fmla="*/ 18256 w 144463"/>
                <a:gd name="connsiteY1" fmla="*/ 0 h 114300"/>
                <a:gd name="connsiteX2" fmla="*/ 0 w 144463"/>
                <a:gd name="connsiteY2" fmla="*/ 49213 h 114300"/>
                <a:gd name="connsiteX3" fmla="*/ 133350 w 144463"/>
                <a:gd name="connsiteY3" fmla="*/ 114300 h 114300"/>
                <a:gd name="connsiteX4" fmla="*/ 144463 w 144463"/>
                <a:gd name="connsiteY4" fmla="*/ 39688 h 114300"/>
                <a:gd name="connsiteX0" fmla="*/ 144463 w 144463"/>
                <a:gd name="connsiteY0" fmla="*/ 39688 h 114300"/>
                <a:gd name="connsiteX1" fmla="*/ 18256 w 144463"/>
                <a:gd name="connsiteY1" fmla="*/ 0 h 114300"/>
                <a:gd name="connsiteX2" fmla="*/ 0 w 144463"/>
                <a:gd name="connsiteY2" fmla="*/ 49213 h 114300"/>
                <a:gd name="connsiteX3" fmla="*/ 133350 w 144463"/>
                <a:gd name="connsiteY3" fmla="*/ 114300 h 114300"/>
                <a:gd name="connsiteX4" fmla="*/ 144463 w 144463"/>
                <a:gd name="connsiteY4" fmla="*/ 39688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63" h="114300">
                  <a:moveTo>
                    <a:pt x="144463" y="39688"/>
                  </a:moveTo>
                  <a:cubicBezTo>
                    <a:pt x="88107" y="43128"/>
                    <a:pt x="53182" y="27517"/>
                    <a:pt x="18256" y="0"/>
                  </a:cubicBezTo>
                  <a:lnTo>
                    <a:pt x="0" y="49213"/>
                  </a:lnTo>
                  <a:lnTo>
                    <a:pt x="133350" y="114300"/>
                  </a:lnTo>
                  <a:lnTo>
                    <a:pt x="144463" y="39688"/>
                  </a:lnTo>
                  <a:close/>
                </a:path>
              </a:pathLst>
            </a:custGeom>
            <a:blipFill>
              <a:blip r:embed="rId7"/>
              <a:stretch>
                <a:fillRect/>
              </a:stretch>
            </a:blipFill>
            <a:ln w="0" cap="flat" cmpd="sng" algn="ctr">
              <a:solidFill>
                <a:sysClr val="windowText" lastClr="000000"/>
              </a:solidFill>
              <a:prstDash val="solid"/>
              <a:miter lim="800000"/>
            </a:ln>
            <a:effectLst/>
          </p:spPr>
          <p:txBody>
            <a:bodyPr rtlCol="0" anchor="ctr"/>
            <a:lstStyle/>
            <a:p>
              <a:pPr algn="ctr" defTabSz="914400">
                <a:defRPr/>
              </a:pPr>
              <a:endParaRPr lang="en-US" sz="1530" kern="0" dirty="0">
                <a:solidFill>
                  <a:prstClr val="white"/>
                </a:solidFill>
                <a:latin typeface="Calibri" panose="020F0502020204030204"/>
              </a:endParaRPr>
            </a:p>
          </p:txBody>
        </p:sp>
        <p:sp>
          <p:nvSpPr>
            <p:cNvPr id="85" name="Freeform: Shape 206">
              <a:extLst>
                <a:ext uri="{FF2B5EF4-FFF2-40B4-BE49-F238E27FC236}">
                  <a16:creationId xmlns:a16="http://schemas.microsoft.com/office/drawing/2014/main" id="{574D4B36-3A40-4298-BB00-659329115F0D}"/>
                </a:ext>
              </a:extLst>
            </p:cNvPr>
            <p:cNvSpPr/>
            <p:nvPr/>
          </p:nvSpPr>
          <p:spPr>
            <a:xfrm>
              <a:off x="5016421" y="3087833"/>
              <a:ext cx="1070507" cy="694593"/>
            </a:xfrm>
            <a:custGeom>
              <a:avLst/>
              <a:gdLst>
                <a:gd name="connsiteX0" fmla="*/ 0 w 276225"/>
                <a:gd name="connsiteY0" fmla="*/ 240506 h 240506"/>
                <a:gd name="connsiteX1" fmla="*/ 85725 w 276225"/>
                <a:gd name="connsiteY1" fmla="*/ 197643 h 240506"/>
                <a:gd name="connsiteX2" fmla="*/ 192881 w 276225"/>
                <a:gd name="connsiteY2" fmla="*/ 142875 h 240506"/>
                <a:gd name="connsiteX3" fmla="*/ 276225 w 276225"/>
                <a:gd name="connsiteY3" fmla="*/ 197643 h 240506"/>
                <a:gd name="connsiteX4" fmla="*/ 257175 w 276225"/>
                <a:gd name="connsiteY4" fmla="*/ 130968 h 240506"/>
                <a:gd name="connsiteX5" fmla="*/ 192881 w 276225"/>
                <a:gd name="connsiteY5" fmla="*/ 95250 h 240506"/>
                <a:gd name="connsiteX6" fmla="*/ 211931 w 276225"/>
                <a:gd name="connsiteY6" fmla="*/ 28575 h 240506"/>
                <a:gd name="connsiteX7" fmla="*/ 133350 w 276225"/>
                <a:gd name="connsiteY7" fmla="*/ 0 h 240506"/>
                <a:gd name="connsiteX8" fmla="*/ 66675 w 276225"/>
                <a:gd name="connsiteY8" fmla="*/ 50006 h 240506"/>
                <a:gd name="connsiteX9" fmla="*/ 88106 w 276225"/>
                <a:gd name="connsiteY9" fmla="*/ 97631 h 240506"/>
                <a:gd name="connsiteX10" fmla="*/ 9525 w 276225"/>
                <a:gd name="connsiteY10" fmla="*/ 140493 h 240506"/>
                <a:gd name="connsiteX11" fmla="*/ 0 w 276225"/>
                <a:gd name="connsiteY11" fmla="*/ 240506 h 240506"/>
                <a:gd name="connsiteX0" fmla="*/ 0 w 290512"/>
                <a:gd name="connsiteY0" fmla="*/ 235744 h 235744"/>
                <a:gd name="connsiteX1" fmla="*/ 100012 w 290512"/>
                <a:gd name="connsiteY1" fmla="*/ 197643 h 235744"/>
                <a:gd name="connsiteX2" fmla="*/ 207168 w 290512"/>
                <a:gd name="connsiteY2" fmla="*/ 142875 h 235744"/>
                <a:gd name="connsiteX3" fmla="*/ 290512 w 290512"/>
                <a:gd name="connsiteY3" fmla="*/ 197643 h 235744"/>
                <a:gd name="connsiteX4" fmla="*/ 271462 w 290512"/>
                <a:gd name="connsiteY4" fmla="*/ 130968 h 235744"/>
                <a:gd name="connsiteX5" fmla="*/ 207168 w 290512"/>
                <a:gd name="connsiteY5" fmla="*/ 95250 h 235744"/>
                <a:gd name="connsiteX6" fmla="*/ 226218 w 290512"/>
                <a:gd name="connsiteY6" fmla="*/ 28575 h 235744"/>
                <a:gd name="connsiteX7" fmla="*/ 147637 w 290512"/>
                <a:gd name="connsiteY7" fmla="*/ 0 h 235744"/>
                <a:gd name="connsiteX8" fmla="*/ 80962 w 290512"/>
                <a:gd name="connsiteY8" fmla="*/ 50006 h 235744"/>
                <a:gd name="connsiteX9" fmla="*/ 102393 w 290512"/>
                <a:gd name="connsiteY9" fmla="*/ 97631 h 235744"/>
                <a:gd name="connsiteX10" fmla="*/ 23812 w 290512"/>
                <a:gd name="connsiteY10" fmla="*/ 140493 h 235744"/>
                <a:gd name="connsiteX11" fmla="*/ 0 w 290512"/>
                <a:gd name="connsiteY11" fmla="*/ 235744 h 235744"/>
                <a:gd name="connsiteX0" fmla="*/ 2646 w 293158"/>
                <a:gd name="connsiteY0" fmla="*/ 235744 h 235744"/>
                <a:gd name="connsiteX1" fmla="*/ 102658 w 293158"/>
                <a:gd name="connsiteY1" fmla="*/ 197643 h 235744"/>
                <a:gd name="connsiteX2" fmla="*/ 209814 w 293158"/>
                <a:gd name="connsiteY2" fmla="*/ 142875 h 235744"/>
                <a:gd name="connsiteX3" fmla="*/ 293158 w 293158"/>
                <a:gd name="connsiteY3" fmla="*/ 197643 h 235744"/>
                <a:gd name="connsiteX4" fmla="*/ 274108 w 293158"/>
                <a:gd name="connsiteY4" fmla="*/ 130968 h 235744"/>
                <a:gd name="connsiteX5" fmla="*/ 209814 w 293158"/>
                <a:gd name="connsiteY5" fmla="*/ 95250 h 235744"/>
                <a:gd name="connsiteX6" fmla="*/ 228864 w 293158"/>
                <a:gd name="connsiteY6" fmla="*/ 28575 h 235744"/>
                <a:gd name="connsiteX7" fmla="*/ 150283 w 293158"/>
                <a:gd name="connsiteY7" fmla="*/ 0 h 235744"/>
                <a:gd name="connsiteX8" fmla="*/ 83608 w 293158"/>
                <a:gd name="connsiteY8" fmla="*/ 50006 h 235744"/>
                <a:gd name="connsiteX9" fmla="*/ 105039 w 293158"/>
                <a:gd name="connsiteY9" fmla="*/ 97631 h 235744"/>
                <a:gd name="connsiteX10" fmla="*/ 26458 w 293158"/>
                <a:gd name="connsiteY10" fmla="*/ 140493 h 235744"/>
                <a:gd name="connsiteX11" fmla="*/ 2646 w 293158"/>
                <a:gd name="connsiteY11" fmla="*/ 235744 h 235744"/>
                <a:gd name="connsiteX0" fmla="*/ 2646 w 293158"/>
                <a:gd name="connsiteY0" fmla="*/ 235744 h 235744"/>
                <a:gd name="connsiteX1" fmla="*/ 102658 w 293158"/>
                <a:gd name="connsiteY1" fmla="*/ 197643 h 235744"/>
                <a:gd name="connsiteX2" fmla="*/ 209814 w 293158"/>
                <a:gd name="connsiteY2" fmla="*/ 142875 h 235744"/>
                <a:gd name="connsiteX3" fmla="*/ 293158 w 293158"/>
                <a:gd name="connsiteY3" fmla="*/ 197643 h 235744"/>
                <a:gd name="connsiteX4" fmla="*/ 274108 w 293158"/>
                <a:gd name="connsiteY4" fmla="*/ 130968 h 235744"/>
                <a:gd name="connsiteX5" fmla="*/ 209814 w 293158"/>
                <a:gd name="connsiteY5" fmla="*/ 95250 h 235744"/>
                <a:gd name="connsiteX6" fmla="*/ 228864 w 293158"/>
                <a:gd name="connsiteY6" fmla="*/ 28575 h 235744"/>
                <a:gd name="connsiteX7" fmla="*/ 150283 w 293158"/>
                <a:gd name="connsiteY7" fmla="*/ 0 h 235744"/>
                <a:gd name="connsiteX8" fmla="*/ 83608 w 293158"/>
                <a:gd name="connsiteY8" fmla="*/ 50006 h 235744"/>
                <a:gd name="connsiteX9" fmla="*/ 105039 w 293158"/>
                <a:gd name="connsiteY9" fmla="*/ 97631 h 235744"/>
                <a:gd name="connsiteX10" fmla="*/ 26458 w 293158"/>
                <a:gd name="connsiteY10" fmla="*/ 140493 h 235744"/>
                <a:gd name="connsiteX11" fmla="*/ 2646 w 293158"/>
                <a:gd name="connsiteY11" fmla="*/ 235744 h 235744"/>
                <a:gd name="connsiteX0" fmla="*/ 2646 w 293158"/>
                <a:gd name="connsiteY0" fmla="*/ 235744 h 235744"/>
                <a:gd name="connsiteX1" fmla="*/ 102658 w 293158"/>
                <a:gd name="connsiteY1" fmla="*/ 197643 h 235744"/>
                <a:gd name="connsiteX2" fmla="*/ 209814 w 293158"/>
                <a:gd name="connsiteY2" fmla="*/ 142875 h 235744"/>
                <a:gd name="connsiteX3" fmla="*/ 293158 w 293158"/>
                <a:gd name="connsiteY3" fmla="*/ 197643 h 235744"/>
                <a:gd name="connsiteX4" fmla="*/ 274108 w 293158"/>
                <a:gd name="connsiteY4" fmla="*/ 130968 h 235744"/>
                <a:gd name="connsiteX5" fmla="*/ 209814 w 293158"/>
                <a:gd name="connsiteY5" fmla="*/ 95250 h 235744"/>
                <a:gd name="connsiteX6" fmla="*/ 228864 w 293158"/>
                <a:gd name="connsiteY6" fmla="*/ 28575 h 235744"/>
                <a:gd name="connsiteX7" fmla="*/ 150283 w 293158"/>
                <a:gd name="connsiteY7" fmla="*/ 0 h 235744"/>
                <a:gd name="connsiteX8" fmla="*/ 83608 w 293158"/>
                <a:gd name="connsiteY8" fmla="*/ 50006 h 235744"/>
                <a:gd name="connsiteX9" fmla="*/ 105039 w 293158"/>
                <a:gd name="connsiteY9" fmla="*/ 97631 h 235744"/>
                <a:gd name="connsiteX10" fmla="*/ 26458 w 293158"/>
                <a:gd name="connsiteY10" fmla="*/ 140493 h 235744"/>
                <a:gd name="connsiteX11" fmla="*/ 2646 w 293158"/>
                <a:gd name="connsiteY11" fmla="*/ 235744 h 235744"/>
                <a:gd name="connsiteX0" fmla="*/ 2646 w 293158"/>
                <a:gd name="connsiteY0" fmla="*/ 235744 h 235744"/>
                <a:gd name="connsiteX1" fmla="*/ 112183 w 293158"/>
                <a:gd name="connsiteY1" fmla="*/ 192880 h 235744"/>
                <a:gd name="connsiteX2" fmla="*/ 209814 w 293158"/>
                <a:gd name="connsiteY2" fmla="*/ 142875 h 235744"/>
                <a:gd name="connsiteX3" fmla="*/ 293158 w 293158"/>
                <a:gd name="connsiteY3" fmla="*/ 197643 h 235744"/>
                <a:gd name="connsiteX4" fmla="*/ 274108 w 293158"/>
                <a:gd name="connsiteY4" fmla="*/ 130968 h 235744"/>
                <a:gd name="connsiteX5" fmla="*/ 209814 w 293158"/>
                <a:gd name="connsiteY5" fmla="*/ 95250 h 235744"/>
                <a:gd name="connsiteX6" fmla="*/ 228864 w 293158"/>
                <a:gd name="connsiteY6" fmla="*/ 28575 h 235744"/>
                <a:gd name="connsiteX7" fmla="*/ 150283 w 293158"/>
                <a:gd name="connsiteY7" fmla="*/ 0 h 235744"/>
                <a:gd name="connsiteX8" fmla="*/ 83608 w 293158"/>
                <a:gd name="connsiteY8" fmla="*/ 50006 h 235744"/>
                <a:gd name="connsiteX9" fmla="*/ 105039 w 293158"/>
                <a:gd name="connsiteY9" fmla="*/ 97631 h 235744"/>
                <a:gd name="connsiteX10" fmla="*/ 26458 w 293158"/>
                <a:gd name="connsiteY10" fmla="*/ 140493 h 235744"/>
                <a:gd name="connsiteX11" fmla="*/ 2646 w 293158"/>
                <a:gd name="connsiteY11" fmla="*/ 235744 h 235744"/>
                <a:gd name="connsiteX0" fmla="*/ 2646 w 293158"/>
                <a:gd name="connsiteY0" fmla="*/ 235744 h 235744"/>
                <a:gd name="connsiteX1" fmla="*/ 112183 w 293158"/>
                <a:gd name="connsiteY1" fmla="*/ 192880 h 235744"/>
                <a:gd name="connsiteX2" fmla="*/ 209814 w 293158"/>
                <a:gd name="connsiteY2" fmla="*/ 142875 h 235744"/>
                <a:gd name="connsiteX3" fmla="*/ 293158 w 293158"/>
                <a:gd name="connsiteY3" fmla="*/ 197643 h 235744"/>
                <a:gd name="connsiteX4" fmla="*/ 274108 w 293158"/>
                <a:gd name="connsiteY4" fmla="*/ 130968 h 235744"/>
                <a:gd name="connsiteX5" fmla="*/ 209814 w 293158"/>
                <a:gd name="connsiteY5" fmla="*/ 95250 h 235744"/>
                <a:gd name="connsiteX6" fmla="*/ 228864 w 293158"/>
                <a:gd name="connsiteY6" fmla="*/ 28575 h 235744"/>
                <a:gd name="connsiteX7" fmla="*/ 150283 w 293158"/>
                <a:gd name="connsiteY7" fmla="*/ 0 h 235744"/>
                <a:gd name="connsiteX8" fmla="*/ 83608 w 293158"/>
                <a:gd name="connsiteY8" fmla="*/ 50006 h 235744"/>
                <a:gd name="connsiteX9" fmla="*/ 105039 w 293158"/>
                <a:gd name="connsiteY9" fmla="*/ 97631 h 235744"/>
                <a:gd name="connsiteX10" fmla="*/ 26458 w 293158"/>
                <a:gd name="connsiteY10" fmla="*/ 140493 h 235744"/>
                <a:gd name="connsiteX11" fmla="*/ 2646 w 293158"/>
                <a:gd name="connsiteY11" fmla="*/ 235744 h 235744"/>
                <a:gd name="connsiteX0" fmla="*/ 2646 w 293158"/>
                <a:gd name="connsiteY0" fmla="*/ 235744 h 235744"/>
                <a:gd name="connsiteX1" fmla="*/ 112183 w 293158"/>
                <a:gd name="connsiteY1" fmla="*/ 192880 h 235744"/>
                <a:gd name="connsiteX2" fmla="*/ 209814 w 293158"/>
                <a:gd name="connsiteY2" fmla="*/ 142875 h 235744"/>
                <a:gd name="connsiteX3" fmla="*/ 293158 w 293158"/>
                <a:gd name="connsiteY3" fmla="*/ 197643 h 235744"/>
                <a:gd name="connsiteX4" fmla="*/ 274108 w 293158"/>
                <a:gd name="connsiteY4" fmla="*/ 130968 h 235744"/>
                <a:gd name="connsiteX5" fmla="*/ 209814 w 293158"/>
                <a:gd name="connsiteY5" fmla="*/ 95250 h 235744"/>
                <a:gd name="connsiteX6" fmla="*/ 228864 w 293158"/>
                <a:gd name="connsiteY6" fmla="*/ 28575 h 235744"/>
                <a:gd name="connsiteX7" fmla="*/ 150283 w 293158"/>
                <a:gd name="connsiteY7" fmla="*/ 0 h 235744"/>
                <a:gd name="connsiteX8" fmla="*/ 83608 w 293158"/>
                <a:gd name="connsiteY8" fmla="*/ 50006 h 235744"/>
                <a:gd name="connsiteX9" fmla="*/ 105039 w 293158"/>
                <a:gd name="connsiteY9" fmla="*/ 97631 h 235744"/>
                <a:gd name="connsiteX10" fmla="*/ 26458 w 293158"/>
                <a:gd name="connsiteY10" fmla="*/ 140493 h 235744"/>
                <a:gd name="connsiteX11" fmla="*/ 2646 w 293158"/>
                <a:gd name="connsiteY11" fmla="*/ 235744 h 235744"/>
                <a:gd name="connsiteX0" fmla="*/ 2646 w 293158"/>
                <a:gd name="connsiteY0" fmla="*/ 235744 h 235744"/>
                <a:gd name="connsiteX1" fmla="*/ 112183 w 293158"/>
                <a:gd name="connsiteY1" fmla="*/ 192880 h 235744"/>
                <a:gd name="connsiteX2" fmla="*/ 209814 w 293158"/>
                <a:gd name="connsiteY2" fmla="*/ 142875 h 235744"/>
                <a:gd name="connsiteX3" fmla="*/ 293158 w 293158"/>
                <a:gd name="connsiteY3" fmla="*/ 197643 h 235744"/>
                <a:gd name="connsiteX4" fmla="*/ 274108 w 293158"/>
                <a:gd name="connsiteY4" fmla="*/ 130968 h 235744"/>
                <a:gd name="connsiteX5" fmla="*/ 209814 w 293158"/>
                <a:gd name="connsiteY5" fmla="*/ 95250 h 235744"/>
                <a:gd name="connsiteX6" fmla="*/ 228864 w 293158"/>
                <a:gd name="connsiteY6" fmla="*/ 28575 h 235744"/>
                <a:gd name="connsiteX7" fmla="*/ 150283 w 293158"/>
                <a:gd name="connsiteY7" fmla="*/ 0 h 235744"/>
                <a:gd name="connsiteX8" fmla="*/ 83608 w 293158"/>
                <a:gd name="connsiteY8" fmla="*/ 50006 h 235744"/>
                <a:gd name="connsiteX9" fmla="*/ 105039 w 293158"/>
                <a:gd name="connsiteY9" fmla="*/ 97631 h 235744"/>
                <a:gd name="connsiteX10" fmla="*/ 26458 w 293158"/>
                <a:gd name="connsiteY10" fmla="*/ 140493 h 235744"/>
                <a:gd name="connsiteX11" fmla="*/ 2646 w 293158"/>
                <a:gd name="connsiteY11" fmla="*/ 235744 h 235744"/>
                <a:gd name="connsiteX0" fmla="*/ 2646 w 293158"/>
                <a:gd name="connsiteY0" fmla="*/ 235744 h 235744"/>
                <a:gd name="connsiteX1" fmla="*/ 112183 w 293158"/>
                <a:gd name="connsiteY1" fmla="*/ 192880 h 235744"/>
                <a:gd name="connsiteX2" fmla="*/ 209814 w 293158"/>
                <a:gd name="connsiteY2" fmla="*/ 142875 h 235744"/>
                <a:gd name="connsiteX3" fmla="*/ 293158 w 293158"/>
                <a:gd name="connsiteY3" fmla="*/ 197643 h 235744"/>
                <a:gd name="connsiteX4" fmla="*/ 274108 w 293158"/>
                <a:gd name="connsiteY4" fmla="*/ 130968 h 235744"/>
                <a:gd name="connsiteX5" fmla="*/ 209814 w 293158"/>
                <a:gd name="connsiteY5" fmla="*/ 95250 h 235744"/>
                <a:gd name="connsiteX6" fmla="*/ 228864 w 293158"/>
                <a:gd name="connsiteY6" fmla="*/ 28575 h 235744"/>
                <a:gd name="connsiteX7" fmla="*/ 150283 w 293158"/>
                <a:gd name="connsiteY7" fmla="*/ 0 h 235744"/>
                <a:gd name="connsiteX8" fmla="*/ 83608 w 293158"/>
                <a:gd name="connsiteY8" fmla="*/ 50006 h 235744"/>
                <a:gd name="connsiteX9" fmla="*/ 105039 w 293158"/>
                <a:gd name="connsiteY9" fmla="*/ 97631 h 235744"/>
                <a:gd name="connsiteX10" fmla="*/ 26458 w 293158"/>
                <a:gd name="connsiteY10" fmla="*/ 140493 h 235744"/>
                <a:gd name="connsiteX11" fmla="*/ 2646 w 293158"/>
                <a:gd name="connsiteY11" fmla="*/ 235744 h 235744"/>
                <a:gd name="connsiteX0" fmla="*/ 2646 w 293158"/>
                <a:gd name="connsiteY0" fmla="*/ 235744 h 235744"/>
                <a:gd name="connsiteX1" fmla="*/ 112183 w 293158"/>
                <a:gd name="connsiteY1" fmla="*/ 192880 h 235744"/>
                <a:gd name="connsiteX2" fmla="*/ 209814 w 293158"/>
                <a:gd name="connsiteY2" fmla="*/ 142875 h 235744"/>
                <a:gd name="connsiteX3" fmla="*/ 293158 w 293158"/>
                <a:gd name="connsiteY3" fmla="*/ 197643 h 235744"/>
                <a:gd name="connsiteX4" fmla="*/ 274108 w 293158"/>
                <a:gd name="connsiteY4" fmla="*/ 130968 h 235744"/>
                <a:gd name="connsiteX5" fmla="*/ 209814 w 293158"/>
                <a:gd name="connsiteY5" fmla="*/ 95250 h 235744"/>
                <a:gd name="connsiteX6" fmla="*/ 228864 w 293158"/>
                <a:gd name="connsiteY6" fmla="*/ 28575 h 235744"/>
                <a:gd name="connsiteX7" fmla="*/ 150283 w 293158"/>
                <a:gd name="connsiteY7" fmla="*/ 0 h 235744"/>
                <a:gd name="connsiteX8" fmla="*/ 83608 w 293158"/>
                <a:gd name="connsiteY8" fmla="*/ 50006 h 235744"/>
                <a:gd name="connsiteX9" fmla="*/ 105039 w 293158"/>
                <a:gd name="connsiteY9" fmla="*/ 97631 h 235744"/>
                <a:gd name="connsiteX10" fmla="*/ 26458 w 293158"/>
                <a:gd name="connsiteY10" fmla="*/ 140493 h 235744"/>
                <a:gd name="connsiteX11" fmla="*/ 2646 w 293158"/>
                <a:gd name="connsiteY11" fmla="*/ 235744 h 235744"/>
                <a:gd name="connsiteX0" fmla="*/ 2646 w 293158"/>
                <a:gd name="connsiteY0" fmla="*/ 235744 h 235744"/>
                <a:gd name="connsiteX1" fmla="*/ 112183 w 293158"/>
                <a:gd name="connsiteY1" fmla="*/ 192880 h 235744"/>
                <a:gd name="connsiteX2" fmla="*/ 209814 w 293158"/>
                <a:gd name="connsiteY2" fmla="*/ 142875 h 235744"/>
                <a:gd name="connsiteX3" fmla="*/ 293158 w 293158"/>
                <a:gd name="connsiteY3" fmla="*/ 197643 h 235744"/>
                <a:gd name="connsiteX4" fmla="*/ 274108 w 293158"/>
                <a:gd name="connsiteY4" fmla="*/ 130968 h 235744"/>
                <a:gd name="connsiteX5" fmla="*/ 209814 w 293158"/>
                <a:gd name="connsiteY5" fmla="*/ 95250 h 235744"/>
                <a:gd name="connsiteX6" fmla="*/ 228864 w 293158"/>
                <a:gd name="connsiteY6" fmla="*/ 28575 h 235744"/>
                <a:gd name="connsiteX7" fmla="*/ 150283 w 293158"/>
                <a:gd name="connsiteY7" fmla="*/ 0 h 235744"/>
                <a:gd name="connsiteX8" fmla="*/ 83608 w 293158"/>
                <a:gd name="connsiteY8" fmla="*/ 50006 h 235744"/>
                <a:gd name="connsiteX9" fmla="*/ 105039 w 293158"/>
                <a:gd name="connsiteY9" fmla="*/ 97631 h 235744"/>
                <a:gd name="connsiteX10" fmla="*/ 26458 w 293158"/>
                <a:gd name="connsiteY10" fmla="*/ 140493 h 235744"/>
                <a:gd name="connsiteX11" fmla="*/ 2646 w 293158"/>
                <a:gd name="connsiteY11" fmla="*/ 235744 h 235744"/>
                <a:gd name="connsiteX0" fmla="*/ 2646 w 298528"/>
                <a:gd name="connsiteY0" fmla="*/ 235744 h 235744"/>
                <a:gd name="connsiteX1" fmla="*/ 112183 w 298528"/>
                <a:gd name="connsiteY1" fmla="*/ 192880 h 235744"/>
                <a:gd name="connsiteX2" fmla="*/ 209814 w 298528"/>
                <a:gd name="connsiteY2" fmla="*/ 142875 h 235744"/>
                <a:gd name="connsiteX3" fmla="*/ 293158 w 298528"/>
                <a:gd name="connsiteY3" fmla="*/ 197643 h 235744"/>
                <a:gd name="connsiteX4" fmla="*/ 274108 w 298528"/>
                <a:gd name="connsiteY4" fmla="*/ 130968 h 235744"/>
                <a:gd name="connsiteX5" fmla="*/ 209814 w 298528"/>
                <a:gd name="connsiteY5" fmla="*/ 95250 h 235744"/>
                <a:gd name="connsiteX6" fmla="*/ 228864 w 298528"/>
                <a:gd name="connsiteY6" fmla="*/ 28575 h 235744"/>
                <a:gd name="connsiteX7" fmla="*/ 150283 w 298528"/>
                <a:gd name="connsiteY7" fmla="*/ 0 h 235744"/>
                <a:gd name="connsiteX8" fmla="*/ 83608 w 298528"/>
                <a:gd name="connsiteY8" fmla="*/ 50006 h 235744"/>
                <a:gd name="connsiteX9" fmla="*/ 105039 w 298528"/>
                <a:gd name="connsiteY9" fmla="*/ 97631 h 235744"/>
                <a:gd name="connsiteX10" fmla="*/ 26458 w 298528"/>
                <a:gd name="connsiteY10" fmla="*/ 140493 h 235744"/>
                <a:gd name="connsiteX11" fmla="*/ 2646 w 298528"/>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105039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105039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105039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105039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105039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105039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105039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105039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105039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97895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97895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97895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97895 w 299575"/>
                <a:gd name="connsiteY9" fmla="*/ 97631 h 235744"/>
                <a:gd name="connsiteX10" fmla="*/ 26458 w 299575"/>
                <a:gd name="connsiteY10" fmla="*/ 140493 h 235744"/>
                <a:gd name="connsiteX11" fmla="*/ 2646 w 299575"/>
                <a:gd name="connsiteY11" fmla="*/ 235744 h 235744"/>
                <a:gd name="connsiteX0" fmla="*/ 3239 w 300168"/>
                <a:gd name="connsiteY0" fmla="*/ 235744 h 235744"/>
                <a:gd name="connsiteX1" fmla="*/ 112776 w 300168"/>
                <a:gd name="connsiteY1" fmla="*/ 192880 h 235744"/>
                <a:gd name="connsiteX2" fmla="*/ 210407 w 300168"/>
                <a:gd name="connsiteY2" fmla="*/ 142875 h 235744"/>
                <a:gd name="connsiteX3" fmla="*/ 293751 w 300168"/>
                <a:gd name="connsiteY3" fmla="*/ 197643 h 235744"/>
                <a:gd name="connsiteX4" fmla="*/ 281844 w 300168"/>
                <a:gd name="connsiteY4" fmla="*/ 114300 h 235744"/>
                <a:gd name="connsiteX5" fmla="*/ 210407 w 300168"/>
                <a:gd name="connsiteY5" fmla="*/ 95250 h 235744"/>
                <a:gd name="connsiteX6" fmla="*/ 229457 w 300168"/>
                <a:gd name="connsiteY6" fmla="*/ 28575 h 235744"/>
                <a:gd name="connsiteX7" fmla="*/ 150876 w 300168"/>
                <a:gd name="connsiteY7" fmla="*/ 0 h 235744"/>
                <a:gd name="connsiteX8" fmla="*/ 84201 w 300168"/>
                <a:gd name="connsiteY8" fmla="*/ 50006 h 235744"/>
                <a:gd name="connsiteX9" fmla="*/ 98488 w 300168"/>
                <a:gd name="connsiteY9" fmla="*/ 97631 h 235744"/>
                <a:gd name="connsiteX10" fmla="*/ 27051 w 300168"/>
                <a:gd name="connsiteY10" fmla="*/ 140493 h 235744"/>
                <a:gd name="connsiteX11" fmla="*/ 3239 w 300168"/>
                <a:gd name="connsiteY11" fmla="*/ 235744 h 235744"/>
                <a:gd name="connsiteX0" fmla="*/ 1491 w 298420"/>
                <a:gd name="connsiteY0" fmla="*/ 235744 h 235744"/>
                <a:gd name="connsiteX1" fmla="*/ 111028 w 298420"/>
                <a:gd name="connsiteY1" fmla="*/ 192880 h 235744"/>
                <a:gd name="connsiteX2" fmla="*/ 208659 w 298420"/>
                <a:gd name="connsiteY2" fmla="*/ 142875 h 235744"/>
                <a:gd name="connsiteX3" fmla="*/ 292003 w 298420"/>
                <a:gd name="connsiteY3" fmla="*/ 197643 h 235744"/>
                <a:gd name="connsiteX4" fmla="*/ 280096 w 298420"/>
                <a:gd name="connsiteY4" fmla="*/ 114300 h 235744"/>
                <a:gd name="connsiteX5" fmla="*/ 208659 w 298420"/>
                <a:gd name="connsiteY5" fmla="*/ 95250 h 235744"/>
                <a:gd name="connsiteX6" fmla="*/ 227709 w 298420"/>
                <a:gd name="connsiteY6" fmla="*/ 28575 h 235744"/>
                <a:gd name="connsiteX7" fmla="*/ 149128 w 298420"/>
                <a:gd name="connsiteY7" fmla="*/ 0 h 235744"/>
                <a:gd name="connsiteX8" fmla="*/ 82453 w 298420"/>
                <a:gd name="connsiteY8" fmla="*/ 50006 h 235744"/>
                <a:gd name="connsiteX9" fmla="*/ 96740 w 298420"/>
                <a:gd name="connsiteY9" fmla="*/ 97631 h 235744"/>
                <a:gd name="connsiteX10" fmla="*/ 25303 w 298420"/>
                <a:gd name="connsiteY10" fmla="*/ 140493 h 235744"/>
                <a:gd name="connsiteX11" fmla="*/ 1491 w 298420"/>
                <a:gd name="connsiteY11" fmla="*/ 235744 h 235744"/>
                <a:gd name="connsiteX0" fmla="*/ 1491 w 300756"/>
                <a:gd name="connsiteY0" fmla="*/ 235744 h 235744"/>
                <a:gd name="connsiteX1" fmla="*/ 111028 w 300756"/>
                <a:gd name="connsiteY1" fmla="*/ 192880 h 235744"/>
                <a:gd name="connsiteX2" fmla="*/ 208659 w 300756"/>
                <a:gd name="connsiteY2" fmla="*/ 142875 h 235744"/>
                <a:gd name="connsiteX3" fmla="*/ 292003 w 300756"/>
                <a:gd name="connsiteY3" fmla="*/ 197643 h 235744"/>
                <a:gd name="connsiteX4" fmla="*/ 280096 w 300756"/>
                <a:gd name="connsiteY4" fmla="*/ 114300 h 235744"/>
                <a:gd name="connsiteX5" fmla="*/ 208659 w 300756"/>
                <a:gd name="connsiteY5" fmla="*/ 95250 h 235744"/>
                <a:gd name="connsiteX6" fmla="*/ 227709 w 300756"/>
                <a:gd name="connsiteY6" fmla="*/ 28575 h 235744"/>
                <a:gd name="connsiteX7" fmla="*/ 149128 w 300756"/>
                <a:gd name="connsiteY7" fmla="*/ 0 h 235744"/>
                <a:gd name="connsiteX8" fmla="*/ 82453 w 300756"/>
                <a:gd name="connsiteY8" fmla="*/ 50006 h 235744"/>
                <a:gd name="connsiteX9" fmla="*/ 96740 w 300756"/>
                <a:gd name="connsiteY9" fmla="*/ 97631 h 235744"/>
                <a:gd name="connsiteX10" fmla="*/ 25303 w 300756"/>
                <a:gd name="connsiteY10" fmla="*/ 140493 h 235744"/>
                <a:gd name="connsiteX11" fmla="*/ 1491 w 300756"/>
                <a:gd name="connsiteY11" fmla="*/ 235744 h 235744"/>
                <a:gd name="connsiteX0" fmla="*/ 1491 w 302869"/>
                <a:gd name="connsiteY0" fmla="*/ 235744 h 235744"/>
                <a:gd name="connsiteX1" fmla="*/ 111028 w 302869"/>
                <a:gd name="connsiteY1" fmla="*/ 192880 h 235744"/>
                <a:gd name="connsiteX2" fmla="*/ 208659 w 302869"/>
                <a:gd name="connsiteY2" fmla="*/ 142875 h 235744"/>
                <a:gd name="connsiteX3" fmla="*/ 292003 w 302869"/>
                <a:gd name="connsiteY3" fmla="*/ 197643 h 235744"/>
                <a:gd name="connsiteX4" fmla="*/ 280096 w 302869"/>
                <a:gd name="connsiteY4" fmla="*/ 114300 h 235744"/>
                <a:gd name="connsiteX5" fmla="*/ 208659 w 302869"/>
                <a:gd name="connsiteY5" fmla="*/ 95250 h 235744"/>
                <a:gd name="connsiteX6" fmla="*/ 227709 w 302869"/>
                <a:gd name="connsiteY6" fmla="*/ 28575 h 235744"/>
                <a:gd name="connsiteX7" fmla="*/ 149128 w 302869"/>
                <a:gd name="connsiteY7" fmla="*/ 0 h 235744"/>
                <a:gd name="connsiteX8" fmla="*/ 82453 w 302869"/>
                <a:gd name="connsiteY8" fmla="*/ 50006 h 235744"/>
                <a:gd name="connsiteX9" fmla="*/ 96740 w 302869"/>
                <a:gd name="connsiteY9" fmla="*/ 97631 h 235744"/>
                <a:gd name="connsiteX10" fmla="*/ 25303 w 302869"/>
                <a:gd name="connsiteY10" fmla="*/ 140493 h 235744"/>
                <a:gd name="connsiteX11" fmla="*/ 1491 w 302869"/>
                <a:gd name="connsiteY11" fmla="*/ 235744 h 235744"/>
                <a:gd name="connsiteX0" fmla="*/ 1491 w 314142"/>
                <a:gd name="connsiteY0" fmla="*/ 235744 h 235744"/>
                <a:gd name="connsiteX1" fmla="*/ 111028 w 314142"/>
                <a:gd name="connsiteY1" fmla="*/ 192880 h 235744"/>
                <a:gd name="connsiteX2" fmla="*/ 208659 w 314142"/>
                <a:gd name="connsiteY2" fmla="*/ 142875 h 235744"/>
                <a:gd name="connsiteX3" fmla="*/ 306291 w 314142"/>
                <a:gd name="connsiteY3" fmla="*/ 200024 h 235744"/>
                <a:gd name="connsiteX4" fmla="*/ 280096 w 314142"/>
                <a:gd name="connsiteY4" fmla="*/ 114300 h 235744"/>
                <a:gd name="connsiteX5" fmla="*/ 208659 w 314142"/>
                <a:gd name="connsiteY5" fmla="*/ 95250 h 235744"/>
                <a:gd name="connsiteX6" fmla="*/ 227709 w 314142"/>
                <a:gd name="connsiteY6" fmla="*/ 28575 h 235744"/>
                <a:gd name="connsiteX7" fmla="*/ 149128 w 314142"/>
                <a:gd name="connsiteY7" fmla="*/ 0 h 235744"/>
                <a:gd name="connsiteX8" fmla="*/ 82453 w 314142"/>
                <a:gd name="connsiteY8" fmla="*/ 50006 h 235744"/>
                <a:gd name="connsiteX9" fmla="*/ 96740 w 314142"/>
                <a:gd name="connsiteY9" fmla="*/ 97631 h 235744"/>
                <a:gd name="connsiteX10" fmla="*/ 25303 w 314142"/>
                <a:gd name="connsiteY10" fmla="*/ 140493 h 235744"/>
                <a:gd name="connsiteX11" fmla="*/ 1491 w 314142"/>
                <a:gd name="connsiteY11" fmla="*/ 235744 h 235744"/>
                <a:gd name="connsiteX0" fmla="*/ 1491 w 314142"/>
                <a:gd name="connsiteY0" fmla="*/ 235744 h 235744"/>
                <a:gd name="connsiteX1" fmla="*/ 111028 w 314142"/>
                <a:gd name="connsiteY1" fmla="*/ 192880 h 235744"/>
                <a:gd name="connsiteX2" fmla="*/ 208659 w 314142"/>
                <a:gd name="connsiteY2" fmla="*/ 142875 h 235744"/>
                <a:gd name="connsiteX3" fmla="*/ 306291 w 314142"/>
                <a:gd name="connsiteY3" fmla="*/ 200024 h 235744"/>
                <a:gd name="connsiteX4" fmla="*/ 280096 w 314142"/>
                <a:gd name="connsiteY4" fmla="*/ 114300 h 235744"/>
                <a:gd name="connsiteX5" fmla="*/ 208659 w 314142"/>
                <a:gd name="connsiteY5" fmla="*/ 95250 h 235744"/>
                <a:gd name="connsiteX6" fmla="*/ 227709 w 314142"/>
                <a:gd name="connsiteY6" fmla="*/ 28575 h 235744"/>
                <a:gd name="connsiteX7" fmla="*/ 149128 w 314142"/>
                <a:gd name="connsiteY7" fmla="*/ 0 h 235744"/>
                <a:gd name="connsiteX8" fmla="*/ 82453 w 314142"/>
                <a:gd name="connsiteY8" fmla="*/ 50006 h 235744"/>
                <a:gd name="connsiteX9" fmla="*/ 96740 w 314142"/>
                <a:gd name="connsiteY9" fmla="*/ 97631 h 235744"/>
                <a:gd name="connsiteX10" fmla="*/ 25303 w 314142"/>
                <a:gd name="connsiteY10" fmla="*/ 140493 h 235744"/>
                <a:gd name="connsiteX11" fmla="*/ 1491 w 314142"/>
                <a:gd name="connsiteY11" fmla="*/ 235744 h 235744"/>
                <a:gd name="connsiteX0" fmla="*/ 1491 w 314142"/>
                <a:gd name="connsiteY0" fmla="*/ 235744 h 235744"/>
                <a:gd name="connsiteX1" fmla="*/ 111028 w 314142"/>
                <a:gd name="connsiteY1" fmla="*/ 192880 h 235744"/>
                <a:gd name="connsiteX2" fmla="*/ 208659 w 314142"/>
                <a:gd name="connsiteY2" fmla="*/ 142875 h 235744"/>
                <a:gd name="connsiteX3" fmla="*/ 306291 w 314142"/>
                <a:gd name="connsiteY3" fmla="*/ 200024 h 235744"/>
                <a:gd name="connsiteX4" fmla="*/ 280096 w 314142"/>
                <a:gd name="connsiteY4" fmla="*/ 114300 h 235744"/>
                <a:gd name="connsiteX5" fmla="*/ 208659 w 314142"/>
                <a:gd name="connsiteY5" fmla="*/ 95250 h 235744"/>
                <a:gd name="connsiteX6" fmla="*/ 227709 w 314142"/>
                <a:gd name="connsiteY6" fmla="*/ 28575 h 235744"/>
                <a:gd name="connsiteX7" fmla="*/ 149128 w 314142"/>
                <a:gd name="connsiteY7" fmla="*/ 0 h 235744"/>
                <a:gd name="connsiteX8" fmla="*/ 82453 w 314142"/>
                <a:gd name="connsiteY8" fmla="*/ 50006 h 235744"/>
                <a:gd name="connsiteX9" fmla="*/ 96740 w 314142"/>
                <a:gd name="connsiteY9" fmla="*/ 97631 h 235744"/>
                <a:gd name="connsiteX10" fmla="*/ 25303 w 314142"/>
                <a:gd name="connsiteY10" fmla="*/ 140493 h 235744"/>
                <a:gd name="connsiteX11" fmla="*/ 1491 w 314142"/>
                <a:gd name="connsiteY11" fmla="*/ 235744 h 235744"/>
                <a:gd name="connsiteX0" fmla="*/ 1491 w 314142"/>
                <a:gd name="connsiteY0" fmla="*/ 235744 h 235744"/>
                <a:gd name="connsiteX1" fmla="*/ 111028 w 314142"/>
                <a:gd name="connsiteY1" fmla="*/ 192880 h 235744"/>
                <a:gd name="connsiteX2" fmla="*/ 208659 w 314142"/>
                <a:gd name="connsiteY2" fmla="*/ 142875 h 235744"/>
                <a:gd name="connsiteX3" fmla="*/ 306291 w 314142"/>
                <a:gd name="connsiteY3" fmla="*/ 200024 h 235744"/>
                <a:gd name="connsiteX4" fmla="*/ 280096 w 314142"/>
                <a:gd name="connsiteY4" fmla="*/ 114300 h 235744"/>
                <a:gd name="connsiteX5" fmla="*/ 208659 w 314142"/>
                <a:gd name="connsiteY5" fmla="*/ 95250 h 235744"/>
                <a:gd name="connsiteX6" fmla="*/ 227709 w 314142"/>
                <a:gd name="connsiteY6" fmla="*/ 28575 h 235744"/>
                <a:gd name="connsiteX7" fmla="*/ 149128 w 314142"/>
                <a:gd name="connsiteY7" fmla="*/ 0 h 235744"/>
                <a:gd name="connsiteX8" fmla="*/ 82453 w 314142"/>
                <a:gd name="connsiteY8" fmla="*/ 50006 h 235744"/>
                <a:gd name="connsiteX9" fmla="*/ 96740 w 314142"/>
                <a:gd name="connsiteY9" fmla="*/ 97631 h 235744"/>
                <a:gd name="connsiteX10" fmla="*/ 25303 w 314142"/>
                <a:gd name="connsiteY10" fmla="*/ 140493 h 235744"/>
                <a:gd name="connsiteX11" fmla="*/ 1491 w 314142"/>
                <a:gd name="connsiteY11" fmla="*/ 235744 h 235744"/>
                <a:gd name="connsiteX0" fmla="*/ 1491 w 314142"/>
                <a:gd name="connsiteY0" fmla="*/ 235744 h 235744"/>
                <a:gd name="connsiteX1" fmla="*/ 111028 w 314142"/>
                <a:gd name="connsiteY1" fmla="*/ 192880 h 235744"/>
                <a:gd name="connsiteX2" fmla="*/ 208659 w 314142"/>
                <a:gd name="connsiteY2" fmla="*/ 142875 h 235744"/>
                <a:gd name="connsiteX3" fmla="*/ 306291 w 314142"/>
                <a:gd name="connsiteY3" fmla="*/ 200024 h 235744"/>
                <a:gd name="connsiteX4" fmla="*/ 280096 w 314142"/>
                <a:gd name="connsiteY4" fmla="*/ 114300 h 235744"/>
                <a:gd name="connsiteX5" fmla="*/ 208659 w 314142"/>
                <a:gd name="connsiteY5" fmla="*/ 95250 h 235744"/>
                <a:gd name="connsiteX6" fmla="*/ 227709 w 314142"/>
                <a:gd name="connsiteY6" fmla="*/ 28575 h 235744"/>
                <a:gd name="connsiteX7" fmla="*/ 149128 w 314142"/>
                <a:gd name="connsiteY7" fmla="*/ 0 h 235744"/>
                <a:gd name="connsiteX8" fmla="*/ 82453 w 314142"/>
                <a:gd name="connsiteY8" fmla="*/ 50006 h 235744"/>
                <a:gd name="connsiteX9" fmla="*/ 96740 w 314142"/>
                <a:gd name="connsiteY9" fmla="*/ 97631 h 235744"/>
                <a:gd name="connsiteX10" fmla="*/ 25303 w 314142"/>
                <a:gd name="connsiteY10" fmla="*/ 140493 h 235744"/>
                <a:gd name="connsiteX11" fmla="*/ 1491 w 314142"/>
                <a:gd name="connsiteY11" fmla="*/ 235744 h 235744"/>
                <a:gd name="connsiteX0" fmla="*/ 1491 w 314142"/>
                <a:gd name="connsiteY0" fmla="*/ 235744 h 235744"/>
                <a:gd name="connsiteX1" fmla="*/ 111028 w 314142"/>
                <a:gd name="connsiteY1" fmla="*/ 192880 h 235744"/>
                <a:gd name="connsiteX2" fmla="*/ 208659 w 314142"/>
                <a:gd name="connsiteY2" fmla="*/ 142875 h 235744"/>
                <a:gd name="connsiteX3" fmla="*/ 306291 w 314142"/>
                <a:gd name="connsiteY3" fmla="*/ 200024 h 235744"/>
                <a:gd name="connsiteX4" fmla="*/ 280096 w 314142"/>
                <a:gd name="connsiteY4" fmla="*/ 114300 h 235744"/>
                <a:gd name="connsiteX5" fmla="*/ 208659 w 314142"/>
                <a:gd name="connsiteY5" fmla="*/ 95250 h 235744"/>
                <a:gd name="connsiteX6" fmla="*/ 227709 w 314142"/>
                <a:gd name="connsiteY6" fmla="*/ 28575 h 235744"/>
                <a:gd name="connsiteX7" fmla="*/ 149128 w 314142"/>
                <a:gd name="connsiteY7" fmla="*/ 0 h 235744"/>
                <a:gd name="connsiteX8" fmla="*/ 82453 w 314142"/>
                <a:gd name="connsiteY8" fmla="*/ 50006 h 235744"/>
                <a:gd name="connsiteX9" fmla="*/ 96740 w 314142"/>
                <a:gd name="connsiteY9" fmla="*/ 97631 h 235744"/>
                <a:gd name="connsiteX10" fmla="*/ 25303 w 314142"/>
                <a:gd name="connsiteY10" fmla="*/ 140493 h 235744"/>
                <a:gd name="connsiteX11" fmla="*/ 1491 w 314142"/>
                <a:gd name="connsiteY11" fmla="*/ 235744 h 235744"/>
                <a:gd name="connsiteX0" fmla="*/ 1491 w 314142"/>
                <a:gd name="connsiteY0" fmla="*/ 235744 h 235744"/>
                <a:gd name="connsiteX1" fmla="*/ 111028 w 314142"/>
                <a:gd name="connsiteY1" fmla="*/ 192880 h 235744"/>
                <a:gd name="connsiteX2" fmla="*/ 208659 w 314142"/>
                <a:gd name="connsiteY2" fmla="*/ 142875 h 235744"/>
                <a:gd name="connsiteX3" fmla="*/ 306291 w 314142"/>
                <a:gd name="connsiteY3" fmla="*/ 200024 h 235744"/>
                <a:gd name="connsiteX4" fmla="*/ 280096 w 314142"/>
                <a:gd name="connsiteY4" fmla="*/ 114300 h 235744"/>
                <a:gd name="connsiteX5" fmla="*/ 215803 w 314142"/>
                <a:gd name="connsiteY5" fmla="*/ 97632 h 235744"/>
                <a:gd name="connsiteX6" fmla="*/ 227709 w 314142"/>
                <a:gd name="connsiteY6" fmla="*/ 28575 h 235744"/>
                <a:gd name="connsiteX7" fmla="*/ 149128 w 314142"/>
                <a:gd name="connsiteY7" fmla="*/ 0 h 235744"/>
                <a:gd name="connsiteX8" fmla="*/ 82453 w 314142"/>
                <a:gd name="connsiteY8" fmla="*/ 50006 h 235744"/>
                <a:gd name="connsiteX9" fmla="*/ 96740 w 314142"/>
                <a:gd name="connsiteY9" fmla="*/ 97631 h 235744"/>
                <a:gd name="connsiteX10" fmla="*/ 25303 w 314142"/>
                <a:gd name="connsiteY10" fmla="*/ 140493 h 235744"/>
                <a:gd name="connsiteX11" fmla="*/ 1491 w 314142"/>
                <a:gd name="connsiteY11" fmla="*/ 235744 h 235744"/>
                <a:gd name="connsiteX0" fmla="*/ 1491 w 314142"/>
                <a:gd name="connsiteY0" fmla="*/ 235744 h 235744"/>
                <a:gd name="connsiteX1" fmla="*/ 111028 w 314142"/>
                <a:gd name="connsiteY1" fmla="*/ 192880 h 235744"/>
                <a:gd name="connsiteX2" fmla="*/ 208659 w 314142"/>
                <a:gd name="connsiteY2" fmla="*/ 142875 h 235744"/>
                <a:gd name="connsiteX3" fmla="*/ 306291 w 314142"/>
                <a:gd name="connsiteY3" fmla="*/ 200024 h 235744"/>
                <a:gd name="connsiteX4" fmla="*/ 280096 w 314142"/>
                <a:gd name="connsiteY4" fmla="*/ 114300 h 235744"/>
                <a:gd name="connsiteX5" fmla="*/ 215803 w 314142"/>
                <a:gd name="connsiteY5" fmla="*/ 97632 h 235744"/>
                <a:gd name="connsiteX6" fmla="*/ 227709 w 314142"/>
                <a:gd name="connsiteY6" fmla="*/ 28575 h 235744"/>
                <a:gd name="connsiteX7" fmla="*/ 149128 w 314142"/>
                <a:gd name="connsiteY7" fmla="*/ 0 h 235744"/>
                <a:gd name="connsiteX8" fmla="*/ 82453 w 314142"/>
                <a:gd name="connsiteY8" fmla="*/ 50006 h 235744"/>
                <a:gd name="connsiteX9" fmla="*/ 96740 w 314142"/>
                <a:gd name="connsiteY9" fmla="*/ 97631 h 235744"/>
                <a:gd name="connsiteX10" fmla="*/ 25303 w 314142"/>
                <a:gd name="connsiteY10" fmla="*/ 140493 h 235744"/>
                <a:gd name="connsiteX11" fmla="*/ 1491 w 314142"/>
                <a:gd name="connsiteY11" fmla="*/ 235744 h 235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4142" h="235744">
                  <a:moveTo>
                    <a:pt x="1491" y="235744"/>
                  </a:moveTo>
                  <a:cubicBezTo>
                    <a:pt x="41973" y="213520"/>
                    <a:pt x="71718" y="189519"/>
                    <a:pt x="111028" y="192880"/>
                  </a:cubicBezTo>
                  <a:cubicBezTo>
                    <a:pt x="151092" y="196305"/>
                    <a:pt x="180084" y="170656"/>
                    <a:pt x="208659" y="142875"/>
                  </a:cubicBezTo>
                  <a:cubicBezTo>
                    <a:pt x="236440" y="169068"/>
                    <a:pt x="264222" y="188118"/>
                    <a:pt x="306291" y="200024"/>
                  </a:cubicBezTo>
                  <a:cubicBezTo>
                    <a:pt x="328517" y="168274"/>
                    <a:pt x="298353" y="143669"/>
                    <a:pt x="280096" y="114300"/>
                  </a:cubicBezTo>
                  <a:cubicBezTo>
                    <a:pt x="258666" y="100807"/>
                    <a:pt x="246759" y="103982"/>
                    <a:pt x="215803" y="97632"/>
                  </a:cubicBezTo>
                  <a:cubicBezTo>
                    <a:pt x="236440" y="70645"/>
                    <a:pt x="235646" y="55562"/>
                    <a:pt x="227709" y="28575"/>
                  </a:cubicBezTo>
                  <a:cubicBezTo>
                    <a:pt x="203896" y="2382"/>
                    <a:pt x="182465" y="0"/>
                    <a:pt x="149128" y="0"/>
                  </a:cubicBezTo>
                  <a:cubicBezTo>
                    <a:pt x="119759" y="2382"/>
                    <a:pt x="95153" y="21431"/>
                    <a:pt x="82453" y="50006"/>
                  </a:cubicBezTo>
                  <a:cubicBezTo>
                    <a:pt x="82453" y="68263"/>
                    <a:pt x="89596" y="81756"/>
                    <a:pt x="96740" y="97631"/>
                  </a:cubicBezTo>
                  <a:cubicBezTo>
                    <a:pt x="58640" y="102393"/>
                    <a:pt x="41971" y="119062"/>
                    <a:pt x="25303" y="140493"/>
                  </a:cubicBezTo>
                  <a:cubicBezTo>
                    <a:pt x="10222" y="172243"/>
                    <a:pt x="-4860" y="182563"/>
                    <a:pt x="1491" y="235744"/>
                  </a:cubicBezTo>
                  <a:close/>
                </a:path>
              </a:pathLst>
            </a:custGeom>
            <a:pattFill prst="openDmnd">
              <a:fgClr>
                <a:srgbClr val="1E1C19"/>
              </a:fgClr>
              <a:bgClr>
                <a:srgbClr val="FFD966"/>
              </a:bgClr>
            </a:pattFill>
            <a:ln w="12700" cap="flat" cmpd="sng" algn="ctr">
              <a:noFill/>
              <a:prstDash val="solid"/>
              <a:miter lim="800000"/>
            </a:ln>
            <a:effectLst/>
          </p:spPr>
          <p:txBody>
            <a:bodyPr rtlCol="0" anchor="ctr"/>
            <a:lstStyle/>
            <a:p>
              <a:pPr algn="ctr" defTabSz="914400">
                <a:defRPr/>
              </a:pPr>
              <a:endParaRPr lang="en-US" sz="1530" kern="0">
                <a:pattFill prst="openDmnd">
                  <a:fgClr>
                    <a:srgbClr val="1E1C19"/>
                  </a:fgClr>
                  <a:bgClr>
                    <a:srgbClr val="FFD966"/>
                  </a:bgClr>
                </a:pattFill>
                <a:latin typeface="Calibri" panose="020F0502020204030204"/>
              </a:endParaRPr>
            </a:p>
          </p:txBody>
        </p:sp>
        <p:grpSp>
          <p:nvGrpSpPr>
            <p:cNvPr id="86" name="Group 85">
              <a:extLst>
                <a:ext uri="{FF2B5EF4-FFF2-40B4-BE49-F238E27FC236}">
                  <a16:creationId xmlns:a16="http://schemas.microsoft.com/office/drawing/2014/main" id="{7A8C664A-092F-46CB-8EE6-DDE05648C77C}"/>
                </a:ext>
              </a:extLst>
            </p:cNvPr>
            <p:cNvGrpSpPr/>
            <p:nvPr/>
          </p:nvGrpSpPr>
          <p:grpSpPr>
            <a:xfrm rot="21065011">
              <a:off x="5289697" y="3733177"/>
              <a:ext cx="261602" cy="173547"/>
              <a:chOff x="5136060" y="1710152"/>
              <a:chExt cx="538831" cy="347248"/>
            </a:xfrm>
          </p:grpSpPr>
          <p:sp>
            <p:nvSpPr>
              <p:cNvPr id="91" name="Oval 5">
                <a:extLst>
                  <a:ext uri="{FF2B5EF4-FFF2-40B4-BE49-F238E27FC236}">
                    <a16:creationId xmlns:a16="http://schemas.microsoft.com/office/drawing/2014/main" id="{41C1D689-F2E1-4E92-9795-18E030CB6DCA}"/>
                  </a:ext>
                </a:extLst>
              </p:cNvPr>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algn="ctr" defTabSz="914400">
                  <a:defRPr/>
                </a:pPr>
                <a:endParaRPr lang="en-US" sz="1530" kern="0">
                  <a:solidFill>
                    <a:prstClr val="white"/>
                  </a:solidFill>
                  <a:latin typeface="Calibri" panose="020F0502020204030204"/>
                </a:endParaRPr>
              </a:p>
            </p:txBody>
          </p:sp>
          <p:grpSp>
            <p:nvGrpSpPr>
              <p:cNvPr id="92" name="Group 91">
                <a:extLst>
                  <a:ext uri="{FF2B5EF4-FFF2-40B4-BE49-F238E27FC236}">
                    <a16:creationId xmlns:a16="http://schemas.microsoft.com/office/drawing/2014/main" id="{6D4EE4B2-53DE-440F-A9A5-AC16033AAD2D}"/>
                  </a:ext>
                </a:extLst>
              </p:cNvPr>
              <p:cNvGrpSpPr/>
              <p:nvPr/>
            </p:nvGrpSpPr>
            <p:grpSpPr>
              <a:xfrm rot="20545732">
                <a:off x="5242936" y="1710152"/>
                <a:ext cx="85726" cy="45719"/>
                <a:chOff x="5293988" y="1700325"/>
                <a:chExt cx="85726" cy="42639"/>
              </a:xfrm>
            </p:grpSpPr>
            <p:cxnSp>
              <p:nvCxnSpPr>
                <p:cNvPr id="98" name="Straight Connector 97">
                  <a:extLst>
                    <a:ext uri="{FF2B5EF4-FFF2-40B4-BE49-F238E27FC236}">
                      <a16:creationId xmlns:a16="http://schemas.microsoft.com/office/drawing/2014/main" id="{B49ABD25-5E73-4FC7-9EB6-42FA5865C55C}"/>
                    </a:ext>
                  </a:extLst>
                </p:cNvPr>
                <p:cNvCxnSpPr/>
                <p:nvPr/>
              </p:nvCxnSpPr>
              <p:spPr>
                <a:xfrm>
                  <a:off x="5293988"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99" name="Straight Connector 98">
                  <a:extLst>
                    <a:ext uri="{FF2B5EF4-FFF2-40B4-BE49-F238E27FC236}">
                      <a16:creationId xmlns:a16="http://schemas.microsoft.com/office/drawing/2014/main" id="{CEBEA21E-7774-4DF6-BE8C-0C5E8CAF5624}"/>
                    </a:ext>
                  </a:extLst>
                </p:cNvPr>
                <p:cNvCxnSpPr/>
                <p:nvPr/>
              </p:nvCxnSpPr>
              <p:spPr>
                <a:xfrm>
                  <a:off x="5336850"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100" name="Straight Connector 99">
                  <a:extLst>
                    <a:ext uri="{FF2B5EF4-FFF2-40B4-BE49-F238E27FC236}">
                      <a16:creationId xmlns:a16="http://schemas.microsoft.com/office/drawing/2014/main" id="{39ED0E57-FE3D-4597-9F55-5A64920B97B0}"/>
                    </a:ext>
                  </a:extLst>
                </p:cNvPr>
                <p:cNvCxnSpPr/>
                <p:nvPr/>
              </p:nvCxnSpPr>
              <p:spPr>
                <a:xfrm>
                  <a:off x="5379714" y="1700325"/>
                  <a:ext cx="0" cy="42639"/>
                </a:xfrm>
                <a:prstGeom prst="line">
                  <a:avLst/>
                </a:prstGeom>
                <a:noFill/>
                <a:ln w="31750" cap="sq" cmpd="dbl" algn="ctr">
                  <a:solidFill>
                    <a:sysClr val="windowText" lastClr="000000"/>
                  </a:solidFill>
                  <a:prstDash val="dashDot"/>
                  <a:round/>
                  <a:headEnd type="none" w="med" len="sm"/>
                  <a:tailEnd type="none"/>
                </a:ln>
                <a:effectLst/>
              </p:spPr>
            </p:cxnSp>
          </p:grpSp>
          <p:sp>
            <p:nvSpPr>
              <p:cNvPr id="93" name="Oval 4">
                <a:extLst>
                  <a:ext uri="{FF2B5EF4-FFF2-40B4-BE49-F238E27FC236}">
                    <a16:creationId xmlns:a16="http://schemas.microsoft.com/office/drawing/2014/main" id="{94D5A21D-B972-4BC8-BAC8-1376FD6DEE98}"/>
                  </a:ext>
                </a:extLst>
              </p:cNvPr>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algn="ctr" defTabSz="914400">
                  <a:defRPr/>
                </a:pPr>
                <a:endParaRPr lang="en-US" sz="1530" kern="0">
                  <a:solidFill>
                    <a:prstClr val="white"/>
                  </a:solidFill>
                  <a:latin typeface="Calibri" panose="020F0502020204030204"/>
                </a:endParaRPr>
              </a:p>
            </p:txBody>
          </p:sp>
          <p:sp>
            <p:nvSpPr>
              <p:cNvPr id="94" name="Oval 93">
                <a:extLst>
                  <a:ext uri="{FF2B5EF4-FFF2-40B4-BE49-F238E27FC236}">
                    <a16:creationId xmlns:a16="http://schemas.microsoft.com/office/drawing/2014/main" id="{64E6C892-350C-49B6-BA65-1EBA877EDDBC}"/>
                  </a:ext>
                </a:extLst>
              </p:cNvPr>
              <p:cNvSpPr/>
              <p:nvPr/>
            </p:nvSpPr>
            <p:spPr>
              <a:xfrm>
                <a:off x="5275412" y="1778000"/>
                <a:ext cx="279400" cy="279400"/>
              </a:xfrm>
              <a:prstGeom prst="ellipse">
                <a:avLst/>
              </a:prstGeom>
              <a:solidFill>
                <a:srgbClr val="5B9BD5">
                  <a:lumMod val="60000"/>
                  <a:lumOff val="40000"/>
                </a:srgbClr>
              </a:solidFill>
              <a:ln w="12700" cap="flat" cmpd="sng" algn="ctr">
                <a:noFill/>
                <a:prstDash val="solid"/>
                <a:miter lim="800000"/>
              </a:ln>
              <a:effectLst/>
            </p:spPr>
            <p:txBody>
              <a:bodyPr rtlCol="0" anchor="ctr"/>
              <a:lstStyle/>
              <a:p>
                <a:pPr algn="ctr" defTabSz="914400">
                  <a:defRPr/>
                </a:pPr>
                <a:endParaRPr lang="en-US" sz="1530" kern="0">
                  <a:solidFill>
                    <a:prstClr val="white"/>
                  </a:solidFill>
                  <a:latin typeface="Calibri" panose="020F0502020204030204"/>
                </a:endParaRPr>
              </a:p>
            </p:txBody>
          </p:sp>
          <p:sp>
            <p:nvSpPr>
              <p:cNvPr id="95" name="Oval 94">
                <a:extLst>
                  <a:ext uri="{FF2B5EF4-FFF2-40B4-BE49-F238E27FC236}">
                    <a16:creationId xmlns:a16="http://schemas.microsoft.com/office/drawing/2014/main" id="{DA4E33CC-77F8-4CB8-AA02-1894DE11FADD}"/>
                  </a:ext>
                </a:extLst>
              </p:cNvPr>
              <p:cNvSpPr/>
              <p:nvPr/>
            </p:nvSpPr>
            <p:spPr>
              <a:xfrm>
                <a:off x="5331124" y="1833712"/>
                <a:ext cx="223688" cy="223688"/>
              </a:xfrm>
              <a:prstGeom prst="ellipse">
                <a:avLst/>
              </a:prstGeom>
              <a:solidFill>
                <a:srgbClr val="33030D"/>
              </a:solidFill>
              <a:ln w="12700" cap="flat" cmpd="sng" algn="ctr">
                <a:noFill/>
                <a:prstDash val="solid"/>
                <a:miter lim="800000"/>
              </a:ln>
              <a:effectLst/>
            </p:spPr>
            <p:txBody>
              <a:bodyPr rtlCol="0" anchor="ctr"/>
              <a:lstStyle/>
              <a:p>
                <a:pPr algn="ctr" defTabSz="914400">
                  <a:defRPr/>
                </a:pPr>
                <a:endParaRPr lang="en-US" sz="1530" kern="0" dirty="0">
                  <a:solidFill>
                    <a:prstClr val="white"/>
                  </a:solidFill>
                  <a:latin typeface="Calibri" panose="020F0502020204030204"/>
                </a:endParaRPr>
              </a:p>
            </p:txBody>
          </p:sp>
          <p:sp>
            <p:nvSpPr>
              <p:cNvPr id="96" name="Oval 95">
                <a:extLst>
                  <a:ext uri="{FF2B5EF4-FFF2-40B4-BE49-F238E27FC236}">
                    <a16:creationId xmlns:a16="http://schemas.microsoft.com/office/drawing/2014/main" id="{26CFC9FE-7344-44E2-832E-DAC996027FF6}"/>
                  </a:ext>
                </a:extLst>
              </p:cNvPr>
              <p:cNvSpPr/>
              <p:nvPr/>
            </p:nvSpPr>
            <p:spPr>
              <a:xfrm>
                <a:off x="5404868" y="1846412"/>
                <a:ext cx="127000" cy="127000"/>
              </a:xfrm>
              <a:prstGeom prst="ellipse">
                <a:avLst/>
              </a:prstGeom>
              <a:solidFill>
                <a:srgbClr val="44546A">
                  <a:lumMod val="20000"/>
                  <a:lumOff val="80000"/>
                </a:srgbClr>
              </a:solidFill>
              <a:ln w="12700" cap="flat" cmpd="sng" algn="ctr">
                <a:noFill/>
                <a:prstDash val="solid"/>
                <a:miter lim="800000"/>
              </a:ln>
              <a:effectLst/>
            </p:spPr>
            <p:txBody>
              <a:bodyPr rtlCol="0" anchor="ctr"/>
              <a:lstStyle/>
              <a:p>
                <a:pPr algn="ctr" defTabSz="914400">
                  <a:defRPr/>
                </a:pPr>
                <a:endParaRPr lang="en-US" sz="1530" kern="0">
                  <a:solidFill>
                    <a:prstClr val="white"/>
                  </a:solidFill>
                  <a:latin typeface="Calibri" panose="020F0502020204030204"/>
                </a:endParaRPr>
              </a:p>
            </p:txBody>
          </p:sp>
          <p:sp>
            <p:nvSpPr>
              <p:cNvPr id="97" name="Oval 96">
                <a:extLst>
                  <a:ext uri="{FF2B5EF4-FFF2-40B4-BE49-F238E27FC236}">
                    <a16:creationId xmlns:a16="http://schemas.microsoft.com/office/drawing/2014/main" id="{3A6D3EDF-78EB-4FC1-AD99-EE2371001C43}"/>
                  </a:ext>
                </a:extLst>
              </p:cNvPr>
              <p:cNvSpPr/>
              <p:nvPr/>
            </p:nvSpPr>
            <p:spPr>
              <a:xfrm>
                <a:off x="5442970" y="1903413"/>
                <a:ext cx="88898" cy="82699"/>
              </a:xfrm>
              <a:prstGeom prst="ellipse">
                <a:avLst/>
              </a:prstGeom>
              <a:solidFill>
                <a:sysClr val="window" lastClr="FFFFFF"/>
              </a:solidFill>
              <a:ln w="12700" cap="flat" cmpd="sng" algn="ctr">
                <a:noFill/>
                <a:prstDash val="solid"/>
                <a:miter lim="800000"/>
              </a:ln>
              <a:effectLst/>
            </p:spPr>
            <p:txBody>
              <a:bodyPr rtlCol="0" anchor="ctr"/>
              <a:lstStyle/>
              <a:p>
                <a:pPr algn="ctr" defTabSz="914400">
                  <a:defRPr/>
                </a:pPr>
                <a:endParaRPr lang="en-US" sz="1530" kern="0">
                  <a:solidFill>
                    <a:prstClr val="white"/>
                  </a:solidFill>
                  <a:latin typeface="Calibri" panose="020F0502020204030204"/>
                </a:endParaRPr>
              </a:p>
            </p:txBody>
          </p:sp>
        </p:grpSp>
        <p:sp>
          <p:nvSpPr>
            <p:cNvPr id="87" name="Flowchart: Manual Operation 26">
              <a:extLst>
                <a:ext uri="{FF2B5EF4-FFF2-40B4-BE49-F238E27FC236}">
                  <a16:creationId xmlns:a16="http://schemas.microsoft.com/office/drawing/2014/main" id="{BDCD1D36-08DD-486B-961A-5191415FAD5E}"/>
                </a:ext>
              </a:extLst>
            </p:cNvPr>
            <p:cNvSpPr/>
            <p:nvPr/>
          </p:nvSpPr>
          <p:spPr>
            <a:xfrm rot="21369137" flipH="1" flipV="1">
              <a:off x="5359054" y="5009771"/>
              <a:ext cx="279424" cy="914400"/>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88" name="Freeform: Shape 851">
              <a:extLst>
                <a:ext uri="{FF2B5EF4-FFF2-40B4-BE49-F238E27FC236}">
                  <a16:creationId xmlns:a16="http://schemas.microsoft.com/office/drawing/2014/main" id="{88CB2DE4-805C-4714-9503-1B242EC338D8}"/>
                </a:ext>
              </a:extLst>
            </p:cNvPr>
            <p:cNvSpPr/>
            <p:nvPr/>
          </p:nvSpPr>
          <p:spPr>
            <a:xfrm>
              <a:off x="5334751" y="4355381"/>
              <a:ext cx="516713" cy="683001"/>
            </a:xfrm>
            <a:custGeom>
              <a:avLst/>
              <a:gdLst>
                <a:gd name="connsiteX0" fmla="*/ 558270 w 833740"/>
                <a:gd name="connsiteY0" fmla="*/ 0 h 1070565"/>
                <a:gd name="connsiteX1" fmla="*/ 577974 w 833740"/>
                <a:gd name="connsiteY1" fmla="*/ 52543 h 1070565"/>
                <a:gd name="connsiteX2" fmla="*/ 719182 w 833740"/>
                <a:gd name="connsiteY2" fmla="*/ 65679 h 1070565"/>
                <a:gd name="connsiteX3" fmla="*/ 738887 w 833740"/>
                <a:gd name="connsiteY3" fmla="*/ 272567 h 1070565"/>
                <a:gd name="connsiteX4" fmla="*/ 804566 w 833740"/>
                <a:gd name="connsiteY4" fmla="*/ 403925 h 1070565"/>
                <a:gd name="connsiteX5" fmla="*/ 719182 w 833740"/>
                <a:gd name="connsiteY5" fmla="*/ 522147 h 1070565"/>
                <a:gd name="connsiteX6" fmla="*/ 830837 w 833740"/>
                <a:gd name="connsiteY6" fmla="*/ 1070565 h 1070565"/>
                <a:gd name="connsiteX7" fmla="*/ 0 w 833740"/>
                <a:gd name="connsiteY7" fmla="*/ 1063995 h 1070565"/>
                <a:gd name="connsiteX8" fmla="*/ 82099 w 833740"/>
                <a:gd name="connsiteY8" fmla="*/ 683061 h 1070565"/>
                <a:gd name="connsiteX9" fmla="*/ 83023 w 833740"/>
                <a:gd name="connsiteY9" fmla="*/ 465088 h 1070565"/>
                <a:gd name="connsiteX10" fmla="*/ 77029 w 833740"/>
                <a:gd name="connsiteY10" fmla="*/ 408275 h 1070565"/>
                <a:gd name="connsiteX11" fmla="*/ 149393 w 833740"/>
                <a:gd name="connsiteY11" fmla="*/ 35266 h 1070565"/>
                <a:gd name="connsiteX12" fmla="*/ 169585 w 833740"/>
                <a:gd name="connsiteY12" fmla="*/ 36072 h 1070565"/>
                <a:gd name="connsiteX13" fmla="*/ 220024 w 833740"/>
                <a:gd name="connsiteY13" fmla="*/ 42691 h 1070565"/>
                <a:gd name="connsiteX14" fmla="*/ 397357 w 833740"/>
                <a:gd name="connsiteY14" fmla="*/ 134641 h 1070565"/>
                <a:gd name="connsiteX15" fmla="*/ 410493 w 833740"/>
                <a:gd name="connsiteY15" fmla="*/ 45976 h 1070565"/>
                <a:gd name="connsiteX16" fmla="*/ 505727 w 833740"/>
                <a:gd name="connsiteY16" fmla="*/ 282420 h 1070565"/>
                <a:gd name="connsiteX17" fmla="*/ 531998 w 833740"/>
                <a:gd name="connsiteY17" fmla="*/ 39407 h 1070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33740" h="1070565">
                  <a:moveTo>
                    <a:pt x="558270" y="0"/>
                  </a:moveTo>
                  <a:lnTo>
                    <a:pt x="577974" y="52543"/>
                  </a:lnTo>
                  <a:lnTo>
                    <a:pt x="719182" y="65679"/>
                  </a:lnTo>
                  <a:lnTo>
                    <a:pt x="738887" y="272567"/>
                  </a:lnTo>
                  <a:cubicBezTo>
                    <a:pt x="770630" y="309785"/>
                    <a:pt x="805660" y="330583"/>
                    <a:pt x="804566" y="403925"/>
                  </a:cubicBezTo>
                  <a:cubicBezTo>
                    <a:pt x="799092" y="489307"/>
                    <a:pt x="747644" y="482740"/>
                    <a:pt x="719182" y="522147"/>
                  </a:cubicBezTo>
                  <a:cubicBezTo>
                    <a:pt x="765158" y="710426"/>
                    <a:pt x="850541" y="879002"/>
                    <a:pt x="830837" y="1070565"/>
                  </a:cubicBezTo>
                  <a:lnTo>
                    <a:pt x="0" y="1063995"/>
                  </a:lnTo>
                  <a:cubicBezTo>
                    <a:pt x="6568" y="926070"/>
                    <a:pt x="55825" y="817701"/>
                    <a:pt x="82099" y="683061"/>
                  </a:cubicBezTo>
                  <a:cubicBezTo>
                    <a:pt x="72248" y="606709"/>
                    <a:pt x="84562" y="535898"/>
                    <a:pt x="83023" y="465088"/>
                  </a:cubicBezTo>
                  <a:lnTo>
                    <a:pt x="77029" y="408275"/>
                  </a:lnTo>
                  <a:lnTo>
                    <a:pt x="149393" y="35266"/>
                  </a:lnTo>
                  <a:lnTo>
                    <a:pt x="169585" y="36072"/>
                  </a:lnTo>
                  <a:cubicBezTo>
                    <a:pt x="186296" y="37765"/>
                    <a:pt x="203057" y="40228"/>
                    <a:pt x="220024" y="42691"/>
                  </a:cubicBezTo>
                  <a:lnTo>
                    <a:pt x="397357" y="134641"/>
                  </a:lnTo>
                  <a:lnTo>
                    <a:pt x="410493" y="45976"/>
                  </a:lnTo>
                  <a:lnTo>
                    <a:pt x="505727" y="282420"/>
                  </a:lnTo>
                  <a:lnTo>
                    <a:pt x="531998" y="39407"/>
                  </a:lnTo>
                  <a:close/>
                </a:path>
              </a:pathLst>
            </a:custGeom>
            <a:solidFill>
              <a:srgbClr val="FF0000"/>
            </a:solidFill>
            <a:ln w="3175" cap="flat" cmpd="sng" algn="ctr">
              <a:solidFill>
                <a:sysClr val="windowText" lastClr="000000"/>
              </a:solidFill>
              <a:prstDash val="solid"/>
              <a:miter lim="800000"/>
            </a:ln>
            <a:effectLst/>
          </p:spPr>
          <p:txBody>
            <a:bodyPr wrap="square" rtlCol="0" anchor="ctr">
              <a:noAutofit/>
            </a:bodyPr>
            <a:lstStyle/>
            <a:p>
              <a:pPr algn="ctr" defTabSz="914400">
                <a:defRPr/>
              </a:pPr>
              <a:endParaRPr lang="en-US" sz="1530" kern="0" dirty="0">
                <a:solidFill>
                  <a:prstClr val="white"/>
                </a:solidFill>
                <a:latin typeface="Calibri" panose="020F0502020204030204"/>
              </a:endParaRPr>
            </a:p>
          </p:txBody>
        </p:sp>
        <p:sp>
          <p:nvSpPr>
            <p:cNvPr id="89" name="Freeform: Shape 852">
              <a:extLst>
                <a:ext uri="{FF2B5EF4-FFF2-40B4-BE49-F238E27FC236}">
                  <a16:creationId xmlns:a16="http://schemas.microsoft.com/office/drawing/2014/main" id="{6601D538-DC37-48F5-9FB3-49F418C2F853}"/>
                </a:ext>
              </a:extLst>
            </p:cNvPr>
            <p:cNvSpPr/>
            <p:nvPr/>
          </p:nvSpPr>
          <p:spPr>
            <a:xfrm rot="19383389">
              <a:off x="5676017" y="4363280"/>
              <a:ext cx="278826" cy="641099"/>
            </a:xfrm>
            <a:custGeom>
              <a:avLst/>
              <a:gdLst>
                <a:gd name="connsiteX0" fmla="*/ 278606 w 278606"/>
                <a:gd name="connsiteY0" fmla="*/ 664369 h 733425"/>
                <a:gd name="connsiteX1" fmla="*/ 14288 w 278606"/>
                <a:gd name="connsiteY1" fmla="*/ 0 h 733425"/>
                <a:gd name="connsiteX2" fmla="*/ 11906 w 278606"/>
                <a:gd name="connsiteY2" fmla="*/ 133350 h 733425"/>
                <a:gd name="connsiteX3" fmla="*/ 0 w 278606"/>
                <a:gd name="connsiteY3" fmla="*/ 383381 h 733425"/>
                <a:gd name="connsiteX4" fmla="*/ 214313 w 278606"/>
                <a:gd name="connsiteY4" fmla="*/ 733425 h 733425"/>
                <a:gd name="connsiteX5" fmla="*/ 278606 w 278606"/>
                <a:gd name="connsiteY5" fmla="*/ 664369 h 733425"/>
                <a:gd name="connsiteX0" fmla="*/ 278606 w 278606"/>
                <a:gd name="connsiteY0" fmla="*/ 664369 h 733425"/>
                <a:gd name="connsiteX1" fmla="*/ 155920 w 278606"/>
                <a:gd name="connsiteY1" fmla="*/ 358437 h 733425"/>
                <a:gd name="connsiteX2" fmla="*/ 14288 w 278606"/>
                <a:gd name="connsiteY2" fmla="*/ 0 h 733425"/>
                <a:gd name="connsiteX3" fmla="*/ 11906 w 278606"/>
                <a:gd name="connsiteY3" fmla="*/ 133350 h 733425"/>
                <a:gd name="connsiteX4" fmla="*/ 0 w 278606"/>
                <a:gd name="connsiteY4" fmla="*/ 383381 h 733425"/>
                <a:gd name="connsiteX5" fmla="*/ 214313 w 278606"/>
                <a:gd name="connsiteY5" fmla="*/ 733425 h 733425"/>
                <a:gd name="connsiteX6" fmla="*/ 278606 w 278606"/>
                <a:gd name="connsiteY6" fmla="*/ 664369 h 733425"/>
                <a:gd name="connsiteX0" fmla="*/ 278606 w 278606"/>
                <a:gd name="connsiteY0" fmla="*/ 704850 h 773906"/>
                <a:gd name="connsiteX1" fmla="*/ 155920 w 278606"/>
                <a:gd name="connsiteY1" fmla="*/ 398918 h 773906"/>
                <a:gd name="connsiteX2" fmla="*/ 42863 w 278606"/>
                <a:gd name="connsiteY2" fmla="*/ 0 h 773906"/>
                <a:gd name="connsiteX3" fmla="*/ 11906 w 278606"/>
                <a:gd name="connsiteY3" fmla="*/ 173831 h 773906"/>
                <a:gd name="connsiteX4" fmla="*/ 0 w 278606"/>
                <a:gd name="connsiteY4" fmla="*/ 423862 h 773906"/>
                <a:gd name="connsiteX5" fmla="*/ 214313 w 278606"/>
                <a:gd name="connsiteY5" fmla="*/ 773906 h 773906"/>
                <a:gd name="connsiteX6" fmla="*/ 278606 w 278606"/>
                <a:gd name="connsiteY6" fmla="*/ 704850 h 773906"/>
                <a:gd name="connsiteX0" fmla="*/ 300037 w 300037"/>
                <a:gd name="connsiteY0" fmla="*/ 685800 h 773906"/>
                <a:gd name="connsiteX1" fmla="*/ 155920 w 300037"/>
                <a:gd name="connsiteY1" fmla="*/ 398918 h 773906"/>
                <a:gd name="connsiteX2" fmla="*/ 42863 w 300037"/>
                <a:gd name="connsiteY2" fmla="*/ 0 h 773906"/>
                <a:gd name="connsiteX3" fmla="*/ 11906 w 300037"/>
                <a:gd name="connsiteY3" fmla="*/ 173831 h 773906"/>
                <a:gd name="connsiteX4" fmla="*/ 0 w 300037"/>
                <a:gd name="connsiteY4" fmla="*/ 423862 h 773906"/>
                <a:gd name="connsiteX5" fmla="*/ 214313 w 300037"/>
                <a:gd name="connsiteY5" fmla="*/ 773906 h 773906"/>
                <a:gd name="connsiteX6" fmla="*/ 300037 w 300037"/>
                <a:gd name="connsiteY6" fmla="*/ 685800 h 773906"/>
                <a:gd name="connsiteX0" fmla="*/ 300037 w 300037"/>
                <a:gd name="connsiteY0" fmla="*/ 685800 h 719138"/>
                <a:gd name="connsiteX1" fmla="*/ 155920 w 300037"/>
                <a:gd name="connsiteY1" fmla="*/ 398918 h 719138"/>
                <a:gd name="connsiteX2" fmla="*/ 42863 w 300037"/>
                <a:gd name="connsiteY2" fmla="*/ 0 h 719138"/>
                <a:gd name="connsiteX3" fmla="*/ 11906 w 300037"/>
                <a:gd name="connsiteY3" fmla="*/ 173831 h 719138"/>
                <a:gd name="connsiteX4" fmla="*/ 0 w 300037"/>
                <a:gd name="connsiteY4" fmla="*/ 423862 h 719138"/>
                <a:gd name="connsiteX5" fmla="*/ 252413 w 300037"/>
                <a:gd name="connsiteY5" fmla="*/ 719138 h 719138"/>
                <a:gd name="connsiteX6" fmla="*/ 300037 w 300037"/>
                <a:gd name="connsiteY6" fmla="*/ 685800 h 719138"/>
                <a:gd name="connsiteX0" fmla="*/ 300037 w 300037"/>
                <a:gd name="connsiteY0" fmla="*/ 685800 h 728663"/>
                <a:gd name="connsiteX1" fmla="*/ 155920 w 300037"/>
                <a:gd name="connsiteY1" fmla="*/ 398918 h 728663"/>
                <a:gd name="connsiteX2" fmla="*/ 42863 w 300037"/>
                <a:gd name="connsiteY2" fmla="*/ 0 h 728663"/>
                <a:gd name="connsiteX3" fmla="*/ 11906 w 300037"/>
                <a:gd name="connsiteY3" fmla="*/ 173831 h 728663"/>
                <a:gd name="connsiteX4" fmla="*/ 0 w 300037"/>
                <a:gd name="connsiteY4" fmla="*/ 423862 h 728663"/>
                <a:gd name="connsiteX5" fmla="*/ 245270 w 300037"/>
                <a:gd name="connsiteY5" fmla="*/ 728663 h 728663"/>
                <a:gd name="connsiteX6" fmla="*/ 300037 w 300037"/>
                <a:gd name="connsiteY6" fmla="*/ 685800 h 728663"/>
                <a:gd name="connsiteX0" fmla="*/ 295274 w 295274"/>
                <a:gd name="connsiteY0" fmla="*/ 685800 h 728663"/>
                <a:gd name="connsiteX1" fmla="*/ 151157 w 295274"/>
                <a:gd name="connsiteY1" fmla="*/ 398918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295274 w 295274"/>
                <a:gd name="connsiteY0" fmla="*/ 685800 h 728663"/>
                <a:gd name="connsiteX1" fmla="*/ 151157 w 295274"/>
                <a:gd name="connsiteY1" fmla="*/ 398918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295274 w 295274"/>
                <a:gd name="connsiteY0" fmla="*/ 685800 h 728663"/>
                <a:gd name="connsiteX1" fmla="*/ 151157 w 295274"/>
                <a:gd name="connsiteY1" fmla="*/ 398918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295274 w 295274"/>
                <a:gd name="connsiteY0" fmla="*/ 685800 h 728663"/>
                <a:gd name="connsiteX1" fmla="*/ 167826 w 295274"/>
                <a:gd name="connsiteY1" fmla="*/ 394155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295274 w 295274"/>
                <a:gd name="connsiteY0" fmla="*/ 685800 h 728663"/>
                <a:gd name="connsiteX1" fmla="*/ 167826 w 295274"/>
                <a:gd name="connsiteY1" fmla="*/ 394155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295274 w 295274"/>
                <a:gd name="connsiteY0" fmla="*/ 685800 h 728663"/>
                <a:gd name="connsiteX1" fmla="*/ 167826 w 295274"/>
                <a:gd name="connsiteY1" fmla="*/ 394155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326230 w 326230"/>
                <a:gd name="connsiteY0" fmla="*/ 666750 h 728663"/>
                <a:gd name="connsiteX1" fmla="*/ 167826 w 326230"/>
                <a:gd name="connsiteY1" fmla="*/ 394155 h 728663"/>
                <a:gd name="connsiteX2" fmla="*/ 38100 w 326230"/>
                <a:gd name="connsiteY2" fmla="*/ 0 h 728663"/>
                <a:gd name="connsiteX3" fmla="*/ 7143 w 326230"/>
                <a:gd name="connsiteY3" fmla="*/ 173831 h 728663"/>
                <a:gd name="connsiteX4" fmla="*/ 0 w 326230"/>
                <a:gd name="connsiteY4" fmla="*/ 426244 h 728663"/>
                <a:gd name="connsiteX5" fmla="*/ 240507 w 326230"/>
                <a:gd name="connsiteY5" fmla="*/ 728663 h 728663"/>
                <a:gd name="connsiteX6" fmla="*/ 326230 w 326230"/>
                <a:gd name="connsiteY6" fmla="*/ 666750 h 728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230" h="728663">
                  <a:moveTo>
                    <a:pt x="326230" y="666750"/>
                  </a:moveTo>
                  <a:cubicBezTo>
                    <a:pt x="289303" y="576679"/>
                    <a:pt x="219041" y="474701"/>
                    <a:pt x="167826" y="394155"/>
                  </a:cubicBezTo>
                  <a:cubicBezTo>
                    <a:pt x="156334" y="268326"/>
                    <a:pt x="97217" y="125830"/>
                    <a:pt x="38100" y="0"/>
                  </a:cubicBezTo>
                  <a:lnTo>
                    <a:pt x="7143" y="173831"/>
                  </a:lnTo>
                  <a:lnTo>
                    <a:pt x="0" y="426244"/>
                  </a:lnTo>
                  <a:lnTo>
                    <a:pt x="240507" y="728663"/>
                  </a:lnTo>
                  <a:lnTo>
                    <a:pt x="326230" y="666750"/>
                  </a:lnTo>
                  <a:close/>
                </a:path>
              </a:pathLst>
            </a:custGeom>
            <a:solidFill>
              <a:srgbClr val="FF0000"/>
            </a:solidFill>
            <a:ln w="0" cap="flat" cmpd="sng" algn="ctr">
              <a:solidFill>
                <a:sysClr val="windowText" lastClr="000000"/>
              </a:solidFill>
              <a:prstDash val="solid"/>
              <a:miter lim="800000"/>
            </a:ln>
            <a:effectLst/>
          </p:spPr>
          <p:txBody>
            <a:bodyPr rtlCol="0" anchor="ctr"/>
            <a:lstStyle/>
            <a:p>
              <a:pPr algn="ctr" defTabSz="914400">
                <a:defRPr/>
              </a:pPr>
              <a:endParaRPr lang="en-US" sz="1530" kern="0" dirty="0">
                <a:solidFill>
                  <a:prstClr val="white"/>
                </a:solidFill>
                <a:latin typeface="Calibri" panose="020F0502020204030204"/>
              </a:endParaRPr>
            </a:p>
          </p:txBody>
        </p:sp>
        <p:sp>
          <p:nvSpPr>
            <p:cNvPr id="90" name="Freeform: Shape 853">
              <a:extLst>
                <a:ext uri="{FF2B5EF4-FFF2-40B4-BE49-F238E27FC236}">
                  <a16:creationId xmlns:a16="http://schemas.microsoft.com/office/drawing/2014/main" id="{E370F3DF-E60E-49F7-9FE6-74A9276A379E}"/>
                </a:ext>
              </a:extLst>
            </p:cNvPr>
            <p:cNvSpPr/>
            <p:nvPr/>
          </p:nvSpPr>
          <p:spPr>
            <a:xfrm rot="19270184">
              <a:off x="6030893" y="4767862"/>
              <a:ext cx="143098" cy="152922"/>
            </a:xfrm>
            <a:custGeom>
              <a:avLst/>
              <a:gdLst>
                <a:gd name="connsiteX0" fmla="*/ 0 w 164306"/>
                <a:gd name="connsiteY0" fmla="*/ 45244 h 190500"/>
                <a:gd name="connsiteX1" fmla="*/ 57150 w 164306"/>
                <a:gd name="connsiteY1" fmla="*/ 0 h 190500"/>
                <a:gd name="connsiteX2" fmla="*/ 164306 w 164306"/>
                <a:gd name="connsiteY2" fmla="*/ 107156 h 190500"/>
                <a:gd name="connsiteX3" fmla="*/ 152400 w 164306"/>
                <a:gd name="connsiteY3" fmla="*/ 121444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4775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92869 w 164306"/>
                <a:gd name="connsiteY12" fmla="*/ 190500 h 190500"/>
                <a:gd name="connsiteX13" fmla="*/ 71437 w 164306"/>
                <a:gd name="connsiteY13" fmla="*/ 159544 h 190500"/>
                <a:gd name="connsiteX14" fmla="*/ 71437 w 164306"/>
                <a:gd name="connsiteY14" fmla="*/ 185738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71437 w 164306"/>
                <a:gd name="connsiteY13" fmla="*/ 185738 h 190500"/>
                <a:gd name="connsiteX14" fmla="*/ 0 w 164306"/>
                <a:gd name="connsiteY14"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66675 w 164306"/>
                <a:gd name="connsiteY13" fmla="*/ 188119 h 190500"/>
                <a:gd name="connsiteX14" fmla="*/ 0 w 164306"/>
                <a:gd name="connsiteY14" fmla="*/ 45244 h 190500"/>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9538 w 164306"/>
                <a:gd name="connsiteY11" fmla="*/ 183356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5012"/>
                <a:gd name="connsiteY0" fmla="*/ 45244 h 192882"/>
                <a:gd name="connsiteX1" fmla="*/ 57150 w 165012"/>
                <a:gd name="connsiteY1" fmla="*/ 0 h 192882"/>
                <a:gd name="connsiteX2" fmla="*/ 164306 w 165012"/>
                <a:gd name="connsiteY2" fmla="*/ 107156 h 192882"/>
                <a:gd name="connsiteX3" fmla="*/ 159544 w 165012"/>
                <a:gd name="connsiteY3" fmla="*/ 128587 h 192882"/>
                <a:gd name="connsiteX4" fmla="*/ 126206 w 165012"/>
                <a:gd name="connsiteY4" fmla="*/ 104775 h 192882"/>
                <a:gd name="connsiteX5" fmla="*/ 157162 w 165012"/>
                <a:gd name="connsiteY5" fmla="*/ 176213 h 192882"/>
                <a:gd name="connsiteX6" fmla="*/ 161924 w 165012"/>
                <a:gd name="connsiteY6" fmla="*/ 161925 h 192882"/>
                <a:gd name="connsiteX7" fmla="*/ 116681 w 165012"/>
                <a:gd name="connsiteY7" fmla="*/ 128588 h 192882"/>
                <a:gd name="connsiteX8" fmla="*/ 140493 w 165012"/>
                <a:gd name="connsiteY8" fmla="*/ 190500 h 192882"/>
                <a:gd name="connsiteX9" fmla="*/ 109536 w 165012"/>
                <a:gd name="connsiteY9" fmla="*/ 166688 h 192882"/>
                <a:gd name="connsiteX10" fmla="*/ 102393 w 165012"/>
                <a:gd name="connsiteY10" fmla="*/ 152400 h 192882"/>
                <a:gd name="connsiteX11" fmla="*/ 104776 w 165012"/>
                <a:gd name="connsiteY11" fmla="*/ 190500 h 192882"/>
                <a:gd name="connsiteX12" fmla="*/ 71437 w 165012"/>
                <a:gd name="connsiteY12" fmla="*/ 159544 h 192882"/>
                <a:gd name="connsiteX13" fmla="*/ 73819 w 165012"/>
                <a:gd name="connsiteY13" fmla="*/ 192882 h 192882"/>
                <a:gd name="connsiteX14" fmla="*/ 0 w 165012"/>
                <a:gd name="connsiteY14" fmla="*/ 45244 h 192882"/>
                <a:gd name="connsiteX0" fmla="*/ 0 w 174678"/>
                <a:gd name="connsiteY0" fmla="*/ 45244 h 192882"/>
                <a:gd name="connsiteX1" fmla="*/ 57150 w 174678"/>
                <a:gd name="connsiteY1" fmla="*/ 0 h 192882"/>
                <a:gd name="connsiteX2" fmla="*/ 164306 w 174678"/>
                <a:gd name="connsiteY2" fmla="*/ 107156 h 192882"/>
                <a:gd name="connsiteX3" fmla="*/ 159544 w 174678"/>
                <a:gd name="connsiteY3" fmla="*/ 128587 h 192882"/>
                <a:gd name="connsiteX4" fmla="*/ 126206 w 174678"/>
                <a:gd name="connsiteY4" fmla="*/ 104775 h 192882"/>
                <a:gd name="connsiteX5" fmla="*/ 157162 w 174678"/>
                <a:gd name="connsiteY5" fmla="*/ 176213 h 192882"/>
                <a:gd name="connsiteX6" fmla="*/ 161924 w 174678"/>
                <a:gd name="connsiteY6" fmla="*/ 161925 h 192882"/>
                <a:gd name="connsiteX7" fmla="*/ 116681 w 174678"/>
                <a:gd name="connsiteY7" fmla="*/ 128588 h 192882"/>
                <a:gd name="connsiteX8" fmla="*/ 140493 w 174678"/>
                <a:gd name="connsiteY8" fmla="*/ 190500 h 192882"/>
                <a:gd name="connsiteX9" fmla="*/ 109536 w 174678"/>
                <a:gd name="connsiteY9" fmla="*/ 166688 h 192882"/>
                <a:gd name="connsiteX10" fmla="*/ 102393 w 174678"/>
                <a:gd name="connsiteY10" fmla="*/ 152400 h 192882"/>
                <a:gd name="connsiteX11" fmla="*/ 104776 w 174678"/>
                <a:gd name="connsiteY11" fmla="*/ 190500 h 192882"/>
                <a:gd name="connsiteX12" fmla="*/ 71437 w 174678"/>
                <a:gd name="connsiteY12" fmla="*/ 159544 h 192882"/>
                <a:gd name="connsiteX13" fmla="*/ 73819 w 174678"/>
                <a:gd name="connsiteY13" fmla="*/ 192882 h 192882"/>
                <a:gd name="connsiteX14" fmla="*/ 0 w 174678"/>
                <a:gd name="connsiteY14" fmla="*/ 45244 h 192882"/>
                <a:gd name="connsiteX0" fmla="*/ 0 w 321102"/>
                <a:gd name="connsiteY0" fmla="*/ 45244 h 221905"/>
                <a:gd name="connsiteX1" fmla="*/ 57150 w 321102"/>
                <a:gd name="connsiteY1" fmla="*/ 0 h 221905"/>
                <a:gd name="connsiteX2" fmla="*/ 164306 w 321102"/>
                <a:gd name="connsiteY2" fmla="*/ 107156 h 221905"/>
                <a:gd name="connsiteX3" fmla="*/ 159544 w 321102"/>
                <a:gd name="connsiteY3" fmla="*/ 128587 h 221905"/>
                <a:gd name="connsiteX4" fmla="*/ 126206 w 321102"/>
                <a:gd name="connsiteY4" fmla="*/ 104775 h 221905"/>
                <a:gd name="connsiteX5" fmla="*/ 316706 w 321102"/>
                <a:gd name="connsiteY5" fmla="*/ 221456 h 221905"/>
                <a:gd name="connsiteX6" fmla="*/ 161924 w 321102"/>
                <a:gd name="connsiteY6" fmla="*/ 161925 h 221905"/>
                <a:gd name="connsiteX7" fmla="*/ 116681 w 321102"/>
                <a:gd name="connsiteY7" fmla="*/ 128588 h 221905"/>
                <a:gd name="connsiteX8" fmla="*/ 140493 w 321102"/>
                <a:gd name="connsiteY8" fmla="*/ 190500 h 221905"/>
                <a:gd name="connsiteX9" fmla="*/ 109536 w 321102"/>
                <a:gd name="connsiteY9" fmla="*/ 166688 h 221905"/>
                <a:gd name="connsiteX10" fmla="*/ 102393 w 321102"/>
                <a:gd name="connsiteY10" fmla="*/ 152400 h 221905"/>
                <a:gd name="connsiteX11" fmla="*/ 104776 w 321102"/>
                <a:gd name="connsiteY11" fmla="*/ 190500 h 221905"/>
                <a:gd name="connsiteX12" fmla="*/ 71437 w 321102"/>
                <a:gd name="connsiteY12" fmla="*/ 159544 h 221905"/>
                <a:gd name="connsiteX13" fmla="*/ 73819 w 321102"/>
                <a:gd name="connsiteY13" fmla="*/ 192882 h 221905"/>
                <a:gd name="connsiteX14" fmla="*/ 0 w 321102"/>
                <a:gd name="connsiteY14" fmla="*/ 45244 h 221905"/>
                <a:gd name="connsiteX0" fmla="*/ 0 w 317093"/>
                <a:gd name="connsiteY0" fmla="*/ 45244 h 227248"/>
                <a:gd name="connsiteX1" fmla="*/ 57150 w 317093"/>
                <a:gd name="connsiteY1" fmla="*/ 0 h 227248"/>
                <a:gd name="connsiteX2" fmla="*/ 164306 w 317093"/>
                <a:gd name="connsiteY2" fmla="*/ 107156 h 227248"/>
                <a:gd name="connsiteX3" fmla="*/ 159544 w 317093"/>
                <a:gd name="connsiteY3" fmla="*/ 128587 h 227248"/>
                <a:gd name="connsiteX4" fmla="*/ 126206 w 317093"/>
                <a:gd name="connsiteY4" fmla="*/ 104775 h 227248"/>
                <a:gd name="connsiteX5" fmla="*/ 316706 w 317093"/>
                <a:gd name="connsiteY5" fmla="*/ 221456 h 227248"/>
                <a:gd name="connsiteX6" fmla="*/ 161924 w 317093"/>
                <a:gd name="connsiteY6" fmla="*/ 161925 h 227248"/>
                <a:gd name="connsiteX7" fmla="*/ 116681 w 317093"/>
                <a:gd name="connsiteY7" fmla="*/ 128588 h 227248"/>
                <a:gd name="connsiteX8" fmla="*/ 140493 w 317093"/>
                <a:gd name="connsiteY8" fmla="*/ 190500 h 227248"/>
                <a:gd name="connsiteX9" fmla="*/ 109536 w 317093"/>
                <a:gd name="connsiteY9" fmla="*/ 166688 h 227248"/>
                <a:gd name="connsiteX10" fmla="*/ 102393 w 317093"/>
                <a:gd name="connsiteY10" fmla="*/ 152400 h 227248"/>
                <a:gd name="connsiteX11" fmla="*/ 104776 w 317093"/>
                <a:gd name="connsiteY11" fmla="*/ 190500 h 227248"/>
                <a:gd name="connsiteX12" fmla="*/ 71437 w 317093"/>
                <a:gd name="connsiteY12" fmla="*/ 159544 h 227248"/>
                <a:gd name="connsiteX13" fmla="*/ 73819 w 317093"/>
                <a:gd name="connsiteY13" fmla="*/ 192882 h 227248"/>
                <a:gd name="connsiteX14" fmla="*/ 0 w 317093"/>
                <a:gd name="connsiteY14" fmla="*/ 45244 h 227248"/>
                <a:gd name="connsiteX0" fmla="*/ 0 w 298084"/>
                <a:gd name="connsiteY0" fmla="*/ 45244 h 211648"/>
                <a:gd name="connsiteX1" fmla="*/ 57150 w 298084"/>
                <a:gd name="connsiteY1" fmla="*/ 0 h 211648"/>
                <a:gd name="connsiteX2" fmla="*/ 164306 w 298084"/>
                <a:gd name="connsiteY2" fmla="*/ 107156 h 211648"/>
                <a:gd name="connsiteX3" fmla="*/ 159544 w 298084"/>
                <a:gd name="connsiteY3" fmla="*/ 128587 h 211648"/>
                <a:gd name="connsiteX4" fmla="*/ 126206 w 298084"/>
                <a:gd name="connsiteY4" fmla="*/ 104775 h 211648"/>
                <a:gd name="connsiteX5" fmla="*/ 297656 w 298084"/>
                <a:gd name="connsiteY5" fmla="*/ 204788 h 211648"/>
                <a:gd name="connsiteX6" fmla="*/ 161924 w 298084"/>
                <a:gd name="connsiteY6" fmla="*/ 161925 h 211648"/>
                <a:gd name="connsiteX7" fmla="*/ 116681 w 298084"/>
                <a:gd name="connsiteY7" fmla="*/ 128588 h 211648"/>
                <a:gd name="connsiteX8" fmla="*/ 140493 w 298084"/>
                <a:gd name="connsiteY8" fmla="*/ 190500 h 211648"/>
                <a:gd name="connsiteX9" fmla="*/ 109536 w 298084"/>
                <a:gd name="connsiteY9" fmla="*/ 166688 h 211648"/>
                <a:gd name="connsiteX10" fmla="*/ 102393 w 298084"/>
                <a:gd name="connsiteY10" fmla="*/ 152400 h 211648"/>
                <a:gd name="connsiteX11" fmla="*/ 104776 w 298084"/>
                <a:gd name="connsiteY11" fmla="*/ 190500 h 211648"/>
                <a:gd name="connsiteX12" fmla="*/ 71437 w 298084"/>
                <a:gd name="connsiteY12" fmla="*/ 159544 h 211648"/>
                <a:gd name="connsiteX13" fmla="*/ 73819 w 298084"/>
                <a:gd name="connsiteY13" fmla="*/ 192882 h 211648"/>
                <a:gd name="connsiteX14" fmla="*/ 0 w 298084"/>
                <a:gd name="connsiteY14" fmla="*/ 45244 h 211648"/>
                <a:gd name="connsiteX0" fmla="*/ 0 w 224568"/>
                <a:gd name="connsiteY0" fmla="*/ 45244 h 205093"/>
                <a:gd name="connsiteX1" fmla="*/ 57150 w 224568"/>
                <a:gd name="connsiteY1" fmla="*/ 0 h 205093"/>
                <a:gd name="connsiteX2" fmla="*/ 164306 w 224568"/>
                <a:gd name="connsiteY2" fmla="*/ 107156 h 205093"/>
                <a:gd name="connsiteX3" fmla="*/ 159544 w 224568"/>
                <a:gd name="connsiteY3" fmla="*/ 128587 h 205093"/>
                <a:gd name="connsiteX4" fmla="*/ 126206 w 224568"/>
                <a:gd name="connsiteY4" fmla="*/ 104775 h 205093"/>
                <a:gd name="connsiteX5" fmla="*/ 223837 w 224568"/>
                <a:gd name="connsiteY5" fmla="*/ 197644 h 205093"/>
                <a:gd name="connsiteX6" fmla="*/ 161924 w 224568"/>
                <a:gd name="connsiteY6" fmla="*/ 161925 h 205093"/>
                <a:gd name="connsiteX7" fmla="*/ 116681 w 224568"/>
                <a:gd name="connsiteY7" fmla="*/ 128588 h 205093"/>
                <a:gd name="connsiteX8" fmla="*/ 140493 w 224568"/>
                <a:gd name="connsiteY8" fmla="*/ 190500 h 205093"/>
                <a:gd name="connsiteX9" fmla="*/ 109536 w 224568"/>
                <a:gd name="connsiteY9" fmla="*/ 166688 h 205093"/>
                <a:gd name="connsiteX10" fmla="*/ 102393 w 224568"/>
                <a:gd name="connsiteY10" fmla="*/ 152400 h 205093"/>
                <a:gd name="connsiteX11" fmla="*/ 104776 w 224568"/>
                <a:gd name="connsiteY11" fmla="*/ 190500 h 205093"/>
                <a:gd name="connsiteX12" fmla="*/ 71437 w 224568"/>
                <a:gd name="connsiteY12" fmla="*/ 159544 h 205093"/>
                <a:gd name="connsiteX13" fmla="*/ 73819 w 224568"/>
                <a:gd name="connsiteY13" fmla="*/ 192882 h 205093"/>
                <a:gd name="connsiteX14" fmla="*/ 0 w 224568"/>
                <a:gd name="connsiteY14" fmla="*/ 45244 h 205093"/>
                <a:gd name="connsiteX0" fmla="*/ 0 w 224725"/>
                <a:gd name="connsiteY0" fmla="*/ 45244 h 197793"/>
                <a:gd name="connsiteX1" fmla="*/ 57150 w 224725"/>
                <a:gd name="connsiteY1" fmla="*/ 0 h 197793"/>
                <a:gd name="connsiteX2" fmla="*/ 164306 w 224725"/>
                <a:gd name="connsiteY2" fmla="*/ 107156 h 197793"/>
                <a:gd name="connsiteX3" fmla="*/ 159544 w 224725"/>
                <a:gd name="connsiteY3" fmla="*/ 128587 h 197793"/>
                <a:gd name="connsiteX4" fmla="*/ 126206 w 224725"/>
                <a:gd name="connsiteY4" fmla="*/ 104775 h 197793"/>
                <a:gd name="connsiteX5" fmla="*/ 223837 w 224725"/>
                <a:gd name="connsiteY5" fmla="*/ 197644 h 197793"/>
                <a:gd name="connsiteX6" fmla="*/ 161924 w 224725"/>
                <a:gd name="connsiteY6" fmla="*/ 161925 h 197793"/>
                <a:gd name="connsiteX7" fmla="*/ 116681 w 224725"/>
                <a:gd name="connsiteY7" fmla="*/ 128588 h 197793"/>
                <a:gd name="connsiteX8" fmla="*/ 140493 w 224725"/>
                <a:gd name="connsiteY8" fmla="*/ 190500 h 197793"/>
                <a:gd name="connsiteX9" fmla="*/ 109536 w 224725"/>
                <a:gd name="connsiteY9" fmla="*/ 166688 h 197793"/>
                <a:gd name="connsiteX10" fmla="*/ 102393 w 224725"/>
                <a:gd name="connsiteY10" fmla="*/ 152400 h 197793"/>
                <a:gd name="connsiteX11" fmla="*/ 104776 w 224725"/>
                <a:gd name="connsiteY11" fmla="*/ 190500 h 197793"/>
                <a:gd name="connsiteX12" fmla="*/ 71437 w 224725"/>
                <a:gd name="connsiteY12" fmla="*/ 159544 h 197793"/>
                <a:gd name="connsiteX13" fmla="*/ 73819 w 224725"/>
                <a:gd name="connsiteY13" fmla="*/ 192882 h 197793"/>
                <a:gd name="connsiteX14" fmla="*/ 0 w 224725"/>
                <a:gd name="connsiteY14" fmla="*/ 45244 h 197793"/>
                <a:gd name="connsiteX0" fmla="*/ 0 w 223858"/>
                <a:gd name="connsiteY0" fmla="*/ 45244 h 197802"/>
                <a:gd name="connsiteX1" fmla="*/ 57150 w 223858"/>
                <a:gd name="connsiteY1" fmla="*/ 0 h 197802"/>
                <a:gd name="connsiteX2" fmla="*/ 164306 w 223858"/>
                <a:gd name="connsiteY2" fmla="*/ 107156 h 197802"/>
                <a:gd name="connsiteX3" fmla="*/ 159544 w 223858"/>
                <a:gd name="connsiteY3" fmla="*/ 128587 h 197802"/>
                <a:gd name="connsiteX4" fmla="*/ 126206 w 223858"/>
                <a:gd name="connsiteY4" fmla="*/ 104775 h 197802"/>
                <a:gd name="connsiteX5" fmla="*/ 223837 w 223858"/>
                <a:gd name="connsiteY5" fmla="*/ 197644 h 197802"/>
                <a:gd name="connsiteX6" fmla="*/ 116681 w 223858"/>
                <a:gd name="connsiteY6" fmla="*/ 128588 h 197802"/>
                <a:gd name="connsiteX7" fmla="*/ 140493 w 223858"/>
                <a:gd name="connsiteY7" fmla="*/ 190500 h 197802"/>
                <a:gd name="connsiteX8" fmla="*/ 109536 w 223858"/>
                <a:gd name="connsiteY8" fmla="*/ 166688 h 197802"/>
                <a:gd name="connsiteX9" fmla="*/ 102393 w 223858"/>
                <a:gd name="connsiteY9" fmla="*/ 152400 h 197802"/>
                <a:gd name="connsiteX10" fmla="*/ 104776 w 223858"/>
                <a:gd name="connsiteY10" fmla="*/ 190500 h 197802"/>
                <a:gd name="connsiteX11" fmla="*/ 71437 w 223858"/>
                <a:gd name="connsiteY11" fmla="*/ 159544 h 197802"/>
                <a:gd name="connsiteX12" fmla="*/ 73819 w 223858"/>
                <a:gd name="connsiteY12" fmla="*/ 192882 h 197802"/>
                <a:gd name="connsiteX13" fmla="*/ 0 w 223858"/>
                <a:gd name="connsiteY13" fmla="*/ 45244 h 197802"/>
                <a:gd name="connsiteX0" fmla="*/ 0 w 169122"/>
                <a:gd name="connsiteY0" fmla="*/ 45244 h 192882"/>
                <a:gd name="connsiteX1" fmla="*/ 57150 w 169122"/>
                <a:gd name="connsiteY1" fmla="*/ 0 h 192882"/>
                <a:gd name="connsiteX2" fmla="*/ 164306 w 169122"/>
                <a:gd name="connsiteY2" fmla="*/ 107156 h 192882"/>
                <a:gd name="connsiteX3" fmla="*/ 159544 w 169122"/>
                <a:gd name="connsiteY3" fmla="*/ 128587 h 192882"/>
                <a:gd name="connsiteX4" fmla="*/ 126206 w 169122"/>
                <a:gd name="connsiteY4" fmla="*/ 104775 h 192882"/>
                <a:gd name="connsiteX5" fmla="*/ 169069 w 169122"/>
                <a:gd name="connsiteY5" fmla="*/ 164307 h 192882"/>
                <a:gd name="connsiteX6" fmla="*/ 116681 w 169122"/>
                <a:gd name="connsiteY6" fmla="*/ 128588 h 192882"/>
                <a:gd name="connsiteX7" fmla="*/ 140493 w 169122"/>
                <a:gd name="connsiteY7" fmla="*/ 190500 h 192882"/>
                <a:gd name="connsiteX8" fmla="*/ 109536 w 169122"/>
                <a:gd name="connsiteY8" fmla="*/ 166688 h 192882"/>
                <a:gd name="connsiteX9" fmla="*/ 102393 w 169122"/>
                <a:gd name="connsiteY9" fmla="*/ 152400 h 192882"/>
                <a:gd name="connsiteX10" fmla="*/ 104776 w 169122"/>
                <a:gd name="connsiteY10" fmla="*/ 190500 h 192882"/>
                <a:gd name="connsiteX11" fmla="*/ 71437 w 169122"/>
                <a:gd name="connsiteY11" fmla="*/ 159544 h 192882"/>
                <a:gd name="connsiteX12" fmla="*/ 73819 w 169122"/>
                <a:gd name="connsiteY12" fmla="*/ 192882 h 192882"/>
                <a:gd name="connsiteX13" fmla="*/ 0 w 169122"/>
                <a:gd name="connsiteY13" fmla="*/ 45244 h 192882"/>
                <a:gd name="connsiteX0" fmla="*/ 0 w 223859"/>
                <a:gd name="connsiteY0" fmla="*/ 45244 h 197803"/>
                <a:gd name="connsiteX1" fmla="*/ 57150 w 223859"/>
                <a:gd name="connsiteY1" fmla="*/ 0 h 197803"/>
                <a:gd name="connsiteX2" fmla="*/ 164306 w 223859"/>
                <a:gd name="connsiteY2" fmla="*/ 107156 h 197803"/>
                <a:gd name="connsiteX3" fmla="*/ 159544 w 223859"/>
                <a:gd name="connsiteY3" fmla="*/ 128587 h 197803"/>
                <a:gd name="connsiteX4" fmla="*/ 126206 w 223859"/>
                <a:gd name="connsiteY4" fmla="*/ 104775 h 197803"/>
                <a:gd name="connsiteX5" fmla="*/ 223838 w 223859"/>
                <a:gd name="connsiteY5" fmla="*/ 197645 h 197803"/>
                <a:gd name="connsiteX6" fmla="*/ 116681 w 223859"/>
                <a:gd name="connsiteY6" fmla="*/ 128588 h 197803"/>
                <a:gd name="connsiteX7" fmla="*/ 140493 w 223859"/>
                <a:gd name="connsiteY7" fmla="*/ 190500 h 197803"/>
                <a:gd name="connsiteX8" fmla="*/ 109536 w 223859"/>
                <a:gd name="connsiteY8" fmla="*/ 166688 h 197803"/>
                <a:gd name="connsiteX9" fmla="*/ 102393 w 223859"/>
                <a:gd name="connsiteY9" fmla="*/ 152400 h 197803"/>
                <a:gd name="connsiteX10" fmla="*/ 104776 w 223859"/>
                <a:gd name="connsiteY10" fmla="*/ 190500 h 197803"/>
                <a:gd name="connsiteX11" fmla="*/ 71437 w 223859"/>
                <a:gd name="connsiteY11" fmla="*/ 159544 h 197803"/>
                <a:gd name="connsiteX12" fmla="*/ 73819 w 223859"/>
                <a:gd name="connsiteY12" fmla="*/ 192882 h 197803"/>
                <a:gd name="connsiteX13" fmla="*/ 0 w 223859"/>
                <a:gd name="connsiteY13" fmla="*/ 45244 h 197803"/>
                <a:gd name="connsiteX0" fmla="*/ 0 w 211956"/>
                <a:gd name="connsiteY0" fmla="*/ 45244 h 226334"/>
                <a:gd name="connsiteX1" fmla="*/ 57150 w 211956"/>
                <a:gd name="connsiteY1" fmla="*/ 0 h 226334"/>
                <a:gd name="connsiteX2" fmla="*/ 164306 w 211956"/>
                <a:gd name="connsiteY2" fmla="*/ 107156 h 226334"/>
                <a:gd name="connsiteX3" fmla="*/ 159544 w 211956"/>
                <a:gd name="connsiteY3" fmla="*/ 128587 h 226334"/>
                <a:gd name="connsiteX4" fmla="*/ 126206 w 211956"/>
                <a:gd name="connsiteY4" fmla="*/ 104775 h 226334"/>
                <a:gd name="connsiteX5" fmla="*/ 211932 w 211956"/>
                <a:gd name="connsiteY5" fmla="*/ 226220 h 226334"/>
                <a:gd name="connsiteX6" fmla="*/ 116681 w 211956"/>
                <a:gd name="connsiteY6" fmla="*/ 128588 h 226334"/>
                <a:gd name="connsiteX7" fmla="*/ 140493 w 211956"/>
                <a:gd name="connsiteY7" fmla="*/ 190500 h 226334"/>
                <a:gd name="connsiteX8" fmla="*/ 109536 w 211956"/>
                <a:gd name="connsiteY8" fmla="*/ 166688 h 226334"/>
                <a:gd name="connsiteX9" fmla="*/ 102393 w 211956"/>
                <a:gd name="connsiteY9" fmla="*/ 152400 h 226334"/>
                <a:gd name="connsiteX10" fmla="*/ 104776 w 211956"/>
                <a:gd name="connsiteY10" fmla="*/ 190500 h 226334"/>
                <a:gd name="connsiteX11" fmla="*/ 71437 w 211956"/>
                <a:gd name="connsiteY11" fmla="*/ 159544 h 226334"/>
                <a:gd name="connsiteX12" fmla="*/ 73819 w 211956"/>
                <a:gd name="connsiteY12" fmla="*/ 192882 h 226334"/>
                <a:gd name="connsiteX13" fmla="*/ 0 w 211956"/>
                <a:gd name="connsiteY13" fmla="*/ 45244 h 226334"/>
                <a:gd name="connsiteX0" fmla="*/ 0 w 218024"/>
                <a:gd name="connsiteY0" fmla="*/ 45244 h 226240"/>
                <a:gd name="connsiteX1" fmla="*/ 57150 w 218024"/>
                <a:gd name="connsiteY1" fmla="*/ 0 h 226240"/>
                <a:gd name="connsiteX2" fmla="*/ 164306 w 218024"/>
                <a:gd name="connsiteY2" fmla="*/ 107156 h 226240"/>
                <a:gd name="connsiteX3" fmla="*/ 159544 w 218024"/>
                <a:gd name="connsiteY3" fmla="*/ 128587 h 226240"/>
                <a:gd name="connsiteX4" fmla="*/ 126206 w 218024"/>
                <a:gd name="connsiteY4" fmla="*/ 104775 h 226240"/>
                <a:gd name="connsiteX5" fmla="*/ 211932 w 218024"/>
                <a:gd name="connsiteY5" fmla="*/ 226220 h 226240"/>
                <a:gd name="connsiteX6" fmla="*/ 116681 w 218024"/>
                <a:gd name="connsiteY6" fmla="*/ 128588 h 226240"/>
                <a:gd name="connsiteX7" fmla="*/ 140493 w 218024"/>
                <a:gd name="connsiteY7" fmla="*/ 190500 h 226240"/>
                <a:gd name="connsiteX8" fmla="*/ 109536 w 218024"/>
                <a:gd name="connsiteY8" fmla="*/ 166688 h 226240"/>
                <a:gd name="connsiteX9" fmla="*/ 102393 w 218024"/>
                <a:gd name="connsiteY9" fmla="*/ 152400 h 226240"/>
                <a:gd name="connsiteX10" fmla="*/ 104776 w 218024"/>
                <a:gd name="connsiteY10" fmla="*/ 190500 h 226240"/>
                <a:gd name="connsiteX11" fmla="*/ 71437 w 218024"/>
                <a:gd name="connsiteY11" fmla="*/ 159544 h 226240"/>
                <a:gd name="connsiteX12" fmla="*/ 73819 w 218024"/>
                <a:gd name="connsiteY12" fmla="*/ 192882 h 226240"/>
                <a:gd name="connsiteX13" fmla="*/ 0 w 218024"/>
                <a:gd name="connsiteY13" fmla="*/ 45244 h 226240"/>
                <a:gd name="connsiteX0" fmla="*/ 0 w 211230"/>
                <a:gd name="connsiteY0" fmla="*/ 45244 h 228620"/>
                <a:gd name="connsiteX1" fmla="*/ 57150 w 211230"/>
                <a:gd name="connsiteY1" fmla="*/ 0 h 228620"/>
                <a:gd name="connsiteX2" fmla="*/ 164306 w 211230"/>
                <a:gd name="connsiteY2" fmla="*/ 107156 h 228620"/>
                <a:gd name="connsiteX3" fmla="*/ 159544 w 211230"/>
                <a:gd name="connsiteY3" fmla="*/ 128587 h 228620"/>
                <a:gd name="connsiteX4" fmla="*/ 126206 w 211230"/>
                <a:gd name="connsiteY4" fmla="*/ 104775 h 228620"/>
                <a:gd name="connsiteX5" fmla="*/ 204788 w 211230"/>
                <a:gd name="connsiteY5" fmla="*/ 228601 h 228620"/>
                <a:gd name="connsiteX6" fmla="*/ 116681 w 211230"/>
                <a:gd name="connsiteY6" fmla="*/ 128588 h 228620"/>
                <a:gd name="connsiteX7" fmla="*/ 140493 w 211230"/>
                <a:gd name="connsiteY7" fmla="*/ 190500 h 228620"/>
                <a:gd name="connsiteX8" fmla="*/ 109536 w 211230"/>
                <a:gd name="connsiteY8" fmla="*/ 166688 h 228620"/>
                <a:gd name="connsiteX9" fmla="*/ 102393 w 211230"/>
                <a:gd name="connsiteY9" fmla="*/ 152400 h 228620"/>
                <a:gd name="connsiteX10" fmla="*/ 104776 w 211230"/>
                <a:gd name="connsiteY10" fmla="*/ 190500 h 228620"/>
                <a:gd name="connsiteX11" fmla="*/ 71437 w 211230"/>
                <a:gd name="connsiteY11" fmla="*/ 159544 h 228620"/>
                <a:gd name="connsiteX12" fmla="*/ 73819 w 211230"/>
                <a:gd name="connsiteY12" fmla="*/ 192882 h 228620"/>
                <a:gd name="connsiteX13" fmla="*/ 0 w 211230"/>
                <a:gd name="connsiteY13" fmla="*/ 45244 h 228620"/>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8119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47637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0975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75966"/>
                <a:gd name="connsiteY0" fmla="*/ 45244 h 192882"/>
                <a:gd name="connsiteX1" fmla="*/ 57150 w 175966"/>
                <a:gd name="connsiteY1" fmla="*/ 0 h 192882"/>
                <a:gd name="connsiteX2" fmla="*/ 164306 w 175966"/>
                <a:gd name="connsiteY2" fmla="*/ 107156 h 192882"/>
                <a:gd name="connsiteX3" fmla="*/ 159544 w 175966"/>
                <a:gd name="connsiteY3" fmla="*/ 128587 h 192882"/>
                <a:gd name="connsiteX4" fmla="*/ 126206 w 175966"/>
                <a:gd name="connsiteY4" fmla="*/ 104775 h 192882"/>
                <a:gd name="connsiteX5" fmla="*/ 166688 w 175966"/>
                <a:gd name="connsiteY5" fmla="*/ 176212 h 192882"/>
                <a:gd name="connsiteX6" fmla="*/ 116681 w 175966"/>
                <a:gd name="connsiteY6" fmla="*/ 128588 h 192882"/>
                <a:gd name="connsiteX7" fmla="*/ 140493 w 175966"/>
                <a:gd name="connsiteY7" fmla="*/ 190500 h 192882"/>
                <a:gd name="connsiteX8" fmla="*/ 109536 w 175966"/>
                <a:gd name="connsiteY8" fmla="*/ 166688 h 192882"/>
                <a:gd name="connsiteX9" fmla="*/ 102393 w 175966"/>
                <a:gd name="connsiteY9" fmla="*/ 152400 h 192882"/>
                <a:gd name="connsiteX10" fmla="*/ 104776 w 175966"/>
                <a:gd name="connsiteY10" fmla="*/ 190500 h 192882"/>
                <a:gd name="connsiteX11" fmla="*/ 71437 w 175966"/>
                <a:gd name="connsiteY11" fmla="*/ 159544 h 192882"/>
                <a:gd name="connsiteX12" fmla="*/ 73819 w 175966"/>
                <a:gd name="connsiteY12" fmla="*/ 192882 h 192882"/>
                <a:gd name="connsiteX13" fmla="*/ 0 w 175966"/>
                <a:gd name="connsiteY13" fmla="*/ 45244 h 192882"/>
                <a:gd name="connsiteX0" fmla="*/ 0 w 167424"/>
                <a:gd name="connsiteY0" fmla="*/ 45244 h 192882"/>
                <a:gd name="connsiteX1" fmla="*/ 57150 w 167424"/>
                <a:gd name="connsiteY1" fmla="*/ 0 h 192882"/>
                <a:gd name="connsiteX2" fmla="*/ 164306 w 167424"/>
                <a:gd name="connsiteY2" fmla="*/ 107156 h 192882"/>
                <a:gd name="connsiteX3" fmla="*/ 159544 w 167424"/>
                <a:gd name="connsiteY3" fmla="*/ 128587 h 192882"/>
                <a:gd name="connsiteX4" fmla="*/ 126206 w 167424"/>
                <a:gd name="connsiteY4" fmla="*/ 104775 h 192882"/>
                <a:gd name="connsiteX5" fmla="*/ 166688 w 167424"/>
                <a:gd name="connsiteY5" fmla="*/ 176212 h 192882"/>
                <a:gd name="connsiteX6" fmla="*/ 116681 w 167424"/>
                <a:gd name="connsiteY6" fmla="*/ 128588 h 192882"/>
                <a:gd name="connsiteX7" fmla="*/ 140493 w 167424"/>
                <a:gd name="connsiteY7" fmla="*/ 190500 h 192882"/>
                <a:gd name="connsiteX8" fmla="*/ 109536 w 167424"/>
                <a:gd name="connsiteY8" fmla="*/ 166688 h 192882"/>
                <a:gd name="connsiteX9" fmla="*/ 102393 w 167424"/>
                <a:gd name="connsiteY9" fmla="*/ 152400 h 192882"/>
                <a:gd name="connsiteX10" fmla="*/ 104776 w 167424"/>
                <a:gd name="connsiteY10" fmla="*/ 190500 h 192882"/>
                <a:gd name="connsiteX11" fmla="*/ 71437 w 167424"/>
                <a:gd name="connsiteY11" fmla="*/ 159544 h 192882"/>
                <a:gd name="connsiteX12" fmla="*/ 73819 w 167424"/>
                <a:gd name="connsiteY12" fmla="*/ 192882 h 192882"/>
                <a:gd name="connsiteX13" fmla="*/ 0 w 167424"/>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9544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69765"/>
                <a:gd name="connsiteY0" fmla="*/ 45244 h 192882"/>
                <a:gd name="connsiteX1" fmla="*/ 57150 w 169765"/>
                <a:gd name="connsiteY1" fmla="*/ 0 h 192882"/>
                <a:gd name="connsiteX2" fmla="*/ 164306 w 169765"/>
                <a:gd name="connsiteY2" fmla="*/ 107156 h 192882"/>
                <a:gd name="connsiteX3" fmla="*/ 159544 w 169765"/>
                <a:gd name="connsiteY3" fmla="*/ 128587 h 192882"/>
                <a:gd name="connsiteX4" fmla="*/ 126206 w 169765"/>
                <a:gd name="connsiteY4" fmla="*/ 104775 h 192882"/>
                <a:gd name="connsiteX5" fmla="*/ 169069 w 169765"/>
                <a:gd name="connsiteY5" fmla="*/ 178594 h 192882"/>
                <a:gd name="connsiteX6" fmla="*/ 116681 w 169765"/>
                <a:gd name="connsiteY6" fmla="*/ 128588 h 192882"/>
                <a:gd name="connsiteX7" fmla="*/ 140493 w 169765"/>
                <a:gd name="connsiteY7" fmla="*/ 190500 h 192882"/>
                <a:gd name="connsiteX8" fmla="*/ 109536 w 169765"/>
                <a:gd name="connsiteY8" fmla="*/ 166688 h 192882"/>
                <a:gd name="connsiteX9" fmla="*/ 102393 w 169765"/>
                <a:gd name="connsiteY9" fmla="*/ 152400 h 192882"/>
                <a:gd name="connsiteX10" fmla="*/ 104776 w 169765"/>
                <a:gd name="connsiteY10" fmla="*/ 190500 h 192882"/>
                <a:gd name="connsiteX11" fmla="*/ 71437 w 169765"/>
                <a:gd name="connsiteY11" fmla="*/ 159544 h 192882"/>
                <a:gd name="connsiteX12" fmla="*/ 73819 w 169765"/>
                <a:gd name="connsiteY12" fmla="*/ 192882 h 192882"/>
                <a:gd name="connsiteX13" fmla="*/ 0 w 169765"/>
                <a:gd name="connsiteY13" fmla="*/ 45244 h 192882"/>
                <a:gd name="connsiteX0" fmla="*/ 0 w 209911"/>
                <a:gd name="connsiteY0" fmla="*/ 45244 h 192882"/>
                <a:gd name="connsiteX1" fmla="*/ 57150 w 209911"/>
                <a:gd name="connsiteY1" fmla="*/ 0 h 192882"/>
                <a:gd name="connsiteX2" fmla="*/ 164306 w 209911"/>
                <a:gd name="connsiteY2" fmla="*/ 107156 h 192882"/>
                <a:gd name="connsiteX3" fmla="*/ 159544 w 209911"/>
                <a:gd name="connsiteY3" fmla="*/ 128587 h 192882"/>
                <a:gd name="connsiteX4" fmla="*/ 126206 w 209911"/>
                <a:gd name="connsiteY4" fmla="*/ 104775 h 192882"/>
                <a:gd name="connsiteX5" fmla="*/ 209550 w 209911"/>
                <a:gd name="connsiteY5" fmla="*/ 180975 h 192882"/>
                <a:gd name="connsiteX6" fmla="*/ 116681 w 209911"/>
                <a:gd name="connsiteY6" fmla="*/ 128588 h 192882"/>
                <a:gd name="connsiteX7" fmla="*/ 140493 w 209911"/>
                <a:gd name="connsiteY7" fmla="*/ 190500 h 192882"/>
                <a:gd name="connsiteX8" fmla="*/ 109536 w 209911"/>
                <a:gd name="connsiteY8" fmla="*/ 166688 h 192882"/>
                <a:gd name="connsiteX9" fmla="*/ 102393 w 209911"/>
                <a:gd name="connsiteY9" fmla="*/ 152400 h 192882"/>
                <a:gd name="connsiteX10" fmla="*/ 104776 w 209911"/>
                <a:gd name="connsiteY10" fmla="*/ 190500 h 192882"/>
                <a:gd name="connsiteX11" fmla="*/ 71437 w 209911"/>
                <a:gd name="connsiteY11" fmla="*/ 159544 h 192882"/>
                <a:gd name="connsiteX12" fmla="*/ 73819 w 209911"/>
                <a:gd name="connsiteY12" fmla="*/ 192882 h 192882"/>
                <a:gd name="connsiteX13" fmla="*/ 0 w 209911"/>
                <a:gd name="connsiteY13" fmla="*/ 45244 h 192882"/>
                <a:gd name="connsiteX0" fmla="*/ 0 w 210987"/>
                <a:gd name="connsiteY0" fmla="*/ 45244 h 192882"/>
                <a:gd name="connsiteX1" fmla="*/ 57150 w 210987"/>
                <a:gd name="connsiteY1" fmla="*/ 0 h 192882"/>
                <a:gd name="connsiteX2" fmla="*/ 164306 w 210987"/>
                <a:gd name="connsiteY2" fmla="*/ 107156 h 192882"/>
                <a:gd name="connsiteX3" fmla="*/ 159544 w 210987"/>
                <a:gd name="connsiteY3" fmla="*/ 128587 h 192882"/>
                <a:gd name="connsiteX4" fmla="*/ 126206 w 210987"/>
                <a:gd name="connsiteY4" fmla="*/ 104775 h 192882"/>
                <a:gd name="connsiteX5" fmla="*/ 209550 w 210987"/>
                <a:gd name="connsiteY5" fmla="*/ 180975 h 192882"/>
                <a:gd name="connsiteX6" fmla="*/ 116681 w 210987"/>
                <a:gd name="connsiteY6" fmla="*/ 128588 h 192882"/>
                <a:gd name="connsiteX7" fmla="*/ 140493 w 210987"/>
                <a:gd name="connsiteY7" fmla="*/ 190500 h 192882"/>
                <a:gd name="connsiteX8" fmla="*/ 109536 w 210987"/>
                <a:gd name="connsiteY8" fmla="*/ 166688 h 192882"/>
                <a:gd name="connsiteX9" fmla="*/ 102393 w 210987"/>
                <a:gd name="connsiteY9" fmla="*/ 152400 h 192882"/>
                <a:gd name="connsiteX10" fmla="*/ 104776 w 210987"/>
                <a:gd name="connsiteY10" fmla="*/ 190500 h 192882"/>
                <a:gd name="connsiteX11" fmla="*/ 71437 w 210987"/>
                <a:gd name="connsiteY11" fmla="*/ 159544 h 192882"/>
                <a:gd name="connsiteX12" fmla="*/ 73819 w 210987"/>
                <a:gd name="connsiteY12" fmla="*/ 192882 h 192882"/>
                <a:gd name="connsiteX13" fmla="*/ 0 w 210987"/>
                <a:gd name="connsiteY13" fmla="*/ 45244 h 192882"/>
                <a:gd name="connsiteX0" fmla="*/ 0 w 178407"/>
                <a:gd name="connsiteY0" fmla="*/ 45244 h 192882"/>
                <a:gd name="connsiteX1" fmla="*/ 57150 w 178407"/>
                <a:gd name="connsiteY1" fmla="*/ 0 h 192882"/>
                <a:gd name="connsiteX2" fmla="*/ 164306 w 178407"/>
                <a:gd name="connsiteY2" fmla="*/ 107156 h 192882"/>
                <a:gd name="connsiteX3" fmla="*/ 159544 w 178407"/>
                <a:gd name="connsiteY3" fmla="*/ 128587 h 192882"/>
                <a:gd name="connsiteX4" fmla="*/ 126206 w 178407"/>
                <a:gd name="connsiteY4" fmla="*/ 104775 h 192882"/>
                <a:gd name="connsiteX5" fmla="*/ 176212 w 178407"/>
                <a:gd name="connsiteY5" fmla="*/ 176212 h 192882"/>
                <a:gd name="connsiteX6" fmla="*/ 116681 w 178407"/>
                <a:gd name="connsiteY6" fmla="*/ 128588 h 192882"/>
                <a:gd name="connsiteX7" fmla="*/ 140493 w 178407"/>
                <a:gd name="connsiteY7" fmla="*/ 190500 h 192882"/>
                <a:gd name="connsiteX8" fmla="*/ 109536 w 178407"/>
                <a:gd name="connsiteY8" fmla="*/ 166688 h 192882"/>
                <a:gd name="connsiteX9" fmla="*/ 102393 w 178407"/>
                <a:gd name="connsiteY9" fmla="*/ 152400 h 192882"/>
                <a:gd name="connsiteX10" fmla="*/ 104776 w 178407"/>
                <a:gd name="connsiteY10" fmla="*/ 190500 h 192882"/>
                <a:gd name="connsiteX11" fmla="*/ 71437 w 178407"/>
                <a:gd name="connsiteY11" fmla="*/ 159544 h 192882"/>
                <a:gd name="connsiteX12" fmla="*/ 73819 w 178407"/>
                <a:gd name="connsiteY12" fmla="*/ 192882 h 192882"/>
                <a:gd name="connsiteX13" fmla="*/ 0 w 178407"/>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59544 w 169270"/>
                <a:gd name="connsiteY3" fmla="*/ 128587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69069 w 169270"/>
                <a:gd name="connsiteY3" fmla="*/ 130969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80975"/>
                <a:gd name="connsiteY0" fmla="*/ 45244 h 192882"/>
                <a:gd name="connsiteX1" fmla="*/ 57150 w 180975"/>
                <a:gd name="connsiteY1" fmla="*/ 0 h 192882"/>
                <a:gd name="connsiteX2" fmla="*/ 180975 w 180975"/>
                <a:gd name="connsiteY2" fmla="*/ 111919 h 192882"/>
                <a:gd name="connsiteX3" fmla="*/ 169069 w 180975"/>
                <a:gd name="connsiteY3" fmla="*/ 130969 h 192882"/>
                <a:gd name="connsiteX4" fmla="*/ 126206 w 180975"/>
                <a:gd name="connsiteY4" fmla="*/ 104775 h 192882"/>
                <a:gd name="connsiteX5" fmla="*/ 166687 w 180975"/>
                <a:gd name="connsiteY5" fmla="*/ 173831 h 192882"/>
                <a:gd name="connsiteX6" fmla="*/ 116681 w 180975"/>
                <a:gd name="connsiteY6" fmla="*/ 128588 h 192882"/>
                <a:gd name="connsiteX7" fmla="*/ 140493 w 180975"/>
                <a:gd name="connsiteY7" fmla="*/ 190500 h 192882"/>
                <a:gd name="connsiteX8" fmla="*/ 109536 w 180975"/>
                <a:gd name="connsiteY8" fmla="*/ 166688 h 192882"/>
                <a:gd name="connsiteX9" fmla="*/ 102393 w 180975"/>
                <a:gd name="connsiteY9" fmla="*/ 152400 h 192882"/>
                <a:gd name="connsiteX10" fmla="*/ 104776 w 180975"/>
                <a:gd name="connsiteY10" fmla="*/ 190500 h 192882"/>
                <a:gd name="connsiteX11" fmla="*/ 71437 w 180975"/>
                <a:gd name="connsiteY11" fmla="*/ 159544 h 192882"/>
                <a:gd name="connsiteX12" fmla="*/ 73819 w 180975"/>
                <a:gd name="connsiteY12" fmla="*/ 192882 h 192882"/>
                <a:gd name="connsiteX13" fmla="*/ 0 w 180975"/>
                <a:gd name="connsiteY13" fmla="*/ 45244 h 192882"/>
                <a:gd name="connsiteX0" fmla="*/ 0 w 223838"/>
                <a:gd name="connsiteY0" fmla="*/ 45244 h 192882"/>
                <a:gd name="connsiteX1" fmla="*/ 57150 w 223838"/>
                <a:gd name="connsiteY1" fmla="*/ 0 h 192882"/>
                <a:gd name="connsiteX2" fmla="*/ 223838 w 223838"/>
                <a:gd name="connsiteY2" fmla="*/ 80963 h 192882"/>
                <a:gd name="connsiteX3" fmla="*/ 169069 w 223838"/>
                <a:gd name="connsiteY3" fmla="*/ 130969 h 192882"/>
                <a:gd name="connsiteX4" fmla="*/ 126206 w 223838"/>
                <a:gd name="connsiteY4" fmla="*/ 104775 h 192882"/>
                <a:gd name="connsiteX5" fmla="*/ 166687 w 223838"/>
                <a:gd name="connsiteY5" fmla="*/ 173831 h 192882"/>
                <a:gd name="connsiteX6" fmla="*/ 116681 w 223838"/>
                <a:gd name="connsiteY6" fmla="*/ 128588 h 192882"/>
                <a:gd name="connsiteX7" fmla="*/ 140493 w 223838"/>
                <a:gd name="connsiteY7" fmla="*/ 190500 h 192882"/>
                <a:gd name="connsiteX8" fmla="*/ 109536 w 223838"/>
                <a:gd name="connsiteY8" fmla="*/ 166688 h 192882"/>
                <a:gd name="connsiteX9" fmla="*/ 102393 w 223838"/>
                <a:gd name="connsiteY9" fmla="*/ 152400 h 192882"/>
                <a:gd name="connsiteX10" fmla="*/ 104776 w 223838"/>
                <a:gd name="connsiteY10" fmla="*/ 190500 h 192882"/>
                <a:gd name="connsiteX11" fmla="*/ 71437 w 223838"/>
                <a:gd name="connsiteY11" fmla="*/ 159544 h 192882"/>
                <a:gd name="connsiteX12" fmla="*/ 73819 w 223838"/>
                <a:gd name="connsiteY12" fmla="*/ 192882 h 192882"/>
                <a:gd name="connsiteX13" fmla="*/ 0 w 223838"/>
                <a:gd name="connsiteY13" fmla="*/ 45244 h 192882"/>
                <a:gd name="connsiteX0" fmla="*/ 0 w 224017"/>
                <a:gd name="connsiteY0" fmla="*/ 45244 h 192882"/>
                <a:gd name="connsiteX1" fmla="*/ 57150 w 224017"/>
                <a:gd name="connsiteY1" fmla="*/ 0 h 192882"/>
                <a:gd name="connsiteX2" fmla="*/ 223838 w 224017"/>
                <a:gd name="connsiteY2" fmla="*/ 80963 h 192882"/>
                <a:gd name="connsiteX3" fmla="*/ 169069 w 224017"/>
                <a:gd name="connsiteY3" fmla="*/ 130969 h 192882"/>
                <a:gd name="connsiteX4" fmla="*/ 126206 w 224017"/>
                <a:gd name="connsiteY4" fmla="*/ 104775 h 192882"/>
                <a:gd name="connsiteX5" fmla="*/ 166687 w 224017"/>
                <a:gd name="connsiteY5" fmla="*/ 173831 h 192882"/>
                <a:gd name="connsiteX6" fmla="*/ 116681 w 224017"/>
                <a:gd name="connsiteY6" fmla="*/ 128588 h 192882"/>
                <a:gd name="connsiteX7" fmla="*/ 140493 w 224017"/>
                <a:gd name="connsiteY7" fmla="*/ 190500 h 192882"/>
                <a:gd name="connsiteX8" fmla="*/ 109536 w 224017"/>
                <a:gd name="connsiteY8" fmla="*/ 166688 h 192882"/>
                <a:gd name="connsiteX9" fmla="*/ 102393 w 224017"/>
                <a:gd name="connsiteY9" fmla="*/ 152400 h 192882"/>
                <a:gd name="connsiteX10" fmla="*/ 104776 w 224017"/>
                <a:gd name="connsiteY10" fmla="*/ 190500 h 192882"/>
                <a:gd name="connsiteX11" fmla="*/ 71437 w 224017"/>
                <a:gd name="connsiteY11" fmla="*/ 159544 h 192882"/>
                <a:gd name="connsiteX12" fmla="*/ 73819 w 224017"/>
                <a:gd name="connsiteY12" fmla="*/ 192882 h 192882"/>
                <a:gd name="connsiteX13" fmla="*/ 0 w 224017"/>
                <a:gd name="connsiteY13" fmla="*/ 45244 h 192882"/>
                <a:gd name="connsiteX0" fmla="*/ 0 w 224086"/>
                <a:gd name="connsiteY0" fmla="*/ 45244 h 192882"/>
                <a:gd name="connsiteX1" fmla="*/ 57150 w 224086"/>
                <a:gd name="connsiteY1" fmla="*/ 0 h 192882"/>
                <a:gd name="connsiteX2" fmla="*/ 223838 w 224086"/>
                <a:gd name="connsiteY2" fmla="*/ 80963 h 192882"/>
                <a:gd name="connsiteX3" fmla="*/ 169069 w 224086"/>
                <a:gd name="connsiteY3" fmla="*/ 130969 h 192882"/>
                <a:gd name="connsiteX4" fmla="*/ 126206 w 224086"/>
                <a:gd name="connsiteY4" fmla="*/ 104775 h 192882"/>
                <a:gd name="connsiteX5" fmla="*/ 166687 w 224086"/>
                <a:gd name="connsiteY5" fmla="*/ 173831 h 192882"/>
                <a:gd name="connsiteX6" fmla="*/ 116681 w 224086"/>
                <a:gd name="connsiteY6" fmla="*/ 128588 h 192882"/>
                <a:gd name="connsiteX7" fmla="*/ 140493 w 224086"/>
                <a:gd name="connsiteY7" fmla="*/ 190500 h 192882"/>
                <a:gd name="connsiteX8" fmla="*/ 109536 w 224086"/>
                <a:gd name="connsiteY8" fmla="*/ 166688 h 192882"/>
                <a:gd name="connsiteX9" fmla="*/ 102393 w 224086"/>
                <a:gd name="connsiteY9" fmla="*/ 152400 h 192882"/>
                <a:gd name="connsiteX10" fmla="*/ 104776 w 224086"/>
                <a:gd name="connsiteY10" fmla="*/ 190500 h 192882"/>
                <a:gd name="connsiteX11" fmla="*/ 71437 w 224086"/>
                <a:gd name="connsiteY11" fmla="*/ 159544 h 192882"/>
                <a:gd name="connsiteX12" fmla="*/ 73819 w 224086"/>
                <a:gd name="connsiteY12" fmla="*/ 192882 h 192882"/>
                <a:gd name="connsiteX13" fmla="*/ 0 w 224086"/>
                <a:gd name="connsiteY13" fmla="*/ 45244 h 192882"/>
                <a:gd name="connsiteX0" fmla="*/ 0 w 180464"/>
                <a:gd name="connsiteY0" fmla="*/ 45244 h 192882"/>
                <a:gd name="connsiteX1" fmla="*/ 57150 w 180464"/>
                <a:gd name="connsiteY1" fmla="*/ 0 h 192882"/>
                <a:gd name="connsiteX2" fmla="*/ 157163 w 180464"/>
                <a:gd name="connsiteY2" fmla="*/ 97632 h 192882"/>
                <a:gd name="connsiteX3" fmla="*/ 169069 w 180464"/>
                <a:gd name="connsiteY3" fmla="*/ 130969 h 192882"/>
                <a:gd name="connsiteX4" fmla="*/ 126206 w 180464"/>
                <a:gd name="connsiteY4" fmla="*/ 104775 h 192882"/>
                <a:gd name="connsiteX5" fmla="*/ 166687 w 180464"/>
                <a:gd name="connsiteY5" fmla="*/ 173831 h 192882"/>
                <a:gd name="connsiteX6" fmla="*/ 116681 w 180464"/>
                <a:gd name="connsiteY6" fmla="*/ 128588 h 192882"/>
                <a:gd name="connsiteX7" fmla="*/ 140493 w 180464"/>
                <a:gd name="connsiteY7" fmla="*/ 190500 h 192882"/>
                <a:gd name="connsiteX8" fmla="*/ 109536 w 180464"/>
                <a:gd name="connsiteY8" fmla="*/ 166688 h 192882"/>
                <a:gd name="connsiteX9" fmla="*/ 102393 w 180464"/>
                <a:gd name="connsiteY9" fmla="*/ 152400 h 192882"/>
                <a:gd name="connsiteX10" fmla="*/ 104776 w 180464"/>
                <a:gd name="connsiteY10" fmla="*/ 190500 h 192882"/>
                <a:gd name="connsiteX11" fmla="*/ 71437 w 180464"/>
                <a:gd name="connsiteY11" fmla="*/ 159544 h 192882"/>
                <a:gd name="connsiteX12" fmla="*/ 73819 w 180464"/>
                <a:gd name="connsiteY12" fmla="*/ 192882 h 192882"/>
                <a:gd name="connsiteX13" fmla="*/ 0 w 180464"/>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91100"/>
                <a:gd name="connsiteY0" fmla="*/ 45244 h 192882"/>
                <a:gd name="connsiteX1" fmla="*/ 57150 w 191100"/>
                <a:gd name="connsiteY1" fmla="*/ 0 h 192882"/>
                <a:gd name="connsiteX2" fmla="*/ 173832 w 191100"/>
                <a:gd name="connsiteY2" fmla="*/ 102394 h 192882"/>
                <a:gd name="connsiteX3" fmla="*/ 169069 w 191100"/>
                <a:gd name="connsiteY3" fmla="*/ 130969 h 192882"/>
                <a:gd name="connsiteX4" fmla="*/ 126206 w 191100"/>
                <a:gd name="connsiteY4" fmla="*/ 104775 h 192882"/>
                <a:gd name="connsiteX5" fmla="*/ 166687 w 191100"/>
                <a:gd name="connsiteY5" fmla="*/ 173831 h 192882"/>
                <a:gd name="connsiteX6" fmla="*/ 116681 w 191100"/>
                <a:gd name="connsiteY6" fmla="*/ 128588 h 192882"/>
                <a:gd name="connsiteX7" fmla="*/ 140493 w 191100"/>
                <a:gd name="connsiteY7" fmla="*/ 190500 h 192882"/>
                <a:gd name="connsiteX8" fmla="*/ 109536 w 191100"/>
                <a:gd name="connsiteY8" fmla="*/ 166688 h 192882"/>
                <a:gd name="connsiteX9" fmla="*/ 102393 w 191100"/>
                <a:gd name="connsiteY9" fmla="*/ 152400 h 192882"/>
                <a:gd name="connsiteX10" fmla="*/ 104776 w 191100"/>
                <a:gd name="connsiteY10" fmla="*/ 190500 h 192882"/>
                <a:gd name="connsiteX11" fmla="*/ 71437 w 191100"/>
                <a:gd name="connsiteY11" fmla="*/ 159544 h 192882"/>
                <a:gd name="connsiteX12" fmla="*/ 73819 w 191100"/>
                <a:gd name="connsiteY12" fmla="*/ 192882 h 192882"/>
                <a:gd name="connsiteX13" fmla="*/ 0 w 191100"/>
                <a:gd name="connsiteY13" fmla="*/ 45244 h 192882"/>
                <a:gd name="connsiteX0" fmla="*/ 0 w 182904"/>
                <a:gd name="connsiteY0" fmla="*/ 45244 h 192882"/>
                <a:gd name="connsiteX1" fmla="*/ 57150 w 182904"/>
                <a:gd name="connsiteY1" fmla="*/ 0 h 192882"/>
                <a:gd name="connsiteX2" fmla="*/ 173832 w 182904"/>
                <a:gd name="connsiteY2" fmla="*/ 102394 h 192882"/>
                <a:gd name="connsiteX3" fmla="*/ 169069 w 182904"/>
                <a:gd name="connsiteY3" fmla="*/ 130969 h 192882"/>
                <a:gd name="connsiteX4" fmla="*/ 126206 w 182904"/>
                <a:gd name="connsiteY4" fmla="*/ 104775 h 192882"/>
                <a:gd name="connsiteX5" fmla="*/ 166687 w 182904"/>
                <a:gd name="connsiteY5" fmla="*/ 173831 h 192882"/>
                <a:gd name="connsiteX6" fmla="*/ 116681 w 182904"/>
                <a:gd name="connsiteY6" fmla="*/ 128588 h 192882"/>
                <a:gd name="connsiteX7" fmla="*/ 140493 w 182904"/>
                <a:gd name="connsiteY7" fmla="*/ 190500 h 192882"/>
                <a:gd name="connsiteX8" fmla="*/ 109536 w 182904"/>
                <a:gd name="connsiteY8" fmla="*/ 166688 h 192882"/>
                <a:gd name="connsiteX9" fmla="*/ 102393 w 182904"/>
                <a:gd name="connsiteY9" fmla="*/ 152400 h 192882"/>
                <a:gd name="connsiteX10" fmla="*/ 104776 w 182904"/>
                <a:gd name="connsiteY10" fmla="*/ 190500 h 192882"/>
                <a:gd name="connsiteX11" fmla="*/ 71437 w 182904"/>
                <a:gd name="connsiteY11" fmla="*/ 159544 h 192882"/>
                <a:gd name="connsiteX12" fmla="*/ 73819 w 182904"/>
                <a:gd name="connsiteY12" fmla="*/ 192882 h 192882"/>
                <a:gd name="connsiteX13" fmla="*/ 0 w 182904"/>
                <a:gd name="connsiteY13" fmla="*/ 45244 h 192882"/>
                <a:gd name="connsiteX0" fmla="*/ 0 w 183453"/>
                <a:gd name="connsiteY0" fmla="*/ 45244 h 192882"/>
                <a:gd name="connsiteX1" fmla="*/ 57150 w 183453"/>
                <a:gd name="connsiteY1" fmla="*/ 0 h 192882"/>
                <a:gd name="connsiteX2" fmla="*/ 173832 w 183453"/>
                <a:gd name="connsiteY2" fmla="*/ 102394 h 192882"/>
                <a:gd name="connsiteX3" fmla="*/ 171450 w 183453"/>
                <a:gd name="connsiteY3" fmla="*/ 140494 h 192882"/>
                <a:gd name="connsiteX4" fmla="*/ 126206 w 183453"/>
                <a:gd name="connsiteY4" fmla="*/ 104775 h 192882"/>
                <a:gd name="connsiteX5" fmla="*/ 166687 w 183453"/>
                <a:gd name="connsiteY5" fmla="*/ 173831 h 192882"/>
                <a:gd name="connsiteX6" fmla="*/ 116681 w 183453"/>
                <a:gd name="connsiteY6" fmla="*/ 128588 h 192882"/>
                <a:gd name="connsiteX7" fmla="*/ 140493 w 183453"/>
                <a:gd name="connsiteY7" fmla="*/ 190500 h 192882"/>
                <a:gd name="connsiteX8" fmla="*/ 109536 w 183453"/>
                <a:gd name="connsiteY8" fmla="*/ 166688 h 192882"/>
                <a:gd name="connsiteX9" fmla="*/ 102393 w 183453"/>
                <a:gd name="connsiteY9" fmla="*/ 152400 h 192882"/>
                <a:gd name="connsiteX10" fmla="*/ 104776 w 183453"/>
                <a:gd name="connsiteY10" fmla="*/ 190500 h 192882"/>
                <a:gd name="connsiteX11" fmla="*/ 71437 w 183453"/>
                <a:gd name="connsiteY11" fmla="*/ 159544 h 192882"/>
                <a:gd name="connsiteX12" fmla="*/ 73819 w 183453"/>
                <a:gd name="connsiteY12" fmla="*/ 192882 h 192882"/>
                <a:gd name="connsiteX13" fmla="*/ 0 w 183453"/>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0493 w 185797"/>
                <a:gd name="connsiteY7" fmla="*/ 190500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7637 w 185797"/>
                <a:gd name="connsiteY7" fmla="*/ 180975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2874 w 185797"/>
                <a:gd name="connsiteY7" fmla="*/ 185738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5797" h="192882">
                  <a:moveTo>
                    <a:pt x="0" y="45244"/>
                  </a:moveTo>
                  <a:lnTo>
                    <a:pt x="57150" y="0"/>
                  </a:lnTo>
                  <a:cubicBezTo>
                    <a:pt x="96044" y="34131"/>
                    <a:pt x="132557" y="73026"/>
                    <a:pt x="173832" y="102394"/>
                  </a:cubicBezTo>
                  <a:cubicBezTo>
                    <a:pt x="196057" y="138113"/>
                    <a:pt x="182562" y="128587"/>
                    <a:pt x="171450" y="140494"/>
                  </a:cubicBezTo>
                  <a:lnTo>
                    <a:pt x="126206" y="104775"/>
                  </a:lnTo>
                  <a:cubicBezTo>
                    <a:pt x="136525" y="126206"/>
                    <a:pt x="180246" y="160055"/>
                    <a:pt x="166687" y="173831"/>
                  </a:cubicBezTo>
                  <a:cubicBezTo>
                    <a:pt x="150994" y="189775"/>
                    <a:pt x="130572" y="129779"/>
                    <a:pt x="116681" y="128588"/>
                  </a:cubicBezTo>
                  <a:cubicBezTo>
                    <a:pt x="102790" y="127397"/>
                    <a:pt x="148828" y="177007"/>
                    <a:pt x="142874" y="185738"/>
                  </a:cubicBezTo>
                  <a:cubicBezTo>
                    <a:pt x="139234" y="191076"/>
                    <a:pt x="116283" y="172244"/>
                    <a:pt x="109536" y="166688"/>
                  </a:cubicBezTo>
                  <a:cubicBezTo>
                    <a:pt x="102789" y="161132"/>
                    <a:pt x="104774" y="157163"/>
                    <a:pt x="102393" y="152400"/>
                  </a:cubicBezTo>
                  <a:cubicBezTo>
                    <a:pt x="103187" y="165100"/>
                    <a:pt x="115889" y="182562"/>
                    <a:pt x="104776" y="190500"/>
                  </a:cubicBezTo>
                  <a:cubicBezTo>
                    <a:pt x="99617" y="191691"/>
                    <a:pt x="77787" y="159147"/>
                    <a:pt x="71437" y="159544"/>
                  </a:cubicBezTo>
                  <a:cubicBezTo>
                    <a:pt x="72231" y="170657"/>
                    <a:pt x="87313" y="177007"/>
                    <a:pt x="73819" y="192882"/>
                  </a:cubicBezTo>
                  <a:cubicBezTo>
                    <a:pt x="21432" y="153194"/>
                    <a:pt x="23812" y="92075"/>
                    <a:pt x="0" y="45244"/>
                  </a:cubicBezTo>
                  <a:close/>
                </a:path>
              </a:pathLst>
            </a:custGeom>
            <a:solidFill>
              <a:srgbClr val="FBB261"/>
            </a:solidFill>
            <a:ln w="12700" cap="flat" cmpd="sng" algn="ctr">
              <a:noFill/>
              <a:prstDash val="solid"/>
              <a:miter lim="800000"/>
            </a:ln>
            <a:effectLst/>
          </p:spPr>
          <p:txBody>
            <a:bodyPr rtlCol="0" anchor="ctr"/>
            <a:lstStyle/>
            <a:p>
              <a:pPr algn="ctr" defTabSz="914400">
                <a:defRPr/>
              </a:pPr>
              <a:endParaRPr lang="en-US" sz="1530" kern="0" dirty="0">
                <a:solidFill>
                  <a:prstClr val="white"/>
                </a:solidFill>
                <a:latin typeface="Calibri" panose="020F0502020204030204"/>
              </a:endParaRPr>
            </a:p>
          </p:txBody>
        </p:sp>
      </p:grpSp>
      <p:pic>
        <p:nvPicPr>
          <p:cNvPr id="119" name="Picture 118">
            <a:extLst>
              <a:ext uri="{FF2B5EF4-FFF2-40B4-BE49-F238E27FC236}">
                <a16:creationId xmlns:a16="http://schemas.microsoft.com/office/drawing/2014/main" id="{68F0257E-E337-4EB1-8921-FAE4368A1817}"/>
              </a:ext>
            </a:extLst>
          </p:cNvPr>
          <p:cNvPicPr>
            <a:picLocks noChangeAspect="1"/>
          </p:cNvPicPr>
          <p:nvPr/>
        </p:nvPicPr>
        <p:blipFill rotWithShape="1">
          <a:blip r:embed="rId8">
            <a:alphaModFix/>
          </a:blip>
          <a:srcRect l="6404" t="26863" r="7264" b="14253"/>
          <a:stretch/>
        </p:blipFill>
        <p:spPr>
          <a:xfrm rot="-60000">
            <a:off x="7901282" y="4957331"/>
            <a:ext cx="1292051" cy="660950"/>
          </a:xfrm>
          <a:custGeom>
            <a:avLst/>
            <a:gdLst>
              <a:gd name="connsiteX0" fmla="*/ 9050717 w 9494840"/>
              <a:gd name="connsiteY0" fmla="*/ 0 h 4857088"/>
              <a:gd name="connsiteX1" fmla="*/ 9494840 w 9494840"/>
              <a:gd name="connsiteY1" fmla="*/ 0 h 4857088"/>
              <a:gd name="connsiteX2" fmla="*/ 9240291 w 9494840"/>
              <a:gd name="connsiteY2" fmla="*/ 4857088 h 4857088"/>
              <a:gd name="connsiteX3" fmla="*/ 8179175 w 9494840"/>
              <a:gd name="connsiteY3" fmla="*/ 4857088 h 4857088"/>
              <a:gd name="connsiteX4" fmla="*/ 4382790 w 9494840"/>
              <a:gd name="connsiteY4" fmla="*/ 4658128 h 4857088"/>
              <a:gd name="connsiteX5" fmla="*/ 4382790 w 9494840"/>
              <a:gd name="connsiteY5" fmla="*/ 4298288 h 4857088"/>
              <a:gd name="connsiteX6" fmla="*/ 4368205 w 9494840"/>
              <a:gd name="connsiteY6" fmla="*/ 4298288 h 4857088"/>
              <a:gd name="connsiteX7" fmla="*/ 4406065 w 9494840"/>
              <a:gd name="connsiteY7" fmla="*/ 4097904 h 4857088"/>
              <a:gd name="connsiteX8" fmla="*/ 4000394 w 9494840"/>
              <a:gd name="connsiteY8" fmla="*/ 4455896 h 4857088"/>
              <a:gd name="connsiteX9" fmla="*/ 142111 w 9494840"/>
              <a:gd name="connsiteY9" fmla="*/ 4186100 h 4857088"/>
              <a:gd name="connsiteX10" fmla="*/ 0 w 9494840"/>
              <a:gd name="connsiteY10" fmla="*/ 116578 h 4857088"/>
              <a:gd name="connsiteX11" fmla="*/ 4276423 w 9494840"/>
              <a:gd name="connsiteY11" fmla="*/ 116578 h 4857088"/>
              <a:gd name="connsiteX12" fmla="*/ 4276423 w 9494840"/>
              <a:gd name="connsiteY12" fmla="*/ 83336 h 485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494840" h="4857088">
                <a:moveTo>
                  <a:pt x="9050717" y="0"/>
                </a:moveTo>
                <a:lnTo>
                  <a:pt x="9494840" y="0"/>
                </a:lnTo>
                <a:lnTo>
                  <a:pt x="9240291" y="4857088"/>
                </a:lnTo>
                <a:lnTo>
                  <a:pt x="8179175" y="4857088"/>
                </a:lnTo>
                <a:lnTo>
                  <a:pt x="4382790" y="4658128"/>
                </a:lnTo>
                <a:lnTo>
                  <a:pt x="4382790" y="4298288"/>
                </a:lnTo>
                <a:lnTo>
                  <a:pt x="4368205" y="4298288"/>
                </a:lnTo>
                <a:lnTo>
                  <a:pt x="4406065" y="4097904"/>
                </a:lnTo>
                <a:lnTo>
                  <a:pt x="4000394" y="4455896"/>
                </a:lnTo>
                <a:lnTo>
                  <a:pt x="142111" y="4186100"/>
                </a:lnTo>
                <a:lnTo>
                  <a:pt x="0" y="116578"/>
                </a:lnTo>
                <a:lnTo>
                  <a:pt x="4276423" y="116578"/>
                </a:lnTo>
                <a:lnTo>
                  <a:pt x="4276423" y="83336"/>
                </a:lnTo>
                <a:close/>
              </a:path>
            </a:pathLst>
          </a:custGeom>
          <a:scene3d>
            <a:camera prst="perspectiveRight">
              <a:rot lat="0" lon="20999989" rev="0"/>
            </a:camera>
            <a:lightRig rig="threePt" dir="t"/>
          </a:scene3d>
        </p:spPr>
      </p:pic>
      <p:pic>
        <p:nvPicPr>
          <p:cNvPr id="120" name="Picture 119" descr="A picture containing bookshelf&#10;&#10;Description automatically generated">
            <a:extLst>
              <a:ext uri="{FF2B5EF4-FFF2-40B4-BE49-F238E27FC236}">
                <a16:creationId xmlns:a16="http://schemas.microsoft.com/office/drawing/2014/main" id="{9E7112F0-F5D9-42AB-9DA6-3592A987F1E9}"/>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6801" b="83863" l="46665" r="84727">
                        <a14:foregroundMark x1="47178" y1="68451" x2="48355" y2="52555"/>
                        <a14:foregroundMark x1="48355" y1="52555" x2="47993" y2="47203"/>
                        <a14:foregroundMark x1="47993" y1="47203" x2="47993" y2="44547"/>
                        <a14:foregroundMark x1="47993" y1="44547" x2="47932" y2="41650"/>
                        <a14:foregroundMark x1="47932" y1="41650" x2="47932" y2="38793"/>
                        <a14:foregroundMark x1="47932" y1="38793" x2="49170" y2="36620"/>
                        <a14:foregroundMark x1="49170" y1="36620" x2="63538" y2="25956"/>
                        <a14:foregroundMark x1="63538" y1="25956" x2="84425" y2="28692"/>
                        <a14:foregroundMark x1="84425" y1="28692" x2="84697" y2="31388"/>
                        <a14:foregroundMark x1="84697" y1="31388" x2="83369" y2="80241"/>
                        <a14:foregroundMark x1="83369" y1="80241" x2="62028" y2="83058"/>
                        <a14:foregroundMark x1="62028" y1="83058" x2="51072" y2="70865"/>
                        <a14:foregroundMark x1="51072" y1="70865" x2="46665" y2="67726"/>
                        <a14:foregroundMark x1="51645" y1="65473" x2="61123" y2="34769"/>
                        <a14:foregroundMark x1="61123" y1="34769" x2="61183" y2="34809"/>
                        <a14:foregroundMark x1="61817" y1="76539" x2="58527" y2="45594"/>
                        <a14:foregroundMark x1="58527" y1="45594" x2="58527" y2="45594"/>
                        <a14:foregroundMark x1="63688" y1="80201" x2="63598" y2="38672"/>
                        <a14:foregroundMark x1="63598" y1="38672" x2="63990" y2="28008"/>
                        <a14:foregroundMark x1="63990" y1="28008" x2="70269" y2="26881"/>
                        <a14:foregroundMark x1="49049" y1="52274" x2="55992" y2="34487"/>
                        <a14:foregroundMark x1="55992" y1="34487" x2="57199" y2="33038"/>
                        <a14:foregroundMark x1="62511" y1="67807" x2="61183" y2="45392"/>
                        <a14:foregroundMark x1="61183" y1="45392" x2="61183" y2="45392"/>
                        <a14:foregroundMark x1="52339" y1="66519" x2="60700" y2="54970"/>
                        <a14:foregroundMark x1="60700" y1="54970" x2="60700" y2="54970"/>
                        <a14:foregroundMark x1="57833" y1="69658" x2="57984" y2="59799"/>
                        <a14:foregroundMark x1="60127" y1="62334" x2="61757" y2="60684"/>
                        <a14:foregroundMark x1="61757" y1="60684" x2="61606" y2="60362"/>
                        <a14:foregroundMark x1="60489" y1="64266" x2="61062" y2="59356"/>
                        <a14:foregroundMark x1="71868" y1="65191" x2="72834" y2="54125"/>
                        <a14:foregroundMark x1="72351" y1="63541" x2="73106" y2="56137"/>
                        <a14:foregroundMark x1="73106" y1="56137" x2="73046" y2="62897"/>
                        <a14:foregroundMark x1="63145" y1="83903" x2="61877" y2="82495"/>
                        <a14:foregroundMark x1="75068" y1="72918" x2="76245" y2="59155"/>
                        <a14:foregroundMark x1="84848" y1="44185" x2="84697" y2="41569"/>
                        <a14:foregroundMark x1="84697" y1="41569" x2="85180" y2="31268"/>
                        <a14:foregroundMark x1="85180" y1="31268" x2="84727" y2="28934"/>
                        <a14:foregroundMark x1="84727" y1="28934" x2="84485" y2="28732"/>
                        <a14:foregroundMark x1="47872" y1="60080" x2="47932" y2="57545"/>
                        <a14:foregroundMark x1="47932" y1="57545" x2="47661" y2="55010"/>
                        <a14:foregroundMark x1="47661" y1="55010" x2="47932" y2="52274"/>
                      </a14:backgroundRemoval>
                    </a14:imgEffect>
                  </a14:imgLayer>
                </a14:imgProps>
              </a:ext>
              <a:ext uri="{28A0092B-C50C-407E-A947-70E740481C1C}">
                <a14:useLocalDpi xmlns:a14="http://schemas.microsoft.com/office/drawing/2010/main" val="0"/>
              </a:ext>
            </a:extLst>
          </a:blip>
          <a:srcRect l="45921" t="22373" r="12575" b="12429"/>
          <a:stretch/>
        </p:blipFill>
        <p:spPr>
          <a:xfrm rot="5400000">
            <a:off x="7941181" y="5707448"/>
            <a:ext cx="511500" cy="602640"/>
          </a:xfrm>
          <a:prstGeom prst="rect">
            <a:avLst/>
          </a:prstGeom>
        </p:spPr>
      </p:pic>
      <p:pic>
        <p:nvPicPr>
          <p:cNvPr id="121" name="Picture 120" descr="A picture containing bookshelf&#10;&#10;Description automatically generated">
            <a:extLst>
              <a:ext uri="{FF2B5EF4-FFF2-40B4-BE49-F238E27FC236}">
                <a16:creationId xmlns:a16="http://schemas.microsoft.com/office/drawing/2014/main" id="{9E7112F0-F5D9-42AB-9DA6-3592A987F1E9}"/>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6801" b="83863" l="46665" r="84727">
                        <a14:foregroundMark x1="47178" y1="68451" x2="48355" y2="52555"/>
                        <a14:foregroundMark x1="48355" y1="52555" x2="47993" y2="47203"/>
                        <a14:foregroundMark x1="47993" y1="47203" x2="47993" y2="44547"/>
                        <a14:foregroundMark x1="47993" y1="44547" x2="47932" y2="41650"/>
                        <a14:foregroundMark x1="47932" y1="41650" x2="47932" y2="38793"/>
                        <a14:foregroundMark x1="47932" y1="38793" x2="49170" y2="36620"/>
                        <a14:foregroundMark x1="49170" y1="36620" x2="63538" y2="25956"/>
                        <a14:foregroundMark x1="63538" y1="25956" x2="84425" y2="28692"/>
                        <a14:foregroundMark x1="84425" y1="28692" x2="84697" y2="31388"/>
                        <a14:foregroundMark x1="84697" y1="31388" x2="83369" y2="80241"/>
                        <a14:foregroundMark x1="83369" y1="80241" x2="62028" y2="83058"/>
                        <a14:foregroundMark x1="62028" y1="83058" x2="51072" y2="70865"/>
                        <a14:foregroundMark x1="51072" y1="70865" x2="46665" y2="67726"/>
                        <a14:foregroundMark x1="51645" y1="65473" x2="61123" y2="34769"/>
                        <a14:foregroundMark x1="61123" y1="34769" x2="61183" y2="34809"/>
                        <a14:foregroundMark x1="61817" y1="76539" x2="58527" y2="45594"/>
                        <a14:foregroundMark x1="58527" y1="45594" x2="58527" y2="45594"/>
                        <a14:foregroundMark x1="63688" y1="80201" x2="63598" y2="38672"/>
                        <a14:foregroundMark x1="63598" y1="38672" x2="63990" y2="28008"/>
                        <a14:foregroundMark x1="63990" y1="28008" x2="70269" y2="26881"/>
                        <a14:foregroundMark x1="49049" y1="52274" x2="55992" y2="34487"/>
                        <a14:foregroundMark x1="55992" y1="34487" x2="57199" y2="33038"/>
                        <a14:foregroundMark x1="62511" y1="67807" x2="61183" y2="45392"/>
                        <a14:foregroundMark x1="61183" y1="45392" x2="61183" y2="45392"/>
                        <a14:foregroundMark x1="52339" y1="66519" x2="60700" y2="54970"/>
                        <a14:foregroundMark x1="60700" y1="54970" x2="60700" y2="54970"/>
                        <a14:foregroundMark x1="57833" y1="69658" x2="57984" y2="59799"/>
                        <a14:foregroundMark x1="60127" y1="62334" x2="61757" y2="60684"/>
                        <a14:foregroundMark x1="61757" y1="60684" x2="61606" y2="60362"/>
                        <a14:foregroundMark x1="60489" y1="64266" x2="61062" y2="59356"/>
                        <a14:foregroundMark x1="71868" y1="65191" x2="72834" y2="54125"/>
                        <a14:foregroundMark x1="72351" y1="63541" x2="73106" y2="56137"/>
                        <a14:foregroundMark x1="73106" y1="56137" x2="73046" y2="62897"/>
                        <a14:foregroundMark x1="63145" y1="83903" x2="61877" y2="82495"/>
                        <a14:foregroundMark x1="75068" y1="72918" x2="76245" y2="59155"/>
                        <a14:foregroundMark x1="84848" y1="44185" x2="84697" y2="41569"/>
                        <a14:foregroundMark x1="84697" y1="41569" x2="85180" y2="31268"/>
                        <a14:foregroundMark x1="85180" y1="31268" x2="84727" y2="28934"/>
                        <a14:foregroundMark x1="84727" y1="28934" x2="84485" y2="28732"/>
                        <a14:foregroundMark x1="47872" y1="60080" x2="47932" y2="57545"/>
                        <a14:foregroundMark x1="47932" y1="57545" x2="47661" y2="55010"/>
                        <a14:foregroundMark x1="47661" y1="55010" x2="47932" y2="52274"/>
                      </a14:backgroundRemoval>
                    </a14:imgEffect>
                  </a14:imgLayer>
                </a14:imgProps>
              </a:ext>
              <a:ext uri="{28A0092B-C50C-407E-A947-70E740481C1C}">
                <a14:useLocalDpi xmlns:a14="http://schemas.microsoft.com/office/drawing/2010/main" val="0"/>
              </a:ext>
            </a:extLst>
          </a:blip>
          <a:srcRect l="45921" t="22373" r="12575" b="12429"/>
          <a:stretch/>
        </p:blipFill>
        <p:spPr>
          <a:xfrm rot="5400000">
            <a:off x="8486992" y="5700353"/>
            <a:ext cx="511500" cy="602640"/>
          </a:xfrm>
          <a:prstGeom prst="rect">
            <a:avLst/>
          </a:prstGeom>
        </p:spPr>
      </p:pic>
      <p:pic>
        <p:nvPicPr>
          <p:cNvPr id="122" name="Picture 121">
            <a:extLst>
              <a:ext uri="{FF2B5EF4-FFF2-40B4-BE49-F238E27FC236}">
                <a16:creationId xmlns:a16="http://schemas.microsoft.com/office/drawing/2014/main" id="{C7774D3F-29B1-45C4-8919-171BEF678FB6}"/>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42932" b="83309" l="13459" r="85979">
                        <a14:foregroundMark x1="22950" y1="43403" x2="80688" y2="46652"/>
                        <a14:foregroundMark x1="80688" y1="46652" x2="82540" y2="49206"/>
                        <a14:foregroundMark x1="82540" y1="49206" x2="83697" y2="57986"/>
                        <a14:foregroundMark x1="83697" y1="57986" x2="81382" y2="71453"/>
                        <a14:foregroundMark x1="81382" y1="71453" x2="82308" y2="76687"/>
                        <a14:foregroundMark x1="82308" y1="76687" x2="80919" y2="81176"/>
                        <a14:foregroundMark x1="80919" y1="81176" x2="79134" y2="81448"/>
                        <a14:foregroundMark x1="79134" y1="81448" x2="74140" y2="81250"/>
                        <a14:foregroundMark x1="74140" y1="81250" x2="66667" y2="81721"/>
                        <a14:foregroundMark x1="66667" y1="81721" x2="22817" y2="79514"/>
                        <a14:foregroundMark x1="22817" y1="79514" x2="20899" y2="75918"/>
                        <a14:foregroundMark x1="20899" y1="75918" x2="18221" y2="56424"/>
                        <a14:foregroundMark x1="18221" y1="56424" x2="19544" y2="49107"/>
                        <a14:foregroundMark x1="19544" y1="49107" x2="20602" y2="47817"/>
                        <a14:foregroundMark x1="20602" y1="47817" x2="20800" y2="46305"/>
                        <a14:foregroundMark x1="20800" y1="46305" x2="23181" y2="43626"/>
                        <a14:foregroundMark x1="23181" y1="43626" x2="23380" y2="43477"/>
                        <a14:foregroundMark x1="21462" y1="44048" x2="16138" y2="48686"/>
                        <a14:foregroundMark x1="16138" y1="48686" x2="14583" y2="53571"/>
                        <a14:foregroundMark x1="14583" y1="53571" x2="15311" y2="56349"/>
                        <a14:foregroundMark x1="15311" y1="56349" x2="15443" y2="61062"/>
                        <a14:foregroundMark x1="23181" y1="50174" x2="75860" y2="51240"/>
                        <a14:foregroundMark x1="32837" y1="43800" x2="51984" y2="44370"/>
                        <a14:foregroundMark x1="51984" y1="44370" x2="67824" y2="43725"/>
                        <a14:foregroundMark x1="67824" y1="43725" x2="77647" y2="43725"/>
                        <a14:foregroundMark x1="82110" y1="46305" x2="84788" y2="52927"/>
                        <a14:foregroundMark x1="84788" y1="52927" x2="83929" y2="63095"/>
                        <a14:foregroundMark x1="17030" y1="81796" x2="33896" y2="82242"/>
                        <a14:foregroundMark x1="33896" y1="82242" x2="36045" y2="82192"/>
                        <a14:foregroundMark x1="36045" y1="82192" x2="58300" y2="83557"/>
                        <a14:foregroundMark x1="58300" y1="83557" x2="60582" y2="83408"/>
                        <a14:foregroundMark x1="60582" y1="83408" x2="62368" y2="83408"/>
                        <a14:foregroundMark x1="62368" y1="83408" x2="64286" y2="83333"/>
                        <a14:foregroundMark x1="64286" y1="83333" x2="66402" y2="83333"/>
                        <a14:foregroundMark x1="66402" y1="83333" x2="70800" y2="82912"/>
                        <a14:foregroundMark x1="70800" y1="82912" x2="78770" y2="82912"/>
                        <a14:foregroundMark x1="78770" y1="82912" x2="79101" y2="82837"/>
                        <a14:foregroundMark x1="85417" y1="71230" x2="85648" y2="81399"/>
                        <a14:foregroundMark x1="14782" y1="60590" x2="14782" y2="60590"/>
                        <a14:foregroundMark x1="24471" y1="42932" x2="31448" y2="43576"/>
                        <a14:foregroundMark x1="51124" y1="43328" x2="59888" y2="43899"/>
                        <a14:foregroundMark x1="59888" y1="43899" x2="61243" y2="43725"/>
                        <a14:foregroundMark x1="61243" y1="42932" x2="57903" y2="43328"/>
                        <a14:foregroundMark x1="14021" y1="51066" x2="15906" y2="47817"/>
                        <a14:foregroundMark x1="15906" y1="47817" x2="20040" y2="45089"/>
                        <a14:foregroundMark x1="20040" y1="45089" x2="21032" y2="43924"/>
                        <a14:foregroundMark x1="21032" y1="43924" x2="21032" y2="43899"/>
                        <a14:foregroundMark x1="14881" y1="47991" x2="18221" y2="45908"/>
                        <a14:foregroundMark x1="19180" y1="44940" x2="20602" y2="43899"/>
                        <a14:foregroundMark x1="20271" y1="43800" x2="21660" y2="43651"/>
                        <a14:foregroundMark x1="13922" y1="50273" x2="14683" y2="48735"/>
                        <a14:foregroundMark x1="14683" y1="48735" x2="14683" y2="48735"/>
                        <a14:foregroundMark x1="13699" y1="55216" x2="13922" y2="57044"/>
                        <a14:foregroundMark x1="14683" y1="60813" x2="16005" y2="66195"/>
                        <a14:foregroundMark x1="16005" y1="66195" x2="16171" y2="66220"/>
                        <a14:foregroundMark x1="15972" y1="64137" x2="15972" y2="63095"/>
                        <a14:foregroundMark x1="85417" y1="61458" x2="85417" y2="61458"/>
                        <a14:foregroundMark x1="85417" y1="62202" x2="85417" y2="62202"/>
                        <a14:foregroundMark x1="85648" y1="57515" x2="85549" y2="58408"/>
                        <a14:foregroundMark x1="84259" y1="50273" x2="85317" y2="51959"/>
                        <a14:foregroundMark x1="85317" y1="51959" x2="85317" y2="51959"/>
                        <a14:foregroundMark x1="85549" y1="64137" x2="85417" y2="62599"/>
                        <a14:foregroundMark x1="85417" y1="62599" x2="85747" y2="61954"/>
                        <a14:foregroundMark x1="15873" y1="70511" x2="17030" y2="69221"/>
                        <a14:foregroundMark x1="17030" y1="69221" x2="16171" y2="70089"/>
                        <a14:foregroundMark x1="85979" y1="81548" x2="85185" y2="82912"/>
                        <a14:foregroundMark x1="85185" y1="82912" x2="84259" y2="83160"/>
                        <a14:foregroundMark x1="81779" y1="83333" x2="83598" y2="83333"/>
                        <a14:foregroundMark x1="85979" y1="56225" x2="85119" y2="59226"/>
                        <a14:foregroundMark x1="85119" y1="59226" x2="85549" y2="59945"/>
                        <a14:foregroundMark x1="85813" y1="58234" x2="85813" y2="58234"/>
                        <a14:foregroundMark x1="85780" y1="58631" x2="85780" y2="59226"/>
                        <a14:foregroundMark x1="85747" y1="63120" x2="85615" y2="63715"/>
                        <a14:foregroundMark x1="85152" y1="64906" x2="85483" y2="64484"/>
                        <a14:backgroundMark x1="32407" y1="42758" x2="34226" y2="42510"/>
                        <a14:backgroundMark x1="34226" y1="42510" x2="37136" y2="42684"/>
                        <a14:backgroundMark x1="54034" y1="42609" x2="56382" y2="42708"/>
                        <a14:backgroundMark x1="56382" y1="42708" x2="57705" y2="42609"/>
                        <a14:backgroundMark x1="76951" y1="43676" x2="78439" y2="44048"/>
                        <a14:backgroundMark x1="77579" y1="43800" x2="78274" y2="43849"/>
                        <a14:backgroundMark x1="77381" y1="43676" x2="77844" y2="43800"/>
                        <a14:backgroundMark x1="52778" y1="42684" x2="52778" y2="42684"/>
                        <a14:backgroundMark x1="77017" y1="43452" x2="77381" y2="43948"/>
                        <a14:backgroundMark x1="77646" y1="43552" x2="77646" y2="43874"/>
                        <a14:backgroundMark x1="13657" y1="51736" x2="12765" y2="57664"/>
                        <a14:backgroundMark x1="12765" y1="57664" x2="14021" y2="66741"/>
                      </a14:backgroundRemoval>
                    </a14:imgEffect>
                  </a14:imgLayer>
                </a14:imgProps>
              </a:ext>
            </a:extLst>
          </a:blip>
          <a:srcRect l="12032" t="40583" r="11029" b="14224"/>
          <a:stretch/>
        </p:blipFill>
        <p:spPr>
          <a:xfrm>
            <a:off x="7900040" y="6236638"/>
            <a:ext cx="528076" cy="413571"/>
          </a:xfrm>
          <a:prstGeom prst="rect">
            <a:avLst/>
          </a:prstGeom>
        </p:spPr>
      </p:pic>
      <p:pic>
        <p:nvPicPr>
          <p:cNvPr id="123" name="Picture 122">
            <a:extLst>
              <a:ext uri="{FF2B5EF4-FFF2-40B4-BE49-F238E27FC236}">
                <a16:creationId xmlns:a16="http://schemas.microsoft.com/office/drawing/2014/main" id="{C7774D3F-29B1-45C4-8919-171BEF678FB6}"/>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42932" b="83309" l="13459" r="85979">
                        <a14:foregroundMark x1="22950" y1="43403" x2="80688" y2="46652"/>
                        <a14:foregroundMark x1="80688" y1="46652" x2="82540" y2="49206"/>
                        <a14:foregroundMark x1="82540" y1="49206" x2="83697" y2="57986"/>
                        <a14:foregroundMark x1="83697" y1="57986" x2="81382" y2="71453"/>
                        <a14:foregroundMark x1="81382" y1="71453" x2="82308" y2="76687"/>
                        <a14:foregroundMark x1="82308" y1="76687" x2="80919" y2="81176"/>
                        <a14:foregroundMark x1="80919" y1="81176" x2="79134" y2="81448"/>
                        <a14:foregroundMark x1="79134" y1="81448" x2="74140" y2="81250"/>
                        <a14:foregroundMark x1="74140" y1="81250" x2="66667" y2="81721"/>
                        <a14:foregroundMark x1="66667" y1="81721" x2="22817" y2="79514"/>
                        <a14:foregroundMark x1="22817" y1="79514" x2="20899" y2="75918"/>
                        <a14:foregroundMark x1="20899" y1="75918" x2="18221" y2="56424"/>
                        <a14:foregroundMark x1="18221" y1="56424" x2="19544" y2="49107"/>
                        <a14:foregroundMark x1="19544" y1="49107" x2="20602" y2="47817"/>
                        <a14:foregroundMark x1="20602" y1="47817" x2="20800" y2="46305"/>
                        <a14:foregroundMark x1="20800" y1="46305" x2="23181" y2="43626"/>
                        <a14:foregroundMark x1="23181" y1="43626" x2="23380" y2="43477"/>
                        <a14:foregroundMark x1="21462" y1="44048" x2="16138" y2="48686"/>
                        <a14:foregroundMark x1="16138" y1="48686" x2="14583" y2="53571"/>
                        <a14:foregroundMark x1="14583" y1="53571" x2="15311" y2="56349"/>
                        <a14:foregroundMark x1="15311" y1="56349" x2="15443" y2="61062"/>
                        <a14:foregroundMark x1="23181" y1="50174" x2="75860" y2="51240"/>
                        <a14:foregroundMark x1="32837" y1="43800" x2="51984" y2="44370"/>
                        <a14:foregroundMark x1="51984" y1="44370" x2="67824" y2="43725"/>
                        <a14:foregroundMark x1="67824" y1="43725" x2="77647" y2="43725"/>
                        <a14:foregroundMark x1="82110" y1="46305" x2="84788" y2="52927"/>
                        <a14:foregroundMark x1="84788" y1="52927" x2="83929" y2="63095"/>
                        <a14:foregroundMark x1="17030" y1="81796" x2="33896" y2="82242"/>
                        <a14:foregroundMark x1="33896" y1="82242" x2="36045" y2="82192"/>
                        <a14:foregroundMark x1="36045" y1="82192" x2="58300" y2="83557"/>
                        <a14:foregroundMark x1="58300" y1="83557" x2="60582" y2="83408"/>
                        <a14:foregroundMark x1="60582" y1="83408" x2="62368" y2="83408"/>
                        <a14:foregroundMark x1="62368" y1="83408" x2="64286" y2="83333"/>
                        <a14:foregroundMark x1="64286" y1="83333" x2="66402" y2="83333"/>
                        <a14:foregroundMark x1="66402" y1="83333" x2="70800" y2="82912"/>
                        <a14:foregroundMark x1="70800" y1="82912" x2="78770" y2="82912"/>
                        <a14:foregroundMark x1="78770" y1="82912" x2="79101" y2="82837"/>
                        <a14:foregroundMark x1="85417" y1="71230" x2="85648" y2="81399"/>
                        <a14:foregroundMark x1="14782" y1="60590" x2="14782" y2="60590"/>
                        <a14:foregroundMark x1="24471" y1="42932" x2="31448" y2="43576"/>
                        <a14:foregroundMark x1="51124" y1="43328" x2="59888" y2="43899"/>
                        <a14:foregroundMark x1="59888" y1="43899" x2="61243" y2="43725"/>
                        <a14:foregroundMark x1="61243" y1="42932" x2="57903" y2="43328"/>
                        <a14:foregroundMark x1="14021" y1="51066" x2="15906" y2="47817"/>
                        <a14:foregroundMark x1="15906" y1="47817" x2="20040" y2="45089"/>
                        <a14:foregroundMark x1="20040" y1="45089" x2="21032" y2="43924"/>
                        <a14:foregroundMark x1="21032" y1="43924" x2="21032" y2="43899"/>
                        <a14:foregroundMark x1="14881" y1="47991" x2="18221" y2="45908"/>
                        <a14:foregroundMark x1="19180" y1="44940" x2="20602" y2="43899"/>
                        <a14:foregroundMark x1="20271" y1="43800" x2="21660" y2="43651"/>
                        <a14:foregroundMark x1="13922" y1="50273" x2="14683" y2="48735"/>
                        <a14:foregroundMark x1="14683" y1="48735" x2="14683" y2="48735"/>
                        <a14:foregroundMark x1="13699" y1="55216" x2="13922" y2="57044"/>
                        <a14:foregroundMark x1="14683" y1="60813" x2="16005" y2="66195"/>
                        <a14:foregroundMark x1="16005" y1="66195" x2="16171" y2="66220"/>
                        <a14:foregroundMark x1="15972" y1="64137" x2="15972" y2="63095"/>
                        <a14:foregroundMark x1="85417" y1="61458" x2="85417" y2="61458"/>
                        <a14:foregroundMark x1="85417" y1="62202" x2="85417" y2="62202"/>
                        <a14:foregroundMark x1="85648" y1="57515" x2="85549" y2="58408"/>
                        <a14:foregroundMark x1="84259" y1="50273" x2="85317" y2="51959"/>
                        <a14:foregroundMark x1="85317" y1="51959" x2="85317" y2="51959"/>
                        <a14:foregroundMark x1="85549" y1="64137" x2="85417" y2="62599"/>
                        <a14:foregroundMark x1="85417" y1="62599" x2="85747" y2="61954"/>
                        <a14:foregroundMark x1="15873" y1="70511" x2="17030" y2="69221"/>
                        <a14:foregroundMark x1="17030" y1="69221" x2="16171" y2="70089"/>
                        <a14:foregroundMark x1="85979" y1="81548" x2="85185" y2="82912"/>
                        <a14:foregroundMark x1="85185" y1="82912" x2="84259" y2="83160"/>
                        <a14:foregroundMark x1="81779" y1="83333" x2="83598" y2="83333"/>
                        <a14:foregroundMark x1="85979" y1="56225" x2="85119" y2="59226"/>
                        <a14:foregroundMark x1="85119" y1="59226" x2="85549" y2="59945"/>
                        <a14:foregroundMark x1="85813" y1="58234" x2="85813" y2="58234"/>
                        <a14:foregroundMark x1="85780" y1="58631" x2="85780" y2="59226"/>
                        <a14:foregroundMark x1="85747" y1="63120" x2="85615" y2="63715"/>
                        <a14:foregroundMark x1="85152" y1="64906" x2="85483" y2="64484"/>
                        <a14:backgroundMark x1="32407" y1="42758" x2="34226" y2="42510"/>
                        <a14:backgroundMark x1="34226" y1="42510" x2="37136" y2="42684"/>
                        <a14:backgroundMark x1="54034" y1="42609" x2="56382" y2="42708"/>
                        <a14:backgroundMark x1="56382" y1="42708" x2="57705" y2="42609"/>
                        <a14:backgroundMark x1="76951" y1="43676" x2="78439" y2="44048"/>
                        <a14:backgroundMark x1="77579" y1="43800" x2="78274" y2="43849"/>
                        <a14:backgroundMark x1="77381" y1="43676" x2="77844" y2="43800"/>
                        <a14:backgroundMark x1="52778" y1="42684" x2="52778" y2="42684"/>
                        <a14:backgroundMark x1="77017" y1="43452" x2="77381" y2="43948"/>
                        <a14:backgroundMark x1="77646" y1="43552" x2="77646" y2="43874"/>
                        <a14:backgroundMark x1="13657" y1="51736" x2="12765" y2="57664"/>
                        <a14:backgroundMark x1="12765" y1="57664" x2="14021" y2="66741"/>
                      </a14:backgroundRemoval>
                    </a14:imgEffect>
                  </a14:imgLayer>
                </a14:imgProps>
              </a:ext>
            </a:extLst>
          </a:blip>
          <a:srcRect l="12032" t="40583" r="11029" b="14224"/>
          <a:stretch/>
        </p:blipFill>
        <p:spPr>
          <a:xfrm>
            <a:off x="8403319" y="6240176"/>
            <a:ext cx="528076" cy="413571"/>
          </a:xfrm>
          <a:prstGeom prst="rect">
            <a:avLst/>
          </a:prstGeom>
        </p:spPr>
      </p:pic>
      <p:sp>
        <p:nvSpPr>
          <p:cNvPr id="5" name="TextBox 4"/>
          <p:cNvSpPr txBox="1"/>
          <p:nvPr/>
        </p:nvSpPr>
        <p:spPr>
          <a:xfrm>
            <a:off x="457415" y="2488189"/>
            <a:ext cx="5322255" cy="2472472"/>
          </a:xfrm>
          <a:prstGeom prst="rect">
            <a:avLst/>
          </a:prstGeom>
          <a:noFill/>
        </p:spPr>
        <p:txBody>
          <a:bodyPr wrap="square" rtlCol="0">
            <a:spAutoFit/>
          </a:bodyPr>
          <a:lstStyle/>
          <a:p>
            <a:pPr marL="457200" indent="-457200">
              <a:spcAft>
                <a:spcPts val="400"/>
              </a:spcAft>
              <a:buFont typeface="Wingdings" panose="05000000000000000000" pitchFamily="2" charset="2"/>
              <a:buChar char="Ø"/>
            </a:pPr>
            <a:r>
              <a:rPr lang="en-US" sz="2400" dirty="0">
                <a:solidFill>
                  <a:srgbClr val="000000"/>
                </a:solidFill>
              </a:rPr>
              <a:t>Routine self inspection</a:t>
            </a:r>
          </a:p>
          <a:p>
            <a:pPr marL="457200" indent="-457200">
              <a:spcAft>
                <a:spcPts val="400"/>
              </a:spcAft>
              <a:buFont typeface="Wingdings" panose="05000000000000000000" pitchFamily="2" charset="2"/>
              <a:buChar char="Ø"/>
            </a:pPr>
            <a:r>
              <a:rPr lang="en-US" sz="2400" dirty="0">
                <a:solidFill>
                  <a:srgbClr val="000000"/>
                </a:solidFill>
              </a:rPr>
              <a:t>Potential kitchen hazards</a:t>
            </a:r>
          </a:p>
          <a:p>
            <a:pPr marL="457200" indent="-457200">
              <a:spcAft>
                <a:spcPts val="400"/>
              </a:spcAft>
              <a:buFont typeface="Wingdings" panose="05000000000000000000" pitchFamily="2" charset="2"/>
              <a:buChar char="Ø"/>
            </a:pPr>
            <a:r>
              <a:rPr lang="en-US" sz="2400" dirty="0">
                <a:solidFill>
                  <a:srgbClr val="000000"/>
                </a:solidFill>
              </a:rPr>
              <a:t>HACCP logs accurately completed </a:t>
            </a:r>
          </a:p>
          <a:p>
            <a:pPr marL="457200" indent="-457200">
              <a:spcAft>
                <a:spcPts val="400"/>
              </a:spcAft>
              <a:buFont typeface="Wingdings" panose="05000000000000000000" pitchFamily="2" charset="2"/>
              <a:buChar char="Ø"/>
            </a:pPr>
            <a:r>
              <a:rPr lang="en-US" sz="2400" dirty="0">
                <a:solidFill>
                  <a:srgbClr val="000000"/>
                </a:solidFill>
              </a:rPr>
              <a:t>Effectiveness of employee training </a:t>
            </a:r>
          </a:p>
          <a:p>
            <a:pPr marL="457200" indent="-457200">
              <a:spcAft>
                <a:spcPts val="400"/>
              </a:spcAft>
              <a:buFont typeface="Wingdings" panose="05000000000000000000" pitchFamily="2" charset="2"/>
              <a:buChar char="Ø"/>
            </a:pPr>
            <a:r>
              <a:rPr lang="en-US" sz="2400" dirty="0">
                <a:solidFill>
                  <a:srgbClr val="000000"/>
                </a:solidFill>
              </a:rPr>
              <a:t>Health department inspection report</a:t>
            </a:r>
          </a:p>
          <a:p>
            <a:endParaRPr lang="en-US" dirty="0"/>
          </a:p>
        </p:txBody>
      </p:sp>
      <p:grpSp>
        <p:nvGrpSpPr>
          <p:cNvPr id="147" name="Group 146">
            <a:extLst>
              <a:ext uri="{FF2B5EF4-FFF2-40B4-BE49-F238E27FC236}">
                <a16:creationId xmlns:a16="http://schemas.microsoft.com/office/drawing/2014/main" id="{D409E3DF-BA38-BC19-AC36-F3D7DCDD3944}"/>
              </a:ext>
            </a:extLst>
          </p:cNvPr>
          <p:cNvGrpSpPr/>
          <p:nvPr/>
        </p:nvGrpSpPr>
        <p:grpSpPr>
          <a:xfrm>
            <a:off x="9583752" y="3586617"/>
            <a:ext cx="1476222" cy="3049055"/>
            <a:chOff x="7539052" y="3586616"/>
            <a:chExt cx="1476222" cy="3049055"/>
          </a:xfrm>
        </p:grpSpPr>
        <p:grpSp>
          <p:nvGrpSpPr>
            <p:cNvPr id="16" name="Group 15"/>
            <p:cNvGrpSpPr/>
            <p:nvPr/>
          </p:nvGrpSpPr>
          <p:grpSpPr>
            <a:xfrm>
              <a:off x="7539052" y="3586616"/>
              <a:ext cx="1476222" cy="3049055"/>
              <a:chOff x="-2807430" y="2957609"/>
              <a:chExt cx="1476222" cy="3049055"/>
            </a:xfrm>
          </p:grpSpPr>
          <p:grpSp>
            <p:nvGrpSpPr>
              <p:cNvPr id="17" name="Group 16">
                <a:extLst>
                  <a:ext uri="{FF2B5EF4-FFF2-40B4-BE49-F238E27FC236}">
                    <a16:creationId xmlns:a16="http://schemas.microsoft.com/office/drawing/2014/main" id="{D2F51E0E-2989-4857-A6F8-F4FBA734E555}"/>
                  </a:ext>
                </a:extLst>
              </p:cNvPr>
              <p:cNvGrpSpPr/>
              <p:nvPr/>
            </p:nvGrpSpPr>
            <p:grpSpPr>
              <a:xfrm>
                <a:off x="-2125247" y="5735089"/>
                <a:ext cx="222681" cy="271575"/>
                <a:chOff x="3312043" y="4084938"/>
                <a:chExt cx="189762" cy="211269"/>
              </a:xfrm>
            </p:grpSpPr>
            <p:sp>
              <p:nvSpPr>
                <p:cNvPr id="55" name="Chord 54">
                  <a:extLst>
                    <a:ext uri="{FF2B5EF4-FFF2-40B4-BE49-F238E27FC236}">
                      <a16:creationId xmlns:a16="http://schemas.microsoft.com/office/drawing/2014/main" id="{393C194B-530E-4363-A8BB-E670F73462B3}"/>
                    </a:ext>
                  </a:extLst>
                </p:cNvPr>
                <p:cNvSpPr/>
                <p:nvPr/>
              </p:nvSpPr>
              <p:spPr>
                <a:xfrm rot="17516835">
                  <a:off x="3301289" y="4095692"/>
                  <a:ext cx="211269" cy="189762"/>
                </a:xfrm>
                <a:prstGeom prst="chord">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sp>
              <p:nvSpPr>
                <p:cNvPr id="56" name="Chord 55">
                  <a:extLst>
                    <a:ext uri="{FF2B5EF4-FFF2-40B4-BE49-F238E27FC236}">
                      <a16:creationId xmlns:a16="http://schemas.microsoft.com/office/drawing/2014/main" id="{88CA6508-FCE0-41B5-8875-D7DB14A56AF5}"/>
                    </a:ext>
                  </a:extLst>
                </p:cNvPr>
                <p:cNvSpPr/>
                <p:nvPr/>
              </p:nvSpPr>
              <p:spPr>
                <a:xfrm rot="17516835">
                  <a:off x="3322124" y="4115676"/>
                  <a:ext cx="172341" cy="154797"/>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grpSp>
          <p:sp>
            <p:nvSpPr>
              <p:cNvPr id="18" name="Flowchart: Manual Operation 26">
                <a:extLst>
                  <a:ext uri="{FF2B5EF4-FFF2-40B4-BE49-F238E27FC236}">
                    <a16:creationId xmlns:a16="http://schemas.microsoft.com/office/drawing/2014/main" id="{A5F05AE2-D9C4-4144-B622-7BFF032F4DCA}"/>
                  </a:ext>
                </a:extLst>
              </p:cNvPr>
              <p:cNvSpPr/>
              <p:nvPr/>
            </p:nvSpPr>
            <p:spPr>
              <a:xfrm rot="21326916" flipV="1">
                <a:off x="-2199305" y="4995570"/>
                <a:ext cx="279424" cy="84268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grpSp>
            <p:nvGrpSpPr>
              <p:cNvPr id="19" name="Group 18">
                <a:extLst>
                  <a:ext uri="{FF2B5EF4-FFF2-40B4-BE49-F238E27FC236}">
                    <a16:creationId xmlns:a16="http://schemas.microsoft.com/office/drawing/2014/main" id="{A84A22F0-8884-4334-B2AA-2A58106B4576}"/>
                  </a:ext>
                </a:extLst>
              </p:cNvPr>
              <p:cNvGrpSpPr/>
              <p:nvPr/>
            </p:nvGrpSpPr>
            <p:grpSpPr>
              <a:xfrm>
                <a:off x="-2484197" y="5714408"/>
                <a:ext cx="222681" cy="271575"/>
                <a:chOff x="3312043" y="4084938"/>
                <a:chExt cx="189762" cy="211269"/>
              </a:xfrm>
            </p:grpSpPr>
            <p:sp>
              <p:nvSpPr>
                <p:cNvPr id="53" name="Chord 52">
                  <a:extLst>
                    <a:ext uri="{FF2B5EF4-FFF2-40B4-BE49-F238E27FC236}">
                      <a16:creationId xmlns:a16="http://schemas.microsoft.com/office/drawing/2014/main" id="{9A396AE3-10E3-4DDF-B2D8-693CAA89AC7E}"/>
                    </a:ext>
                  </a:extLst>
                </p:cNvPr>
                <p:cNvSpPr/>
                <p:nvPr/>
              </p:nvSpPr>
              <p:spPr>
                <a:xfrm rot="17516835">
                  <a:off x="3301289" y="4095692"/>
                  <a:ext cx="211269" cy="189762"/>
                </a:xfrm>
                <a:prstGeom prst="chord">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sp>
              <p:nvSpPr>
                <p:cNvPr id="54" name="Chord 53">
                  <a:extLst>
                    <a:ext uri="{FF2B5EF4-FFF2-40B4-BE49-F238E27FC236}">
                      <a16:creationId xmlns:a16="http://schemas.microsoft.com/office/drawing/2014/main" id="{4828B979-D26A-4DAB-85C6-27A50A98FFB4}"/>
                    </a:ext>
                  </a:extLst>
                </p:cNvPr>
                <p:cNvSpPr/>
                <p:nvPr/>
              </p:nvSpPr>
              <p:spPr>
                <a:xfrm rot="17516835">
                  <a:off x="3322124" y="4115676"/>
                  <a:ext cx="172341" cy="154797"/>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grpSp>
          <p:sp>
            <p:nvSpPr>
              <p:cNvPr id="20" name="Rectangle: Single Corner Snipped 29">
                <a:extLst>
                  <a:ext uri="{FF2B5EF4-FFF2-40B4-BE49-F238E27FC236}">
                    <a16:creationId xmlns:a16="http://schemas.microsoft.com/office/drawing/2014/main" id="{C76E088E-E943-4AF6-A881-8E68721597CF}"/>
                  </a:ext>
                </a:extLst>
              </p:cNvPr>
              <p:cNvSpPr/>
              <p:nvPr/>
            </p:nvSpPr>
            <p:spPr>
              <a:xfrm flipH="1">
                <a:off x="-2499286" y="4178008"/>
                <a:ext cx="568860" cy="827358"/>
              </a:xfrm>
              <a:prstGeom prst="snip1Rect">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21" name="Oval 20">
                <a:extLst>
                  <a:ext uri="{FF2B5EF4-FFF2-40B4-BE49-F238E27FC236}">
                    <a16:creationId xmlns:a16="http://schemas.microsoft.com/office/drawing/2014/main" id="{B0A2CECB-07BA-49A0-8A3C-9AE626A91F42}"/>
                  </a:ext>
                </a:extLst>
              </p:cNvPr>
              <p:cNvSpPr/>
              <p:nvPr/>
            </p:nvSpPr>
            <p:spPr>
              <a:xfrm>
                <a:off x="-2642508" y="3512248"/>
                <a:ext cx="124405" cy="276019"/>
              </a:xfrm>
              <a:prstGeom prst="ellipse">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22" name="Oval 21">
                <a:extLst>
                  <a:ext uri="{FF2B5EF4-FFF2-40B4-BE49-F238E27FC236}">
                    <a16:creationId xmlns:a16="http://schemas.microsoft.com/office/drawing/2014/main" id="{D4E25FFE-8E2D-44AE-9FE9-F89011C20DE1}"/>
                  </a:ext>
                </a:extLst>
              </p:cNvPr>
              <p:cNvSpPr/>
              <p:nvPr/>
            </p:nvSpPr>
            <p:spPr>
              <a:xfrm>
                <a:off x="-1866898" y="3503731"/>
                <a:ext cx="124405" cy="276019"/>
              </a:xfrm>
              <a:prstGeom prst="ellipse">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23" name="Flowchart: Off-page Connector 22">
                <a:extLst>
                  <a:ext uri="{FF2B5EF4-FFF2-40B4-BE49-F238E27FC236}">
                    <a16:creationId xmlns:a16="http://schemas.microsoft.com/office/drawing/2014/main" id="{FD9BBEEC-2E7F-4644-9B7D-AFE4AD4590B3}"/>
                  </a:ext>
                </a:extLst>
              </p:cNvPr>
              <p:cNvSpPr/>
              <p:nvPr/>
            </p:nvSpPr>
            <p:spPr>
              <a:xfrm>
                <a:off x="-2302333" y="3983370"/>
                <a:ext cx="223549" cy="293853"/>
              </a:xfrm>
              <a:prstGeom prst="flowChartOffpageConnec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24" name="Oval 23">
                <a:extLst>
                  <a:ext uri="{FF2B5EF4-FFF2-40B4-BE49-F238E27FC236}">
                    <a16:creationId xmlns:a16="http://schemas.microsoft.com/office/drawing/2014/main" id="{BAEA32EF-1694-4CAA-9ECB-C849A3E4BE3E}"/>
                  </a:ext>
                </a:extLst>
              </p:cNvPr>
              <p:cNvSpPr/>
              <p:nvPr/>
            </p:nvSpPr>
            <p:spPr>
              <a:xfrm>
                <a:off x="-2588081" y="3101811"/>
                <a:ext cx="777555" cy="979510"/>
              </a:xfrm>
              <a:prstGeom prst="ellipse">
                <a:avLst/>
              </a:prstGeom>
              <a:solidFill>
                <a:srgbClr val="EED69D"/>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25" name="Flowchart: Terminator 24">
                <a:extLst>
                  <a:ext uri="{FF2B5EF4-FFF2-40B4-BE49-F238E27FC236}">
                    <a16:creationId xmlns:a16="http://schemas.microsoft.com/office/drawing/2014/main" id="{85A3D02B-A40B-4A98-B563-F1C5AD148CE1}"/>
                  </a:ext>
                </a:extLst>
              </p:cNvPr>
              <p:cNvSpPr/>
              <p:nvPr/>
            </p:nvSpPr>
            <p:spPr>
              <a:xfrm rot="1600366">
                <a:off x="-2721995" y="4367141"/>
                <a:ext cx="151903" cy="478994"/>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26" name="Flowchart: Terminator 25">
                <a:extLst>
                  <a:ext uri="{FF2B5EF4-FFF2-40B4-BE49-F238E27FC236}">
                    <a16:creationId xmlns:a16="http://schemas.microsoft.com/office/drawing/2014/main" id="{957F30C7-BA9D-4D98-851D-06F10CC55D27}"/>
                  </a:ext>
                </a:extLst>
              </p:cNvPr>
              <p:cNvSpPr/>
              <p:nvPr/>
            </p:nvSpPr>
            <p:spPr>
              <a:xfrm rot="21089715">
                <a:off x="-1896262" y="4371274"/>
                <a:ext cx="125421" cy="477717"/>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27" name="Flowchart: Delay 26">
                <a:extLst>
                  <a:ext uri="{FF2B5EF4-FFF2-40B4-BE49-F238E27FC236}">
                    <a16:creationId xmlns:a16="http://schemas.microsoft.com/office/drawing/2014/main" id="{EE0ECD34-0A07-4DBA-963F-38208DCF7C3E}"/>
                  </a:ext>
                </a:extLst>
              </p:cNvPr>
              <p:cNvSpPr/>
              <p:nvPr/>
            </p:nvSpPr>
            <p:spPr>
              <a:xfrm rot="2022916" flipH="1">
                <a:off x="-2634761" y="4154053"/>
                <a:ext cx="215771" cy="442399"/>
              </a:xfrm>
              <a:prstGeom prst="flowChartDelay">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35" name="Moon 34">
                <a:extLst>
                  <a:ext uri="{FF2B5EF4-FFF2-40B4-BE49-F238E27FC236}">
                    <a16:creationId xmlns:a16="http://schemas.microsoft.com/office/drawing/2014/main" id="{A3CE1E63-F94E-4F74-BA7E-C669C8BA67A0}"/>
                  </a:ext>
                </a:extLst>
              </p:cNvPr>
              <p:cNvSpPr/>
              <p:nvPr/>
            </p:nvSpPr>
            <p:spPr>
              <a:xfrm rot="5400000">
                <a:off x="-2468073" y="2845301"/>
                <a:ext cx="574130" cy="798746"/>
              </a:xfrm>
              <a:prstGeom prst="moon">
                <a:avLst>
                  <a:gd name="adj" fmla="val 65258"/>
                </a:avLst>
              </a:prstGeom>
              <a:pattFill prst="openDmnd">
                <a:fgClr>
                  <a:srgbClr val="000000"/>
                </a:fgClr>
                <a:bgClr>
                  <a:schemeClr val="bg1"/>
                </a:bgClr>
              </a:patt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sp>
            <p:nvSpPr>
              <p:cNvPr id="36" name="Moon 35">
                <a:extLst>
                  <a:ext uri="{FF2B5EF4-FFF2-40B4-BE49-F238E27FC236}">
                    <a16:creationId xmlns:a16="http://schemas.microsoft.com/office/drawing/2014/main" id="{C5F6087D-88C5-4DFB-95E5-3433BAA07A47}"/>
                  </a:ext>
                </a:extLst>
              </p:cNvPr>
              <p:cNvSpPr/>
              <p:nvPr/>
            </p:nvSpPr>
            <p:spPr>
              <a:xfrm rot="5400000">
                <a:off x="-2404865" y="2918594"/>
                <a:ext cx="412827" cy="779261"/>
              </a:xfrm>
              <a:prstGeom prst="moon">
                <a:avLst>
                  <a:gd name="adj" fmla="val 52142"/>
                </a:avLst>
              </a:prstGeom>
              <a:pattFill prst="dotDmnd">
                <a:fgClr>
                  <a:srgbClr val="000000"/>
                </a:fgClr>
                <a:bgClr>
                  <a:srgbClr val="C28446"/>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sp>
            <p:nvSpPr>
              <p:cNvPr id="37" name="Oval 36">
                <a:extLst>
                  <a:ext uri="{FF2B5EF4-FFF2-40B4-BE49-F238E27FC236}">
                    <a16:creationId xmlns:a16="http://schemas.microsoft.com/office/drawing/2014/main" id="{ED358811-0D45-4E75-8A31-C348F5D7D386}"/>
                  </a:ext>
                </a:extLst>
              </p:cNvPr>
              <p:cNvSpPr/>
              <p:nvPr/>
            </p:nvSpPr>
            <p:spPr>
              <a:xfrm>
                <a:off x="-2346964" y="2996066"/>
                <a:ext cx="308584" cy="131459"/>
              </a:xfrm>
              <a:prstGeom prst="ellipse">
                <a:avLst/>
              </a:prstGeom>
              <a:pattFill prst="dotDmnd">
                <a:fgClr>
                  <a:srgbClr val="F79646">
                    <a:lumMod val="50000"/>
                  </a:srgbClr>
                </a:fgClr>
                <a:bgClr>
                  <a:srgbClr val="C28446"/>
                </a:bgClr>
              </a:patt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38" name="Flowchart: Delay 37">
                <a:extLst>
                  <a:ext uri="{FF2B5EF4-FFF2-40B4-BE49-F238E27FC236}">
                    <a16:creationId xmlns:a16="http://schemas.microsoft.com/office/drawing/2014/main" id="{3AF327D8-B4EB-4F56-A32E-4615F51C4CF3}"/>
                  </a:ext>
                </a:extLst>
              </p:cNvPr>
              <p:cNvSpPr/>
              <p:nvPr/>
            </p:nvSpPr>
            <p:spPr>
              <a:xfrm rot="19976169">
                <a:off x="-2017770" y="4144258"/>
                <a:ext cx="215771" cy="442399"/>
              </a:xfrm>
              <a:prstGeom prst="flowChartDelay">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39" name="Right Triangle 38">
                <a:extLst>
                  <a:ext uri="{FF2B5EF4-FFF2-40B4-BE49-F238E27FC236}">
                    <a16:creationId xmlns:a16="http://schemas.microsoft.com/office/drawing/2014/main" id="{82E62BB4-7D8F-47BD-BECF-E0FE30CC8110}"/>
                  </a:ext>
                </a:extLst>
              </p:cNvPr>
              <p:cNvSpPr/>
              <p:nvPr/>
            </p:nvSpPr>
            <p:spPr>
              <a:xfrm rot="8699319">
                <a:off x="-2411672" y="4150943"/>
                <a:ext cx="166967" cy="196483"/>
              </a:xfrm>
              <a:prstGeom prst="rtTriangle">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40" name="Right Triangle 39">
                <a:extLst>
                  <a:ext uri="{FF2B5EF4-FFF2-40B4-BE49-F238E27FC236}">
                    <a16:creationId xmlns:a16="http://schemas.microsoft.com/office/drawing/2014/main" id="{566655E1-452D-474C-B8D7-97195570FF00}"/>
                  </a:ext>
                </a:extLst>
              </p:cNvPr>
              <p:cNvSpPr/>
              <p:nvPr/>
            </p:nvSpPr>
            <p:spPr>
              <a:xfrm rot="12900681" flipH="1">
                <a:off x="-2131171" y="4150943"/>
                <a:ext cx="166967" cy="196483"/>
              </a:xfrm>
              <a:prstGeom prst="rtTriangle">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41" name="Flowchart: Manual Operation 26">
                <a:extLst>
                  <a:ext uri="{FF2B5EF4-FFF2-40B4-BE49-F238E27FC236}">
                    <a16:creationId xmlns:a16="http://schemas.microsoft.com/office/drawing/2014/main" id="{BDCD1D36-08DD-486B-961A-5191415FAD5E}"/>
                  </a:ext>
                </a:extLst>
              </p:cNvPr>
              <p:cNvSpPr/>
              <p:nvPr/>
            </p:nvSpPr>
            <p:spPr>
              <a:xfrm rot="230863" flipV="1">
                <a:off x="-2487781" y="4999311"/>
                <a:ext cx="279424" cy="84268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42" name="Flowchart: Terminator 41">
                <a:extLst>
                  <a:ext uri="{FF2B5EF4-FFF2-40B4-BE49-F238E27FC236}">
                    <a16:creationId xmlns:a16="http://schemas.microsoft.com/office/drawing/2014/main" id="{6DE50E42-A66E-4ADC-91D2-DB6D75413587}"/>
                  </a:ext>
                </a:extLst>
              </p:cNvPr>
              <p:cNvSpPr/>
              <p:nvPr/>
            </p:nvSpPr>
            <p:spPr>
              <a:xfrm rot="2262586">
                <a:off x="-1739384" y="4455383"/>
                <a:ext cx="121632" cy="406835"/>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43" name="Flowchart: Terminator 42">
                <a:extLst>
                  <a:ext uri="{FF2B5EF4-FFF2-40B4-BE49-F238E27FC236}">
                    <a16:creationId xmlns:a16="http://schemas.microsoft.com/office/drawing/2014/main" id="{B92759B3-0AE9-4B26-8D3E-920D555A37BD}"/>
                  </a:ext>
                </a:extLst>
              </p:cNvPr>
              <p:cNvSpPr/>
              <p:nvPr/>
            </p:nvSpPr>
            <p:spPr>
              <a:xfrm rot="18705810" flipH="1">
                <a:off x="-2714969" y="4736489"/>
                <a:ext cx="95213" cy="280136"/>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44" name="Flowchart: Connector 43">
                <a:extLst>
                  <a:ext uri="{FF2B5EF4-FFF2-40B4-BE49-F238E27FC236}">
                    <a16:creationId xmlns:a16="http://schemas.microsoft.com/office/drawing/2014/main" id="{77DE7E81-D2CA-4E4C-BAE2-269FDBCD7573}"/>
                  </a:ext>
                </a:extLst>
              </p:cNvPr>
              <p:cNvSpPr/>
              <p:nvPr/>
            </p:nvSpPr>
            <p:spPr>
              <a:xfrm>
                <a:off x="-2225278" y="4320573"/>
                <a:ext cx="53650" cy="5876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sp>
            <p:nvSpPr>
              <p:cNvPr id="45" name="Flowchart: Connector 44">
                <a:extLst>
                  <a:ext uri="{FF2B5EF4-FFF2-40B4-BE49-F238E27FC236}">
                    <a16:creationId xmlns:a16="http://schemas.microsoft.com/office/drawing/2014/main" id="{9365047C-7777-4B04-8270-A867C4043140}"/>
                  </a:ext>
                </a:extLst>
              </p:cNvPr>
              <p:cNvSpPr/>
              <p:nvPr/>
            </p:nvSpPr>
            <p:spPr>
              <a:xfrm>
                <a:off x="-2225278" y="4405700"/>
                <a:ext cx="53650" cy="5876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grpSp>
            <p:nvGrpSpPr>
              <p:cNvPr id="46" name="Group 45">
                <a:extLst>
                  <a:ext uri="{FF2B5EF4-FFF2-40B4-BE49-F238E27FC236}">
                    <a16:creationId xmlns:a16="http://schemas.microsoft.com/office/drawing/2014/main" id="{57478DDF-D2F3-477B-A381-5D4627CA30C1}"/>
                  </a:ext>
                </a:extLst>
              </p:cNvPr>
              <p:cNvGrpSpPr/>
              <p:nvPr/>
            </p:nvGrpSpPr>
            <p:grpSpPr>
              <a:xfrm>
                <a:off x="-2123362" y="4260410"/>
                <a:ext cx="218912" cy="352027"/>
                <a:chOff x="859632" y="2338402"/>
                <a:chExt cx="571500" cy="788345"/>
              </a:xfrm>
            </p:grpSpPr>
            <p:sp>
              <p:nvSpPr>
                <p:cNvPr id="51" name="Rectangle 50">
                  <a:extLst>
                    <a:ext uri="{FF2B5EF4-FFF2-40B4-BE49-F238E27FC236}">
                      <a16:creationId xmlns:a16="http://schemas.microsoft.com/office/drawing/2014/main" id="{03F82A0D-A714-4D5B-B9EB-CED785793331}"/>
                    </a:ext>
                  </a:extLst>
                </p:cNvPr>
                <p:cNvSpPr/>
                <p:nvPr/>
              </p:nvSpPr>
              <p:spPr>
                <a:xfrm>
                  <a:off x="977900" y="2707482"/>
                  <a:ext cx="342900" cy="85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pic>
              <p:nvPicPr>
                <p:cNvPr id="52" name="Picture 51">
                  <a:extLst>
                    <a:ext uri="{FF2B5EF4-FFF2-40B4-BE49-F238E27FC236}">
                      <a16:creationId xmlns:a16="http://schemas.microsoft.com/office/drawing/2014/main" id="{2EC6A947-1DE8-4CFA-8B1B-E378A90969AD}"/>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31560" y1="31877" x2="31560" y2="31877"/>
                              <a14:foregroundMark x1="46454" y1="11054" x2="46454" y2="11054"/>
                              <a14:foregroundMark x1="42553" y1="9512" x2="42553" y2="9512"/>
                              <a14:foregroundMark x1="39362" y1="8997" x2="39362" y2="8997"/>
                              <a14:foregroundMark x1="59929" y1="8997" x2="59929" y2="8997"/>
                              <a14:foregroundMark x1="29787" y1="26735" x2="29787" y2="26735"/>
                              <a14:foregroundMark x1="71631" y1="12339" x2="71631" y2="12339"/>
                              <a14:foregroundMark x1="77660" y1="21337" x2="77660" y2="21337"/>
                              <a14:foregroundMark x1="73050" y1="30077" x2="73050" y2="30077"/>
                              <a14:foregroundMark x1="61702" y1="33162" x2="61702" y2="33162"/>
                              <a14:foregroundMark x1="37234" y1="29306" x2="37234" y2="29306"/>
                              <a14:foregroundMark x1="53546" y1="61697" x2="53546" y2="61697"/>
                              <a14:foregroundMark x1="67021" y1="64010" x2="67021" y2="64010"/>
                              <a14:foregroundMark x1="33688" y1="62468" x2="33688" y2="62468"/>
                              <a14:foregroundMark x1="28369" y1="80463" x2="28369" y2="80463"/>
                              <a14:foregroundMark x1="48227" y1="79949" x2="48227" y2="79949"/>
                              <a14:foregroundMark x1="33688" y1="34447" x2="33688" y2="34447"/>
                              <a14:foregroundMark x1="49645" y1="76864" x2="49645" y2="76864"/>
                              <a14:foregroundMark x1="26596" y1="50643" x2="26596" y2="50643"/>
                              <a14:foregroundMark x1="44326" y1="49871" x2="44326" y2="49871"/>
                              <a14:foregroundMark x1="56738" y1="51928" x2="56738" y2="51928"/>
                              <a14:foregroundMark x1="70567" y1="52185" x2="70567" y2="52185"/>
                              <a14:foregroundMark x1="24113" y1="27249" x2="24113" y2="27249"/>
                              <a14:backgroundMark x1="36879" y1="22365" x2="36879" y2="22365"/>
                              <a14:backgroundMark x1="43262" y1="30591" x2="43262" y2="30591"/>
                            </a14:backgroundRemoval>
                          </a14:imgEffect>
                        </a14:imgLayer>
                      </a14:imgProps>
                    </a:ext>
                    <a:ext uri="{28A0092B-C50C-407E-A947-70E740481C1C}">
                      <a14:useLocalDpi xmlns:a14="http://schemas.microsoft.com/office/drawing/2010/main" val="0"/>
                    </a:ext>
                  </a:extLst>
                </a:blip>
                <a:stretch>
                  <a:fillRect/>
                </a:stretch>
              </p:blipFill>
              <p:spPr>
                <a:xfrm>
                  <a:off x="859632" y="2338402"/>
                  <a:ext cx="571500" cy="788345"/>
                </a:xfrm>
                <a:prstGeom prst="rect">
                  <a:avLst/>
                </a:prstGeom>
                <a:ln>
                  <a:noFill/>
                </a:ln>
              </p:spPr>
            </p:pic>
          </p:grpSp>
          <p:sp>
            <p:nvSpPr>
              <p:cNvPr id="47" name="Freeform: Shape 233">
                <a:extLst>
                  <a:ext uri="{FF2B5EF4-FFF2-40B4-BE49-F238E27FC236}">
                    <a16:creationId xmlns:a16="http://schemas.microsoft.com/office/drawing/2014/main" id="{C94ECD4F-4B64-4300-9086-5F28B5B306BA}"/>
                  </a:ext>
                </a:extLst>
              </p:cNvPr>
              <p:cNvSpPr/>
              <p:nvPr/>
            </p:nvSpPr>
            <p:spPr>
              <a:xfrm rot="14816196">
                <a:off x="-2606070" y="4897498"/>
                <a:ext cx="184707" cy="177059"/>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E9CD87"/>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8" name="Group 47">
                <a:extLst>
                  <a:ext uri="{FF2B5EF4-FFF2-40B4-BE49-F238E27FC236}">
                    <a16:creationId xmlns:a16="http://schemas.microsoft.com/office/drawing/2014/main" id="{BEF2F039-10DD-451D-BAAE-0FEE9C6F5DBD}"/>
                  </a:ext>
                </a:extLst>
              </p:cNvPr>
              <p:cNvGrpSpPr/>
              <p:nvPr/>
            </p:nvGrpSpPr>
            <p:grpSpPr>
              <a:xfrm rot="20979317">
                <a:off x="-1622790" y="4356147"/>
                <a:ext cx="291582" cy="209055"/>
                <a:chOff x="2687747" y="3880759"/>
                <a:chExt cx="433033" cy="310471"/>
              </a:xfrm>
            </p:grpSpPr>
            <p:sp>
              <p:nvSpPr>
                <p:cNvPr id="49" name="Freeform: Shape 235">
                  <a:extLst>
                    <a:ext uri="{FF2B5EF4-FFF2-40B4-BE49-F238E27FC236}">
                      <a16:creationId xmlns:a16="http://schemas.microsoft.com/office/drawing/2014/main" id="{2837CA76-F43E-4211-A7B4-051B4DECD25E}"/>
                    </a:ext>
                  </a:extLst>
                </p:cNvPr>
                <p:cNvSpPr/>
                <p:nvPr/>
              </p:nvSpPr>
              <p:spPr>
                <a:xfrm rot="214698">
                  <a:off x="2687747" y="3880759"/>
                  <a:ext cx="433033" cy="310471"/>
                </a:xfrm>
                <a:custGeom>
                  <a:avLst/>
                  <a:gdLst>
                    <a:gd name="connsiteX0" fmla="*/ 124530 w 1197450"/>
                    <a:gd name="connsiteY0" fmla="*/ 0 h 858535"/>
                    <a:gd name="connsiteX1" fmla="*/ 253778 w 1197450"/>
                    <a:gd name="connsiteY1" fmla="*/ 136669 h 858535"/>
                    <a:gd name="connsiteX2" fmla="*/ 247969 w 1197450"/>
                    <a:gd name="connsiteY2" fmla="*/ 177311 h 858535"/>
                    <a:gd name="connsiteX3" fmla="*/ 236389 w 1197450"/>
                    <a:gd name="connsiteY3" fmla="*/ 202783 h 858535"/>
                    <a:gd name="connsiteX4" fmla="*/ 252130 w 1197450"/>
                    <a:gd name="connsiteY4" fmla="*/ 193168 h 858535"/>
                    <a:gd name="connsiteX5" fmla="*/ 258105 w 1197450"/>
                    <a:gd name="connsiteY5" fmla="*/ 209334 h 858535"/>
                    <a:gd name="connsiteX6" fmla="*/ 281636 w 1197450"/>
                    <a:gd name="connsiteY6" fmla="*/ 220132 h 858535"/>
                    <a:gd name="connsiteX7" fmla="*/ 297810 w 1197450"/>
                    <a:gd name="connsiteY7" fmla="*/ 214378 h 858535"/>
                    <a:gd name="connsiteX8" fmla="*/ 306254 w 1197450"/>
                    <a:gd name="connsiteY8" fmla="*/ 208666 h 858535"/>
                    <a:gd name="connsiteX9" fmla="*/ 362249 w 1197450"/>
                    <a:gd name="connsiteY9" fmla="*/ 191453 h 858535"/>
                    <a:gd name="connsiteX10" fmla="*/ 363282 w 1197450"/>
                    <a:gd name="connsiteY10" fmla="*/ 191086 h 858535"/>
                    <a:gd name="connsiteX11" fmla="*/ 363445 w 1197450"/>
                    <a:gd name="connsiteY11" fmla="*/ 191084 h 858535"/>
                    <a:gd name="connsiteX12" fmla="*/ 369327 w 1197450"/>
                    <a:gd name="connsiteY12" fmla="*/ 189277 h 858535"/>
                    <a:gd name="connsiteX13" fmla="*/ 446561 w 1197450"/>
                    <a:gd name="connsiteY13" fmla="*/ 182167 h 858535"/>
                    <a:gd name="connsiteX14" fmla="*/ 479781 w 1197450"/>
                    <a:gd name="connsiteY14" fmla="*/ 185224 h 858535"/>
                    <a:gd name="connsiteX15" fmla="*/ 525533 w 1197450"/>
                    <a:gd name="connsiteY15" fmla="*/ 170409 h 858535"/>
                    <a:gd name="connsiteX16" fmla="*/ 586989 w 1197450"/>
                    <a:gd name="connsiteY16" fmla="*/ 164449 h 858535"/>
                    <a:gd name="connsiteX17" fmla="*/ 698629 w 1197450"/>
                    <a:gd name="connsiteY17" fmla="*/ 186662 h 858535"/>
                    <a:gd name="connsiteX18" fmla="*/ 711963 w 1197450"/>
                    <a:gd name="connsiteY18" fmla="*/ 196160 h 858535"/>
                    <a:gd name="connsiteX19" fmla="*/ 727561 w 1197450"/>
                    <a:gd name="connsiteY19" fmla="*/ 198474 h 858535"/>
                    <a:gd name="connsiteX20" fmla="*/ 775730 w 1197450"/>
                    <a:gd name="connsiteY20" fmla="*/ 191874 h 858535"/>
                    <a:gd name="connsiteX21" fmla="*/ 834617 w 1197450"/>
                    <a:gd name="connsiteY21" fmla="*/ 194961 h 858535"/>
                    <a:gd name="connsiteX22" fmla="*/ 967022 w 1197450"/>
                    <a:gd name="connsiteY22" fmla="*/ 251569 h 858535"/>
                    <a:gd name="connsiteX23" fmla="*/ 974608 w 1197450"/>
                    <a:gd name="connsiteY23" fmla="*/ 274951 h 858535"/>
                    <a:gd name="connsiteX24" fmla="*/ 1013567 w 1197450"/>
                    <a:gd name="connsiteY24" fmla="*/ 277856 h 858535"/>
                    <a:gd name="connsiteX25" fmla="*/ 1107944 w 1197450"/>
                    <a:gd name="connsiteY25" fmla="*/ 312703 h 858535"/>
                    <a:gd name="connsiteX26" fmla="*/ 1115861 w 1197450"/>
                    <a:gd name="connsiteY26" fmla="*/ 327183 h 858535"/>
                    <a:gd name="connsiteX27" fmla="*/ 1113335 w 1197450"/>
                    <a:gd name="connsiteY27" fmla="*/ 327425 h 858535"/>
                    <a:gd name="connsiteX28" fmla="*/ 1113335 w 1197450"/>
                    <a:gd name="connsiteY28" fmla="*/ 327426 h 858535"/>
                    <a:gd name="connsiteX29" fmla="*/ 1116595 w 1197450"/>
                    <a:gd name="connsiteY29" fmla="*/ 328526 h 858535"/>
                    <a:gd name="connsiteX30" fmla="*/ 1118816 w 1197450"/>
                    <a:gd name="connsiteY30" fmla="*/ 332587 h 858535"/>
                    <a:gd name="connsiteX31" fmla="*/ 1125875 w 1197450"/>
                    <a:gd name="connsiteY31" fmla="*/ 331654 h 858535"/>
                    <a:gd name="connsiteX32" fmla="*/ 1172104 w 1197450"/>
                    <a:gd name="connsiteY32" fmla="*/ 347240 h 858535"/>
                    <a:gd name="connsiteX33" fmla="*/ 1186015 w 1197450"/>
                    <a:gd name="connsiteY33" fmla="*/ 419646 h 858535"/>
                    <a:gd name="connsiteX34" fmla="*/ 1164273 w 1197450"/>
                    <a:gd name="connsiteY34" fmla="*/ 438137 h 858535"/>
                    <a:gd name="connsiteX35" fmla="*/ 1073728 w 1197450"/>
                    <a:gd name="connsiteY35" fmla="*/ 450576 h 858535"/>
                    <a:gd name="connsiteX36" fmla="*/ 1012986 w 1197450"/>
                    <a:gd name="connsiteY36" fmla="*/ 453814 h 858535"/>
                    <a:gd name="connsiteX37" fmla="*/ 935340 w 1197450"/>
                    <a:gd name="connsiteY37" fmla="*/ 449672 h 858535"/>
                    <a:gd name="connsiteX38" fmla="*/ 921097 w 1197450"/>
                    <a:gd name="connsiteY38" fmla="*/ 447135 h 858535"/>
                    <a:gd name="connsiteX39" fmla="*/ 871807 w 1197450"/>
                    <a:gd name="connsiteY39" fmla="*/ 469826 h 858535"/>
                    <a:gd name="connsiteX40" fmla="*/ 812500 w 1197450"/>
                    <a:gd name="connsiteY40" fmla="*/ 488413 h 858535"/>
                    <a:gd name="connsiteX41" fmla="*/ 802528 w 1197450"/>
                    <a:gd name="connsiteY41" fmla="*/ 503450 h 858535"/>
                    <a:gd name="connsiteX42" fmla="*/ 733894 w 1197450"/>
                    <a:gd name="connsiteY42" fmla="*/ 557287 h 858535"/>
                    <a:gd name="connsiteX43" fmla="*/ 713376 w 1197450"/>
                    <a:gd name="connsiteY43" fmla="*/ 567560 h 858535"/>
                    <a:gd name="connsiteX44" fmla="*/ 677976 w 1197450"/>
                    <a:gd name="connsiteY44" fmla="*/ 600309 h 858535"/>
                    <a:gd name="connsiteX45" fmla="*/ 544593 w 1197450"/>
                    <a:gd name="connsiteY45" fmla="*/ 681774 h 858535"/>
                    <a:gd name="connsiteX46" fmla="*/ 374287 w 1197450"/>
                    <a:gd name="connsiteY46" fmla="*/ 681773 h 858535"/>
                    <a:gd name="connsiteX47" fmla="*/ 362646 w 1197450"/>
                    <a:gd name="connsiteY47" fmla="*/ 686506 h 858535"/>
                    <a:gd name="connsiteX48" fmla="*/ 351988 w 1197450"/>
                    <a:gd name="connsiteY48" fmla="*/ 688616 h 858535"/>
                    <a:gd name="connsiteX49" fmla="*/ 337544 w 1197450"/>
                    <a:gd name="connsiteY49" fmla="*/ 698170 h 858535"/>
                    <a:gd name="connsiteX50" fmla="*/ 318186 w 1197450"/>
                    <a:gd name="connsiteY50" fmla="*/ 725085 h 858535"/>
                    <a:gd name="connsiteX51" fmla="*/ 315949 w 1197450"/>
                    <a:gd name="connsiteY51" fmla="*/ 735957 h 858535"/>
                    <a:gd name="connsiteX52" fmla="*/ 311707 w 1197450"/>
                    <a:gd name="connsiteY52" fmla="*/ 734094 h 858535"/>
                    <a:gd name="connsiteX53" fmla="*/ 303545 w 1197450"/>
                    <a:gd name="connsiteY53" fmla="*/ 745441 h 858535"/>
                    <a:gd name="connsiteX54" fmla="*/ 307591 w 1197450"/>
                    <a:gd name="connsiteY54" fmla="*/ 748435 h 858535"/>
                    <a:gd name="connsiteX55" fmla="*/ 222970 w 1197450"/>
                    <a:gd name="connsiteY55" fmla="*/ 858535 h 858535"/>
                    <a:gd name="connsiteX56" fmla="*/ 0 w 1197450"/>
                    <a:gd name="connsiteY56" fmla="*/ 693571 h 858535"/>
                    <a:gd name="connsiteX57" fmla="*/ 53018 w 1197450"/>
                    <a:gd name="connsiteY57" fmla="*/ 624590 h 858535"/>
                    <a:gd name="connsiteX58" fmla="*/ 80919 w 1197450"/>
                    <a:gd name="connsiteY58" fmla="*/ 560696 h 858535"/>
                    <a:gd name="connsiteX59" fmla="*/ 100085 w 1197450"/>
                    <a:gd name="connsiteY59" fmla="*/ 484278 h 858535"/>
                    <a:gd name="connsiteX60" fmla="*/ 102618 w 1197450"/>
                    <a:gd name="connsiteY60" fmla="*/ 423854 h 858535"/>
                    <a:gd name="connsiteX61" fmla="*/ 91356 w 1197450"/>
                    <a:gd name="connsiteY61" fmla="*/ 398203 h 858535"/>
                    <a:gd name="connsiteX62" fmla="*/ 111161 w 1197450"/>
                    <a:gd name="connsiteY62" fmla="*/ 291219 h 858535"/>
                    <a:gd name="connsiteX63" fmla="*/ 132275 w 1197450"/>
                    <a:gd name="connsiteY63" fmla="*/ 271686 h 858535"/>
                    <a:gd name="connsiteX64" fmla="*/ 131005 w 1197450"/>
                    <a:gd name="connsiteY64" fmla="*/ 271958 h 858535"/>
                    <a:gd name="connsiteX65" fmla="*/ 135486 w 1197450"/>
                    <a:gd name="connsiteY65" fmla="*/ 262117 h 858535"/>
                    <a:gd name="connsiteX66" fmla="*/ 140004 w 1197450"/>
                    <a:gd name="connsiteY66" fmla="*/ 228987 h 858535"/>
                    <a:gd name="connsiteX67" fmla="*/ 123167 w 1197450"/>
                    <a:gd name="connsiteY67" fmla="*/ 168805 h 858535"/>
                    <a:gd name="connsiteX68" fmla="*/ 109848 w 1197450"/>
                    <a:gd name="connsiteY68" fmla="*/ 155508 h 858535"/>
                    <a:gd name="connsiteX69" fmla="*/ 114734 w 1197450"/>
                    <a:gd name="connsiteY69" fmla="*/ 129579 h 858535"/>
                    <a:gd name="connsiteX70" fmla="*/ 100086 w 1197450"/>
                    <a:gd name="connsiteY70" fmla="*/ 78208 h 858535"/>
                    <a:gd name="connsiteX71" fmla="*/ 67785 w 1197450"/>
                    <a:gd name="connsiteY71" fmla="*/ 49709 h 858535"/>
                    <a:gd name="connsiteX72" fmla="*/ 65227 w 1197450"/>
                    <a:gd name="connsiteY72" fmla="*/ 41289 h 858535"/>
                    <a:gd name="connsiteX73" fmla="*/ 69851 w 1197450"/>
                    <a:gd name="connsiteY73" fmla="*/ 31485 h 858535"/>
                    <a:gd name="connsiteX74" fmla="*/ 72571 w 1197450"/>
                    <a:gd name="connsiteY74" fmla="*/ 11917 h 858535"/>
                    <a:gd name="connsiteX75" fmla="*/ 74221 w 1197450"/>
                    <a:gd name="connsiteY75" fmla="*/ 10740 h 858535"/>
                    <a:gd name="connsiteX76" fmla="*/ 124530 w 1197450"/>
                    <a:gd name="connsiteY76" fmla="*/ 0 h 858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197450" h="858535">
                      <a:moveTo>
                        <a:pt x="124530" y="0"/>
                      </a:moveTo>
                      <a:cubicBezTo>
                        <a:pt x="195913" y="0"/>
                        <a:pt x="253778" y="61188"/>
                        <a:pt x="253778" y="136669"/>
                      </a:cubicBezTo>
                      <a:cubicBezTo>
                        <a:pt x="253779" y="150822"/>
                        <a:pt x="251746" y="164472"/>
                        <a:pt x="247969" y="177311"/>
                      </a:cubicBezTo>
                      <a:lnTo>
                        <a:pt x="236389" y="202783"/>
                      </a:lnTo>
                      <a:lnTo>
                        <a:pt x="252130" y="193168"/>
                      </a:lnTo>
                      <a:lnTo>
                        <a:pt x="258105" y="209334"/>
                      </a:lnTo>
                      <a:cubicBezTo>
                        <a:pt x="261565" y="218690"/>
                        <a:pt x="272098" y="223525"/>
                        <a:pt x="281636" y="220132"/>
                      </a:cubicBezTo>
                      <a:lnTo>
                        <a:pt x="297810" y="214378"/>
                      </a:lnTo>
                      <a:lnTo>
                        <a:pt x="306254" y="208666"/>
                      </a:lnTo>
                      <a:lnTo>
                        <a:pt x="362249" y="191453"/>
                      </a:lnTo>
                      <a:lnTo>
                        <a:pt x="363282" y="191086"/>
                      </a:lnTo>
                      <a:lnTo>
                        <a:pt x="363445" y="191084"/>
                      </a:lnTo>
                      <a:lnTo>
                        <a:pt x="369327" y="189277"/>
                      </a:lnTo>
                      <a:cubicBezTo>
                        <a:pt x="393066" y="184699"/>
                        <a:pt x="419165" y="182167"/>
                        <a:pt x="446561" y="182167"/>
                      </a:cubicBezTo>
                      <a:lnTo>
                        <a:pt x="479781" y="185224"/>
                      </a:lnTo>
                      <a:lnTo>
                        <a:pt x="525533" y="170409"/>
                      </a:lnTo>
                      <a:cubicBezTo>
                        <a:pt x="544421" y="166572"/>
                        <a:pt x="565188" y="164450"/>
                        <a:pt x="586989" y="164449"/>
                      </a:cubicBezTo>
                      <a:cubicBezTo>
                        <a:pt x="630587" y="164449"/>
                        <a:pt x="670056" y="172936"/>
                        <a:pt x="698629" y="186662"/>
                      </a:cubicBezTo>
                      <a:lnTo>
                        <a:pt x="711963" y="196160"/>
                      </a:lnTo>
                      <a:lnTo>
                        <a:pt x="727561" y="198474"/>
                      </a:lnTo>
                      <a:lnTo>
                        <a:pt x="775730" y="191874"/>
                      </a:lnTo>
                      <a:cubicBezTo>
                        <a:pt x="794061" y="191186"/>
                        <a:pt x="813974" y="192143"/>
                        <a:pt x="834617" y="194961"/>
                      </a:cubicBezTo>
                      <a:cubicBezTo>
                        <a:pt x="896550" y="203422"/>
                        <a:pt x="947476" y="226260"/>
                        <a:pt x="967022" y="251569"/>
                      </a:cubicBezTo>
                      <a:lnTo>
                        <a:pt x="974608" y="274951"/>
                      </a:lnTo>
                      <a:lnTo>
                        <a:pt x="1013567" y="277856"/>
                      </a:lnTo>
                      <a:cubicBezTo>
                        <a:pt x="1056002" y="284484"/>
                        <a:pt x="1089997" y="297035"/>
                        <a:pt x="1107944" y="312703"/>
                      </a:cubicBezTo>
                      <a:lnTo>
                        <a:pt x="1115861" y="327183"/>
                      </a:lnTo>
                      <a:lnTo>
                        <a:pt x="1113335" y="327425"/>
                      </a:lnTo>
                      <a:lnTo>
                        <a:pt x="1113335" y="327426"/>
                      </a:lnTo>
                      <a:lnTo>
                        <a:pt x="1116595" y="328526"/>
                      </a:lnTo>
                      <a:lnTo>
                        <a:pt x="1118816" y="332587"/>
                      </a:lnTo>
                      <a:lnTo>
                        <a:pt x="1125875" y="331654"/>
                      </a:lnTo>
                      <a:lnTo>
                        <a:pt x="1172104" y="347240"/>
                      </a:lnTo>
                      <a:cubicBezTo>
                        <a:pt x="1200034" y="365470"/>
                        <a:pt x="1205201" y="392363"/>
                        <a:pt x="1186015" y="419646"/>
                      </a:cubicBezTo>
                      <a:lnTo>
                        <a:pt x="1164273" y="438137"/>
                      </a:lnTo>
                      <a:lnTo>
                        <a:pt x="1073728" y="450576"/>
                      </a:lnTo>
                      <a:lnTo>
                        <a:pt x="1012986" y="453814"/>
                      </a:lnTo>
                      <a:cubicBezTo>
                        <a:pt x="985443" y="453814"/>
                        <a:pt x="959205" y="452341"/>
                        <a:pt x="935340" y="449672"/>
                      </a:cubicBezTo>
                      <a:lnTo>
                        <a:pt x="921097" y="447135"/>
                      </a:lnTo>
                      <a:lnTo>
                        <a:pt x="871807" y="469826"/>
                      </a:lnTo>
                      <a:lnTo>
                        <a:pt x="812500" y="488413"/>
                      </a:lnTo>
                      <a:lnTo>
                        <a:pt x="802528" y="503450"/>
                      </a:lnTo>
                      <a:cubicBezTo>
                        <a:pt x="787176" y="520859"/>
                        <a:pt x="763084" y="540181"/>
                        <a:pt x="733894" y="557287"/>
                      </a:cubicBezTo>
                      <a:lnTo>
                        <a:pt x="713376" y="567560"/>
                      </a:lnTo>
                      <a:lnTo>
                        <a:pt x="677976" y="600309"/>
                      </a:lnTo>
                      <a:lnTo>
                        <a:pt x="544593" y="681774"/>
                      </a:lnTo>
                      <a:lnTo>
                        <a:pt x="374287" y="681773"/>
                      </a:lnTo>
                      <a:lnTo>
                        <a:pt x="362646" y="686506"/>
                      </a:lnTo>
                      <a:lnTo>
                        <a:pt x="351988" y="688616"/>
                      </a:lnTo>
                      <a:lnTo>
                        <a:pt x="337544" y="698170"/>
                      </a:lnTo>
                      <a:lnTo>
                        <a:pt x="318186" y="725085"/>
                      </a:lnTo>
                      <a:lnTo>
                        <a:pt x="315949" y="735957"/>
                      </a:lnTo>
                      <a:lnTo>
                        <a:pt x="311707" y="734094"/>
                      </a:lnTo>
                      <a:lnTo>
                        <a:pt x="303545" y="745441"/>
                      </a:lnTo>
                      <a:lnTo>
                        <a:pt x="307591" y="748435"/>
                      </a:lnTo>
                      <a:lnTo>
                        <a:pt x="222970" y="858535"/>
                      </a:lnTo>
                      <a:lnTo>
                        <a:pt x="0" y="693571"/>
                      </a:lnTo>
                      <a:lnTo>
                        <a:pt x="53018" y="624590"/>
                      </a:lnTo>
                      <a:lnTo>
                        <a:pt x="80919" y="560696"/>
                      </a:lnTo>
                      <a:cubicBezTo>
                        <a:pt x="89850" y="534522"/>
                        <a:pt x="96340" y="508395"/>
                        <a:pt x="100085" y="484278"/>
                      </a:cubicBezTo>
                      <a:lnTo>
                        <a:pt x="102618" y="423854"/>
                      </a:lnTo>
                      <a:lnTo>
                        <a:pt x="91356" y="398203"/>
                      </a:lnTo>
                      <a:cubicBezTo>
                        <a:pt x="81551" y="361340"/>
                        <a:pt x="89011" y="322059"/>
                        <a:pt x="111161" y="291219"/>
                      </a:cubicBezTo>
                      <a:lnTo>
                        <a:pt x="132275" y="271686"/>
                      </a:lnTo>
                      <a:lnTo>
                        <a:pt x="131005" y="271958"/>
                      </a:lnTo>
                      <a:lnTo>
                        <a:pt x="135486" y="262117"/>
                      </a:lnTo>
                      <a:cubicBezTo>
                        <a:pt x="138395" y="251934"/>
                        <a:pt x="140002" y="240738"/>
                        <a:pt x="140004" y="228987"/>
                      </a:cubicBezTo>
                      <a:cubicBezTo>
                        <a:pt x="140002" y="205484"/>
                        <a:pt x="133569" y="184206"/>
                        <a:pt x="123167" y="168805"/>
                      </a:cubicBezTo>
                      <a:lnTo>
                        <a:pt x="109848" y="155508"/>
                      </a:lnTo>
                      <a:lnTo>
                        <a:pt x="114734" y="129579"/>
                      </a:lnTo>
                      <a:cubicBezTo>
                        <a:pt x="114733" y="110551"/>
                        <a:pt x="109336" y="92872"/>
                        <a:pt x="100086" y="78208"/>
                      </a:cubicBezTo>
                      <a:lnTo>
                        <a:pt x="67785" y="49709"/>
                      </a:lnTo>
                      <a:lnTo>
                        <a:pt x="65227" y="41289"/>
                      </a:lnTo>
                      <a:lnTo>
                        <a:pt x="69851" y="31485"/>
                      </a:lnTo>
                      <a:lnTo>
                        <a:pt x="72571" y="11917"/>
                      </a:lnTo>
                      <a:lnTo>
                        <a:pt x="74221" y="10740"/>
                      </a:lnTo>
                      <a:cubicBezTo>
                        <a:pt x="89685" y="3825"/>
                        <a:pt x="106686" y="0"/>
                        <a:pt x="124530" y="0"/>
                      </a:cubicBezTo>
                      <a:close/>
                    </a:path>
                  </a:pathLst>
                </a:custGeom>
                <a:solidFill>
                  <a:srgbClr val="EACC8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0" name="Freeform: Shape 236">
                  <a:extLst>
                    <a:ext uri="{FF2B5EF4-FFF2-40B4-BE49-F238E27FC236}">
                      <a16:creationId xmlns:a16="http://schemas.microsoft.com/office/drawing/2014/main" id="{9087FED0-73F7-4701-A284-D5DFFBEB85C7}"/>
                    </a:ext>
                  </a:extLst>
                </p:cNvPr>
                <p:cNvSpPr/>
                <p:nvPr/>
              </p:nvSpPr>
              <p:spPr>
                <a:xfrm rot="11349003">
                  <a:off x="2727067" y="3940335"/>
                  <a:ext cx="363981" cy="201511"/>
                </a:xfrm>
                <a:custGeom>
                  <a:avLst/>
                  <a:gdLst>
                    <a:gd name="connsiteX0" fmla="*/ 984570 w 1032265"/>
                    <a:gd name="connsiteY0" fmla="*/ 100584 h 582486"/>
                    <a:gd name="connsiteX1" fmla="*/ 966282 w 1032265"/>
                    <a:gd name="connsiteY1" fmla="*/ 50292 h 582486"/>
                    <a:gd name="connsiteX2" fmla="*/ 984570 w 1032265"/>
                    <a:gd name="connsiteY2" fmla="*/ 0 h 582486"/>
                    <a:gd name="connsiteX3" fmla="*/ 979478 w 1032265"/>
                    <a:gd name="connsiteY3" fmla="*/ 50292 h 582486"/>
                    <a:gd name="connsiteX4" fmla="*/ 984570 w 1032265"/>
                    <a:gd name="connsiteY4" fmla="*/ 100584 h 582486"/>
                    <a:gd name="connsiteX5" fmla="*/ 1027954 w 1032265"/>
                    <a:gd name="connsiteY5" fmla="*/ 246514 h 582486"/>
                    <a:gd name="connsiteX6" fmla="*/ 995327 w 1032265"/>
                    <a:gd name="connsiteY6" fmla="*/ 177277 h 582486"/>
                    <a:gd name="connsiteX7" fmla="*/ 961016 w 1032265"/>
                    <a:gd name="connsiteY7" fmla="*/ 146122 h 582486"/>
                    <a:gd name="connsiteX8" fmla="*/ 942703 w 1032265"/>
                    <a:gd name="connsiteY8" fmla="*/ 138999 h 582486"/>
                    <a:gd name="connsiteX9" fmla="*/ 941578 w 1032265"/>
                    <a:gd name="connsiteY9" fmla="*/ 141963 h 582486"/>
                    <a:gd name="connsiteX10" fmla="*/ 940737 w 1032265"/>
                    <a:gd name="connsiteY10" fmla="*/ 138236 h 582486"/>
                    <a:gd name="connsiteX11" fmla="*/ 931707 w 1032265"/>
                    <a:gd name="connsiteY11" fmla="*/ 134724 h 582486"/>
                    <a:gd name="connsiteX12" fmla="*/ 939562 w 1032265"/>
                    <a:gd name="connsiteY12" fmla="*/ 133020 h 582486"/>
                    <a:gd name="connsiteX13" fmla="*/ 934662 w 1032265"/>
                    <a:gd name="connsiteY13" fmla="*/ 111286 h 582486"/>
                    <a:gd name="connsiteX14" fmla="*/ 908951 w 1032265"/>
                    <a:gd name="connsiteY14" fmla="*/ 72726 h 582486"/>
                    <a:gd name="connsiteX15" fmla="*/ 845331 w 1032265"/>
                    <a:gd name="connsiteY15" fmla="*/ 30174 h 582486"/>
                    <a:gd name="connsiteX16" fmla="*/ 914243 w 1032265"/>
                    <a:gd name="connsiteY16" fmla="*/ 68170 h 582486"/>
                    <a:gd name="connsiteX17" fmla="*/ 945889 w 1032265"/>
                    <a:gd name="connsiteY17" fmla="*/ 130604 h 582486"/>
                    <a:gd name="connsiteX18" fmla="*/ 945089 w 1032265"/>
                    <a:gd name="connsiteY18" fmla="*/ 132710 h 582486"/>
                    <a:gd name="connsiteX19" fmla="*/ 960502 w 1032265"/>
                    <a:gd name="connsiteY19" fmla="*/ 138440 h 582486"/>
                    <a:gd name="connsiteX20" fmla="*/ 1000620 w 1032265"/>
                    <a:gd name="connsiteY20" fmla="*/ 172720 h 582486"/>
                    <a:gd name="connsiteX21" fmla="*/ 1027954 w 1032265"/>
                    <a:gd name="connsiteY21" fmla="*/ 246514 h 582486"/>
                    <a:gd name="connsiteX22" fmla="*/ 411742 w 1032265"/>
                    <a:gd name="connsiteY22" fmla="*/ 314128 h 582486"/>
                    <a:gd name="connsiteX23" fmla="*/ 388576 w 1032265"/>
                    <a:gd name="connsiteY23" fmla="*/ 298841 h 582486"/>
                    <a:gd name="connsiteX24" fmla="*/ 385636 w 1032265"/>
                    <a:gd name="connsiteY24" fmla="*/ 252413 h 582486"/>
                    <a:gd name="connsiteX25" fmla="*/ 399119 w 1032265"/>
                    <a:gd name="connsiteY25" fmla="*/ 290070 h 582486"/>
                    <a:gd name="connsiteX26" fmla="*/ 433694 w 1032265"/>
                    <a:gd name="connsiteY26" fmla="*/ 310185 h 582486"/>
                    <a:gd name="connsiteX27" fmla="*/ 411742 w 1032265"/>
                    <a:gd name="connsiteY27" fmla="*/ 314128 h 582486"/>
                    <a:gd name="connsiteX28" fmla="*/ 192315 w 1032265"/>
                    <a:gd name="connsiteY28" fmla="*/ 376257 h 582486"/>
                    <a:gd name="connsiteX29" fmla="*/ 190985 w 1032265"/>
                    <a:gd name="connsiteY29" fmla="*/ 372531 h 582486"/>
                    <a:gd name="connsiteX30" fmla="*/ 231067 w 1032265"/>
                    <a:gd name="connsiteY30" fmla="*/ 290758 h 582486"/>
                    <a:gd name="connsiteX31" fmla="*/ 202187 w 1032265"/>
                    <a:gd name="connsiteY31" fmla="*/ 368920 h 582486"/>
                    <a:gd name="connsiteX32" fmla="*/ 203789 w 1032265"/>
                    <a:gd name="connsiteY32" fmla="*/ 373113 h 582486"/>
                    <a:gd name="connsiteX33" fmla="*/ 461918 w 1032265"/>
                    <a:gd name="connsiteY33" fmla="*/ 384413 h 582486"/>
                    <a:gd name="connsiteX34" fmla="*/ 438751 w 1032265"/>
                    <a:gd name="connsiteY34" fmla="*/ 369124 h 582486"/>
                    <a:gd name="connsiteX35" fmla="*/ 435811 w 1032265"/>
                    <a:gd name="connsiteY35" fmla="*/ 322695 h 582486"/>
                    <a:gd name="connsiteX36" fmla="*/ 449295 w 1032265"/>
                    <a:gd name="connsiteY36" fmla="*/ 360352 h 582486"/>
                    <a:gd name="connsiteX37" fmla="*/ 483869 w 1032265"/>
                    <a:gd name="connsiteY37" fmla="*/ 380467 h 582486"/>
                    <a:gd name="connsiteX38" fmla="*/ 461918 w 1032265"/>
                    <a:gd name="connsiteY38" fmla="*/ 384413 h 582486"/>
                    <a:gd name="connsiteX39" fmla="*/ 667079 w 1032265"/>
                    <a:gd name="connsiteY39" fmla="*/ 400791 h 582486"/>
                    <a:gd name="connsiteX40" fmla="*/ 578444 w 1032265"/>
                    <a:gd name="connsiteY40" fmla="*/ 363985 h 582486"/>
                    <a:gd name="connsiteX41" fmla="*/ 530570 w 1032265"/>
                    <a:gd name="connsiteY41" fmla="*/ 265349 h 582486"/>
                    <a:gd name="connsiteX42" fmla="*/ 587217 w 1032265"/>
                    <a:gd name="connsiteY42" fmla="*/ 353330 h 582486"/>
                    <a:gd name="connsiteX43" fmla="*/ 684437 w 1032265"/>
                    <a:gd name="connsiteY43" fmla="*/ 392030 h 582486"/>
                    <a:gd name="connsiteX44" fmla="*/ 667079 w 1032265"/>
                    <a:gd name="connsiteY44" fmla="*/ 400791 h 582486"/>
                    <a:gd name="connsiteX45" fmla="*/ 139750 w 1032265"/>
                    <a:gd name="connsiteY45" fmla="*/ 506264 h 582486"/>
                    <a:gd name="connsiteX46" fmla="*/ 25 w 1032265"/>
                    <a:gd name="connsiteY46" fmla="*/ 428852 h 582486"/>
                    <a:gd name="connsiteX47" fmla="*/ 134475 w 1032265"/>
                    <a:gd name="connsiteY47" fmla="*/ 342602 h 582486"/>
                    <a:gd name="connsiteX48" fmla="*/ 22438 w 1032265"/>
                    <a:gd name="connsiteY48" fmla="*/ 428131 h 582486"/>
                    <a:gd name="connsiteX49" fmla="*/ 139750 w 1032265"/>
                    <a:gd name="connsiteY49" fmla="*/ 506264 h 582486"/>
                    <a:gd name="connsiteX50" fmla="*/ 392700 w 1032265"/>
                    <a:gd name="connsiteY50" fmla="*/ 500187 h 582486"/>
                    <a:gd name="connsiteX51" fmla="*/ 374717 w 1032265"/>
                    <a:gd name="connsiteY51" fmla="*/ 490113 h 582486"/>
                    <a:gd name="connsiteX52" fmla="*/ 366027 w 1032265"/>
                    <a:gd name="connsiteY52" fmla="*/ 467904 h 582486"/>
                    <a:gd name="connsiteX53" fmla="*/ 371824 w 1032265"/>
                    <a:gd name="connsiteY53" fmla="*/ 454462 h 582486"/>
                    <a:gd name="connsiteX54" fmla="*/ 317093 w 1032265"/>
                    <a:gd name="connsiteY54" fmla="*/ 461051 h 582486"/>
                    <a:gd name="connsiteX55" fmla="*/ 296777 w 1032265"/>
                    <a:gd name="connsiteY55" fmla="*/ 451681 h 582486"/>
                    <a:gd name="connsiteX56" fmla="*/ 216753 w 1032265"/>
                    <a:gd name="connsiteY56" fmla="*/ 490932 h 582486"/>
                    <a:gd name="connsiteX57" fmla="*/ 186167 w 1032265"/>
                    <a:gd name="connsiteY57" fmla="*/ 497879 h 582486"/>
                    <a:gd name="connsiteX58" fmla="*/ 239046 w 1032265"/>
                    <a:gd name="connsiteY58" fmla="*/ 503309 h 582486"/>
                    <a:gd name="connsiteX59" fmla="*/ 335376 w 1032265"/>
                    <a:gd name="connsiteY59" fmla="*/ 504058 h 582486"/>
                    <a:gd name="connsiteX60" fmla="*/ 402720 w 1032265"/>
                    <a:gd name="connsiteY60" fmla="*/ 513613 h 582486"/>
                    <a:gd name="connsiteX61" fmla="*/ 335787 w 1032265"/>
                    <a:gd name="connsiteY61" fmla="*/ 517767 h 582486"/>
                    <a:gd name="connsiteX62" fmla="*/ 176685 w 1032265"/>
                    <a:gd name="connsiteY62" fmla="*/ 505752 h 582486"/>
                    <a:gd name="connsiteX63" fmla="*/ 170782 w 1032265"/>
                    <a:gd name="connsiteY63" fmla="*/ 501375 h 582486"/>
                    <a:gd name="connsiteX64" fmla="*/ 153279 w 1032265"/>
                    <a:gd name="connsiteY64" fmla="*/ 505349 h 582486"/>
                    <a:gd name="connsiteX65" fmla="*/ 132634 w 1032265"/>
                    <a:gd name="connsiteY65" fmla="*/ 496941 h 582486"/>
                    <a:gd name="connsiteX66" fmla="*/ 205971 w 1032265"/>
                    <a:gd name="connsiteY66" fmla="*/ 472812 h 582486"/>
                    <a:gd name="connsiteX67" fmla="*/ 275382 w 1032265"/>
                    <a:gd name="connsiteY67" fmla="*/ 437162 h 582486"/>
                    <a:gd name="connsiteX68" fmla="*/ 237125 w 1032265"/>
                    <a:gd name="connsiteY68" fmla="*/ 432799 h 582486"/>
                    <a:gd name="connsiteX69" fmla="*/ 201636 w 1032265"/>
                    <a:gd name="connsiteY69" fmla="*/ 402366 h 582486"/>
                    <a:gd name="connsiteX70" fmla="*/ 201454 w 1032265"/>
                    <a:gd name="connsiteY70" fmla="*/ 401853 h 582486"/>
                    <a:gd name="connsiteX71" fmla="*/ 214704 w 1032265"/>
                    <a:gd name="connsiteY71" fmla="*/ 398223 h 582486"/>
                    <a:gd name="connsiteX72" fmla="*/ 231746 w 1032265"/>
                    <a:gd name="connsiteY72" fmla="*/ 416944 h 582486"/>
                    <a:gd name="connsiteX73" fmla="*/ 270901 w 1032265"/>
                    <a:gd name="connsiteY73" fmla="*/ 432554 h 582486"/>
                    <a:gd name="connsiteX74" fmla="*/ 289474 w 1032265"/>
                    <a:gd name="connsiteY74" fmla="*/ 429923 h 582486"/>
                    <a:gd name="connsiteX75" fmla="*/ 291107 w 1032265"/>
                    <a:gd name="connsiteY75" fmla="*/ 429086 h 582486"/>
                    <a:gd name="connsiteX76" fmla="*/ 426173 w 1032265"/>
                    <a:gd name="connsiteY76" fmla="*/ 321959 h 582486"/>
                    <a:gd name="connsiteX77" fmla="*/ 399738 w 1032265"/>
                    <a:gd name="connsiteY77" fmla="*/ 375353 h 582486"/>
                    <a:gd name="connsiteX78" fmla="*/ 302980 w 1032265"/>
                    <a:gd name="connsiteY78" fmla="*/ 448593 h 582486"/>
                    <a:gd name="connsiteX79" fmla="*/ 326077 w 1032265"/>
                    <a:gd name="connsiteY79" fmla="*/ 449018 h 582486"/>
                    <a:gd name="connsiteX80" fmla="*/ 370010 w 1032265"/>
                    <a:gd name="connsiteY80" fmla="*/ 441004 h 582486"/>
                    <a:gd name="connsiteX81" fmla="*/ 443375 w 1032265"/>
                    <a:gd name="connsiteY81" fmla="*/ 407163 h 582486"/>
                    <a:gd name="connsiteX82" fmla="*/ 443376 w 1032265"/>
                    <a:gd name="connsiteY82" fmla="*/ 407161 h 582486"/>
                    <a:gd name="connsiteX83" fmla="*/ 425867 w 1032265"/>
                    <a:gd name="connsiteY83" fmla="*/ 431931 h 582486"/>
                    <a:gd name="connsiteX84" fmla="*/ 375449 w 1032265"/>
                    <a:gd name="connsiteY84" fmla="*/ 453447 h 582486"/>
                    <a:gd name="connsiteX85" fmla="*/ 380799 w 1032265"/>
                    <a:gd name="connsiteY85" fmla="*/ 484817 h 582486"/>
                    <a:gd name="connsiteX86" fmla="*/ 416258 w 1032265"/>
                    <a:gd name="connsiteY86" fmla="*/ 496040 h 582486"/>
                    <a:gd name="connsiteX87" fmla="*/ 416259 w 1032265"/>
                    <a:gd name="connsiteY87" fmla="*/ 496042 h 582486"/>
                    <a:gd name="connsiteX88" fmla="*/ 404016 w 1032265"/>
                    <a:gd name="connsiteY88" fmla="*/ 499424 h 582486"/>
                    <a:gd name="connsiteX89" fmla="*/ 431489 w 1032265"/>
                    <a:gd name="connsiteY89" fmla="*/ 497569 h 582486"/>
                    <a:gd name="connsiteX90" fmla="*/ 507092 w 1032265"/>
                    <a:gd name="connsiteY90" fmla="*/ 485212 h 582486"/>
                    <a:gd name="connsiteX91" fmla="*/ 507094 w 1032265"/>
                    <a:gd name="connsiteY91" fmla="*/ 485213 h 582486"/>
                    <a:gd name="connsiteX92" fmla="*/ 457257 w 1032265"/>
                    <a:gd name="connsiteY92" fmla="*/ 506105 h 582486"/>
                    <a:gd name="connsiteX93" fmla="*/ 402720 w 1032265"/>
                    <a:gd name="connsiteY93" fmla="*/ 513613 h 582486"/>
                    <a:gd name="connsiteX94" fmla="*/ 608777 w 1032265"/>
                    <a:gd name="connsiteY94" fmla="*/ 496645 h 582486"/>
                    <a:gd name="connsiteX95" fmla="*/ 572937 w 1032265"/>
                    <a:gd name="connsiteY95" fmla="*/ 465468 h 582486"/>
                    <a:gd name="connsiteX96" fmla="*/ 572125 w 1032265"/>
                    <a:gd name="connsiteY96" fmla="*/ 464989 h 582486"/>
                    <a:gd name="connsiteX97" fmla="*/ 564950 w 1032265"/>
                    <a:gd name="connsiteY97" fmla="*/ 466297 h 582486"/>
                    <a:gd name="connsiteX98" fmla="*/ 530659 w 1032265"/>
                    <a:gd name="connsiteY98" fmla="*/ 447619 h 582486"/>
                    <a:gd name="connsiteX99" fmla="*/ 507336 w 1032265"/>
                    <a:gd name="connsiteY99" fmla="*/ 391684 h 582486"/>
                    <a:gd name="connsiteX100" fmla="*/ 539558 w 1032265"/>
                    <a:gd name="connsiteY100" fmla="*/ 437183 h 582486"/>
                    <a:gd name="connsiteX101" fmla="*/ 543564 w 1032265"/>
                    <a:gd name="connsiteY101" fmla="*/ 439845 h 582486"/>
                    <a:gd name="connsiteX102" fmla="*/ 550839 w 1032265"/>
                    <a:gd name="connsiteY102" fmla="*/ 438922 h 582486"/>
                    <a:gd name="connsiteX103" fmla="*/ 581104 w 1032265"/>
                    <a:gd name="connsiteY103" fmla="*/ 454143 h 582486"/>
                    <a:gd name="connsiteX104" fmla="*/ 588431 w 1032265"/>
                    <a:gd name="connsiteY104" fmla="*/ 461444 h 582486"/>
                    <a:gd name="connsiteX105" fmla="*/ 589578 w 1032265"/>
                    <a:gd name="connsiteY105" fmla="*/ 461806 h 582486"/>
                    <a:gd name="connsiteX106" fmla="*/ 589580 w 1032265"/>
                    <a:gd name="connsiteY106" fmla="*/ 461806 h 582486"/>
                    <a:gd name="connsiteX107" fmla="*/ 588917 w 1032265"/>
                    <a:gd name="connsiteY107" fmla="*/ 461927 h 582486"/>
                    <a:gd name="connsiteX108" fmla="*/ 605102 w 1032265"/>
                    <a:gd name="connsiteY108" fmla="*/ 478051 h 582486"/>
                    <a:gd name="connsiteX109" fmla="*/ 608777 w 1032265"/>
                    <a:gd name="connsiteY109" fmla="*/ 496645 h 582486"/>
                    <a:gd name="connsiteX110" fmla="*/ 892460 w 1032265"/>
                    <a:gd name="connsiteY110" fmla="*/ 480722 h 582486"/>
                    <a:gd name="connsiteX111" fmla="*/ 835510 w 1032265"/>
                    <a:gd name="connsiteY111" fmla="*/ 474041 h 582486"/>
                    <a:gd name="connsiteX112" fmla="*/ 753716 w 1032265"/>
                    <a:gd name="connsiteY112" fmla="*/ 274224 h 582486"/>
                    <a:gd name="connsiteX113" fmla="*/ 770952 w 1032265"/>
                    <a:gd name="connsiteY113" fmla="*/ 240579 h 582486"/>
                    <a:gd name="connsiteX114" fmla="*/ 705287 w 1032265"/>
                    <a:gd name="connsiteY114" fmla="*/ 267517 h 582486"/>
                    <a:gd name="connsiteX115" fmla="*/ 649934 w 1032265"/>
                    <a:gd name="connsiteY115" fmla="*/ 280018 h 582486"/>
                    <a:gd name="connsiteX116" fmla="*/ 552150 w 1032265"/>
                    <a:gd name="connsiteY116" fmla="*/ 262848 h 582486"/>
                    <a:gd name="connsiteX117" fmla="*/ 552251 w 1032265"/>
                    <a:gd name="connsiteY117" fmla="*/ 262468 h 582486"/>
                    <a:gd name="connsiteX118" fmla="*/ 587247 w 1032265"/>
                    <a:gd name="connsiteY118" fmla="*/ 272022 h 582486"/>
                    <a:gd name="connsiteX119" fmla="*/ 703533 w 1032265"/>
                    <a:gd name="connsiteY119" fmla="*/ 258332 h 582486"/>
                    <a:gd name="connsiteX120" fmla="*/ 762885 w 1032265"/>
                    <a:gd name="connsiteY120" fmla="*/ 235110 h 582486"/>
                    <a:gd name="connsiteX121" fmla="*/ 785054 w 1032265"/>
                    <a:gd name="connsiteY121" fmla="*/ 221100 h 582486"/>
                    <a:gd name="connsiteX122" fmla="*/ 806861 w 1032265"/>
                    <a:gd name="connsiteY122" fmla="*/ 197427 h 582486"/>
                    <a:gd name="connsiteX123" fmla="*/ 827752 w 1032265"/>
                    <a:gd name="connsiteY123" fmla="*/ 184604 h 582486"/>
                    <a:gd name="connsiteX124" fmla="*/ 830710 w 1032265"/>
                    <a:gd name="connsiteY124" fmla="*/ 181278 h 582486"/>
                    <a:gd name="connsiteX125" fmla="*/ 830232 w 1032265"/>
                    <a:gd name="connsiteY125" fmla="*/ 183082 h 582486"/>
                    <a:gd name="connsiteX126" fmla="*/ 844432 w 1032265"/>
                    <a:gd name="connsiteY126" fmla="*/ 174366 h 582486"/>
                    <a:gd name="connsiteX127" fmla="*/ 885912 w 1032265"/>
                    <a:gd name="connsiteY127" fmla="*/ 163420 h 582486"/>
                    <a:gd name="connsiteX128" fmla="*/ 892984 w 1032265"/>
                    <a:gd name="connsiteY128" fmla="*/ 164249 h 582486"/>
                    <a:gd name="connsiteX129" fmla="*/ 855588 w 1032265"/>
                    <a:gd name="connsiteY129" fmla="*/ 176146 h 582486"/>
                    <a:gd name="connsiteX130" fmla="*/ 825470 w 1032265"/>
                    <a:gd name="connsiteY130" fmla="*/ 201009 h 582486"/>
                    <a:gd name="connsiteX131" fmla="*/ 825417 w 1032265"/>
                    <a:gd name="connsiteY131" fmla="*/ 201206 h 582486"/>
                    <a:gd name="connsiteX132" fmla="*/ 807912 w 1032265"/>
                    <a:gd name="connsiteY132" fmla="*/ 218786 h 582486"/>
                    <a:gd name="connsiteX133" fmla="*/ 806267 w 1032265"/>
                    <a:gd name="connsiteY133" fmla="*/ 219865 h 582486"/>
                    <a:gd name="connsiteX134" fmla="*/ 777954 w 1032265"/>
                    <a:gd name="connsiteY134" fmla="*/ 269590 h 582486"/>
                    <a:gd name="connsiteX135" fmla="*/ 859753 w 1032265"/>
                    <a:gd name="connsiteY135" fmla="*/ 469409 h 582486"/>
                    <a:gd name="connsiteX136" fmla="*/ 909630 w 1032265"/>
                    <a:gd name="connsiteY136" fmla="*/ 475260 h 582486"/>
                    <a:gd name="connsiteX137" fmla="*/ 775792 w 1032265"/>
                    <a:gd name="connsiteY137" fmla="*/ 525898 h 582486"/>
                    <a:gd name="connsiteX138" fmla="*/ 670202 w 1032265"/>
                    <a:gd name="connsiteY138" fmla="*/ 486834 h 582486"/>
                    <a:gd name="connsiteX139" fmla="*/ 598844 w 1032265"/>
                    <a:gd name="connsiteY139" fmla="*/ 381908 h 582486"/>
                    <a:gd name="connsiteX140" fmla="*/ 679418 w 1032265"/>
                    <a:gd name="connsiteY140" fmla="*/ 473504 h 582486"/>
                    <a:gd name="connsiteX141" fmla="*/ 793562 w 1032265"/>
                    <a:gd name="connsiteY141" fmla="*/ 516550 h 582486"/>
                    <a:gd name="connsiteX142" fmla="*/ 793564 w 1032265"/>
                    <a:gd name="connsiteY142" fmla="*/ 516552 h 582486"/>
                    <a:gd name="connsiteX143" fmla="*/ 775792 w 1032265"/>
                    <a:gd name="connsiteY143" fmla="*/ 525898 h 582486"/>
                    <a:gd name="connsiteX144" fmla="*/ 920380 w 1032265"/>
                    <a:gd name="connsiteY144" fmla="*/ 582486 h 582486"/>
                    <a:gd name="connsiteX145" fmla="*/ 929059 w 1032265"/>
                    <a:gd name="connsiteY145" fmla="*/ 508703 h 582486"/>
                    <a:gd name="connsiteX146" fmla="*/ 1002743 w 1032265"/>
                    <a:gd name="connsiteY146" fmla="*/ 499225 h 582486"/>
                    <a:gd name="connsiteX147" fmla="*/ 941087 w 1032265"/>
                    <a:gd name="connsiteY147" fmla="*/ 520603 h 582486"/>
                    <a:gd name="connsiteX148" fmla="*/ 920380 w 1032265"/>
                    <a:gd name="connsiteY148" fmla="*/ 582486 h 582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1032265" h="582486">
                      <a:moveTo>
                        <a:pt x="984570" y="100584"/>
                      </a:moveTo>
                      <a:cubicBezTo>
                        <a:pt x="974470" y="100584"/>
                        <a:pt x="966282" y="78068"/>
                        <a:pt x="966282" y="50292"/>
                      </a:cubicBezTo>
                      <a:cubicBezTo>
                        <a:pt x="966282" y="22516"/>
                        <a:pt x="974470" y="0"/>
                        <a:pt x="984570" y="0"/>
                      </a:cubicBezTo>
                      <a:cubicBezTo>
                        <a:pt x="981239" y="15176"/>
                        <a:pt x="979478" y="32565"/>
                        <a:pt x="979478" y="50292"/>
                      </a:cubicBezTo>
                      <a:cubicBezTo>
                        <a:pt x="979478" y="68018"/>
                        <a:pt x="981239" y="85408"/>
                        <a:pt x="984570" y="100584"/>
                      </a:cubicBezTo>
                      <a:close/>
                      <a:moveTo>
                        <a:pt x="1027954" y="246514"/>
                      </a:moveTo>
                      <a:cubicBezTo>
                        <a:pt x="1030806" y="231230"/>
                        <a:pt x="1017537" y="203072"/>
                        <a:pt x="995327" y="177277"/>
                      </a:cubicBezTo>
                      <a:cubicBezTo>
                        <a:pt x="984223" y="164379"/>
                        <a:pt x="972203" y="153604"/>
                        <a:pt x="961016" y="146122"/>
                      </a:cubicBezTo>
                      <a:lnTo>
                        <a:pt x="942703" y="138999"/>
                      </a:lnTo>
                      <a:lnTo>
                        <a:pt x="941578" y="141963"/>
                      </a:lnTo>
                      <a:lnTo>
                        <a:pt x="940737" y="138236"/>
                      </a:lnTo>
                      <a:lnTo>
                        <a:pt x="931707" y="134724"/>
                      </a:lnTo>
                      <a:lnTo>
                        <a:pt x="939562" y="133020"/>
                      </a:lnTo>
                      <a:lnTo>
                        <a:pt x="934662" y="111286"/>
                      </a:lnTo>
                      <a:cubicBezTo>
                        <a:pt x="928925" y="99113"/>
                        <a:pt x="920056" y="85624"/>
                        <a:pt x="908951" y="72726"/>
                      </a:cubicBezTo>
                      <a:cubicBezTo>
                        <a:pt x="886742" y="46930"/>
                        <a:pt x="860870" y="29625"/>
                        <a:pt x="845331" y="30174"/>
                      </a:cubicBezTo>
                      <a:cubicBezTo>
                        <a:pt x="856812" y="20289"/>
                        <a:pt x="887664" y="37300"/>
                        <a:pt x="914243" y="68170"/>
                      </a:cubicBezTo>
                      <a:cubicBezTo>
                        <a:pt x="934176" y="91323"/>
                        <a:pt x="946045" y="115695"/>
                        <a:pt x="945889" y="130604"/>
                      </a:cubicBezTo>
                      <a:lnTo>
                        <a:pt x="945089" y="132710"/>
                      </a:lnTo>
                      <a:lnTo>
                        <a:pt x="960502" y="138440"/>
                      </a:lnTo>
                      <a:cubicBezTo>
                        <a:pt x="972972" y="145316"/>
                        <a:pt x="987330" y="157285"/>
                        <a:pt x="1000620" y="172720"/>
                      </a:cubicBezTo>
                      <a:cubicBezTo>
                        <a:pt x="1027197" y="203591"/>
                        <a:pt x="1039435" y="236629"/>
                        <a:pt x="1027954" y="246514"/>
                      </a:cubicBezTo>
                      <a:close/>
                      <a:moveTo>
                        <a:pt x="411742" y="314128"/>
                      </a:moveTo>
                      <a:cubicBezTo>
                        <a:pt x="403579" y="312077"/>
                        <a:pt x="395210" y="306818"/>
                        <a:pt x="388576" y="298841"/>
                      </a:cubicBezTo>
                      <a:cubicBezTo>
                        <a:pt x="375303" y="282887"/>
                        <a:pt x="373989" y="262100"/>
                        <a:pt x="385636" y="252413"/>
                      </a:cubicBezTo>
                      <a:cubicBezTo>
                        <a:pt x="384671" y="264753"/>
                        <a:pt x="389666" y="278703"/>
                        <a:pt x="399119" y="290070"/>
                      </a:cubicBezTo>
                      <a:cubicBezTo>
                        <a:pt x="408575" y="301435"/>
                        <a:pt x="421383" y="308888"/>
                        <a:pt x="433694" y="310185"/>
                      </a:cubicBezTo>
                      <a:cubicBezTo>
                        <a:pt x="427870" y="315031"/>
                        <a:pt x="419909" y="316182"/>
                        <a:pt x="411742" y="314128"/>
                      </a:cubicBezTo>
                      <a:close/>
                      <a:moveTo>
                        <a:pt x="192315" y="376257"/>
                      </a:moveTo>
                      <a:lnTo>
                        <a:pt x="190985" y="372531"/>
                      </a:lnTo>
                      <a:cubicBezTo>
                        <a:pt x="186808" y="341544"/>
                        <a:pt x="201588" y="308900"/>
                        <a:pt x="231067" y="290758"/>
                      </a:cubicBezTo>
                      <a:cubicBezTo>
                        <a:pt x="207477" y="310945"/>
                        <a:pt x="197146" y="340976"/>
                        <a:pt x="202187" y="368920"/>
                      </a:cubicBezTo>
                      <a:lnTo>
                        <a:pt x="203789" y="373113"/>
                      </a:lnTo>
                      <a:close/>
                      <a:moveTo>
                        <a:pt x="461918" y="384413"/>
                      </a:moveTo>
                      <a:cubicBezTo>
                        <a:pt x="453752" y="382359"/>
                        <a:pt x="445386" y="377100"/>
                        <a:pt x="438751" y="369124"/>
                      </a:cubicBezTo>
                      <a:cubicBezTo>
                        <a:pt x="425480" y="353170"/>
                        <a:pt x="424165" y="332382"/>
                        <a:pt x="435811" y="322695"/>
                      </a:cubicBezTo>
                      <a:cubicBezTo>
                        <a:pt x="434847" y="335036"/>
                        <a:pt x="439841" y="348987"/>
                        <a:pt x="449295" y="360352"/>
                      </a:cubicBezTo>
                      <a:cubicBezTo>
                        <a:pt x="458749" y="371717"/>
                        <a:pt x="471557" y="379170"/>
                        <a:pt x="483869" y="380467"/>
                      </a:cubicBezTo>
                      <a:cubicBezTo>
                        <a:pt x="478045" y="385310"/>
                        <a:pt x="470083" y="386464"/>
                        <a:pt x="461918" y="384413"/>
                      </a:cubicBezTo>
                      <a:close/>
                      <a:moveTo>
                        <a:pt x="667079" y="400791"/>
                      </a:moveTo>
                      <a:cubicBezTo>
                        <a:pt x="644971" y="403843"/>
                        <a:pt x="610312" y="390222"/>
                        <a:pt x="578444" y="363985"/>
                      </a:cubicBezTo>
                      <a:cubicBezTo>
                        <a:pt x="535955" y="329003"/>
                        <a:pt x="514520" y="284842"/>
                        <a:pt x="530570" y="265349"/>
                      </a:cubicBezTo>
                      <a:cubicBezTo>
                        <a:pt x="530230" y="289904"/>
                        <a:pt x="552849" y="325032"/>
                        <a:pt x="587217" y="353330"/>
                      </a:cubicBezTo>
                      <a:cubicBezTo>
                        <a:pt x="621586" y="381626"/>
                        <a:pt x="660403" y="397078"/>
                        <a:pt x="684437" y="392030"/>
                      </a:cubicBezTo>
                      <a:cubicBezTo>
                        <a:pt x="680424" y="396902"/>
                        <a:pt x="674449" y="399774"/>
                        <a:pt x="667079" y="400791"/>
                      </a:cubicBezTo>
                      <a:close/>
                      <a:moveTo>
                        <a:pt x="139750" y="506264"/>
                      </a:moveTo>
                      <a:cubicBezTo>
                        <a:pt x="64038" y="508704"/>
                        <a:pt x="1481" y="474045"/>
                        <a:pt x="25" y="428852"/>
                      </a:cubicBezTo>
                      <a:cubicBezTo>
                        <a:pt x="-1432" y="383659"/>
                        <a:pt x="58762" y="345043"/>
                        <a:pt x="134475" y="342602"/>
                      </a:cubicBezTo>
                      <a:cubicBezTo>
                        <a:pt x="68335" y="351852"/>
                        <a:pt x="21142" y="387878"/>
                        <a:pt x="22438" y="428131"/>
                      </a:cubicBezTo>
                      <a:cubicBezTo>
                        <a:pt x="23737" y="468379"/>
                        <a:pt x="73152" y="501291"/>
                        <a:pt x="139750" y="506264"/>
                      </a:cubicBezTo>
                      <a:close/>
                      <a:moveTo>
                        <a:pt x="392700" y="500187"/>
                      </a:moveTo>
                      <a:lnTo>
                        <a:pt x="374717" y="490113"/>
                      </a:lnTo>
                      <a:cubicBezTo>
                        <a:pt x="368959" y="483499"/>
                        <a:pt x="366060" y="475498"/>
                        <a:pt x="366027" y="467904"/>
                      </a:cubicBezTo>
                      <a:lnTo>
                        <a:pt x="371824" y="454462"/>
                      </a:lnTo>
                      <a:lnTo>
                        <a:pt x="317093" y="461051"/>
                      </a:lnTo>
                      <a:lnTo>
                        <a:pt x="296777" y="451681"/>
                      </a:lnTo>
                      <a:lnTo>
                        <a:pt x="216753" y="490932"/>
                      </a:lnTo>
                      <a:lnTo>
                        <a:pt x="186167" y="497879"/>
                      </a:lnTo>
                      <a:lnTo>
                        <a:pt x="239046" y="503309"/>
                      </a:lnTo>
                      <a:cubicBezTo>
                        <a:pt x="268604" y="504778"/>
                        <a:pt x="301514" y="505068"/>
                        <a:pt x="335376" y="504058"/>
                      </a:cubicBezTo>
                      <a:close/>
                      <a:moveTo>
                        <a:pt x="402720" y="513613"/>
                      </a:moveTo>
                      <a:cubicBezTo>
                        <a:pt x="382169" y="515615"/>
                        <a:pt x="359552" y="517057"/>
                        <a:pt x="335787" y="517767"/>
                      </a:cubicBezTo>
                      <a:cubicBezTo>
                        <a:pt x="264488" y="519895"/>
                        <a:pt x="203110" y="514816"/>
                        <a:pt x="176685" y="505752"/>
                      </a:cubicBezTo>
                      <a:lnTo>
                        <a:pt x="170782" y="501375"/>
                      </a:lnTo>
                      <a:lnTo>
                        <a:pt x="153279" y="505349"/>
                      </a:lnTo>
                      <a:cubicBezTo>
                        <a:pt x="143050" y="505080"/>
                        <a:pt x="135864" y="502362"/>
                        <a:pt x="132634" y="496941"/>
                      </a:cubicBezTo>
                      <a:cubicBezTo>
                        <a:pt x="153640" y="492794"/>
                        <a:pt x="178823" y="484437"/>
                        <a:pt x="205971" y="472812"/>
                      </a:cubicBezTo>
                      <a:lnTo>
                        <a:pt x="275382" y="437162"/>
                      </a:lnTo>
                      <a:lnTo>
                        <a:pt x="237125" y="432799"/>
                      </a:lnTo>
                      <a:cubicBezTo>
                        <a:pt x="222790" y="426701"/>
                        <a:pt x="210281" y="416410"/>
                        <a:pt x="201636" y="402366"/>
                      </a:cubicBezTo>
                      <a:lnTo>
                        <a:pt x="201454" y="401853"/>
                      </a:lnTo>
                      <a:lnTo>
                        <a:pt x="214704" y="398223"/>
                      </a:lnTo>
                      <a:lnTo>
                        <a:pt x="231746" y="416944"/>
                      </a:lnTo>
                      <a:cubicBezTo>
                        <a:pt x="243083" y="425488"/>
                        <a:pt x="256618" y="430837"/>
                        <a:pt x="270901" y="432554"/>
                      </a:cubicBezTo>
                      <a:lnTo>
                        <a:pt x="289474" y="429923"/>
                      </a:lnTo>
                      <a:lnTo>
                        <a:pt x="291107" y="429086"/>
                      </a:lnTo>
                      <a:cubicBezTo>
                        <a:pt x="348855" y="394663"/>
                        <a:pt x="398893" y="354975"/>
                        <a:pt x="426173" y="321959"/>
                      </a:cubicBezTo>
                      <a:cubicBezTo>
                        <a:pt x="432636" y="332804"/>
                        <a:pt x="422060" y="352415"/>
                        <a:pt x="399738" y="375353"/>
                      </a:cubicBezTo>
                      <a:lnTo>
                        <a:pt x="302980" y="448593"/>
                      </a:lnTo>
                      <a:lnTo>
                        <a:pt x="326077" y="449018"/>
                      </a:lnTo>
                      <a:cubicBezTo>
                        <a:pt x="339860" y="447759"/>
                        <a:pt x="354878" y="445053"/>
                        <a:pt x="370010" y="441004"/>
                      </a:cubicBezTo>
                      <a:cubicBezTo>
                        <a:pt x="400271" y="432902"/>
                        <a:pt x="427451" y="420363"/>
                        <a:pt x="443375" y="407163"/>
                      </a:cubicBezTo>
                      <a:lnTo>
                        <a:pt x="443376" y="407161"/>
                      </a:lnTo>
                      <a:cubicBezTo>
                        <a:pt x="445335" y="414479"/>
                        <a:pt x="438500" y="423408"/>
                        <a:pt x="425867" y="431931"/>
                      </a:cubicBezTo>
                      <a:lnTo>
                        <a:pt x="375449" y="453447"/>
                      </a:lnTo>
                      <a:lnTo>
                        <a:pt x="380799" y="484817"/>
                      </a:lnTo>
                      <a:cubicBezTo>
                        <a:pt x="390166" y="495570"/>
                        <a:pt x="404367" y="500065"/>
                        <a:pt x="416258" y="496040"/>
                      </a:cubicBezTo>
                      <a:lnTo>
                        <a:pt x="416259" y="496042"/>
                      </a:lnTo>
                      <a:lnTo>
                        <a:pt x="404016" y="499424"/>
                      </a:lnTo>
                      <a:lnTo>
                        <a:pt x="431489" y="497569"/>
                      </a:lnTo>
                      <a:cubicBezTo>
                        <a:pt x="460906" y="494338"/>
                        <a:pt x="486903" y="490133"/>
                        <a:pt x="507092" y="485212"/>
                      </a:cubicBezTo>
                      <a:lnTo>
                        <a:pt x="507094" y="485213"/>
                      </a:lnTo>
                      <a:cubicBezTo>
                        <a:pt x="507319" y="492784"/>
                        <a:pt x="488259" y="500213"/>
                        <a:pt x="457257" y="506105"/>
                      </a:cubicBezTo>
                      <a:cubicBezTo>
                        <a:pt x="441756" y="509050"/>
                        <a:pt x="423271" y="511611"/>
                        <a:pt x="402720" y="513613"/>
                      </a:cubicBezTo>
                      <a:close/>
                      <a:moveTo>
                        <a:pt x="608777" y="496645"/>
                      </a:moveTo>
                      <a:cubicBezTo>
                        <a:pt x="598528" y="485748"/>
                        <a:pt x="586257" y="475075"/>
                        <a:pt x="572937" y="465468"/>
                      </a:cubicBezTo>
                      <a:lnTo>
                        <a:pt x="572125" y="464989"/>
                      </a:lnTo>
                      <a:lnTo>
                        <a:pt x="564950" y="466297"/>
                      </a:lnTo>
                      <a:cubicBezTo>
                        <a:pt x="554286" y="463730"/>
                        <a:pt x="542015" y="457302"/>
                        <a:pt x="530659" y="447619"/>
                      </a:cubicBezTo>
                      <a:cubicBezTo>
                        <a:pt x="507950" y="428256"/>
                        <a:pt x="497507" y="403213"/>
                        <a:pt x="507336" y="391684"/>
                      </a:cubicBezTo>
                      <a:cubicBezTo>
                        <a:pt x="511442" y="406532"/>
                        <a:pt x="523379" y="423388"/>
                        <a:pt x="539558" y="437183"/>
                      </a:cubicBezTo>
                      <a:lnTo>
                        <a:pt x="543564" y="439845"/>
                      </a:lnTo>
                      <a:lnTo>
                        <a:pt x="550839" y="438922"/>
                      </a:lnTo>
                      <a:cubicBezTo>
                        <a:pt x="559719" y="441246"/>
                        <a:pt x="570508" y="446502"/>
                        <a:pt x="581104" y="454143"/>
                      </a:cubicBezTo>
                      <a:lnTo>
                        <a:pt x="588431" y="461444"/>
                      </a:lnTo>
                      <a:lnTo>
                        <a:pt x="589578" y="461806"/>
                      </a:lnTo>
                      <a:lnTo>
                        <a:pt x="589580" y="461806"/>
                      </a:lnTo>
                      <a:lnTo>
                        <a:pt x="588917" y="461927"/>
                      </a:lnTo>
                      <a:lnTo>
                        <a:pt x="605102" y="478051"/>
                      </a:lnTo>
                      <a:cubicBezTo>
                        <a:pt x="610110" y="485743"/>
                        <a:pt x="611731" y="492548"/>
                        <a:pt x="608777" y="496645"/>
                      </a:cubicBezTo>
                      <a:close/>
                      <a:moveTo>
                        <a:pt x="892460" y="480722"/>
                      </a:moveTo>
                      <a:cubicBezTo>
                        <a:pt x="873537" y="482690"/>
                        <a:pt x="854215" y="480648"/>
                        <a:pt x="835510" y="474041"/>
                      </a:cubicBezTo>
                      <a:cubicBezTo>
                        <a:pt x="760691" y="447613"/>
                        <a:pt x="724069" y="358152"/>
                        <a:pt x="753716" y="274224"/>
                      </a:cubicBezTo>
                      <a:lnTo>
                        <a:pt x="770952" y="240579"/>
                      </a:lnTo>
                      <a:lnTo>
                        <a:pt x="705287" y="267517"/>
                      </a:lnTo>
                      <a:cubicBezTo>
                        <a:pt x="686034" y="273237"/>
                        <a:pt x="667309" y="277394"/>
                        <a:pt x="649934" y="280018"/>
                      </a:cubicBezTo>
                      <a:cubicBezTo>
                        <a:pt x="597804" y="287888"/>
                        <a:pt x="557821" y="281938"/>
                        <a:pt x="552150" y="262848"/>
                      </a:cubicBezTo>
                      <a:lnTo>
                        <a:pt x="552251" y="262468"/>
                      </a:lnTo>
                      <a:lnTo>
                        <a:pt x="587247" y="272022"/>
                      </a:lnTo>
                      <a:cubicBezTo>
                        <a:pt x="619066" y="275451"/>
                        <a:pt x="660343" y="271158"/>
                        <a:pt x="703533" y="258332"/>
                      </a:cubicBezTo>
                      <a:cubicBezTo>
                        <a:pt x="725127" y="251918"/>
                        <a:pt x="745157" y="243975"/>
                        <a:pt x="762885" y="235110"/>
                      </a:cubicBezTo>
                      <a:lnTo>
                        <a:pt x="785054" y="221100"/>
                      </a:lnTo>
                      <a:lnTo>
                        <a:pt x="806861" y="197427"/>
                      </a:lnTo>
                      <a:lnTo>
                        <a:pt x="827752" y="184604"/>
                      </a:lnTo>
                      <a:lnTo>
                        <a:pt x="830710" y="181278"/>
                      </a:lnTo>
                      <a:lnTo>
                        <a:pt x="830232" y="183082"/>
                      </a:lnTo>
                      <a:lnTo>
                        <a:pt x="844432" y="174366"/>
                      </a:lnTo>
                      <a:cubicBezTo>
                        <a:pt x="857750" y="168622"/>
                        <a:pt x="871718" y="164892"/>
                        <a:pt x="885912" y="163420"/>
                      </a:cubicBezTo>
                      <a:lnTo>
                        <a:pt x="892984" y="164249"/>
                      </a:lnTo>
                      <a:lnTo>
                        <a:pt x="855588" y="176146"/>
                      </a:lnTo>
                      <a:lnTo>
                        <a:pt x="825470" y="201009"/>
                      </a:lnTo>
                      <a:lnTo>
                        <a:pt x="825417" y="201206"/>
                      </a:lnTo>
                      <a:cubicBezTo>
                        <a:pt x="821353" y="206916"/>
                        <a:pt x="815423" y="212841"/>
                        <a:pt x="807912" y="218786"/>
                      </a:cubicBezTo>
                      <a:lnTo>
                        <a:pt x="806267" y="219865"/>
                      </a:lnTo>
                      <a:lnTo>
                        <a:pt x="777954" y="269590"/>
                      </a:lnTo>
                      <a:cubicBezTo>
                        <a:pt x="748311" y="353521"/>
                        <a:pt x="784933" y="442982"/>
                        <a:pt x="859753" y="469409"/>
                      </a:cubicBezTo>
                      <a:lnTo>
                        <a:pt x="909630" y="475260"/>
                      </a:lnTo>
                      <a:close/>
                      <a:moveTo>
                        <a:pt x="775792" y="525898"/>
                      </a:moveTo>
                      <a:cubicBezTo>
                        <a:pt x="751679" y="529175"/>
                        <a:pt x="710529" y="514720"/>
                        <a:pt x="670202" y="486834"/>
                      </a:cubicBezTo>
                      <a:cubicBezTo>
                        <a:pt x="616432" y="449653"/>
                        <a:pt x="584483" y="402676"/>
                        <a:pt x="598844" y="381908"/>
                      </a:cubicBezTo>
                      <a:cubicBezTo>
                        <a:pt x="605911" y="408637"/>
                        <a:pt x="637435" y="444474"/>
                        <a:pt x="679418" y="473504"/>
                      </a:cubicBezTo>
                      <a:cubicBezTo>
                        <a:pt x="721400" y="502534"/>
                        <a:pt x="766059" y="519376"/>
                        <a:pt x="793562" y="516550"/>
                      </a:cubicBezTo>
                      <a:lnTo>
                        <a:pt x="793564" y="516552"/>
                      </a:lnTo>
                      <a:cubicBezTo>
                        <a:pt x="789974" y="521744"/>
                        <a:pt x="783829" y="524807"/>
                        <a:pt x="775792" y="525898"/>
                      </a:cubicBezTo>
                      <a:close/>
                      <a:moveTo>
                        <a:pt x="920380" y="582486"/>
                      </a:moveTo>
                      <a:cubicBezTo>
                        <a:pt x="902429" y="564729"/>
                        <a:pt x="906313" y="531695"/>
                        <a:pt x="929059" y="508703"/>
                      </a:cubicBezTo>
                      <a:cubicBezTo>
                        <a:pt x="951802" y="485711"/>
                        <a:pt x="984792" y="481467"/>
                        <a:pt x="1002743" y="499225"/>
                      </a:cubicBezTo>
                      <a:cubicBezTo>
                        <a:pt x="982641" y="494521"/>
                        <a:pt x="958663" y="502834"/>
                        <a:pt x="941087" y="520603"/>
                      </a:cubicBezTo>
                      <a:cubicBezTo>
                        <a:pt x="923511" y="538370"/>
                        <a:pt x="915458" y="562436"/>
                        <a:pt x="920380" y="582486"/>
                      </a:cubicBezTo>
                      <a:close/>
                    </a:path>
                  </a:pathLst>
                </a:custGeom>
                <a:solidFill>
                  <a:schemeClr val="bg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nvGrpSpPr>
            <p:cNvPr id="4" name="Group 3">
              <a:extLst>
                <a:ext uri="{FF2B5EF4-FFF2-40B4-BE49-F238E27FC236}">
                  <a16:creationId xmlns:a16="http://schemas.microsoft.com/office/drawing/2014/main" id="{3D951A1F-5C80-656D-EA14-E670D26F984A}"/>
                </a:ext>
              </a:extLst>
            </p:cNvPr>
            <p:cNvGrpSpPr/>
            <p:nvPr/>
          </p:nvGrpSpPr>
          <p:grpSpPr>
            <a:xfrm>
              <a:off x="7851363" y="4095059"/>
              <a:ext cx="608463" cy="574130"/>
              <a:chOff x="1851368" y="2814054"/>
              <a:chExt cx="889770" cy="864887"/>
            </a:xfrm>
          </p:grpSpPr>
          <p:grpSp>
            <p:nvGrpSpPr>
              <p:cNvPr id="6" name="Group 5">
                <a:extLst>
                  <a:ext uri="{FF2B5EF4-FFF2-40B4-BE49-F238E27FC236}">
                    <a16:creationId xmlns:a16="http://schemas.microsoft.com/office/drawing/2014/main" id="{EE85DDA2-F31A-A4A5-3F87-299EAAED45D2}"/>
                  </a:ext>
                </a:extLst>
              </p:cNvPr>
              <p:cNvGrpSpPr/>
              <p:nvPr/>
            </p:nvGrpSpPr>
            <p:grpSpPr>
              <a:xfrm>
                <a:off x="1851368" y="2814054"/>
                <a:ext cx="889770" cy="864887"/>
                <a:chOff x="6728293" y="3633510"/>
                <a:chExt cx="889770" cy="864887"/>
              </a:xfrm>
            </p:grpSpPr>
            <p:grpSp>
              <p:nvGrpSpPr>
                <p:cNvPr id="130" name="Group 129">
                  <a:extLst>
                    <a:ext uri="{FF2B5EF4-FFF2-40B4-BE49-F238E27FC236}">
                      <a16:creationId xmlns:a16="http://schemas.microsoft.com/office/drawing/2014/main" id="{35D8D07A-4666-3CA4-614E-41FBB7643ACD}"/>
                    </a:ext>
                  </a:extLst>
                </p:cNvPr>
                <p:cNvGrpSpPr/>
                <p:nvPr/>
              </p:nvGrpSpPr>
              <p:grpSpPr>
                <a:xfrm rot="1879854" flipH="1">
                  <a:off x="7217848" y="3717037"/>
                  <a:ext cx="386764" cy="226743"/>
                  <a:chOff x="5136060" y="1710152"/>
                  <a:chExt cx="538831" cy="347248"/>
                </a:xfrm>
              </p:grpSpPr>
              <p:sp>
                <p:nvSpPr>
                  <p:cNvPr id="137" name="Oval 5">
                    <a:extLst>
                      <a:ext uri="{FF2B5EF4-FFF2-40B4-BE49-F238E27FC236}">
                        <a16:creationId xmlns:a16="http://schemas.microsoft.com/office/drawing/2014/main" id="{54707E08-4ECE-7956-155A-8B0BD4F2D080}"/>
                      </a:ext>
                    </a:extLst>
                  </p:cNvPr>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nvGrpSpPr>
                  <p:cNvPr id="138" name="Group 137">
                    <a:extLst>
                      <a:ext uri="{FF2B5EF4-FFF2-40B4-BE49-F238E27FC236}">
                        <a16:creationId xmlns:a16="http://schemas.microsoft.com/office/drawing/2014/main" id="{2BCFC6AA-41DB-E35A-59C2-462573436B71}"/>
                      </a:ext>
                    </a:extLst>
                  </p:cNvPr>
                  <p:cNvGrpSpPr/>
                  <p:nvPr/>
                </p:nvGrpSpPr>
                <p:grpSpPr>
                  <a:xfrm rot="20545732">
                    <a:off x="5242936" y="1710152"/>
                    <a:ext cx="85726" cy="45719"/>
                    <a:chOff x="5293988" y="1700325"/>
                    <a:chExt cx="85726" cy="42639"/>
                  </a:xfrm>
                </p:grpSpPr>
                <p:cxnSp>
                  <p:nvCxnSpPr>
                    <p:cNvPr id="144" name="Straight Connector 143">
                      <a:extLst>
                        <a:ext uri="{FF2B5EF4-FFF2-40B4-BE49-F238E27FC236}">
                          <a16:creationId xmlns:a16="http://schemas.microsoft.com/office/drawing/2014/main" id="{569F3AE0-2AC8-3E98-BDF5-828552784D43}"/>
                        </a:ext>
                      </a:extLst>
                    </p:cNvPr>
                    <p:cNvCxnSpPr/>
                    <p:nvPr/>
                  </p:nvCxnSpPr>
                  <p:spPr>
                    <a:xfrm>
                      <a:off x="5293988"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145" name="Straight Connector 144">
                      <a:extLst>
                        <a:ext uri="{FF2B5EF4-FFF2-40B4-BE49-F238E27FC236}">
                          <a16:creationId xmlns:a16="http://schemas.microsoft.com/office/drawing/2014/main" id="{EBA8622B-75BE-EFAE-0F5D-C6CCF60628C5}"/>
                        </a:ext>
                      </a:extLst>
                    </p:cNvPr>
                    <p:cNvCxnSpPr/>
                    <p:nvPr/>
                  </p:nvCxnSpPr>
                  <p:spPr>
                    <a:xfrm>
                      <a:off x="5336850"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146" name="Straight Connector 145">
                      <a:extLst>
                        <a:ext uri="{FF2B5EF4-FFF2-40B4-BE49-F238E27FC236}">
                          <a16:creationId xmlns:a16="http://schemas.microsoft.com/office/drawing/2014/main" id="{AA48C791-BBFD-1D45-8B0D-48B89F0D806A}"/>
                        </a:ext>
                      </a:extLst>
                    </p:cNvPr>
                    <p:cNvCxnSpPr/>
                    <p:nvPr/>
                  </p:nvCxnSpPr>
                  <p:spPr>
                    <a:xfrm>
                      <a:off x="5379714" y="1700325"/>
                      <a:ext cx="0" cy="42639"/>
                    </a:xfrm>
                    <a:prstGeom prst="line">
                      <a:avLst/>
                    </a:prstGeom>
                    <a:noFill/>
                    <a:ln w="31750" cap="sq" cmpd="dbl" algn="ctr">
                      <a:solidFill>
                        <a:sysClr val="windowText" lastClr="000000"/>
                      </a:solidFill>
                      <a:prstDash val="dashDot"/>
                      <a:round/>
                      <a:headEnd type="none" w="med" len="sm"/>
                      <a:tailEnd type="none"/>
                    </a:ln>
                    <a:effectLst/>
                  </p:spPr>
                </p:cxnSp>
              </p:grpSp>
              <p:sp>
                <p:nvSpPr>
                  <p:cNvPr id="139" name="Oval 4">
                    <a:extLst>
                      <a:ext uri="{FF2B5EF4-FFF2-40B4-BE49-F238E27FC236}">
                        <a16:creationId xmlns:a16="http://schemas.microsoft.com/office/drawing/2014/main" id="{7BF02197-6E2D-5C39-672D-4BDE08E6B417}"/>
                      </a:ext>
                    </a:extLst>
                  </p:cNvPr>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40" name="Oval 139">
                    <a:extLst>
                      <a:ext uri="{FF2B5EF4-FFF2-40B4-BE49-F238E27FC236}">
                        <a16:creationId xmlns:a16="http://schemas.microsoft.com/office/drawing/2014/main" id="{DC6BDCDF-32DF-7F17-5BD7-ED48CAD3BA37}"/>
                      </a:ext>
                    </a:extLst>
                  </p:cNvPr>
                  <p:cNvSpPr/>
                  <p:nvPr/>
                </p:nvSpPr>
                <p:spPr>
                  <a:xfrm>
                    <a:off x="5275412" y="1778000"/>
                    <a:ext cx="279400" cy="279400"/>
                  </a:xfrm>
                  <a:prstGeom prst="ellipse">
                    <a:avLst/>
                  </a:prstGeom>
                  <a:solidFill>
                    <a:srgbClr val="864826"/>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41" name="Oval 140">
                    <a:extLst>
                      <a:ext uri="{FF2B5EF4-FFF2-40B4-BE49-F238E27FC236}">
                        <a16:creationId xmlns:a16="http://schemas.microsoft.com/office/drawing/2014/main" id="{3A9E1E2A-E138-56BA-18C0-CAE6BE6AA8B2}"/>
                      </a:ext>
                    </a:extLst>
                  </p:cNvPr>
                  <p:cNvSpPr/>
                  <p:nvPr/>
                </p:nvSpPr>
                <p:spPr>
                  <a:xfrm>
                    <a:off x="5331124" y="1833712"/>
                    <a:ext cx="223688" cy="223688"/>
                  </a:xfrm>
                  <a:prstGeom prst="ellipse">
                    <a:avLst/>
                  </a:prstGeom>
                  <a:solidFill>
                    <a:srgbClr val="33030D"/>
                  </a:solidFill>
                  <a:ln w="12700" cap="flat" cmpd="sng" algn="ctr">
                    <a:noFill/>
                    <a:prstDash val="solid"/>
                    <a:miter lim="800000"/>
                  </a:ln>
                  <a:effectLst/>
                </p:spPr>
                <p:txBody>
                  <a:bodyPr rtlCol="0" anchor="ctr"/>
                  <a:lstStyle/>
                  <a:p>
                    <a:pPr algn="ctr">
                      <a:defRPr/>
                    </a:pPr>
                    <a:endParaRPr lang="en-US" sz="1530" kern="0" dirty="0">
                      <a:solidFill>
                        <a:prstClr val="white"/>
                      </a:solidFill>
                      <a:latin typeface="Calibri"/>
                    </a:endParaRPr>
                  </a:p>
                </p:txBody>
              </p:sp>
              <p:sp>
                <p:nvSpPr>
                  <p:cNvPr id="142" name="Oval 141">
                    <a:extLst>
                      <a:ext uri="{FF2B5EF4-FFF2-40B4-BE49-F238E27FC236}">
                        <a16:creationId xmlns:a16="http://schemas.microsoft.com/office/drawing/2014/main" id="{99051F80-B163-CC85-95BD-11C0ACA2EA0B}"/>
                      </a:ext>
                    </a:extLst>
                  </p:cNvPr>
                  <p:cNvSpPr/>
                  <p:nvPr/>
                </p:nvSpPr>
                <p:spPr>
                  <a:xfrm>
                    <a:off x="5404868" y="1846412"/>
                    <a:ext cx="127000" cy="127000"/>
                  </a:xfrm>
                  <a:prstGeom prst="ellipse">
                    <a:avLst/>
                  </a:prstGeom>
                  <a:solidFill>
                    <a:srgbClr val="B46004"/>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43" name="Oval 142">
                    <a:extLst>
                      <a:ext uri="{FF2B5EF4-FFF2-40B4-BE49-F238E27FC236}">
                        <a16:creationId xmlns:a16="http://schemas.microsoft.com/office/drawing/2014/main" id="{C084F455-4403-067E-C840-C1E1E4BF944B}"/>
                      </a:ext>
                    </a:extLst>
                  </p:cNvPr>
                  <p:cNvSpPr/>
                  <p:nvPr/>
                </p:nvSpPr>
                <p:spPr>
                  <a:xfrm>
                    <a:off x="5442970" y="1903413"/>
                    <a:ext cx="88898" cy="82699"/>
                  </a:xfrm>
                  <a:prstGeom prst="ellipse">
                    <a:avLst/>
                  </a:pr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sp>
              <p:nvSpPr>
                <p:cNvPr id="131" name="Freeform: Shape 130">
                  <a:extLst>
                    <a:ext uri="{FF2B5EF4-FFF2-40B4-BE49-F238E27FC236}">
                      <a16:creationId xmlns:a16="http://schemas.microsoft.com/office/drawing/2014/main" id="{E950A1EF-332F-3573-2448-6DB945DC6D27}"/>
                    </a:ext>
                  </a:extLst>
                </p:cNvPr>
                <p:cNvSpPr/>
                <p:nvPr/>
              </p:nvSpPr>
              <p:spPr>
                <a:xfrm flipH="1">
                  <a:off x="7139714" y="4060428"/>
                  <a:ext cx="126565" cy="99681"/>
                </a:xfrm>
                <a:custGeom>
                  <a:avLst/>
                  <a:gdLst>
                    <a:gd name="connsiteX0" fmla="*/ 52387 w 133350"/>
                    <a:gd name="connsiteY0" fmla="*/ 0 h 104775"/>
                    <a:gd name="connsiteX1" fmla="*/ 0 w 133350"/>
                    <a:gd name="connsiteY1" fmla="*/ 95250 h 104775"/>
                    <a:gd name="connsiteX2" fmla="*/ 133350 w 133350"/>
                    <a:gd name="connsiteY2" fmla="*/ 104775 h 104775"/>
                    <a:gd name="connsiteX0" fmla="*/ 52387 w 122112"/>
                    <a:gd name="connsiteY0" fmla="*/ 0 h 95250"/>
                    <a:gd name="connsiteX1" fmla="*/ 0 w 122112"/>
                    <a:gd name="connsiteY1" fmla="*/ 95250 h 95250"/>
                    <a:gd name="connsiteX2" fmla="*/ 122112 w 122112"/>
                    <a:gd name="connsiteY2" fmla="*/ 78059 h 95250"/>
                    <a:gd name="connsiteX0" fmla="*/ 54226 w 123951"/>
                    <a:gd name="connsiteY0" fmla="*/ 0 h 99010"/>
                    <a:gd name="connsiteX1" fmla="*/ 1839 w 123951"/>
                    <a:gd name="connsiteY1" fmla="*/ 95250 h 99010"/>
                    <a:gd name="connsiteX2" fmla="*/ 123951 w 123951"/>
                    <a:gd name="connsiteY2" fmla="*/ 78059 h 99010"/>
                    <a:gd name="connsiteX0" fmla="*/ 46040 w 124756"/>
                    <a:gd name="connsiteY0" fmla="*/ 0 h 121163"/>
                    <a:gd name="connsiteX1" fmla="*/ 2644 w 124756"/>
                    <a:gd name="connsiteY1" fmla="*/ 116029 h 121163"/>
                    <a:gd name="connsiteX2" fmla="*/ 124756 w 124756"/>
                    <a:gd name="connsiteY2" fmla="*/ 98838 h 121163"/>
                    <a:gd name="connsiteX0" fmla="*/ 44629 w 93376"/>
                    <a:gd name="connsiteY0" fmla="*/ 0 h 129127"/>
                    <a:gd name="connsiteX1" fmla="*/ 1233 w 93376"/>
                    <a:gd name="connsiteY1" fmla="*/ 116029 h 129127"/>
                    <a:gd name="connsiteX2" fmla="*/ 93376 w 93376"/>
                    <a:gd name="connsiteY2" fmla="*/ 122587 h 129127"/>
                    <a:gd name="connsiteX0" fmla="*/ 33810 w 94544"/>
                    <a:gd name="connsiteY0" fmla="*/ 0 h 108102"/>
                    <a:gd name="connsiteX1" fmla="*/ 2401 w 94544"/>
                    <a:gd name="connsiteY1" fmla="*/ 96239 h 108102"/>
                    <a:gd name="connsiteX2" fmla="*/ 94544 w 94544"/>
                    <a:gd name="connsiteY2" fmla="*/ 102797 h 108102"/>
                  </a:gdLst>
                  <a:ahLst/>
                  <a:cxnLst>
                    <a:cxn ang="0">
                      <a:pos x="connsiteX0" y="connsiteY0"/>
                    </a:cxn>
                    <a:cxn ang="0">
                      <a:pos x="connsiteX1" y="connsiteY1"/>
                    </a:cxn>
                    <a:cxn ang="0">
                      <a:pos x="connsiteX2" y="connsiteY2"/>
                    </a:cxn>
                  </a:cxnLst>
                  <a:rect l="l" t="t" r="r" b="b"/>
                  <a:pathLst>
                    <a:path w="94544" h="108102">
                      <a:moveTo>
                        <a:pt x="33810" y="0"/>
                      </a:moveTo>
                      <a:cubicBezTo>
                        <a:pt x="16348" y="31750"/>
                        <a:pt x="-7721" y="79106"/>
                        <a:pt x="2401" y="96239"/>
                      </a:cubicBezTo>
                      <a:cubicBezTo>
                        <a:pt x="12523" y="113372"/>
                        <a:pt x="53840" y="108527"/>
                        <a:pt x="94544" y="102797"/>
                      </a:cubicBezTo>
                    </a:path>
                  </a:pathLst>
                </a:custGeom>
                <a:noFill/>
                <a:ln w="12700" cap="flat" cmpd="sng" algn="ctr">
                  <a:solidFill>
                    <a:srgbClr val="A75809"/>
                  </a:solid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32" name="Oval 131">
                  <a:extLst>
                    <a:ext uri="{FF2B5EF4-FFF2-40B4-BE49-F238E27FC236}">
                      <a16:creationId xmlns:a16="http://schemas.microsoft.com/office/drawing/2014/main" id="{732FB9AC-EA05-3C06-06D6-A75FAE469120}"/>
                    </a:ext>
                  </a:extLst>
                </p:cNvPr>
                <p:cNvSpPr/>
                <p:nvPr/>
              </p:nvSpPr>
              <p:spPr>
                <a:xfrm flipH="1">
                  <a:off x="7370494" y="4013886"/>
                  <a:ext cx="247569" cy="200609"/>
                </a:xfrm>
                <a:prstGeom prst="ellipse">
                  <a:avLst/>
                </a:prstGeom>
                <a:solidFill>
                  <a:srgbClr val="FF0000">
                    <a:alpha val="8000"/>
                  </a:srgbClr>
                </a:solidFill>
                <a:ln w="12700" cap="flat" cmpd="sng" algn="ctr">
                  <a:noFill/>
                  <a:prstDash val="solid"/>
                  <a:miter lim="800000"/>
                </a:ln>
                <a:effectLst/>
              </p:spPr>
              <p:txBody>
                <a:bodyPr rtlCol="0" anchor="ctr"/>
                <a:lstStyle/>
                <a:p>
                  <a:pPr algn="ctr">
                    <a:defRPr/>
                  </a:pPr>
                  <a:endParaRPr lang="en-US" kern="0">
                    <a:solidFill>
                      <a:prstClr val="white"/>
                    </a:solidFill>
                    <a:latin typeface="Calibri"/>
                  </a:endParaRPr>
                </a:p>
              </p:txBody>
            </p:sp>
            <p:sp>
              <p:nvSpPr>
                <p:cNvPr id="133" name="Oval 132">
                  <a:extLst>
                    <a:ext uri="{FF2B5EF4-FFF2-40B4-BE49-F238E27FC236}">
                      <a16:creationId xmlns:a16="http://schemas.microsoft.com/office/drawing/2014/main" id="{8190F973-9B41-3344-F3FC-5EC7BE3EB496}"/>
                    </a:ext>
                  </a:extLst>
                </p:cNvPr>
                <p:cNvSpPr/>
                <p:nvPr/>
              </p:nvSpPr>
              <p:spPr>
                <a:xfrm flipH="1">
                  <a:off x="6740737" y="4015344"/>
                  <a:ext cx="247569" cy="200609"/>
                </a:xfrm>
                <a:prstGeom prst="ellipse">
                  <a:avLst/>
                </a:prstGeom>
                <a:solidFill>
                  <a:srgbClr val="FF0000">
                    <a:alpha val="8000"/>
                  </a:srgbClr>
                </a:solidFill>
                <a:ln w="12700" cap="flat" cmpd="sng" algn="ctr">
                  <a:noFill/>
                  <a:prstDash val="solid"/>
                  <a:miter lim="800000"/>
                </a:ln>
                <a:effectLst/>
              </p:spPr>
              <p:txBody>
                <a:bodyPr rtlCol="0" anchor="ctr"/>
                <a:lstStyle/>
                <a:p>
                  <a:pPr algn="ctr">
                    <a:defRPr/>
                  </a:pPr>
                  <a:endParaRPr lang="en-US" kern="0">
                    <a:solidFill>
                      <a:prstClr val="white"/>
                    </a:solidFill>
                    <a:latin typeface="Calibri"/>
                  </a:endParaRPr>
                </a:p>
              </p:txBody>
            </p:sp>
            <p:sp>
              <p:nvSpPr>
                <p:cNvPr id="134" name="Diagonal Stripe 133">
                  <a:extLst>
                    <a:ext uri="{FF2B5EF4-FFF2-40B4-BE49-F238E27FC236}">
                      <a16:creationId xmlns:a16="http://schemas.microsoft.com/office/drawing/2014/main" id="{0F5B5080-5CD2-7626-D54B-40AD6A02A6CA}"/>
                    </a:ext>
                  </a:extLst>
                </p:cNvPr>
                <p:cNvSpPr/>
                <p:nvPr/>
              </p:nvSpPr>
              <p:spPr>
                <a:xfrm rot="609218">
                  <a:off x="7217412" y="3641433"/>
                  <a:ext cx="370838" cy="88647"/>
                </a:xfrm>
                <a:prstGeom prst="diagStripe">
                  <a:avLst/>
                </a:prstGeom>
                <a:solidFill>
                  <a:srgbClr val="843C0C"/>
                </a:solidFill>
                <a:ln w="12700" cap="flat" cmpd="sng" algn="ctr">
                  <a:noFill/>
                  <a:prstDash val="solid"/>
                  <a:miter lim="800000"/>
                </a:ln>
                <a:effectLst/>
              </p:spPr>
              <p:txBody>
                <a:bodyPr rtlCol="0" anchor="ctr"/>
                <a:lstStyle/>
                <a:p>
                  <a:pPr algn="ctr">
                    <a:defRPr/>
                  </a:pPr>
                  <a:endParaRPr lang="en-US" kern="0">
                    <a:solidFill>
                      <a:prstClr val="white"/>
                    </a:solidFill>
                    <a:latin typeface="Corbel" panose="020B0503020204020204"/>
                  </a:endParaRPr>
                </a:p>
              </p:txBody>
            </p:sp>
            <p:sp>
              <p:nvSpPr>
                <p:cNvPr id="135" name="Diagonal Stripe 134">
                  <a:extLst>
                    <a:ext uri="{FF2B5EF4-FFF2-40B4-BE49-F238E27FC236}">
                      <a16:creationId xmlns:a16="http://schemas.microsoft.com/office/drawing/2014/main" id="{7CA8E4E2-E813-611E-7DD2-913F29CF3967}"/>
                    </a:ext>
                  </a:extLst>
                </p:cNvPr>
                <p:cNvSpPr/>
                <p:nvPr/>
              </p:nvSpPr>
              <p:spPr>
                <a:xfrm rot="20990782" flipH="1">
                  <a:off x="6728293" y="3633510"/>
                  <a:ext cx="370838" cy="98674"/>
                </a:xfrm>
                <a:prstGeom prst="diagStripe">
                  <a:avLst/>
                </a:prstGeom>
                <a:solidFill>
                  <a:srgbClr val="843C0C"/>
                </a:solidFill>
                <a:ln w="12700" cap="flat" cmpd="sng" algn="ctr">
                  <a:noFill/>
                  <a:prstDash val="solid"/>
                  <a:miter lim="800000"/>
                </a:ln>
                <a:effectLst/>
              </p:spPr>
              <p:txBody>
                <a:bodyPr rtlCol="0" anchor="ctr"/>
                <a:lstStyle/>
                <a:p>
                  <a:pPr algn="ctr">
                    <a:defRPr/>
                  </a:pPr>
                  <a:endParaRPr lang="en-US" kern="0">
                    <a:solidFill>
                      <a:prstClr val="white"/>
                    </a:solidFill>
                    <a:latin typeface="Corbel" panose="020B0503020204020204"/>
                  </a:endParaRPr>
                </a:p>
              </p:txBody>
            </p:sp>
            <p:sp>
              <p:nvSpPr>
                <p:cNvPr id="136" name="Isosceles Triangle 135">
                  <a:extLst>
                    <a:ext uri="{FF2B5EF4-FFF2-40B4-BE49-F238E27FC236}">
                      <a16:creationId xmlns:a16="http://schemas.microsoft.com/office/drawing/2014/main" id="{4E6F5766-E4B9-9612-27D3-CA142806F9B2}"/>
                    </a:ext>
                  </a:extLst>
                </p:cNvPr>
                <p:cNvSpPr/>
                <p:nvPr/>
              </p:nvSpPr>
              <p:spPr>
                <a:xfrm rot="10800000" flipH="1">
                  <a:off x="7003386" y="4334486"/>
                  <a:ext cx="343536" cy="163911"/>
                </a:xfrm>
                <a:prstGeom prst="triangle">
                  <a:avLst/>
                </a:prstGeom>
                <a:solidFill>
                  <a:sysClr val="window" lastClr="FFFFFF"/>
                </a:solidFill>
                <a:ln w="19050" cap="flat" cmpd="sng" algn="ctr">
                  <a:solidFill>
                    <a:srgbClr val="FF0000">
                      <a:lumMod val="40000"/>
                      <a:lumOff val="60000"/>
                    </a:srgbClr>
                  </a:solid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grpSp>
          <p:grpSp>
            <p:nvGrpSpPr>
              <p:cNvPr id="7" name="Group 6">
                <a:extLst>
                  <a:ext uri="{FF2B5EF4-FFF2-40B4-BE49-F238E27FC236}">
                    <a16:creationId xmlns:a16="http://schemas.microsoft.com/office/drawing/2014/main" id="{0BEBB7E2-E51C-FF6D-EB64-D16A32344CE1}"/>
                  </a:ext>
                </a:extLst>
              </p:cNvPr>
              <p:cNvGrpSpPr/>
              <p:nvPr/>
            </p:nvGrpSpPr>
            <p:grpSpPr>
              <a:xfrm rot="19894200">
                <a:off x="1864249" y="2894024"/>
                <a:ext cx="386764" cy="226743"/>
                <a:chOff x="5136060" y="1710152"/>
                <a:chExt cx="538831" cy="347248"/>
              </a:xfrm>
            </p:grpSpPr>
            <p:sp>
              <p:nvSpPr>
                <p:cNvPr id="9" name="Oval 5">
                  <a:extLst>
                    <a:ext uri="{FF2B5EF4-FFF2-40B4-BE49-F238E27FC236}">
                      <a16:creationId xmlns:a16="http://schemas.microsoft.com/office/drawing/2014/main" id="{FC64C2E6-BA91-6A43-B116-FFD79E6FD7FD}"/>
                    </a:ext>
                  </a:extLst>
                </p:cNvPr>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nvGrpSpPr>
                <p:cNvPr id="10" name="Group 9">
                  <a:extLst>
                    <a:ext uri="{FF2B5EF4-FFF2-40B4-BE49-F238E27FC236}">
                      <a16:creationId xmlns:a16="http://schemas.microsoft.com/office/drawing/2014/main" id="{35C498E8-B9B1-E812-BB6C-F801902B9327}"/>
                    </a:ext>
                  </a:extLst>
                </p:cNvPr>
                <p:cNvGrpSpPr/>
                <p:nvPr/>
              </p:nvGrpSpPr>
              <p:grpSpPr>
                <a:xfrm rot="20545732">
                  <a:off x="5242936" y="1710152"/>
                  <a:ext cx="85726" cy="45719"/>
                  <a:chOff x="5293988" y="1700325"/>
                  <a:chExt cx="85726" cy="42639"/>
                </a:xfrm>
              </p:grpSpPr>
              <p:cxnSp>
                <p:nvCxnSpPr>
                  <p:cNvPr id="127" name="Straight Connector 126">
                    <a:extLst>
                      <a:ext uri="{FF2B5EF4-FFF2-40B4-BE49-F238E27FC236}">
                        <a16:creationId xmlns:a16="http://schemas.microsoft.com/office/drawing/2014/main" id="{3448E8BF-360D-CB3F-7799-18262B40F827}"/>
                      </a:ext>
                    </a:extLst>
                  </p:cNvPr>
                  <p:cNvCxnSpPr/>
                  <p:nvPr/>
                </p:nvCxnSpPr>
                <p:spPr>
                  <a:xfrm>
                    <a:off x="5293988"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128" name="Straight Connector 127">
                    <a:extLst>
                      <a:ext uri="{FF2B5EF4-FFF2-40B4-BE49-F238E27FC236}">
                        <a16:creationId xmlns:a16="http://schemas.microsoft.com/office/drawing/2014/main" id="{5A26BF1D-4ED5-EBD1-8A82-58271264F872}"/>
                      </a:ext>
                    </a:extLst>
                  </p:cNvPr>
                  <p:cNvCxnSpPr/>
                  <p:nvPr/>
                </p:nvCxnSpPr>
                <p:spPr>
                  <a:xfrm>
                    <a:off x="5336850"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129" name="Straight Connector 128">
                    <a:extLst>
                      <a:ext uri="{FF2B5EF4-FFF2-40B4-BE49-F238E27FC236}">
                        <a16:creationId xmlns:a16="http://schemas.microsoft.com/office/drawing/2014/main" id="{60227F88-0EEF-4883-D5CD-3E1C63A738E6}"/>
                      </a:ext>
                    </a:extLst>
                  </p:cNvPr>
                  <p:cNvCxnSpPr/>
                  <p:nvPr/>
                </p:nvCxnSpPr>
                <p:spPr>
                  <a:xfrm>
                    <a:off x="5379714" y="1700325"/>
                    <a:ext cx="0" cy="42639"/>
                  </a:xfrm>
                  <a:prstGeom prst="line">
                    <a:avLst/>
                  </a:prstGeom>
                  <a:noFill/>
                  <a:ln w="31750" cap="sq" cmpd="dbl" algn="ctr">
                    <a:solidFill>
                      <a:sysClr val="windowText" lastClr="000000"/>
                    </a:solidFill>
                    <a:prstDash val="dashDot"/>
                    <a:round/>
                    <a:headEnd type="none" w="med" len="sm"/>
                    <a:tailEnd type="none"/>
                  </a:ln>
                  <a:effectLst/>
                </p:spPr>
              </p:cxnSp>
            </p:grpSp>
            <p:sp>
              <p:nvSpPr>
                <p:cNvPr id="11" name="Oval 4">
                  <a:extLst>
                    <a:ext uri="{FF2B5EF4-FFF2-40B4-BE49-F238E27FC236}">
                      <a16:creationId xmlns:a16="http://schemas.microsoft.com/office/drawing/2014/main" id="{C1CE832F-5E6C-3380-4F2F-9274557ED4F9}"/>
                    </a:ext>
                  </a:extLst>
                </p:cNvPr>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2" name="Oval 11">
                  <a:extLst>
                    <a:ext uri="{FF2B5EF4-FFF2-40B4-BE49-F238E27FC236}">
                      <a16:creationId xmlns:a16="http://schemas.microsoft.com/office/drawing/2014/main" id="{A161F546-EF28-88ED-5D10-A52C9244BA0D}"/>
                    </a:ext>
                  </a:extLst>
                </p:cNvPr>
                <p:cNvSpPr/>
                <p:nvPr/>
              </p:nvSpPr>
              <p:spPr>
                <a:xfrm>
                  <a:off x="5275412" y="1778000"/>
                  <a:ext cx="279400" cy="279400"/>
                </a:xfrm>
                <a:prstGeom prst="ellipse">
                  <a:avLst/>
                </a:prstGeom>
                <a:solidFill>
                  <a:srgbClr val="864826"/>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24" name="Oval 123">
                  <a:extLst>
                    <a:ext uri="{FF2B5EF4-FFF2-40B4-BE49-F238E27FC236}">
                      <a16:creationId xmlns:a16="http://schemas.microsoft.com/office/drawing/2014/main" id="{DE36CBC0-00CD-8CD5-FCC4-EB122B79D26D}"/>
                    </a:ext>
                  </a:extLst>
                </p:cNvPr>
                <p:cNvSpPr/>
                <p:nvPr/>
              </p:nvSpPr>
              <p:spPr>
                <a:xfrm>
                  <a:off x="5331124" y="1833712"/>
                  <a:ext cx="223688" cy="223688"/>
                </a:xfrm>
                <a:prstGeom prst="ellipse">
                  <a:avLst/>
                </a:prstGeom>
                <a:solidFill>
                  <a:srgbClr val="33030D"/>
                </a:solidFill>
                <a:ln w="12700" cap="flat" cmpd="sng" algn="ctr">
                  <a:noFill/>
                  <a:prstDash val="solid"/>
                  <a:miter lim="800000"/>
                </a:ln>
                <a:effectLst/>
              </p:spPr>
              <p:txBody>
                <a:bodyPr rtlCol="0" anchor="ctr"/>
                <a:lstStyle/>
                <a:p>
                  <a:pPr algn="ctr">
                    <a:defRPr/>
                  </a:pPr>
                  <a:endParaRPr lang="en-US" sz="1530" kern="0" dirty="0">
                    <a:solidFill>
                      <a:prstClr val="white"/>
                    </a:solidFill>
                    <a:latin typeface="Calibri"/>
                  </a:endParaRPr>
                </a:p>
              </p:txBody>
            </p:sp>
            <p:sp>
              <p:nvSpPr>
                <p:cNvPr id="125" name="Oval 124">
                  <a:extLst>
                    <a:ext uri="{FF2B5EF4-FFF2-40B4-BE49-F238E27FC236}">
                      <a16:creationId xmlns:a16="http://schemas.microsoft.com/office/drawing/2014/main" id="{A16C1318-92A4-AB16-9ADE-B4DDC14CB22E}"/>
                    </a:ext>
                  </a:extLst>
                </p:cNvPr>
                <p:cNvSpPr/>
                <p:nvPr/>
              </p:nvSpPr>
              <p:spPr>
                <a:xfrm>
                  <a:off x="5404868" y="1846412"/>
                  <a:ext cx="127000" cy="127000"/>
                </a:xfrm>
                <a:prstGeom prst="ellipse">
                  <a:avLst/>
                </a:prstGeom>
                <a:solidFill>
                  <a:srgbClr val="B46004"/>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26" name="Oval 125">
                  <a:extLst>
                    <a:ext uri="{FF2B5EF4-FFF2-40B4-BE49-F238E27FC236}">
                      <a16:creationId xmlns:a16="http://schemas.microsoft.com/office/drawing/2014/main" id="{94F8970A-3BF5-A929-1EF9-D40C3F1E4358}"/>
                    </a:ext>
                  </a:extLst>
                </p:cNvPr>
                <p:cNvSpPr/>
                <p:nvPr/>
              </p:nvSpPr>
              <p:spPr>
                <a:xfrm>
                  <a:off x="5442970" y="1903413"/>
                  <a:ext cx="88898" cy="82699"/>
                </a:xfrm>
                <a:prstGeom prst="ellipse">
                  <a:avLst/>
                </a:pr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grpSp>
      </p:grpSp>
    </p:spTree>
    <p:extLst>
      <p:ext uri="{BB962C8B-B14F-4D97-AF65-F5344CB8AC3E}">
        <p14:creationId xmlns:p14="http://schemas.microsoft.com/office/powerpoint/2010/main" val="7855150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1"/>
          <p:cNvSpPr>
            <a:spLocks noGrp="1"/>
          </p:cNvSpPr>
          <p:nvPr>
            <p:ph type="title"/>
          </p:nvPr>
        </p:nvSpPr>
        <p:spPr>
          <a:xfrm>
            <a:off x="0" y="0"/>
            <a:ext cx="12192000" cy="1097280"/>
          </a:xfrm>
          <a:solidFill>
            <a:srgbClr val="712766"/>
          </a:solidFill>
        </p:spPr>
        <p:txBody>
          <a:bodyPr anchor="ctr">
            <a:noAutofit/>
          </a:bodyPr>
          <a:lstStyle/>
          <a:p>
            <a:pPr marL="457200" algn="l"/>
            <a:r>
              <a:rPr lang="en-US" sz="4800" b="1" dirty="0">
                <a:solidFill>
                  <a:schemeClr val="bg1"/>
                </a:solidFill>
                <a:latin typeface="Juice ITC" panose="04040403040A02020202" pitchFamily="82" charset="0"/>
              </a:rPr>
              <a:t>The 7 Checks For Food Safety</a:t>
            </a:r>
            <a:endParaRPr lang="en-US" sz="4800" b="1" dirty="0">
              <a:solidFill>
                <a:schemeClr val="bg1"/>
              </a:solidFill>
            </a:endParaRPr>
          </a:p>
        </p:txBody>
      </p:sp>
      <p:sp>
        <p:nvSpPr>
          <p:cNvPr id="4" name="TextBox 3">
            <a:extLst>
              <a:ext uri="{FF2B5EF4-FFF2-40B4-BE49-F238E27FC236}">
                <a16:creationId xmlns:a16="http://schemas.microsoft.com/office/drawing/2014/main" id="{4644B02F-AA6A-4E47-2579-8C76B0B09FED}"/>
              </a:ext>
            </a:extLst>
          </p:cNvPr>
          <p:cNvSpPr txBox="1"/>
          <p:nvPr/>
        </p:nvSpPr>
        <p:spPr>
          <a:xfrm>
            <a:off x="406400" y="1435523"/>
            <a:ext cx="11442700" cy="954107"/>
          </a:xfrm>
          <a:prstGeom prst="rect">
            <a:avLst/>
          </a:prstGeom>
          <a:noFill/>
        </p:spPr>
        <p:txBody>
          <a:bodyPr wrap="square" rtlCol="0">
            <a:spAutoFit/>
          </a:bodyPr>
          <a:lstStyle/>
          <a:p>
            <a:pPr>
              <a:spcAft>
                <a:spcPts val="800"/>
              </a:spcAft>
            </a:pPr>
            <a:r>
              <a:rPr lang="en-US" sz="2800" dirty="0">
                <a:solidFill>
                  <a:srgbClr val="000000"/>
                </a:solidFill>
              </a:rPr>
              <a:t>A visual walkthrough of your site will be administered to get an idea of the conditions of the operation. </a:t>
            </a:r>
          </a:p>
        </p:txBody>
      </p:sp>
      <p:sp>
        <p:nvSpPr>
          <p:cNvPr id="5" name="TextBox 4">
            <a:extLst>
              <a:ext uri="{FF2B5EF4-FFF2-40B4-BE49-F238E27FC236}">
                <a16:creationId xmlns:a16="http://schemas.microsoft.com/office/drawing/2014/main" id="{995A7122-FF4E-FEE6-2F25-F0411279C273}"/>
              </a:ext>
            </a:extLst>
          </p:cNvPr>
          <p:cNvSpPr txBox="1"/>
          <p:nvPr/>
        </p:nvSpPr>
        <p:spPr>
          <a:xfrm>
            <a:off x="7048285" y="2407593"/>
            <a:ext cx="4908550" cy="4175502"/>
          </a:xfrm>
          <a:prstGeom prst="rect">
            <a:avLst/>
          </a:prstGeom>
          <a:noFill/>
        </p:spPr>
        <p:txBody>
          <a:bodyPr wrap="square" rtlCol="0">
            <a:spAutoFit/>
          </a:bodyPr>
          <a:lstStyle/>
          <a:p>
            <a:pPr>
              <a:spcAft>
                <a:spcPts val="400"/>
              </a:spcAft>
            </a:pPr>
            <a:r>
              <a:rPr lang="en-US" sz="2800" dirty="0">
                <a:solidFill>
                  <a:srgbClr val="000000"/>
                </a:solidFill>
              </a:rPr>
              <a:t>Why is this important?</a:t>
            </a:r>
          </a:p>
          <a:p>
            <a:pPr marL="457200" indent="-457200">
              <a:spcAft>
                <a:spcPts val="400"/>
              </a:spcAft>
              <a:buFont typeface="Wingdings" panose="05000000000000000000" pitchFamily="2" charset="2"/>
              <a:buChar char="Ø"/>
            </a:pPr>
            <a:r>
              <a:rPr lang="en-US" sz="2800" dirty="0">
                <a:solidFill>
                  <a:srgbClr val="000000"/>
                </a:solidFill>
              </a:rPr>
              <a:t>Allows for corrective action</a:t>
            </a:r>
          </a:p>
          <a:p>
            <a:pPr marL="457200" indent="-457200">
              <a:spcAft>
                <a:spcPts val="400"/>
              </a:spcAft>
              <a:buFont typeface="Wingdings" panose="05000000000000000000" pitchFamily="2" charset="2"/>
              <a:buChar char="Ø"/>
            </a:pPr>
            <a:r>
              <a:rPr lang="en-US" sz="2800" dirty="0">
                <a:solidFill>
                  <a:srgbClr val="000000"/>
                </a:solidFill>
              </a:rPr>
              <a:t>Helps keep preparation at hand for a health inspection</a:t>
            </a:r>
          </a:p>
          <a:p>
            <a:pPr marL="457200" indent="-457200">
              <a:spcAft>
                <a:spcPts val="400"/>
              </a:spcAft>
              <a:buFont typeface="Wingdings" panose="05000000000000000000" pitchFamily="2" charset="2"/>
              <a:buChar char="Ø"/>
            </a:pPr>
            <a:r>
              <a:rPr lang="en-US" sz="2800" dirty="0">
                <a:solidFill>
                  <a:srgbClr val="000000"/>
                </a:solidFill>
              </a:rPr>
              <a:t>Communicates to central office of any refresher training or supporting guides needed for staff </a:t>
            </a:r>
          </a:p>
          <a:p>
            <a:pPr marL="457200" indent="-457200">
              <a:spcAft>
                <a:spcPts val="400"/>
              </a:spcAft>
              <a:buFont typeface="Wingdings" panose="05000000000000000000" pitchFamily="2" charset="2"/>
              <a:buChar char="Ø"/>
            </a:pPr>
            <a:endParaRPr lang="en-US" sz="2800" dirty="0">
              <a:solidFill>
                <a:srgbClr val="000000"/>
              </a:solidFill>
            </a:endParaRPr>
          </a:p>
        </p:txBody>
      </p:sp>
      <p:pic>
        <p:nvPicPr>
          <p:cNvPr id="7221" name="Picture 7220">
            <a:extLst>
              <a:ext uri="{FF2B5EF4-FFF2-40B4-BE49-F238E27FC236}">
                <a16:creationId xmlns:a16="http://schemas.microsoft.com/office/drawing/2014/main" id="{8046EAD7-737B-C343-AA7C-E34AAB95DB62}"/>
              </a:ext>
            </a:extLst>
          </p:cNvPr>
          <p:cNvPicPr>
            <a:picLocks noChangeAspect="1"/>
          </p:cNvPicPr>
          <p:nvPr/>
        </p:nvPicPr>
        <p:blipFill rotWithShape="1">
          <a:blip r:embed="rId3"/>
          <a:srcRect l="4583" r="4378"/>
          <a:stretch/>
        </p:blipFill>
        <p:spPr>
          <a:xfrm>
            <a:off x="235165" y="3035300"/>
            <a:ext cx="6892024" cy="2996864"/>
          </a:xfrm>
          <a:prstGeom prst="rect">
            <a:avLst/>
          </a:prstGeom>
        </p:spPr>
      </p:pic>
    </p:spTree>
    <p:extLst>
      <p:ext uri="{BB962C8B-B14F-4D97-AF65-F5344CB8AC3E}">
        <p14:creationId xmlns:p14="http://schemas.microsoft.com/office/powerpoint/2010/main" val="24962389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1"/>
          <p:cNvSpPr>
            <a:spLocks noGrp="1"/>
          </p:cNvSpPr>
          <p:nvPr>
            <p:ph type="title"/>
          </p:nvPr>
        </p:nvSpPr>
        <p:spPr>
          <a:xfrm>
            <a:off x="0" y="0"/>
            <a:ext cx="12192000" cy="1097280"/>
          </a:xfrm>
          <a:solidFill>
            <a:srgbClr val="712766"/>
          </a:solidFill>
        </p:spPr>
        <p:txBody>
          <a:bodyPr anchor="ctr">
            <a:noAutofit/>
          </a:bodyPr>
          <a:lstStyle/>
          <a:p>
            <a:pPr marL="457200" algn="l"/>
            <a:r>
              <a:rPr lang="en-US" sz="4800" b="1" dirty="0">
                <a:solidFill>
                  <a:schemeClr val="bg1"/>
                </a:solidFill>
                <a:latin typeface="Juice ITC" panose="04040403040A02020202" pitchFamily="82" charset="0"/>
              </a:rPr>
              <a:t>The 7 Checks For Food Safety</a:t>
            </a:r>
            <a:endParaRPr lang="en-US" sz="4800" b="1" dirty="0">
              <a:solidFill>
                <a:schemeClr val="bg1"/>
              </a:solidFill>
            </a:endParaRPr>
          </a:p>
        </p:txBody>
      </p:sp>
      <p:pic>
        <p:nvPicPr>
          <p:cNvPr id="3" name="Picture 4" descr="Health inspector finds dining hall violations – Oxford Observer">
            <a:extLst>
              <a:ext uri="{FF2B5EF4-FFF2-40B4-BE49-F238E27FC236}">
                <a16:creationId xmlns:a16="http://schemas.microsoft.com/office/drawing/2014/main" id="{851CE05E-35F7-A983-DC5C-340D352AF6F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6146" l="10000" r="97583">
                        <a14:foregroundMark x1="85083" y1="91667" x2="97583" y2="96146"/>
                      </a14:backgroundRemoval>
                    </a14:imgEffect>
                  </a14:imgLayer>
                </a14:imgProps>
              </a:ext>
              <a:ext uri="{28A0092B-C50C-407E-A947-70E740481C1C}">
                <a14:useLocalDpi xmlns:a14="http://schemas.microsoft.com/office/drawing/2010/main" val="0"/>
              </a:ext>
            </a:extLst>
          </a:blip>
          <a:srcRect/>
          <a:stretch>
            <a:fillRect/>
          </a:stretch>
        </p:blipFill>
        <p:spPr bwMode="auto">
          <a:xfrm>
            <a:off x="5574346" y="2513837"/>
            <a:ext cx="4572954" cy="36583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644B02F-AA6A-4E47-2579-8C76B0B09FED}"/>
              </a:ext>
            </a:extLst>
          </p:cNvPr>
          <p:cNvSpPr txBox="1"/>
          <p:nvPr/>
        </p:nvSpPr>
        <p:spPr>
          <a:xfrm>
            <a:off x="406400" y="1435523"/>
            <a:ext cx="11442700" cy="1877437"/>
          </a:xfrm>
          <a:prstGeom prst="rect">
            <a:avLst/>
          </a:prstGeom>
          <a:noFill/>
        </p:spPr>
        <p:txBody>
          <a:bodyPr wrap="square" rtlCol="0">
            <a:spAutoFit/>
          </a:bodyPr>
          <a:lstStyle/>
          <a:p>
            <a:pPr>
              <a:spcAft>
                <a:spcPts val="800"/>
              </a:spcAft>
            </a:pPr>
            <a:r>
              <a:rPr lang="en-US" sz="2800" dirty="0">
                <a:solidFill>
                  <a:srgbClr val="000000"/>
                </a:solidFill>
              </a:rPr>
              <a:t>Area Food Service Supervisors and Regional Managers will conduct this inspection for these 7 following areas: </a:t>
            </a:r>
          </a:p>
          <a:p>
            <a:pPr marL="914400" indent="-457200">
              <a:spcAft>
                <a:spcPts val="400"/>
              </a:spcAft>
              <a:buFont typeface="Wingdings" panose="05000000000000000000" pitchFamily="2" charset="2"/>
              <a:buChar char="Ø"/>
            </a:pPr>
            <a:endParaRPr lang="en-US" sz="2600" dirty="0">
              <a:solidFill>
                <a:srgbClr val="000000"/>
              </a:solidFill>
            </a:endParaRPr>
          </a:p>
          <a:p>
            <a:endParaRPr lang="en-US" sz="2400" dirty="0">
              <a:solidFill>
                <a:srgbClr val="000000"/>
              </a:solidFill>
            </a:endParaRPr>
          </a:p>
        </p:txBody>
      </p:sp>
      <p:sp>
        <p:nvSpPr>
          <p:cNvPr id="5" name="TextBox 4">
            <a:extLst>
              <a:ext uri="{FF2B5EF4-FFF2-40B4-BE49-F238E27FC236}">
                <a16:creationId xmlns:a16="http://schemas.microsoft.com/office/drawing/2014/main" id="{995A7122-FF4E-FEE6-2F25-F0411279C273}"/>
              </a:ext>
            </a:extLst>
          </p:cNvPr>
          <p:cNvSpPr txBox="1"/>
          <p:nvPr/>
        </p:nvSpPr>
        <p:spPr>
          <a:xfrm>
            <a:off x="457415" y="2653289"/>
            <a:ext cx="5322255" cy="2985433"/>
          </a:xfrm>
          <a:prstGeom prst="rect">
            <a:avLst/>
          </a:prstGeom>
          <a:noFill/>
        </p:spPr>
        <p:txBody>
          <a:bodyPr wrap="square" rtlCol="0">
            <a:spAutoFit/>
          </a:bodyPr>
          <a:lstStyle/>
          <a:p>
            <a:pPr marL="457200" indent="-457200">
              <a:spcAft>
                <a:spcPts val="400"/>
              </a:spcAft>
              <a:buFont typeface="+mj-lt"/>
              <a:buAutoNum type="arabicPeriod"/>
            </a:pPr>
            <a:r>
              <a:rPr lang="en-US" sz="2400" dirty="0">
                <a:solidFill>
                  <a:srgbClr val="000000"/>
                </a:solidFill>
              </a:rPr>
              <a:t>Hand Washing and Personal Hygiene</a:t>
            </a:r>
          </a:p>
          <a:p>
            <a:pPr marL="457200" indent="-457200">
              <a:spcAft>
                <a:spcPts val="400"/>
              </a:spcAft>
              <a:buFont typeface="+mj-lt"/>
              <a:buAutoNum type="arabicPeriod"/>
            </a:pPr>
            <a:r>
              <a:rPr lang="en-US" sz="2400" dirty="0">
                <a:solidFill>
                  <a:srgbClr val="000000"/>
                </a:solidFill>
              </a:rPr>
              <a:t>HACCP Logs </a:t>
            </a:r>
          </a:p>
          <a:p>
            <a:pPr marL="457200" indent="-457200">
              <a:spcAft>
                <a:spcPts val="400"/>
              </a:spcAft>
              <a:buFont typeface="+mj-lt"/>
              <a:buAutoNum type="arabicPeriod"/>
            </a:pPr>
            <a:r>
              <a:rPr lang="en-US" sz="2400" dirty="0">
                <a:solidFill>
                  <a:srgbClr val="000000"/>
                </a:solidFill>
              </a:rPr>
              <a:t>Overstock Inventory</a:t>
            </a:r>
          </a:p>
          <a:p>
            <a:pPr marL="457200" indent="-457200">
              <a:spcAft>
                <a:spcPts val="400"/>
              </a:spcAft>
              <a:buFont typeface="+mj-lt"/>
              <a:buAutoNum type="arabicPeriod"/>
            </a:pPr>
            <a:r>
              <a:rPr lang="en-US" sz="2400" dirty="0">
                <a:solidFill>
                  <a:srgbClr val="000000"/>
                </a:solidFill>
              </a:rPr>
              <a:t>Food Storage</a:t>
            </a:r>
          </a:p>
          <a:p>
            <a:pPr marL="457200" indent="-457200">
              <a:spcAft>
                <a:spcPts val="400"/>
              </a:spcAft>
              <a:buFont typeface="+mj-lt"/>
              <a:buAutoNum type="arabicPeriod"/>
            </a:pPr>
            <a:r>
              <a:rPr lang="en-US" sz="2400" dirty="0">
                <a:solidFill>
                  <a:srgbClr val="000000"/>
                </a:solidFill>
              </a:rPr>
              <a:t>Preventative Controls</a:t>
            </a:r>
          </a:p>
          <a:p>
            <a:pPr marL="457200" indent="-457200">
              <a:spcAft>
                <a:spcPts val="400"/>
              </a:spcAft>
              <a:buFont typeface="+mj-lt"/>
              <a:buAutoNum type="arabicPeriod"/>
            </a:pPr>
            <a:r>
              <a:rPr lang="en-US" sz="2400" dirty="0">
                <a:solidFill>
                  <a:srgbClr val="000000"/>
                </a:solidFill>
              </a:rPr>
              <a:t>Temperature Abuse</a:t>
            </a:r>
          </a:p>
          <a:p>
            <a:pPr marL="457200" indent="-457200">
              <a:spcAft>
                <a:spcPts val="400"/>
              </a:spcAft>
              <a:buFont typeface="+mj-lt"/>
              <a:buAutoNum type="arabicPeriod"/>
            </a:pPr>
            <a:r>
              <a:rPr lang="en-US" sz="2400" dirty="0">
                <a:solidFill>
                  <a:srgbClr val="000000"/>
                </a:solidFill>
              </a:rPr>
              <a:t>Sanitation of Contact Surfaces</a:t>
            </a:r>
          </a:p>
        </p:txBody>
      </p:sp>
    </p:spTree>
    <p:extLst>
      <p:ext uri="{BB962C8B-B14F-4D97-AF65-F5344CB8AC3E}">
        <p14:creationId xmlns:p14="http://schemas.microsoft.com/office/powerpoint/2010/main" val="29422084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1"/>
          <p:cNvSpPr>
            <a:spLocks noGrp="1"/>
          </p:cNvSpPr>
          <p:nvPr>
            <p:ph type="title"/>
          </p:nvPr>
        </p:nvSpPr>
        <p:spPr>
          <a:xfrm>
            <a:off x="0" y="0"/>
            <a:ext cx="12192000" cy="2086008"/>
          </a:xfrm>
          <a:solidFill>
            <a:srgbClr val="712766"/>
          </a:solidFill>
          <a:ln w="25400">
            <a:noFill/>
          </a:ln>
        </p:spPr>
        <p:txBody>
          <a:bodyPr>
            <a:normAutofit/>
          </a:bodyPr>
          <a:lstStyle/>
          <a:p>
            <a:pPr marL="457200" algn="l"/>
            <a:r>
              <a:rPr lang="en-US" sz="4800" b="1" dirty="0">
                <a:solidFill>
                  <a:schemeClr val="bg1"/>
                </a:solidFill>
                <a:latin typeface="Juice ITC" panose="04040403040A02020202" pitchFamily="82" charset="0"/>
              </a:rPr>
              <a:t>How do you feel when the local health inspector comes to visit your cafeteria?</a:t>
            </a:r>
            <a:r>
              <a:rPr lang="en-US" sz="4800" b="1" dirty="0">
                <a:solidFill>
                  <a:schemeClr val="bg1"/>
                </a:solidFill>
                <a:latin typeface="Juice ITC" panose="04040403040A02020202" pitchFamily="82" charset="0"/>
                <a:ea typeface="+mn-ea"/>
                <a:cs typeface="+mn-cs"/>
              </a:rPr>
              <a:t> </a:t>
            </a:r>
            <a:endParaRPr lang="en-US" sz="4800" b="1" dirty="0">
              <a:solidFill>
                <a:schemeClr val="bg1"/>
              </a:solidFill>
              <a:latin typeface="Juice ITC" panose="04040403040A02020202" pitchFamily="82" charset="0"/>
            </a:endParaRPr>
          </a:p>
        </p:txBody>
      </p:sp>
      <p:grpSp>
        <p:nvGrpSpPr>
          <p:cNvPr id="14" name="Group 13">
            <a:extLst>
              <a:ext uri="{FF2B5EF4-FFF2-40B4-BE49-F238E27FC236}">
                <a16:creationId xmlns:a16="http://schemas.microsoft.com/office/drawing/2014/main" id="{E2185CC6-6B11-44AD-A3A5-B7F7C9FE5E06}"/>
              </a:ext>
            </a:extLst>
          </p:cNvPr>
          <p:cNvGrpSpPr/>
          <p:nvPr/>
        </p:nvGrpSpPr>
        <p:grpSpPr>
          <a:xfrm>
            <a:off x="7842925" y="1814002"/>
            <a:ext cx="2493078" cy="1867233"/>
            <a:chOff x="8706595" y="568387"/>
            <a:chExt cx="3361698" cy="2542060"/>
          </a:xfrm>
        </p:grpSpPr>
        <p:sp>
          <p:nvSpPr>
            <p:cNvPr id="15" name="Thought Bubble: Cloud 14">
              <a:extLst>
                <a:ext uri="{FF2B5EF4-FFF2-40B4-BE49-F238E27FC236}">
                  <a16:creationId xmlns:a16="http://schemas.microsoft.com/office/drawing/2014/main" id="{4917E787-F80A-4029-813E-D12568756018}"/>
                </a:ext>
              </a:extLst>
            </p:cNvPr>
            <p:cNvSpPr/>
            <p:nvPr/>
          </p:nvSpPr>
          <p:spPr>
            <a:xfrm flipH="1">
              <a:off x="8706595" y="568387"/>
              <a:ext cx="3361698" cy="2542060"/>
            </a:xfrm>
            <a:prstGeom prst="cloudCallout">
              <a:avLst>
                <a:gd name="adj1" fmla="val 97090"/>
                <a:gd name="adj2" fmla="val 78743"/>
              </a:avLst>
            </a:prstGeom>
            <a:solidFill>
              <a:sysClr val="window" lastClr="FFFFFF"/>
            </a:solidFill>
            <a:ln w="12700" cap="flat" cmpd="sng" algn="ctr">
              <a:solidFill>
                <a:sysClr val="windowText" lastClr="000000"/>
              </a:solidFill>
              <a:prstDash val="solid"/>
              <a:miter lim="800000"/>
            </a:ln>
            <a:effectLst/>
          </p:spPr>
          <p:txBody>
            <a:bodyPr rtlCol="0" anchor="ctr"/>
            <a:lstStyle/>
            <a:p>
              <a:pPr algn="ctr" defTabSz="914400">
                <a:defRPr/>
              </a:pPr>
              <a:endParaRPr lang="en-US" kern="0">
                <a:solidFill>
                  <a:prstClr val="white"/>
                </a:solidFill>
                <a:latin typeface="Corbel" panose="020B0503020204020204"/>
              </a:endParaRPr>
            </a:p>
          </p:txBody>
        </p:sp>
        <p:pic>
          <p:nvPicPr>
            <p:cNvPr id="16" name="Picture 15">
              <a:extLst>
                <a:ext uri="{FF2B5EF4-FFF2-40B4-BE49-F238E27FC236}">
                  <a16:creationId xmlns:a16="http://schemas.microsoft.com/office/drawing/2014/main" id="{50AE6207-3452-49C3-ADD6-27DE9382595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412381" y="864354"/>
              <a:ext cx="1950126" cy="1950126"/>
            </a:xfrm>
            <a:prstGeom prst="rect">
              <a:avLst/>
            </a:prstGeom>
          </p:spPr>
        </p:pic>
      </p:grpSp>
      <p:grpSp>
        <p:nvGrpSpPr>
          <p:cNvPr id="17" name="Group 16">
            <a:extLst>
              <a:ext uri="{FF2B5EF4-FFF2-40B4-BE49-F238E27FC236}">
                <a16:creationId xmlns:a16="http://schemas.microsoft.com/office/drawing/2014/main" id="{244DDBA0-7B56-4A0C-A3F6-6DD1D7A188D7}"/>
              </a:ext>
            </a:extLst>
          </p:cNvPr>
          <p:cNvGrpSpPr/>
          <p:nvPr/>
        </p:nvGrpSpPr>
        <p:grpSpPr>
          <a:xfrm>
            <a:off x="1794748" y="3916606"/>
            <a:ext cx="2241420" cy="1968431"/>
            <a:chOff x="125624" y="4150183"/>
            <a:chExt cx="3361698" cy="2542060"/>
          </a:xfrm>
        </p:grpSpPr>
        <p:sp>
          <p:nvSpPr>
            <p:cNvPr id="18" name="Thought Bubble: Cloud 17">
              <a:extLst>
                <a:ext uri="{FF2B5EF4-FFF2-40B4-BE49-F238E27FC236}">
                  <a16:creationId xmlns:a16="http://schemas.microsoft.com/office/drawing/2014/main" id="{2CFF9A76-DA82-4550-8AA2-6312D01E66D2}"/>
                </a:ext>
              </a:extLst>
            </p:cNvPr>
            <p:cNvSpPr/>
            <p:nvPr/>
          </p:nvSpPr>
          <p:spPr>
            <a:xfrm flipH="1">
              <a:off x="125624" y="4150183"/>
              <a:ext cx="3361698" cy="2542060"/>
            </a:xfrm>
            <a:prstGeom prst="cloudCallout">
              <a:avLst>
                <a:gd name="adj1" fmla="val -94499"/>
                <a:gd name="adj2" fmla="val -14100"/>
              </a:avLst>
            </a:prstGeom>
            <a:solidFill>
              <a:sysClr val="window" lastClr="FFFFFF"/>
            </a:solidFill>
            <a:ln w="12700" cap="flat" cmpd="sng" algn="ctr">
              <a:solidFill>
                <a:sysClr val="windowText" lastClr="000000"/>
              </a:solidFill>
              <a:prstDash val="solid"/>
              <a:miter lim="800000"/>
            </a:ln>
            <a:effectLst/>
          </p:spPr>
          <p:txBody>
            <a:bodyPr rtlCol="0" anchor="ctr"/>
            <a:lstStyle/>
            <a:p>
              <a:pPr algn="ctr" defTabSz="914400">
                <a:defRPr/>
              </a:pPr>
              <a:endParaRPr lang="en-US" kern="0">
                <a:solidFill>
                  <a:prstClr val="white"/>
                </a:solidFill>
                <a:latin typeface="Corbel" panose="020B0503020204020204"/>
              </a:endParaRPr>
            </a:p>
          </p:txBody>
        </p:sp>
        <p:pic>
          <p:nvPicPr>
            <p:cNvPr id="19" name="Picture 18">
              <a:extLst>
                <a:ext uri="{FF2B5EF4-FFF2-40B4-BE49-F238E27FC236}">
                  <a16:creationId xmlns:a16="http://schemas.microsoft.com/office/drawing/2014/main" id="{10088DE6-B209-4BAE-97EB-BA300F6E965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1600" l="9400" r="92400">
                          <a14:foregroundMark x1="37000" y1="11000" x2="48600" y2="10200"/>
                          <a14:foregroundMark x1="48600" y1="10200" x2="65000" y2="11200"/>
                          <a14:foregroundMark x1="91200" y1="40800" x2="92400" y2="53000"/>
                          <a14:foregroundMark x1="9400" y1="43000" x2="14000" y2="56600"/>
                          <a14:foregroundMark x1="46400" y1="91600" x2="55000" y2="90000"/>
                        </a14:backgroundRemoval>
                      </a14:imgEffect>
                    </a14:imgLayer>
                  </a14:imgProps>
                </a:ext>
                <a:ext uri="{28A0092B-C50C-407E-A947-70E740481C1C}">
                  <a14:useLocalDpi xmlns:a14="http://schemas.microsoft.com/office/drawing/2010/main" val="0"/>
                </a:ext>
              </a:extLst>
            </a:blip>
            <a:stretch>
              <a:fillRect/>
            </a:stretch>
          </p:blipFill>
          <p:spPr>
            <a:xfrm>
              <a:off x="1020115" y="4647211"/>
              <a:ext cx="1506511" cy="1506511"/>
            </a:xfrm>
            <a:prstGeom prst="rect">
              <a:avLst/>
            </a:prstGeom>
          </p:spPr>
        </p:pic>
      </p:grpSp>
      <p:grpSp>
        <p:nvGrpSpPr>
          <p:cNvPr id="20" name="Group 19">
            <a:extLst>
              <a:ext uri="{FF2B5EF4-FFF2-40B4-BE49-F238E27FC236}">
                <a16:creationId xmlns:a16="http://schemas.microsoft.com/office/drawing/2014/main" id="{2C1F4332-B976-4F49-AA6F-E743577D1FCC}"/>
              </a:ext>
            </a:extLst>
          </p:cNvPr>
          <p:cNvGrpSpPr/>
          <p:nvPr/>
        </p:nvGrpSpPr>
        <p:grpSpPr>
          <a:xfrm>
            <a:off x="4691803" y="1840996"/>
            <a:ext cx="2758139" cy="1845568"/>
            <a:chOff x="4181659" y="1096976"/>
            <a:chExt cx="4400097" cy="3130397"/>
          </a:xfrm>
        </p:grpSpPr>
        <p:sp>
          <p:nvSpPr>
            <p:cNvPr id="21" name="Thought Bubble: Cloud 20">
              <a:extLst>
                <a:ext uri="{FF2B5EF4-FFF2-40B4-BE49-F238E27FC236}">
                  <a16:creationId xmlns:a16="http://schemas.microsoft.com/office/drawing/2014/main" id="{807330DC-7475-4998-A800-45879EBC7296}"/>
                </a:ext>
              </a:extLst>
            </p:cNvPr>
            <p:cNvSpPr/>
            <p:nvPr/>
          </p:nvSpPr>
          <p:spPr>
            <a:xfrm>
              <a:off x="4181659" y="1096976"/>
              <a:ext cx="4400097" cy="3029044"/>
            </a:xfrm>
            <a:prstGeom prst="cloudCallout">
              <a:avLst>
                <a:gd name="adj1" fmla="val -10593"/>
                <a:gd name="adj2" fmla="val 68128"/>
              </a:avLst>
            </a:prstGeom>
            <a:solidFill>
              <a:sysClr val="window" lastClr="FFFFFF"/>
            </a:solidFill>
            <a:ln w="12700" cap="flat" cmpd="sng" algn="ctr">
              <a:solidFill>
                <a:sysClr val="windowText" lastClr="000000"/>
              </a:solidFill>
              <a:prstDash val="solid"/>
              <a:miter lim="800000"/>
            </a:ln>
            <a:effectLst/>
          </p:spPr>
          <p:txBody>
            <a:bodyPr rtlCol="0" anchor="ctr"/>
            <a:lstStyle/>
            <a:p>
              <a:pPr algn="ctr" defTabSz="914400">
                <a:defRPr/>
              </a:pPr>
              <a:endParaRPr lang="en-US" kern="0">
                <a:solidFill>
                  <a:prstClr val="white"/>
                </a:solidFill>
                <a:latin typeface="Corbel" panose="020B0503020204020204"/>
              </a:endParaRPr>
            </a:p>
          </p:txBody>
        </p:sp>
        <p:pic>
          <p:nvPicPr>
            <p:cNvPr id="22" name="Picture 21">
              <a:extLst>
                <a:ext uri="{FF2B5EF4-FFF2-40B4-BE49-F238E27FC236}">
                  <a16:creationId xmlns:a16="http://schemas.microsoft.com/office/drawing/2014/main" id="{B00F5C3F-AD57-4601-9E81-DF23CDC7241D}"/>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2000" b="90000" l="1846" r="97231">
                          <a14:foregroundMark x1="9846" y1="10667" x2="67692" y2="12667"/>
                          <a14:foregroundMark x1="67692" y1="12667" x2="84308" y2="11778"/>
                          <a14:foregroundMark x1="84308" y1="11778" x2="90154" y2="11778"/>
                          <a14:foregroundMark x1="13231" y1="4222" x2="48000" y2="1333"/>
                          <a14:foregroundMark x1="48000" y1="1333" x2="81538" y2="6222"/>
                          <a14:foregroundMark x1="81538" y1="6222" x2="88308" y2="16222"/>
                          <a14:foregroundMark x1="88308" y1="16222" x2="82769" y2="27556"/>
                          <a14:foregroundMark x1="82769" y1="27556" x2="69846" y2="33778"/>
                          <a14:foregroundMark x1="69846" y1="33778" x2="47385" y2="34222"/>
                          <a14:foregroundMark x1="47385" y1="34222" x2="16308" y2="25778"/>
                          <a14:foregroundMark x1="16308" y1="25778" x2="13846" y2="14000"/>
                          <a14:foregroundMark x1="13846" y1="14000" x2="27077" y2="2222"/>
                          <a14:foregroundMark x1="27385" y1="5333" x2="42462" y2="18444"/>
                          <a14:foregroundMark x1="42462" y1="18444" x2="56923" y2="25333"/>
                          <a14:foregroundMark x1="56923" y1="25333" x2="57231" y2="25333"/>
                          <a14:foregroundMark x1="63385" y1="15111" x2="61231" y2="28667"/>
                          <a14:foregroundMark x1="77846" y1="12667" x2="66154" y2="20667"/>
                          <a14:foregroundMark x1="77538" y1="13556" x2="65538" y2="23111"/>
                          <a14:foregroundMark x1="58154" y1="12222" x2="24000" y2="21778"/>
                          <a14:foregroundMark x1="24000" y1="21778" x2="20000" y2="25333"/>
                          <a14:foregroundMark x1="33846" y1="23556" x2="83385" y2="14667"/>
                          <a14:foregroundMark x1="81231" y1="16889" x2="63077" y2="27333"/>
                          <a14:foregroundMark x1="44308" y1="27111" x2="39692" y2="22000"/>
                          <a14:foregroundMark x1="49231" y1="26889" x2="45538" y2="24667"/>
                          <a14:foregroundMark x1="61846" y1="10222" x2="27385" y2="10222"/>
                          <a14:foregroundMark x1="27385" y1="10222" x2="16615" y2="11778"/>
                          <a14:foregroundMark x1="19385" y1="1556" x2="8308" y2="10222"/>
                          <a14:foregroundMark x1="8308" y1="10222" x2="8615" y2="17333"/>
                          <a14:foregroundMark x1="83077" y1="2444" x2="89538" y2="12889"/>
                          <a14:foregroundMark x1="89538" y1="12889" x2="92923" y2="37111"/>
                          <a14:foregroundMark x1="97231" y1="31333" x2="97231" y2="31333"/>
                          <a14:foregroundMark x1="28923" y1="11556" x2="34154" y2="20889"/>
                          <a14:foregroundMark x1="1846" y1="35333" x2="3385" y2="28889"/>
                          <a14:foregroundMark x1="10462" y1="18667" x2="21231" y2="29111"/>
                          <a14:foregroundMark x1="21231" y1="29111" x2="29231" y2="30000"/>
                          <a14:foregroundMark x1="28615" y1="32000" x2="10769" y2="33778"/>
                          <a14:foregroundMark x1="10769" y1="33778" x2="10462" y2="33556"/>
                          <a14:foregroundMark x1="15385" y1="33778" x2="33538" y2="33333"/>
                          <a14:foregroundMark x1="68615" y1="35111" x2="81231" y2="34444"/>
                          <a14:foregroundMark x1="82462" y1="2222" x2="90769" y2="12222"/>
                          <a14:foregroundMark x1="90769" y1="12222" x2="90769" y2="12667"/>
                          <a14:foregroundMark x1="84000" y1="2000" x2="90154" y2="10667"/>
                          <a14:foregroundMark x1="24000" y1="12222" x2="45231" y2="28000"/>
                          <a14:foregroundMark x1="31385" y1="23111" x2="39385" y2="27111"/>
                          <a14:foregroundMark x1="10769" y1="20667" x2="7692" y2="30444"/>
                          <a14:backgroundMark x1="42462" y1="84444" x2="55385" y2="83333"/>
                          <a14:backgroundMark x1="55385" y1="83333" x2="61231" y2="83556"/>
                        </a14:backgroundRemoval>
                      </a14:imgEffect>
                    </a14:imgLayer>
                  </a14:imgProps>
                </a:ext>
                <a:ext uri="{28A0092B-C50C-407E-A947-70E740481C1C}">
                  <a14:useLocalDpi xmlns:a14="http://schemas.microsoft.com/office/drawing/2010/main" val="0"/>
                </a:ext>
              </a:extLst>
            </a:blip>
            <a:stretch>
              <a:fillRect/>
            </a:stretch>
          </p:blipFill>
          <p:spPr>
            <a:xfrm>
              <a:off x="5470062" y="1615330"/>
              <a:ext cx="1886476" cy="2612043"/>
            </a:xfrm>
            <a:prstGeom prst="rect">
              <a:avLst/>
            </a:prstGeom>
          </p:spPr>
        </p:pic>
      </p:grpSp>
      <p:grpSp>
        <p:nvGrpSpPr>
          <p:cNvPr id="23" name="Group 22">
            <a:extLst>
              <a:ext uri="{FF2B5EF4-FFF2-40B4-BE49-F238E27FC236}">
                <a16:creationId xmlns:a16="http://schemas.microsoft.com/office/drawing/2014/main" id="{4F7A01FC-41C1-457F-9F8E-2373D862B8F1}"/>
              </a:ext>
            </a:extLst>
          </p:cNvPr>
          <p:cNvGrpSpPr/>
          <p:nvPr/>
        </p:nvGrpSpPr>
        <p:grpSpPr>
          <a:xfrm>
            <a:off x="8036165" y="3834192"/>
            <a:ext cx="2282953" cy="2086009"/>
            <a:chOff x="8560322" y="4063095"/>
            <a:chExt cx="3361698" cy="2542060"/>
          </a:xfrm>
        </p:grpSpPr>
        <p:sp>
          <p:nvSpPr>
            <p:cNvPr id="24" name="Thought Bubble: Cloud 23">
              <a:extLst>
                <a:ext uri="{FF2B5EF4-FFF2-40B4-BE49-F238E27FC236}">
                  <a16:creationId xmlns:a16="http://schemas.microsoft.com/office/drawing/2014/main" id="{D4D130DD-B913-442B-86A2-642EC955AE97}"/>
                </a:ext>
              </a:extLst>
            </p:cNvPr>
            <p:cNvSpPr/>
            <p:nvPr/>
          </p:nvSpPr>
          <p:spPr>
            <a:xfrm>
              <a:off x="8560322" y="4063095"/>
              <a:ext cx="3361698" cy="2542060"/>
            </a:xfrm>
            <a:prstGeom prst="cloudCallout">
              <a:avLst>
                <a:gd name="adj1" fmla="val -105291"/>
                <a:gd name="adj2" fmla="val -3630"/>
              </a:avLst>
            </a:prstGeom>
            <a:solidFill>
              <a:sysClr val="window" lastClr="FFFFFF"/>
            </a:solidFill>
            <a:ln w="12700" cap="flat" cmpd="sng" algn="ctr">
              <a:solidFill>
                <a:sysClr val="windowText" lastClr="000000"/>
              </a:solidFill>
              <a:prstDash val="solid"/>
              <a:miter lim="800000"/>
            </a:ln>
            <a:effectLst/>
          </p:spPr>
          <p:txBody>
            <a:bodyPr rtlCol="0" anchor="ctr"/>
            <a:lstStyle/>
            <a:p>
              <a:pPr algn="ctr" defTabSz="914400">
                <a:defRPr/>
              </a:pPr>
              <a:endParaRPr lang="en-US" kern="0">
                <a:solidFill>
                  <a:prstClr val="white"/>
                </a:solidFill>
                <a:latin typeface="Corbel" panose="020B0503020204020204"/>
              </a:endParaRPr>
            </a:p>
          </p:txBody>
        </p:sp>
        <p:pic>
          <p:nvPicPr>
            <p:cNvPr id="25" name="Picture 24">
              <a:extLst>
                <a:ext uri="{FF2B5EF4-FFF2-40B4-BE49-F238E27FC236}">
                  <a16:creationId xmlns:a16="http://schemas.microsoft.com/office/drawing/2014/main" id="{F56FBCAE-AB69-44CF-B567-71E4AFF7BCC5}"/>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889" b="90000" l="9200" r="91900">
                          <a14:foregroundMark x1="54200" y1="8889" x2="45200" y2="9722"/>
                          <a14:foregroundMark x1="90000" y1="40556" x2="91900" y2="47778"/>
                          <a14:foregroundMark x1="91900" y1="47778" x2="91800" y2="47870"/>
                          <a14:foregroundMark x1="9500" y1="41111" x2="9200" y2="47037"/>
                        </a14:backgroundRemoval>
                      </a14:imgEffect>
                    </a14:imgLayer>
                  </a14:imgProps>
                </a:ext>
                <a:ext uri="{28A0092B-C50C-407E-A947-70E740481C1C}">
                  <a14:useLocalDpi xmlns:a14="http://schemas.microsoft.com/office/drawing/2010/main" val="0"/>
                </a:ext>
              </a:extLst>
            </a:blip>
            <a:stretch>
              <a:fillRect/>
            </a:stretch>
          </p:blipFill>
          <p:spPr>
            <a:xfrm>
              <a:off x="9411972" y="4564009"/>
              <a:ext cx="1680850" cy="1815318"/>
            </a:xfrm>
            <a:prstGeom prst="rect">
              <a:avLst/>
            </a:prstGeom>
          </p:spPr>
        </p:pic>
      </p:grpSp>
      <p:grpSp>
        <p:nvGrpSpPr>
          <p:cNvPr id="26" name="Group 25">
            <a:extLst>
              <a:ext uri="{FF2B5EF4-FFF2-40B4-BE49-F238E27FC236}">
                <a16:creationId xmlns:a16="http://schemas.microsoft.com/office/drawing/2014/main" id="{2B5B89FF-1D86-4E46-A33F-C375FC60BA9D}"/>
              </a:ext>
            </a:extLst>
          </p:cNvPr>
          <p:cNvGrpSpPr/>
          <p:nvPr/>
        </p:nvGrpSpPr>
        <p:grpSpPr>
          <a:xfrm>
            <a:off x="1890814" y="1837760"/>
            <a:ext cx="2337485" cy="1663541"/>
            <a:chOff x="435342" y="1691244"/>
            <a:chExt cx="3361698" cy="2542060"/>
          </a:xfrm>
        </p:grpSpPr>
        <p:sp>
          <p:nvSpPr>
            <p:cNvPr id="27" name="Thought Bubble: Cloud 26">
              <a:extLst>
                <a:ext uri="{FF2B5EF4-FFF2-40B4-BE49-F238E27FC236}">
                  <a16:creationId xmlns:a16="http://schemas.microsoft.com/office/drawing/2014/main" id="{3B10F31A-C664-413F-90A1-9055351DAF01}"/>
                </a:ext>
              </a:extLst>
            </p:cNvPr>
            <p:cNvSpPr/>
            <p:nvPr/>
          </p:nvSpPr>
          <p:spPr>
            <a:xfrm>
              <a:off x="435342" y="1691244"/>
              <a:ext cx="3361698" cy="2542060"/>
            </a:xfrm>
            <a:prstGeom prst="cloudCallout">
              <a:avLst>
                <a:gd name="adj1" fmla="val 94696"/>
                <a:gd name="adj2" fmla="val 87958"/>
              </a:avLst>
            </a:prstGeom>
            <a:solidFill>
              <a:sysClr val="window" lastClr="FFFFFF"/>
            </a:solidFill>
            <a:ln w="12700" cap="flat" cmpd="sng" algn="ctr">
              <a:solidFill>
                <a:sysClr val="windowText" lastClr="000000"/>
              </a:solidFill>
              <a:prstDash val="solid"/>
              <a:miter lim="800000"/>
            </a:ln>
            <a:effectLst/>
          </p:spPr>
          <p:txBody>
            <a:bodyPr rtlCol="0" anchor="ctr"/>
            <a:lstStyle/>
            <a:p>
              <a:pPr algn="ctr" defTabSz="914400">
                <a:defRPr/>
              </a:pPr>
              <a:endParaRPr lang="en-US" kern="0">
                <a:solidFill>
                  <a:prstClr val="white"/>
                </a:solidFill>
                <a:latin typeface="Corbel" panose="020B0503020204020204"/>
              </a:endParaRPr>
            </a:p>
          </p:txBody>
        </p:sp>
        <p:pic>
          <p:nvPicPr>
            <p:cNvPr id="28" name="Picture 27" descr="A close up of a logo&#10;&#10;Description automatically generated">
              <a:extLst>
                <a:ext uri="{FF2B5EF4-FFF2-40B4-BE49-F238E27FC236}">
                  <a16:creationId xmlns:a16="http://schemas.microsoft.com/office/drawing/2014/main" id="{ED3EC781-9917-4EF3-86F3-662CE49F186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90667" y="2233802"/>
              <a:ext cx="1390634" cy="1390634"/>
            </a:xfrm>
            <a:prstGeom prst="rect">
              <a:avLst/>
            </a:prstGeom>
          </p:spPr>
        </p:pic>
      </p:grpSp>
      <p:grpSp>
        <p:nvGrpSpPr>
          <p:cNvPr id="2" name="Group 1">
            <a:extLst>
              <a:ext uri="{FF2B5EF4-FFF2-40B4-BE49-F238E27FC236}">
                <a16:creationId xmlns:a16="http://schemas.microsoft.com/office/drawing/2014/main" id="{DC8825B7-5525-4344-9836-8680885FF447}"/>
              </a:ext>
            </a:extLst>
          </p:cNvPr>
          <p:cNvGrpSpPr/>
          <p:nvPr/>
        </p:nvGrpSpPr>
        <p:grpSpPr>
          <a:xfrm>
            <a:off x="5035376" y="4048731"/>
            <a:ext cx="2290770" cy="4553780"/>
            <a:chOff x="720551" y="1573392"/>
            <a:chExt cx="2290770" cy="4553780"/>
          </a:xfrm>
        </p:grpSpPr>
        <p:sp>
          <p:nvSpPr>
            <p:cNvPr id="3" name="Freeform: Shape 2">
              <a:extLst>
                <a:ext uri="{FF2B5EF4-FFF2-40B4-BE49-F238E27FC236}">
                  <a16:creationId xmlns:a16="http://schemas.microsoft.com/office/drawing/2014/main" id="{7533F087-0F23-3442-C053-4809C50D2BE7}"/>
                </a:ext>
              </a:extLst>
            </p:cNvPr>
            <p:cNvSpPr>
              <a:spLocks noChangeAspect="1"/>
            </p:cNvSpPr>
            <p:nvPr/>
          </p:nvSpPr>
          <p:spPr>
            <a:xfrm rot="20010427">
              <a:off x="2111959" y="3476407"/>
              <a:ext cx="899362" cy="802571"/>
            </a:xfrm>
            <a:custGeom>
              <a:avLst/>
              <a:gdLst>
                <a:gd name="connsiteX0" fmla="*/ 727777 w 977309"/>
                <a:gd name="connsiteY0" fmla="*/ 193137 h 872129"/>
                <a:gd name="connsiteX1" fmla="*/ 727785 w 977309"/>
                <a:gd name="connsiteY1" fmla="*/ 193288 h 872129"/>
                <a:gd name="connsiteX2" fmla="*/ 727863 w 977309"/>
                <a:gd name="connsiteY2" fmla="*/ 193369 h 872129"/>
                <a:gd name="connsiteX3" fmla="*/ 859327 w 977309"/>
                <a:gd name="connsiteY3" fmla="*/ 1992 h 872129"/>
                <a:gd name="connsiteX4" fmla="*/ 867099 w 977309"/>
                <a:gd name="connsiteY4" fmla="*/ 7451 h 872129"/>
                <a:gd name="connsiteX5" fmla="*/ 874336 w 977309"/>
                <a:gd name="connsiteY5" fmla="*/ 15073 h 872129"/>
                <a:gd name="connsiteX6" fmla="*/ 873456 w 977309"/>
                <a:gd name="connsiteY6" fmla="*/ 48886 h 872129"/>
                <a:gd name="connsiteX7" fmla="*/ 738232 w 977309"/>
                <a:gd name="connsiteY7" fmla="*/ 180451 h 872129"/>
                <a:gd name="connsiteX8" fmla="*/ 734701 w 977309"/>
                <a:gd name="connsiteY8" fmla="*/ 186577 h 872129"/>
                <a:gd name="connsiteX9" fmla="*/ 734792 w 977309"/>
                <a:gd name="connsiteY9" fmla="*/ 187865 h 872129"/>
                <a:gd name="connsiteX10" fmla="*/ 736765 w 977309"/>
                <a:gd name="connsiteY10" fmla="*/ 188259 h 872129"/>
                <a:gd name="connsiteX11" fmla="*/ 740521 w 977309"/>
                <a:gd name="connsiteY11" fmla="*/ 186910 h 872129"/>
                <a:gd name="connsiteX12" fmla="*/ 741372 w 977309"/>
                <a:gd name="connsiteY12" fmla="*/ 186398 h 872129"/>
                <a:gd name="connsiteX13" fmla="*/ 744464 w 977309"/>
                <a:gd name="connsiteY13" fmla="*/ 183942 h 872129"/>
                <a:gd name="connsiteX14" fmla="*/ 902899 w 977309"/>
                <a:gd name="connsiteY14" fmla="*/ 45136 h 872129"/>
                <a:gd name="connsiteX15" fmla="*/ 953514 w 977309"/>
                <a:gd name="connsiteY15" fmla="*/ 47775 h 872129"/>
                <a:gd name="connsiteX16" fmla="*/ 953716 w 977309"/>
                <a:gd name="connsiteY16" fmla="*/ 47999 h 872129"/>
                <a:gd name="connsiteX17" fmla="*/ 951358 w 977309"/>
                <a:gd name="connsiteY17" fmla="*/ 92284 h 872129"/>
                <a:gd name="connsiteX18" fmla="*/ 828310 w 977309"/>
                <a:gd name="connsiteY18" fmla="*/ 202893 h 872129"/>
                <a:gd name="connsiteX19" fmla="*/ 785758 w 977309"/>
                <a:gd name="connsiteY19" fmla="*/ 240432 h 872129"/>
                <a:gd name="connsiteX20" fmla="*/ 891421 w 977309"/>
                <a:gd name="connsiteY20" fmla="*/ 153002 h 872129"/>
                <a:gd name="connsiteX21" fmla="*/ 931233 w 977309"/>
                <a:gd name="connsiteY21" fmla="*/ 121399 h 872129"/>
                <a:gd name="connsiteX22" fmla="*/ 957473 w 977309"/>
                <a:gd name="connsiteY22" fmla="*/ 116563 h 872129"/>
                <a:gd name="connsiteX23" fmla="*/ 971150 w 977309"/>
                <a:gd name="connsiteY23" fmla="*/ 125988 h 872129"/>
                <a:gd name="connsiteX24" fmla="*/ 966562 w 977309"/>
                <a:gd name="connsiteY24" fmla="*/ 165907 h 872129"/>
                <a:gd name="connsiteX25" fmla="*/ 821575 w 977309"/>
                <a:gd name="connsiteY25" fmla="*/ 291671 h 872129"/>
                <a:gd name="connsiteX26" fmla="*/ 818242 w 977309"/>
                <a:gd name="connsiteY26" fmla="*/ 304146 h 872129"/>
                <a:gd name="connsiteX27" fmla="*/ 824030 w 977309"/>
                <a:gd name="connsiteY27" fmla="*/ 301801 h 872129"/>
                <a:gd name="connsiteX28" fmla="*/ 830191 w 977309"/>
                <a:gd name="connsiteY28" fmla="*/ 296872 h 872129"/>
                <a:gd name="connsiteX29" fmla="*/ 908526 w 977309"/>
                <a:gd name="connsiteY29" fmla="*/ 238712 h 872129"/>
                <a:gd name="connsiteX30" fmla="*/ 948444 w 977309"/>
                <a:gd name="connsiteY30" fmla="*/ 243299 h 872129"/>
                <a:gd name="connsiteX31" fmla="*/ 943855 w 977309"/>
                <a:gd name="connsiteY31" fmla="*/ 283218 h 872129"/>
                <a:gd name="connsiteX32" fmla="*/ 863136 w 977309"/>
                <a:gd name="connsiteY32" fmla="*/ 348342 h 872129"/>
                <a:gd name="connsiteX33" fmla="*/ 817278 w 977309"/>
                <a:gd name="connsiteY33" fmla="*/ 378305 h 872129"/>
                <a:gd name="connsiteX34" fmla="*/ 814780 w 977309"/>
                <a:gd name="connsiteY34" fmla="*/ 379576 h 872129"/>
                <a:gd name="connsiteX35" fmla="*/ 810574 w 977309"/>
                <a:gd name="connsiteY35" fmla="*/ 382319 h 872129"/>
                <a:gd name="connsiteX36" fmla="*/ 749973 w 977309"/>
                <a:gd name="connsiteY36" fmla="*/ 423501 h 872129"/>
                <a:gd name="connsiteX37" fmla="*/ 670631 w 977309"/>
                <a:gd name="connsiteY37" fmla="*/ 457344 h 872129"/>
                <a:gd name="connsiteX38" fmla="*/ 628565 w 977309"/>
                <a:gd name="connsiteY38" fmla="*/ 448617 h 872129"/>
                <a:gd name="connsiteX39" fmla="*/ 624642 w 977309"/>
                <a:gd name="connsiteY39" fmla="*/ 456078 h 872129"/>
                <a:gd name="connsiteX40" fmla="*/ 426470 w 977309"/>
                <a:gd name="connsiteY40" fmla="*/ 674023 h 872129"/>
                <a:gd name="connsiteX41" fmla="*/ 173316 w 977309"/>
                <a:gd name="connsiteY41" fmla="*/ 870821 h 872129"/>
                <a:gd name="connsiteX42" fmla="*/ 171003 w 977309"/>
                <a:gd name="connsiteY42" fmla="*/ 868408 h 872129"/>
                <a:gd name="connsiteX43" fmla="*/ 34129 w 977309"/>
                <a:gd name="connsiteY43" fmla="*/ 868408 h 872129"/>
                <a:gd name="connsiteX44" fmla="*/ 0 w 977309"/>
                <a:gd name="connsiteY44" fmla="*/ 493901 h 872129"/>
                <a:gd name="connsiteX45" fmla="*/ 34129 w 977309"/>
                <a:gd name="connsiteY45" fmla="*/ 119394 h 872129"/>
                <a:gd name="connsiteX46" fmla="*/ 178009 w 977309"/>
                <a:gd name="connsiteY46" fmla="*/ 119394 h 872129"/>
                <a:gd name="connsiteX47" fmla="*/ 212138 w 977309"/>
                <a:gd name="connsiteY47" fmla="*/ 493901 h 872129"/>
                <a:gd name="connsiteX48" fmla="*/ 210197 w 977309"/>
                <a:gd name="connsiteY48" fmla="*/ 599380 h 872129"/>
                <a:gd name="connsiteX49" fmla="*/ 284115 w 977309"/>
                <a:gd name="connsiteY49" fmla="*/ 525499 h 872129"/>
                <a:gd name="connsiteX50" fmla="*/ 510262 w 977309"/>
                <a:gd name="connsiteY50" fmla="*/ 336742 h 872129"/>
                <a:gd name="connsiteX51" fmla="*/ 512320 w 977309"/>
                <a:gd name="connsiteY51" fmla="*/ 335770 h 872129"/>
                <a:gd name="connsiteX52" fmla="*/ 511936 w 977309"/>
                <a:gd name="connsiteY52" fmla="*/ 335211 h 872129"/>
                <a:gd name="connsiteX53" fmla="*/ 528156 w 977309"/>
                <a:gd name="connsiteY53" fmla="*/ 206729 h 872129"/>
                <a:gd name="connsiteX54" fmla="*/ 555621 w 977309"/>
                <a:gd name="connsiteY54" fmla="*/ 123388 h 872129"/>
                <a:gd name="connsiteX55" fmla="*/ 530007 w 977309"/>
                <a:gd name="connsiteY55" fmla="*/ 54194 h 872129"/>
                <a:gd name="connsiteX56" fmla="*/ 530103 w 977309"/>
                <a:gd name="connsiteY56" fmla="*/ 51496 h 872129"/>
                <a:gd name="connsiteX57" fmla="*/ 529687 w 977309"/>
                <a:gd name="connsiteY57" fmla="*/ 47333 h 872129"/>
                <a:gd name="connsiteX58" fmla="*/ 537432 w 977309"/>
                <a:gd name="connsiteY58" fmla="*/ 27564 h 872129"/>
                <a:gd name="connsiteX59" fmla="*/ 600705 w 977309"/>
                <a:gd name="connsiteY59" fmla="*/ 49307 h 872129"/>
                <a:gd name="connsiteX60" fmla="*/ 615680 w 977309"/>
                <a:gd name="connsiteY60" fmla="*/ 72812 h 872129"/>
                <a:gd name="connsiteX61" fmla="*/ 618946 w 977309"/>
                <a:gd name="connsiteY61" fmla="*/ 82609 h 872129"/>
                <a:gd name="connsiteX62" fmla="*/ 619132 w 977309"/>
                <a:gd name="connsiteY62" fmla="*/ 84159 h 872129"/>
                <a:gd name="connsiteX63" fmla="*/ 614698 w 977309"/>
                <a:gd name="connsiteY63" fmla="*/ 122712 h 872129"/>
                <a:gd name="connsiteX64" fmla="*/ 614987 w 977309"/>
                <a:gd name="connsiteY64" fmla="*/ 122593 h 872129"/>
                <a:gd name="connsiteX65" fmla="*/ 614002 w 977309"/>
                <a:gd name="connsiteY65" fmla="*/ 127552 h 872129"/>
                <a:gd name="connsiteX66" fmla="*/ 620471 w 977309"/>
                <a:gd name="connsiteY66" fmla="*/ 148663 h 872129"/>
                <a:gd name="connsiteX67" fmla="*/ 623009 w 977309"/>
                <a:gd name="connsiteY67" fmla="*/ 151359 h 872129"/>
                <a:gd name="connsiteX68" fmla="*/ 623025 w 977309"/>
                <a:gd name="connsiteY68" fmla="*/ 152349 h 872129"/>
                <a:gd name="connsiteX69" fmla="*/ 624018 w 977309"/>
                <a:gd name="connsiteY69" fmla="*/ 152432 h 872129"/>
                <a:gd name="connsiteX70" fmla="*/ 624613 w 977309"/>
                <a:gd name="connsiteY70" fmla="*/ 153062 h 872129"/>
                <a:gd name="connsiteX71" fmla="*/ 635408 w 977309"/>
                <a:gd name="connsiteY71" fmla="*/ 159243 h 872129"/>
                <a:gd name="connsiteX72" fmla="*/ 638892 w 977309"/>
                <a:gd name="connsiteY72" fmla="*/ 159943 h 872129"/>
                <a:gd name="connsiteX73" fmla="*/ 641177 w 977309"/>
                <a:gd name="connsiteY73" fmla="*/ 161064 h 872129"/>
                <a:gd name="connsiteX74" fmla="*/ 664717 w 977309"/>
                <a:gd name="connsiteY74" fmla="*/ 158508 h 872129"/>
                <a:gd name="connsiteX75" fmla="*/ 669261 w 977309"/>
                <a:gd name="connsiteY75" fmla="*/ 155656 h 872129"/>
                <a:gd name="connsiteX76" fmla="*/ 671431 w 977309"/>
                <a:gd name="connsiteY76" fmla="*/ 153780 h 872129"/>
                <a:gd name="connsiteX77" fmla="*/ 671523 w 977309"/>
                <a:gd name="connsiteY77" fmla="*/ 153804 h 872129"/>
                <a:gd name="connsiteX78" fmla="*/ 674725 w 977309"/>
                <a:gd name="connsiteY78" fmla="*/ 150837 h 872129"/>
                <a:gd name="connsiteX79" fmla="*/ 833285 w 977309"/>
                <a:gd name="connsiteY79" fmla="*/ 6571 h 872129"/>
                <a:gd name="connsiteX80" fmla="*/ 859327 w 977309"/>
                <a:gd name="connsiteY80" fmla="*/ 1992 h 87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77309" h="872129">
                  <a:moveTo>
                    <a:pt x="727777" y="193137"/>
                  </a:moveTo>
                  <a:lnTo>
                    <a:pt x="727785" y="193288"/>
                  </a:lnTo>
                  <a:lnTo>
                    <a:pt x="727863" y="193369"/>
                  </a:lnTo>
                  <a:close/>
                  <a:moveTo>
                    <a:pt x="859327" y="1992"/>
                  </a:moveTo>
                  <a:cubicBezTo>
                    <a:pt x="862174" y="3234"/>
                    <a:pt x="864826" y="5055"/>
                    <a:pt x="867099" y="7451"/>
                  </a:cubicBezTo>
                  <a:lnTo>
                    <a:pt x="874336" y="15073"/>
                  </a:lnTo>
                  <a:cubicBezTo>
                    <a:pt x="883430" y="24653"/>
                    <a:pt x="883036" y="39791"/>
                    <a:pt x="873456" y="48886"/>
                  </a:cubicBezTo>
                  <a:lnTo>
                    <a:pt x="738232" y="180451"/>
                  </a:lnTo>
                  <a:cubicBezTo>
                    <a:pt x="735838" y="182725"/>
                    <a:pt x="734901" y="184836"/>
                    <a:pt x="734701" y="186577"/>
                  </a:cubicBezTo>
                  <a:lnTo>
                    <a:pt x="734792" y="187865"/>
                  </a:lnTo>
                  <a:lnTo>
                    <a:pt x="736765" y="188259"/>
                  </a:lnTo>
                  <a:cubicBezTo>
                    <a:pt x="737784" y="188092"/>
                    <a:pt x="739065" y="187629"/>
                    <a:pt x="740521" y="186910"/>
                  </a:cubicBezTo>
                  <a:lnTo>
                    <a:pt x="741372" y="186398"/>
                  </a:lnTo>
                  <a:lnTo>
                    <a:pt x="744464" y="183942"/>
                  </a:lnTo>
                  <a:cubicBezTo>
                    <a:pt x="766266" y="166246"/>
                    <a:pt x="812711" y="123904"/>
                    <a:pt x="902899" y="45136"/>
                  </a:cubicBezTo>
                  <a:cubicBezTo>
                    <a:pt x="915779" y="33558"/>
                    <a:pt x="941937" y="34894"/>
                    <a:pt x="953514" y="47775"/>
                  </a:cubicBezTo>
                  <a:lnTo>
                    <a:pt x="953716" y="47999"/>
                  </a:lnTo>
                  <a:cubicBezTo>
                    <a:pt x="965295" y="60879"/>
                    <a:pt x="964238" y="80706"/>
                    <a:pt x="951358" y="92284"/>
                  </a:cubicBezTo>
                  <a:lnTo>
                    <a:pt x="828310" y="202893"/>
                  </a:lnTo>
                  <a:lnTo>
                    <a:pt x="785758" y="240432"/>
                  </a:lnTo>
                  <a:lnTo>
                    <a:pt x="891421" y="153002"/>
                  </a:lnTo>
                  <a:lnTo>
                    <a:pt x="931233" y="121399"/>
                  </a:lnTo>
                  <a:cubicBezTo>
                    <a:pt x="938913" y="115302"/>
                    <a:pt x="948775" y="113819"/>
                    <a:pt x="957473" y="116563"/>
                  </a:cubicBezTo>
                  <a:cubicBezTo>
                    <a:pt x="962691" y="118210"/>
                    <a:pt x="967492" y="121380"/>
                    <a:pt x="971150" y="125988"/>
                  </a:cubicBezTo>
                  <a:cubicBezTo>
                    <a:pt x="980906" y="138279"/>
                    <a:pt x="978851" y="156150"/>
                    <a:pt x="966562" y="165907"/>
                  </a:cubicBezTo>
                  <a:cubicBezTo>
                    <a:pt x="910304" y="210741"/>
                    <a:pt x="877833" y="246835"/>
                    <a:pt x="821575" y="291671"/>
                  </a:cubicBezTo>
                  <a:cubicBezTo>
                    <a:pt x="799070" y="309889"/>
                    <a:pt x="806855" y="308502"/>
                    <a:pt x="818242" y="304146"/>
                  </a:cubicBezTo>
                  <a:lnTo>
                    <a:pt x="824030" y="301801"/>
                  </a:lnTo>
                  <a:lnTo>
                    <a:pt x="830191" y="296872"/>
                  </a:lnTo>
                  <a:cubicBezTo>
                    <a:pt x="859693" y="273255"/>
                    <a:pt x="891280" y="248171"/>
                    <a:pt x="908526" y="238712"/>
                  </a:cubicBezTo>
                  <a:cubicBezTo>
                    <a:pt x="936119" y="223576"/>
                    <a:pt x="938688" y="231009"/>
                    <a:pt x="948444" y="243299"/>
                  </a:cubicBezTo>
                  <a:cubicBezTo>
                    <a:pt x="958200" y="255589"/>
                    <a:pt x="956145" y="273462"/>
                    <a:pt x="943855" y="283218"/>
                  </a:cubicBezTo>
                  <a:cubicBezTo>
                    <a:pt x="929691" y="300047"/>
                    <a:pt x="884232" y="332494"/>
                    <a:pt x="863136" y="348342"/>
                  </a:cubicBezTo>
                  <a:cubicBezTo>
                    <a:pt x="842040" y="364189"/>
                    <a:pt x="832094" y="375641"/>
                    <a:pt x="817278" y="378305"/>
                  </a:cubicBezTo>
                  <a:lnTo>
                    <a:pt x="814780" y="379576"/>
                  </a:lnTo>
                  <a:lnTo>
                    <a:pt x="810574" y="382319"/>
                  </a:lnTo>
                  <a:cubicBezTo>
                    <a:pt x="761352" y="414676"/>
                    <a:pt x="775069" y="409399"/>
                    <a:pt x="749973" y="423501"/>
                  </a:cubicBezTo>
                  <a:cubicBezTo>
                    <a:pt x="719086" y="440858"/>
                    <a:pt x="699610" y="458388"/>
                    <a:pt x="670631" y="457344"/>
                  </a:cubicBezTo>
                  <a:lnTo>
                    <a:pt x="628565" y="448617"/>
                  </a:lnTo>
                  <a:lnTo>
                    <a:pt x="624642" y="456078"/>
                  </a:lnTo>
                  <a:cubicBezTo>
                    <a:pt x="597909" y="498155"/>
                    <a:pt x="521850" y="582604"/>
                    <a:pt x="426470" y="674023"/>
                  </a:cubicBezTo>
                  <a:cubicBezTo>
                    <a:pt x="299299" y="795914"/>
                    <a:pt x="185963" y="884016"/>
                    <a:pt x="173316" y="870821"/>
                  </a:cubicBezTo>
                  <a:lnTo>
                    <a:pt x="171003" y="868408"/>
                  </a:lnTo>
                  <a:lnTo>
                    <a:pt x="34129" y="868408"/>
                  </a:lnTo>
                  <a:cubicBezTo>
                    <a:pt x="15282" y="868408"/>
                    <a:pt x="0" y="700747"/>
                    <a:pt x="0" y="493901"/>
                  </a:cubicBezTo>
                  <a:cubicBezTo>
                    <a:pt x="0" y="287055"/>
                    <a:pt x="15282" y="119394"/>
                    <a:pt x="34129" y="119394"/>
                  </a:cubicBezTo>
                  <a:lnTo>
                    <a:pt x="178009" y="119394"/>
                  </a:lnTo>
                  <a:cubicBezTo>
                    <a:pt x="196856" y="119394"/>
                    <a:pt x="212138" y="287055"/>
                    <a:pt x="212138" y="493901"/>
                  </a:cubicBezTo>
                  <a:lnTo>
                    <a:pt x="210197" y="599380"/>
                  </a:lnTo>
                  <a:lnTo>
                    <a:pt x="284115" y="525499"/>
                  </a:lnTo>
                  <a:cubicBezTo>
                    <a:pt x="379493" y="434080"/>
                    <a:pt x="467090" y="361669"/>
                    <a:pt x="510262" y="336742"/>
                  </a:cubicBezTo>
                  <a:lnTo>
                    <a:pt x="512320" y="335770"/>
                  </a:lnTo>
                  <a:lnTo>
                    <a:pt x="511936" y="335211"/>
                  </a:lnTo>
                  <a:cubicBezTo>
                    <a:pt x="492898" y="296201"/>
                    <a:pt x="497341" y="256382"/>
                    <a:pt x="528156" y="206729"/>
                  </a:cubicBezTo>
                  <a:cubicBezTo>
                    <a:pt x="557695" y="142644"/>
                    <a:pt x="556398" y="150539"/>
                    <a:pt x="555621" y="123388"/>
                  </a:cubicBezTo>
                  <a:cubicBezTo>
                    <a:pt x="544928" y="98266"/>
                    <a:pt x="530676" y="69602"/>
                    <a:pt x="530007" y="54194"/>
                  </a:cubicBezTo>
                  <a:lnTo>
                    <a:pt x="530103" y="51496"/>
                  </a:lnTo>
                  <a:lnTo>
                    <a:pt x="529687" y="47333"/>
                  </a:lnTo>
                  <a:cubicBezTo>
                    <a:pt x="529662" y="39106"/>
                    <a:pt x="532169" y="32120"/>
                    <a:pt x="537432" y="27564"/>
                  </a:cubicBezTo>
                  <a:cubicBezTo>
                    <a:pt x="551470" y="15415"/>
                    <a:pt x="579798" y="25150"/>
                    <a:pt x="600705" y="49307"/>
                  </a:cubicBezTo>
                  <a:cubicBezTo>
                    <a:pt x="607238" y="56855"/>
                    <a:pt x="612273" y="64920"/>
                    <a:pt x="615680" y="72812"/>
                  </a:cubicBezTo>
                  <a:lnTo>
                    <a:pt x="618946" y="82609"/>
                  </a:lnTo>
                  <a:lnTo>
                    <a:pt x="619132" y="84159"/>
                  </a:lnTo>
                  <a:cubicBezTo>
                    <a:pt x="620102" y="98938"/>
                    <a:pt x="618581" y="112630"/>
                    <a:pt x="614698" y="122712"/>
                  </a:cubicBezTo>
                  <a:lnTo>
                    <a:pt x="614987" y="122593"/>
                  </a:lnTo>
                  <a:lnTo>
                    <a:pt x="614002" y="127552"/>
                  </a:lnTo>
                  <a:cubicBezTo>
                    <a:pt x="613476" y="135214"/>
                    <a:pt x="615868" y="142716"/>
                    <a:pt x="620471" y="148663"/>
                  </a:cubicBezTo>
                  <a:lnTo>
                    <a:pt x="623009" y="151359"/>
                  </a:lnTo>
                  <a:lnTo>
                    <a:pt x="623025" y="152349"/>
                  </a:lnTo>
                  <a:lnTo>
                    <a:pt x="624018" y="152432"/>
                  </a:lnTo>
                  <a:lnTo>
                    <a:pt x="624613" y="153062"/>
                  </a:lnTo>
                  <a:cubicBezTo>
                    <a:pt x="627671" y="155740"/>
                    <a:pt x="631305" y="157871"/>
                    <a:pt x="635408" y="159243"/>
                  </a:cubicBezTo>
                  <a:lnTo>
                    <a:pt x="638892" y="159943"/>
                  </a:lnTo>
                  <a:lnTo>
                    <a:pt x="641177" y="161064"/>
                  </a:lnTo>
                  <a:cubicBezTo>
                    <a:pt x="647852" y="163494"/>
                    <a:pt x="656612" y="162785"/>
                    <a:pt x="664717" y="158508"/>
                  </a:cubicBezTo>
                  <a:cubicBezTo>
                    <a:pt x="666337" y="157654"/>
                    <a:pt x="667855" y="156696"/>
                    <a:pt x="669261" y="155656"/>
                  </a:cubicBezTo>
                  <a:lnTo>
                    <a:pt x="671431" y="153780"/>
                  </a:lnTo>
                  <a:lnTo>
                    <a:pt x="671523" y="153804"/>
                  </a:lnTo>
                  <a:lnTo>
                    <a:pt x="674725" y="150837"/>
                  </a:lnTo>
                  <a:cubicBezTo>
                    <a:pt x="727578" y="102748"/>
                    <a:pt x="782058" y="55202"/>
                    <a:pt x="833285" y="6571"/>
                  </a:cubicBezTo>
                  <a:cubicBezTo>
                    <a:pt x="840471" y="-250"/>
                    <a:pt x="850783" y="-1734"/>
                    <a:pt x="859327" y="1992"/>
                  </a:cubicBezTo>
                  <a:close/>
                </a:path>
              </a:pathLst>
            </a:custGeom>
            <a:solidFill>
              <a:srgbClr val="EACC82"/>
            </a:solidFill>
            <a:ln w="9525" cap="flat" cmpd="sng" algn="ctr">
              <a:noFill/>
              <a:prstDash val="solid"/>
            </a:ln>
            <a:effectLst/>
          </p:spPr>
          <p:txBody>
            <a:bodyPr wrap="square" rtlCol="0" anchor="ctr">
              <a:noAutofit/>
            </a:bodyPr>
            <a:lstStyle/>
            <a:p>
              <a:pPr algn="ctr" defTabSz="914400" fontAlgn="base">
                <a:spcBef>
                  <a:spcPct val="0"/>
                </a:spcBef>
                <a:spcAft>
                  <a:spcPct val="0"/>
                </a:spcAft>
                <a:defRPr/>
              </a:pPr>
              <a:endParaRPr lang="en-US" sz="1530" kern="0">
                <a:solidFill>
                  <a:prstClr val="white"/>
                </a:solidFill>
                <a:latin typeface="Calibri"/>
              </a:endParaRPr>
            </a:p>
          </p:txBody>
        </p:sp>
        <p:sp>
          <p:nvSpPr>
            <p:cNvPr id="4" name="Flowchart: Terminator 3">
              <a:extLst>
                <a:ext uri="{FF2B5EF4-FFF2-40B4-BE49-F238E27FC236}">
                  <a16:creationId xmlns:a16="http://schemas.microsoft.com/office/drawing/2014/main" id="{E3D5AF2E-B01F-AC90-64EF-3E290775698B}"/>
                </a:ext>
              </a:extLst>
            </p:cNvPr>
            <p:cNvSpPr/>
            <p:nvPr/>
          </p:nvSpPr>
          <p:spPr>
            <a:xfrm rot="19999634" flipH="1">
              <a:off x="2143969" y="3710176"/>
              <a:ext cx="225594" cy="711363"/>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5" name="Flowchart: Delay 4">
              <a:extLst>
                <a:ext uri="{FF2B5EF4-FFF2-40B4-BE49-F238E27FC236}">
                  <a16:creationId xmlns:a16="http://schemas.microsoft.com/office/drawing/2014/main" id="{4531D3B2-DDC4-BB64-726A-4AB2731CE8DF}"/>
                </a:ext>
              </a:extLst>
            </p:cNvPr>
            <p:cNvSpPr/>
            <p:nvPr/>
          </p:nvSpPr>
          <p:spPr>
            <a:xfrm rot="19976169">
              <a:off x="1918211" y="3358086"/>
              <a:ext cx="320445" cy="657015"/>
            </a:xfrm>
            <a:prstGeom prst="flowChartDelay">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grpSp>
          <p:nvGrpSpPr>
            <p:cNvPr id="6" name="Group 5">
              <a:extLst>
                <a:ext uri="{FF2B5EF4-FFF2-40B4-BE49-F238E27FC236}">
                  <a16:creationId xmlns:a16="http://schemas.microsoft.com/office/drawing/2014/main" id="{8A74242E-BBC7-67D6-9CF9-4A7CBE99E36F}"/>
                </a:ext>
              </a:extLst>
            </p:cNvPr>
            <p:cNvGrpSpPr/>
            <p:nvPr/>
          </p:nvGrpSpPr>
          <p:grpSpPr>
            <a:xfrm>
              <a:off x="720551" y="1574772"/>
              <a:ext cx="1581557" cy="4552400"/>
              <a:chOff x="701501" y="393208"/>
              <a:chExt cx="1581557" cy="4552400"/>
            </a:xfrm>
          </p:grpSpPr>
          <p:grpSp>
            <p:nvGrpSpPr>
              <p:cNvPr id="120" name="Group 119">
                <a:extLst>
                  <a:ext uri="{FF2B5EF4-FFF2-40B4-BE49-F238E27FC236}">
                    <a16:creationId xmlns:a16="http://schemas.microsoft.com/office/drawing/2014/main" id="{A2F3C8C6-EDF7-80C6-F744-1EBAC37B9C55}"/>
                  </a:ext>
                </a:extLst>
              </p:cNvPr>
              <p:cNvGrpSpPr/>
              <p:nvPr/>
            </p:nvGrpSpPr>
            <p:grpSpPr>
              <a:xfrm>
                <a:off x="1714624" y="4542287"/>
                <a:ext cx="330708" cy="403321"/>
                <a:chOff x="3312043" y="4084938"/>
                <a:chExt cx="189762" cy="211269"/>
              </a:xfrm>
            </p:grpSpPr>
            <p:sp>
              <p:nvSpPr>
                <p:cNvPr id="153" name="Chord 152">
                  <a:extLst>
                    <a:ext uri="{FF2B5EF4-FFF2-40B4-BE49-F238E27FC236}">
                      <a16:creationId xmlns:a16="http://schemas.microsoft.com/office/drawing/2014/main" id="{EF9170CD-8A22-CB43-D191-12891CB608F3}"/>
                    </a:ext>
                  </a:extLst>
                </p:cNvPr>
                <p:cNvSpPr/>
                <p:nvPr/>
              </p:nvSpPr>
              <p:spPr>
                <a:xfrm rot="17516835">
                  <a:off x="3301289" y="4095692"/>
                  <a:ext cx="211269" cy="189762"/>
                </a:xfrm>
                <a:prstGeom prst="chord">
                  <a:avLst/>
                </a:prstGeom>
                <a:solidFill>
                  <a:sysClr val="window" lastClr="FFFFFF"/>
                </a:solidFill>
                <a:ln w="3175" cap="flat" cmpd="sng" algn="ctr">
                  <a:solidFill>
                    <a:srgbClr val="008000"/>
                  </a:solidFill>
                  <a:prstDash val="solid"/>
                </a:ln>
                <a:effectLst/>
              </p:spPr>
              <p:txBody>
                <a:bodyPr rtlCol="0" anchor="ctr"/>
                <a:lstStyle/>
                <a:p>
                  <a:pPr algn="ctr" defTabSz="914400">
                    <a:defRPr/>
                  </a:pPr>
                  <a:endParaRPr lang="en-US" sz="1530" kern="0">
                    <a:solidFill>
                      <a:prstClr val="white"/>
                    </a:solidFill>
                    <a:latin typeface="Calibri"/>
                  </a:endParaRPr>
                </a:p>
              </p:txBody>
            </p:sp>
            <p:sp>
              <p:nvSpPr>
                <p:cNvPr id="154" name="Chord 153">
                  <a:extLst>
                    <a:ext uri="{FF2B5EF4-FFF2-40B4-BE49-F238E27FC236}">
                      <a16:creationId xmlns:a16="http://schemas.microsoft.com/office/drawing/2014/main" id="{B105CADB-6BD7-C51D-E307-9577629D26E5}"/>
                    </a:ext>
                  </a:extLst>
                </p:cNvPr>
                <p:cNvSpPr/>
                <p:nvPr/>
              </p:nvSpPr>
              <p:spPr>
                <a:xfrm rot="17516835">
                  <a:off x="3322124" y="4115676"/>
                  <a:ext cx="172341" cy="154797"/>
                </a:xfrm>
                <a:prstGeom prst="chord">
                  <a:avLst/>
                </a:prstGeom>
                <a:solidFill>
                  <a:srgbClr val="FF0000"/>
                </a:solidFill>
                <a:ln w="25400" cap="flat" cmpd="sng" algn="ctr">
                  <a:solidFill>
                    <a:srgbClr val="FF0000">
                      <a:shade val="50000"/>
                    </a:srgbClr>
                  </a:solidFill>
                  <a:prstDash val="solid"/>
                </a:ln>
                <a:effectLst/>
              </p:spPr>
              <p:txBody>
                <a:bodyPr rtlCol="0" anchor="ctr"/>
                <a:lstStyle/>
                <a:p>
                  <a:pPr algn="ctr" defTabSz="914400">
                    <a:defRPr/>
                  </a:pPr>
                  <a:endParaRPr lang="en-US" sz="1530" kern="0">
                    <a:solidFill>
                      <a:prstClr val="white"/>
                    </a:solidFill>
                    <a:latin typeface="Calibri"/>
                  </a:endParaRPr>
                </a:p>
              </p:txBody>
            </p:sp>
          </p:grpSp>
          <p:sp>
            <p:nvSpPr>
              <p:cNvPr id="121" name="Flowchart: Manual Operation 26">
                <a:extLst>
                  <a:ext uri="{FF2B5EF4-FFF2-40B4-BE49-F238E27FC236}">
                    <a16:creationId xmlns:a16="http://schemas.microsoft.com/office/drawing/2014/main" id="{161DFE33-E575-BC3B-8006-1302E5769813}"/>
                  </a:ext>
                </a:extLst>
              </p:cNvPr>
              <p:cNvSpPr/>
              <p:nvPr/>
            </p:nvSpPr>
            <p:spPr>
              <a:xfrm rot="21326916" flipV="1">
                <a:off x="1604640" y="3444015"/>
                <a:ext cx="414978" cy="125148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grpSp>
            <p:nvGrpSpPr>
              <p:cNvPr id="122" name="Group 121">
                <a:extLst>
                  <a:ext uri="{FF2B5EF4-FFF2-40B4-BE49-F238E27FC236}">
                    <a16:creationId xmlns:a16="http://schemas.microsoft.com/office/drawing/2014/main" id="{20DFCB4B-974D-27E0-E8AA-73D1F7DC377E}"/>
                  </a:ext>
                </a:extLst>
              </p:cNvPr>
              <p:cNvGrpSpPr/>
              <p:nvPr/>
            </p:nvGrpSpPr>
            <p:grpSpPr>
              <a:xfrm>
                <a:off x="1181542" y="4511574"/>
                <a:ext cx="330708" cy="403321"/>
                <a:chOff x="3312043" y="4084938"/>
                <a:chExt cx="189762" cy="211269"/>
              </a:xfrm>
            </p:grpSpPr>
            <p:sp>
              <p:nvSpPr>
                <p:cNvPr id="151" name="Chord 150">
                  <a:extLst>
                    <a:ext uri="{FF2B5EF4-FFF2-40B4-BE49-F238E27FC236}">
                      <a16:creationId xmlns:a16="http://schemas.microsoft.com/office/drawing/2014/main" id="{2D61550B-3577-771C-F315-16947BD6E6EC}"/>
                    </a:ext>
                  </a:extLst>
                </p:cNvPr>
                <p:cNvSpPr/>
                <p:nvPr/>
              </p:nvSpPr>
              <p:spPr>
                <a:xfrm rot="17516835">
                  <a:off x="3301289" y="4095692"/>
                  <a:ext cx="211269" cy="189762"/>
                </a:xfrm>
                <a:prstGeom prst="chord">
                  <a:avLst/>
                </a:prstGeom>
                <a:solidFill>
                  <a:sysClr val="window" lastClr="FFFFFF"/>
                </a:solidFill>
                <a:ln w="3175" cap="flat" cmpd="sng" algn="ctr">
                  <a:solidFill>
                    <a:srgbClr val="008000"/>
                  </a:solidFill>
                  <a:prstDash val="solid"/>
                </a:ln>
                <a:effectLst/>
              </p:spPr>
              <p:txBody>
                <a:bodyPr rtlCol="0" anchor="ctr"/>
                <a:lstStyle/>
                <a:p>
                  <a:pPr algn="ctr" defTabSz="914400">
                    <a:defRPr/>
                  </a:pPr>
                  <a:endParaRPr lang="en-US" sz="1530" kern="0">
                    <a:solidFill>
                      <a:prstClr val="white"/>
                    </a:solidFill>
                    <a:latin typeface="Calibri"/>
                  </a:endParaRPr>
                </a:p>
              </p:txBody>
            </p:sp>
            <p:sp>
              <p:nvSpPr>
                <p:cNvPr id="152" name="Chord 151">
                  <a:extLst>
                    <a:ext uri="{FF2B5EF4-FFF2-40B4-BE49-F238E27FC236}">
                      <a16:creationId xmlns:a16="http://schemas.microsoft.com/office/drawing/2014/main" id="{314E6259-7AD8-728A-C42B-190555EBF293}"/>
                    </a:ext>
                  </a:extLst>
                </p:cNvPr>
                <p:cNvSpPr/>
                <p:nvPr/>
              </p:nvSpPr>
              <p:spPr>
                <a:xfrm rot="17516835">
                  <a:off x="3322124" y="4115676"/>
                  <a:ext cx="172341" cy="154797"/>
                </a:xfrm>
                <a:prstGeom prst="chord">
                  <a:avLst/>
                </a:prstGeom>
                <a:solidFill>
                  <a:srgbClr val="FF0000"/>
                </a:solidFill>
                <a:ln w="25400" cap="flat" cmpd="sng" algn="ctr">
                  <a:solidFill>
                    <a:srgbClr val="FF0000">
                      <a:shade val="50000"/>
                    </a:srgbClr>
                  </a:solidFill>
                  <a:prstDash val="solid"/>
                </a:ln>
                <a:effectLst/>
              </p:spPr>
              <p:txBody>
                <a:bodyPr rtlCol="0" anchor="ctr"/>
                <a:lstStyle/>
                <a:p>
                  <a:pPr algn="ctr" defTabSz="914400">
                    <a:defRPr/>
                  </a:pPr>
                  <a:endParaRPr lang="en-US" sz="1530" kern="0">
                    <a:solidFill>
                      <a:prstClr val="white"/>
                    </a:solidFill>
                    <a:latin typeface="Calibri"/>
                  </a:endParaRPr>
                </a:p>
              </p:txBody>
            </p:sp>
          </p:grpSp>
          <p:sp>
            <p:nvSpPr>
              <p:cNvPr id="123" name="Rectangle: Single Corner Snipped 29">
                <a:extLst>
                  <a:ext uri="{FF2B5EF4-FFF2-40B4-BE49-F238E27FC236}">
                    <a16:creationId xmlns:a16="http://schemas.microsoft.com/office/drawing/2014/main" id="{674C6807-E0D2-BCB8-4B32-E3805281B9F5}"/>
                  </a:ext>
                </a:extLst>
              </p:cNvPr>
              <p:cNvSpPr/>
              <p:nvPr/>
            </p:nvSpPr>
            <p:spPr>
              <a:xfrm flipH="1">
                <a:off x="1159132" y="2229839"/>
                <a:ext cx="844823" cy="1228724"/>
              </a:xfrm>
              <a:prstGeom prst="snip1Rect">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24" name="Oval 123">
                <a:extLst>
                  <a:ext uri="{FF2B5EF4-FFF2-40B4-BE49-F238E27FC236}">
                    <a16:creationId xmlns:a16="http://schemas.microsoft.com/office/drawing/2014/main" id="{6A306B9F-E4C9-D161-CE4D-9518048213EF}"/>
                  </a:ext>
                </a:extLst>
              </p:cNvPr>
              <p:cNvSpPr/>
              <p:nvPr/>
            </p:nvSpPr>
            <p:spPr>
              <a:xfrm>
                <a:off x="946431" y="1241108"/>
                <a:ext cx="184756" cy="409920"/>
              </a:xfrm>
              <a:prstGeom prst="ellipse">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125" name="Oval 124">
                <a:extLst>
                  <a:ext uri="{FF2B5EF4-FFF2-40B4-BE49-F238E27FC236}">
                    <a16:creationId xmlns:a16="http://schemas.microsoft.com/office/drawing/2014/main" id="{2B82052D-3149-AE79-424D-ED8F3F866D5A}"/>
                  </a:ext>
                </a:extLst>
              </p:cNvPr>
              <p:cNvSpPr/>
              <p:nvPr/>
            </p:nvSpPr>
            <p:spPr>
              <a:xfrm>
                <a:off x="2098302" y="1228459"/>
                <a:ext cx="184756" cy="409920"/>
              </a:xfrm>
              <a:prstGeom prst="ellipse">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26" name="Flowchart: Off-page Connector 125">
                <a:extLst>
                  <a:ext uri="{FF2B5EF4-FFF2-40B4-BE49-F238E27FC236}">
                    <a16:creationId xmlns:a16="http://schemas.microsoft.com/office/drawing/2014/main" id="{6735BB20-9631-2D44-8AE9-FA15DFC3D40E}"/>
                  </a:ext>
                </a:extLst>
              </p:cNvPr>
              <p:cNvSpPr/>
              <p:nvPr/>
            </p:nvSpPr>
            <p:spPr>
              <a:xfrm>
                <a:off x="1451631" y="1940779"/>
                <a:ext cx="331997" cy="436406"/>
              </a:xfrm>
              <a:prstGeom prst="flowChartOffpageConnector">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27" name="Oval 126">
                <a:extLst>
                  <a:ext uri="{FF2B5EF4-FFF2-40B4-BE49-F238E27FC236}">
                    <a16:creationId xmlns:a16="http://schemas.microsoft.com/office/drawing/2014/main" id="{468100A3-30A6-DF06-75D3-9F0FECBDEDC1}"/>
                  </a:ext>
                </a:extLst>
              </p:cNvPr>
              <p:cNvSpPr/>
              <p:nvPr/>
            </p:nvSpPr>
            <p:spPr>
              <a:xfrm>
                <a:off x="1027261" y="631560"/>
                <a:ext cx="1154760" cy="1454687"/>
              </a:xfrm>
              <a:prstGeom prst="ellipse">
                <a:avLst/>
              </a:prstGeom>
              <a:solidFill>
                <a:srgbClr val="EED69D"/>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28" name="Flowchart: Terminator 127">
                <a:extLst>
                  <a:ext uri="{FF2B5EF4-FFF2-40B4-BE49-F238E27FC236}">
                    <a16:creationId xmlns:a16="http://schemas.microsoft.com/office/drawing/2014/main" id="{66892541-9182-D131-FA9E-03F9F6286669}"/>
                  </a:ext>
                </a:extLst>
              </p:cNvPr>
              <p:cNvSpPr/>
              <p:nvPr/>
            </p:nvSpPr>
            <p:spPr>
              <a:xfrm rot="1600366">
                <a:off x="828384" y="2510724"/>
                <a:ext cx="225594" cy="711363"/>
              </a:xfrm>
              <a:prstGeom prst="flowChartTerminator">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29" name="Flowchart: Delay 128">
                <a:extLst>
                  <a:ext uri="{FF2B5EF4-FFF2-40B4-BE49-F238E27FC236}">
                    <a16:creationId xmlns:a16="http://schemas.microsoft.com/office/drawing/2014/main" id="{31F0734C-0500-414F-00CF-43CBBFAD227C}"/>
                  </a:ext>
                </a:extLst>
              </p:cNvPr>
              <p:cNvSpPr/>
              <p:nvPr/>
            </p:nvSpPr>
            <p:spPr>
              <a:xfrm rot="2022916" flipH="1">
                <a:off x="957936" y="2194263"/>
                <a:ext cx="320445" cy="657015"/>
              </a:xfrm>
              <a:prstGeom prst="flowChartDelay">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130" name="Isosceles Triangle 129">
                <a:extLst>
                  <a:ext uri="{FF2B5EF4-FFF2-40B4-BE49-F238E27FC236}">
                    <a16:creationId xmlns:a16="http://schemas.microsoft.com/office/drawing/2014/main" id="{2E58CC72-B363-C53E-09CE-60661A87A5C8}"/>
                  </a:ext>
                </a:extLst>
              </p:cNvPr>
              <p:cNvSpPr/>
              <p:nvPr/>
            </p:nvSpPr>
            <p:spPr>
              <a:xfrm rot="10800000">
                <a:off x="1436956" y="1744344"/>
                <a:ext cx="389712" cy="191484"/>
              </a:xfrm>
              <a:prstGeom prst="triangle">
                <a:avLst/>
              </a:prstGeom>
              <a:solidFill>
                <a:sysClr val="window" lastClr="FFFFFF"/>
              </a:solidFill>
              <a:ln w="19050" cap="flat" cmpd="sng" algn="ctr">
                <a:solidFill>
                  <a:srgbClr val="FF0000">
                    <a:lumMod val="40000"/>
                    <a:lumOff val="60000"/>
                  </a:srgbClr>
                </a:solid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31" name="Oval 130">
                <a:extLst>
                  <a:ext uri="{FF2B5EF4-FFF2-40B4-BE49-F238E27FC236}">
                    <a16:creationId xmlns:a16="http://schemas.microsoft.com/office/drawing/2014/main" id="{5D9358D0-CB6F-9145-785F-A1817C259708}"/>
                  </a:ext>
                </a:extLst>
              </p:cNvPr>
              <p:cNvSpPr/>
              <p:nvPr/>
            </p:nvSpPr>
            <p:spPr>
              <a:xfrm rot="21284756">
                <a:off x="1230140" y="1281950"/>
                <a:ext cx="254008" cy="362574"/>
              </a:xfrm>
              <a:prstGeom prst="ellipse">
                <a:avLst/>
              </a:prstGeom>
              <a:solidFill>
                <a:sysClr val="window" lastClr="FFFFFF"/>
              </a:solidFill>
              <a:ln w="12700"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32" name="Oval 131">
                <a:extLst>
                  <a:ext uri="{FF2B5EF4-FFF2-40B4-BE49-F238E27FC236}">
                    <a16:creationId xmlns:a16="http://schemas.microsoft.com/office/drawing/2014/main" id="{24353CEC-5CD4-2A35-A681-A4B8D0BA0F41}"/>
                  </a:ext>
                </a:extLst>
              </p:cNvPr>
              <p:cNvSpPr/>
              <p:nvPr/>
            </p:nvSpPr>
            <p:spPr>
              <a:xfrm>
                <a:off x="1310144" y="1370110"/>
                <a:ext cx="79677" cy="134263"/>
              </a:xfrm>
              <a:prstGeom prst="ellipse">
                <a:avLst/>
              </a:prstGeom>
              <a:solidFill>
                <a:srgbClr val="000000"/>
              </a:solidFill>
              <a:ln w="9525" cap="flat" cmpd="sng" algn="ctr">
                <a:solidFill>
                  <a:srgbClr val="000000"/>
                </a:solid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33" name="Oval 132">
                <a:extLst>
                  <a:ext uri="{FF2B5EF4-FFF2-40B4-BE49-F238E27FC236}">
                    <a16:creationId xmlns:a16="http://schemas.microsoft.com/office/drawing/2014/main" id="{881AED8F-BE8C-66AA-AC4A-D4D4982B7E70}"/>
                  </a:ext>
                </a:extLst>
              </p:cNvPr>
              <p:cNvSpPr/>
              <p:nvPr/>
            </p:nvSpPr>
            <p:spPr>
              <a:xfrm rot="315244" flipH="1">
                <a:off x="1757916" y="1268799"/>
                <a:ext cx="254008" cy="362574"/>
              </a:xfrm>
              <a:prstGeom prst="ellipse">
                <a:avLst/>
              </a:prstGeom>
              <a:solidFill>
                <a:sysClr val="window" lastClr="FFFFFF"/>
              </a:solidFill>
              <a:ln w="12700"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34" name="Oval 133">
                <a:extLst>
                  <a:ext uri="{FF2B5EF4-FFF2-40B4-BE49-F238E27FC236}">
                    <a16:creationId xmlns:a16="http://schemas.microsoft.com/office/drawing/2014/main" id="{78AC1F84-0A57-34F7-0466-EE8F5F0EBC61}"/>
                  </a:ext>
                </a:extLst>
              </p:cNvPr>
              <p:cNvSpPr/>
              <p:nvPr/>
            </p:nvSpPr>
            <p:spPr>
              <a:xfrm>
                <a:off x="1835910" y="1370110"/>
                <a:ext cx="79677" cy="134263"/>
              </a:xfrm>
              <a:prstGeom prst="ellipse">
                <a:avLst/>
              </a:prstGeom>
              <a:solidFill>
                <a:srgbClr val="000000"/>
              </a:solidFill>
              <a:ln w="9525" cap="flat" cmpd="sng" algn="ctr">
                <a:solidFill>
                  <a:srgbClr val="000000"/>
                </a:solid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35" name="Flowchart: Terminator 134">
                <a:extLst>
                  <a:ext uri="{FF2B5EF4-FFF2-40B4-BE49-F238E27FC236}">
                    <a16:creationId xmlns:a16="http://schemas.microsoft.com/office/drawing/2014/main" id="{262B6B70-E2BB-3A0F-0C63-61D27FC71E8C}"/>
                  </a:ext>
                </a:extLst>
              </p:cNvPr>
              <p:cNvSpPr/>
              <p:nvPr/>
            </p:nvSpPr>
            <p:spPr>
              <a:xfrm rot="21216315">
                <a:off x="1212017" y="1176810"/>
                <a:ext cx="239614" cy="87279"/>
              </a:xfrm>
              <a:prstGeom prst="flowChartTerminator">
                <a:avLst/>
              </a:prstGeom>
              <a:solidFill>
                <a:srgbClr val="843F06"/>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36" name="Flowchart: Terminator 135">
                <a:extLst>
                  <a:ext uri="{FF2B5EF4-FFF2-40B4-BE49-F238E27FC236}">
                    <a16:creationId xmlns:a16="http://schemas.microsoft.com/office/drawing/2014/main" id="{37CFF7AF-2E11-15AB-3E4C-C29EF08B30E2}"/>
                  </a:ext>
                </a:extLst>
              </p:cNvPr>
              <p:cNvSpPr/>
              <p:nvPr/>
            </p:nvSpPr>
            <p:spPr>
              <a:xfrm rot="174846">
                <a:off x="1790356" y="1183986"/>
                <a:ext cx="239614" cy="87279"/>
              </a:xfrm>
              <a:prstGeom prst="flowChartTerminator">
                <a:avLst/>
              </a:prstGeom>
              <a:solidFill>
                <a:srgbClr val="843F06"/>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37" name="Moon 136">
                <a:extLst>
                  <a:ext uri="{FF2B5EF4-FFF2-40B4-BE49-F238E27FC236}">
                    <a16:creationId xmlns:a16="http://schemas.microsoft.com/office/drawing/2014/main" id="{0AD1BEB3-DB55-1F42-3B88-175D9DB4B4F3}"/>
                  </a:ext>
                </a:extLst>
              </p:cNvPr>
              <p:cNvSpPr/>
              <p:nvPr/>
            </p:nvSpPr>
            <p:spPr>
              <a:xfrm rot="5400000">
                <a:off x="1178315" y="226418"/>
                <a:ext cx="852651" cy="1186231"/>
              </a:xfrm>
              <a:prstGeom prst="moon">
                <a:avLst>
                  <a:gd name="adj" fmla="val 65258"/>
                </a:avLst>
              </a:prstGeom>
              <a:pattFill prst="openDmnd">
                <a:fgClr>
                  <a:srgbClr val="000000"/>
                </a:fgClr>
                <a:bgClr>
                  <a:sysClr val="window" lastClr="FFFFFF"/>
                </a:bgClr>
              </a:pattFill>
              <a:ln w="3175" cap="flat" cmpd="sng" algn="ctr">
                <a:solidFill>
                  <a:srgbClr val="000000"/>
                </a:solidFill>
                <a:prstDash val="solid"/>
              </a:ln>
              <a:effectLst/>
            </p:spPr>
            <p:txBody>
              <a:bodyPr rtlCol="0" anchor="ctr"/>
              <a:lstStyle/>
              <a:p>
                <a:pPr algn="ctr" defTabSz="914400">
                  <a:defRPr/>
                </a:pPr>
                <a:endParaRPr lang="en-US" sz="1530" kern="0">
                  <a:solidFill>
                    <a:prstClr val="white"/>
                  </a:solidFill>
                  <a:latin typeface="Calibri"/>
                </a:endParaRPr>
              </a:p>
            </p:txBody>
          </p:sp>
          <p:sp>
            <p:nvSpPr>
              <p:cNvPr id="138" name="Moon 137">
                <a:extLst>
                  <a:ext uri="{FF2B5EF4-FFF2-40B4-BE49-F238E27FC236}">
                    <a16:creationId xmlns:a16="http://schemas.microsoft.com/office/drawing/2014/main" id="{53FD611D-7E7F-B8D1-777A-2D0023E9E396}"/>
                  </a:ext>
                </a:extLst>
              </p:cNvPr>
              <p:cNvSpPr/>
              <p:nvPr/>
            </p:nvSpPr>
            <p:spPr>
              <a:xfrm rot="5400000">
                <a:off x="1299359" y="359462"/>
                <a:ext cx="613097" cy="1157294"/>
              </a:xfrm>
              <a:prstGeom prst="moon">
                <a:avLst>
                  <a:gd name="adj" fmla="val 52142"/>
                </a:avLst>
              </a:prstGeom>
              <a:pattFill prst="dotDmnd">
                <a:fgClr>
                  <a:srgbClr val="000000"/>
                </a:fgClr>
                <a:bgClr>
                  <a:srgbClr val="C28446"/>
                </a:bgClr>
              </a:pattFill>
              <a:ln w="3175" cap="flat" cmpd="sng" algn="ctr">
                <a:noFill/>
                <a:prstDash val="solid"/>
              </a:ln>
              <a:effectLst/>
            </p:spPr>
            <p:txBody>
              <a:bodyPr rtlCol="0" anchor="ctr"/>
              <a:lstStyle/>
              <a:p>
                <a:pPr algn="ctr" defTabSz="914400">
                  <a:defRPr/>
                </a:pPr>
                <a:endParaRPr lang="en-US" sz="1530" kern="0">
                  <a:solidFill>
                    <a:prstClr val="white"/>
                  </a:solidFill>
                  <a:latin typeface="Calibri"/>
                </a:endParaRPr>
              </a:p>
            </p:txBody>
          </p:sp>
          <p:sp>
            <p:nvSpPr>
              <p:cNvPr id="139" name="Oval 138">
                <a:extLst>
                  <a:ext uri="{FF2B5EF4-FFF2-40B4-BE49-F238E27FC236}">
                    <a16:creationId xmlns:a16="http://schemas.microsoft.com/office/drawing/2014/main" id="{ADD12870-745F-549E-8520-E28EAFB02242}"/>
                  </a:ext>
                </a:extLst>
              </p:cNvPr>
              <p:cNvSpPr/>
              <p:nvPr/>
            </p:nvSpPr>
            <p:spPr>
              <a:xfrm>
                <a:off x="1385349" y="474517"/>
                <a:ext cx="458284" cy="195232"/>
              </a:xfrm>
              <a:prstGeom prst="ellipse">
                <a:avLst/>
              </a:prstGeom>
              <a:pattFill prst="dotDmnd">
                <a:fgClr>
                  <a:srgbClr val="F79646">
                    <a:lumMod val="50000"/>
                  </a:srgbClr>
                </a:fgClr>
                <a:bgClr>
                  <a:srgbClr val="C28446"/>
                </a:bgClr>
              </a:patt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140" name="Flowchart: Delay 139">
                <a:extLst>
                  <a:ext uri="{FF2B5EF4-FFF2-40B4-BE49-F238E27FC236}">
                    <a16:creationId xmlns:a16="http://schemas.microsoft.com/office/drawing/2014/main" id="{FDBBF527-BE29-9D0D-7413-5AF592398951}"/>
                  </a:ext>
                </a:extLst>
              </p:cNvPr>
              <p:cNvSpPr/>
              <p:nvPr/>
            </p:nvSpPr>
            <p:spPr>
              <a:xfrm rot="19976169">
                <a:off x="1902815" y="2179716"/>
                <a:ext cx="320445" cy="657015"/>
              </a:xfrm>
              <a:prstGeom prst="flowChartDelay">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141" name="Right Triangle 140">
                <a:extLst>
                  <a:ext uri="{FF2B5EF4-FFF2-40B4-BE49-F238E27FC236}">
                    <a16:creationId xmlns:a16="http://schemas.microsoft.com/office/drawing/2014/main" id="{6C46E293-7225-1FE5-8486-F694BB812573}"/>
                  </a:ext>
                </a:extLst>
              </p:cNvPr>
              <p:cNvSpPr/>
              <p:nvPr/>
            </p:nvSpPr>
            <p:spPr>
              <a:xfrm rot="8699319">
                <a:off x="1289249" y="2189645"/>
                <a:ext cx="247965" cy="291800"/>
              </a:xfrm>
              <a:prstGeom prst="rtTriangle">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42" name="Right Triangle 141">
                <a:extLst>
                  <a:ext uri="{FF2B5EF4-FFF2-40B4-BE49-F238E27FC236}">
                    <a16:creationId xmlns:a16="http://schemas.microsoft.com/office/drawing/2014/main" id="{33A5B530-2913-2E34-0037-C194CAD3CD6B}"/>
                  </a:ext>
                </a:extLst>
              </p:cNvPr>
              <p:cNvSpPr/>
              <p:nvPr/>
            </p:nvSpPr>
            <p:spPr>
              <a:xfrm rot="12900681" flipH="1">
                <a:off x="1705827" y="2189645"/>
                <a:ext cx="247965" cy="291800"/>
              </a:xfrm>
              <a:prstGeom prst="rtTriangle">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43" name="Flowchart: Manual Operation 26">
                <a:extLst>
                  <a:ext uri="{FF2B5EF4-FFF2-40B4-BE49-F238E27FC236}">
                    <a16:creationId xmlns:a16="http://schemas.microsoft.com/office/drawing/2014/main" id="{9F45DACD-53D9-10C8-24B7-9E3379A11449}"/>
                  </a:ext>
                </a:extLst>
              </p:cNvPr>
              <p:cNvSpPr/>
              <p:nvPr/>
            </p:nvSpPr>
            <p:spPr>
              <a:xfrm rot="230863" flipV="1">
                <a:off x="1176218" y="3449570"/>
                <a:ext cx="414978" cy="125148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144" name="Flowchart: Terminator 143">
                <a:extLst>
                  <a:ext uri="{FF2B5EF4-FFF2-40B4-BE49-F238E27FC236}">
                    <a16:creationId xmlns:a16="http://schemas.microsoft.com/office/drawing/2014/main" id="{1C5D1A2A-74FC-C77F-9F3E-FA0374F1CA91}"/>
                  </a:ext>
                </a:extLst>
              </p:cNvPr>
              <p:cNvSpPr/>
              <p:nvPr/>
            </p:nvSpPr>
            <p:spPr>
              <a:xfrm rot="18705810" flipH="1">
                <a:off x="838818" y="3059249"/>
                <a:ext cx="141402" cy="416035"/>
              </a:xfrm>
              <a:prstGeom prst="flowChartTerminator">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145" name="Flowchart: Connector 144">
                <a:extLst>
                  <a:ext uri="{FF2B5EF4-FFF2-40B4-BE49-F238E27FC236}">
                    <a16:creationId xmlns:a16="http://schemas.microsoft.com/office/drawing/2014/main" id="{8B2B1EEB-BE7A-7D48-7FD8-C5B0ADB37ADC}"/>
                  </a:ext>
                </a:extLst>
              </p:cNvPr>
              <p:cNvSpPr/>
              <p:nvPr/>
            </p:nvSpPr>
            <p:spPr>
              <a:xfrm>
                <a:off x="1566067" y="2441565"/>
                <a:ext cx="79677" cy="87279"/>
              </a:xfrm>
              <a:prstGeom prst="flowChartConnector">
                <a:avLst/>
              </a:prstGeom>
              <a:solidFill>
                <a:srgbClr val="008000"/>
              </a:solidFill>
              <a:ln w="25400" cap="flat" cmpd="sng" algn="ctr">
                <a:noFill/>
                <a:prstDash val="solid"/>
              </a:ln>
              <a:effectLst/>
            </p:spPr>
            <p:txBody>
              <a:bodyPr rtlCol="0" anchor="ctr"/>
              <a:lstStyle/>
              <a:p>
                <a:pPr algn="ctr" defTabSz="914400">
                  <a:defRPr/>
                </a:pPr>
                <a:endParaRPr lang="en-US" sz="1530" kern="0">
                  <a:solidFill>
                    <a:prstClr val="white"/>
                  </a:solidFill>
                  <a:latin typeface="Calibri"/>
                </a:endParaRPr>
              </a:p>
            </p:txBody>
          </p:sp>
          <p:sp>
            <p:nvSpPr>
              <p:cNvPr id="146" name="Flowchart: Connector 145">
                <a:extLst>
                  <a:ext uri="{FF2B5EF4-FFF2-40B4-BE49-F238E27FC236}">
                    <a16:creationId xmlns:a16="http://schemas.microsoft.com/office/drawing/2014/main" id="{D2CDBC07-369B-634E-9ACF-DEE11B1D9C4D}"/>
                  </a:ext>
                </a:extLst>
              </p:cNvPr>
              <p:cNvSpPr/>
              <p:nvPr/>
            </p:nvSpPr>
            <p:spPr>
              <a:xfrm>
                <a:off x="1566067" y="2567989"/>
                <a:ext cx="79677" cy="87279"/>
              </a:xfrm>
              <a:prstGeom prst="flowChartConnector">
                <a:avLst/>
              </a:prstGeom>
              <a:solidFill>
                <a:srgbClr val="008000"/>
              </a:solidFill>
              <a:ln w="25400" cap="flat" cmpd="sng" algn="ctr">
                <a:noFill/>
                <a:prstDash val="solid"/>
              </a:ln>
              <a:effectLst/>
            </p:spPr>
            <p:txBody>
              <a:bodyPr rtlCol="0" anchor="ctr"/>
              <a:lstStyle/>
              <a:p>
                <a:pPr algn="ctr" defTabSz="914400">
                  <a:defRPr/>
                </a:pPr>
                <a:endParaRPr lang="en-US" sz="1530" kern="0">
                  <a:solidFill>
                    <a:prstClr val="white"/>
                  </a:solidFill>
                  <a:latin typeface="Calibri"/>
                </a:endParaRPr>
              </a:p>
            </p:txBody>
          </p:sp>
          <p:grpSp>
            <p:nvGrpSpPr>
              <p:cNvPr id="147" name="Group 146">
                <a:extLst>
                  <a:ext uri="{FF2B5EF4-FFF2-40B4-BE49-F238E27FC236}">
                    <a16:creationId xmlns:a16="http://schemas.microsoft.com/office/drawing/2014/main" id="{F395C8DA-04BF-ECDF-7DB5-70175A3862E5}"/>
                  </a:ext>
                </a:extLst>
              </p:cNvPr>
              <p:cNvGrpSpPr/>
              <p:nvPr/>
            </p:nvGrpSpPr>
            <p:grpSpPr>
              <a:xfrm>
                <a:off x="1717423" y="2352216"/>
                <a:ext cx="325110" cy="522802"/>
                <a:chOff x="859632" y="2338402"/>
                <a:chExt cx="571500" cy="788345"/>
              </a:xfrm>
            </p:grpSpPr>
            <p:sp>
              <p:nvSpPr>
                <p:cNvPr id="149" name="Rectangle 148">
                  <a:extLst>
                    <a:ext uri="{FF2B5EF4-FFF2-40B4-BE49-F238E27FC236}">
                      <a16:creationId xmlns:a16="http://schemas.microsoft.com/office/drawing/2014/main" id="{081C4006-9853-3351-A808-178BFDD67F49}"/>
                    </a:ext>
                  </a:extLst>
                </p:cNvPr>
                <p:cNvSpPr/>
                <p:nvPr/>
              </p:nvSpPr>
              <p:spPr>
                <a:xfrm>
                  <a:off x="977900" y="2707482"/>
                  <a:ext cx="342900" cy="85080"/>
                </a:xfrm>
                <a:prstGeom prst="rect">
                  <a:avLst/>
                </a:prstGeom>
                <a:solidFill>
                  <a:sysClr val="window" lastClr="FFFFFF"/>
                </a:solidFill>
                <a:ln w="25400" cap="flat" cmpd="sng" algn="ctr">
                  <a:noFill/>
                  <a:prstDash val="solid"/>
                </a:ln>
                <a:effectLst/>
              </p:spPr>
              <p:txBody>
                <a:bodyPr rtlCol="0" anchor="ctr"/>
                <a:lstStyle/>
                <a:p>
                  <a:pPr algn="ctr" defTabSz="914400">
                    <a:defRPr/>
                  </a:pPr>
                  <a:endParaRPr lang="en-US" sz="1530" kern="0">
                    <a:solidFill>
                      <a:prstClr val="white"/>
                    </a:solidFill>
                    <a:latin typeface="Calibri"/>
                  </a:endParaRPr>
                </a:p>
              </p:txBody>
            </p:sp>
            <p:pic>
              <p:nvPicPr>
                <p:cNvPr id="150" name="Picture 149">
                  <a:extLst>
                    <a:ext uri="{FF2B5EF4-FFF2-40B4-BE49-F238E27FC236}">
                      <a16:creationId xmlns:a16="http://schemas.microsoft.com/office/drawing/2014/main" id="{13AB5895-A109-08DB-4CE9-ECADCF542FD6}"/>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31560" y1="31877" x2="31560" y2="31877"/>
                              <a14:foregroundMark x1="46454" y1="11054" x2="46454" y2="11054"/>
                              <a14:foregroundMark x1="42553" y1="9512" x2="42553" y2="9512"/>
                              <a14:foregroundMark x1="39362" y1="8997" x2="39362" y2="8997"/>
                              <a14:foregroundMark x1="59929" y1="8997" x2="59929" y2="8997"/>
                              <a14:foregroundMark x1="29787" y1="26735" x2="29787" y2="26735"/>
                              <a14:foregroundMark x1="71631" y1="12339" x2="71631" y2="12339"/>
                              <a14:foregroundMark x1="77660" y1="21337" x2="77660" y2="21337"/>
                              <a14:foregroundMark x1="73050" y1="30077" x2="73050" y2="30077"/>
                              <a14:foregroundMark x1="61702" y1="33162" x2="61702" y2="33162"/>
                              <a14:foregroundMark x1="37234" y1="29306" x2="37234" y2="29306"/>
                              <a14:foregroundMark x1="53546" y1="61697" x2="53546" y2="61697"/>
                              <a14:foregroundMark x1="67021" y1="64010" x2="67021" y2="64010"/>
                              <a14:foregroundMark x1="33688" y1="62468" x2="33688" y2="62468"/>
                              <a14:foregroundMark x1="28369" y1="80463" x2="28369" y2="80463"/>
                              <a14:foregroundMark x1="48227" y1="79949" x2="48227" y2="79949"/>
                              <a14:foregroundMark x1="33688" y1="34447" x2="33688" y2="34447"/>
                              <a14:foregroundMark x1="49645" y1="76864" x2="49645" y2="76864"/>
                              <a14:foregroundMark x1="26596" y1="50643" x2="26596" y2="50643"/>
                              <a14:foregroundMark x1="44326" y1="49871" x2="44326" y2="49871"/>
                              <a14:foregroundMark x1="56738" y1="51928" x2="56738" y2="51928"/>
                              <a14:foregroundMark x1="70567" y1="52185" x2="70567" y2="52185"/>
                              <a14:foregroundMark x1="24113" y1="27249" x2="24113" y2="27249"/>
                              <a14:backgroundMark x1="36879" y1="22365" x2="36879" y2="22365"/>
                              <a14:backgroundMark x1="43262" y1="30591" x2="43262" y2="30591"/>
                            </a14:backgroundRemoval>
                          </a14:imgEffect>
                        </a14:imgLayer>
                      </a14:imgProps>
                    </a:ext>
                    <a:ext uri="{28A0092B-C50C-407E-A947-70E740481C1C}">
                      <a14:useLocalDpi xmlns:a14="http://schemas.microsoft.com/office/drawing/2010/main" val="0"/>
                    </a:ext>
                  </a:extLst>
                </a:blip>
                <a:stretch>
                  <a:fillRect/>
                </a:stretch>
              </p:blipFill>
              <p:spPr>
                <a:xfrm>
                  <a:off x="859632" y="2338402"/>
                  <a:ext cx="571500" cy="788345"/>
                </a:xfrm>
                <a:prstGeom prst="rect">
                  <a:avLst/>
                </a:prstGeom>
                <a:ln>
                  <a:noFill/>
                </a:ln>
              </p:spPr>
            </p:pic>
          </p:grpSp>
          <p:sp>
            <p:nvSpPr>
              <p:cNvPr id="148" name="Freeform: Shape 147">
                <a:extLst>
                  <a:ext uri="{FF2B5EF4-FFF2-40B4-BE49-F238E27FC236}">
                    <a16:creationId xmlns:a16="http://schemas.microsoft.com/office/drawing/2014/main" id="{7A4392FE-0582-A053-8679-8BA2DD7E3AEB}"/>
                  </a:ext>
                </a:extLst>
              </p:cNvPr>
              <p:cNvSpPr/>
              <p:nvPr/>
            </p:nvSpPr>
            <p:spPr>
              <a:xfrm rot="14816196">
                <a:off x="1000545" y="3298367"/>
                <a:ext cx="274312" cy="262954"/>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E9CD87"/>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defRPr/>
                </a:pPr>
                <a:endParaRPr lang="en-US" kern="0">
                  <a:solidFill>
                    <a:prstClr val="white"/>
                  </a:solidFill>
                  <a:latin typeface="Calibri"/>
                </a:endParaRPr>
              </a:p>
            </p:txBody>
          </p:sp>
        </p:grpSp>
        <p:grpSp>
          <p:nvGrpSpPr>
            <p:cNvPr id="8" name="Group 7">
              <a:extLst>
                <a:ext uri="{FF2B5EF4-FFF2-40B4-BE49-F238E27FC236}">
                  <a16:creationId xmlns:a16="http://schemas.microsoft.com/office/drawing/2014/main" id="{61CAF25C-15D9-333C-3674-D41D19EEA4EF}"/>
                </a:ext>
              </a:extLst>
            </p:cNvPr>
            <p:cNvGrpSpPr/>
            <p:nvPr/>
          </p:nvGrpSpPr>
          <p:grpSpPr>
            <a:xfrm>
              <a:off x="1200822" y="5691758"/>
              <a:ext cx="330708" cy="403321"/>
              <a:chOff x="3312043" y="4084938"/>
              <a:chExt cx="189762" cy="211269"/>
            </a:xfrm>
          </p:grpSpPr>
          <p:sp>
            <p:nvSpPr>
              <p:cNvPr id="117" name="Chord 116">
                <a:extLst>
                  <a:ext uri="{FF2B5EF4-FFF2-40B4-BE49-F238E27FC236}">
                    <a16:creationId xmlns:a16="http://schemas.microsoft.com/office/drawing/2014/main" id="{485CCA2F-7EB8-107B-393F-C5FA6D8ACC4B}"/>
                  </a:ext>
                </a:extLst>
              </p:cNvPr>
              <p:cNvSpPr/>
              <p:nvPr/>
            </p:nvSpPr>
            <p:spPr>
              <a:xfrm rot="17516835">
                <a:off x="3301289" y="4095692"/>
                <a:ext cx="211269" cy="189762"/>
              </a:xfrm>
              <a:prstGeom prst="chord">
                <a:avLst/>
              </a:prstGeom>
              <a:solidFill>
                <a:sysClr val="window" lastClr="FFFFFF"/>
              </a:solidFill>
              <a:ln w="3175" cap="flat" cmpd="sng" algn="ctr">
                <a:solidFill>
                  <a:srgbClr val="008000"/>
                </a:solidFill>
                <a:prstDash val="solid"/>
              </a:ln>
              <a:effectLst/>
            </p:spPr>
            <p:txBody>
              <a:bodyPr rtlCol="0" anchor="ctr"/>
              <a:lstStyle/>
              <a:p>
                <a:pPr algn="ctr">
                  <a:defRPr/>
                </a:pPr>
                <a:endParaRPr lang="en-US" sz="1530" kern="0">
                  <a:solidFill>
                    <a:prstClr val="white"/>
                  </a:solidFill>
                  <a:latin typeface="Calibri"/>
                </a:endParaRPr>
              </a:p>
            </p:txBody>
          </p:sp>
          <p:sp>
            <p:nvSpPr>
              <p:cNvPr id="118" name="Chord 117">
                <a:extLst>
                  <a:ext uri="{FF2B5EF4-FFF2-40B4-BE49-F238E27FC236}">
                    <a16:creationId xmlns:a16="http://schemas.microsoft.com/office/drawing/2014/main" id="{FA0A08DF-1FBC-92CA-910B-8963A7A3BE42}"/>
                  </a:ext>
                </a:extLst>
              </p:cNvPr>
              <p:cNvSpPr/>
              <p:nvPr/>
            </p:nvSpPr>
            <p:spPr>
              <a:xfrm rot="17516835">
                <a:off x="3322124" y="4115676"/>
                <a:ext cx="172341" cy="154797"/>
              </a:xfrm>
              <a:prstGeom prst="chord">
                <a:avLst/>
              </a:prstGeom>
              <a:solidFill>
                <a:srgbClr val="FF0000"/>
              </a:solidFill>
              <a:ln w="25400" cap="flat" cmpd="sng" algn="ctr">
                <a:solidFill>
                  <a:srgbClr val="FF0000">
                    <a:shade val="50000"/>
                  </a:srgbClr>
                </a:solidFill>
                <a:prstDash val="solid"/>
              </a:ln>
              <a:effectLst/>
            </p:spPr>
            <p:txBody>
              <a:bodyPr rtlCol="0" anchor="ctr"/>
              <a:lstStyle/>
              <a:p>
                <a:pPr algn="ctr">
                  <a:defRPr/>
                </a:pPr>
                <a:endParaRPr lang="en-US" sz="1530" kern="0">
                  <a:solidFill>
                    <a:prstClr val="white"/>
                  </a:solidFill>
                  <a:latin typeface="Calibri"/>
                </a:endParaRPr>
              </a:p>
            </p:txBody>
          </p:sp>
          <p:sp>
            <p:nvSpPr>
              <p:cNvPr id="119" name="Chord 118">
                <a:extLst>
                  <a:ext uri="{FF2B5EF4-FFF2-40B4-BE49-F238E27FC236}">
                    <a16:creationId xmlns:a16="http://schemas.microsoft.com/office/drawing/2014/main" id="{751B7469-37BF-EE7B-E761-D9ADA271348A}"/>
                  </a:ext>
                </a:extLst>
              </p:cNvPr>
              <p:cNvSpPr/>
              <p:nvPr/>
            </p:nvSpPr>
            <p:spPr>
              <a:xfrm rot="17516835">
                <a:off x="3322123" y="4115676"/>
                <a:ext cx="172341" cy="154797"/>
              </a:xfrm>
              <a:prstGeom prst="chord">
                <a:avLst/>
              </a:prstGeom>
              <a:solidFill>
                <a:srgbClr val="FF0000"/>
              </a:solidFill>
              <a:ln w="25400" cap="flat" cmpd="sng" algn="ctr">
                <a:solidFill>
                  <a:srgbClr val="FF0000">
                    <a:shade val="50000"/>
                  </a:srgbClr>
                </a:solidFill>
                <a:prstDash val="solid"/>
              </a:ln>
              <a:effectLst/>
            </p:spPr>
            <p:txBody>
              <a:bodyPr rtlCol="0" anchor="ctr"/>
              <a:lstStyle/>
              <a:p>
                <a:pPr algn="ctr">
                  <a:defRPr/>
                </a:pPr>
                <a:endParaRPr lang="en-US" sz="1530" kern="0">
                  <a:solidFill>
                    <a:prstClr val="white"/>
                  </a:solidFill>
                  <a:latin typeface="Calibri"/>
                </a:endParaRPr>
              </a:p>
            </p:txBody>
          </p:sp>
        </p:grpSp>
        <p:sp>
          <p:nvSpPr>
            <p:cNvPr id="9" name="Flowchart: Manual Operation 26">
              <a:extLst>
                <a:ext uri="{FF2B5EF4-FFF2-40B4-BE49-F238E27FC236}">
                  <a16:creationId xmlns:a16="http://schemas.microsoft.com/office/drawing/2014/main" id="{A157685D-DCB9-3675-136A-5B52CD26E004}"/>
                </a:ext>
              </a:extLst>
            </p:cNvPr>
            <p:cNvSpPr/>
            <p:nvPr/>
          </p:nvSpPr>
          <p:spPr>
            <a:xfrm rot="230863" flipV="1">
              <a:off x="1196234" y="4607827"/>
              <a:ext cx="414978" cy="1273438"/>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grpSp>
          <p:nvGrpSpPr>
            <p:cNvPr id="10" name="Group 9">
              <a:extLst>
                <a:ext uri="{FF2B5EF4-FFF2-40B4-BE49-F238E27FC236}">
                  <a16:creationId xmlns:a16="http://schemas.microsoft.com/office/drawing/2014/main" id="{3DD82BC8-0372-3FA9-4C51-0D7E7C1CF4ED}"/>
                </a:ext>
              </a:extLst>
            </p:cNvPr>
            <p:cNvGrpSpPr/>
            <p:nvPr/>
          </p:nvGrpSpPr>
          <p:grpSpPr>
            <a:xfrm>
              <a:off x="1733904" y="5722471"/>
              <a:ext cx="330708" cy="403321"/>
              <a:chOff x="3312043" y="4084938"/>
              <a:chExt cx="189762" cy="211269"/>
            </a:xfrm>
          </p:grpSpPr>
          <p:sp>
            <p:nvSpPr>
              <p:cNvPr id="115" name="Chord 114">
                <a:extLst>
                  <a:ext uri="{FF2B5EF4-FFF2-40B4-BE49-F238E27FC236}">
                    <a16:creationId xmlns:a16="http://schemas.microsoft.com/office/drawing/2014/main" id="{C33BA0E0-78ED-3315-96F0-231EA705637D}"/>
                  </a:ext>
                </a:extLst>
              </p:cNvPr>
              <p:cNvSpPr/>
              <p:nvPr/>
            </p:nvSpPr>
            <p:spPr>
              <a:xfrm rot="17516835">
                <a:off x="3301289" y="4095692"/>
                <a:ext cx="211269" cy="189762"/>
              </a:xfrm>
              <a:prstGeom prst="chord">
                <a:avLst/>
              </a:prstGeom>
              <a:solidFill>
                <a:sysClr val="window" lastClr="FFFFFF"/>
              </a:solidFill>
              <a:ln w="3175" cap="flat" cmpd="sng" algn="ctr">
                <a:solidFill>
                  <a:srgbClr val="008000"/>
                </a:solidFill>
                <a:prstDash val="solid"/>
              </a:ln>
              <a:effectLst/>
            </p:spPr>
            <p:txBody>
              <a:bodyPr rtlCol="0" anchor="ctr"/>
              <a:lstStyle/>
              <a:p>
                <a:pPr algn="ctr">
                  <a:defRPr/>
                </a:pPr>
                <a:endParaRPr lang="en-US" sz="1530" kern="0">
                  <a:solidFill>
                    <a:prstClr val="white"/>
                  </a:solidFill>
                  <a:latin typeface="Calibri"/>
                </a:endParaRPr>
              </a:p>
            </p:txBody>
          </p:sp>
          <p:sp>
            <p:nvSpPr>
              <p:cNvPr id="116" name="Chord 115">
                <a:extLst>
                  <a:ext uri="{FF2B5EF4-FFF2-40B4-BE49-F238E27FC236}">
                    <a16:creationId xmlns:a16="http://schemas.microsoft.com/office/drawing/2014/main" id="{3D4C1849-9864-5504-977F-D361A144FBFE}"/>
                  </a:ext>
                </a:extLst>
              </p:cNvPr>
              <p:cNvSpPr/>
              <p:nvPr/>
            </p:nvSpPr>
            <p:spPr>
              <a:xfrm rot="17516835">
                <a:off x="3322124" y="4115676"/>
                <a:ext cx="172341" cy="154797"/>
              </a:xfrm>
              <a:prstGeom prst="chord">
                <a:avLst/>
              </a:prstGeom>
              <a:solidFill>
                <a:srgbClr val="FF0000"/>
              </a:solidFill>
              <a:ln w="25400" cap="flat" cmpd="sng" algn="ctr">
                <a:solidFill>
                  <a:srgbClr val="FF0000">
                    <a:shade val="50000"/>
                  </a:srgbClr>
                </a:solidFill>
                <a:prstDash val="solid"/>
              </a:ln>
              <a:effectLst/>
            </p:spPr>
            <p:txBody>
              <a:bodyPr rtlCol="0" anchor="ctr"/>
              <a:lstStyle/>
              <a:p>
                <a:pPr algn="ctr">
                  <a:defRPr/>
                </a:pPr>
                <a:endParaRPr lang="en-US" sz="1530" kern="0">
                  <a:solidFill>
                    <a:prstClr val="white"/>
                  </a:solidFill>
                  <a:latin typeface="Calibri"/>
                </a:endParaRPr>
              </a:p>
            </p:txBody>
          </p:sp>
        </p:grpSp>
        <p:sp>
          <p:nvSpPr>
            <p:cNvPr id="11" name="Flowchart: Manual Operation 26">
              <a:extLst>
                <a:ext uri="{FF2B5EF4-FFF2-40B4-BE49-F238E27FC236}">
                  <a16:creationId xmlns:a16="http://schemas.microsoft.com/office/drawing/2014/main" id="{0DDEAC58-D78C-7F01-7E30-DD9FD888E2BF}"/>
                </a:ext>
              </a:extLst>
            </p:cNvPr>
            <p:cNvSpPr/>
            <p:nvPr/>
          </p:nvSpPr>
          <p:spPr>
            <a:xfrm rot="21326916" flipV="1">
              <a:off x="1623920" y="4624199"/>
              <a:ext cx="414978" cy="125148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2" name="Rectangle: Single Corner Snipped 29">
              <a:extLst>
                <a:ext uri="{FF2B5EF4-FFF2-40B4-BE49-F238E27FC236}">
                  <a16:creationId xmlns:a16="http://schemas.microsoft.com/office/drawing/2014/main" id="{AC05B594-8C70-7974-3451-D5EC749329F1}"/>
                </a:ext>
              </a:extLst>
            </p:cNvPr>
            <p:cNvSpPr/>
            <p:nvPr/>
          </p:nvSpPr>
          <p:spPr>
            <a:xfrm flipH="1">
              <a:off x="1178412" y="3410023"/>
              <a:ext cx="844823" cy="1228724"/>
            </a:xfrm>
            <a:prstGeom prst="snip1Rect">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3" name="Oval 12">
              <a:extLst>
                <a:ext uri="{FF2B5EF4-FFF2-40B4-BE49-F238E27FC236}">
                  <a16:creationId xmlns:a16="http://schemas.microsoft.com/office/drawing/2014/main" id="{C1BA4DF0-8220-B694-99A8-08A952603332}"/>
                </a:ext>
              </a:extLst>
            </p:cNvPr>
            <p:cNvSpPr/>
            <p:nvPr/>
          </p:nvSpPr>
          <p:spPr>
            <a:xfrm>
              <a:off x="965711" y="2421292"/>
              <a:ext cx="184756" cy="409920"/>
            </a:xfrm>
            <a:prstGeom prst="ellipse">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29" name="Oval 28">
              <a:extLst>
                <a:ext uri="{FF2B5EF4-FFF2-40B4-BE49-F238E27FC236}">
                  <a16:creationId xmlns:a16="http://schemas.microsoft.com/office/drawing/2014/main" id="{96350247-BDFA-B9B4-3837-665AD2FD53DD}"/>
                </a:ext>
              </a:extLst>
            </p:cNvPr>
            <p:cNvSpPr/>
            <p:nvPr/>
          </p:nvSpPr>
          <p:spPr>
            <a:xfrm>
              <a:off x="2117582" y="2408643"/>
              <a:ext cx="184756" cy="409920"/>
            </a:xfrm>
            <a:prstGeom prst="ellipse">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71" name="Flowchart: Off-page Connector 70">
              <a:extLst>
                <a:ext uri="{FF2B5EF4-FFF2-40B4-BE49-F238E27FC236}">
                  <a16:creationId xmlns:a16="http://schemas.microsoft.com/office/drawing/2014/main" id="{471FDF1F-1943-ADB4-61B9-88A32F475588}"/>
                </a:ext>
              </a:extLst>
            </p:cNvPr>
            <p:cNvSpPr/>
            <p:nvPr/>
          </p:nvSpPr>
          <p:spPr>
            <a:xfrm>
              <a:off x="1470911" y="3120963"/>
              <a:ext cx="331997" cy="436406"/>
            </a:xfrm>
            <a:prstGeom prst="flowChartOffpageConnec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72" name="Oval 71">
              <a:extLst>
                <a:ext uri="{FF2B5EF4-FFF2-40B4-BE49-F238E27FC236}">
                  <a16:creationId xmlns:a16="http://schemas.microsoft.com/office/drawing/2014/main" id="{8C3732E1-15D8-E9DB-4DD0-A74EA5FF07BB}"/>
                </a:ext>
              </a:extLst>
            </p:cNvPr>
            <p:cNvSpPr/>
            <p:nvPr/>
          </p:nvSpPr>
          <p:spPr>
            <a:xfrm>
              <a:off x="1046541" y="1811744"/>
              <a:ext cx="1154760" cy="1454687"/>
            </a:xfrm>
            <a:prstGeom prst="ellipse">
              <a:avLst/>
            </a:prstGeom>
            <a:solidFill>
              <a:srgbClr val="EED69D"/>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73" name="Flowchart: Terminator 72">
              <a:extLst>
                <a:ext uri="{FF2B5EF4-FFF2-40B4-BE49-F238E27FC236}">
                  <a16:creationId xmlns:a16="http://schemas.microsoft.com/office/drawing/2014/main" id="{AC013BA0-A149-0E17-2F76-DC1D13B21DF7}"/>
                </a:ext>
              </a:extLst>
            </p:cNvPr>
            <p:cNvSpPr/>
            <p:nvPr/>
          </p:nvSpPr>
          <p:spPr>
            <a:xfrm rot="1600366">
              <a:off x="847664" y="3690908"/>
              <a:ext cx="225594" cy="711363"/>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74" name="Flowchart: Delay 73">
              <a:extLst>
                <a:ext uri="{FF2B5EF4-FFF2-40B4-BE49-F238E27FC236}">
                  <a16:creationId xmlns:a16="http://schemas.microsoft.com/office/drawing/2014/main" id="{4EF5C8F6-B79A-1DBD-4883-D22EE68AA4AC}"/>
                </a:ext>
              </a:extLst>
            </p:cNvPr>
            <p:cNvSpPr/>
            <p:nvPr/>
          </p:nvSpPr>
          <p:spPr>
            <a:xfrm rot="2022916" flipH="1">
              <a:off x="977216" y="3374447"/>
              <a:ext cx="320445" cy="657015"/>
            </a:xfrm>
            <a:prstGeom prst="flowChartDelay">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75" name="Moon 74">
              <a:extLst>
                <a:ext uri="{FF2B5EF4-FFF2-40B4-BE49-F238E27FC236}">
                  <a16:creationId xmlns:a16="http://schemas.microsoft.com/office/drawing/2014/main" id="{D23C64AF-3E43-C69C-EA66-FE4034564119}"/>
                </a:ext>
              </a:extLst>
            </p:cNvPr>
            <p:cNvSpPr/>
            <p:nvPr/>
          </p:nvSpPr>
          <p:spPr>
            <a:xfrm rot="5400000">
              <a:off x="1197595" y="1406602"/>
              <a:ext cx="852651" cy="1186231"/>
            </a:xfrm>
            <a:prstGeom prst="moon">
              <a:avLst>
                <a:gd name="adj" fmla="val 65258"/>
              </a:avLst>
            </a:prstGeom>
            <a:pattFill prst="openDmnd">
              <a:fgClr>
                <a:srgbClr val="000000"/>
              </a:fgClr>
              <a:bgClr>
                <a:sysClr val="window" lastClr="FFFFFF"/>
              </a:bgClr>
            </a:pattFill>
            <a:ln w="3175" cap="flat" cmpd="sng" algn="ctr">
              <a:solidFill>
                <a:srgbClr val="000000"/>
              </a:solidFill>
              <a:prstDash val="solid"/>
            </a:ln>
            <a:effectLst/>
          </p:spPr>
          <p:txBody>
            <a:bodyPr rtlCol="0" anchor="ctr"/>
            <a:lstStyle/>
            <a:p>
              <a:pPr algn="ctr">
                <a:defRPr/>
              </a:pPr>
              <a:endParaRPr lang="en-US" sz="1530" kern="0">
                <a:solidFill>
                  <a:prstClr val="white"/>
                </a:solidFill>
                <a:latin typeface="Calibri"/>
              </a:endParaRPr>
            </a:p>
          </p:txBody>
        </p:sp>
        <p:sp>
          <p:nvSpPr>
            <p:cNvPr id="76" name="Moon 75">
              <a:extLst>
                <a:ext uri="{FF2B5EF4-FFF2-40B4-BE49-F238E27FC236}">
                  <a16:creationId xmlns:a16="http://schemas.microsoft.com/office/drawing/2014/main" id="{F7AD3B63-BE7D-E756-0AFB-3CF56F42217B}"/>
                </a:ext>
              </a:extLst>
            </p:cNvPr>
            <p:cNvSpPr/>
            <p:nvPr/>
          </p:nvSpPr>
          <p:spPr>
            <a:xfrm rot="5400000">
              <a:off x="1318639" y="1539646"/>
              <a:ext cx="613097" cy="1157294"/>
            </a:xfrm>
            <a:prstGeom prst="moon">
              <a:avLst>
                <a:gd name="adj" fmla="val 52142"/>
              </a:avLst>
            </a:prstGeom>
            <a:pattFill prst="dotDmnd">
              <a:fgClr>
                <a:srgbClr val="000000"/>
              </a:fgClr>
              <a:bgClr>
                <a:srgbClr val="C28446"/>
              </a:bgClr>
            </a:pattFill>
            <a:ln w="3175" cap="flat" cmpd="sng" algn="ctr">
              <a:noFill/>
              <a:prstDash val="solid"/>
            </a:ln>
            <a:effectLst/>
          </p:spPr>
          <p:txBody>
            <a:bodyPr rtlCol="0" anchor="ctr"/>
            <a:lstStyle/>
            <a:p>
              <a:pPr algn="ctr">
                <a:defRPr/>
              </a:pPr>
              <a:endParaRPr lang="en-US" sz="1530" kern="0">
                <a:solidFill>
                  <a:prstClr val="white"/>
                </a:solidFill>
                <a:latin typeface="Calibri"/>
              </a:endParaRPr>
            </a:p>
          </p:txBody>
        </p:sp>
        <p:sp>
          <p:nvSpPr>
            <p:cNvPr id="77" name="Oval 76">
              <a:extLst>
                <a:ext uri="{FF2B5EF4-FFF2-40B4-BE49-F238E27FC236}">
                  <a16:creationId xmlns:a16="http://schemas.microsoft.com/office/drawing/2014/main" id="{7EB6F62C-D6EF-B977-2FDF-BCCCE3C2C0CB}"/>
                </a:ext>
              </a:extLst>
            </p:cNvPr>
            <p:cNvSpPr/>
            <p:nvPr/>
          </p:nvSpPr>
          <p:spPr>
            <a:xfrm>
              <a:off x="1404629" y="1654701"/>
              <a:ext cx="458284" cy="195232"/>
            </a:xfrm>
            <a:prstGeom prst="ellipse">
              <a:avLst/>
            </a:prstGeom>
            <a:pattFill prst="dotDmnd">
              <a:fgClr>
                <a:srgbClr val="F79646">
                  <a:lumMod val="50000"/>
                </a:srgbClr>
              </a:fgClr>
              <a:bgClr>
                <a:srgbClr val="C28446"/>
              </a:bgClr>
            </a:patt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78" name="Right Triangle 77">
              <a:extLst>
                <a:ext uri="{FF2B5EF4-FFF2-40B4-BE49-F238E27FC236}">
                  <a16:creationId xmlns:a16="http://schemas.microsoft.com/office/drawing/2014/main" id="{713181E7-2B2D-9661-8B72-57C908E09584}"/>
                </a:ext>
              </a:extLst>
            </p:cNvPr>
            <p:cNvSpPr/>
            <p:nvPr/>
          </p:nvSpPr>
          <p:spPr>
            <a:xfrm rot="8699319">
              <a:off x="1308529" y="3369829"/>
              <a:ext cx="247965" cy="291800"/>
            </a:xfrm>
            <a:prstGeom prst="rtTriangle">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79" name="Right Triangle 78">
              <a:extLst>
                <a:ext uri="{FF2B5EF4-FFF2-40B4-BE49-F238E27FC236}">
                  <a16:creationId xmlns:a16="http://schemas.microsoft.com/office/drawing/2014/main" id="{FEF08071-C156-3F73-7EB2-75CAC243A991}"/>
                </a:ext>
              </a:extLst>
            </p:cNvPr>
            <p:cNvSpPr/>
            <p:nvPr/>
          </p:nvSpPr>
          <p:spPr>
            <a:xfrm rot="12900681" flipH="1">
              <a:off x="1725107" y="3369829"/>
              <a:ext cx="247965" cy="291800"/>
            </a:xfrm>
            <a:prstGeom prst="rtTriangle">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80" name="Flowchart: Terminator 79">
              <a:extLst>
                <a:ext uri="{FF2B5EF4-FFF2-40B4-BE49-F238E27FC236}">
                  <a16:creationId xmlns:a16="http://schemas.microsoft.com/office/drawing/2014/main" id="{4FC7B490-51D4-F4C3-D00D-588C6C165D35}"/>
                </a:ext>
              </a:extLst>
            </p:cNvPr>
            <p:cNvSpPr/>
            <p:nvPr/>
          </p:nvSpPr>
          <p:spPr>
            <a:xfrm rot="18705810" flipH="1">
              <a:off x="858098" y="4239433"/>
              <a:ext cx="141402" cy="416035"/>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81" name="Flowchart: Connector 80">
              <a:extLst>
                <a:ext uri="{FF2B5EF4-FFF2-40B4-BE49-F238E27FC236}">
                  <a16:creationId xmlns:a16="http://schemas.microsoft.com/office/drawing/2014/main" id="{D48BB325-81E7-FA36-DF68-D62CD81A453A}"/>
                </a:ext>
              </a:extLst>
            </p:cNvPr>
            <p:cNvSpPr/>
            <p:nvPr/>
          </p:nvSpPr>
          <p:spPr>
            <a:xfrm>
              <a:off x="1585347" y="3621749"/>
              <a:ext cx="79677" cy="87279"/>
            </a:xfrm>
            <a:prstGeom prst="flowChartConnector">
              <a:avLst/>
            </a:prstGeom>
            <a:solidFill>
              <a:srgbClr val="008000"/>
            </a:solidFill>
            <a:ln w="25400" cap="flat" cmpd="sng" algn="ctr">
              <a:noFill/>
              <a:prstDash val="solid"/>
            </a:ln>
            <a:effectLst/>
          </p:spPr>
          <p:txBody>
            <a:bodyPr rtlCol="0" anchor="ctr"/>
            <a:lstStyle/>
            <a:p>
              <a:pPr algn="ctr">
                <a:defRPr/>
              </a:pPr>
              <a:endParaRPr lang="en-US" sz="1530" kern="0">
                <a:solidFill>
                  <a:prstClr val="white"/>
                </a:solidFill>
                <a:latin typeface="Calibri"/>
              </a:endParaRPr>
            </a:p>
          </p:txBody>
        </p:sp>
        <p:sp>
          <p:nvSpPr>
            <p:cNvPr id="82" name="Flowchart: Connector 81">
              <a:extLst>
                <a:ext uri="{FF2B5EF4-FFF2-40B4-BE49-F238E27FC236}">
                  <a16:creationId xmlns:a16="http://schemas.microsoft.com/office/drawing/2014/main" id="{4628E675-DD68-424C-880E-29125A6818F9}"/>
                </a:ext>
              </a:extLst>
            </p:cNvPr>
            <p:cNvSpPr/>
            <p:nvPr/>
          </p:nvSpPr>
          <p:spPr>
            <a:xfrm>
              <a:off x="1585347" y="3748173"/>
              <a:ext cx="79677" cy="87279"/>
            </a:xfrm>
            <a:prstGeom prst="flowChartConnector">
              <a:avLst/>
            </a:prstGeom>
            <a:solidFill>
              <a:srgbClr val="008000"/>
            </a:solidFill>
            <a:ln w="25400" cap="flat" cmpd="sng" algn="ctr">
              <a:noFill/>
              <a:prstDash val="solid"/>
            </a:ln>
            <a:effectLst/>
          </p:spPr>
          <p:txBody>
            <a:bodyPr rtlCol="0" anchor="ctr"/>
            <a:lstStyle/>
            <a:p>
              <a:pPr algn="ctr">
                <a:defRPr/>
              </a:pPr>
              <a:endParaRPr lang="en-US" sz="1530" kern="0">
                <a:solidFill>
                  <a:prstClr val="white"/>
                </a:solidFill>
                <a:latin typeface="Calibri"/>
              </a:endParaRPr>
            </a:p>
          </p:txBody>
        </p:sp>
        <p:sp>
          <p:nvSpPr>
            <p:cNvPr id="83" name="Freeform: Shape 82">
              <a:extLst>
                <a:ext uri="{FF2B5EF4-FFF2-40B4-BE49-F238E27FC236}">
                  <a16:creationId xmlns:a16="http://schemas.microsoft.com/office/drawing/2014/main" id="{DCA4EAF8-148F-1F22-E3E2-F308F44A8BE9}"/>
                </a:ext>
              </a:extLst>
            </p:cNvPr>
            <p:cNvSpPr/>
            <p:nvPr/>
          </p:nvSpPr>
          <p:spPr>
            <a:xfrm rot="14816196">
              <a:off x="1019825" y="4478551"/>
              <a:ext cx="274312" cy="262954"/>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E9CD87"/>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grpSp>
          <p:nvGrpSpPr>
            <p:cNvPr id="84" name="Group 83">
              <a:extLst>
                <a:ext uri="{FF2B5EF4-FFF2-40B4-BE49-F238E27FC236}">
                  <a16:creationId xmlns:a16="http://schemas.microsoft.com/office/drawing/2014/main" id="{20AF5B3C-BE7B-FEC7-8DBB-FCCE1B315658}"/>
                </a:ext>
              </a:extLst>
            </p:cNvPr>
            <p:cNvGrpSpPr/>
            <p:nvPr/>
          </p:nvGrpSpPr>
          <p:grpSpPr>
            <a:xfrm>
              <a:off x="1736703" y="3532400"/>
              <a:ext cx="325110" cy="522802"/>
              <a:chOff x="859632" y="2338402"/>
              <a:chExt cx="571500" cy="788345"/>
            </a:xfrm>
          </p:grpSpPr>
          <p:sp>
            <p:nvSpPr>
              <p:cNvPr id="113" name="Rectangle 112">
                <a:extLst>
                  <a:ext uri="{FF2B5EF4-FFF2-40B4-BE49-F238E27FC236}">
                    <a16:creationId xmlns:a16="http://schemas.microsoft.com/office/drawing/2014/main" id="{49AF4D0E-2691-5E2A-E30E-2EF53EBBD0B4}"/>
                  </a:ext>
                </a:extLst>
              </p:cNvPr>
              <p:cNvSpPr/>
              <p:nvPr/>
            </p:nvSpPr>
            <p:spPr>
              <a:xfrm>
                <a:off x="977900" y="2707482"/>
                <a:ext cx="342900" cy="85080"/>
              </a:xfrm>
              <a:prstGeom prst="rect">
                <a:avLst/>
              </a:prstGeom>
              <a:solidFill>
                <a:sysClr val="window" lastClr="FFFFFF"/>
              </a:solidFill>
              <a:ln w="25400" cap="flat" cmpd="sng" algn="ctr">
                <a:noFill/>
                <a:prstDash val="solid"/>
              </a:ln>
              <a:effectLst/>
            </p:spPr>
            <p:txBody>
              <a:bodyPr rtlCol="0" anchor="ctr"/>
              <a:lstStyle/>
              <a:p>
                <a:pPr algn="ctr">
                  <a:defRPr/>
                </a:pPr>
                <a:endParaRPr lang="en-US" sz="1530" kern="0">
                  <a:solidFill>
                    <a:prstClr val="white"/>
                  </a:solidFill>
                  <a:latin typeface="Calibri"/>
                </a:endParaRPr>
              </a:p>
            </p:txBody>
          </p:sp>
          <p:pic>
            <p:nvPicPr>
              <p:cNvPr id="114" name="Picture 113">
                <a:extLst>
                  <a:ext uri="{FF2B5EF4-FFF2-40B4-BE49-F238E27FC236}">
                    <a16:creationId xmlns:a16="http://schemas.microsoft.com/office/drawing/2014/main" id="{45305697-C74A-736B-5C40-41D37D9F482F}"/>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31560" y1="31877" x2="31560" y2="31877"/>
                            <a14:foregroundMark x1="46454" y1="11054" x2="46454" y2="11054"/>
                            <a14:foregroundMark x1="42553" y1="9512" x2="42553" y2="9512"/>
                            <a14:foregroundMark x1="39362" y1="8997" x2="39362" y2="8997"/>
                            <a14:foregroundMark x1="59929" y1="8997" x2="59929" y2="8997"/>
                            <a14:foregroundMark x1="29787" y1="26735" x2="29787" y2="26735"/>
                            <a14:foregroundMark x1="71631" y1="12339" x2="71631" y2="12339"/>
                            <a14:foregroundMark x1="77660" y1="21337" x2="77660" y2="21337"/>
                            <a14:foregroundMark x1="73050" y1="30077" x2="73050" y2="30077"/>
                            <a14:foregroundMark x1="61702" y1="33162" x2="61702" y2="33162"/>
                            <a14:foregroundMark x1="37234" y1="29306" x2="37234" y2="29306"/>
                            <a14:foregroundMark x1="53546" y1="61697" x2="53546" y2="61697"/>
                            <a14:foregroundMark x1="67021" y1="64010" x2="67021" y2="64010"/>
                            <a14:foregroundMark x1="33688" y1="62468" x2="33688" y2="62468"/>
                            <a14:foregroundMark x1="28369" y1="80463" x2="28369" y2="80463"/>
                            <a14:foregroundMark x1="48227" y1="79949" x2="48227" y2="79949"/>
                            <a14:foregroundMark x1="33688" y1="34447" x2="33688" y2="34447"/>
                            <a14:foregroundMark x1="49645" y1="76864" x2="49645" y2="76864"/>
                            <a14:foregroundMark x1="26596" y1="50643" x2="26596" y2="50643"/>
                            <a14:foregroundMark x1="44326" y1="49871" x2="44326" y2="49871"/>
                            <a14:foregroundMark x1="56738" y1="51928" x2="56738" y2="51928"/>
                            <a14:foregroundMark x1="70567" y1="52185" x2="70567" y2="52185"/>
                            <a14:foregroundMark x1="24113" y1="27249" x2="24113" y2="27249"/>
                            <a14:backgroundMark x1="36879" y1="22365" x2="36879" y2="22365"/>
                            <a14:backgroundMark x1="43262" y1="30591" x2="43262" y2="30591"/>
                          </a14:backgroundRemoval>
                        </a14:imgEffect>
                      </a14:imgLayer>
                    </a14:imgProps>
                  </a:ext>
                  <a:ext uri="{28A0092B-C50C-407E-A947-70E740481C1C}">
                    <a14:useLocalDpi xmlns:a14="http://schemas.microsoft.com/office/drawing/2010/main" val="0"/>
                  </a:ext>
                </a:extLst>
              </a:blip>
              <a:stretch>
                <a:fillRect/>
              </a:stretch>
            </p:blipFill>
            <p:spPr>
              <a:xfrm>
                <a:off x="859632" y="2338402"/>
                <a:ext cx="571500" cy="788345"/>
              </a:xfrm>
              <a:prstGeom prst="rect">
                <a:avLst/>
              </a:prstGeom>
              <a:ln>
                <a:noFill/>
              </a:ln>
            </p:spPr>
          </p:pic>
        </p:grpSp>
        <p:grpSp>
          <p:nvGrpSpPr>
            <p:cNvPr id="85" name="Group 84">
              <a:extLst>
                <a:ext uri="{FF2B5EF4-FFF2-40B4-BE49-F238E27FC236}">
                  <a16:creationId xmlns:a16="http://schemas.microsoft.com/office/drawing/2014/main" id="{6B78531E-A413-09E2-E967-803ED2F6A423}"/>
                </a:ext>
              </a:extLst>
            </p:cNvPr>
            <p:cNvGrpSpPr/>
            <p:nvPr/>
          </p:nvGrpSpPr>
          <p:grpSpPr>
            <a:xfrm rot="19720146">
              <a:off x="1182580" y="2371883"/>
              <a:ext cx="386764" cy="226743"/>
              <a:chOff x="5136060" y="1710152"/>
              <a:chExt cx="538831" cy="347248"/>
            </a:xfrm>
          </p:grpSpPr>
          <p:sp>
            <p:nvSpPr>
              <p:cNvPr id="103" name="Oval 5">
                <a:extLst>
                  <a:ext uri="{FF2B5EF4-FFF2-40B4-BE49-F238E27FC236}">
                    <a16:creationId xmlns:a16="http://schemas.microsoft.com/office/drawing/2014/main" id="{16E47CF1-0904-8266-08E4-BCCD3EEEC50E}"/>
                  </a:ext>
                </a:extLst>
              </p:cNvPr>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nvGrpSpPr>
              <p:cNvPr id="104" name="Group 103">
                <a:extLst>
                  <a:ext uri="{FF2B5EF4-FFF2-40B4-BE49-F238E27FC236}">
                    <a16:creationId xmlns:a16="http://schemas.microsoft.com/office/drawing/2014/main" id="{9A8D9D60-DEEB-8651-0FFD-CBAE9025F7E7}"/>
                  </a:ext>
                </a:extLst>
              </p:cNvPr>
              <p:cNvGrpSpPr/>
              <p:nvPr/>
            </p:nvGrpSpPr>
            <p:grpSpPr>
              <a:xfrm rot="20545732">
                <a:off x="5242936" y="1710152"/>
                <a:ext cx="85726" cy="45719"/>
                <a:chOff x="5293988" y="1700325"/>
                <a:chExt cx="85726" cy="42639"/>
              </a:xfrm>
            </p:grpSpPr>
            <p:cxnSp>
              <p:nvCxnSpPr>
                <p:cNvPr id="110" name="Straight Connector 109">
                  <a:extLst>
                    <a:ext uri="{FF2B5EF4-FFF2-40B4-BE49-F238E27FC236}">
                      <a16:creationId xmlns:a16="http://schemas.microsoft.com/office/drawing/2014/main" id="{3C58E998-00BE-2411-7CFB-A3E6AA5022DD}"/>
                    </a:ext>
                  </a:extLst>
                </p:cNvPr>
                <p:cNvCxnSpPr/>
                <p:nvPr/>
              </p:nvCxnSpPr>
              <p:spPr>
                <a:xfrm>
                  <a:off x="5293988"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111" name="Straight Connector 110">
                  <a:extLst>
                    <a:ext uri="{FF2B5EF4-FFF2-40B4-BE49-F238E27FC236}">
                      <a16:creationId xmlns:a16="http://schemas.microsoft.com/office/drawing/2014/main" id="{CB778758-51C0-5EFB-D5D8-D92C3B8A2F74}"/>
                    </a:ext>
                  </a:extLst>
                </p:cNvPr>
                <p:cNvCxnSpPr/>
                <p:nvPr/>
              </p:nvCxnSpPr>
              <p:spPr>
                <a:xfrm>
                  <a:off x="5336850"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112" name="Straight Connector 111">
                  <a:extLst>
                    <a:ext uri="{FF2B5EF4-FFF2-40B4-BE49-F238E27FC236}">
                      <a16:creationId xmlns:a16="http://schemas.microsoft.com/office/drawing/2014/main" id="{0B367408-52A7-C3D0-390F-6A3418844BD2}"/>
                    </a:ext>
                  </a:extLst>
                </p:cNvPr>
                <p:cNvCxnSpPr/>
                <p:nvPr/>
              </p:nvCxnSpPr>
              <p:spPr>
                <a:xfrm>
                  <a:off x="5379714" y="1700325"/>
                  <a:ext cx="0" cy="42639"/>
                </a:xfrm>
                <a:prstGeom prst="line">
                  <a:avLst/>
                </a:prstGeom>
                <a:noFill/>
                <a:ln w="31750" cap="sq" cmpd="dbl" algn="ctr">
                  <a:solidFill>
                    <a:sysClr val="windowText" lastClr="000000"/>
                  </a:solidFill>
                  <a:prstDash val="dashDot"/>
                  <a:round/>
                  <a:headEnd type="none" w="med" len="sm"/>
                  <a:tailEnd type="none"/>
                </a:ln>
                <a:effectLst/>
              </p:spPr>
            </p:cxnSp>
          </p:grpSp>
          <p:sp>
            <p:nvSpPr>
              <p:cNvPr id="105" name="Oval 4">
                <a:extLst>
                  <a:ext uri="{FF2B5EF4-FFF2-40B4-BE49-F238E27FC236}">
                    <a16:creationId xmlns:a16="http://schemas.microsoft.com/office/drawing/2014/main" id="{50DB712D-D043-4F81-4577-187A180EA3AC}"/>
                  </a:ext>
                </a:extLst>
              </p:cNvPr>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06" name="Oval 105">
                <a:extLst>
                  <a:ext uri="{FF2B5EF4-FFF2-40B4-BE49-F238E27FC236}">
                    <a16:creationId xmlns:a16="http://schemas.microsoft.com/office/drawing/2014/main" id="{C56DE761-7B4A-CB80-0866-E5AFEB01C1AB}"/>
                  </a:ext>
                </a:extLst>
              </p:cNvPr>
              <p:cNvSpPr/>
              <p:nvPr/>
            </p:nvSpPr>
            <p:spPr>
              <a:xfrm>
                <a:off x="5275412" y="1778000"/>
                <a:ext cx="279400" cy="279400"/>
              </a:xfrm>
              <a:prstGeom prst="ellipse">
                <a:avLst/>
              </a:prstGeom>
              <a:solidFill>
                <a:srgbClr val="864826"/>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07" name="Oval 106">
                <a:extLst>
                  <a:ext uri="{FF2B5EF4-FFF2-40B4-BE49-F238E27FC236}">
                    <a16:creationId xmlns:a16="http://schemas.microsoft.com/office/drawing/2014/main" id="{874A81BB-4AF8-54B8-E057-FAC5CD28C065}"/>
                  </a:ext>
                </a:extLst>
              </p:cNvPr>
              <p:cNvSpPr/>
              <p:nvPr/>
            </p:nvSpPr>
            <p:spPr>
              <a:xfrm>
                <a:off x="5331124" y="1833712"/>
                <a:ext cx="223688" cy="223688"/>
              </a:xfrm>
              <a:prstGeom prst="ellipse">
                <a:avLst/>
              </a:prstGeom>
              <a:solidFill>
                <a:srgbClr val="33030D"/>
              </a:solidFill>
              <a:ln w="12700" cap="flat" cmpd="sng" algn="ctr">
                <a:noFill/>
                <a:prstDash val="solid"/>
                <a:miter lim="800000"/>
              </a:ln>
              <a:effectLst/>
            </p:spPr>
            <p:txBody>
              <a:bodyPr rtlCol="0" anchor="ctr"/>
              <a:lstStyle/>
              <a:p>
                <a:pPr algn="ctr">
                  <a:defRPr/>
                </a:pPr>
                <a:endParaRPr lang="en-US" sz="1530" kern="0" dirty="0">
                  <a:solidFill>
                    <a:prstClr val="white"/>
                  </a:solidFill>
                  <a:latin typeface="Calibri"/>
                </a:endParaRPr>
              </a:p>
            </p:txBody>
          </p:sp>
          <p:sp>
            <p:nvSpPr>
              <p:cNvPr id="108" name="Oval 107">
                <a:extLst>
                  <a:ext uri="{FF2B5EF4-FFF2-40B4-BE49-F238E27FC236}">
                    <a16:creationId xmlns:a16="http://schemas.microsoft.com/office/drawing/2014/main" id="{21449A59-238B-1E9D-F46E-40F01D761950}"/>
                  </a:ext>
                </a:extLst>
              </p:cNvPr>
              <p:cNvSpPr/>
              <p:nvPr/>
            </p:nvSpPr>
            <p:spPr>
              <a:xfrm>
                <a:off x="5404868" y="1846412"/>
                <a:ext cx="127000" cy="127000"/>
              </a:xfrm>
              <a:prstGeom prst="ellipse">
                <a:avLst/>
              </a:prstGeom>
              <a:solidFill>
                <a:srgbClr val="B46004"/>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09" name="Oval 108">
                <a:extLst>
                  <a:ext uri="{FF2B5EF4-FFF2-40B4-BE49-F238E27FC236}">
                    <a16:creationId xmlns:a16="http://schemas.microsoft.com/office/drawing/2014/main" id="{80A11EAE-933B-251F-7635-D086CC68175F}"/>
                  </a:ext>
                </a:extLst>
              </p:cNvPr>
              <p:cNvSpPr/>
              <p:nvPr/>
            </p:nvSpPr>
            <p:spPr>
              <a:xfrm>
                <a:off x="5442970" y="1903413"/>
                <a:ext cx="88898" cy="82699"/>
              </a:xfrm>
              <a:prstGeom prst="ellipse">
                <a:avLst/>
              </a:pr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grpSp>
          <p:nvGrpSpPr>
            <p:cNvPr id="86" name="Group 85">
              <a:extLst>
                <a:ext uri="{FF2B5EF4-FFF2-40B4-BE49-F238E27FC236}">
                  <a16:creationId xmlns:a16="http://schemas.microsoft.com/office/drawing/2014/main" id="{3E50FCF3-CB00-73C0-7739-774A5B7FEDDB}"/>
                </a:ext>
              </a:extLst>
            </p:cNvPr>
            <p:cNvGrpSpPr/>
            <p:nvPr/>
          </p:nvGrpSpPr>
          <p:grpSpPr>
            <a:xfrm rot="1705800" flipH="1">
              <a:off x="1678571" y="2367738"/>
              <a:ext cx="386764" cy="226743"/>
              <a:chOff x="5136060" y="1710152"/>
              <a:chExt cx="538831" cy="347248"/>
            </a:xfrm>
          </p:grpSpPr>
          <p:sp>
            <p:nvSpPr>
              <p:cNvPr id="93" name="Oval 5">
                <a:extLst>
                  <a:ext uri="{FF2B5EF4-FFF2-40B4-BE49-F238E27FC236}">
                    <a16:creationId xmlns:a16="http://schemas.microsoft.com/office/drawing/2014/main" id="{C20C6FE4-1C31-913E-9558-D2237BE65885}"/>
                  </a:ext>
                </a:extLst>
              </p:cNvPr>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nvGrpSpPr>
              <p:cNvPr id="94" name="Group 93">
                <a:extLst>
                  <a:ext uri="{FF2B5EF4-FFF2-40B4-BE49-F238E27FC236}">
                    <a16:creationId xmlns:a16="http://schemas.microsoft.com/office/drawing/2014/main" id="{7FCF3019-6262-B095-F8A2-160A81A11890}"/>
                  </a:ext>
                </a:extLst>
              </p:cNvPr>
              <p:cNvGrpSpPr/>
              <p:nvPr/>
            </p:nvGrpSpPr>
            <p:grpSpPr>
              <a:xfrm rot="20545732">
                <a:off x="5242936" y="1710152"/>
                <a:ext cx="85726" cy="45719"/>
                <a:chOff x="5293988" y="1700325"/>
                <a:chExt cx="85726" cy="42639"/>
              </a:xfrm>
            </p:grpSpPr>
            <p:cxnSp>
              <p:nvCxnSpPr>
                <p:cNvPr id="100" name="Straight Connector 99">
                  <a:extLst>
                    <a:ext uri="{FF2B5EF4-FFF2-40B4-BE49-F238E27FC236}">
                      <a16:creationId xmlns:a16="http://schemas.microsoft.com/office/drawing/2014/main" id="{8B10FB6C-EAEB-7529-C5CD-C7B15FCECC59}"/>
                    </a:ext>
                  </a:extLst>
                </p:cNvPr>
                <p:cNvCxnSpPr/>
                <p:nvPr/>
              </p:nvCxnSpPr>
              <p:spPr>
                <a:xfrm>
                  <a:off x="5293988"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101" name="Straight Connector 100">
                  <a:extLst>
                    <a:ext uri="{FF2B5EF4-FFF2-40B4-BE49-F238E27FC236}">
                      <a16:creationId xmlns:a16="http://schemas.microsoft.com/office/drawing/2014/main" id="{D6E48444-89E1-A091-DDD9-F63CDDA198C7}"/>
                    </a:ext>
                  </a:extLst>
                </p:cNvPr>
                <p:cNvCxnSpPr/>
                <p:nvPr/>
              </p:nvCxnSpPr>
              <p:spPr>
                <a:xfrm>
                  <a:off x="5336850"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102" name="Straight Connector 101">
                  <a:extLst>
                    <a:ext uri="{FF2B5EF4-FFF2-40B4-BE49-F238E27FC236}">
                      <a16:creationId xmlns:a16="http://schemas.microsoft.com/office/drawing/2014/main" id="{731C3838-F2DB-45ED-FBF1-F06818CF24AF}"/>
                    </a:ext>
                  </a:extLst>
                </p:cNvPr>
                <p:cNvCxnSpPr/>
                <p:nvPr/>
              </p:nvCxnSpPr>
              <p:spPr>
                <a:xfrm>
                  <a:off x="5379714" y="1700325"/>
                  <a:ext cx="0" cy="42639"/>
                </a:xfrm>
                <a:prstGeom prst="line">
                  <a:avLst/>
                </a:prstGeom>
                <a:noFill/>
                <a:ln w="31750" cap="sq" cmpd="dbl" algn="ctr">
                  <a:solidFill>
                    <a:sysClr val="windowText" lastClr="000000"/>
                  </a:solidFill>
                  <a:prstDash val="dashDot"/>
                  <a:round/>
                  <a:headEnd type="none" w="med" len="sm"/>
                  <a:tailEnd type="none"/>
                </a:ln>
                <a:effectLst/>
              </p:spPr>
            </p:cxnSp>
          </p:grpSp>
          <p:sp>
            <p:nvSpPr>
              <p:cNvPr id="95" name="Oval 4">
                <a:extLst>
                  <a:ext uri="{FF2B5EF4-FFF2-40B4-BE49-F238E27FC236}">
                    <a16:creationId xmlns:a16="http://schemas.microsoft.com/office/drawing/2014/main" id="{84089420-767D-06D8-7083-86226D1D9B24}"/>
                  </a:ext>
                </a:extLst>
              </p:cNvPr>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96" name="Oval 95">
                <a:extLst>
                  <a:ext uri="{FF2B5EF4-FFF2-40B4-BE49-F238E27FC236}">
                    <a16:creationId xmlns:a16="http://schemas.microsoft.com/office/drawing/2014/main" id="{C861CE52-1148-A1F5-A69F-B91E0B0EDE92}"/>
                  </a:ext>
                </a:extLst>
              </p:cNvPr>
              <p:cNvSpPr/>
              <p:nvPr/>
            </p:nvSpPr>
            <p:spPr>
              <a:xfrm>
                <a:off x="5275412" y="1778000"/>
                <a:ext cx="279400" cy="279400"/>
              </a:xfrm>
              <a:prstGeom prst="ellipse">
                <a:avLst/>
              </a:prstGeom>
              <a:solidFill>
                <a:srgbClr val="864826"/>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97" name="Oval 96">
                <a:extLst>
                  <a:ext uri="{FF2B5EF4-FFF2-40B4-BE49-F238E27FC236}">
                    <a16:creationId xmlns:a16="http://schemas.microsoft.com/office/drawing/2014/main" id="{08882C4E-F42F-2E42-2C27-DE7AB8E718F1}"/>
                  </a:ext>
                </a:extLst>
              </p:cNvPr>
              <p:cNvSpPr/>
              <p:nvPr/>
            </p:nvSpPr>
            <p:spPr>
              <a:xfrm>
                <a:off x="5331124" y="1833712"/>
                <a:ext cx="223688" cy="223688"/>
              </a:xfrm>
              <a:prstGeom prst="ellipse">
                <a:avLst/>
              </a:prstGeom>
              <a:solidFill>
                <a:srgbClr val="33030D"/>
              </a:solidFill>
              <a:ln w="12700" cap="flat" cmpd="sng" algn="ctr">
                <a:noFill/>
                <a:prstDash val="solid"/>
                <a:miter lim="800000"/>
              </a:ln>
              <a:effectLst/>
            </p:spPr>
            <p:txBody>
              <a:bodyPr rtlCol="0" anchor="ctr"/>
              <a:lstStyle/>
              <a:p>
                <a:pPr algn="ctr">
                  <a:defRPr/>
                </a:pPr>
                <a:endParaRPr lang="en-US" sz="1530" kern="0" dirty="0">
                  <a:solidFill>
                    <a:prstClr val="white"/>
                  </a:solidFill>
                  <a:latin typeface="Calibri"/>
                </a:endParaRPr>
              </a:p>
            </p:txBody>
          </p:sp>
          <p:sp>
            <p:nvSpPr>
              <p:cNvPr id="98" name="Oval 97">
                <a:extLst>
                  <a:ext uri="{FF2B5EF4-FFF2-40B4-BE49-F238E27FC236}">
                    <a16:creationId xmlns:a16="http://schemas.microsoft.com/office/drawing/2014/main" id="{6A74B60C-01B5-0DB2-6DB1-3B5CE9795281}"/>
                  </a:ext>
                </a:extLst>
              </p:cNvPr>
              <p:cNvSpPr/>
              <p:nvPr/>
            </p:nvSpPr>
            <p:spPr>
              <a:xfrm>
                <a:off x="5404868" y="1846412"/>
                <a:ext cx="127000" cy="127000"/>
              </a:xfrm>
              <a:prstGeom prst="ellipse">
                <a:avLst/>
              </a:prstGeom>
              <a:solidFill>
                <a:srgbClr val="B46004"/>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99" name="Oval 98">
                <a:extLst>
                  <a:ext uri="{FF2B5EF4-FFF2-40B4-BE49-F238E27FC236}">
                    <a16:creationId xmlns:a16="http://schemas.microsoft.com/office/drawing/2014/main" id="{E8E6CD66-204F-8EF9-32AF-0A17E733C27E}"/>
                  </a:ext>
                </a:extLst>
              </p:cNvPr>
              <p:cNvSpPr/>
              <p:nvPr/>
            </p:nvSpPr>
            <p:spPr>
              <a:xfrm>
                <a:off x="5442970" y="1903413"/>
                <a:ext cx="88898" cy="82699"/>
              </a:xfrm>
              <a:prstGeom prst="ellipse">
                <a:avLst/>
              </a:pr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sp>
          <p:nvSpPr>
            <p:cNvPr id="87" name="Freeform: Shape 86">
              <a:extLst>
                <a:ext uri="{FF2B5EF4-FFF2-40B4-BE49-F238E27FC236}">
                  <a16:creationId xmlns:a16="http://schemas.microsoft.com/office/drawing/2014/main" id="{610EB0A5-7307-21FB-18D4-618F007FBE0D}"/>
                </a:ext>
              </a:extLst>
            </p:cNvPr>
            <p:cNvSpPr/>
            <p:nvPr/>
          </p:nvSpPr>
          <p:spPr>
            <a:xfrm>
              <a:off x="1520913" y="2715274"/>
              <a:ext cx="126565" cy="99681"/>
            </a:xfrm>
            <a:custGeom>
              <a:avLst/>
              <a:gdLst>
                <a:gd name="connsiteX0" fmla="*/ 52387 w 133350"/>
                <a:gd name="connsiteY0" fmla="*/ 0 h 104775"/>
                <a:gd name="connsiteX1" fmla="*/ 0 w 133350"/>
                <a:gd name="connsiteY1" fmla="*/ 95250 h 104775"/>
                <a:gd name="connsiteX2" fmla="*/ 133350 w 133350"/>
                <a:gd name="connsiteY2" fmla="*/ 104775 h 104775"/>
                <a:gd name="connsiteX0" fmla="*/ 52387 w 122112"/>
                <a:gd name="connsiteY0" fmla="*/ 0 h 95250"/>
                <a:gd name="connsiteX1" fmla="*/ 0 w 122112"/>
                <a:gd name="connsiteY1" fmla="*/ 95250 h 95250"/>
                <a:gd name="connsiteX2" fmla="*/ 122112 w 122112"/>
                <a:gd name="connsiteY2" fmla="*/ 78059 h 95250"/>
                <a:gd name="connsiteX0" fmla="*/ 54226 w 123951"/>
                <a:gd name="connsiteY0" fmla="*/ 0 h 99010"/>
                <a:gd name="connsiteX1" fmla="*/ 1839 w 123951"/>
                <a:gd name="connsiteY1" fmla="*/ 95250 h 99010"/>
                <a:gd name="connsiteX2" fmla="*/ 123951 w 123951"/>
                <a:gd name="connsiteY2" fmla="*/ 78059 h 99010"/>
                <a:gd name="connsiteX0" fmla="*/ 46040 w 124756"/>
                <a:gd name="connsiteY0" fmla="*/ 0 h 121163"/>
                <a:gd name="connsiteX1" fmla="*/ 2644 w 124756"/>
                <a:gd name="connsiteY1" fmla="*/ 116029 h 121163"/>
                <a:gd name="connsiteX2" fmla="*/ 124756 w 124756"/>
                <a:gd name="connsiteY2" fmla="*/ 98838 h 121163"/>
                <a:gd name="connsiteX0" fmla="*/ 44629 w 93376"/>
                <a:gd name="connsiteY0" fmla="*/ 0 h 129127"/>
                <a:gd name="connsiteX1" fmla="*/ 1233 w 93376"/>
                <a:gd name="connsiteY1" fmla="*/ 116029 h 129127"/>
                <a:gd name="connsiteX2" fmla="*/ 93376 w 93376"/>
                <a:gd name="connsiteY2" fmla="*/ 122587 h 129127"/>
                <a:gd name="connsiteX0" fmla="*/ 33810 w 94544"/>
                <a:gd name="connsiteY0" fmla="*/ 0 h 108102"/>
                <a:gd name="connsiteX1" fmla="*/ 2401 w 94544"/>
                <a:gd name="connsiteY1" fmla="*/ 96239 h 108102"/>
                <a:gd name="connsiteX2" fmla="*/ 94544 w 94544"/>
                <a:gd name="connsiteY2" fmla="*/ 102797 h 108102"/>
              </a:gdLst>
              <a:ahLst/>
              <a:cxnLst>
                <a:cxn ang="0">
                  <a:pos x="connsiteX0" y="connsiteY0"/>
                </a:cxn>
                <a:cxn ang="0">
                  <a:pos x="connsiteX1" y="connsiteY1"/>
                </a:cxn>
                <a:cxn ang="0">
                  <a:pos x="connsiteX2" y="connsiteY2"/>
                </a:cxn>
              </a:cxnLst>
              <a:rect l="l" t="t" r="r" b="b"/>
              <a:pathLst>
                <a:path w="94544" h="108102">
                  <a:moveTo>
                    <a:pt x="33810" y="0"/>
                  </a:moveTo>
                  <a:cubicBezTo>
                    <a:pt x="16348" y="31750"/>
                    <a:pt x="-7721" y="79106"/>
                    <a:pt x="2401" y="96239"/>
                  </a:cubicBezTo>
                  <a:cubicBezTo>
                    <a:pt x="12523" y="113372"/>
                    <a:pt x="53840" y="108527"/>
                    <a:pt x="94544" y="102797"/>
                  </a:cubicBezTo>
                </a:path>
              </a:pathLst>
            </a:custGeom>
            <a:noFill/>
            <a:ln w="12700" cap="flat" cmpd="sng" algn="ctr">
              <a:solidFill>
                <a:srgbClr val="A75809"/>
              </a:solid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88" name="Oval 87">
              <a:extLst>
                <a:ext uri="{FF2B5EF4-FFF2-40B4-BE49-F238E27FC236}">
                  <a16:creationId xmlns:a16="http://schemas.microsoft.com/office/drawing/2014/main" id="{D76018B3-5DC1-0546-0283-2972D1496BC6}"/>
                </a:ext>
              </a:extLst>
            </p:cNvPr>
            <p:cNvSpPr/>
            <p:nvPr/>
          </p:nvSpPr>
          <p:spPr>
            <a:xfrm>
              <a:off x="1169129" y="2668732"/>
              <a:ext cx="247569" cy="200609"/>
            </a:xfrm>
            <a:prstGeom prst="ellipse">
              <a:avLst/>
            </a:prstGeom>
            <a:solidFill>
              <a:srgbClr val="FF0000">
                <a:alpha val="8000"/>
              </a:srgbClr>
            </a:solidFill>
            <a:ln w="12700" cap="flat" cmpd="sng" algn="ctr">
              <a:noFill/>
              <a:prstDash val="solid"/>
              <a:miter lim="800000"/>
            </a:ln>
            <a:effectLst/>
          </p:spPr>
          <p:txBody>
            <a:bodyPr rtlCol="0" anchor="ctr"/>
            <a:lstStyle/>
            <a:p>
              <a:pPr algn="ctr">
                <a:defRPr/>
              </a:pPr>
              <a:endParaRPr lang="en-US" kern="0">
                <a:solidFill>
                  <a:prstClr val="white"/>
                </a:solidFill>
                <a:latin typeface="Calibri"/>
              </a:endParaRPr>
            </a:p>
          </p:txBody>
        </p:sp>
        <p:sp>
          <p:nvSpPr>
            <p:cNvPr id="89" name="Oval 88">
              <a:extLst>
                <a:ext uri="{FF2B5EF4-FFF2-40B4-BE49-F238E27FC236}">
                  <a16:creationId xmlns:a16="http://schemas.microsoft.com/office/drawing/2014/main" id="{D3744E3A-FE77-242F-B3D3-E808F41991E4}"/>
                </a:ext>
              </a:extLst>
            </p:cNvPr>
            <p:cNvSpPr/>
            <p:nvPr/>
          </p:nvSpPr>
          <p:spPr>
            <a:xfrm>
              <a:off x="1798886" y="2670190"/>
              <a:ext cx="247569" cy="200609"/>
            </a:xfrm>
            <a:prstGeom prst="ellipse">
              <a:avLst/>
            </a:prstGeom>
            <a:solidFill>
              <a:srgbClr val="FF0000">
                <a:alpha val="8000"/>
              </a:srgbClr>
            </a:solidFill>
            <a:ln w="12700" cap="flat" cmpd="sng" algn="ctr">
              <a:noFill/>
              <a:prstDash val="solid"/>
              <a:miter lim="800000"/>
            </a:ln>
            <a:effectLst/>
          </p:spPr>
          <p:txBody>
            <a:bodyPr rtlCol="0" anchor="ctr"/>
            <a:lstStyle/>
            <a:p>
              <a:pPr algn="ctr">
                <a:defRPr/>
              </a:pPr>
              <a:endParaRPr lang="en-US" kern="0">
                <a:solidFill>
                  <a:prstClr val="white"/>
                </a:solidFill>
                <a:latin typeface="Calibri"/>
              </a:endParaRPr>
            </a:p>
          </p:txBody>
        </p:sp>
        <p:sp>
          <p:nvSpPr>
            <p:cNvPr id="90" name="Diagonal Stripe 89">
              <a:extLst>
                <a:ext uri="{FF2B5EF4-FFF2-40B4-BE49-F238E27FC236}">
                  <a16:creationId xmlns:a16="http://schemas.microsoft.com/office/drawing/2014/main" id="{14CBBA5D-7B28-0B8B-5862-6A0D7712F3B8}"/>
                </a:ext>
              </a:extLst>
            </p:cNvPr>
            <p:cNvSpPr/>
            <p:nvPr/>
          </p:nvSpPr>
          <p:spPr>
            <a:xfrm rot="20990782" flipH="1">
              <a:off x="1198942" y="2296279"/>
              <a:ext cx="370838" cy="88647"/>
            </a:xfrm>
            <a:prstGeom prst="diagStripe">
              <a:avLst/>
            </a:prstGeom>
            <a:solidFill>
              <a:srgbClr val="843C0C"/>
            </a:solidFill>
            <a:ln w="12700" cap="flat" cmpd="sng" algn="ctr">
              <a:noFill/>
              <a:prstDash val="solid"/>
              <a:miter lim="800000"/>
            </a:ln>
            <a:effectLst/>
          </p:spPr>
          <p:txBody>
            <a:bodyPr rtlCol="0" anchor="ctr"/>
            <a:lstStyle/>
            <a:p>
              <a:pPr algn="ctr">
                <a:defRPr/>
              </a:pPr>
              <a:endParaRPr lang="en-US" kern="0">
                <a:solidFill>
                  <a:prstClr val="white"/>
                </a:solidFill>
                <a:latin typeface="Corbel" panose="020B0503020204020204"/>
              </a:endParaRPr>
            </a:p>
          </p:txBody>
        </p:sp>
        <p:sp>
          <p:nvSpPr>
            <p:cNvPr id="91" name="Diagonal Stripe 90">
              <a:extLst>
                <a:ext uri="{FF2B5EF4-FFF2-40B4-BE49-F238E27FC236}">
                  <a16:creationId xmlns:a16="http://schemas.microsoft.com/office/drawing/2014/main" id="{2FC9A58B-4F43-0AC0-A007-17B7FA9951A0}"/>
                </a:ext>
              </a:extLst>
            </p:cNvPr>
            <p:cNvSpPr/>
            <p:nvPr/>
          </p:nvSpPr>
          <p:spPr>
            <a:xfrm rot="609218">
              <a:off x="1688061" y="2288356"/>
              <a:ext cx="370838" cy="98674"/>
            </a:xfrm>
            <a:prstGeom prst="diagStripe">
              <a:avLst/>
            </a:prstGeom>
            <a:solidFill>
              <a:srgbClr val="843C0C"/>
            </a:solidFill>
            <a:ln w="12700" cap="flat" cmpd="sng" algn="ctr">
              <a:noFill/>
              <a:prstDash val="solid"/>
              <a:miter lim="800000"/>
            </a:ln>
            <a:effectLst/>
          </p:spPr>
          <p:txBody>
            <a:bodyPr rtlCol="0" anchor="ctr"/>
            <a:lstStyle/>
            <a:p>
              <a:pPr algn="ctr">
                <a:defRPr/>
              </a:pPr>
              <a:endParaRPr lang="en-US" kern="0">
                <a:solidFill>
                  <a:prstClr val="white"/>
                </a:solidFill>
                <a:latin typeface="Corbel" panose="020B0503020204020204"/>
              </a:endParaRPr>
            </a:p>
          </p:txBody>
        </p:sp>
        <p:sp>
          <p:nvSpPr>
            <p:cNvPr id="92" name="Isosceles Triangle 91">
              <a:extLst>
                <a:ext uri="{FF2B5EF4-FFF2-40B4-BE49-F238E27FC236}">
                  <a16:creationId xmlns:a16="http://schemas.microsoft.com/office/drawing/2014/main" id="{88505EEB-C4FD-0F11-59C9-A9C5F21DEC80}"/>
                </a:ext>
              </a:extLst>
            </p:cNvPr>
            <p:cNvSpPr/>
            <p:nvPr/>
          </p:nvSpPr>
          <p:spPr>
            <a:xfrm rot="10800000">
              <a:off x="1440270" y="2989332"/>
              <a:ext cx="343536" cy="163911"/>
            </a:xfrm>
            <a:prstGeom prst="triangle">
              <a:avLst/>
            </a:prstGeom>
            <a:solidFill>
              <a:sysClr val="window" lastClr="FFFFFF"/>
            </a:solidFill>
            <a:ln w="19050" cap="flat" cmpd="sng" algn="ctr">
              <a:solidFill>
                <a:srgbClr val="FF0000">
                  <a:lumMod val="40000"/>
                  <a:lumOff val="60000"/>
                </a:srgbClr>
              </a:solid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grpSp>
    </p:spTree>
    <p:extLst>
      <p:ext uri="{BB962C8B-B14F-4D97-AF65-F5344CB8AC3E}">
        <p14:creationId xmlns:p14="http://schemas.microsoft.com/office/powerpoint/2010/main" val="791396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10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left)">
                                      <p:cBhvr>
                                        <p:cTn id="17" dur="10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right)">
                                      <p:cBhvr>
                                        <p:cTn id="22" dur="10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3">
            <a:extLst>
              <a:ext uri="{FF2B5EF4-FFF2-40B4-BE49-F238E27FC236}">
                <a16:creationId xmlns:a16="http://schemas.microsoft.com/office/drawing/2014/main" id="{0433165D-6DBC-4E50-8EA2-0AD34D947CB8}"/>
              </a:ext>
            </a:extLst>
          </p:cNvPr>
          <p:cNvSpPr txBox="1">
            <a:spLocks noChangeArrowheads="1"/>
          </p:cNvSpPr>
          <p:nvPr/>
        </p:nvSpPr>
        <p:spPr>
          <a:xfrm>
            <a:off x="393700" y="1349752"/>
            <a:ext cx="11658599" cy="464741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lnSpc>
                <a:spcPct val="90000"/>
              </a:lnSpc>
              <a:spcBef>
                <a:spcPts val="0"/>
              </a:spcBef>
              <a:spcAft>
                <a:spcPts val="800"/>
              </a:spcAft>
              <a:buNone/>
            </a:pPr>
            <a:r>
              <a:rPr lang="en-US" altLang="en-US" dirty="0">
                <a:solidFill>
                  <a:srgbClr val="000000"/>
                </a:solidFill>
              </a:rPr>
              <a:t>A monthly cafeteria sanitation checklist can ensure food is prepared and stored in a sanitary environment.</a:t>
            </a:r>
          </a:p>
          <a:p>
            <a:pPr marL="457200" lvl="1" indent="-457200">
              <a:lnSpc>
                <a:spcPct val="90000"/>
              </a:lnSpc>
              <a:spcBef>
                <a:spcPts val="0"/>
              </a:spcBef>
              <a:spcAft>
                <a:spcPts val="400"/>
              </a:spcAft>
              <a:buFont typeface="Wingdings" panose="05000000000000000000" pitchFamily="2" charset="2"/>
              <a:buChar char="Ø"/>
            </a:pPr>
            <a:r>
              <a:rPr lang="en-US" altLang="en-US" sz="2400" dirty="0">
                <a:solidFill>
                  <a:srgbClr val="000000"/>
                </a:solidFill>
              </a:rPr>
              <a:t>Answer honestly</a:t>
            </a:r>
          </a:p>
          <a:p>
            <a:pPr marL="857250" lvl="2" indent="-457200">
              <a:lnSpc>
                <a:spcPct val="90000"/>
              </a:lnSpc>
              <a:spcBef>
                <a:spcPts val="0"/>
              </a:spcBef>
              <a:spcAft>
                <a:spcPts val="400"/>
              </a:spcAft>
              <a:buFont typeface="Arial" panose="020B0604020202020204" pitchFamily="34" charset="0"/>
              <a:buChar char="•"/>
            </a:pPr>
            <a:r>
              <a:rPr lang="en-US" altLang="en-US" dirty="0">
                <a:solidFill>
                  <a:srgbClr val="000000"/>
                </a:solidFill>
              </a:rPr>
              <a:t>Meets standards</a:t>
            </a:r>
          </a:p>
          <a:p>
            <a:pPr marL="857250" lvl="2" indent="-457200">
              <a:lnSpc>
                <a:spcPct val="90000"/>
              </a:lnSpc>
              <a:spcBef>
                <a:spcPts val="0"/>
              </a:spcBef>
              <a:spcAft>
                <a:spcPts val="400"/>
              </a:spcAft>
              <a:buFont typeface="Arial" panose="020B0604020202020204" pitchFamily="34" charset="0"/>
              <a:buChar char="•"/>
            </a:pPr>
            <a:r>
              <a:rPr lang="en-US" altLang="en-US" dirty="0">
                <a:solidFill>
                  <a:srgbClr val="000000"/>
                </a:solidFill>
              </a:rPr>
              <a:t>Does not meet standards</a:t>
            </a:r>
          </a:p>
          <a:p>
            <a:pPr marL="457200" lvl="1" indent="-457200">
              <a:lnSpc>
                <a:spcPct val="90000"/>
              </a:lnSpc>
              <a:spcBef>
                <a:spcPts val="0"/>
              </a:spcBef>
              <a:spcAft>
                <a:spcPts val="400"/>
              </a:spcAft>
              <a:buFont typeface="Wingdings" panose="05000000000000000000" pitchFamily="2" charset="2"/>
              <a:buChar char="Ø"/>
            </a:pPr>
            <a:r>
              <a:rPr lang="en-US" altLang="en-US" sz="2400" dirty="0">
                <a:solidFill>
                  <a:srgbClr val="000000"/>
                </a:solidFill>
              </a:rPr>
              <a:t>Add details in the comments section</a:t>
            </a:r>
          </a:p>
          <a:p>
            <a:pPr>
              <a:lnSpc>
                <a:spcPct val="90000"/>
              </a:lnSpc>
              <a:buFont typeface="Wingdings 2" pitchFamily="18" charset="2"/>
              <a:buNone/>
            </a:pPr>
            <a:endParaRPr lang="en-US" altLang="en-US" dirty="0"/>
          </a:p>
        </p:txBody>
      </p:sp>
      <p:sp>
        <p:nvSpPr>
          <p:cNvPr id="202" name="Rectangle 201"/>
          <p:cNvSpPr/>
          <p:nvPr/>
        </p:nvSpPr>
        <p:spPr>
          <a:xfrm>
            <a:off x="1524000" y="5579636"/>
            <a:ext cx="9144000" cy="129741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05" name="Group 204">
            <a:extLst>
              <a:ext uri="{FF2B5EF4-FFF2-40B4-BE49-F238E27FC236}">
                <a16:creationId xmlns:a16="http://schemas.microsoft.com/office/drawing/2014/main" id="{FB3D7535-BB1F-4AE1-A142-F337AF25996B}"/>
              </a:ext>
            </a:extLst>
          </p:cNvPr>
          <p:cNvGrpSpPr/>
          <p:nvPr/>
        </p:nvGrpSpPr>
        <p:grpSpPr>
          <a:xfrm>
            <a:off x="-88900" y="5509954"/>
            <a:ext cx="12395200" cy="1576387"/>
            <a:chOff x="4670" y="4705259"/>
            <a:chExt cx="9347052" cy="2000341"/>
          </a:xfrm>
        </p:grpSpPr>
        <p:sp>
          <p:nvSpPr>
            <p:cNvPr id="206" name="Rectangle 205">
              <a:extLst>
                <a:ext uri="{FF2B5EF4-FFF2-40B4-BE49-F238E27FC236}">
                  <a16:creationId xmlns:a16="http://schemas.microsoft.com/office/drawing/2014/main" id="{378286FE-B27B-4185-A87F-74BDBA4C224C}"/>
                </a:ext>
              </a:extLst>
            </p:cNvPr>
            <p:cNvSpPr/>
            <p:nvPr/>
          </p:nvSpPr>
          <p:spPr>
            <a:xfrm>
              <a:off x="3938581" y="5099811"/>
              <a:ext cx="1319178" cy="870876"/>
            </a:xfrm>
            <a:prstGeom prst="rect">
              <a:avLst/>
            </a:prstGeom>
            <a:solidFill>
              <a:srgbClr val="CB7B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207" name="Rectangle 206">
              <a:extLst>
                <a:ext uri="{FF2B5EF4-FFF2-40B4-BE49-F238E27FC236}">
                  <a16:creationId xmlns:a16="http://schemas.microsoft.com/office/drawing/2014/main" id="{DBFE4AE4-9C69-4353-9DE1-361D3CE1BEF1}"/>
                </a:ext>
              </a:extLst>
            </p:cNvPr>
            <p:cNvSpPr/>
            <p:nvPr/>
          </p:nvSpPr>
          <p:spPr>
            <a:xfrm>
              <a:off x="4620311" y="4705259"/>
              <a:ext cx="4731411" cy="1999648"/>
            </a:xfrm>
            <a:prstGeom prst="rect">
              <a:avLst/>
            </a:prstGeom>
            <a:blipFill>
              <a:blip r:embed="rId3"/>
              <a:stretch>
                <a:fillRect/>
              </a:stretch>
            </a:blipFill>
            <a:ln>
              <a:noFill/>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sp>
          <p:nvSpPr>
            <p:cNvPr id="208" name="Rectangle 207">
              <a:extLst>
                <a:ext uri="{FF2B5EF4-FFF2-40B4-BE49-F238E27FC236}">
                  <a16:creationId xmlns:a16="http://schemas.microsoft.com/office/drawing/2014/main" id="{D4866EBD-1416-4842-8E80-8484EB6346CB}"/>
                </a:ext>
              </a:extLst>
            </p:cNvPr>
            <p:cNvSpPr/>
            <p:nvPr/>
          </p:nvSpPr>
          <p:spPr>
            <a:xfrm>
              <a:off x="4670" y="4705952"/>
              <a:ext cx="4731411" cy="1999648"/>
            </a:xfrm>
            <a:prstGeom prst="rect">
              <a:avLst/>
            </a:prstGeom>
            <a:blipFill>
              <a:blip r:embed="rId3"/>
              <a:stretch>
                <a:fillRect/>
              </a:stretch>
            </a:blipFill>
            <a:ln>
              <a:noFill/>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grpSp>
      <p:sp>
        <p:nvSpPr>
          <p:cNvPr id="7" name="Title 1"/>
          <p:cNvSpPr>
            <a:spLocks noGrp="1"/>
          </p:cNvSpPr>
          <p:nvPr>
            <p:ph type="title"/>
          </p:nvPr>
        </p:nvSpPr>
        <p:spPr>
          <a:xfrm>
            <a:off x="0" y="0"/>
            <a:ext cx="12192000" cy="1097280"/>
          </a:xfrm>
          <a:solidFill>
            <a:srgbClr val="712766"/>
          </a:solidFill>
        </p:spPr>
        <p:txBody>
          <a:bodyPr>
            <a:normAutofit/>
          </a:bodyPr>
          <a:lstStyle/>
          <a:p>
            <a:pPr marL="457200" algn="l"/>
            <a:r>
              <a:rPr lang="en-US" sz="4800" b="1" dirty="0">
                <a:solidFill>
                  <a:schemeClr val="bg1"/>
                </a:solidFill>
                <a:latin typeface="Juice ITC" panose="04040403040A02020202" pitchFamily="82" charset="0"/>
              </a:rPr>
              <a:t>Monthly Monitor For Food Safety</a:t>
            </a:r>
          </a:p>
        </p:txBody>
      </p:sp>
      <p:grpSp>
        <p:nvGrpSpPr>
          <p:cNvPr id="212" name="Group 211">
            <a:extLst>
              <a:ext uri="{FF2B5EF4-FFF2-40B4-BE49-F238E27FC236}">
                <a16:creationId xmlns:a16="http://schemas.microsoft.com/office/drawing/2014/main" id="{2B86A84A-B7AB-4BC3-8952-7EDCC6249645}"/>
              </a:ext>
            </a:extLst>
          </p:cNvPr>
          <p:cNvGrpSpPr/>
          <p:nvPr/>
        </p:nvGrpSpPr>
        <p:grpSpPr>
          <a:xfrm>
            <a:off x="1827078" y="4460771"/>
            <a:ext cx="3325025" cy="2097065"/>
            <a:chOff x="3054023" y="1899779"/>
            <a:chExt cx="3221402" cy="2943715"/>
          </a:xfrm>
        </p:grpSpPr>
        <p:pic>
          <p:nvPicPr>
            <p:cNvPr id="213" name="Picture 212">
              <a:extLst>
                <a:ext uri="{FF2B5EF4-FFF2-40B4-BE49-F238E27FC236}">
                  <a16:creationId xmlns:a16="http://schemas.microsoft.com/office/drawing/2014/main" id="{0E96CDDF-7975-4CF1-B27B-6A99F948EBB8}"/>
                </a:ext>
              </a:extLst>
            </p:cNvPr>
            <p:cNvPicPr>
              <a:picLocks noChangeAspect="1"/>
            </p:cNvPicPr>
            <p:nvPr/>
          </p:nvPicPr>
          <p:blipFill rotWithShape="1">
            <a:blip r:embed="rId4"/>
            <a:srcRect l="56258" t="88917" r="28325" b="2128"/>
            <a:stretch/>
          </p:blipFill>
          <p:spPr>
            <a:xfrm>
              <a:off x="5590484" y="4431654"/>
              <a:ext cx="299252" cy="411840"/>
            </a:xfrm>
            <a:prstGeom prst="rect">
              <a:avLst/>
            </a:prstGeom>
          </p:spPr>
        </p:pic>
        <p:pic>
          <p:nvPicPr>
            <p:cNvPr id="214" name="Picture 213">
              <a:extLst>
                <a:ext uri="{FF2B5EF4-FFF2-40B4-BE49-F238E27FC236}">
                  <a16:creationId xmlns:a16="http://schemas.microsoft.com/office/drawing/2014/main" id="{922C6F7C-E241-4FDF-8B18-20D6D8A41AEE}"/>
                </a:ext>
              </a:extLst>
            </p:cNvPr>
            <p:cNvPicPr>
              <a:picLocks noChangeAspect="1"/>
            </p:cNvPicPr>
            <p:nvPr/>
          </p:nvPicPr>
          <p:blipFill rotWithShape="1">
            <a:blip r:embed="rId4"/>
            <a:srcRect l="56258" t="88917" r="28325" b="2128"/>
            <a:stretch/>
          </p:blipFill>
          <p:spPr>
            <a:xfrm>
              <a:off x="3313552" y="4420078"/>
              <a:ext cx="299252" cy="411840"/>
            </a:xfrm>
            <a:prstGeom prst="rect">
              <a:avLst/>
            </a:prstGeom>
          </p:spPr>
        </p:pic>
        <p:sp>
          <p:nvSpPr>
            <p:cNvPr id="215" name="Rectangle 214">
              <a:extLst>
                <a:ext uri="{FF2B5EF4-FFF2-40B4-BE49-F238E27FC236}">
                  <a16:creationId xmlns:a16="http://schemas.microsoft.com/office/drawing/2014/main" id="{0DD2CAD7-4833-48C4-8A74-7DE37D393FC5}"/>
                </a:ext>
              </a:extLst>
            </p:cNvPr>
            <p:cNvSpPr/>
            <p:nvPr/>
          </p:nvSpPr>
          <p:spPr>
            <a:xfrm>
              <a:off x="3802511" y="2299612"/>
              <a:ext cx="2407492" cy="1728904"/>
            </a:xfrm>
            <a:prstGeom prst="rect">
              <a:avLst/>
            </a:prstGeom>
            <a:noFill/>
            <a:ln w="146050">
              <a:solidFill>
                <a:srgbClr val="DEDEDC"/>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sp>
          <p:nvSpPr>
            <p:cNvPr id="216" name="Rectangle 215">
              <a:extLst>
                <a:ext uri="{FF2B5EF4-FFF2-40B4-BE49-F238E27FC236}">
                  <a16:creationId xmlns:a16="http://schemas.microsoft.com/office/drawing/2014/main" id="{58376508-2FC3-4009-A769-A13A2A565346}"/>
                </a:ext>
              </a:extLst>
            </p:cNvPr>
            <p:cNvSpPr/>
            <p:nvPr/>
          </p:nvSpPr>
          <p:spPr>
            <a:xfrm rot="21110949">
              <a:off x="3473155" y="2959371"/>
              <a:ext cx="2690316" cy="1019175"/>
            </a:xfrm>
            <a:prstGeom prst="rect">
              <a:avLst/>
            </a:prstGeom>
            <a:solidFill>
              <a:srgbClr val="C2C2C2"/>
            </a:solidFill>
            <a:ln>
              <a:noFill/>
            </a:ln>
            <a:scene3d>
              <a:camera prst="isometricOffAxis2Top"/>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a:defRPr/>
              </a:pPr>
              <a:endParaRPr lang="en-US" sz="1530" dirty="0">
                <a:solidFill>
                  <a:prstClr val="white"/>
                </a:solidFill>
                <a:latin typeface="Calibri"/>
              </a:endParaRPr>
            </a:p>
          </p:txBody>
        </p:sp>
        <p:pic>
          <p:nvPicPr>
            <p:cNvPr id="217" name="Picture 216">
              <a:extLst>
                <a:ext uri="{FF2B5EF4-FFF2-40B4-BE49-F238E27FC236}">
                  <a16:creationId xmlns:a16="http://schemas.microsoft.com/office/drawing/2014/main" id="{46714513-890B-4F6E-9601-523446A1C52A}"/>
                </a:ext>
              </a:extLst>
            </p:cNvPr>
            <p:cNvPicPr>
              <a:picLocks noChangeAspect="1"/>
            </p:cNvPicPr>
            <p:nvPr/>
          </p:nvPicPr>
          <p:blipFill rotWithShape="1">
            <a:blip r:embed="rId4"/>
            <a:srcRect l="56258" t="88917" r="28325" b="2128"/>
            <a:stretch/>
          </p:blipFill>
          <p:spPr>
            <a:xfrm>
              <a:off x="5976173" y="4086343"/>
              <a:ext cx="299252" cy="411840"/>
            </a:xfrm>
            <a:prstGeom prst="rect">
              <a:avLst/>
            </a:prstGeom>
          </p:spPr>
        </p:pic>
        <p:sp>
          <p:nvSpPr>
            <p:cNvPr id="218" name="Rectangle 217">
              <a:extLst>
                <a:ext uri="{FF2B5EF4-FFF2-40B4-BE49-F238E27FC236}">
                  <a16:creationId xmlns:a16="http://schemas.microsoft.com/office/drawing/2014/main" id="{2D463DF3-72D1-4936-9902-93B5046BB9F5}"/>
                </a:ext>
              </a:extLst>
            </p:cNvPr>
            <p:cNvSpPr/>
            <p:nvPr/>
          </p:nvSpPr>
          <p:spPr>
            <a:xfrm rot="21110949">
              <a:off x="3439569" y="3673322"/>
              <a:ext cx="2710910" cy="1019175"/>
            </a:xfrm>
            <a:prstGeom prst="rect">
              <a:avLst/>
            </a:prstGeom>
            <a:solidFill>
              <a:srgbClr val="C2C2C2"/>
            </a:solidFill>
            <a:ln>
              <a:noFill/>
            </a:ln>
            <a:scene3d>
              <a:camera prst="isometricOffAxis2Top"/>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a:defRPr/>
              </a:pPr>
              <a:endParaRPr lang="en-US" sz="1530" dirty="0">
                <a:solidFill>
                  <a:prstClr val="white"/>
                </a:solidFill>
                <a:latin typeface="Calibri"/>
              </a:endParaRPr>
            </a:p>
          </p:txBody>
        </p:sp>
        <p:sp>
          <p:nvSpPr>
            <p:cNvPr id="219" name="Rectangle 218">
              <a:extLst>
                <a:ext uri="{FF2B5EF4-FFF2-40B4-BE49-F238E27FC236}">
                  <a16:creationId xmlns:a16="http://schemas.microsoft.com/office/drawing/2014/main" id="{E6459C13-C76E-4F5D-A103-5DFBFD1377E0}"/>
                </a:ext>
              </a:extLst>
            </p:cNvPr>
            <p:cNvSpPr/>
            <p:nvPr/>
          </p:nvSpPr>
          <p:spPr>
            <a:xfrm>
              <a:off x="3381013" y="2639705"/>
              <a:ext cx="2446975" cy="1728904"/>
            </a:xfrm>
            <a:prstGeom prst="rect">
              <a:avLst/>
            </a:prstGeom>
            <a:noFill/>
            <a:ln w="146050">
              <a:solidFill>
                <a:srgbClr val="DEDEDC"/>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sp>
          <p:nvSpPr>
            <p:cNvPr id="220" name="Rectangle 219">
              <a:extLst>
                <a:ext uri="{FF2B5EF4-FFF2-40B4-BE49-F238E27FC236}">
                  <a16:creationId xmlns:a16="http://schemas.microsoft.com/office/drawing/2014/main" id="{85DC189D-F85A-4907-BAEF-038292A31662}"/>
                </a:ext>
              </a:extLst>
            </p:cNvPr>
            <p:cNvSpPr/>
            <p:nvPr/>
          </p:nvSpPr>
          <p:spPr>
            <a:xfrm rot="21110949">
              <a:off x="3420813" y="1899779"/>
              <a:ext cx="2782782" cy="1019175"/>
            </a:xfrm>
            <a:prstGeom prst="rect">
              <a:avLst/>
            </a:prstGeom>
            <a:solidFill>
              <a:srgbClr val="C2C2C2"/>
            </a:solidFill>
            <a:ln>
              <a:noFill/>
            </a:ln>
            <a:scene3d>
              <a:camera prst="isometricOffAxis2Top"/>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a:defRPr/>
              </a:pPr>
              <a:endParaRPr lang="en-US" sz="1530" dirty="0">
                <a:solidFill>
                  <a:prstClr val="white"/>
                </a:solidFill>
                <a:latin typeface="Calibri"/>
              </a:endParaRPr>
            </a:p>
          </p:txBody>
        </p:sp>
        <p:sp>
          <p:nvSpPr>
            <p:cNvPr id="221" name="Rectangle 220">
              <a:extLst>
                <a:ext uri="{FF2B5EF4-FFF2-40B4-BE49-F238E27FC236}">
                  <a16:creationId xmlns:a16="http://schemas.microsoft.com/office/drawing/2014/main" id="{13FD16BC-7ACF-492D-BEBA-67F2E67B174C}"/>
                </a:ext>
              </a:extLst>
            </p:cNvPr>
            <p:cNvSpPr/>
            <p:nvPr/>
          </p:nvSpPr>
          <p:spPr>
            <a:xfrm rot="20593134">
              <a:off x="3054023" y="2197062"/>
              <a:ext cx="616053" cy="262667"/>
            </a:xfrm>
            <a:prstGeom prst="rect">
              <a:avLst/>
            </a:prstGeom>
            <a:noFill/>
            <a:ln w="146050">
              <a:solidFill>
                <a:srgbClr val="DEDEDC"/>
              </a:solidFill>
            </a:ln>
            <a:scene3d>
              <a:camera prst="isometricTopUp"/>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grpSp>
      <p:pic>
        <p:nvPicPr>
          <p:cNvPr id="201" name="Picture 200"/>
          <p:cNvPicPr>
            <a:picLocks noChangeAspect="1"/>
          </p:cNvPicPr>
          <p:nvPr/>
        </p:nvPicPr>
        <p:blipFill>
          <a:blip r:embed="rId5"/>
          <a:stretch>
            <a:fillRect/>
          </a:stretch>
        </p:blipFill>
        <p:spPr>
          <a:xfrm>
            <a:off x="9443848" y="2491787"/>
            <a:ext cx="1809892" cy="3851226"/>
          </a:xfrm>
          <a:prstGeom prst="rect">
            <a:avLst/>
          </a:prstGeom>
        </p:spPr>
      </p:pic>
      <p:grpSp>
        <p:nvGrpSpPr>
          <p:cNvPr id="164" name="Group 163"/>
          <p:cNvGrpSpPr/>
          <p:nvPr/>
        </p:nvGrpSpPr>
        <p:grpSpPr>
          <a:xfrm flipH="1">
            <a:off x="6575436" y="3294492"/>
            <a:ext cx="2308854" cy="3181661"/>
            <a:chOff x="171116" y="2089687"/>
            <a:chExt cx="3126556" cy="4498144"/>
          </a:xfrm>
        </p:grpSpPr>
        <p:grpSp>
          <p:nvGrpSpPr>
            <p:cNvPr id="165" name="Group 164">
              <a:extLst>
                <a:ext uri="{FF2B5EF4-FFF2-40B4-BE49-F238E27FC236}">
                  <a16:creationId xmlns:a16="http://schemas.microsoft.com/office/drawing/2014/main" id="{DD7D9384-1BF6-4841-8C21-61EAD52B7C06}"/>
                </a:ext>
              </a:extLst>
            </p:cNvPr>
            <p:cNvGrpSpPr/>
            <p:nvPr/>
          </p:nvGrpSpPr>
          <p:grpSpPr>
            <a:xfrm rot="20415526">
              <a:off x="1772455" y="6184510"/>
              <a:ext cx="330708" cy="403321"/>
              <a:chOff x="3312043" y="4084938"/>
              <a:chExt cx="189762" cy="211269"/>
            </a:xfrm>
          </p:grpSpPr>
          <p:sp>
            <p:nvSpPr>
              <p:cNvPr id="199" name="Chord 198">
                <a:extLst>
                  <a:ext uri="{FF2B5EF4-FFF2-40B4-BE49-F238E27FC236}">
                    <a16:creationId xmlns:a16="http://schemas.microsoft.com/office/drawing/2014/main" id="{1475DC8D-B75A-4703-9387-F38891618A4C}"/>
                  </a:ext>
                </a:extLst>
              </p:cNvPr>
              <p:cNvSpPr/>
              <p:nvPr/>
            </p:nvSpPr>
            <p:spPr>
              <a:xfrm rot="17516835">
                <a:off x="3301289" y="4095692"/>
                <a:ext cx="211269" cy="189762"/>
              </a:xfrm>
              <a:prstGeom prst="chord">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sp>
            <p:nvSpPr>
              <p:cNvPr id="200" name="Chord 199">
                <a:extLst>
                  <a:ext uri="{FF2B5EF4-FFF2-40B4-BE49-F238E27FC236}">
                    <a16:creationId xmlns:a16="http://schemas.microsoft.com/office/drawing/2014/main" id="{84B5CBD3-67CC-4FEE-90CB-12228BC5D292}"/>
                  </a:ext>
                </a:extLst>
              </p:cNvPr>
              <p:cNvSpPr/>
              <p:nvPr/>
            </p:nvSpPr>
            <p:spPr>
              <a:xfrm rot="17516835">
                <a:off x="3322124" y="4115676"/>
                <a:ext cx="172341" cy="154797"/>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grpSp>
        <p:grpSp>
          <p:nvGrpSpPr>
            <p:cNvPr id="166" name="Group 165">
              <a:extLst>
                <a:ext uri="{FF2B5EF4-FFF2-40B4-BE49-F238E27FC236}">
                  <a16:creationId xmlns:a16="http://schemas.microsoft.com/office/drawing/2014/main" id="{0FEBAA5E-C864-4C60-AA60-190782914EA5}"/>
                </a:ext>
              </a:extLst>
            </p:cNvPr>
            <p:cNvGrpSpPr/>
            <p:nvPr/>
          </p:nvGrpSpPr>
          <p:grpSpPr>
            <a:xfrm>
              <a:off x="922051" y="2089687"/>
              <a:ext cx="1336627" cy="1983977"/>
              <a:chOff x="-2735751" y="1035793"/>
              <a:chExt cx="1336627" cy="1983977"/>
            </a:xfrm>
          </p:grpSpPr>
          <p:sp>
            <p:nvSpPr>
              <p:cNvPr id="185" name="Oval 184">
                <a:extLst>
                  <a:ext uri="{FF2B5EF4-FFF2-40B4-BE49-F238E27FC236}">
                    <a16:creationId xmlns:a16="http://schemas.microsoft.com/office/drawing/2014/main" id="{D17CE231-408B-4AFC-9D0C-1BCE88DE8E98}"/>
                  </a:ext>
                </a:extLst>
              </p:cNvPr>
              <p:cNvSpPr/>
              <p:nvPr/>
            </p:nvSpPr>
            <p:spPr>
              <a:xfrm>
                <a:off x="-2735751" y="1883693"/>
                <a:ext cx="184756" cy="409920"/>
              </a:xfrm>
              <a:prstGeom prst="ellipse">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186" name="Oval 185">
                <a:extLst>
                  <a:ext uri="{FF2B5EF4-FFF2-40B4-BE49-F238E27FC236}">
                    <a16:creationId xmlns:a16="http://schemas.microsoft.com/office/drawing/2014/main" id="{C4B5986E-00C6-40FE-B408-ABDBE91940BA}"/>
                  </a:ext>
                </a:extLst>
              </p:cNvPr>
              <p:cNvSpPr/>
              <p:nvPr/>
            </p:nvSpPr>
            <p:spPr>
              <a:xfrm>
                <a:off x="-1583880" y="1871044"/>
                <a:ext cx="184756" cy="409920"/>
              </a:xfrm>
              <a:prstGeom prst="ellipse">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87" name="Flowchart: Off-page Connector 186">
                <a:extLst>
                  <a:ext uri="{FF2B5EF4-FFF2-40B4-BE49-F238E27FC236}">
                    <a16:creationId xmlns:a16="http://schemas.microsoft.com/office/drawing/2014/main" id="{E0196CB0-EBC1-4E64-84FC-8794F74EC1C9}"/>
                  </a:ext>
                </a:extLst>
              </p:cNvPr>
              <p:cNvSpPr/>
              <p:nvPr/>
            </p:nvSpPr>
            <p:spPr>
              <a:xfrm>
                <a:off x="-2230551" y="2583364"/>
                <a:ext cx="331997" cy="436406"/>
              </a:xfrm>
              <a:prstGeom prst="flowChartOffpageConnec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88" name="Oval 187">
                <a:extLst>
                  <a:ext uri="{FF2B5EF4-FFF2-40B4-BE49-F238E27FC236}">
                    <a16:creationId xmlns:a16="http://schemas.microsoft.com/office/drawing/2014/main" id="{B735F938-252D-41BB-9590-764A0DD04B60}"/>
                  </a:ext>
                </a:extLst>
              </p:cNvPr>
              <p:cNvSpPr/>
              <p:nvPr/>
            </p:nvSpPr>
            <p:spPr>
              <a:xfrm>
                <a:off x="-2654921" y="1274145"/>
                <a:ext cx="1154760" cy="1454687"/>
              </a:xfrm>
              <a:prstGeom prst="ellipse">
                <a:avLst/>
              </a:prstGeom>
              <a:solidFill>
                <a:srgbClr val="EED69D"/>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96" name="Moon 195">
                <a:extLst>
                  <a:ext uri="{FF2B5EF4-FFF2-40B4-BE49-F238E27FC236}">
                    <a16:creationId xmlns:a16="http://schemas.microsoft.com/office/drawing/2014/main" id="{96BBCA58-1C9E-4805-AE53-A388509458BB}"/>
                  </a:ext>
                </a:extLst>
              </p:cNvPr>
              <p:cNvSpPr/>
              <p:nvPr/>
            </p:nvSpPr>
            <p:spPr>
              <a:xfrm rot="5400000">
                <a:off x="-2503867" y="869003"/>
                <a:ext cx="852651" cy="1186231"/>
              </a:xfrm>
              <a:prstGeom prst="moon">
                <a:avLst>
                  <a:gd name="adj" fmla="val 65258"/>
                </a:avLst>
              </a:prstGeom>
              <a:pattFill prst="openDmnd">
                <a:fgClr>
                  <a:srgbClr val="000000"/>
                </a:fgClr>
                <a:bgClr>
                  <a:schemeClr val="bg1"/>
                </a:bgClr>
              </a:patt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sp>
            <p:nvSpPr>
              <p:cNvPr id="197" name="Moon 196">
                <a:extLst>
                  <a:ext uri="{FF2B5EF4-FFF2-40B4-BE49-F238E27FC236}">
                    <a16:creationId xmlns:a16="http://schemas.microsoft.com/office/drawing/2014/main" id="{C1FA4771-9C3E-46B1-8F24-55CF1FE01CFC}"/>
                  </a:ext>
                </a:extLst>
              </p:cNvPr>
              <p:cNvSpPr/>
              <p:nvPr/>
            </p:nvSpPr>
            <p:spPr>
              <a:xfrm rot="5400000">
                <a:off x="-2382823" y="1002047"/>
                <a:ext cx="613097" cy="1157294"/>
              </a:xfrm>
              <a:prstGeom prst="moon">
                <a:avLst>
                  <a:gd name="adj" fmla="val 52142"/>
                </a:avLst>
              </a:prstGeom>
              <a:pattFill prst="dotDmnd">
                <a:fgClr>
                  <a:srgbClr val="000000"/>
                </a:fgClr>
                <a:bgClr>
                  <a:srgbClr val="C28446"/>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sp>
            <p:nvSpPr>
              <p:cNvPr id="198" name="Oval 197">
                <a:extLst>
                  <a:ext uri="{FF2B5EF4-FFF2-40B4-BE49-F238E27FC236}">
                    <a16:creationId xmlns:a16="http://schemas.microsoft.com/office/drawing/2014/main" id="{8859F295-621A-4C2A-8930-022202DE67DA}"/>
                  </a:ext>
                </a:extLst>
              </p:cNvPr>
              <p:cNvSpPr/>
              <p:nvPr/>
            </p:nvSpPr>
            <p:spPr>
              <a:xfrm>
                <a:off x="-2296833" y="1117102"/>
                <a:ext cx="458284" cy="195232"/>
              </a:xfrm>
              <a:prstGeom prst="ellipse">
                <a:avLst/>
              </a:prstGeom>
              <a:pattFill prst="dotDmnd">
                <a:fgClr>
                  <a:srgbClr val="F79646">
                    <a:lumMod val="50000"/>
                  </a:srgbClr>
                </a:fgClr>
                <a:bgClr>
                  <a:srgbClr val="C28446"/>
                </a:bgClr>
              </a:patt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grpSp>
        <p:sp>
          <p:nvSpPr>
            <p:cNvPr id="167" name="Freeform: Shape 69">
              <a:extLst>
                <a:ext uri="{FF2B5EF4-FFF2-40B4-BE49-F238E27FC236}">
                  <a16:creationId xmlns:a16="http://schemas.microsoft.com/office/drawing/2014/main" id="{D8024E11-3474-4058-9658-B90DC298C5DB}"/>
                </a:ext>
              </a:extLst>
            </p:cNvPr>
            <p:cNvSpPr/>
            <p:nvPr/>
          </p:nvSpPr>
          <p:spPr>
            <a:xfrm>
              <a:off x="793933" y="5525120"/>
              <a:ext cx="326762" cy="247801"/>
            </a:xfrm>
            <a:custGeom>
              <a:avLst/>
              <a:gdLst>
                <a:gd name="connsiteX0" fmla="*/ 97455 w 326762"/>
                <a:gd name="connsiteY0" fmla="*/ 0 h 247801"/>
                <a:gd name="connsiteX1" fmla="*/ 326762 w 326762"/>
                <a:gd name="connsiteY1" fmla="*/ 128017 h 247801"/>
                <a:gd name="connsiteX2" fmla="*/ 186712 w 326762"/>
                <a:gd name="connsiteY2" fmla="*/ 245974 h 247801"/>
                <a:gd name="connsiteX3" fmla="*/ 170499 w 326762"/>
                <a:gd name="connsiteY3" fmla="*/ 247801 h 247801"/>
                <a:gd name="connsiteX4" fmla="*/ 235396 w 326762"/>
                <a:gd name="connsiteY4" fmla="*/ 222741 h 247801"/>
                <a:gd name="connsiteX5" fmla="*/ 300860 w 326762"/>
                <a:gd name="connsiteY5" fmla="*/ 132219 h 247801"/>
                <a:gd name="connsiteX6" fmla="*/ 77349 w 326762"/>
                <a:gd name="connsiteY6" fmla="*/ 4202 h 247801"/>
                <a:gd name="connsiteX7" fmla="*/ 0 w 326762"/>
                <a:gd name="connsiteY7" fmla="*/ 13146 h 247801"/>
                <a:gd name="connsiteX8" fmla="*/ 8199 w 326762"/>
                <a:gd name="connsiteY8" fmla="*/ 10060 h 247801"/>
                <a:gd name="connsiteX9" fmla="*/ 97455 w 326762"/>
                <a:gd name="connsiteY9" fmla="*/ 0 h 24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6762" h="247801">
                  <a:moveTo>
                    <a:pt x="97455" y="0"/>
                  </a:moveTo>
                  <a:cubicBezTo>
                    <a:pt x="224098" y="0"/>
                    <a:pt x="326762" y="57315"/>
                    <a:pt x="326762" y="128017"/>
                  </a:cubicBezTo>
                  <a:cubicBezTo>
                    <a:pt x="326762" y="181044"/>
                    <a:pt x="269014" y="226540"/>
                    <a:pt x="186712" y="245974"/>
                  </a:cubicBezTo>
                  <a:lnTo>
                    <a:pt x="170499" y="247801"/>
                  </a:lnTo>
                  <a:lnTo>
                    <a:pt x="235396" y="222741"/>
                  </a:lnTo>
                  <a:cubicBezTo>
                    <a:pt x="275843" y="199574"/>
                    <a:pt x="300860" y="167570"/>
                    <a:pt x="300860" y="132219"/>
                  </a:cubicBezTo>
                  <a:cubicBezTo>
                    <a:pt x="300860" y="61517"/>
                    <a:pt x="200791" y="4202"/>
                    <a:pt x="77349" y="4202"/>
                  </a:cubicBezTo>
                  <a:lnTo>
                    <a:pt x="0" y="13146"/>
                  </a:lnTo>
                  <a:lnTo>
                    <a:pt x="8199" y="10060"/>
                  </a:lnTo>
                  <a:cubicBezTo>
                    <a:pt x="35632" y="3582"/>
                    <a:pt x="65795" y="0"/>
                    <a:pt x="97455" y="0"/>
                  </a:cubicBezTo>
                  <a:close/>
                </a:path>
              </a:pathLst>
            </a:custGeom>
            <a:solidFill>
              <a:schemeClr val="tx2">
                <a:lumMod val="20000"/>
                <a:lumOff val="80000"/>
                <a:alpha val="53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a:solidFill>
                  <a:prstClr val="white"/>
                </a:solidFill>
                <a:latin typeface="Calibri"/>
              </a:endParaRPr>
            </a:p>
          </p:txBody>
        </p:sp>
        <p:sp>
          <p:nvSpPr>
            <p:cNvPr id="168" name="Moon 167">
              <a:extLst>
                <a:ext uri="{FF2B5EF4-FFF2-40B4-BE49-F238E27FC236}">
                  <a16:creationId xmlns:a16="http://schemas.microsoft.com/office/drawing/2014/main" id="{3AE535B2-EB16-40E6-8640-6D35507DE9D5}"/>
                </a:ext>
              </a:extLst>
            </p:cNvPr>
            <p:cNvSpPr/>
            <p:nvPr/>
          </p:nvSpPr>
          <p:spPr>
            <a:xfrm rot="19490663">
              <a:off x="171116" y="6186795"/>
              <a:ext cx="27432" cy="147514"/>
            </a:xfrm>
            <a:prstGeom prst="moon">
              <a:avLst>
                <a:gd name="adj" fmla="val 25458"/>
              </a:avLst>
            </a:prstGeom>
            <a:solidFill>
              <a:srgbClr val="000000">
                <a:alpha val="53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a:solidFill>
                  <a:prstClr val="white"/>
                </a:solidFill>
                <a:latin typeface="Calibri"/>
              </a:endParaRPr>
            </a:p>
          </p:txBody>
        </p:sp>
        <p:sp>
          <p:nvSpPr>
            <p:cNvPr id="169" name="Flowchart: Manual Operation 26">
              <a:extLst>
                <a:ext uri="{FF2B5EF4-FFF2-40B4-BE49-F238E27FC236}">
                  <a16:creationId xmlns:a16="http://schemas.microsoft.com/office/drawing/2014/main" id="{6B262796-7934-424E-B07B-010D646D7711}"/>
                </a:ext>
              </a:extLst>
            </p:cNvPr>
            <p:cNvSpPr/>
            <p:nvPr/>
          </p:nvSpPr>
          <p:spPr>
            <a:xfrm rot="11865990" flipV="1">
              <a:off x="952225" y="5076261"/>
              <a:ext cx="513429" cy="8976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170" name="Rectangle 169">
              <a:extLst>
                <a:ext uri="{FF2B5EF4-FFF2-40B4-BE49-F238E27FC236}">
                  <a16:creationId xmlns:a16="http://schemas.microsoft.com/office/drawing/2014/main" id="{E3413FD6-BBD0-4F9B-A3E1-C88FD677B3ED}"/>
                </a:ext>
              </a:extLst>
            </p:cNvPr>
            <p:cNvSpPr/>
            <p:nvPr/>
          </p:nvSpPr>
          <p:spPr>
            <a:xfrm>
              <a:off x="1020768" y="4162732"/>
              <a:ext cx="402149" cy="1004552"/>
            </a:xfrm>
            <a:prstGeom prst="rect">
              <a:avLst/>
            </a:prstGeom>
            <a:solidFill>
              <a:srgbClr val="EA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171" name="Flowchart: Manual Operation 26">
              <a:extLst>
                <a:ext uri="{FF2B5EF4-FFF2-40B4-BE49-F238E27FC236}">
                  <a16:creationId xmlns:a16="http://schemas.microsoft.com/office/drawing/2014/main" id="{F0D9437C-4E14-4CB2-A1BC-F23AFCC80958}"/>
                </a:ext>
              </a:extLst>
            </p:cNvPr>
            <p:cNvSpPr/>
            <p:nvPr/>
          </p:nvSpPr>
          <p:spPr>
            <a:xfrm rot="10031462" flipV="1">
              <a:off x="1535452" y="5108396"/>
              <a:ext cx="502215" cy="125148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72" name="Freeform: Shape 1858">
              <a:extLst>
                <a:ext uri="{FF2B5EF4-FFF2-40B4-BE49-F238E27FC236}">
                  <a16:creationId xmlns:a16="http://schemas.microsoft.com/office/drawing/2014/main" id="{05929FBC-E18C-4B87-A47C-A95068C47F27}"/>
                </a:ext>
              </a:extLst>
            </p:cNvPr>
            <p:cNvSpPr/>
            <p:nvPr/>
          </p:nvSpPr>
          <p:spPr>
            <a:xfrm rot="6473430" flipV="1">
              <a:off x="1910651" y="3789845"/>
              <a:ext cx="625562" cy="1085850"/>
            </a:xfrm>
            <a:custGeom>
              <a:avLst/>
              <a:gdLst>
                <a:gd name="connsiteX0" fmla="*/ 171922 w 569639"/>
                <a:gd name="connsiteY0" fmla="*/ 65602 h 1573519"/>
                <a:gd name="connsiteX1" fmla="*/ 230906 w 569639"/>
                <a:gd name="connsiteY1" fmla="*/ 392986 h 1573519"/>
                <a:gd name="connsiteX2" fmla="*/ 347057 w 569639"/>
                <a:gd name="connsiteY2" fmla="*/ 682786 h 1573519"/>
                <a:gd name="connsiteX3" fmla="*/ 352109 w 569639"/>
                <a:gd name="connsiteY3" fmla="*/ 688687 h 1573519"/>
                <a:gd name="connsiteX4" fmla="*/ 331259 w 569639"/>
                <a:gd name="connsiteY4" fmla="*/ 734240 h 1573519"/>
                <a:gd name="connsiteX5" fmla="*/ 239443 w 569639"/>
                <a:gd name="connsiteY5" fmla="*/ 961968 h 1573519"/>
                <a:gd name="connsiteX6" fmla="*/ 224174 w 569639"/>
                <a:gd name="connsiteY6" fmla="*/ 1004527 h 1573519"/>
                <a:gd name="connsiteX7" fmla="*/ 148369 w 569639"/>
                <a:gd name="connsiteY7" fmla="*/ 1325392 h 1573519"/>
                <a:gd name="connsiteX8" fmla="*/ 13120 w 569639"/>
                <a:gd name="connsiteY8" fmla="*/ 1380780 h 1573519"/>
                <a:gd name="connsiteX9" fmla="*/ 3698 w 569639"/>
                <a:gd name="connsiteY9" fmla="*/ 1399905 h 1573519"/>
                <a:gd name="connsiteX10" fmla="*/ 0 w 569639"/>
                <a:gd name="connsiteY10" fmla="*/ 1415144 h 1573519"/>
                <a:gd name="connsiteX11" fmla="*/ 51911 w 569639"/>
                <a:gd name="connsiteY11" fmla="*/ 1544543 h 1573519"/>
                <a:gd name="connsiteX12" fmla="*/ 63564 w 569639"/>
                <a:gd name="connsiteY12" fmla="*/ 1551814 h 1573519"/>
                <a:gd name="connsiteX13" fmla="*/ 114084 w 569639"/>
                <a:gd name="connsiteY13" fmla="*/ 1565448 h 1573519"/>
                <a:gd name="connsiteX14" fmla="*/ 129597 w 569639"/>
                <a:gd name="connsiteY14" fmla="*/ 1565280 h 1573519"/>
                <a:gd name="connsiteX15" fmla="*/ 136142 w 569639"/>
                <a:gd name="connsiteY15" fmla="*/ 1556227 h 1573519"/>
                <a:gd name="connsiteX16" fmla="*/ 161350 w 569639"/>
                <a:gd name="connsiteY16" fmla="*/ 1572574 h 1573519"/>
                <a:gd name="connsiteX17" fmla="*/ 169176 w 569639"/>
                <a:gd name="connsiteY17" fmla="*/ 1573519 h 1573519"/>
                <a:gd name="connsiteX18" fmla="*/ 204234 w 569639"/>
                <a:gd name="connsiteY18" fmla="*/ 1566111 h 1573519"/>
                <a:gd name="connsiteX19" fmla="*/ 218075 w 569639"/>
                <a:gd name="connsiteY19" fmla="*/ 1556604 h 1573519"/>
                <a:gd name="connsiteX20" fmla="*/ 274087 w 569639"/>
                <a:gd name="connsiteY20" fmla="*/ 1430197 h 1573519"/>
                <a:gd name="connsiteX21" fmla="*/ 274312 w 569639"/>
                <a:gd name="connsiteY21" fmla="*/ 1408949 h 1573519"/>
                <a:gd name="connsiteX22" fmla="*/ 262893 w 569639"/>
                <a:gd name="connsiteY22" fmla="*/ 1373085 h 1573519"/>
                <a:gd name="connsiteX23" fmla="*/ 260946 w 569639"/>
                <a:gd name="connsiteY23" fmla="*/ 1370135 h 1573519"/>
                <a:gd name="connsiteX24" fmla="*/ 424265 w 569639"/>
                <a:gd name="connsiteY24" fmla="*/ 1061804 h 1573519"/>
                <a:gd name="connsiteX25" fmla="*/ 434659 w 569639"/>
                <a:gd name="connsiteY25" fmla="*/ 1035424 h 1573519"/>
                <a:gd name="connsiteX26" fmla="*/ 557944 w 569639"/>
                <a:gd name="connsiteY26" fmla="*/ 649592 h 1573519"/>
                <a:gd name="connsiteX27" fmla="*/ 558203 w 569639"/>
                <a:gd name="connsiteY27" fmla="*/ 647426 h 1573519"/>
                <a:gd name="connsiteX28" fmla="*/ 559826 w 569639"/>
                <a:gd name="connsiteY28" fmla="*/ 646941 h 1573519"/>
                <a:gd name="connsiteX29" fmla="*/ 507860 w 569639"/>
                <a:gd name="connsiteY29" fmla="*/ 310308 h 1573519"/>
                <a:gd name="connsiteX30" fmla="*/ 366782 w 569639"/>
                <a:gd name="connsiteY30" fmla="*/ 278 h 1573519"/>
                <a:gd name="connsiteX31" fmla="*/ 178940 w 569639"/>
                <a:gd name="connsiteY31" fmla="*/ 56353 h 1573519"/>
                <a:gd name="connsiteX32" fmla="*/ 171922 w 569639"/>
                <a:gd name="connsiteY32" fmla="*/ 65602 h 1573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69639" h="1573519">
                  <a:moveTo>
                    <a:pt x="171922" y="65602"/>
                  </a:moveTo>
                  <a:cubicBezTo>
                    <a:pt x="160619" y="101811"/>
                    <a:pt x="184259" y="236728"/>
                    <a:pt x="230906" y="392986"/>
                  </a:cubicBezTo>
                  <a:cubicBezTo>
                    <a:pt x="270889" y="526921"/>
                    <a:pt x="316413" y="638478"/>
                    <a:pt x="347057" y="682786"/>
                  </a:cubicBezTo>
                  <a:lnTo>
                    <a:pt x="352109" y="688687"/>
                  </a:lnTo>
                  <a:lnTo>
                    <a:pt x="331259" y="734240"/>
                  </a:lnTo>
                  <a:cubicBezTo>
                    <a:pt x="303195" y="798546"/>
                    <a:pt x="271468" y="876862"/>
                    <a:pt x="239443" y="961968"/>
                  </a:cubicBezTo>
                  <a:lnTo>
                    <a:pt x="224174" y="1004527"/>
                  </a:lnTo>
                  <a:lnTo>
                    <a:pt x="148369" y="1325392"/>
                  </a:lnTo>
                  <a:lnTo>
                    <a:pt x="13120" y="1380780"/>
                  </a:lnTo>
                  <a:lnTo>
                    <a:pt x="3698" y="1399905"/>
                  </a:lnTo>
                  <a:lnTo>
                    <a:pt x="0" y="1415144"/>
                  </a:lnTo>
                  <a:lnTo>
                    <a:pt x="51911" y="1544543"/>
                  </a:lnTo>
                  <a:lnTo>
                    <a:pt x="63564" y="1551814"/>
                  </a:lnTo>
                  <a:cubicBezTo>
                    <a:pt x="79182" y="1559476"/>
                    <a:pt x="96372" y="1564048"/>
                    <a:pt x="114084" y="1565448"/>
                  </a:cubicBezTo>
                  <a:lnTo>
                    <a:pt x="129597" y="1565280"/>
                  </a:lnTo>
                  <a:lnTo>
                    <a:pt x="136142" y="1556227"/>
                  </a:lnTo>
                  <a:lnTo>
                    <a:pt x="161350" y="1572574"/>
                  </a:lnTo>
                  <a:lnTo>
                    <a:pt x="169176" y="1573519"/>
                  </a:lnTo>
                  <a:cubicBezTo>
                    <a:pt x="181495" y="1573519"/>
                    <a:pt x="193303" y="1570904"/>
                    <a:pt x="204234" y="1566111"/>
                  </a:cubicBezTo>
                  <a:lnTo>
                    <a:pt x="218075" y="1556604"/>
                  </a:lnTo>
                  <a:lnTo>
                    <a:pt x="274087" y="1430197"/>
                  </a:lnTo>
                  <a:lnTo>
                    <a:pt x="274312" y="1408949"/>
                  </a:lnTo>
                  <a:cubicBezTo>
                    <a:pt x="272498" y="1396590"/>
                    <a:pt x="268714" y="1384496"/>
                    <a:pt x="262893" y="1373085"/>
                  </a:cubicBezTo>
                  <a:lnTo>
                    <a:pt x="260946" y="1370135"/>
                  </a:lnTo>
                  <a:lnTo>
                    <a:pt x="424265" y="1061804"/>
                  </a:lnTo>
                  <a:lnTo>
                    <a:pt x="434659" y="1035424"/>
                  </a:lnTo>
                  <a:cubicBezTo>
                    <a:pt x="498707" y="865213"/>
                    <a:pt x="545745" y="716210"/>
                    <a:pt x="557944" y="649592"/>
                  </a:cubicBezTo>
                  <a:lnTo>
                    <a:pt x="558203" y="647426"/>
                  </a:lnTo>
                  <a:lnTo>
                    <a:pt x="559826" y="646941"/>
                  </a:lnTo>
                  <a:cubicBezTo>
                    <a:pt x="584432" y="639595"/>
                    <a:pt x="561171" y="488889"/>
                    <a:pt x="507860" y="310308"/>
                  </a:cubicBezTo>
                  <a:cubicBezTo>
                    <a:pt x="454550" y="131728"/>
                    <a:pt x="391387" y="-7068"/>
                    <a:pt x="366782" y="278"/>
                  </a:cubicBezTo>
                  <a:lnTo>
                    <a:pt x="178940" y="56353"/>
                  </a:lnTo>
                  <a:cubicBezTo>
                    <a:pt x="175864" y="57271"/>
                    <a:pt x="173536" y="60430"/>
                    <a:pt x="171922" y="65602"/>
                  </a:cubicBezTo>
                  <a:close/>
                </a:path>
              </a:pathLst>
            </a:custGeom>
            <a:solidFill>
              <a:srgbClr val="EED69D"/>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a:solidFill>
                  <a:prstClr val="white"/>
                </a:solidFill>
                <a:latin typeface="Calibri"/>
              </a:endParaRPr>
            </a:p>
          </p:txBody>
        </p:sp>
        <p:sp>
          <p:nvSpPr>
            <p:cNvPr id="173" name="Freeform: Shape 1859">
              <a:extLst>
                <a:ext uri="{FF2B5EF4-FFF2-40B4-BE49-F238E27FC236}">
                  <a16:creationId xmlns:a16="http://schemas.microsoft.com/office/drawing/2014/main" id="{D57D42E8-0298-49F3-8BA4-477867E53AB2}"/>
                </a:ext>
              </a:extLst>
            </p:cNvPr>
            <p:cNvSpPr/>
            <p:nvPr/>
          </p:nvSpPr>
          <p:spPr>
            <a:xfrm rot="20148131">
              <a:off x="1669640" y="3865182"/>
              <a:ext cx="366747" cy="628908"/>
            </a:xfrm>
            <a:custGeom>
              <a:avLst/>
              <a:gdLst>
                <a:gd name="connsiteX0" fmla="*/ 103335 w 284733"/>
                <a:gd name="connsiteY0" fmla="*/ 0 h 363782"/>
                <a:gd name="connsiteX1" fmla="*/ 181398 w 284733"/>
                <a:gd name="connsiteY1" fmla="*/ 0 h 363782"/>
                <a:gd name="connsiteX2" fmla="*/ 284733 w 284733"/>
                <a:gd name="connsiteY2" fmla="*/ 103335 h 363782"/>
                <a:gd name="connsiteX3" fmla="*/ 284733 w 284733"/>
                <a:gd name="connsiteY3" fmla="*/ 363782 h 363782"/>
                <a:gd name="connsiteX4" fmla="*/ 260134 w 284733"/>
                <a:gd name="connsiteY4" fmla="*/ 347197 h 363782"/>
                <a:gd name="connsiteX5" fmla="*/ 209872 w 284733"/>
                <a:gd name="connsiteY5" fmla="*/ 337049 h 363782"/>
                <a:gd name="connsiteX6" fmla="*/ 66262 w 284733"/>
                <a:gd name="connsiteY6" fmla="*/ 337049 h 363782"/>
                <a:gd name="connsiteX7" fmla="*/ 16000 w 284733"/>
                <a:gd name="connsiteY7" fmla="*/ 347197 h 363782"/>
                <a:gd name="connsiteX8" fmla="*/ 0 w 284733"/>
                <a:gd name="connsiteY8" fmla="*/ 357985 h 363782"/>
                <a:gd name="connsiteX9" fmla="*/ 0 w 284733"/>
                <a:gd name="connsiteY9" fmla="*/ 103335 h 363782"/>
                <a:gd name="connsiteX10" fmla="*/ 103335 w 284733"/>
                <a:gd name="connsiteY10" fmla="*/ 0 h 36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33" h="363782">
                  <a:moveTo>
                    <a:pt x="103335" y="0"/>
                  </a:moveTo>
                  <a:lnTo>
                    <a:pt x="181398" y="0"/>
                  </a:lnTo>
                  <a:cubicBezTo>
                    <a:pt x="238468" y="0"/>
                    <a:pt x="284733" y="46265"/>
                    <a:pt x="284733" y="103335"/>
                  </a:cubicBezTo>
                  <a:lnTo>
                    <a:pt x="284733" y="363782"/>
                  </a:lnTo>
                  <a:lnTo>
                    <a:pt x="260134" y="347197"/>
                  </a:lnTo>
                  <a:cubicBezTo>
                    <a:pt x="244685" y="340663"/>
                    <a:pt x="227701" y="337049"/>
                    <a:pt x="209872" y="337049"/>
                  </a:cubicBezTo>
                  <a:lnTo>
                    <a:pt x="66262" y="337049"/>
                  </a:lnTo>
                  <a:cubicBezTo>
                    <a:pt x="48434" y="337049"/>
                    <a:pt x="31449" y="340663"/>
                    <a:pt x="16000" y="347197"/>
                  </a:cubicBezTo>
                  <a:lnTo>
                    <a:pt x="0" y="357985"/>
                  </a:lnTo>
                  <a:lnTo>
                    <a:pt x="0" y="103335"/>
                  </a:lnTo>
                  <a:cubicBezTo>
                    <a:pt x="0" y="46265"/>
                    <a:pt x="46265" y="0"/>
                    <a:pt x="103335" y="0"/>
                  </a:cubicBezTo>
                  <a:close/>
                </a:path>
              </a:pathLst>
            </a:custGeom>
            <a:solidFill>
              <a:srgbClr val="EA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a:solidFill>
                  <a:prstClr val="white"/>
                </a:solidFill>
                <a:latin typeface="Calibri"/>
              </a:endParaRPr>
            </a:p>
          </p:txBody>
        </p:sp>
        <p:sp>
          <p:nvSpPr>
            <p:cNvPr id="174" name="Freeform: Shape 1862">
              <a:extLst>
                <a:ext uri="{FF2B5EF4-FFF2-40B4-BE49-F238E27FC236}">
                  <a16:creationId xmlns:a16="http://schemas.microsoft.com/office/drawing/2014/main" id="{6F2E32CB-D3A5-4917-B3CE-25E1CCAA6D02}"/>
                </a:ext>
              </a:extLst>
            </p:cNvPr>
            <p:cNvSpPr/>
            <p:nvPr/>
          </p:nvSpPr>
          <p:spPr>
            <a:xfrm rot="21305718">
              <a:off x="1074787" y="3845705"/>
              <a:ext cx="952561" cy="1304402"/>
            </a:xfrm>
            <a:custGeom>
              <a:avLst/>
              <a:gdLst>
                <a:gd name="connsiteX0" fmla="*/ 151169 w 580979"/>
                <a:gd name="connsiteY0" fmla="*/ 0 h 1216667"/>
                <a:gd name="connsiteX1" fmla="*/ 331426 w 580979"/>
                <a:gd name="connsiteY1" fmla="*/ 0 h 1216667"/>
                <a:gd name="connsiteX2" fmla="*/ 432481 w 580979"/>
                <a:gd name="connsiteY2" fmla="*/ 201519 h 1216667"/>
                <a:gd name="connsiteX3" fmla="*/ 432481 w 580979"/>
                <a:gd name="connsiteY3" fmla="*/ 0 h 1216667"/>
                <a:gd name="connsiteX4" fmla="*/ 487656 w 580979"/>
                <a:gd name="connsiteY4" fmla="*/ 0 h 1216667"/>
                <a:gd name="connsiteX5" fmla="*/ 580979 w 580979"/>
                <a:gd name="connsiteY5" fmla="*/ 274197 h 1216667"/>
                <a:gd name="connsiteX6" fmla="*/ 477532 w 580979"/>
                <a:gd name="connsiteY6" fmla="*/ 1216667 h 1216667"/>
                <a:gd name="connsiteX7" fmla="*/ 76902 w 580979"/>
                <a:gd name="connsiteY7" fmla="*/ 1216667 h 1216667"/>
                <a:gd name="connsiteX8" fmla="*/ 0 w 580979"/>
                <a:gd name="connsiteY8" fmla="*/ 516042 h 121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0979" h="1216667">
                  <a:moveTo>
                    <a:pt x="151169" y="0"/>
                  </a:moveTo>
                  <a:lnTo>
                    <a:pt x="331426" y="0"/>
                  </a:lnTo>
                  <a:lnTo>
                    <a:pt x="432481" y="201519"/>
                  </a:lnTo>
                  <a:lnTo>
                    <a:pt x="432481" y="0"/>
                  </a:lnTo>
                  <a:lnTo>
                    <a:pt x="487656" y="0"/>
                  </a:lnTo>
                  <a:lnTo>
                    <a:pt x="580979" y="274197"/>
                  </a:lnTo>
                  <a:lnTo>
                    <a:pt x="477532" y="1216667"/>
                  </a:lnTo>
                  <a:lnTo>
                    <a:pt x="76902" y="1216667"/>
                  </a:lnTo>
                  <a:lnTo>
                    <a:pt x="0" y="516042"/>
                  </a:lnTo>
                  <a:close/>
                </a:path>
              </a:pathLst>
            </a:custGeom>
            <a:solidFill>
              <a:srgbClr val="EA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a:solidFill>
                  <a:prstClr val="white"/>
                </a:solidFill>
                <a:latin typeface="Calibri"/>
              </a:endParaRPr>
            </a:p>
          </p:txBody>
        </p:sp>
        <p:sp>
          <p:nvSpPr>
            <p:cNvPr id="175" name="Freeform: Shape 1864">
              <a:extLst>
                <a:ext uri="{FF2B5EF4-FFF2-40B4-BE49-F238E27FC236}">
                  <a16:creationId xmlns:a16="http://schemas.microsoft.com/office/drawing/2014/main" id="{21A5C21F-B155-46CB-B088-0594CDFA8157}"/>
                </a:ext>
              </a:extLst>
            </p:cNvPr>
            <p:cNvSpPr/>
            <p:nvPr/>
          </p:nvSpPr>
          <p:spPr>
            <a:xfrm rot="12954194" flipV="1">
              <a:off x="714357" y="5837539"/>
              <a:ext cx="448897" cy="564246"/>
            </a:xfrm>
            <a:custGeom>
              <a:avLst/>
              <a:gdLst>
                <a:gd name="connsiteX0" fmla="*/ 448897 w 448897"/>
                <a:gd name="connsiteY0" fmla="*/ 96979 h 703567"/>
                <a:gd name="connsiteX1" fmla="*/ 0 w 448897"/>
                <a:gd name="connsiteY1" fmla="*/ 0 h 703567"/>
                <a:gd name="connsiteX2" fmla="*/ 22974 w 448897"/>
                <a:gd name="connsiteY2" fmla="*/ 703567 h 703567"/>
                <a:gd name="connsiteX3" fmla="*/ 425876 w 448897"/>
                <a:gd name="connsiteY3" fmla="*/ 703567 h 703567"/>
              </a:gdLst>
              <a:ahLst/>
              <a:cxnLst>
                <a:cxn ang="0">
                  <a:pos x="connsiteX0" y="connsiteY0"/>
                </a:cxn>
                <a:cxn ang="0">
                  <a:pos x="connsiteX1" y="connsiteY1"/>
                </a:cxn>
                <a:cxn ang="0">
                  <a:pos x="connsiteX2" y="connsiteY2"/>
                </a:cxn>
                <a:cxn ang="0">
                  <a:pos x="connsiteX3" y="connsiteY3"/>
                </a:cxn>
              </a:cxnLst>
              <a:rect l="l" t="t" r="r" b="b"/>
              <a:pathLst>
                <a:path w="448897" h="703567">
                  <a:moveTo>
                    <a:pt x="448897" y="96979"/>
                  </a:moveTo>
                  <a:lnTo>
                    <a:pt x="0" y="0"/>
                  </a:lnTo>
                  <a:lnTo>
                    <a:pt x="22974" y="703567"/>
                  </a:lnTo>
                  <a:lnTo>
                    <a:pt x="425876" y="703567"/>
                  </a:lnTo>
                  <a:close/>
                </a:path>
              </a:pathLst>
            </a:custGeom>
            <a:solidFill>
              <a:srgbClr val="000000"/>
            </a:solidFill>
            <a:ln w="9525" cap="flat" cmpd="sng" algn="ctr">
              <a:noFill/>
              <a:prstDash val="solid"/>
            </a:ln>
            <a:effectLst/>
          </p:spPr>
          <p:txBody>
            <a:bodyPr wrap="square" rtlCol="0" anchor="ctr">
              <a:noAutofit/>
            </a:bodyPr>
            <a:lstStyle/>
            <a:p>
              <a:pPr algn="ctr" fontAlgn="base">
                <a:spcBef>
                  <a:spcPct val="0"/>
                </a:spcBef>
                <a:spcAft>
                  <a:spcPct val="0"/>
                </a:spcAft>
                <a:defRPr/>
              </a:pPr>
              <a:endParaRPr lang="en-US" sz="1530" kern="0">
                <a:solidFill>
                  <a:prstClr val="white"/>
                </a:solidFill>
                <a:latin typeface="Calibri"/>
              </a:endParaRPr>
            </a:p>
          </p:txBody>
        </p:sp>
        <p:sp>
          <p:nvSpPr>
            <p:cNvPr id="176" name="Oval 175">
              <a:extLst>
                <a:ext uri="{FF2B5EF4-FFF2-40B4-BE49-F238E27FC236}">
                  <a16:creationId xmlns:a16="http://schemas.microsoft.com/office/drawing/2014/main" id="{2EF4A090-56AB-43D6-AA90-F003B01DD69D}"/>
                </a:ext>
              </a:extLst>
            </p:cNvPr>
            <p:cNvSpPr/>
            <p:nvPr/>
          </p:nvSpPr>
          <p:spPr>
            <a:xfrm>
              <a:off x="1697775" y="4080802"/>
              <a:ext cx="73152" cy="9144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a:solidFill>
                  <a:prstClr val="white"/>
                </a:solidFill>
                <a:latin typeface="Calibri"/>
              </a:endParaRPr>
            </a:p>
          </p:txBody>
        </p:sp>
        <p:sp>
          <p:nvSpPr>
            <p:cNvPr id="177" name="Oval 176">
              <a:extLst>
                <a:ext uri="{FF2B5EF4-FFF2-40B4-BE49-F238E27FC236}">
                  <a16:creationId xmlns:a16="http://schemas.microsoft.com/office/drawing/2014/main" id="{2B19EC76-160A-40A6-8113-84C544EF4CF4}"/>
                </a:ext>
              </a:extLst>
            </p:cNvPr>
            <p:cNvSpPr/>
            <p:nvPr/>
          </p:nvSpPr>
          <p:spPr>
            <a:xfrm>
              <a:off x="1710475" y="4195102"/>
              <a:ext cx="73152" cy="9144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a:solidFill>
                  <a:prstClr val="white"/>
                </a:solidFill>
                <a:latin typeface="Calibri"/>
              </a:endParaRPr>
            </a:p>
          </p:txBody>
        </p:sp>
        <p:pic>
          <p:nvPicPr>
            <p:cNvPr id="178" name="Picture 177">
              <a:extLst>
                <a:ext uri="{FF2B5EF4-FFF2-40B4-BE49-F238E27FC236}">
                  <a16:creationId xmlns:a16="http://schemas.microsoft.com/office/drawing/2014/main" id="{16D25E3D-5734-46B4-AE5C-48FCE537DA4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100584">
              <a:off x="1762490" y="4038686"/>
              <a:ext cx="184798" cy="287906"/>
            </a:xfrm>
            <a:prstGeom prst="rect">
              <a:avLst/>
            </a:prstGeom>
            <a:ln>
              <a:noFill/>
            </a:ln>
          </p:spPr>
        </p:pic>
        <p:sp>
          <p:nvSpPr>
            <p:cNvPr id="179" name="Freeform: Shape 1874">
              <a:extLst>
                <a:ext uri="{FF2B5EF4-FFF2-40B4-BE49-F238E27FC236}">
                  <a16:creationId xmlns:a16="http://schemas.microsoft.com/office/drawing/2014/main" id="{A0B74368-3AAE-4F86-B9F5-6F660A091C04}"/>
                </a:ext>
              </a:extLst>
            </p:cNvPr>
            <p:cNvSpPr/>
            <p:nvPr/>
          </p:nvSpPr>
          <p:spPr>
            <a:xfrm rot="19986923">
              <a:off x="1085744" y="3945507"/>
              <a:ext cx="457011" cy="726719"/>
            </a:xfrm>
            <a:custGeom>
              <a:avLst/>
              <a:gdLst>
                <a:gd name="connsiteX0" fmla="*/ 103335 w 284733"/>
                <a:gd name="connsiteY0" fmla="*/ 0 h 363782"/>
                <a:gd name="connsiteX1" fmla="*/ 181398 w 284733"/>
                <a:gd name="connsiteY1" fmla="*/ 0 h 363782"/>
                <a:gd name="connsiteX2" fmla="*/ 284733 w 284733"/>
                <a:gd name="connsiteY2" fmla="*/ 103335 h 363782"/>
                <a:gd name="connsiteX3" fmla="*/ 284733 w 284733"/>
                <a:gd name="connsiteY3" fmla="*/ 363782 h 363782"/>
                <a:gd name="connsiteX4" fmla="*/ 260134 w 284733"/>
                <a:gd name="connsiteY4" fmla="*/ 347197 h 363782"/>
                <a:gd name="connsiteX5" fmla="*/ 209872 w 284733"/>
                <a:gd name="connsiteY5" fmla="*/ 337049 h 363782"/>
                <a:gd name="connsiteX6" fmla="*/ 66262 w 284733"/>
                <a:gd name="connsiteY6" fmla="*/ 337049 h 363782"/>
                <a:gd name="connsiteX7" fmla="*/ 16000 w 284733"/>
                <a:gd name="connsiteY7" fmla="*/ 347197 h 363782"/>
                <a:gd name="connsiteX8" fmla="*/ 0 w 284733"/>
                <a:gd name="connsiteY8" fmla="*/ 357985 h 363782"/>
                <a:gd name="connsiteX9" fmla="*/ 0 w 284733"/>
                <a:gd name="connsiteY9" fmla="*/ 103335 h 363782"/>
                <a:gd name="connsiteX10" fmla="*/ 103335 w 284733"/>
                <a:gd name="connsiteY10" fmla="*/ 0 h 36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33" h="363782">
                  <a:moveTo>
                    <a:pt x="103335" y="0"/>
                  </a:moveTo>
                  <a:lnTo>
                    <a:pt x="181398" y="0"/>
                  </a:lnTo>
                  <a:cubicBezTo>
                    <a:pt x="238468" y="0"/>
                    <a:pt x="284733" y="46265"/>
                    <a:pt x="284733" y="103335"/>
                  </a:cubicBezTo>
                  <a:lnTo>
                    <a:pt x="284733" y="363782"/>
                  </a:lnTo>
                  <a:lnTo>
                    <a:pt x="260134" y="347197"/>
                  </a:lnTo>
                  <a:cubicBezTo>
                    <a:pt x="244685" y="340663"/>
                    <a:pt x="227701" y="337049"/>
                    <a:pt x="209872" y="337049"/>
                  </a:cubicBezTo>
                  <a:lnTo>
                    <a:pt x="66262" y="337049"/>
                  </a:lnTo>
                  <a:cubicBezTo>
                    <a:pt x="48434" y="337049"/>
                    <a:pt x="31449" y="340663"/>
                    <a:pt x="16000" y="347197"/>
                  </a:cubicBezTo>
                  <a:lnTo>
                    <a:pt x="0" y="357985"/>
                  </a:lnTo>
                  <a:lnTo>
                    <a:pt x="0" y="103335"/>
                  </a:lnTo>
                  <a:cubicBezTo>
                    <a:pt x="0" y="46265"/>
                    <a:pt x="46265" y="0"/>
                    <a:pt x="103335" y="0"/>
                  </a:cubicBezTo>
                  <a:close/>
                </a:path>
              </a:pathLst>
            </a:custGeom>
            <a:solidFill>
              <a:srgbClr val="EA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a:solidFill>
                  <a:prstClr val="white"/>
                </a:solidFill>
                <a:latin typeface="Calibri"/>
              </a:endParaRPr>
            </a:p>
          </p:txBody>
        </p:sp>
        <p:grpSp>
          <p:nvGrpSpPr>
            <p:cNvPr id="180" name="Group 179">
              <a:extLst>
                <a:ext uri="{FF2B5EF4-FFF2-40B4-BE49-F238E27FC236}">
                  <a16:creationId xmlns:a16="http://schemas.microsoft.com/office/drawing/2014/main" id="{451039F0-D124-4696-A9B9-98B6CA827EE3}"/>
                </a:ext>
              </a:extLst>
            </p:cNvPr>
            <p:cNvGrpSpPr/>
            <p:nvPr/>
          </p:nvGrpSpPr>
          <p:grpSpPr>
            <a:xfrm rot="2289400">
              <a:off x="564910" y="6179279"/>
              <a:ext cx="330708" cy="403321"/>
              <a:chOff x="3312043" y="4084938"/>
              <a:chExt cx="189762" cy="211269"/>
            </a:xfrm>
          </p:grpSpPr>
          <p:sp>
            <p:nvSpPr>
              <p:cNvPr id="183" name="Chord 182">
                <a:extLst>
                  <a:ext uri="{FF2B5EF4-FFF2-40B4-BE49-F238E27FC236}">
                    <a16:creationId xmlns:a16="http://schemas.microsoft.com/office/drawing/2014/main" id="{3D027E92-05F1-4888-9224-7B1EE466F5C2}"/>
                  </a:ext>
                </a:extLst>
              </p:cNvPr>
              <p:cNvSpPr/>
              <p:nvPr/>
            </p:nvSpPr>
            <p:spPr>
              <a:xfrm rot="17516835">
                <a:off x="3301289" y="4095692"/>
                <a:ext cx="211269" cy="189762"/>
              </a:xfrm>
              <a:prstGeom prst="chord">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sp>
            <p:nvSpPr>
              <p:cNvPr id="184" name="Chord 183">
                <a:extLst>
                  <a:ext uri="{FF2B5EF4-FFF2-40B4-BE49-F238E27FC236}">
                    <a16:creationId xmlns:a16="http://schemas.microsoft.com/office/drawing/2014/main" id="{05C58C44-07B7-4B1D-9FB5-B482DBE00A96}"/>
                  </a:ext>
                </a:extLst>
              </p:cNvPr>
              <p:cNvSpPr/>
              <p:nvPr/>
            </p:nvSpPr>
            <p:spPr>
              <a:xfrm rot="17516835">
                <a:off x="3322124" y="4115676"/>
                <a:ext cx="172341" cy="154797"/>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grpSp>
        <p:pic>
          <p:nvPicPr>
            <p:cNvPr id="181" name="Picture 180"/>
            <p:cNvPicPr>
              <a:picLocks noChangeAspect="1"/>
            </p:cNvPicPr>
            <p:nvPr/>
          </p:nvPicPr>
          <p:blipFill>
            <a:blip r:embed="rId7"/>
            <a:stretch>
              <a:fillRect/>
            </a:stretch>
          </p:blipFill>
          <p:spPr>
            <a:xfrm>
              <a:off x="2242015" y="4071731"/>
              <a:ext cx="1055657" cy="1486796"/>
            </a:xfrm>
            <a:prstGeom prst="rect">
              <a:avLst/>
            </a:prstGeom>
          </p:spPr>
        </p:pic>
        <p:sp>
          <p:nvSpPr>
            <p:cNvPr id="182" name="Freeform: Shape 1873">
              <a:extLst>
                <a:ext uri="{FF2B5EF4-FFF2-40B4-BE49-F238E27FC236}">
                  <a16:creationId xmlns:a16="http://schemas.microsoft.com/office/drawing/2014/main" id="{C663050C-4C87-4FC0-B2A9-A96815E7B24F}"/>
                </a:ext>
              </a:extLst>
            </p:cNvPr>
            <p:cNvSpPr/>
            <p:nvPr/>
          </p:nvSpPr>
          <p:spPr>
            <a:xfrm rot="4265075">
              <a:off x="1522864" y="4011202"/>
              <a:ext cx="584042" cy="1090354"/>
            </a:xfrm>
            <a:custGeom>
              <a:avLst/>
              <a:gdLst>
                <a:gd name="connsiteX0" fmla="*/ 52 w 592420"/>
                <a:gd name="connsiteY0" fmla="*/ 1467855 h 1599111"/>
                <a:gd name="connsiteX1" fmla="*/ 170556 w 592420"/>
                <a:gd name="connsiteY1" fmla="*/ 1182219 h 1599111"/>
                <a:gd name="connsiteX2" fmla="*/ 381328 w 592420"/>
                <a:gd name="connsiteY2" fmla="*/ 951893 h 1599111"/>
                <a:gd name="connsiteX3" fmla="*/ 393660 w 592420"/>
                <a:gd name="connsiteY3" fmla="*/ 945107 h 1599111"/>
                <a:gd name="connsiteX4" fmla="*/ 389574 w 592420"/>
                <a:gd name="connsiteY4" fmla="*/ 886271 h 1599111"/>
                <a:gd name="connsiteX5" fmla="*/ 383842 w 592420"/>
                <a:gd name="connsiteY5" fmla="*/ 640797 h 1599111"/>
                <a:gd name="connsiteX6" fmla="*/ 384539 w 592420"/>
                <a:gd name="connsiteY6" fmla="*/ 595586 h 1599111"/>
                <a:gd name="connsiteX7" fmla="*/ 429074 w 592420"/>
                <a:gd name="connsiteY7" fmla="*/ 249300 h 1599111"/>
                <a:gd name="connsiteX8" fmla="*/ 314561 w 592420"/>
                <a:gd name="connsiteY8" fmla="*/ 142922 h 1599111"/>
                <a:gd name="connsiteX9" fmla="*/ 312478 w 592420"/>
                <a:gd name="connsiteY9" fmla="*/ 121704 h 1599111"/>
                <a:gd name="connsiteX10" fmla="*/ 314384 w 592420"/>
                <a:gd name="connsiteY10" fmla="*/ 106139 h 1599111"/>
                <a:gd name="connsiteX11" fmla="*/ 408541 w 592420"/>
                <a:gd name="connsiteY11" fmla="*/ 3313 h 1599111"/>
                <a:gd name="connsiteX12" fmla="*/ 422008 w 592420"/>
                <a:gd name="connsiteY12" fmla="*/ 611 h 1599111"/>
                <a:gd name="connsiteX13" fmla="*/ 474093 w 592420"/>
                <a:gd name="connsiteY13" fmla="*/ 5644 h 1599111"/>
                <a:gd name="connsiteX14" fmla="*/ 488552 w 592420"/>
                <a:gd name="connsiteY14" fmla="*/ 11264 h 1599111"/>
                <a:gd name="connsiteX15" fmla="*/ 491490 w 592420"/>
                <a:gd name="connsiteY15" fmla="*/ 22042 h 1599111"/>
                <a:gd name="connsiteX16" fmla="*/ 520840 w 592420"/>
                <a:gd name="connsiteY16" fmla="*/ 15620 h 1599111"/>
                <a:gd name="connsiteX17" fmla="*/ 528498 w 592420"/>
                <a:gd name="connsiteY17" fmla="*/ 17492 h 1599111"/>
                <a:gd name="connsiteX18" fmla="*/ 558701 w 592420"/>
                <a:gd name="connsiteY18" fmla="*/ 36772 h 1599111"/>
                <a:gd name="connsiteX19" fmla="*/ 568306 w 592420"/>
                <a:gd name="connsiteY19" fmla="*/ 50544 h 1599111"/>
                <a:gd name="connsiteX20" fmla="*/ 576212 w 592420"/>
                <a:gd name="connsiteY20" fmla="*/ 188579 h 1599111"/>
                <a:gd name="connsiteX21" fmla="*/ 568939 w 592420"/>
                <a:gd name="connsiteY21" fmla="*/ 208545 h 1599111"/>
                <a:gd name="connsiteX22" fmla="*/ 545621 w 592420"/>
                <a:gd name="connsiteY22" fmla="*/ 238089 h 1599111"/>
                <a:gd name="connsiteX23" fmla="*/ 544230 w 592420"/>
                <a:gd name="connsiteY23" fmla="*/ 239098 h 1599111"/>
                <a:gd name="connsiteX24" fmla="*/ 591983 w 592420"/>
                <a:gd name="connsiteY24" fmla="*/ 612448 h 1599111"/>
                <a:gd name="connsiteX25" fmla="*/ 592420 w 592420"/>
                <a:gd name="connsiteY25" fmla="*/ 640798 h 1599111"/>
                <a:gd name="connsiteX26" fmla="*/ 571924 w 592420"/>
                <a:gd name="connsiteY26" fmla="*/ 1045329 h 1599111"/>
                <a:gd name="connsiteX27" fmla="*/ 568048 w 592420"/>
                <a:gd name="connsiteY27" fmla="*/ 1061071 h 1599111"/>
                <a:gd name="connsiteX28" fmla="*/ 571152 w 592420"/>
                <a:gd name="connsiteY28" fmla="*/ 1071502 h 1599111"/>
                <a:gd name="connsiteX29" fmla="*/ 400649 w 592420"/>
                <a:gd name="connsiteY29" fmla="*/ 1357138 h 1599111"/>
                <a:gd name="connsiteX30" fmla="*/ 159422 w 592420"/>
                <a:gd name="connsiteY30" fmla="*/ 1597620 h 1599111"/>
                <a:gd name="connsiteX31" fmla="*/ 3364 w 592420"/>
                <a:gd name="connsiteY31" fmla="*/ 1478983 h 1599111"/>
                <a:gd name="connsiteX32" fmla="*/ 52 w 592420"/>
                <a:gd name="connsiteY32" fmla="*/ 1467855 h 1599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92420" h="1599111">
                  <a:moveTo>
                    <a:pt x="52" y="1467855"/>
                  </a:moveTo>
                  <a:cubicBezTo>
                    <a:pt x="2226" y="1429986"/>
                    <a:pt x="71867" y="1312038"/>
                    <a:pt x="170556" y="1182219"/>
                  </a:cubicBezTo>
                  <a:cubicBezTo>
                    <a:pt x="255147" y="1070946"/>
                    <a:pt x="337043" y="982570"/>
                    <a:pt x="381328" y="951893"/>
                  </a:cubicBezTo>
                  <a:lnTo>
                    <a:pt x="393660" y="945107"/>
                  </a:lnTo>
                  <a:lnTo>
                    <a:pt x="389574" y="886271"/>
                  </a:lnTo>
                  <a:cubicBezTo>
                    <a:pt x="385955" y="816201"/>
                    <a:pt x="383842" y="731728"/>
                    <a:pt x="383842" y="640797"/>
                  </a:cubicBezTo>
                  <a:lnTo>
                    <a:pt x="384539" y="595586"/>
                  </a:lnTo>
                  <a:lnTo>
                    <a:pt x="429074" y="249300"/>
                  </a:lnTo>
                  <a:lnTo>
                    <a:pt x="314561" y="142922"/>
                  </a:lnTo>
                  <a:lnTo>
                    <a:pt x="312478" y="121704"/>
                  </a:lnTo>
                  <a:lnTo>
                    <a:pt x="314384" y="106139"/>
                  </a:lnTo>
                  <a:lnTo>
                    <a:pt x="408541" y="3313"/>
                  </a:lnTo>
                  <a:lnTo>
                    <a:pt x="422008" y="611"/>
                  </a:lnTo>
                  <a:cubicBezTo>
                    <a:pt x="439323" y="-1059"/>
                    <a:pt x="457022" y="716"/>
                    <a:pt x="474093" y="5644"/>
                  </a:cubicBezTo>
                  <a:lnTo>
                    <a:pt x="488552" y="11264"/>
                  </a:lnTo>
                  <a:lnTo>
                    <a:pt x="491490" y="22042"/>
                  </a:lnTo>
                  <a:lnTo>
                    <a:pt x="520840" y="15620"/>
                  </a:lnTo>
                  <a:lnTo>
                    <a:pt x="528498" y="17492"/>
                  </a:lnTo>
                  <a:cubicBezTo>
                    <a:pt x="540027" y="21830"/>
                    <a:pt x="550158" y="28437"/>
                    <a:pt x="558701" y="36772"/>
                  </a:cubicBezTo>
                  <a:lnTo>
                    <a:pt x="568306" y="50544"/>
                  </a:lnTo>
                  <a:lnTo>
                    <a:pt x="576212" y="188579"/>
                  </a:lnTo>
                  <a:lnTo>
                    <a:pt x="568939" y="208545"/>
                  </a:lnTo>
                  <a:cubicBezTo>
                    <a:pt x="562889" y="219474"/>
                    <a:pt x="555088" y="229460"/>
                    <a:pt x="545621" y="238089"/>
                  </a:cubicBezTo>
                  <a:lnTo>
                    <a:pt x="544230" y="239098"/>
                  </a:lnTo>
                  <a:lnTo>
                    <a:pt x="591983" y="612448"/>
                  </a:lnTo>
                  <a:lnTo>
                    <a:pt x="592420" y="640798"/>
                  </a:lnTo>
                  <a:cubicBezTo>
                    <a:pt x="592420" y="822660"/>
                    <a:pt x="583968" y="978683"/>
                    <a:pt x="571924" y="1045329"/>
                  </a:cubicBezTo>
                  <a:lnTo>
                    <a:pt x="568048" y="1061071"/>
                  </a:lnTo>
                  <a:lnTo>
                    <a:pt x="571152" y="1071502"/>
                  </a:lnTo>
                  <a:cubicBezTo>
                    <a:pt x="568979" y="1109371"/>
                    <a:pt x="499338" y="1227319"/>
                    <a:pt x="400649" y="1357138"/>
                  </a:cubicBezTo>
                  <a:cubicBezTo>
                    <a:pt x="287861" y="1505502"/>
                    <a:pt x="179864" y="1613161"/>
                    <a:pt x="159422" y="1597620"/>
                  </a:cubicBezTo>
                  <a:lnTo>
                    <a:pt x="3364" y="1478983"/>
                  </a:lnTo>
                  <a:cubicBezTo>
                    <a:pt x="808" y="1477040"/>
                    <a:pt x="-258" y="1473265"/>
                    <a:pt x="52" y="1467855"/>
                  </a:cubicBezTo>
                  <a:close/>
                </a:path>
              </a:pathLst>
            </a:custGeom>
            <a:solidFill>
              <a:srgbClr val="EED69D"/>
            </a:solidFill>
            <a:ln w="9525" cap="flat" cmpd="sng" algn="ctr">
              <a:noFill/>
              <a:prstDash val="solid"/>
            </a:ln>
            <a:effectLst/>
          </p:spPr>
          <p:txBody>
            <a:bodyPr wrap="square" rtlCol="0" anchor="ctr">
              <a:noAutofit/>
            </a:bodyPr>
            <a:lstStyle/>
            <a:p>
              <a:pPr algn="ctr" fontAlgn="base">
                <a:spcBef>
                  <a:spcPct val="0"/>
                </a:spcBef>
                <a:spcAft>
                  <a:spcPct val="0"/>
                </a:spcAft>
                <a:defRPr/>
              </a:pPr>
              <a:endParaRPr lang="en-US" sz="1530" kern="0" dirty="0">
                <a:solidFill>
                  <a:prstClr val="white"/>
                </a:solidFill>
                <a:latin typeface="Calibri"/>
              </a:endParaRPr>
            </a:p>
          </p:txBody>
        </p:sp>
      </p:grpSp>
      <p:grpSp>
        <p:nvGrpSpPr>
          <p:cNvPr id="2" name="Group 1">
            <a:extLst>
              <a:ext uri="{FF2B5EF4-FFF2-40B4-BE49-F238E27FC236}">
                <a16:creationId xmlns:a16="http://schemas.microsoft.com/office/drawing/2014/main" id="{2EF13FFC-4C18-5109-C1F5-D519EEA20DB3}"/>
              </a:ext>
            </a:extLst>
          </p:cNvPr>
          <p:cNvGrpSpPr/>
          <p:nvPr/>
        </p:nvGrpSpPr>
        <p:grpSpPr>
          <a:xfrm>
            <a:off x="7529261" y="3823384"/>
            <a:ext cx="617805" cy="586318"/>
            <a:chOff x="1851368" y="2814054"/>
            <a:chExt cx="889770" cy="864887"/>
          </a:xfrm>
        </p:grpSpPr>
        <p:grpSp>
          <p:nvGrpSpPr>
            <p:cNvPr id="3" name="Group 2">
              <a:extLst>
                <a:ext uri="{FF2B5EF4-FFF2-40B4-BE49-F238E27FC236}">
                  <a16:creationId xmlns:a16="http://schemas.microsoft.com/office/drawing/2014/main" id="{148A6D5E-03E5-3750-9A09-CDAEDBD8B07C}"/>
                </a:ext>
              </a:extLst>
            </p:cNvPr>
            <p:cNvGrpSpPr/>
            <p:nvPr/>
          </p:nvGrpSpPr>
          <p:grpSpPr>
            <a:xfrm>
              <a:off x="1851368" y="2814054"/>
              <a:ext cx="889770" cy="864887"/>
              <a:chOff x="6728293" y="3633510"/>
              <a:chExt cx="889770" cy="864887"/>
            </a:xfrm>
          </p:grpSpPr>
          <p:grpSp>
            <p:nvGrpSpPr>
              <p:cNvPr id="16" name="Group 15">
                <a:extLst>
                  <a:ext uri="{FF2B5EF4-FFF2-40B4-BE49-F238E27FC236}">
                    <a16:creationId xmlns:a16="http://schemas.microsoft.com/office/drawing/2014/main" id="{4BD9A68D-789E-326C-E1AF-C5F30399CC5A}"/>
                  </a:ext>
                </a:extLst>
              </p:cNvPr>
              <p:cNvGrpSpPr/>
              <p:nvPr/>
            </p:nvGrpSpPr>
            <p:grpSpPr>
              <a:xfrm rot="1879854" flipH="1">
                <a:off x="7217848" y="3717037"/>
                <a:ext cx="386764" cy="226743"/>
                <a:chOff x="5136060" y="1710152"/>
                <a:chExt cx="538831" cy="347248"/>
              </a:xfrm>
            </p:grpSpPr>
            <p:sp>
              <p:nvSpPr>
                <p:cNvPr id="23" name="Oval 5">
                  <a:extLst>
                    <a:ext uri="{FF2B5EF4-FFF2-40B4-BE49-F238E27FC236}">
                      <a16:creationId xmlns:a16="http://schemas.microsoft.com/office/drawing/2014/main" id="{923D9A72-64FB-13BD-A20C-CC489633CF66}"/>
                    </a:ext>
                  </a:extLst>
                </p:cNvPr>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nvGrpSpPr>
                <p:cNvPr id="24" name="Group 23">
                  <a:extLst>
                    <a:ext uri="{FF2B5EF4-FFF2-40B4-BE49-F238E27FC236}">
                      <a16:creationId xmlns:a16="http://schemas.microsoft.com/office/drawing/2014/main" id="{5C847266-0AB2-1D22-BB53-5562D95BD07E}"/>
                    </a:ext>
                  </a:extLst>
                </p:cNvPr>
                <p:cNvGrpSpPr/>
                <p:nvPr/>
              </p:nvGrpSpPr>
              <p:grpSpPr>
                <a:xfrm rot="20545732">
                  <a:off x="5242936" y="1710152"/>
                  <a:ext cx="85726" cy="45719"/>
                  <a:chOff x="5293988" y="1700325"/>
                  <a:chExt cx="85726" cy="42639"/>
                </a:xfrm>
              </p:grpSpPr>
              <p:cxnSp>
                <p:nvCxnSpPr>
                  <p:cNvPr id="30" name="Straight Connector 29">
                    <a:extLst>
                      <a:ext uri="{FF2B5EF4-FFF2-40B4-BE49-F238E27FC236}">
                        <a16:creationId xmlns:a16="http://schemas.microsoft.com/office/drawing/2014/main" id="{E4C913D1-871E-61B8-39AA-4A94F2E0C502}"/>
                      </a:ext>
                    </a:extLst>
                  </p:cNvPr>
                  <p:cNvCxnSpPr/>
                  <p:nvPr/>
                </p:nvCxnSpPr>
                <p:spPr>
                  <a:xfrm>
                    <a:off x="5293988"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31" name="Straight Connector 30">
                    <a:extLst>
                      <a:ext uri="{FF2B5EF4-FFF2-40B4-BE49-F238E27FC236}">
                        <a16:creationId xmlns:a16="http://schemas.microsoft.com/office/drawing/2014/main" id="{58933A5B-FCFF-B4DF-173D-F3C931739BAE}"/>
                      </a:ext>
                    </a:extLst>
                  </p:cNvPr>
                  <p:cNvCxnSpPr/>
                  <p:nvPr/>
                </p:nvCxnSpPr>
                <p:spPr>
                  <a:xfrm>
                    <a:off x="5336850"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32" name="Straight Connector 31">
                    <a:extLst>
                      <a:ext uri="{FF2B5EF4-FFF2-40B4-BE49-F238E27FC236}">
                        <a16:creationId xmlns:a16="http://schemas.microsoft.com/office/drawing/2014/main" id="{E96BB055-ACF3-E269-F87B-5143F196B517}"/>
                      </a:ext>
                    </a:extLst>
                  </p:cNvPr>
                  <p:cNvCxnSpPr/>
                  <p:nvPr/>
                </p:nvCxnSpPr>
                <p:spPr>
                  <a:xfrm>
                    <a:off x="5379714" y="1700325"/>
                    <a:ext cx="0" cy="42639"/>
                  </a:xfrm>
                  <a:prstGeom prst="line">
                    <a:avLst/>
                  </a:prstGeom>
                  <a:noFill/>
                  <a:ln w="31750" cap="sq" cmpd="dbl" algn="ctr">
                    <a:solidFill>
                      <a:sysClr val="windowText" lastClr="000000"/>
                    </a:solidFill>
                    <a:prstDash val="dashDot"/>
                    <a:round/>
                    <a:headEnd type="none" w="med" len="sm"/>
                    <a:tailEnd type="none"/>
                  </a:ln>
                  <a:effectLst/>
                </p:spPr>
              </p:cxnSp>
            </p:grpSp>
            <p:sp>
              <p:nvSpPr>
                <p:cNvPr id="25" name="Oval 4">
                  <a:extLst>
                    <a:ext uri="{FF2B5EF4-FFF2-40B4-BE49-F238E27FC236}">
                      <a16:creationId xmlns:a16="http://schemas.microsoft.com/office/drawing/2014/main" id="{12A872D3-4EC7-236D-A09D-4A910FA5A1D3}"/>
                    </a:ext>
                  </a:extLst>
                </p:cNvPr>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26" name="Oval 25">
                  <a:extLst>
                    <a:ext uri="{FF2B5EF4-FFF2-40B4-BE49-F238E27FC236}">
                      <a16:creationId xmlns:a16="http://schemas.microsoft.com/office/drawing/2014/main" id="{7AED9302-9768-0245-44D6-C4C76092A3E6}"/>
                    </a:ext>
                  </a:extLst>
                </p:cNvPr>
                <p:cNvSpPr/>
                <p:nvPr/>
              </p:nvSpPr>
              <p:spPr>
                <a:xfrm>
                  <a:off x="5275412" y="1778000"/>
                  <a:ext cx="279400" cy="279400"/>
                </a:xfrm>
                <a:prstGeom prst="ellipse">
                  <a:avLst/>
                </a:prstGeom>
                <a:solidFill>
                  <a:srgbClr val="864826"/>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27" name="Oval 26">
                  <a:extLst>
                    <a:ext uri="{FF2B5EF4-FFF2-40B4-BE49-F238E27FC236}">
                      <a16:creationId xmlns:a16="http://schemas.microsoft.com/office/drawing/2014/main" id="{078CF974-9A3F-0F56-CCC0-BD4C6CD65C70}"/>
                    </a:ext>
                  </a:extLst>
                </p:cNvPr>
                <p:cNvSpPr/>
                <p:nvPr/>
              </p:nvSpPr>
              <p:spPr>
                <a:xfrm>
                  <a:off x="5331124" y="1833712"/>
                  <a:ext cx="223688" cy="223688"/>
                </a:xfrm>
                <a:prstGeom prst="ellipse">
                  <a:avLst/>
                </a:prstGeom>
                <a:solidFill>
                  <a:srgbClr val="33030D"/>
                </a:solidFill>
                <a:ln w="12700" cap="flat" cmpd="sng" algn="ctr">
                  <a:noFill/>
                  <a:prstDash val="solid"/>
                  <a:miter lim="800000"/>
                </a:ln>
                <a:effectLst/>
              </p:spPr>
              <p:txBody>
                <a:bodyPr rtlCol="0" anchor="ctr"/>
                <a:lstStyle/>
                <a:p>
                  <a:pPr algn="ctr">
                    <a:defRPr/>
                  </a:pPr>
                  <a:endParaRPr lang="en-US" sz="1530" kern="0" dirty="0">
                    <a:solidFill>
                      <a:prstClr val="white"/>
                    </a:solidFill>
                    <a:latin typeface="Calibri"/>
                  </a:endParaRPr>
                </a:p>
              </p:txBody>
            </p:sp>
            <p:sp>
              <p:nvSpPr>
                <p:cNvPr id="28" name="Oval 27">
                  <a:extLst>
                    <a:ext uri="{FF2B5EF4-FFF2-40B4-BE49-F238E27FC236}">
                      <a16:creationId xmlns:a16="http://schemas.microsoft.com/office/drawing/2014/main" id="{89C4B378-8792-9457-FA15-AA7151557FEE}"/>
                    </a:ext>
                  </a:extLst>
                </p:cNvPr>
                <p:cNvSpPr/>
                <p:nvPr/>
              </p:nvSpPr>
              <p:spPr>
                <a:xfrm>
                  <a:off x="5404868" y="1846412"/>
                  <a:ext cx="127000" cy="127000"/>
                </a:xfrm>
                <a:prstGeom prst="ellipse">
                  <a:avLst/>
                </a:prstGeom>
                <a:solidFill>
                  <a:srgbClr val="B46004"/>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29" name="Oval 28">
                  <a:extLst>
                    <a:ext uri="{FF2B5EF4-FFF2-40B4-BE49-F238E27FC236}">
                      <a16:creationId xmlns:a16="http://schemas.microsoft.com/office/drawing/2014/main" id="{2F642772-E520-9F00-B73D-5E412E922258}"/>
                    </a:ext>
                  </a:extLst>
                </p:cNvPr>
                <p:cNvSpPr/>
                <p:nvPr/>
              </p:nvSpPr>
              <p:spPr>
                <a:xfrm>
                  <a:off x="5442970" y="1903413"/>
                  <a:ext cx="88898" cy="82699"/>
                </a:xfrm>
                <a:prstGeom prst="ellipse">
                  <a:avLst/>
                </a:pr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sp>
            <p:nvSpPr>
              <p:cNvPr id="17" name="Freeform: Shape 16">
                <a:extLst>
                  <a:ext uri="{FF2B5EF4-FFF2-40B4-BE49-F238E27FC236}">
                    <a16:creationId xmlns:a16="http://schemas.microsoft.com/office/drawing/2014/main" id="{A0F3BA00-88A6-965B-AA6A-F2EFCAF0CE72}"/>
                  </a:ext>
                </a:extLst>
              </p:cNvPr>
              <p:cNvSpPr/>
              <p:nvPr/>
            </p:nvSpPr>
            <p:spPr>
              <a:xfrm flipH="1">
                <a:off x="7139714" y="4060428"/>
                <a:ext cx="126565" cy="99681"/>
              </a:xfrm>
              <a:custGeom>
                <a:avLst/>
                <a:gdLst>
                  <a:gd name="connsiteX0" fmla="*/ 52387 w 133350"/>
                  <a:gd name="connsiteY0" fmla="*/ 0 h 104775"/>
                  <a:gd name="connsiteX1" fmla="*/ 0 w 133350"/>
                  <a:gd name="connsiteY1" fmla="*/ 95250 h 104775"/>
                  <a:gd name="connsiteX2" fmla="*/ 133350 w 133350"/>
                  <a:gd name="connsiteY2" fmla="*/ 104775 h 104775"/>
                  <a:gd name="connsiteX0" fmla="*/ 52387 w 122112"/>
                  <a:gd name="connsiteY0" fmla="*/ 0 h 95250"/>
                  <a:gd name="connsiteX1" fmla="*/ 0 w 122112"/>
                  <a:gd name="connsiteY1" fmla="*/ 95250 h 95250"/>
                  <a:gd name="connsiteX2" fmla="*/ 122112 w 122112"/>
                  <a:gd name="connsiteY2" fmla="*/ 78059 h 95250"/>
                  <a:gd name="connsiteX0" fmla="*/ 54226 w 123951"/>
                  <a:gd name="connsiteY0" fmla="*/ 0 h 99010"/>
                  <a:gd name="connsiteX1" fmla="*/ 1839 w 123951"/>
                  <a:gd name="connsiteY1" fmla="*/ 95250 h 99010"/>
                  <a:gd name="connsiteX2" fmla="*/ 123951 w 123951"/>
                  <a:gd name="connsiteY2" fmla="*/ 78059 h 99010"/>
                  <a:gd name="connsiteX0" fmla="*/ 46040 w 124756"/>
                  <a:gd name="connsiteY0" fmla="*/ 0 h 121163"/>
                  <a:gd name="connsiteX1" fmla="*/ 2644 w 124756"/>
                  <a:gd name="connsiteY1" fmla="*/ 116029 h 121163"/>
                  <a:gd name="connsiteX2" fmla="*/ 124756 w 124756"/>
                  <a:gd name="connsiteY2" fmla="*/ 98838 h 121163"/>
                  <a:gd name="connsiteX0" fmla="*/ 44629 w 93376"/>
                  <a:gd name="connsiteY0" fmla="*/ 0 h 129127"/>
                  <a:gd name="connsiteX1" fmla="*/ 1233 w 93376"/>
                  <a:gd name="connsiteY1" fmla="*/ 116029 h 129127"/>
                  <a:gd name="connsiteX2" fmla="*/ 93376 w 93376"/>
                  <a:gd name="connsiteY2" fmla="*/ 122587 h 129127"/>
                  <a:gd name="connsiteX0" fmla="*/ 33810 w 94544"/>
                  <a:gd name="connsiteY0" fmla="*/ 0 h 108102"/>
                  <a:gd name="connsiteX1" fmla="*/ 2401 w 94544"/>
                  <a:gd name="connsiteY1" fmla="*/ 96239 h 108102"/>
                  <a:gd name="connsiteX2" fmla="*/ 94544 w 94544"/>
                  <a:gd name="connsiteY2" fmla="*/ 102797 h 108102"/>
                </a:gdLst>
                <a:ahLst/>
                <a:cxnLst>
                  <a:cxn ang="0">
                    <a:pos x="connsiteX0" y="connsiteY0"/>
                  </a:cxn>
                  <a:cxn ang="0">
                    <a:pos x="connsiteX1" y="connsiteY1"/>
                  </a:cxn>
                  <a:cxn ang="0">
                    <a:pos x="connsiteX2" y="connsiteY2"/>
                  </a:cxn>
                </a:cxnLst>
                <a:rect l="l" t="t" r="r" b="b"/>
                <a:pathLst>
                  <a:path w="94544" h="108102">
                    <a:moveTo>
                      <a:pt x="33810" y="0"/>
                    </a:moveTo>
                    <a:cubicBezTo>
                      <a:pt x="16348" y="31750"/>
                      <a:pt x="-7721" y="79106"/>
                      <a:pt x="2401" y="96239"/>
                    </a:cubicBezTo>
                    <a:cubicBezTo>
                      <a:pt x="12523" y="113372"/>
                      <a:pt x="53840" y="108527"/>
                      <a:pt x="94544" y="102797"/>
                    </a:cubicBezTo>
                  </a:path>
                </a:pathLst>
              </a:custGeom>
              <a:noFill/>
              <a:ln w="12700" cap="flat" cmpd="sng" algn="ctr">
                <a:solidFill>
                  <a:srgbClr val="A75809"/>
                </a:solid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8" name="Oval 17">
                <a:extLst>
                  <a:ext uri="{FF2B5EF4-FFF2-40B4-BE49-F238E27FC236}">
                    <a16:creationId xmlns:a16="http://schemas.microsoft.com/office/drawing/2014/main" id="{77A59F03-BA5A-035E-EE39-A7367E5DCD31}"/>
                  </a:ext>
                </a:extLst>
              </p:cNvPr>
              <p:cNvSpPr/>
              <p:nvPr/>
            </p:nvSpPr>
            <p:spPr>
              <a:xfrm flipH="1">
                <a:off x="7370494" y="4013886"/>
                <a:ext cx="247569" cy="200609"/>
              </a:xfrm>
              <a:prstGeom prst="ellipse">
                <a:avLst/>
              </a:prstGeom>
              <a:solidFill>
                <a:srgbClr val="FF0000">
                  <a:alpha val="8000"/>
                </a:srgbClr>
              </a:solidFill>
              <a:ln w="12700" cap="flat" cmpd="sng" algn="ctr">
                <a:noFill/>
                <a:prstDash val="solid"/>
                <a:miter lim="800000"/>
              </a:ln>
              <a:effectLst/>
            </p:spPr>
            <p:txBody>
              <a:bodyPr rtlCol="0" anchor="ctr"/>
              <a:lstStyle/>
              <a:p>
                <a:pPr algn="ctr">
                  <a:defRPr/>
                </a:pPr>
                <a:endParaRPr lang="en-US" kern="0">
                  <a:solidFill>
                    <a:prstClr val="white"/>
                  </a:solidFill>
                  <a:latin typeface="Calibri"/>
                </a:endParaRPr>
              </a:p>
            </p:txBody>
          </p:sp>
          <p:sp>
            <p:nvSpPr>
              <p:cNvPr id="19" name="Oval 18">
                <a:extLst>
                  <a:ext uri="{FF2B5EF4-FFF2-40B4-BE49-F238E27FC236}">
                    <a16:creationId xmlns:a16="http://schemas.microsoft.com/office/drawing/2014/main" id="{8763BCA9-B66E-B8C8-366F-1D9897451661}"/>
                  </a:ext>
                </a:extLst>
              </p:cNvPr>
              <p:cNvSpPr/>
              <p:nvPr/>
            </p:nvSpPr>
            <p:spPr>
              <a:xfrm flipH="1">
                <a:off x="6740737" y="4015344"/>
                <a:ext cx="247569" cy="200609"/>
              </a:xfrm>
              <a:prstGeom prst="ellipse">
                <a:avLst/>
              </a:prstGeom>
              <a:solidFill>
                <a:srgbClr val="FF0000">
                  <a:alpha val="8000"/>
                </a:srgbClr>
              </a:solidFill>
              <a:ln w="12700" cap="flat" cmpd="sng" algn="ctr">
                <a:noFill/>
                <a:prstDash val="solid"/>
                <a:miter lim="800000"/>
              </a:ln>
              <a:effectLst/>
            </p:spPr>
            <p:txBody>
              <a:bodyPr rtlCol="0" anchor="ctr"/>
              <a:lstStyle/>
              <a:p>
                <a:pPr algn="ctr">
                  <a:defRPr/>
                </a:pPr>
                <a:endParaRPr lang="en-US" kern="0">
                  <a:solidFill>
                    <a:prstClr val="white"/>
                  </a:solidFill>
                  <a:latin typeface="Calibri"/>
                </a:endParaRPr>
              </a:p>
            </p:txBody>
          </p:sp>
          <p:sp>
            <p:nvSpPr>
              <p:cNvPr id="20" name="Diagonal Stripe 19">
                <a:extLst>
                  <a:ext uri="{FF2B5EF4-FFF2-40B4-BE49-F238E27FC236}">
                    <a16:creationId xmlns:a16="http://schemas.microsoft.com/office/drawing/2014/main" id="{46961F43-44F6-CCDF-951D-CCBDED5DFA04}"/>
                  </a:ext>
                </a:extLst>
              </p:cNvPr>
              <p:cNvSpPr/>
              <p:nvPr/>
            </p:nvSpPr>
            <p:spPr>
              <a:xfrm rot="609218">
                <a:off x="7217412" y="3641433"/>
                <a:ext cx="370838" cy="88647"/>
              </a:xfrm>
              <a:prstGeom prst="diagStripe">
                <a:avLst/>
              </a:prstGeom>
              <a:solidFill>
                <a:srgbClr val="843C0C"/>
              </a:solidFill>
              <a:ln w="12700" cap="flat" cmpd="sng" algn="ctr">
                <a:noFill/>
                <a:prstDash val="solid"/>
                <a:miter lim="800000"/>
              </a:ln>
              <a:effectLst/>
            </p:spPr>
            <p:txBody>
              <a:bodyPr rtlCol="0" anchor="ctr"/>
              <a:lstStyle/>
              <a:p>
                <a:pPr algn="ctr">
                  <a:defRPr/>
                </a:pPr>
                <a:endParaRPr lang="en-US" kern="0">
                  <a:solidFill>
                    <a:prstClr val="white"/>
                  </a:solidFill>
                  <a:latin typeface="Corbel" panose="020B0503020204020204"/>
                </a:endParaRPr>
              </a:p>
            </p:txBody>
          </p:sp>
          <p:sp>
            <p:nvSpPr>
              <p:cNvPr id="21" name="Diagonal Stripe 20">
                <a:extLst>
                  <a:ext uri="{FF2B5EF4-FFF2-40B4-BE49-F238E27FC236}">
                    <a16:creationId xmlns:a16="http://schemas.microsoft.com/office/drawing/2014/main" id="{265E388C-F503-AD03-5BDE-B0BD5561106B}"/>
                  </a:ext>
                </a:extLst>
              </p:cNvPr>
              <p:cNvSpPr/>
              <p:nvPr/>
            </p:nvSpPr>
            <p:spPr>
              <a:xfrm rot="20990782" flipH="1">
                <a:off x="6728293" y="3633510"/>
                <a:ext cx="370838" cy="98674"/>
              </a:xfrm>
              <a:prstGeom prst="diagStripe">
                <a:avLst/>
              </a:prstGeom>
              <a:solidFill>
                <a:srgbClr val="843C0C"/>
              </a:solidFill>
              <a:ln w="12700" cap="flat" cmpd="sng" algn="ctr">
                <a:noFill/>
                <a:prstDash val="solid"/>
                <a:miter lim="800000"/>
              </a:ln>
              <a:effectLst/>
            </p:spPr>
            <p:txBody>
              <a:bodyPr rtlCol="0" anchor="ctr"/>
              <a:lstStyle/>
              <a:p>
                <a:pPr algn="ctr">
                  <a:defRPr/>
                </a:pPr>
                <a:endParaRPr lang="en-US" kern="0">
                  <a:solidFill>
                    <a:prstClr val="white"/>
                  </a:solidFill>
                  <a:latin typeface="Corbel" panose="020B0503020204020204"/>
                </a:endParaRPr>
              </a:p>
            </p:txBody>
          </p:sp>
          <p:sp>
            <p:nvSpPr>
              <p:cNvPr id="22" name="Isosceles Triangle 21">
                <a:extLst>
                  <a:ext uri="{FF2B5EF4-FFF2-40B4-BE49-F238E27FC236}">
                    <a16:creationId xmlns:a16="http://schemas.microsoft.com/office/drawing/2014/main" id="{AF89D068-2F50-76C0-1797-AC34EF5715EB}"/>
                  </a:ext>
                </a:extLst>
              </p:cNvPr>
              <p:cNvSpPr/>
              <p:nvPr/>
            </p:nvSpPr>
            <p:spPr>
              <a:xfrm rot="10800000" flipH="1">
                <a:off x="7003386" y="4334486"/>
                <a:ext cx="343536" cy="163911"/>
              </a:xfrm>
              <a:prstGeom prst="triangle">
                <a:avLst/>
              </a:prstGeom>
              <a:solidFill>
                <a:sysClr val="window" lastClr="FFFFFF"/>
              </a:solidFill>
              <a:ln w="19050" cap="flat" cmpd="sng" algn="ctr">
                <a:solidFill>
                  <a:srgbClr val="FF0000">
                    <a:lumMod val="40000"/>
                    <a:lumOff val="60000"/>
                  </a:srgbClr>
                </a:solid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grpSp>
        <p:grpSp>
          <p:nvGrpSpPr>
            <p:cNvPr id="4" name="Group 3">
              <a:extLst>
                <a:ext uri="{FF2B5EF4-FFF2-40B4-BE49-F238E27FC236}">
                  <a16:creationId xmlns:a16="http://schemas.microsoft.com/office/drawing/2014/main" id="{20EEAE6A-9BD5-A326-7D3C-8D6226BF6C96}"/>
                </a:ext>
              </a:extLst>
            </p:cNvPr>
            <p:cNvGrpSpPr/>
            <p:nvPr/>
          </p:nvGrpSpPr>
          <p:grpSpPr>
            <a:xfrm rot="19894200">
              <a:off x="1864249" y="2894024"/>
              <a:ext cx="386764" cy="226743"/>
              <a:chOff x="5136060" y="1710152"/>
              <a:chExt cx="538831" cy="347248"/>
            </a:xfrm>
          </p:grpSpPr>
          <p:sp>
            <p:nvSpPr>
              <p:cNvPr id="5" name="Oval 5">
                <a:extLst>
                  <a:ext uri="{FF2B5EF4-FFF2-40B4-BE49-F238E27FC236}">
                    <a16:creationId xmlns:a16="http://schemas.microsoft.com/office/drawing/2014/main" id="{AECA354A-43EE-445D-5D49-81C1D65E68D0}"/>
                  </a:ext>
                </a:extLst>
              </p:cNvPr>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nvGrpSpPr>
              <p:cNvPr id="6" name="Group 5">
                <a:extLst>
                  <a:ext uri="{FF2B5EF4-FFF2-40B4-BE49-F238E27FC236}">
                    <a16:creationId xmlns:a16="http://schemas.microsoft.com/office/drawing/2014/main" id="{7651F6FE-69B2-5049-65B5-B5D2C564FB31}"/>
                  </a:ext>
                </a:extLst>
              </p:cNvPr>
              <p:cNvGrpSpPr/>
              <p:nvPr/>
            </p:nvGrpSpPr>
            <p:grpSpPr>
              <a:xfrm rot="20545732">
                <a:off x="5242936" y="1710152"/>
                <a:ext cx="85726" cy="45719"/>
                <a:chOff x="5293988" y="1700325"/>
                <a:chExt cx="85726" cy="42639"/>
              </a:xfrm>
            </p:grpSpPr>
            <p:cxnSp>
              <p:nvCxnSpPr>
                <p:cNvPr id="13" name="Straight Connector 12">
                  <a:extLst>
                    <a:ext uri="{FF2B5EF4-FFF2-40B4-BE49-F238E27FC236}">
                      <a16:creationId xmlns:a16="http://schemas.microsoft.com/office/drawing/2014/main" id="{4453ABBD-7BC7-6FA0-A570-BCF39F81BA59}"/>
                    </a:ext>
                  </a:extLst>
                </p:cNvPr>
                <p:cNvCxnSpPr/>
                <p:nvPr/>
              </p:nvCxnSpPr>
              <p:spPr>
                <a:xfrm>
                  <a:off x="5293988"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14" name="Straight Connector 13">
                  <a:extLst>
                    <a:ext uri="{FF2B5EF4-FFF2-40B4-BE49-F238E27FC236}">
                      <a16:creationId xmlns:a16="http://schemas.microsoft.com/office/drawing/2014/main" id="{EFA60521-62CC-F6D3-B31F-1F19D98CF054}"/>
                    </a:ext>
                  </a:extLst>
                </p:cNvPr>
                <p:cNvCxnSpPr/>
                <p:nvPr/>
              </p:nvCxnSpPr>
              <p:spPr>
                <a:xfrm>
                  <a:off x="5336850"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15" name="Straight Connector 14">
                  <a:extLst>
                    <a:ext uri="{FF2B5EF4-FFF2-40B4-BE49-F238E27FC236}">
                      <a16:creationId xmlns:a16="http://schemas.microsoft.com/office/drawing/2014/main" id="{A538657D-F9A8-5626-DCAB-88B8FDB60110}"/>
                    </a:ext>
                  </a:extLst>
                </p:cNvPr>
                <p:cNvCxnSpPr/>
                <p:nvPr/>
              </p:nvCxnSpPr>
              <p:spPr>
                <a:xfrm>
                  <a:off x="5379714" y="1700325"/>
                  <a:ext cx="0" cy="42639"/>
                </a:xfrm>
                <a:prstGeom prst="line">
                  <a:avLst/>
                </a:prstGeom>
                <a:noFill/>
                <a:ln w="31750" cap="sq" cmpd="dbl" algn="ctr">
                  <a:solidFill>
                    <a:sysClr val="windowText" lastClr="000000"/>
                  </a:solidFill>
                  <a:prstDash val="dashDot"/>
                  <a:round/>
                  <a:headEnd type="none" w="med" len="sm"/>
                  <a:tailEnd type="none"/>
                </a:ln>
                <a:effectLst/>
              </p:spPr>
            </p:cxnSp>
          </p:grpSp>
          <p:sp>
            <p:nvSpPr>
              <p:cNvPr id="8" name="Oval 4">
                <a:extLst>
                  <a:ext uri="{FF2B5EF4-FFF2-40B4-BE49-F238E27FC236}">
                    <a16:creationId xmlns:a16="http://schemas.microsoft.com/office/drawing/2014/main" id="{E4889C0D-1C4F-90A9-38B9-4E1650672190}"/>
                  </a:ext>
                </a:extLst>
              </p:cNvPr>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9" name="Oval 8">
                <a:extLst>
                  <a:ext uri="{FF2B5EF4-FFF2-40B4-BE49-F238E27FC236}">
                    <a16:creationId xmlns:a16="http://schemas.microsoft.com/office/drawing/2014/main" id="{C0FAFA66-69BC-7134-30A0-092A49412B7F}"/>
                  </a:ext>
                </a:extLst>
              </p:cNvPr>
              <p:cNvSpPr/>
              <p:nvPr/>
            </p:nvSpPr>
            <p:spPr>
              <a:xfrm>
                <a:off x="5275412" y="1778000"/>
                <a:ext cx="279400" cy="279400"/>
              </a:xfrm>
              <a:prstGeom prst="ellipse">
                <a:avLst/>
              </a:prstGeom>
              <a:solidFill>
                <a:srgbClr val="864826"/>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0" name="Oval 9">
                <a:extLst>
                  <a:ext uri="{FF2B5EF4-FFF2-40B4-BE49-F238E27FC236}">
                    <a16:creationId xmlns:a16="http://schemas.microsoft.com/office/drawing/2014/main" id="{F339BBBE-727B-A195-2875-7A012E0B6F31}"/>
                  </a:ext>
                </a:extLst>
              </p:cNvPr>
              <p:cNvSpPr/>
              <p:nvPr/>
            </p:nvSpPr>
            <p:spPr>
              <a:xfrm>
                <a:off x="5331124" y="1833712"/>
                <a:ext cx="223688" cy="223688"/>
              </a:xfrm>
              <a:prstGeom prst="ellipse">
                <a:avLst/>
              </a:prstGeom>
              <a:solidFill>
                <a:srgbClr val="33030D"/>
              </a:solidFill>
              <a:ln w="12700" cap="flat" cmpd="sng" algn="ctr">
                <a:noFill/>
                <a:prstDash val="solid"/>
                <a:miter lim="800000"/>
              </a:ln>
              <a:effectLst/>
            </p:spPr>
            <p:txBody>
              <a:bodyPr rtlCol="0" anchor="ctr"/>
              <a:lstStyle/>
              <a:p>
                <a:pPr algn="ctr">
                  <a:defRPr/>
                </a:pPr>
                <a:endParaRPr lang="en-US" sz="1530" kern="0" dirty="0">
                  <a:solidFill>
                    <a:prstClr val="white"/>
                  </a:solidFill>
                  <a:latin typeface="Calibri"/>
                </a:endParaRPr>
              </a:p>
            </p:txBody>
          </p:sp>
          <p:sp>
            <p:nvSpPr>
              <p:cNvPr id="11" name="Oval 10">
                <a:extLst>
                  <a:ext uri="{FF2B5EF4-FFF2-40B4-BE49-F238E27FC236}">
                    <a16:creationId xmlns:a16="http://schemas.microsoft.com/office/drawing/2014/main" id="{8C5AE949-B5B5-2D6D-1E04-89E003DDAAB2}"/>
                  </a:ext>
                </a:extLst>
              </p:cNvPr>
              <p:cNvSpPr/>
              <p:nvPr/>
            </p:nvSpPr>
            <p:spPr>
              <a:xfrm>
                <a:off x="5404868" y="1846412"/>
                <a:ext cx="127000" cy="127000"/>
              </a:xfrm>
              <a:prstGeom prst="ellipse">
                <a:avLst/>
              </a:prstGeom>
              <a:solidFill>
                <a:srgbClr val="B46004"/>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12" name="Oval 11">
                <a:extLst>
                  <a:ext uri="{FF2B5EF4-FFF2-40B4-BE49-F238E27FC236}">
                    <a16:creationId xmlns:a16="http://schemas.microsoft.com/office/drawing/2014/main" id="{191A2CAB-35AE-E5CC-A85B-4F3799258685}"/>
                  </a:ext>
                </a:extLst>
              </p:cNvPr>
              <p:cNvSpPr/>
              <p:nvPr/>
            </p:nvSpPr>
            <p:spPr>
              <a:xfrm>
                <a:off x="5442970" y="1903413"/>
                <a:ext cx="88898" cy="82699"/>
              </a:xfrm>
              <a:prstGeom prst="ellipse">
                <a:avLst/>
              </a:pr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grpSp>
    </p:spTree>
    <p:extLst>
      <p:ext uri="{BB962C8B-B14F-4D97-AF65-F5344CB8AC3E}">
        <p14:creationId xmlns:p14="http://schemas.microsoft.com/office/powerpoint/2010/main" val="26215815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584F6E-2A4F-417C-957D-7C6448E7254C}"/>
              </a:ext>
            </a:extLst>
          </p:cNvPr>
          <p:cNvSpPr/>
          <p:nvPr/>
        </p:nvSpPr>
        <p:spPr>
          <a:xfrm>
            <a:off x="0" y="5642784"/>
            <a:ext cx="12192000" cy="121521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0" y="0"/>
            <a:ext cx="12192000" cy="1097280"/>
          </a:xfrm>
          <a:solidFill>
            <a:srgbClr val="712766"/>
          </a:solidFill>
        </p:spPr>
        <p:txBody>
          <a:bodyPr>
            <a:normAutofit/>
          </a:bodyPr>
          <a:lstStyle/>
          <a:p>
            <a:pPr marL="457200" algn="l"/>
            <a:r>
              <a:rPr lang="en-US" sz="4800" b="1" dirty="0">
                <a:solidFill>
                  <a:schemeClr val="bg1"/>
                </a:solidFill>
                <a:latin typeface="Juice ITC" panose="04040403040A02020202" pitchFamily="82" charset="0"/>
              </a:rPr>
              <a:t>Sanitation Checklist Categories</a:t>
            </a:r>
            <a:endParaRPr lang="en-US" sz="4800" dirty="0">
              <a:solidFill>
                <a:schemeClr val="bg1"/>
              </a:solidFill>
              <a:latin typeface="Juice ITC" panose="04040403040A02020202" pitchFamily="82" charset="0"/>
            </a:endParaRPr>
          </a:p>
        </p:txBody>
      </p:sp>
      <p:grpSp>
        <p:nvGrpSpPr>
          <p:cNvPr id="5" name="Group 4"/>
          <p:cNvGrpSpPr/>
          <p:nvPr/>
        </p:nvGrpSpPr>
        <p:grpSpPr>
          <a:xfrm>
            <a:off x="916839" y="1174071"/>
            <a:ext cx="3962400" cy="5505229"/>
            <a:chOff x="497001" y="1796902"/>
            <a:chExt cx="3670958" cy="4965405"/>
          </a:xfrm>
        </p:grpSpPr>
        <p:sp>
          <p:nvSpPr>
            <p:cNvPr id="3" name="Rectangle 2"/>
            <p:cNvSpPr/>
            <p:nvPr/>
          </p:nvSpPr>
          <p:spPr>
            <a:xfrm>
              <a:off x="497001" y="1796902"/>
              <a:ext cx="3670958" cy="4965405"/>
            </a:xfrm>
            <a:prstGeom prst="rect">
              <a:avLst/>
            </a:prstGeom>
            <a:solidFill>
              <a:srgbClr val="B7DEE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descr="Screen Clipping">
              <a:extLst>
                <a:ext uri="{FF2B5EF4-FFF2-40B4-BE49-F238E27FC236}">
                  <a16:creationId xmlns:a16="http://schemas.microsoft.com/office/drawing/2014/main" id="{68351CF8-D63D-4710-ACEF-7F75079145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065" y="1890499"/>
              <a:ext cx="3494988" cy="4754880"/>
            </a:xfrm>
            <a:prstGeom prst="rect">
              <a:avLst/>
            </a:prstGeom>
            <a:ln w="12700">
              <a:solidFill>
                <a:srgbClr val="000000"/>
              </a:solidFill>
            </a:ln>
          </p:spPr>
        </p:pic>
      </p:grpSp>
      <p:sp>
        <p:nvSpPr>
          <p:cNvPr id="9" name="TextBox 8">
            <a:extLst>
              <a:ext uri="{FF2B5EF4-FFF2-40B4-BE49-F238E27FC236}">
                <a16:creationId xmlns:a16="http://schemas.microsoft.com/office/drawing/2014/main" id="{7ED70C44-4B95-4983-B974-971937FA969E}"/>
              </a:ext>
            </a:extLst>
          </p:cNvPr>
          <p:cNvSpPr txBox="1"/>
          <p:nvPr/>
        </p:nvSpPr>
        <p:spPr>
          <a:xfrm>
            <a:off x="5930536" y="1463581"/>
            <a:ext cx="5210164" cy="578882"/>
          </a:xfrm>
          <a:prstGeom prst="roundRect">
            <a:avLst/>
          </a:prstGeom>
          <a:solidFill>
            <a:srgbClr val="712766"/>
          </a:solidFill>
        </p:spPr>
        <p:txBody>
          <a:bodyPr wrap="square" rtlCol="0">
            <a:spAutoFit/>
          </a:bodyPr>
          <a:lstStyle/>
          <a:p>
            <a:pPr marL="0" lvl="1" algn="ctr">
              <a:spcAft>
                <a:spcPts val="400"/>
              </a:spcAft>
            </a:pPr>
            <a:r>
              <a:rPr lang="en-US" sz="2800" dirty="0">
                <a:solidFill>
                  <a:schemeClr val="bg1"/>
                </a:solidFill>
                <a:latin typeface="Juice ITC" panose="04040403040A02020202" pitchFamily="82" charset="0"/>
              </a:rPr>
              <a:t>General Housekeeping</a:t>
            </a:r>
          </a:p>
        </p:txBody>
      </p:sp>
      <p:sp>
        <p:nvSpPr>
          <p:cNvPr id="10" name="TextBox 9">
            <a:extLst>
              <a:ext uri="{FF2B5EF4-FFF2-40B4-BE49-F238E27FC236}">
                <a16:creationId xmlns:a16="http://schemas.microsoft.com/office/drawing/2014/main" id="{BC7CF162-5E03-479E-A33D-EC8F14096052}"/>
              </a:ext>
            </a:extLst>
          </p:cNvPr>
          <p:cNvSpPr txBox="1"/>
          <p:nvPr/>
        </p:nvSpPr>
        <p:spPr>
          <a:xfrm>
            <a:off x="5930537" y="2937377"/>
            <a:ext cx="5210164" cy="578882"/>
          </a:xfrm>
          <a:prstGeom prst="roundRect">
            <a:avLst/>
          </a:prstGeom>
          <a:solidFill>
            <a:srgbClr val="712766"/>
          </a:solidFill>
        </p:spPr>
        <p:txBody>
          <a:bodyPr wrap="square" rtlCol="0">
            <a:spAutoFit/>
          </a:bodyPr>
          <a:lstStyle/>
          <a:p>
            <a:pPr marL="0" lvl="1" algn="ctr">
              <a:spcAft>
                <a:spcPts val="400"/>
              </a:spcAft>
            </a:pPr>
            <a:r>
              <a:rPr lang="en-US" sz="2800" dirty="0">
                <a:solidFill>
                  <a:schemeClr val="bg1"/>
                </a:solidFill>
                <a:latin typeface="Juice ITC" panose="04040403040A02020202" pitchFamily="82" charset="0"/>
              </a:rPr>
              <a:t>Food Preparations/Leftovers</a:t>
            </a:r>
          </a:p>
        </p:txBody>
      </p:sp>
      <p:sp>
        <p:nvSpPr>
          <p:cNvPr id="11" name="TextBox 10">
            <a:extLst>
              <a:ext uri="{FF2B5EF4-FFF2-40B4-BE49-F238E27FC236}">
                <a16:creationId xmlns:a16="http://schemas.microsoft.com/office/drawing/2014/main" id="{88340701-B2C6-4EBC-9E0E-5D32F36637C8}"/>
              </a:ext>
            </a:extLst>
          </p:cNvPr>
          <p:cNvSpPr txBox="1"/>
          <p:nvPr/>
        </p:nvSpPr>
        <p:spPr>
          <a:xfrm>
            <a:off x="5930537" y="3674275"/>
            <a:ext cx="5210164" cy="578882"/>
          </a:xfrm>
          <a:prstGeom prst="roundRect">
            <a:avLst/>
          </a:prstGeom>
          <a:solidFill>
            <a:srgbClr val="712766"/>
          </a:solidFill>
        </p:spPr>
        <p:txBody>
          <a:bodyPr wrap="square" rtlCol="0">
            <a:spAutoFit/>
          </a:bodyPr>
          <a:lstStyle/>
          <a:p>
            <a:pPr marL="0" lvl="1" algn="ctr">
              <a:spcAft>
                <a:spcPts val="400"/>
              </a:spcAft>
            </a:pPr>
            <a:r>
              <a:rPr lang="en-US" sz="2800" dirty="0">
                <a:solidFill>
                  <a:schemeClr val="bg1"/>
                </a:solidFill>
                <a:latin typeface="Juice ITC" panose="04040403040A02020202" pitchFamily="82" charset="0"/>
              </a:rPr>
              <a:t>Food Handling and General Sanitation</a:t>
            </a:r>
          </a:p>
        </p:txBody>
      </p:sp>
      <p:sp>
        <p:nvSpPr>
          <p:cNvPr id="12" name="TextBox 11">
            <a:extLst>
              <a:ext uri="{FF2B5EF4-FFF2-40B4-BE49-F238E27FC236}">
                <a16:creationId xmlns:a16="http://schemas.microsoft.com/office/drawing/2014/main" id="{52427EE8-CE63-4355-A161-C21753EE07C0}"/>
              </a:ext>
            </a:extLst>
          </p:cNvPr>
          <p:cNvSpPr txBox="1"/>
          <p:nvPr/>
        </p:nvSpPr>
        <p:spPr>
          <a:xfrm>
            <a:off x="5930537" y="4411173"/>
            <a:ext cx="5210164" cy="578882"/>
          </a:xfrm>
          <a:prstGeom prst="roundRect">
            <a:avLst/>
          </a:prstGeom>
          <a:solidFill>
            <a:srgbClr val="712766"/>
          </a:solidFill>
        </p:spPr>
        <p:txBody>
          <a:bodyPr wrap="square" rtlCol="0">
            <a:spAutoFit/>
          </a:bodyPr>
          <a:lstStyle/>
          <a:p>
            <a:pPr marL="0" lvl="1" algn="ctr">
              <a:spcAft>
                <a:spcPts val="400"/>
              </a:spcAft>
            </a:pPr>
            <a:r>
              <a:rPr lang="en-US" sz="2800" dirty="0">
                <a:solidFill>
                  <a:schemeClr val="bg1"/>
                </a:solidFill>
                <a:latin typeface="Juice ITC" panose="04040403040A02020202" pitchFamily="82" charset="0"/>
              </a:rPr>
              <a:t>Food and Supply Storage</a:t>
            </a:r>
          </a:p>
        </p:txBody>
      </p:sp>
      <p:sp>
        <p:nvSpPr>
          <p:cNvPr id="13" name="TextBox 12">
            <a:extLst>
              <a:ext uri="{FF2B5EF4-FFF2-40B4-BE49-F238E27FC236}">
                <a16:creationId xmlns:a16="http://schemas.microsoft.com/office/drawing/2014/main" id="{820847C5-69FF-4DE6-8B1A-C1EF23DC60A8}"/>
              </a:ext>
            </a:extLst>
          </p:cNvPr>
          <p:cNvSpPr txBox="1"/>
          <p:nvPr/>
        </p:nvSpPr>
        <p:spPr>
          <a:xfrm>
            <a:off x="5930537" y="5148071"/>
            <a:ext cx="5210164" cy="578882"/>
          </a:xfrm>
          <a:prstGeom prst="roundRect">
            <a:avLst/>
          </a:prstGeom>
          <a:solidFill>
            <a:srgbClr val="712766"/>
          </a:solidFill>
        </p:spPr>
        <p:txBody>
          <a:bodyPr wrap="square" rtlCol="0">
            <a:spAutoFit/>
          </a:bodyPr>
          <a:lstStyle/>
          <a:p>
            <a:pPr marL="0" lvl="1" algn="ctr">
              <a:spcAft>
                <a:spcPts val="400"/>
              </a:spcAft>
            </a:pPr>
            <a:r>
              <a:rPr lang="en-US" sz="2800" dirty="0">
                <a:solidFill>
                  <a:schemeClr val="bg1"/>
                </a:solidFill>
                <a:latin typeface="Juice ITC" panose="04040403040A02020202" pitchFamily="82" charset="0"/>
              </a:rPr>
              <a:t>Containers</a:t>
            </a:r>
          </a:p>
        </p:txBody>
      </p:sp>
      <p:sp>
        <p:nvSpPr>
          <p:cNvPr id="14" name="TextBox 13">
            <a:extLst>
              <a:ext uri="{FF2B5EF4-FFF2-40B4-BE49-F238E27FC236}">
                <a16:creationId xmlns:a16="http://schemas.microsoft.com/office/drawing/2014/main" id="{0E16884E-EA85-4E7D-83F1-C555D0D18A93}"/>
              </a:ext>
            </a:extLst>
          </p:cNvPr>
          <p:cNvSpPr txBox="1"/>
          <p:nvPr/>
        </p:nvSpPr>
        <p:spPr>
          <a:xfrm>
            <a:off x="5930537" y="5884971"/>
            <a:ext cx="5210164" cy="578882"/>
          </a:xfrm>
          <a:prstGeom prst="roundRect">
            <a:avLst/>
          </a:prstGeom>
          <a:solidFill>
            <a:srgbClr val="712766"/>
          </a:solidFill>
        </p:spPr>
        <p:txBody>
          <a:bodyPr wrap="square" rtlCol="0">
            <a:spAutoFit/>
          </a:bodyPr>
          <a:lstStyle/>
          <a:p>
            <a:pPr marL="0" lvl="1" algn="ctr">
              <a:spcAft>
                <a:spcPts val="400"/>
              </a:spcAft>
            </a:pPr>
            <a:r>
              <a:rPr lang="en-US" sz="2800" dirty="0">
                <a:solidFill>
                  <a:schemeClr val="bg1"/>
                </a:solidFill>
                <a:latin typeface="Juice ITC" panose="04040403040A02020202" pitchFamily="82" charset="0"/>
              </a:rPr>
              <a:t>Food Security Plan and Employee Training</a:t>
            </a:r>
          </a:p>
        </p:txBody>
      </p:sp>
      <p:pic>
        <p:nvPicPr>
          <p:cNvPr id="15" name="Picture 14">
            <a:extLst>
              <a:ext uri="{FF2B5EF4-FFF2-40B4-BE49-F238E27FC236}">
                <a16:creationId xmlns:a16="http://schemas.microsoft.com/office/drawing/2014/main" id="{03786807-94C2-4EFC-9149-4941C43CDA90}"/>
              </a:ext>
            </a:extLst>
          </p:cNvPr>
          <p:cNvPicPr>
            <a:picLocks noChangeAspect="1"/>
          </p:cNvPicPr>
          <p:nvPr/>
        </p:nvPicPr>
        <p:blipFill>
          <a:blip r:embed="rId4"/>
          <a:stretch>
            <a:fillRect/>
          </a:stretch>
        </p:blipFill>
        <p:spPr>
          <a:xfrm rot="18595223">
            <a:off x="493152" y="2288351"/>
            <a:ext cx="1666214" cy="929304"/>
          </a:xfrm>
          <a:prstGeom prst="rect">
            <a:avLst/>
          </a:prstGeom>
        </p:spPr>
      </p:pic>
      <p:sp>
        <p:nvSpPr>
          <p:cNvPr id="16" name="TextBox 15">
            <a:extLst>
              <a:ext uri="{FF2B5EF4-FFF2-40B4-BE49-F238E27FC236}">
                <a16:creationId xmlns:a16="http://schemas.microsoft.com/office/drawing/2014/main" id="{ECAA08BC-4968-4A1E-AF06-414BB2EBE9A8}"/>
              </a:ext>
            </a:extLst>
          </p:cNvPr>
          <p:cNvSpPr txBox="1"/>
          <p:nvPr/>
        </p:nvSpPr>
        <p:spPr>
          <a:xfrm>
            <a:off x="5930537" y="2200479"/>
            <a:ext cx="5210164" cy="578882"/>
          </a:xfrm>
          <a:prstGeom prst="roundRect">
            <a:avLst/>
          </a:prstGeom>
          <a:solidFill>
            <a:srgbClr val="712766"/>
          </a:solidFill>
        </p:spPr>
        <p:txBody>
          <a:bodyPr wrap="square" rtlCol="0">
            <a:spAutoFit/>
          </a:bodyPr>
          <a:lstStyle/>
          <a:p>
            <a:pPr marL="0" lvl="1" algn="ctr">
              <a:spcAft>
                <a:spcPts val="400"/>
              </a:spcAft>
            </a:pPr>
            <a:r>
              <a:rPr lang="en-US" sz="2800" dirty="0">
                <a:solidFill>
                  <a:schemeClr val="bg1"/>
                </a:solidFill>
                <a:latin typeface="Juice ITC" panose="04040403040A02020202" pitchFamily="82" charset="0"/>
              </a:rPr>
              <a:t>Cold Food Storage</a:t>
            </a:r>
          </a:p>
        </p:txBody>
      </p:sp>
    </p:spTree>
    <p:extLst>
      <p:ext uri="{BB962C8B-B14F-4D97-AF65-F5344CB8AC3E}">
        <p14:creationId xmlns:p14="http://schemas.microsoft.com/office/powerpoint/2010/main" val="634566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3.95833E-6 1.11111E-6 L 0.00274 0.48704 " pathEditMode="relative" rAng="0" ptsTypes="AA">
                                      <p:cBhvr>
                                        <p:cTn id="6" dur="20000" fill="hold"/>
                                        <p:tgtEl>
                                          <p:spTgt spid="15"/>
                                        </p:tgtEl>
                                        <p:attrNameLst>
                                          <p:attrName>ppt_x</p:attrName>
                                          <p:attrName>ppt_y</p:attrName>
                                        </p:attrNameLst>
                                      </p:cBhvr>
                                      <p:rCtr x="130" y="24352"/>
                                    </p:animMotion>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0" presetClass="entr" presetSubtype="0" fill="hold" grpId="0" nodeType="withEffect">
                                  <p:stCondLst>
                                    <p:cond delay="30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grpId="0" nodeType="withEffect">
                                  <p:stCondLst>
                                    <p:cond delay="600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par>
                                <p:cTn id="15" presetID="10" presetClass="entr" presetSubtype="0" fill="hold" grpId="0" nodeType="withEffect">
                                  <p:stCondLst>
                                    <p:cond delay="900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grpId="0" nodeType="withEffect">
                                  <p:stCondLst>
                                    <p:cond delay="1200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grpId="0" nodeType="withEffect">
                                  <p:stCondLst>
                                    <p:cond delay="1500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1800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grpId="0" nodeType="withEffect">
                                  <p:stCondLst>
                                    <p:cond delay="2100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0E9017D-9074-4BC5-9306-5E68F612E663}"/>
              </a:ext>
            </a:extLst>
          </p:cNvPr>
          <p:cNvSpPr/>
          <p:nvPr/>
        </p:nvSpPr>
        <p:spPr>
          <a:xfrm>
            <a:off x="0" y="5642784"/>
            <a:ext cx="12192000" cy="121521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a:spLocks noGrp="1" noChangeArrowheads="1"/>
          </p:cNvSpPr>
          <p:nvPr>
            <p:ph idx="1"/>
          </p:nvPr>
        </p:nvSpPr>
        <p:spPr>
          <a:xfrm>
            <a:off x="406400" y="1509939"/>
            <a:ext cx="8597901" cy="1351761"/>
          </a:xfrm>
        </p:spPr>
        <p:txBody>
          <a:bodyPr>
            <a:noAutofit/>
          </a:bodyPr>
          <a:lstStyle/>
          <a:p>
            <a:pPr marL="0" lvl="1" indent="0">
              <a:lnSpc>
                <a:spcPct val="90000"/>
              </a:lnSpc>
              <a:spcBef>
                <a:spcPts val="0"/>
              </a:spcBef>
              <a:spcAft>
                <a:spcPts val="800"/>
              </a:spcAft>
              <a:buNone/>
            </a:pPr>
            <a:r>
              <a:rPr lang="en-US" altLang="en-US" dirty="0">
                <a:solidFill>
                  <a:srgbClr val="000000"/>
                </a:solidFill>
              </a:rPr>
              <a:t>The responsibility of completing the “Monthly Cafeteria Sanitation Checklist” should be rotated among all food service staff. </a:t>
            </a:r>
            <a:endParaRPr lang="en-US" altLang="en-US" dirty="0"/>
          </a:p>
        </p:txBody>
      </p:sp>
      <p:sp>
        <p:nvSpPr>
          <p:cNvPr id="7" name="Title 1"/>
          <p:cNvSpPr>
            <a:spLocks noGrp="1"/>
          </p:cNvSpPr>
          <p:nvPr>
            <p:ph type="title"/>
          </p:nvPr>
        </p:nvSpPr>
        <p:spPr>
          <a:xfrm>
            <a:off x="0" y="0"/>
            <a:ext cx="12192000" cy="1097280"/>
          </a:xfrm>
          <a:solidFill>
            <a:srgbClr val="712766"/>
          </a:solidFill>
        </p:spPr>
        <p:txBody>
          <a:bodyPr>
            <a:normAutofit/>
          </a:bodyPr>
          <a:lstStyle/>
          <a:p>
            <a:pPr marL="457200" algn="l"/>
            <a:r>
              <a:rPr lang="en-US" sz="4800" b="1" dirty="0">
                <a:solidFill>
                  <a:schemeClr val="bg1"/>
                </a:solidFill>
                <a:latin typeface="Juice ITC" panose="04040403040A02020202" pitchFamily="82" charset="0"/>
              </a:rPr>
              <a:t>Who Can Complete The Checklist?</a:t>
            </a:r>
          </a:p>
        </p:txBody>
      </p:sp>
      <p:sp>
        <p:nvSpPr>
          <p:cNvPr id="2" name="Rectangle 1"/>
          <p:cNvSpPr/>
          <p:nvPr/>
        </p:nvSpPr>
        <p:spPr>
          <a:xfrm rot="21353941">
            <a:off x="5584125" y="-1212964"/>
            <a:ext cx="2281905" cy="20551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Box 11"/>
          <p:cNvSpPr txBox="1"/>
          <p:nvPr/>
        </p:nvSpPr>
        <p:spPr>
          <a:xfrm>
            <a:off x="406400" y="3036621"/>
            <a:ext cx="5990991" cy="1746119"/>
          </a:xfrm>
          <a:prstGeom prst="rect">
            <a:avLst/>
          </a:prstGeom>
          <a:noFill/>
        </p:spPr>
        <p:txBody>
          <a:bodyPr wrap="square" rtlCol="0">
            <a:spAutoFit/>
          </a:bodyPr>
          <a:lstStyle/>
          <a:p>
            <a:pPr lvl="1" indent="-457200">
              <a:lnSpc>
                <a:spcPct val="90000"/>
              </a:lnSpc>
              <a:spcAft>
                <a:spcPts val="400"/>
              </a:spcAft>
              <a:buFont typeface="Wingdings" panose="05000000000000000000" pitchFamily="2" charset="2"/>
              <a:buChar char="Ø"/>
            </a:pPr>
            <a:r>
              <a:rPr lang="en-US" altLang="en-US" sz="2800" dirty="0">
                <a:solidFill>
                  <a:srgbClr val="000000"/>
                </a:solidFill>
              </a:rPr>
              <a:t>Train staff on how to conduct the inspection </a:t>
            </a:r>
          </a:p>
          <a:p>
            <a:pPr lvl="1" indent="-457200">
              <a:lnSpc>
                <a:spcPct val="90000"/>
              </a:lnSpc>
              <a:spcAft>
                <a:spcPts val="400"/>
              </a:spcAft>
              <a:buFont typeface="Wingdings" panose="05000000000000000000" pitchFamily="2" charset="2"/>
              <a:buChar char="Ø"/>
            </a:pPr>
            <a:r>
              <a:rPr lang="en-US" altLang="en-US" sz="2800" dirty="0">
                <a:solidFill>
                  <a:srgbClr val="000000"/>
                </a:solidFill>
              </a:rPr>
              <a:t>Incorporate into work schedules</a:t>
            </a:r>
          </a:p>
          <a:p>
            <a:pPr lvl="1" indent="-457200">
              <a:lnSpc>
                <a:spcPct val="90000"/>
              </a:lnSpc>
              <a:spcAft>
                <a:spcPts val="400"/>
              </a:spcAft>
              <a:buFont typeface="Wingdings" panose="05000000000000000000" pitchFamily="2" charset="2"/>
              <a:buChar char="Ø"/>
            </a:pPr>
            <a:r>
              <a:rPr lang="en-US" altLang="en-US" sz="2800" dirty="0">
                <a:solidFill>
                  <a:srgbClr val="000000"/>
                </a:solidFill>
              </a:rPr>
              <a:t>Heighten staff awareness</a:t>
            </a:r>
            <a:endParaRPr lang="en-US" sz="2000" dirty="0"/>
          </a:p>
        </p:txBody>
      </p:sp>
      <p:grpSp>
        <p:nvGrpSpPr>
          <p:cNvPr id="17" name="Group 16"/>
          <p:cNvGrpSpPr/>
          <p:nvPr/>
        </p:nvGrpSpPr>
        <p:grpSpPr>
          <a:xfrm>
            <a:off x="6896684" y="2992551"/>
            <a:ext cx="3227068" cy="3598749"/>
            <a:chOff x="5767309" y="4100520"/>
            <a:chExt cx="772933" cy="1056666"/>
          </a:xfrm>
          <a:effectLst>
            <a:outerShdw blurRad="50800" dist="38100" dir="13500000" algn="br" rotWithShape="0">
              <a:prstClr val="black">
                <a:alpha val="40000"/>
              </a:prstClr>
            </a:outerShdw>
          </a:effectLst>
        </p:grpSpPr>
        <p:pic>
          <p:nvPicPr>
            <p:cNvPr id="4106" name="Picture 10" descr="Image result for poster board p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7778" l="13667" r="87556">
                          <a14:foregroundMark x1="44222" y1="2222" x2="82444" y2="2361"/>
                          <a14:foregroundMark x1="87556" y1="67222" x2="87556" y2="67222"/>
                          <a14:backgroundMark x1="36333" y1="61111" x2="32889" y2="72083"/>
                          <a14:backgroundMark x1="63889" y1="61111" x2="67222" y2="72083"/>
                          <a14:backgroundMark x1="14889" y1="556" x2="82889" y2="417"/>
                        </a14:backgroundRemoval>
                      </a14:imgEffect>
                    </a14:imgLayer>
                  </a14:imgProps>
                </a:ext>
                <a:ext uri="{28A0092B-C50C-407E-A947-70E740481C1C}">
                  <a14:useLocalDpi xmlns:a14="http://schemas.microsoft.com/office/drawing/2010/main" val="0"/>
                </a:ext>
              </a:extLst>
            </a:blip>
            <a:srcRect l="12560" r="13410" b="1266"/>
            <a:stretch/>
          </p:blipFill>
          <p:spPr bwMode="auto">
            <a:xfrm>
              <a:off x="5767309" y="4100520"/>
              <a:ext cx="772933" cy="105666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5803037" y="4166388"/>
              <a:ext cx="396536" cy="496056"/>
            </a:xfrm>
            <a:prstGeom prst="rect">
              <a:avLst/>
            </a:prstGeom>
            <a:noFill/>
            <a:effectLst>
              <a:glow rad="127000">
                <a:schemeClr val="accent1"/>
              </a:glow>
              <a:softEdge rad="0"/>
            </a:effectLst>
          </p:spPr>
          <p:txBody>
            <a:bodyPr wrap="square" rtlCol="0">
              <a:spAutoFit/>
            </a:bodyPr>
            <a:lstStyle/>
            <a:p>
              <a:pPr algn="ctr"/>
              <a:r>
                <a:rPr lang="en-US" b="1" u="sng" dirty="0">
                  <a:solidFill>
                    <a:srgbClr val="000000"/>
                  </a:solidFill>
                </a:rPr>
                <a:t>Training Topic</a:t>
              </a:r>
            </a:p>
            <a:p>
              <a:pPr algn="ctr"/>
              <a:r>
                <a:rPr lang="en-US" sz="2000" dirty="0">
                  <a:solidFill>
                    <a:srgbClr val="000000"/>
                  </a:solidFill>
                </a:rPr>
                <a:t>Monthly </a:t>
              </a:r>
            </a:p>
            <a:p>
              <a:pPr algn="ctr"/>
              <a:r>
                <a:rPr lang="en-US" sz="2000" dirty="0">
                  <a:solidFill>
                    <a:srgbClr val="000000"/>
                  </a:solidFill>
                </a:rPr>
                <a:t>Sanitation Checklist </a:t>
              </a:r>
            </a:p>
          </p:txBody>
        </p:sp>
        <p:pic>
          <p:nvPicPr>
            <p:cNvPr id="20" name="Picture 19" descr="Screen Clipping">
              <a:extLst>
                <a:ext uri="{FF2B5EF4-FFF2-40B4-BE49-F238E27FC236}">
                  <a16:creationId xmlns:a16="http://schemas.microsoft.com/office/drawing/2014/main" id="{68351CF8-D63D-4710-ACEF-7F75079145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4964" y="4179168"/>
              <a:ext cx="284129" cy="495287"/>
            </a:xfrm>
            <a:prstGeom prst="rect">
              <a:avLst/>
            </a:prstGeom>
            <a:ln w="3175">
              <a:solidFill>
                <a:srgbClr val="000000"/>
              </a:solidFill>
              <a:prstDash val="sysDot"/>
            </a:ln>
          </p:spPr>
        </p:pic>
      </p:grpSp>
      <p:grpSp>
        <p:nvGrpSpPr>
          <p:cNvPr id="4128" name="Group 4127">
            <a:extLst>
              <a:ext uri="{FF2B5EF4-FFF2-40B4-BE49-F238E27FC236}">
                <a16:creationId xmlns:a16="http://schemas.microsoft.com/office/drawing/2014/main" id="{E53C198F-63F1-3CF7-124E-879C20CAF8D7}"/>
              </a:ext>
            </a:extLst>
          </p:cNvPr>
          <p:cNvGrpSpPr/>
          <p:nvPr/>
        </p:nvGrpSpPr>
        <p:grpSpPr>
          <a:xfrm>
            <a:off x="10247086" y="1327829"/>
            <a:ext cx="1736205" cy="1891011"/>
            <a:chOff x="-1291755" y="2720076"/>
            <a:chExt cx="2982307" cy="3699774"/>
          </a:xfrm>
        </p:grpSpPr>
        <p:sp>
          <p:nvSpPr>
            <p:cNvPr id="4129" name="Oval 4128">
              <a:extLst>
                <a:ext uri="{FF2B5EF4-FFF2-40B4-BE49-F238E27FC236}">
                  <a16:creationId xmlns:a16="http://schemas.microsoft.com/office/drawing/2014/main" id="{55F858F6-70F6-B3A7-25E6-230D79C200AC}"/>
                </a:ext>
              </a:extLst>
            </p:cNvPr>
            <p:cNvSpPr/>
            <p:nvPr/>
          </p:nvSpPr>
          <p:spPr>
            <a:xfrm>
              <a:off x="-1162050" y="3524250"/>
              <a:ext cx="2743200" cy="2800350"/>
            </a:xfrm>
            <a:prstGeom prst="ellipse">
              <a:avLst/>
            </a:prstGeom>
            <a:solidFill>
              <a:srgbClr val="FDE9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30" name="Oval 4129">
              <a:extLst>
                <a:ext uri="{FF2B5EF4-FFF2-40B4-BE49-F238E27FC236}">
                  <a16:creationId xmlns:a16="http://schemas.microsoft.com/office/drawing/2014/main" id="{30B4B9B3-4B58-11B7-804C-D412107DF53F}"/>
                </a:ext>
              </a:extLst>
            </p:cNvPr>
            <p:cNvSpPr/>
            <p:nvPr/>
          </p:nvSpPr>
          <p:spPr>
            <a:xfrm>
              <a:off x="-1291755" y="3429000"/>
              <a:ext cx="2982307" cy="2990850"/>
            </a:xfrm>
            <a:prstGeom prst="ellipse">
              <a:avLst/>
            </a:prstGeom>
            <a:noFill/>
            <a:ln w="38100">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131" name="Group 4130">
              <a:extLst>
                <a:ext uri="{FF2B5EF4-FFF2-40B4-BE49-F238E27FC236}">
                  <a16:creationId xmlns:a16="http://schemas.microsoft.com/office/drawing/2014/main" id="{92448D25-AA7D-F616-7148-2FDDA6E44C5D}"/>
                </a:ext>
              </a:extLst>
            </p:cNvPr>
            <p:cNvGrpSpPr/>
            <p:nvPr/>
          </p:nvGrpSpPr>
          <p:grpSpPr>
            <a:xfrm flipH="1">
              <a:off x="-1205954" y="2720076"/>
              <a:ext cx="2290770" cy="3649875"/>
              <a:chOff x="720551" y="1573392"/>
              <a:chExt cx="2290770" cy="3649875"/>
            </a:xfrm>
          </p:grpSpPr>
          <p:sp>
            <p:nvSpPr>
              <p:cNvPr id="4132" name="Freeform: Shape 4131">
                <a:extLst>
                  <a:ext uri="{FF2B5EF4-FFF2-40B4-BE49-F238E27FC236}">
                    <a16:creationId xmlns:a16="http://schemas.microsoft.com/office/drawing/2014/main" id="{A04B8612-6175-A584-F2DF-AC1C97929921}"/>
                  </a:ext>
                </a:extLst>
              </p:cNvPr>
              <p:cNvSpPr>
                <a:spLocks noChangeAspect="1"/>
              </p:cNvSpPr>
              <p:nvPr/>
            </p:nvSpPr>
            <p:spPr>
              <a:xfrm rot="20010427">
                <a:off x="2111959" y="3476407"/>
                <a:ext cx="899362" cy="802571"/>
              </a:xfrm>
              <a:custGeom>
                <a:avLst/>
                <a:gdLst>
                  <a:gd name="connsiteX0" fmla="*/ 727777 w 977309"/>
                  <a:gd name="connsiteY0" fmla="*/ 193137 h 872129"/>
                  <a:gd name="connsiteX1" fmla="*/ 727785 w 977309"/>
                  <a:gd name="connsiteY1" fmla="*/ 193288 h 872129"/>
                  <a:gd name="connsiteX2" fmla="*/ 727863 w 977309"/>
                  <a:gd name="connsiteY2" fmla="*/ 193369 h 872129"/>
                  <a:gd name="connsiteX3" fmla="*/ 859327 w 977309"/>
                  <a:gd name="connsiteY3" fmla="*/ 1992 h 872129"/>
                  <a:gd name="connsiteX4" fmla="*/ 867099 w 977309"/>
                  <a:gd name="connsiteY4" fmla="*/ 7451 h 872129"/>
                  <a:gd name="connsiteX5" fmla="*/ 874336 w 977309"/>
                  <a:gd name="connsiteY5" fmla="*/ 15073 h 872129"/>
                  <a:gd name="connsiteX6" fmla="*/ 873456 w 977309"/>
                  <a:gd name="connsiteY6" fmla="*/ 48886 h 872129"/>
                  <a:gd name="connsiteX7" fmla="*/ 738232 w 977309"/>
                  <a:gd name="connsiteY7" fmla="*/ 180451 h 872129"/>
                  <a:gd name="connsiteX8" fmla="*/ 734701 w 977309"/>
                  <a:gd name="connsiteY8" fmla="*/ 186577 h 872129"/>
                  <a:gd name="connsiteX9" fmla="*/ 734792 w 977309"/>
                  <a:gd name="connsiteY9" fmla="*/ 187865 h 872129"/>
                  <a:gd name="connsiteX10" fmla="*/ 736765 w 977309"/>
                  <a:gd name="connsiteY10" fmla="*/ 188259 h 872129"/>
                  <a:gd name="connsiteX11" fmla="*/ 740521 w 977309"/>
                  <a:gd name="connsiteY11" fmla="*/ 186910 h 872129"/>
                  <a:gd name="connsiteX12" fmla="*/ 741372 w 977309"/>
                  <a:gd name="connsiteY12" fmla="*/ 186398 h 872129"/>
                  <a:gd name="connsiteX13" fmla="*/ 744464 w 977309"/>
                  <a:gd name="connsiteY13" fmla="*/ 183942 h 872129"/>
                  <a:gd name="connsiteX14" fmla="*/ 902899 w 977309"/>
                  <a:gd name="connsiteY14" fmla="*/ 45136 h 872129"/>
                  <a:gd name="connsiteX15" fmla="*/ 953514 w 977309"/>
                  <a:gd name="connsiteY15" fmla="*/ 47775 h 872129"/>
                  <a:gd name="connsiteX16" fmla="*/ 953716 w 977309"/>
                  <a:gd name="connsiteY16" fmla="*/ 47999 h 872129"/>
                  <a:gd name="connsiteX17" fmla="*/ 951358 w 977309"/>
                  <a:gd name="connsiteY17" fmla="*/ 92284 h 872129"/>
                  <a:gd name="connsiteX18" fmla="*/ 828310 w 977309"/>
                  <a:gd name="connsiteY18" fmla="*/ 202893 h 872129"/>
                  <a:gd name="connsiteX19" fmla="*/ 785758 w 977309"/>
                  <a:gd name="connsiteY19" fmla="*/ 240432 h 872129"/>
                  <a:gd name="connsiteX20" fmla="*/ 891421 w 977309"/>
                  <a:gd name="connsiteY20" fmla="*/ 153002 h 872129"/>
                  <a:gd name="connsiteX21" fmla="*/ 931233 w 977309"/>
                  <a:gd name="connsiteY21" fmla="*/ 121399 h 872129"/>
                  <a:gd name="connsiteX22" fmla="*/ 957473 w 977309"/>
                  <a:gd name="connsiteY22" fmla="*/ 116563 h 872129"/>
                  <a:gd name="connsiteX23" fmla="*/ 971150 w 977309"/>
                  <a:gd name="connsiteY23" fmla="*/ 125988 h 872129"/>
                  <a:gd name="connsiteX24" fmla="*/ 966562 w 977309"/>
                  <a:gd name="connsiteY24" fmla="*/ 165907 h 872129"/>
                  <a:gd name="connsiteX25" fmla="*/ 821575 w 977309"/>
                  <a:gd name="connsiteY25" fmla="*/ 291671 h 872129"/>
                  <a:gd name="connsiteX26" fmla="*/ 818242 w 977309"/>
                  <a:gd name="connsiteY26" fmla="*/ 304146 h 872129"/>
                  <a:gd name="connsiteX27" fmla="*/ 824030 w 977309"/>
                  <a:gd name="connsiteY27" fmla="*/ 301801 h 872129"/>
                  <a:gd name="connsiteX28" fmla="*/ 830191 w 977309"/>
                  <a:gd name="connsiteY28" fmla="*/ 296872 h 872129"/>
                  <a:gd name="connsiteX29" fmla="*/ 908526 w 977309"/>
                  <a:gd name="connsiteY29" fmla="*/ 238712 h 872129"/>
                  <a:gd name="connsiteX30" fmla="*/ 948444 w 977309"/>
                  <a:gd name="connsiteY30" fmla="*/ 243299 h 872129"/>
                  <a:gd name="connsiteX31" fmla="*/ 943855 w 977309"/>
                  <a:gd name="connsiteY31" fmla="*/ 283218 h 872129"/>
                  <a:gd name="connsiteX32" fmla="*/ 863136 w 977309"/>
                  <a:gd name="connsiteY32" fmla="*/ 348342 h 872129"/>
                  <a:gd name="connsiteX33" fmla="*/ 817278 w 977309"/>
                  <a:gd name="connsiteY33" fmla="*/ 378305 h 872129"/>
                  <a:gd name="connsiteX34" fmla="*/ 814780 w 977309"/>
                  <a:gd name="connsiteY34" fmla="*/ 379576 h 872129"/>
                  <a:gd name="connsiteX35" fmla="*/ 810574 w 977309"/>
                  <a:gd name="connsiteY35" fmla="*/ 382319 h 872129"/>
                  <a:gd name="connsiteX36" fmla="*/ 749973 w 977309"/>
                  <a:gd name="connsiteY36" fmla="*/ 423501 h 872129"/>
                  <a:gd name="connsiteX37" fmla="*/ 670631 w 977309"/>
                  <a:gd name="connsiteY37" fmla="*/ 457344 h 872129"/>
                  <a:gd name="connsiteX38" fmla="*/ 628565 w 977309"/>
                  <a:gd name="connsiteY38" fmla="*/ 448617 h 872129"/>
                  <a:gd name="connsiteX39" fmla="*/ 624642 w 977309"/>
                  <a:gd name="connsiteY39" fmla="*/ 456078 h 872129"/>
                  <a:gd name="connsiteX40" fmla="*/ 426470 w 977309"/>
                  <a:gd name="connsiteY40" fmla="*/ 674023 h 872129"/>
                  <a:gd name="connsiteX41" fmla="*/ 173316 w 977309"/>
                  <a:gd name="connsiteY41" fmla="*/ 870821 h 872129"/>
                  <a:gd name="connsiteX42" fmla="*/ 171003 w 977309"/>
                  <a:gd name="connsiteY42" fmla="*/ 868408 h 872129"/>
                  <a:gd name="connsiteX43" fmla="*/ 34129 w 977309"/>
                  <a:gd name="connsiteY43" fmla="*/ 868408 h 872129"/>
                  <a:gd name="connsiteX44" fmla="*/ 0 w 977309"/>
                  <a:gd name="connsiteY44" fmla="*/ 493901 h 872129"/>
                  <a:gd name="connsiteX45" fmla="*/ 34129 w 977309"/>
                  <a:gd name="connsiteY45" fmla="*/ 119394 h 872129"/>
                  <a:gd name="connsiteX46" fmla="*/ 178009 w 977309"/>
                  <a:gd name="connsiteY46" fmla="*/ 119394 h 872129"/>
                  <a:gd name="connsiteX47" fmla="*/ 212138 w 977309"/>
                  <a:gd name="connsiteY47" fmla="*/ 493901 h 872129"/>
                  <a:gd name="connsiteX48" fmla="*/ 210197 w 977309"/>
                  <a:gd name="connsiteY48" fmla="*/ 599380 h 872129"/>
                  <a:gd name="connsiteX49" fmla="*/ 284115 w 977309"/>
                  <a:gd name="connsiteY49" fmla="*/ 525499 h 872129"/>
                  <a:gd name="connsiteX50" fmla="*/ 510262 w 977309"/>
                  <a:gd name="connsiteY50" fmla="*/ 336742 h 872129"/>
                  <a:gd name="connsiteX51" fmla="*/ 512320 w 977309"/>
                  <a:gd name="connsiteY51" fmla="*/ 335770 h 872129"/>
                  <a:gd name="connsiteX52" fmla="*/ 511936 w 977309"/>
                  <a:gd name="connsiteY52" fmla="*/ 335211 h 872129"/>
                  <a:gd name="connsiteX53" fmla="*/ 528156 w 977309"/>
                  <a:gd name="connsiteY53" fmla="*/ 206729 h 872129"/>
                  <a:gd name="connsiteX54" fmla="*/ 555621 w 977309"/>
                  <a:gd name="connsiteY54" fmla="*/ 123388 h 872129"/>
                  <a:gd name="connsiteX55" fmla="*/ 530007 w 977309"/>
                  <a:gd name="connsiteY55" fmla="*/ 54194 h 872129"/>
                  <a:gd name="connsiteX56" fmla="*/ 530103 w 977309"/>
                  <a:gd name="connsiteY56" fmla="*/ 51496 h 872129"/>
                  <a:gd name="connsiteX57" fmla="*/ 529687 w 977309"/>
                  <a:gd name="connsiteY57" fmla="*/ 47333 h 872129"/>
                  <a:gd name="connsiteX58" fmla="*/ 537432 w 977309"/>
                  <a:gd name="connsiteY58" fmla="*/ 27564 h 872129"/>
                  <a:gd name="connsiteX59" fmla="*/ 600705 w 977309"/>
                  <a:gd name="connsiteY59" fmla="*/ 49307 h 872129"/>
                  <a:gd name="connsiteX60" fmla="*/ 615680 w 977309"/>
                  <a:gd name="connsiteY60" fmla="*/ 72812 h 872129"/>
                  <a:gd name="connsiteX61" fmla="*/ 618946 w 977309"/>
                  <a:gd name="connsiteY61" fmla="*/ 82609 h 872129"/>
                  <a:gd name="connsiteX62" fmla="*/ 619132 w 977309"/>
                  <a:gd name="connsiteY62" fmla="*/ 84159 h 872129"/>
                  <a:gd name="connsiteX63" fmla="*/ 614698 w 977309"/>
                  <a:gd name="connsiteY63" fmla="*/ 122712 h 872129"/>
                  <a:gd name="connsiteX64" fmla="*/ 614987 w 977309"/>
                  <a:gd name="connsiteY64" fmla="*/ 122593 h 872129"/>
                  <a:gd name="connsiteX65" fmla="*/ 614002 w 977309"/>
                  <a:gd name="connsiteY65" fmla="*/ 127552 h 872129"/>
                  <a:gd name="connsiteX66" fmla="*/ 620471 w 977309"/>
                  <a:gd name="connsiteY66" fmla="*/ 148663 h 872129"/>
                  <a:gd name="connsiteX67" fmla="*/ 623009 w 977309"/>
                  <a:gd name="connsiteY67" fmla="*/ 151359 h 872129"/>
                  <a:gd name="connsiteX68" fmla="*/ 623025 w 977309"/>
                  <a:gd name="connsiteY68" fmla="*/ 152349 h 872129"/>
                  <a:gd name="connsiteX69" fmla="*/ 624018 w 977309"/>
                  <a:gd name="connsiteY69" fmla="*/ 152432 h 872129"/>
                  <a:gd name="connsiteX70" fmla="*/ 624613 w 977309"/>
                  <a:gd name="connsiteY70" fmla="*/ 153062 h 872129"/>
                  <a:gd name="connsiteX71" fmla="*/ 635408 w 977309"/>
                  <a:gd name="connsiteY71" fmla="*/ 159243 h 872129"/>
                  <a:gd name="connsiteX72" fmla="*/ 638892 w 977309"/>
                  <a:gd name="connsiteY72" fmla="*/ 159943 h 872129"/>
                  <a:gd name="connsiteX73" fmla="*/ 641177 w 977309"/>
                  <a:gd name="connsiteY73" fmla="*/ 161064 h 872129"/>
                  <a:gd name="connsiteX74" fmla="*/ 664717 w 977309"/>
                  <a:gd name="connsiteY74" fmla="*/ 158508 h 872129"/>
                  <a:gd name="connsiteX75" fmla="*/ 669261 w 977309"/>
                  <a:gd name="connsiteY75" fmla="*/ 155656 h 872129"/>
                  <a:gd name="connsiteX76" fmla="*/ 671431 w 977309"/>
                  <a:gd name="connsiteY76" fmla="*/ 153780 h 872129"/>
                  <a:gd name="connsiteX77" fmla="*/ 671523 w 977309"/>
                  <a:gd name="connsiteY77" fmla="*/ 153804 h 872129"/>
                  <a:gd name="connsiteX78" fmla="*/ 674725 w 977309"/>
                  <a:gd name="connsiteY78" fmla="*/ 150837 h 872129"/>
                  <a:gd name="connsiteX79" fmla="*/ 833285 w 977309"/>
                  <a:gd name="connsiteY79" fmla="*/ 6571 h 872129"/>
                  <a:gd name="connsiteX80" fmla="*/ 859327 w 977309"/>
                  <a:gd name="connsiteY80" fmla="*/ 1992 h 87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77309" h="872129">
                    <a:moveTo>
                      <a:pt x="727777" y="193137"/>
                    </a:moveTo>
                    <a:lnTo>
                      <a:pt x="727785" y="193288"/>
                    </a:lnTo>
                    <a:lnTo>
                      <a:pt x="727863" y="193369"/>
                    </a:lnTo>
                    <a:close/>
                    <a:moveTo>
                      <a:pt x="859327" y="1992"/>
                    </a:moveTo>
                    <a:cubicBezTo>
                      <a:pt x="862174" y="3234"/>
                      <a:pt x="864826" y="5055"/>
                      <a:pt x="867099" y="7451"/>
                    </a:cubicBezTo>
                    <a:lnTo>
                      <a:pt x="874336" y="15073"/>
                    </a:lnTo>
                    <a:cubicBezTo>
                      <a:pt x="883430" y="24653"/>
                      <a:pt x="883036" y="39791"/>
                      <a:pt x="873456" y="48886"/>
                    </a:cubicBezTo>
                    <a:lnTo>
                      <a:pt x="738232" y="180451"/>
                    </a:lnTo>
                    <a:cubicBezTo>
                      <a:pt x="735838" y="182725"/>
                      <a:pt x="734901" y="184836"/>
                      <a:pt x="734701" y="186577"/>
                    </a:cubicBezTo>
                    <a:lnTo>
                      <a:pt x="734792" y="187865"/>
                    </a:lnTo>
                    <a:lnTo>
                      <a:pt x="736765" y="188259"/>
                    </a:lnTo>
                    <a:cubicBezTo>
                      <a:pt x="737784" y="188092"/>
                      <a:pt x="739065" y="187629"/>
                      <a:pt x="740521" y="186910"/>
                    </a:cubicBezTo>
                    <a:lnTo>
                      <a:pt x="741372" y="186398"/>
                    </a:lnTo>
                    <a:lnTo>
                      <a:pt x="744464" y="183942"/>
                    </a:lnTo>
                    <a:cubicBezTo>
                      <a:pt x="766266" y="166246"/>
                      <a:pt x="812711" y="123904"/>
                      <a:pt x="902899" y="45136"/>
                    </a:cubicBezTo>
                    <a:cubicBezTo>
                      <a:pt x="915779" y="33558"/>
                      <a:pt x="941937" y="34894"/>
                      <a:pt x="953514" y="47775"/>
                    </a:cubicBezTo>
                    <a:lnTo>
                      <a:pt x="953716" y="47999"/>
                    </a:lnTo>
                    <a:cubicBezTo>
                      <a:pt x="965295" y="60879"/>
                      <a:pt x="964238" y="80706"/>
                      <a:pt x="951358" y="92284"/>
                    </a:cubicBezTo>
                    <a:lnTo>
                      <a:pt x="828310" y="202893"/>
                    </a:lnTo>
                    <a:lnTo>
                      <a:pt x="785758" y="240432"/>
                    </a:lnTo>
                    <a:lnTo>
                      <a:pt x="891421" y="153002"/>
                    </a:lnTo>
                    <a:lnTo>
                      <a:pt x="931233" y="121399"/>
                    </a:lnTo>
                    <a:cubicBezTo>
                      <a:pt x="938913" y="115302"/>
                      <a:pt x="948775" y="113819"/>
                      <a:pt x="957473" y="116563"/>
                    </a:cubicBezTo>
                    <a:cubicBezTo>
                      <a:pt x="962691" y="118210"/>
                      <a:pt x="967492" y="121380"/>
                      <a:pt x="971150" y="125988"/>
                    </a:cubicBezTo>
                    <a:cubicBezTo>
                      <a:pt x="980906" y="138279"/>
                      <a:pt x="978851" y="156150"/>
                      <a:pt x="966562" y="165907"/>
                    </a:cubicBezTo>
                    <a:cubicBezTo>
                      <a:pt x="910304" y="210741"/>
                      <a:pt x="877833" y="246835"/>
                      <a:pt x="821575" y="291671"/>
                    </a:cubicBezTo>
                    <a:cubicBezTo>
                      <a:pt x="799070" y="309889"/>
                      <a:pt x="806855" y="308502"/>
                      <a:pt x="818242" y="304146"/>
                    </a:cubicBezTo>
                    <a:lnTo>
                      <a:pt x="824030" y="301801"/>
                    </a:lnTo>
                    <a:lnTo>
                      <a:pt x="830191" y="296872"/>
                    </a:lnTo>
                    <a:cubicBezTo>
                      <a:pt x="859693" y="273255"/>
                      <a:pt x="891280" y="248171"/>
                      <a:pt x="908526" y="238712"/>
                    </a:cubicBezTo>
                    <a:cubicBezTo>
                      <a:pt x="936119" y="223576"/>
                      <a:pt x="938688" y="231009"/>
                      <a:pt x="948444" y="243299"/>
                    </a:cubicBezTo>
                    <a:cubicBezTo>
                      <a:pt x="958200" y="255589"/>
                      <a:pt x="956145" y="273462"/>
                      <a:pt x="943855" y="283218"/>
                    </a:cubicBezTo>
                    <a:cubicBezTo>
                      <a:pt x="929691" y="300047"/>
                      <a:pt x="884232" y="332494"/>
                      <a:pt x="863136" y="348342"/>
                    </a:cubicBezTo>
                    <a:cubicBezTo>
                      <a:pt x="842040" y="364189"/>
                      <a:pt x="832094" y="375641"/>
                      <a:pt x="817278" y="378305"/>
                    </a:cubicBezTo>
                    <a:lnTo>
                      <a:pt x="814780" y="379576"/>
                    </a:lnTo>
                    <a:lnTo>
                      <a:pt x="810574" y="382319"/>
                    </a:lnTo>
                    <a:cubicBezTo>
                      <a:pt x="761352" y="414676"/>
                      <a:pt x="775069" y="409399"/>
                      <a:pt x="749973" y="423501"/>
                    </a:cubicBezTo>
                    <a:cubicBezTo>
                      <a:pt x="719086" y="440858"/>
                      <a:pt x="699610" y="458388"/>
                      <a:pt x="670631" y="457344"/>
                    </a:cubicBezTo>
                    <a:lnTo>
                      <a:pt x="628565" y="448617"/>
                    </a:lnTo>
                    <a:lnTo>
                      <a:pt x="624642" y="456078"/>
                    </a:lnTo>
                    <a:cubicBezTo>
                      <a:pt x="597909" y="498155"/>
                      <a:pt x="521850" y="582604"/>
                      <a:pt x="426470" y="674023"/>
                    </a:cubicBezTo>
                    <a:cubicBezTo>
                      <a:pt x="299299" y="795914"/>
                      <a:pt x="185963" y="884016"/>
                      <a:pt x="173316" y="870821"/>
                    </a:cubicBezTo>
                    <a:lnTo>
                      <a:pt x="171003" y="868408"/>
                    </a:lnTo>
                    <a:lnTo>
                      <a:pt x="34129" y="868408"/>
                    </a:lnTo>
                    <a:cubicBezTo>
                      <a:pt x="15282" y="868408"/>
                      <a:pt x="0" y="700747"/>
                      <a:pt x="0" y="493901"/>
                    </a:cubicBezTo>
                    <a:cubicBezTo>
                      <a:pt x="0" y="287055"/>
                      <a:pt x="15282" y="119394"/>
                      <a:pt x="34129" y="119394"/>
                    </a:cubicBezTo>
                    <a:lnTo>
                      <a:pt x="178009" y="119394"/>
                    </a:lnTo>
                    <a:cubicBezTo>
                      <a:pt x="196856" y="119394"/>
                      <a:pt x="212138" y="287055"/>
                      <a:pt x="212138" y="493901"/>
                    </a:cubicBezTo>
                    <a:lnTo>
                      <a:pt x="210197" y="599380"/>
                    </a:lnTo>
                    <a:lnTo>
                      <a:pt x="284115" y="525499"/>
                    </a:lnTo>
                    <a:cubicBezTo>
                      <a:pt x="379493" y="434080"/>
                      <a:pt x="467090" y="361669"/>
                      <a:pt x="510262" y="336742"/>
                    </a:cubicBezTo>
                    <a:lnTo>
                      <a:pt x="512320" y="335770"/>
                    </a:lnTo>
                    <a:lnTo>
                      <a:pt x="511936" y="335211"/>
                    </a:lnTo>
                    <a:cubicBezTo>
                      <a:pt x="492898" y="296201"/>
                      <a:pt x="497341" y="256382"/>
                      <a:pt x="528156" y="206729"/>
                    </a:cubicBezTo>
                    <a:cubicBezTo>
                      <a:pt x="557695" y="142644"/>
                      <a:pt x="556398" y="150539"/>
                      <a:pt x="555621" y="123388"/>
                    </a:cubicBezTo>
                    <a:cubicBezTo>
                      <a:pt x="544928" y="98266"/>
                      <a:pt x="530676" y="69602"/>
                      <a:pt x="530007" y="54194"/>
                    </a:cubicBezTo>
                    <a:lnTo>
                      <a:pt x="530103" y="51496"/>
                    </a:lnTo>
                    <a:lnTo>
                      <a:pt x="529687" y="47333"/>
                    </a:lnTo>
                    <a:cubicBezTo>
                      <a:pt x="529662" y="39106"/>
                      <a:pt x="532169" y="32120"/>
                      <a:pt x="537432" y="27564"/>
                    </a:cubicBezTo>
                    <a:cubicBezTo>
                      <a:pt x="551470" y="15415"/>
                      <a:pt x="579798" y="25150"/>
                      <a:pt x="600705" y="49307"/>
                    </a:cubicBezTo>
                    <a:cubicBezTo>
                      <a:pt x="607238" y="56855"/>
                      <a:pt x="612273" y="64920"/>
                      <a:pt x="615680" y="72812"/>
                    </a:cubicBezTo>
                    <a:lnTo>
                      <a:pt x="618946" y="82609"/>
                    </a:lnTo>
                    <a:lnTo>
                      <a:pt x="619132" y="84159"/>
                    </a:lnTo>
                    <a:cubicBezTo>
                      <a:pt x="620102" y="98938"/>
                      <a:pt x="618581" y="112630"/>
                      <a:pt x="614698" y="122712"/>
                    </a:cubicBezTo>
                    <a:lnTo>
                      <a:pt x="614987" y="122593"/>
                    </a:lnTo>
                    <a:lnTo>
                      <a:pt x="614002" y="127552"/>
                    </a:lnTo>
                    <a:cubicBezTo>
                      <a:pt x="613476" y="135214"/>
                      <a:pt x="615868" y="142716"/>
                      <a:pt x="620471" y="148663"/>
                    </a:cubicBezTo>
                    <a:lnTo>
                      <a:pt x="623009" y="151359"/>
                    </a:lnTo>
                    <a:lnTo>
                      <a:pt x="623025" y="152349"/>
                    </a:lnTo>
                    <a:lnTo>
                      <a:pt x="624018" y="152432"/>
                    </a:lnTo>
                    <a:lnTo>
                      <a:pt x="624613" y="153062"/>
                    </a:lnTo>
                    <a:cubicBezTo>
                      <a:pt x="627671" y="155740"/>
                      <a:pt x="631305" y="157871"/>
                      <a:pt x="635408" y="159243"/>
                    </a:cubicBezTo>
                    <a:lnTo>
                      <a:pt x="638892" y="159943"/>
                    </a:lnTo>
                    <a:lnTo>
                      <a:pt x="641177" y="161064"/>
                    </a:lnTo>
                    <a:cubicBezTo>
                      <a:pt x="647852" y="163494"/>
                      <a:pt x="656612" y="162785"/>
                      <a:pt x="664717" y="158508"/>
                    </a:cubicBezTo>
                    <a:cubicBezTo>
                      <a:pt x="666337" y="157654"/>
                      <a:pt x="667855" y="156696"/>
                      <a:pt x="669261" y="155656"/>
                    </a:cubicBezTo>
                    <a:lnTo>
                      <a:pt x="671431" y="153780"/>
                    </a:lnTo>
                    <a:lnTo>
                      <a:pt x="671523" y="153804"/>
                    </a:lnTo>
                    <a:lnTo>
                      <a:pt x="674725" y="150837"/>
                    </a:lnTo>
                    <a:cubicBezTo>
                      <a:pt x="727578" y="102748"/>
                      <a:pt x="782058" y="55202"/>
                      <a:pt x="833285" y="6571"/>
                    </a:cubicBezTo>
                    <a:cubicBezTo>
                      <a:pt x="840471" y="-250"/>
                      <a:pt x="850783" y="-1734"/>
                      <a:pt x="859327" y="1992"/>
                    </a:cubicBezTo>
                    <a:close/>
                  </a:path>
                </a:pathLst>
              </a:custGeom>
              <a:solidFill>
                <a:srgbClr val="EACC82"/>
              </a:solidFill>
              <a:ln w="9525" cap="flat" cmpd="sng" algn="ctr">
                <a:noFill/>
                <a:prstDash val="solid"/>
              </a:ln>
              <a:effectLst/>
            </p:spPr>
            <p:txBody>
              <a:bodyPr wrap="square" rtlCol="0" anchor="ctr">
                <a:noAutofit/>
              </a:bodyPr>
              <a:lstStyle/>
              <a:p>
                <a:pPr algn="ctr" defTabSz="914400" fontAlgn="base">
                  <a:spcBef>
                    <a:spcPct val="0"/>
                  </a:spcBef>
                  <a:spcAft>
                    <a:spcPct val="0"/>
                  </a:spcAft>
                  <a:defRPr/>
                </a:pPr>
                <a:endParaRPr lang="en-US" sz="1530" kern="0">
                  <a:solidFill>
                    <a:prstClr val="white"/>
                  </a:solidFill>
                  <a:latin typeface="Calibri"/>
                </a:endParaRPr>
              </a:p>
            </p:txBody>
          </p:sp>
          <p:sp>
            <p:nvSpPr>
              <p:cNvPr id="4133" name="Flowchart: Terminator 4132">
                <a:extLst>
                  <a:ext uri="{FF2B5EF4-FFF2-40B4-BE49-F238E27FC236}">
                    <a16:creationId xmlns:a16="http://schemas.microsoft.com/office/drawing/2014/main" id="{FCF6BB24-3CC5-48C8-E09A-DDD34BAB5048}"/>
                  </a:ext>
                </a:extLst>
              </p:cNvPr>
              <p:cNvSpPr/>
              <p:nvPr/>
            </p:nvSpPr>
            <p:spPr>
              <a:xfrm rot="19999634" flipH="1">
                <a:off x="2143969" y="3710176"/>
                <a:ext cx="225594" cy="711363"/>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4134" name="Flowchart: Delay 4133">
                <a:extLst>
                  <a:ext uri="{FF2B5EF4-FFF2-40B4-BE49-F238E27FC236}">
                    <a16:creationId xmlns:a16="http://schemas.microsoft.com/office/drawing/2014/main" id="{9DE1F624-6911-93D0-ADA7-A3D2240DB0D2}"/>
                  </a:ext>
                </a:extLst>
              </p:cNvPr>
              <p:cNvSpPr/>
              <p:nvPr/>
            </p:nvSpPr>
            <p:spPr>
              <a:xfrm rot="19976169">
                <a:off x="1918211" y="3358086"/>
                <a:ext cx="320445" cy="657015"/>
              </a:xfrm>
              <a:prstGeom prst="flowChartDelay">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grpSp>
            <p:nvGrpSpPr>
              <p:cNvPr id="4135" name="Group 4134">
                <a:extLst>
                  <a:ext uri="{FF2B5EF4-FFF2-40B4-BE49-F238E27FC236}">
                    <a16:creationId xmlns:a16="http://schemas.microsoft.com/office/drawing/2014/main" id="{5AF16F54-CA80-C4CA-1B3E-6A51C020CB32}"/>
                  </a:ext>
                </a:extLst>
              </p:cNvPr>
              <p:cNvGrpSpPr/>
              <p:nvPr/>
            </p:nvGrpSpPr>
            <p:grpSpPr>
              <a:xfrm>
                <a:off x="720551" y="1574772"/>
                <a:ext cx="1581557" cy="3648495"/>
                <a:chOff x="701501" y="393208"/>
                <a:chExt cx="1581557" cy="3648495"/>
              </a:xfrm>
            </p:grpSpPr>
            <p:sp>
              <p:nvSpPr>
                <p:cNvPr id="4183" name="Flowchart: Manual Operation 26">
                  <a:extLst>
                    <a:ext uri="{FF2B5EF4-FFF2-40B4-BE49-F238E27FC236}">
                      <a16:creationId xmlns:a16="http://schemas.microsoft.com/office/drawing/2014/main" id="{7EDF121E-0CFB-37E7-381C-12C6EDFD18AA}"/>
                    </a:ext>
                  </a:extLst>
                </p:cNvPr>
                <p:cNvSpPr/>
                <p:nvPr/>
              </p:nvSpPr>
              <p:spPr>
                <a:xfrm rot="21326916" flipV="1">
                  <a:off x="1578450" y="3445054"/>
                  <a:ext cx="414978" cy="591391"/>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4184" name="Rectangle: Single Corner Snipped 29">
                  <a:extLst>
                    <a:ext uri="{FF2B5EF4-FFF2-40B4-BE49-F238E27FC236}">
                      <a16:creationId xmlns:a16="http://schemas.microsoft.com/office/drawing/2014/main" id="{ED5094D1-B680-8E3C-727D-DD4C8F1CC0D0}"/>
                    </a:ext>
                  </a:extLst>
                </p:cNvPr>
                <p:cNvSpPr/>
                <p:nvPr/>
              </p:nvSpPr>
              <p:spPr>
                <a:xfrm flipH="1">
                  <a:off x="1159132" y="2229839"/>
                  <a:ext cx="844823" cy="1228724"/>
                </a:xfrm>
                <a:prstGeom prst="snip1Rect">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4185" name="Oval 4184">
                  <a:extLst>
                    <a:ext uri="{FF2B5EF4-FFF2-40B4-BE49-F238E27FC236}">
                      <a16:creationId xmlns:a16="http://schemas.microsoft.com/office/drawing/2014/main" id="{ABF1FDE6-CE45-8F16-AF5A-40755FDE81FC}"/>
                    </a:ext>
                  </a:extLst>
                </p:cNvPr>
                <p:cNvSpPr/>
                <p:nvPr/>
              </p:nvSpPr>
              <p:spPr>
                <a:xfrm>
                  <a:off x="946431" y="1241108"/>
                  <a:ext cx="184756" cy="409920"/>
                </a:xfrm>
                <a:prstGeom prst="ellipse">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4186" name="Oval 4185">
                  <a:extLst>
                    <a:ext uri="{FF2B5EF4-FFF2-40B4-BE49-F238E27FC236}">
                      <a16:creationId xmlns:a16="http://schemas.microsoft.com/office/drawing/2014/main" id="{88052A83-E0F9-F693-BF94-56C7B5EE3809}"/>
                    </a:ext>
                  </a:extLst>
                </p:cNvPr>
                <p:cNvSpPr/>
                <p:nvPr/>
              </p:nvSpPr>
              <p:spPr>
                <a:xfrm>
                  <a:off x="2098302" y="1228459"/>
                  <a:ext cx="184756" cy="409920"/>
                </a:xfrm>
                <a:prstGeom prst="ellipse">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4187" name="Flowchart: Off-page Connector 4186">
                  <a:extLst>
                    <a:ext uri="{FF2B5EF4-FFF2-40B4-BE49-F238E27FC236}">
                      <a16:creationId xmlns:a16="http://schemas.microsoft.com/office/drawing/2014/main" id="{1FE0DFBF-76F9-37C7-FA46-AD7C580CA7A7}"/>
                    </a:ext>
                  </a:extLst>
                </p:cNvPr>
                <p:cNvSpPr/>
                <p:nvPr/>
              </p:nvSpPr>
              <p:spPr>
                <a:xfrm>
                  <a:off x="1451631" y="1940779"/>
                  <a:ext cx="331997" cy="436406"/>
                </a:xfrm>
                <a:prstGeom prst="flowChartOffpageConnector">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4188" name="Oval 4187">
                  <a:extLst>
                    <a:ext uri="{FF2B5EF4-FFF2-40B4-BE49-F238E27FC236}">
                      <a16:creationId xmlns:a16="http://schemas.microsoft.com/office/drawing/2014/main" id="{7FA5ACCF-0CC9-90DE-2F8C-4950FA916A9E}"/>
                    </a:ext>
                  </a:extLst>
                </p:cNvPr>
                <p:cNvSpPr/>
                <p:nvPr/>
              </p:nvSpPr>
              <p:spPr>
                <a:xfrm>
                  <a:off x="1027261" y="631560"/>
                  <a:ext cx="1154760" cy="1454687"/>
                </a:xfrm>
                <a:prstGeom prst="ellipse">
                  <a:avLst/>
                </a:prstGeom>
                <a:solidFill>
                  <a:srgbClr val="EED69D"/>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4189" name="Flowchart: Terminator 4188">
                  <a:extLst>
                    <a:ext uri="{FF2B5EF4-FFF2-40B4-BE49-F238E27FC236}">
                      <a16:creationId xmlns:a16="http://schemas.microsoft.com/office/drawing/2014/main" id="{D34B7845-AE9A-5073-752F-CCA01AEDBD18}"/>
                    </a:ext>
                  </a:extLst>
                </p:cNvPr>
                <p:cNvSpPr/>
                <p:nvPr/>
              </p:nvSpPr>
              <p:spPr>
                <a:xfrm rot="1600366">
                  <a:off x="828384" y="2510724"/>
                  <a:ext cx="225594" cy="711363"/>
                </a:xfrm>
                <a:prstGeom prst="flowChartTerminator">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4190" name="Flowchart: Delay 4189">
                  <a:extLst>
                    <a:ext uri="{FF2B5EF4-FFF2-40B4-BE49-F238E27FC236}">
                      <a16:creationId xmlns:a16="http://schemas.microsoft.com/office/drawing/2014/main" id="{D5A507E6-32EA-9CEE-17DA-AACA28AC048A}"/>
                    </a:ext>
                  </a:extLst>
                </p:cNvPr>
                <p:cNvSpPr/>
                <p:nvPr/>
              </p:nvSpPr>
              <p:spPr>
                <a:xfrm rot="2022916" flipH="1">
                  <a:off x="957936" y="2194263"/>
                  <a:ext cx="320445" cy="657015"/>
                </a:xfrm>
                <a:prstGeom prst="flowChartDelay">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4191" name="Isosceles Triangle 4190">
                  <a:extLst>
                    <a:ext uri="{FF2B5EF4-FFF2-40B4-BE49-F238E27FC236}">
                      <a16:creationId xmlns:a16="http://schemas.microsoft.com/office/drawing/2014/main" id="{4156B349-4E5C-0DB7-3DAC-B8F5DAD2FE7A}"/>
                    </a:ext>
                  </a:extLst>
                </p:cNvPr>
                <p:cNvSpPr/>
                <p:nvPr/>
              </p:nvSpPr>
              <p:spPr>
                <a:xfrm rot="10800000">
                  <a:off x="1436956" y="1744344"/>
                  <a:ext cx="389712" cy="191484"/>
                </a:xfrm>
                <a:prstGeom prst="triangle">
                  <a:avLst/>
                </a:prstGeom>
                <a:solidFill>
                  <a:sysClr val="window" lastClr="FFFFFF"/>
                </a:solidFill>
                <a:ln w="19050" cap="flat" cmpd="sng" algn="ctr">
                  <a:solidFill>
                    <a:srgbClr val="FF0000">
                      <a:lumMod val="40000"/>
                      <a:lumOff val="60000"/>
                    </a:srgbClr>
                  </a:solid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4192" name="Oval 4191">
                  <a:extLst>
                    <a:ext uri="{FF2B5EF4-FFF2-40B4-BE49-F238E27FC236}">
                      <a16:creationId xmlns:a16="http://schemas.microsoft.com/office/drawing/2014/main" id="{21971294-3EA9-F98A-1264-31F439E3DF2E}"/>
                    </a:ext>
                  </a:extLst>
                </p:cNvPr>
                <p:cNvSpPr/>
                <p:nvPr/>
              </p:nvSpPr>
              <p:spPr>
                <a:xfrm rot="21284756">
                  <a:off x="1230140" y="1281950"/>
                  <a:ext cx="254008" cy="362574"/>
                </a:xfrm>
                <a:prstGeom prst="ellipse">
                  <a:avLst/>
                </a:prstGeom>
                <a:solidFill>
                  <a:sysClr val="window" lastClr="FFFFFF"/>
                </a:solidFill>
                <a:ln w="12700"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4193" name="Oval 4192">
                  <a:extLst>
                    <a:ext uri="{FF2B5EF4-FFF2-40B4-BE49-F238E27FC236}">
                      <a16:creationId xmlns:a16="http://schemas.microsoft.com/office/drawing/2014/main" id="{5C17B736-CBFF-B7A5-8F6F-D051253AA244}"/>
                    </a:ext>
                  </a:extLst>
                </p:cNvPr>
                <p:cNvSpPr/>
                <p:nvPr/>
              </p:nvSpPr>
              <p:spPr>
                <a:xfrm>
                  <a:off x="1310144" y="1370110"/>
                  <a:ext cx="79677" cy="134263"/>
                </a:xfrm>
                <a:prstGeom prst="ellipse">
                  <a:avLst/>
                </a:prstGeom>
                <a:solidFill>
                  <a:srgbClr val="000000"/>
                </a:solidFill>
                <a:ln w="9525" cap="flat" cmpd="sng" algn="ctr">
                  <a:solidFill>
                    <a:srgbClr val="000000"/>
                  </a:solid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4194" name="Oval 4193">
                  <a:extLst>
                    <a:ext uri="{FF2B5EF4-FFF2-40B4-BE49-F238E27FC236}">
                      <a16:creationId xmlns:a16="http://schemas.microsoft.com/office/drawing/2014/main" id="{8D31EBDB-C681-38B6-C652-042433B18FEA}"/>
                    </a:ext>
                  </a:extLst>
                </p:cNvPr>
                <p:cNvSpPr/>
                <p:nvPr/>
              </p:nvSpPr>
              <p:spPr>
                <a:xfrm rot="315244" flipH="1">
                  <a:off x="1757916" y="1268799"/>
                  <a:ext cx="254008" cy="362574"/>
                </a:xfrm>
                <a:prstGeom prst="ellipse">
                  <a:avLst/>
                </a:prstGeom>
                <a:solidFill>
                  <a:sysClr val="window" lastClr="FFFFFF"/>
                </a:solidFill>
                <a:ln w="12700"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4195" name="Oval 4194">
                  <a:extLst>
                    <a:ext uri="{FF2B5EF4-FFF2-40B4-BE49-F238E27FC236}">
                      <a16:creationId xmlns:a16="http://schemas.microsoft.com/office/drawing/2014/main" id="{8B058E06-D942-CA60-4C2E-BFFDDFE7FF2C}"/>
                    </a:ext>
                  </a:extLst>
                </p:cNvPr>
                <p:cNvSpPr/>
                <p:nvPr/>
              </p:nvSpPr>
              <p:spPr>
                <a:xfrm>
                  <a:off x="1835910" y="1370110"/>
                  <a:ext cx="79677" cy="134263"/>
                </a:xfrm>
                <a:prstGeom prst="ellipse">
                  <a:avLst/>
                </a:prstGeom>
                <a:solidFill>
                  <a:srgbClr val="000000"/>
                </a:solidFill>
                <a:ln w="9525" cap="flat" cmpd="sng" algn="ctr">
                  <a:solidFill>
                    <a:srgbClr val="000000"/>
                  </a:solid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4196" name="Flowchart: Terminator 4195">
                  <a:extLst>
                    <a:ext uri="{FF2B5EF4-FFF2-40B4-BE49-F238E27FC236}">
                      <a16:creationId xmlns:a16="http://schemas.microsoft.com/office/drawing/2014/main" id="{2B4B19B7-52C2-2B6E-5AD1-2C4E281CE83A}"/>
                    </a:ext>
                  </a:extLst>
                </p:cNvPr>
                <p:cNvSpPr/>
                <p:nvPr/>
              </p:nvSpPr>
              <p:spPr>
                <a:xfrm rot="21216315">
                  <a:off x="1212017" y="1176810"/>
                  <a:ext cx="239614" cy="87279"/>
                </a:xfrm>
                <a:prstGeom prst="flowChartTerminator">
                  <a:avLst/>
                </a:prstGeom>
                <a:solidFill>
                  <a:srgbClr val="843F06"/>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4197" name="Flowchart: Terminator 4196">
                  <a:extLst>
                    <a:ext uri="{FF2B5EF4-FFF2-40B4-BE49-F238E27FC236}">
                      <a16:creationId xmlns:a16="http://schemas.microsoft.com/office/drawing/2014/main" id="{43FFC9E2-7636-04E3-B27F-0771A8459DCF}"/>
                    </a:ext>
                  </a:extLst>
                </p:cNvPr>
                <p:cNvSpPr/>
                <p:nvPr/>
              </p:nvSpPr>
              <p:spPr>
                <a:xfrm rot="174846">
                  <a:off x="1790356" y="1183986"/>
                  <a:ext cx="239614" cy="87279"/>
                </a:xfrm>
                <a:prstGeom prst="flowChartTerminator">
                  <a:avLst/>
                </a:prstGeom>
                <a:solidFill>
                  <a:srgbClr val="843F06"/>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4198" name="Moon 4197">
                  <a:extLst>
                    <a:ext uri="{FF2B5EF4-FFF2-40B4-BE49-F238E27FC236}">
                      <a16:creationId xmlns:a16="http://schemas.microsoft.com/office/drawing/2014/main" id="{23CE6EB2-0FCF-0269-5C8A-1C51102BBFBE}"/>
                    </a:ext>
                  </a:extLst>
                </p:cNvPr>
                <p:cNvSpPr/>
                <p:nvPr/>
              </p:nvSpPr>
              <p:spPr>
                <a:xfrm rot="5400000">
                  <a:off x="1178315" y="226418"/>
                  <a:ext cx="852651" cy="1186231"/>
                </a:xfrm>
                <a:prstGeom prst="moon">
                  <a:avLst>
                    <a:gd name="adj" fmla="val 65258"/>
                  </a:avLst>
                </a:prstGeom>
                <a:pattFill prst="openDmnd">
                  <a:fgClr>
                    <a:srgbClr val="000000"/>
                  </a:fgClr>
                  <a:bgClr>
                    <a:sysClr val="window" lastClr="FFFFFF"/>
                  </a:bgClr>
                </a:pattFill>
                <a:ln w="3175" cap="flat" cmpd="sng" algn="ctr">
                  <a:solidFill>
                    <a:srgbClr val="000000"/>
                  </a:solidFill>
                  <a:prstDash val="solid"/>
                </a:ln>
                <a:effectLst/>
              </p:spPr>
              <p:txBody>
                <a:bodyPr rtlCol="0" anchor="ctr"/>
                <a:lstStyle/>
                <a:p>
                  <a:pPr algn="ctr" defTabSz="914400">
                    <a:defRPr/>
                  </a:pPr>
                  <a:endParaRPr lang="en-US" sz="1530" kern="0">
                    <a:solidFill>
                      <a:prstClr val="white"/>
                    </a:solidFill>
                    <a:latin typeface="Calibri"/>
                  </a:endParaRPr>
                </a:p>
              </p:txBody>
            </p:sp>
            <p:sp>
              <p:nvSpPr>
                <p:cNvPr id="4199" name="Moon 4198">
                  <a:extLst>
                    <a:ext uri="{FF2B5EF4-FFF2-40B4-BE49-F238E27FC236}">
                      <a16:creationId xmlns:a16="http://schemas.microsoft.com/office/drawing/2014/main" id="{F732FBCC-5A17-9F74-CBE5-9AFDAD0B43D5}"/>
                    </a:ext>
                  </a:extLst>
                </p:cNvPr>
                <p:cNvSpPr/>
                <p:nvPr/>
              </p:nvSpPr>
              <p:spPr>
                <a:xfrm rot="5400000">
                  <a:off x="1299359" y="359462"/>
                  <a:ext cx="613097" cy="1157294"/>
                </a:xfrm>
                <a:prstGeom prst="moon">
                  <a:avLst>
                    <a:gd name="adj" fmla="val 52142"/>
                  </a:avLst>
                </a:prstGeom>
                <a:pattFill prst="dotDmnd">
                  <a:fgClr>
                    <a:srgbClr val="000000"/>
                  </a:fgClr>
                  <a:bgClr>
                    <a:srgbClr val="C28446"/>
                  </a:bgClr>
                </a:pattFill>
                <a:ln w="3175" cap="flat" cmpd="sng" algn="ctr">
                  <a:noFill/>
                  <a:prstDash val="solid"/>
                </a:ln>
                <a:effectLst/>
              </p:spPr>
              <p:txBody>
                <a:bodyPr rtlCol="0" anchor="ctr"/>
                <a:lstStyle/>
                <a:p>
                  <a:pPr algn="ctr" defTabSz="914400">
                    <a:defRPr/>
                  </a:pPr>
                  <a:endParaRPr lang="en-US" sz="1530" kern="0">
                    <a:solidFill>
                      <a:prstClr val="white"/>
                    </a:solidFill>
                    <a:latin typeface="Calibri"/>
                  </a:endParaRPr>
                </a:p>
              </p:txBody>
            </p:sp>
            <p:sp>
              <p:nvSpPr>
                <p:cNvPr id="4200" name="Oval 4199">
                  <a:extLst>
                    <a:ext uri="{FF2B5EF4-FFF2-40B4-BE49-F238E27FC236}">
                      <a16:creationId xmlns:a16="http://schemas.microsoft.com/office/drawing/2014/main" id="{B6327750-4749-9478-274D-81A34752F9FE}"/>
                    </a:ext>
                  </a:extLst>
                </p:cNvPr>
                <p:cNvSpPr/>
                <p:nvPr/>
              </p:nvSpPr>
              <p:spPr>
                <a:xfrm>
                  <a:off x="1385349" y="474517"/>
                  <a:ext cx="458284" cy="195232"/>
                </a:xfrm>
                <a:prstGeom prst="ellipse">
                  <a:avLst/>
                </a:prstGeom>
                <a:pattFill prst="dotDmnd">
                  <a:fgClr>
                    <a:srgbClr val="F79646">
                      <a:lumMod val="50000"/>
                    </a:srgbClr>
                  </a:fgClr>
                  <a:bgClr>
                    <a:srgbClr val="C28446"/>
                  </a:bgClr>
                </a:patt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4201" name="Flowchart: Delay 4200">
                  <a:extLst>
                    <a:ext uri="{FF2B5EF4-FFF2-40B4-BE49-F238E27FC236}">
                      <a16:creationId xmlns:a16="http://schemas.microsoft.com/office/drawing/2014/main" id="{8E3F055F-005F-8149-B1C8-17E66E2A7A65}"/>
                    </a:ext>
                  </a:extLst>
                </p:cNvPr>
                <p:cNvSpPr/>
                <p:nvPr/>
              </p:nvSpPr>
              <p:spPr>
                <a:xfrm rot="19976169">
                  <a:off x="1902815" y="2179716"/>
                  <a:ext cx="320445" cy="657015"/>
                </a:xfrm>
                <a:prstGeom prst="flowChartDelay">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4202" name="Right Triangle 4201">
                  <a:extLst>
                    <a:ext uri="{FF2B5EF4-FFF2-40B4-BE49-F238E27FC236}">
                      <a16:creationId xmlns:a16="http://schemas.microsoft.com/office/drawing/2014/main" id="{E308649E-D40E-6E19-7073-072E2B0B1A81}"/>
                    </a:ext>
                  </a:extLst>
                </p:cNvPr>
                <p:cNvSpPr/>
                <p:nvPr/>
              </p:nvSpPr>
              <p:spPr>
                <a:xfrm rot="8699319">
                  <a:off x="1289249" y="2189645"/>
                  <a:ext cx="247965" cy="291800"/>
                </a:xfrm>
                <a:prstGeom prst="rtTriangle">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4203" name="Right Triangle 4202">
                  <a:extLst>
                    <a:ext uri="{FF2B5EF4-FFF2-40B4-BE49-F238E27FC236}">
                      <a16:creationId xmlns:a16="http://schemas.microsoft.com/office/drawing/2014/main" id="{1211DD2E-5616-3751-B41D-75498E76CD6E}"/>
                    </a:ext>
                  </a:extLst>
                </p:cNvPr>
                <p:cNvSpPr/>
                <p:nvPr/>
              </p:nvSpPr>
              <p:spPr>
                <a:xfrm rot="12900681" flipH="1">
                  <a:off x="1705827" y="2189645"/>
                  <a:ext cx="247965" cy="291800"/>
                </a:xfrm>
                <a:prstGeom prst="rtTriangle">
                  <a:avLst/>
                </a:prstGeom>
                <a:solidFill>
                  <a:srgbClr val="EA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4204" name="Flowchart: Manual Operation 26">
                  <a:extLst>
                    <a:ext uri="{FF2B5EF4-FFF2-40B4-BE49-F238E27FC236}">
                      <a16:creationId xmlns:a16="http://schemas.microsoft.com/office/drawing/2014/main" id="{E296ACFC-61C0-E45B-B930-72DE69653603}"/>
                    </a:ext>
                  </a:extLst>
                </p:cNvPr>
                <p:cNvSpPr/>
                <p:nvPr/>
              </p:nvSpPr>
              <p:spPr>
                <a:xfrm rot="230863" flipV="1">
                  <a:off x="1198365" y="3450312"/>
                  <a:ext cx="414978" cy="591391"/>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latin typeface="Calibri"/>
                  </a:endParaRPr>
                </a:p>
              </p:txBody>
            </p:sp>
            <p:sp>
              <p:nvSpPr>
                <p:cNvPr id="4205" name="Flowchart: Terminator 4204">
                  <a:extLst>
                    <a:ext uri="{FF2B5EF4-FFF2-40B4-BE49-F238E27FC236}">
                      <a16:creationId xmlns:a16="http://schemas.microsoft.com/office/drawing/2014/main" id="{81E0BDCE-8E2C-CC78-11AA-7601CA5B262C}"/>
                    </a:ext>
                  </a:extLst>
                </p:cNvPr>
                <p:cNvSpPr/>
                <p:nvPr/>
              </p:nvSpPr>
              <p:spPr>
                <a:xfrm rot="18705810" flipH="1">
                  <a:off x="838818" y="3059249"/>
                  <a:ext cx="141402" cy="416035"/>
                </a:xfrm>
                <a:prstGeom prst="flowChartTerminator">
                  <a:avLst/>
                </a:prstGeom>
                <a:solidFill>
                  <a:srgbClr val="EACC82"/>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latin typeface="Calibri"/>
                  </a:endParaRPr>
                </a:p>
              </p:txBody>
            </p:sp>
            <p:sp>
              <p:nvSpPr>
                <p:cNvPr id="4206" name="Flowchart: Connector 4205">
                  <a:extLst>
                    <a:ext uri="{FF2B5EF4-FFF2-40B4-BE49-F238E27FC236}">
                      <a16:creationId xmlns:a16="http://schemas.microsoft.com/office/drawing/2014/main" id="{CBFEEF5E-68B1-9A67-9155-F928CA368331}"/>
                    </a:ext>
                  </a:extLst>
                </p:cNvPr>
                <p:cNvSpPr/>
                <p:nvPr/>
              </p:nvSpPr>
              <p:spPr>
                <a:xfrm>
                  <a:off x="1566067" y="2441565"/>
                  <a:ext cx="79677" cy="87279"/>
                </a:xfrm>
                <a:prstGeom prst="flowChartConnector">
                  <a:avLst/>
                </a:prstGeom>
                <a:solidFill>
                  <a:srgbClr val="008000"/>
                </a:solidFill>
                <a:ln w="25400" cap="flat" cmpd="sng" algn="ctr">
                  <a:noFill/>
                  <a:prstDash val="solid"/>
                </a:ln>
                <a:effectLst/>
              </p:spPr>
              <p:txBody>
                <a:bodyPr rtlCol="0" anchor="ctr"/>
                <a:lstStyle/>
                <a:p>
                  <a:pPr algn="ctr" defTabSz="914400">
                    <a:defRPr/>
                  </a:pPr>
                  <a:endParaRPr lang="en-US" sz="1530" kern="0">
                    <a:solidFill>
                      <a:prstClr val="white"/>
                    </a:solidFill>
                    <a:latin typeface="Calibri"/>
                  </a:endParaRPr>
                </a:p>
              </p:txBody>
            </p:sp>
            <p:sp>
              <p:nvSpPr>
                <p:cNvPr id="4207" name="Flowchart: Connector 4206">
                  <a:extLst>
                    <a:ext uri="{FF2B5EF4-FFF2-40B4-BE49-F238E27FC236}">
                      <a16:creationId xmlns:a16="http://schemas.microsoft.com/office/drawing/2014/main" id="{9C75A12D-1564-6593-620F-9726CCAB4257}"/>
                    </a:ext>
                  </a:extLst>
                </p:cNvPr>
                <p:cNvSpPr/>
                <p:nvPr/>
              </p:nvSpPr>
              <p:spPr>
                <a:xfrm>
                  <a:off x="1566067" y="2567989"/>
                  <a:ext cx="79677" cy="87279"/>
                </a:xfrm>
                <a:prstGeom prst="flowChartConnector">
                  <a:avLst/>
                </a:prstGeom>
                <a:solidFill>
                  <a:srgbClr val="008000"/>
                </a:solidFill>
                <a:ln w="25400" cap="flat" cmpd="sng" algn="ctr">
                  <a:noFill/>
                  <a:prstDash val="solid"/>
                </a:ln>
                <a:effectLst/>
              </p:spPr>
              <p:txBody>
                <a:bodyPr rtlCol="0" anchor="ctr"/>
                <a:lstStyle/>
                <a:p>
                  <a:pPr algn="ctr" defTabSz="914400">
                    <a:defRPr/>
                  </a:pPr>
                  <a:endParaRPr lang="en-US" sz="1530" kern="0">
                    <a:solidFill>
                      <a:prstClr val="white"/>
                    </a:solidFill>
                    <a:latin typeface="Calibri"/>
                  </a:endParaRPr>
                </a:p>
              </p:txBody>
            </p:sp>
            <p:grpSp>
              <p:nvGrpSpPr>
                <p:cNvPr id="4208" name="Group 4207">
                  <a:extLst>
                    <a:ext uri="{FF2B5EF4-FFF2-40B4-BE49-F238E27FC236}">
                      <a16:creationId xmlns:a16="http://schemas.microsoft.com/office/drawing/2014/main" id="{9FA2EAFD-1DFB-3A9E-FE6D-F45C8A1CF224}"/>
                    </a:ext>
                  </a:extLst>
                </p:cNvPr>
                <p:cNvGrpSpPr/>
                <p:nvPr/>
              </p:nvGrpSpPr>
              <p:grpSpPr>
                <a:xfrm>
                  <a:off x="1717423" y="2352216"/>
                  <a:ext cx="325110" cy="522802"/>
                  <a:chOff x="859632" y="2338402"/>
                  <a:chExt cx="571500" cy="788345"/>
                </a:xfrm>
              </p:grpSpPr>
              <p:sp>
                <p:nvSpPr>
                  <p:cNvPr id="4210" name="Rectangle 4209">
                    <a:extLst>
                      <a:ext uri="{FF2B5EF4-FFF2-40B4-BE49-F238E27FC236}">
                        <a16:creationId xmlns:a16="http://schemas.microsoft.com/office/drawing/2014/main" id="{60A0415C-44B4-3166-C9FE-EEEB369163FC}"/>
                      </a:ext>
                    </a:extLst>
                  </p:cNvPr>
                  <p:cNvSpPr/>
                  <p:nvPr/>
                </p:nvSpPr>
                <p:spPr>
                  <a:xfrm>
                    <a:off x="977900" y="2707482"/>
                    <a:ext cx="342900" cy="85080"/>
                  </a:xfrm>
                  <a:prstGeom prst="rect">
                    <a:avLst/>
                  </a:prstGeom>
                  <a:solidFill>
                    <a:sysClr val="window" lastClr="FFFFFF"/>
                  </a:solidFill>
                  <a:ln w="25400" cap="flat" cmpd="sng" algn="ctr">
                    <a:noFill/>
                    <a:prstDash val="solid"/>
                  </a:ln>
                  <a:effectLst/>
                </p:spPr>
                <p:txBody>
                  <a:bodyPr rtlCol="0" anchor="ctr"/>
                  <a:lstStyle/>
                  <a:p>
                    <a:pPr algn="ctr" defTabSz="914400">
                      <a:defRPr/>
                    </a:pPr>
                    <a:endParaRPr lang="en-US" sz="1530" kern="0">
                      <a:solidFill>
                        <a:prstClr val="white"/>
                      </a:solidFill>
                      <a:latin typeface="Calibri"/>
                    </a:endParaRPr>
                  </a:p>
                </p:txBody>
              </p:sp>
              <p:pic>
                <p:nvPicPr>
                  <p:cNvPr id="4211" name="Picture 4210">
                    <a:extLst>
                      <a:ext uri="{FF2B5EF4-FFF2-40B4-BE49-F238E27FC236}">
                        <a16:creationId xmlns:a16="http://schemas.microsoft.com/office/drawing/2014/main" id="{A51999C5-B49B-4A61-2B0D-96953F3D7FEA}"/>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31560" y1="31877" x2="31560" y2="31877"/>
                                <a14:foregroundMark x1="46454" y1="11054" x2="46454" y2="11054"/>
                                <a14:foregroundMark x1="42553" y1="9512" x2="42553" y2="9512"/>
                                <a14:foregroundMark x1="39362" y1="8997" x2="39362" y2="8997"/>
                                <a14:foregroundMark x1="59929" y1="8997" x2="59929" y2="8997"/>
                                <a14:foregroundMark x1="29787" y1="26735" x2="29787" y2="26735"/>
                                <a14:foregroundMark x1="71631" y1="12339" x2="71631" y2="12339"/>
                                <a14:foregroundMark x1="77660" y1="21337" x2="77660" y2="21337"/>
                                <a14:foregroundMark x1="73050" y1="30077" x2="73050" y2="30077"/>
                                <a14:foregroundMark x1="61702" y1="33162" x2="61702" y2="33162"/>
                                <a14:foregroundMark x1="37234" y1="29306" x2="37234" y2="29306"/>
                                <a14:foregroundMark x1="53546" y1="61697" x2="53546" y2="61697"/>
                                <a14:foregroundMark x1="67021" y1="64010" x2="67021" y2="64010"/>
                                <a14:foregroundMark x1="33688" y1="62468" x2="33688" y2="62468"/>
                                <a14:foregroundMark x1="28369" y1="80463" x2="28369" y2="80463"/>
                                <a14:foregroundMark x1="48227" y1="79949" x2="48227" y2="79949"/>
                                <a14:foregroundMark x1="33688" y1="34447" x2="33688" y2="34447"/>
                                <a14:foregroundMark x1="49645" y1="76864" x2="49645" y2="76864"/>
                                <a14:foregroundMark x1="26596" y1="50643" x2="26596" y2="50643"/>
                                <a14:foregroundMark x1="44326" y1="49871" x2="44326" y2="49871"/>
                                <a14:foregroundMark x1="56738" y1="51928" x2="56738" y2="51928"/>
                                <a14:foregroundMark x1="70567" y1="52185" x2="70567" y2="52185"/>
                                <a14:foregroundMark x1="24113" y1="27249" x2="24113" y2="27249"/>
                                <a14:backgroundMark x1="36879" y1="22365" x2="36879" y2="22365"/>
                                <a14:backgroundMark x1="43262" y1="30591" x2="43262" y2="30591"/>
                              </a14:backgroundRemoval>
                            </a14:imgEffect>
                          </a14:imgLayer>
                        </a14:imgProps>
                      </a:ext>
                      <a:ext uri="{28A0092B-C50C-407E-A947-70E740481C1C}">
                        <a14:useLocalDpi xmlns:a14="http://schemas.microsoft.com/office/drawing/2010/main" val="0"/>
                      </a:ext>
                    </a:extLst>
                  </a:blip>
                  <a:stretch>
                    <a:fillRect/>
                  </a:stretch>
                </p:blipFill>
                <p:spPr>
                  <a:xfrm>
                    <a:off x="859632" y="2338402"/>
                    <a:ext cx="571500" cy="788345"/>
                  </a:xfrm>
                  <a:prstGeom prst="rect">
                    <a:avLst/>
                  </a:prstGeom>
                  <a:ln>
                    <a:noFill/>
                  </a:ln>
                </p:spPr>
              </p:pic>
            </p:grpSp>
            <p:sp>
              <p:nvSpPr>
                <p:cNvPr id="4209" name="Freeform: Shape 4208">
                  <a:extLst>
                    <a:ext uri="{FF2B5EF4-FFF2-40B4-BE49-F238E27FC236}">
                      <a16:creationId xmlns:a16="http://schemas.microsoft.com/office/drawing/2014/main" id="{79017F68-B6DC-4F5B-C17F-2ED92A7F1504}"/>
                    </a:ext>
                  </a:extLst>
                </p:cNvPr>
                <p:cNvSpPr/>
                <p:nvPr/>
              </p:nvSpPr>
              <p:spPr>
                <a:xfrm rot="14816196">
                  <a:off x="1000545" y="3298367"/>
                  <a:ext cx="274312" cy="262954"/>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E9CD87"/>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defRPr/>
                  </a:pPr>
                  <a:endParaRPr lang="en-US" kern="0">
                    <a:solidFill>
                      <a:prstClr val="white"/>
                    </a:solidFill>
                    <a:latin typeface="Calibri"/>
                  </a:endParaRPr>
                </a:p>
              </p:txBody>
            </p:sp>
          </p:grpSp>
          <p:sp>
            <p:nvSpPr>
              <p:cNvPr id="4136" name="Rectangle: Single Corner Snipped 29">
                <a:extLst>
                  <a:ext uri="{FF2B5EF4-FFF2-40B4-BE49-F238E27FC236}">
                    <a16:creationId xmlns:a16="http://schemas.microsoft.com/office/drawing/2014/main" id="{D935EBE7-6634-00CF-C39E-A2C6DB7EFDB6}"/>
                  </a:ext>
                </a:extLst>
              </p:cNvPr>
              <p:cNvSpPr/>
              <p:nvPr/>
            </p:nvSpPr>
            <p:spPr>
              <a:xfrm flipH="1">
                <a:off x="1178412" y="3410023"/>
                <a:ext cx="844823" cy="1228724"/>
              </a:xfrm>
              <a:prstGeom prst="snip1Rect">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4137" name="Oval 4136">
                <a:extLst>
                  <a:ext uri="{FF2B5EF4-FFF2-40B4-BE49-F238E27FC236}">
                    <a16:creationId xmlns:a16="http://schemas.microsoft.com/office/drawing/2014/main" id="{A82D6509-CF25-5329-621F-1E9566C7991E}"/>
                  </a:ext>
                </a:extLst>
              </p:cNvPr>
              <p:cNvSpPr/>
              <p:nvPr/>
            </p:nvSpPr>
            <p:spPr>
              <a:xfrm>
                <a:off x="965711" y="2421292"/>
                <a:ext cx="184756" cy="409920"/>
              </a:xfrm>
              <a:prstGeom prst="ellipse">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4138" name="Oval 4137">
                <a:extLst>
                  <a:ext uri="{FF2B5EF4-FFF2-40B4-BE49-F238E27FC236}">
                    <a16:creationId xmlns:a16="http://schemas.microsoft.com/office/drawing/2014/main" id="{9456E47C-A7BA-9675-1454-9B819FEE7119}"/>
                  </a:ext>
                </a:extLst>
              </p:cNvPr>
              <p:cNvSpPr/>
              <p:nvPr/>
            </p:nvSpPr>
            <p:spPr>
              <a:xfrm>
                <a:off x="2117582" y="2408643"/>
                <a:ext cx="184756" cy="409920"/>
              </a:xfrm>
              <a:prstGeom prst="ellipse">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4139" name="Flowchart: Off-page Connector 4138">
                <a:extLst>
                  <a:ext uri="{FF2B5EF4-FFF2-40B4-BE49-F238E27FC236}">
                    <a16:creationId xmlns:a16="http://schemas.microsoft.com/office/drawing/2014/main" id="{AD8C0953-9FBE-D24D-1D1B-10C7898BC7B0}"/>
                  </a:ext>
                </a:extLst>
              </p:cNvPr>
              <p:cNvSpPr/>
              <p:nvPr/>
            </p:nvSpPr>
            <p:spPr>
              <a:xfrm>
                <a:off x="1470911" y="3120963"/>
                <a:ext cx="331997" cy="436406"/>
              </a:xfrm>
              <a:prstGeom prst="flowChartOffpageConnec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4140" name="Oval 4139">
                <a:extLst>
                  <a:ext uri="{FF2B5EF4-FFF2-40B4-BE49-F238E27FC236}">
                    <a16:creationId xmlns:a16="http://schemas.microsoft.com/office/drawing/2014/main" id="{124AE938-3768-24D2-0370-D30B94821C20}"/>
                  </a:ext>
                </a:extLst>
              </p:cNvPr>
              <p:cNvSpPr/>
              <p:nvPr/>
            </p:nvSpPr>
            <p:spPr>
              <a:xfrm>
                <a:off x="1046541" y="1811744"/>
                <a:ext cx="1154760" cy="1454687"/>
              </a:xfrm>
              <a:prstGeom prst="ellipse">
                <a:avLst/>
              </a:prstGeom>
              <a:solidFill>
                <a:srgbClr val="EED69D"/>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4141" name="Flowchart: Terminator 4140">
                <a:extLst>
                  <a:ext uri="{FF2B5EF4-FFF2-40B4-BE49-F238E27FC236}">
                    <a16:creationId xmlns:a16="http://schemas.microsoft.com/office/drawing/2014/main" id="{44A8CFAC-E8DD-0E00-BE5A-0B8754308BCA}"/>
                  </a:ext>
                </a:extLst>
              </p:cNvPr>
              <p:cNvSpPr/>
              <p:nvPr/>
            </p:nvSpPr>
            <p:spPr>
              <a:xfrm rot="1600366">
                <a:off x="847664" y="3690908"/>
                <a:ext cx="225594" cy="711363"/>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4142" name="Flowchart: Delay 4141">
                <a:extLst>
                  <a:ext uri="{FF2B5EF4-FFF2-40B4-BE49-F238E27FC236}">
                    <a16:creationId xmlns:a16="http://schemas.microsoft.com/office/drawing/2014/main" id="{F9EE134B-DA9F-7E2C-3943-D2BD72F29E10}"/>
                  </a:ext>
                </a:extLst>
              </p:cNvPr>
              <p:cNvSpPr/>
              <p:nvPr/>
            </p:nvSpPr>
            <p:spPr>
              <a:xfrm rot="2022916" flipH="1">
                <a:off x="977216" y="3374447"/>
                <a:ext cx="320445" cy="657015"/>
              </a:xfrm>
              <a:prstGeom prst="flowChartDelay">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4143" name="Moon 4142">
                <a:extLst>
                  <a:ext uri="{FF2B5EF4-FFF2-40B4-BE49-F238E27FC236}">
                    <a16:creationId xmlns:a16="http://schemas.microsoft.com/office/drawing/2014/main" id="{2957D6C3-1B6D-DA01-C432-776AC6B65AF8}"/>
                  </a:ext>
                </a:extLst>
              </p:cNvPr>
              <p:cNvSpPr/>
              <p:nvPr/>
            </p:nvSpPr>
            <p:spPr>
              <a:xfrm rot="5400000">
                <a:off x="1197595" y="1406602"/>
                <a:ext cx="852651" cy="1186231"/>
              </a:xfrm>
              <a:prstGeom prst="moon">
                <a:avLst>
                  <a:gd name="adj" fmla="val 65258"/>
                </a:avLst>
              </a:prstGeom>
              <a:pattFill prst="openDmnd">
                <a:fgClr>
                  <a:srgbClr val="000000"/>
                </a:fgClr>
                <a:bgClr>
                  <a:sysClr val="window" lastClr="FFFFFF"/>
                </a:bgClr>
              </a:pattFill>
              <a:ln w="3175" cap="flat" cmpd="sng" algn="ctr">
                <a:solidFill>
                  <a:srgbClr val="000000"/>
                </a:solidFill>
                <a:prstDash val="solid"/>
              </a:ln>
              <a:effectLst/>
            </p:spPr>
            <p:txBody>
              <a:bodyPr rtlCol="0" anchor="ctr"/>
              <a:lstStyle/>
              <a:p>
                <a:pPr algn="ctr">
                  <a:defRPr/>
                </a:pPr>
                <a:endParaRPr lang="en-US" sz="1530" kern="0">
                  <a:solidFill>
                    <a:prstClr val="white"/>
                  </a:solidFill>
                  <a:latin typeface="Calibri"/>
                </a:endParaRPr>
              </a:p>
            </p:txBody>
          </p:sp>
          <p:sp>
            <p:nvSpPr>
              <p:cNvPr id="4144" name="Moon 4143">
                <a:extLst>
                  <a:ext uri="{FF2B5EF4-FFF2-40B4-BE49-F238E27FC236}">
                    <a16:creationId xmlns:a16="http://schemas.microsoft.com/office/drawing/2014/main" id="{0068DE7C-A7CA-6719-09A0-6F57447EFF9A}"/>
                  </a:ext>
                </a:extLst>
              </p:cNvPr>
              <p:cNvSpPr/>
              <p:nvPr/>
            </p:nvSpPr>
            <p:spPr>
              <a:xfrm rot="5400000">
                <a:off x="1318639" y="1539646"/>
                <a:ext cx="613097" cy="1157294"/>
              </a:xfrm>
              <a:prstGeom prst="moon">
                <a:avLst>
                  <a:gd name="adj" fmla="val 52142"/>
                </a:avLst>
              </a:prstGeom>
              <a:pattFill prst="dotDmnd">
                <a:fgClr>
                  <a:srgbClr val="000000"/>
                </a:fgClr>
                <a:bgClr>
                  <a:srgbClr val="C28446"/>
                </a:bgClr>
              </a:pattFill>
              <a:ln w="3175" cap="flat" cmpd="sng" algn="ctr">
                <a:noFill/>
                <a:prstDash val="solid"/>
              </a:ln>
              <a:effectLst/>
            </p:spPr>
            <p:txBody>
              <a:bodyPr rtlCol="0" anchor="ctr"/>
              <a:lstStyle/>
              <a:p>
                <a:pPr algn="ctr">
                  <a:defRPr/>
                </a:pPr>
                <a:endParaRPr lang="en-US" sz="1530" kern="0">
                  <a:solidFill>
                    <a:prstClr val="white"/>
                  </a:solidFill>
                  <a:latin typeface="Calibri"/>
                </a:endParaRPr>
              </a:p>
            </p:txBody>
          </p:sp>
          <p:sp>
            <p:nvSpPr>
              <p:cNvPr id="4145" name="Oval 4144">
                <a:extLst>
                  <a:ext uri="{FF2B5EF4-FFF2-40B4-BE49-F238E27FC236}">
                    <a16:creationId xmlns:a16="http://schemas.microsoft.com/office/drawing/2014/main" id="{A024EAF6-E1EF-AB28-921A-6D7C3680CA9F}"/>
                  </a:ext>
                </a:extLst>
              </p:cNvPr>
              <p:cNvSpPr/>
              <p:nvPr/>
            </p:nvSpPr>
            <p:spPr>
              <a:xfrm>
                <a:off x="1404629" y="1654701"/>
                <a:ext cx="458284" cy="195232"/>
              </a:xfrm>
              <a:prstGeom prst="ellipse">
                <a:avLst/>
              </a:prstGeom>
              <a:pattFill prst="dotDmnd">
                <a:fgClr>
                  <a:srgbClr val="F79646">
                    <a:lumMod val="50000"/>
                  </a:srgbClr>
                </a:fgClr>
                <a:bgClr>
                  <a:srgbClr val="C28446"/>
                </a:bgClr>
              </a:patt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4146" name="Right Triangle 4145">
                <a:extLst>
                  <a:ext uri="{FF2B5EF4-FFF2-40B4-BE49-F238E27FC236}">
                    <a16:creationId xmlns:a16="http://schemas.microsoft.com/office/drawing/2014/main" id="{3D927BBE-8957-AC1B-0D42-63BC2825E46E}"/>
                  </a:ext>
                </a:extLst>
              </p:cNvPr>
              <p:cNvSpPr/>
              <p:nvPr/>
            </p:nvSpPr>
            <p:spPr>
              <a:xfrm rot="8699319">
                <a:off x="1308529" y="3369829"/>
                <a:ext cx="247965" cy="291800"/>
              </a:xfrm>
              <a:prstGeom prst="rtTriangle">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4147" name="Right Triangle 4146">
                <a:extLst>
                  <a:ext uri="{FF2B5EF4-FFF2-40B4-BE49-F238E27FC236}">
                    <a16:creationId xmlns:a16="http://schemas.microsoft.com/office/drawing/2014/main" id="{DEF11017-FE9D-96B6-42F7-5AF3D7A791BD}"/>
                  </a:ext>
                </a:extLst>
              </p:cNvPr>
              <p:cNvSpPr/>
              <p:nvPr/>
            </p:nvSpPr>
            <p:spPr>
              <a:xfrm rot="12900681" flipH="1">
                <a:off x="1725107" y="3369829"/>
                <a:ext cx="247965" cy="291800"/>
              </a:xfrm>
              <a:prstGeom prst="rtTriangle">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4148" name="Flowchart: Terminator 4147">
                <a:extLst>
                  <a:ext uri="{FF2B5EF4-FFF2-40B4-BE49-F238E27FC236}">
                    <a16:creationId xmlns:a16="http://schemas.microsoft.com/office/drawing/2014/main" id="{95A536C0-1480-0226-2082-B46FA9A402CF}"/>
                  </a:ext>
                </a:extLst>
              </p:cNvPr>
              <p:cNvSpPr/>
              <p:nvPr/>
            </p:nvSpPr>
            <p:spPr>
              <a:xfrm rot="18705810" flipH="1">
                <a:off x="858098" y="4239433"/>
                <a:ext cx="141402" cy="416035"/>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4149" name="Flowchart: Connector 4148">
                <a:extLst>
                  <a:ext uri="{FF2B5EF4-FFF2-40B4-BE49-F238E27FC236}">
                    <a16:creationId xmlns:a16="http://schemas.microsoft.com/office/drawing/2014/main" id="{34856F2E-021E-CF5C-EA41-9E8C522C0F84}"/>
                  </a:ext>
                </a:extLst>
              </p:cNvPr>
              <p:cNvSpPr/>
              <p:nvPr/>
            </p:nvSpPr>
            <p:spPr>
              <a:xfrm>
                <a:off x="1585347" y="3621749"/>
                <a:ext cx="79677" cy="87279"/>
              </a:xfrm>
              <a:prstGeom prst="flowChartConnector">
                <a:avLst/>
              </a:prstGeom>
              <a:solidFill>
                <a:srgbClr val="008000"/>
              </a:solidFill>
              <a:ln w="25400" cap="flat" cmpd="sng" algn="ctr">
                <a:noFill/>
                <a:prstDash val="solid"/>
              </a:ln>
              <a:effectLst/>
            </p:spPr>
            <p:txBody>
              <a:bodyPr rtlCol="0" anchor="ctr"/>
              <a:lstStyle/>
              <a:p>
                <a:pPr algn="ctr">
                  <a:defRPr/>
                </a:pPr>
                <a:endParaRPr lang="en-US" sz="1530" kern="0">
                  <a:solidFill>
                    <a:prstClr val="white"/>
                  </a:solidFill>
                  <a:latin typeface="Calibri"/>
                </a:endParaRPr>
              </a:p>
            </p:txBody>
          </p:sp>
          <p:sp>
            <p:nvSpPr>
              <p:cNvPr id="4150" name="Flowchart: Connector 4149">
                <a:extLst>
                  <a:ext uri="{FF2B5EF4-FFF2-40B4-BE49-F238E27FC236}">
                    <a16:creationId xmlns:a16="http://schemas.microsoft.com/office/drawing/2014/main" id="{45D12594-DA2F-8482-8B56-EFFD5AE8E94C}"/>
                  </a:ext>
                </a:extLst>
              </p:cNvPr>
              <p:cNvSpPr/>
              <p:nvPr/>
            </p:nvSpPr>
            <p:spPr>
              <a:xfrm>
                <a:off x="1585347" y="3748173"/>
                <a:ext cx="79677" cy="87279"/>
              </a:xfrm>
              <a:prstGeom prst="flowChartConnector">
                <a:avLst/>
              </a:prstGeom>
              <a:solidFill>
                <a:srgbClr val="008000"/>
              </a:solidFill>
              <a:ln w="25400" cap="flat" cmpd="sng" algn="ctr">
                <a:noFill/>
                <a:prstDash val="solid"/>
              </a:ln>
              <a:effectLst/>
            </p:spPr>
            <p:txBody>
              <a:bodyPr rtlCol="0" anchor="ctr"/>
              <a:lstStyle/>
              <a:p>
                <a:pPr algn="ctr">
                  <a:defRPr/>
                </a:pPr>
                <a:endParaRPr lang="en-US" sz="1530" kern="0">
                  <a:solidFill>
                    <a:prstClr val="white"/>
                  </a:solidFill>
                  <a:latin typeface="Calibri"/>
                </a:endParaRPr>
              </a:p>
            </p:txBody>
          </p:sp>
          <p:sp>
            <p:nvSpPr>
              <p:cNvPr id="4151" name="Freeform: Shape 4150">
                <a:extLst>
                  <a:ext uri="{FF2B5EF4-FFF2-40B4-BE49-F238E27FC236}">
                    <a16:creationId xmlns:a16="http://schemas.microsoft.com/office/drawing/2014/main" id="{DC158D53-D3DA-E668-1CA8-F471F216C562}"/>
                  </a:ext>
                </a:extLst>
              </p:cNvPr>
              <p:cNvSpPr/>
              <p:nvPr/>
            </p:nvSpPr>
            <p:spPr>
              <a:xfrm rot="14816196">
                <a:off x="1019825" y="4478551"/>
                <a:ext cx="274312" cy="262954"/>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E9CD87"/>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grpSp>
            <p:nvGrpSpPr>
              <p:cNvPr id="4152" name="Group 4151">
                <a:extLst>
                  <a:ext uri="{FF2B5EF4-FFF2-40B4-BE49-F238E27FC236}">
                    <a16:creationId xmlns:a16="http://schemas.microsoft.com/office/drawing/2014/main" id="{C4A97A07-CA31-0A73-3142-F7EC6A39A0D6}"/>
                  </a:ext>
                </a:extLst>
              </p:cNvPr>
              <p:cNvGrpSpPr/>
              <p:nvPr/>
            </p:nvGrpSpPr>
            <p:grpSpPr>
              <a:xfrm>
                <a:off x="1736703" y="3532400"/>
                <a:ext cx="325110" cy="522802"/>
                <a:chOff x="859632" y="2338402"/>
                <a:chExt cx="571500" cy="788345"/>
              </a:xfrm>
            </p:grpSpPr>
            <p:sp>
              <p:nvSpPr>
                <p:cNvPr id="4181" name="Rectangle 4180">
                  <a:extLst>
                    <a:ext uri="{FF2B5EF4-FFF2-40B4-BE49-F238E27FC236}">
                      <a16:creationId xmlns:a16="http://schemas.microsoft.com/office/drawing/2014/main" id="{530432F1-3CAF-7FE0-15F9-9DE2DAA93DFC}"/>
                    </a:ext>
                  </a:extLst>
                </p:cNvPr>
                <p:cNvSpPr/>
                <p:nvPr/>
              </p:nvSpPr>
              <p:spPr>
                <a:xfrm>
                  <a:off x="977900" y="2707482"/>
                  <a:ext cx="342900" cy="85080"/>
                </a:xfrm>
                <a:prstGeom prst="rect">
                  <a:avLst/>
                </a:prstGeom>
                <a:solidFill>
                  <a:sysClr val="window" lastClr="FFFFFF"/>
                </a:solidFill>
                <a:ln w="25400" cap="flat" cmpd="sng" algn="ctr">
                  <a:noFill/>
                  <a:prstDash val="solid"/>
                </a:ln>
                <a:effectLst/>
              </p:spPr>
              <p:txBody>
                <a:bodyPr rtlCol="0" anchor="ctr"/>
                <a:lstStyle/>
                <a:p>
                  <a:pPr algn="ctr">
                    <a:defRPr/>
                  </a:pPr>
                  <a:endParaRPr lang="en-US" sz="1530" kern="0">
                    <a:solidFill>
                      <a:prstClr val="white"/>
                    </a:solidFill>
                    <a:latin typeface="Calibri"/>
                  </a:endParaRPr>
                </a:p>
              </p:txBody>
            </p:sp>
            <p:pic>
              <p:nvPicPr>
                <p:cNvPr id="4182" name="Picture 4181">
                  <a:extLst>
                    <a:ext uri="{FF2B5EF4-FFF2-40B4-BE49-F238E27FC236}">
                      <a16:creationId xmlns:a16="http://schemas.microsoft.com/office/drawing/2014/main" id="{F862164C-E220-55AA-4CAF-B5667922BAD7}"/>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31560" y1="31877" x2="31560" y2="31877"/>
                              <a14:foregroundMark x1="46454" y1="11054" x2="46454" y2="11054"/>
                              <a14:foregroundMark x1="42553" y1="9512" x2="42553" y2="9512"/>
                              <a14:foregroundMark x1="39362" y1="8997" x2="39362" y2="8997"/>
                              <a14:foregroundMark x1="59929" y1="8997" x2="59929" y2="8997"/>
                              <a14:foregroundMark x1="29787" y1="26735" x2="29787" y2="26735"/>
                              <a14:foregroundMark x1="71631" y1="12339" x2="71631" y2="12339"/>
                              <a14:foregroundMark x1="77660" y1="21337" x2="77660" y2="21337"/>
                              <a14:foregroundMark x1="73050" y1="30077" x2="73050" y2="30077"/>
                              <a14:foregroundMark x1="61702" y1="33162" x2="61702" y2="33162"/>
                              <a14:foregroundMark x1="37234" y1="29306" x2="37234" y2="29306"/>
                              <a14:foregroundMark x1="53546" y1="61697" x2="53546" y2="61697"/>
                              <a14:foregroundMark x1="67021" y1="64010" x2="67021" y2="64010"/>
                              <a14:foregroundMark x1="33688" y1="62468" x2="33688" y2="62468"/>
                              <a14:foregroundMark x1="28369" y1="80463" x2="28369" y2="80463"/>
                              <a14:foregroundMark x1="48227" y1="79949" x2="48227" y2="79949"/>
                              <a14:foregroundMark x1="33688" y1="34447" x2="33688" y2="34447"/>
                              <a14:foregroundMark x1="49645" y1="76864" x2="49645" y2="76864"/>
                              <a14:foregroundMark x1="26596" y1="50643" x2="26596" y2="50643"/>
                              <a14:foregroundMark x1="44326" y1="49871" x2="44326" y2="49871"/>
                              <a14:foregroundMark x1="56738" y1="51928" x2="56738" y2="51928"/>
                              <a14:foregroundMark x1="70567" y1="52185" x2="70567" y2="52185"/>
                              <a14:foregroundMark x1="24113" y1="27249" x2="24113" y2="27249"/>
                              <a14:backgroundMark x1="36879" y1="22365" x2="36879" y2="22365"/>
                              <a14:backgroundMark x1="43262" y1="30591" x2="43262" y2="30591"/>
                            </a14:backgroundRemoval>
                          </a14:imgEffect>
                        </a14:imgLayer>
                      </a14:imgProps>
                    </a:ext>
                    <a:ext uri="{28A0092B-C50C-407E-A947-70E740481C1C}">
                      <a14:useLocalDpi xmlns:a14="http://schemas.microsoft.com/office/drawing/2010/main" val="0"/>
                    </a:ext>
                  </a:extLst>
                </a:blip>
                <a:stretch>
                  <a:fillRect/>
                </a:stretch>
              </p:blipFill>
              <p:spPr>
                <a:xfrm>
                  <a:off x="859632" y="2338402"/>
                  <a:ext cx="571500" cy="788345"/>
                </a:xfrm>
                <a:prstGeom prst="rect">
                  <a:avLst/>
                </a:prstGeom>
                <a:ln>
                  <a:noFill/>
                </a:ln>
              </p:spPr>
            </p:pic>
          </p:grpSp>
          <p:grpSp>
            <p:nvGrpSpPr>
              <p:cNvPr id="4153" name="Group 4152">
                <a:extLst>
                  <a:ext uri="{FF2B5EF4-FFF2-40B4-BE49-F238E27FC236}">
                    <a16:creationId xmlns:a16="http://schemas.microsoft.com/office/drawing/2014/main" id="{F77C7CF0-285F-3DF9-A447-FBE286EEE065}"/>
                  </a:ext>
                </a:extLst>
              </p:cNvPr>
              <p:cNvGrpSpPr/>
              <p:nvPr/>
            </p:nvGrpSpPr>
            <p:grpSpPr>
              <a:xfrm rot="19720146">
                <a:off x="1182580" y="2371883"/>
                <a:ext cx="386764" cy="226743"/>
                <a:chOff x="5136060" y="1710152"/>
                <a:chExt cx="538831" cy="347248"/>
              </a:xfrm>
            </p:grpSpPr>
            <p:sp>
              <p:nvSpPr>
                <p:cNvPr id="4171" name="Oval 5">
                  <a:extLst>
                    <a:ext uri="{FF2B5EF4-FFF2-40B4-BE49-F238E27FC236}">
                      <a16:creationId xmlns:a16="http://schemas.microsoft.com/office/drawing/2014/main" id="{40F08D3C-9840-7B61-3210-B9CF6EE4CF54}"/>
                    </a:ext>
                  </a:extLst>
                </p:cNvPr>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nvGrpSpPr>
                <p:cNvPr id="4172" name="Group 4171">
                  <a:extLst>
                    <a:ext uri="{FF2B5EF4-FFF2-40B4-BE49-F238E27FC236}">
                      <a16:creationId xmlns:a16="http://schemas.microsoft.com/office/drawing/2014/main" id="{3AB7DE1D-B35F-F89C-B856-5B2CCA605E76}"/>
                    </a:ext>
                  </a:extLst>
                </p:cNvPr>
                <p:cNvGrpSpPr/>
                <p:nvPr/>
              </p:nvGrpSpPr>
              <p:grpSpPr>
                <a:xfrm rot="20545732">
                  <a:off x="5242936" y="1710152"/>
                  <a:ext cx="85726" cy="45719"/>
                  <a:chOff x="5293988" y="1700325"/>
                  <a:chExt cx="85726" cy="42639"/>
                </a:xfrm>
              </p:grpSpPr>
              <p:cxnSp>
                <p:nvCxnSpPr>
                  <p:cNvPr id="4178" name="Straight Connector 4177">
                    <a:extLst>
                      <a:ext uri="{FF2B5EF4-FFF2-40B4-BE49-F238E27FC236}">
                        <a16:creationId xmlns:a16="http://schemas.microsoft.com/office/drawing/2014/main" id="{8C8F3103-51D9-84CA-463D-9FF8CF0CF4D4}"/>
                      </a:ext>
                    </a:extLst>
                  </p:cNvPr>
                  <p:cNvCxnSpPr/>
                  <p:nvPr/>
                </p:nvCxnSpPr>
                <p:spPr>
                  <a:xfrm>
                    <a:off x="5293988"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4179" name="Straight Connector 4178">
                    <a:extLst>
                      <a:ext uri="{FF2B5EF4-FFF2-40B4-BE49-F238E27FC236}">
                        <a16:creationId xmlns:a16="http://schemas.microsoft.com/office/drawing/2014/main" id="{2CBF8090-DC06-308D-BFBA-C961A8003510}"/>
                      </a:ext>
                    </a:extLst>
                  </p:cNvPr>
                  <p:cNvCxnSpPr/>
                  <p:nvPr/>
                </p:nvCxnSpPr>
                <p:spPr>
                  <a:xfrm>
                    <a:off x="5336850"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4180" name="Straight Connector 4179">
                    <a:extLst>
                      <a:ext uri="{FF2B5EF4-FFF2-40B4-BE49-F238E27FC236}">
                        <a16:creationId xmlns:a16="http://schemas.microsoft.com/office/drawing/2014/main" id="{609FA3AD-E255-64E0-4626-FBBED18ABB85}"/>
                      </a:ext>
                    </a:extLst>
                  </p:cNvPr>
                  <p:cNvCxnSpPr/>
                  <p:nvPr/>
                </p:nvCxnSpPr>
                <p:spPr>
                  <a:xfrm>
                    <a:off x="5379714" y="1700325"/>
                    <a:ext cx="0" cy="42639"/>
                  </a:xfrm>
                  <a:prstGeom prst="line">
                    <a:avLst/>
                  </a:prstGeom>
                  <a:noFill/>
                  <a:ln w="31750" cap="sq" cmpd="dbl" algn="ctr">
                    <a:solidFill>
                      <a:sysClr val="windowText" lastClr="000000"/>
                    </a:solidFill>
                    <a:prstDash val="dashDot"/>
                    <a:round/>
                    <a:headEnd type="none" w="med" len="sm"/>
                    <a:tailEnd type="none"/>
                  </a:ln>
                  <a:effectLst/>
                </p:spPr>
              </p:cxnSp>
            </p:grpSp>
            <p:sp>
              <p:nvSpPr>
                <p:cNvPr id="4173" name="Oval 4">
                  <a:extLst>
                    <a:ext uri="{FF2B5EF4-FFF2-40B4-BE49-F238E27FC236}">
                      <a16:creationId xmlns:a16="http://schemas.microsoft.com/office/drawing/2014/main" id="{195C7CFB-2A7D-EE85-225A-BFBA418250A5}"/>
                    </a:ext>
                  </a:extLst>
                </p:cNvPr>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4174" name="Oval 4173">
                  <a:extLst>
                    <a:ext uri="{FF2B5EF4-FFF2-40B4-BE49-F238E27FC236}">
                      <a16:creationId xmlns:a16="http://schemas.microsoft.com/office/drawing/2014/main" id="{87CB618F-4160-91E3-D727-A707D6DFD96A}"/>
                    </a:ext>
                  </a:extLst>
                </p:cNvPr>
                <p:cNvSpPr/>
                <p:nvPr/>
              </p:nvSpPr>
              <p:spPr>
                <a:xfrm>
                  <a:off x="5275412" y="1778000"/>
                  <a:ext cx="279400" cy="279400"/>
                </a:xfrm>
                <a:prstGeom prst="ellipse">
                  <a:avLst/>
                </a:prstGeom>
                <a:solidFill>
                  <a:srgbClr val="864826"/>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4175" name="Oval 4174">
                  <a:extLst>
                    <a:ext uri="{FF2B5EF4-FFF2-40B4-BE49-F238E27FC236}">
                      <a16:creationId xmlns:a16="http://schemas.microsoft.com/office/drawing/2014/main" id="{F09374A1-6441-8F7B-49DE-486298FAC91A}"/>
                    </a:ext>
                  </a:extLst>
                </p:cNvPr>
                <p:cNvSpPr/>
                <p:nvPr/>
              </p:nvSpPr>
              <p:spPr>
                <a:xfrm>
                  <a:off x="5331124" y="1833712"/>
                  <a:ext cx="223688" cy="223688"/>
                </a:xfrm>
                <a:prstGeom prst="ellipse">
                  <a:avLst/>
                </a:prstGeom>
                <a:solidFill>
                  <a:srgbClr val="33030D"/>
                </a:solidFill>
                <a:ln w="12700" cap="flat" cmpd="sng" algn="ctr">
                  <a:noFill/>
                  <a:prstDash val="solid"/>
                  <a:miter lim="800000"/>
                </a:ln>
                <a:effectLst/>
              </p:spPr>
              <p:txBody>
                <a:bodyPr rtlCol="0" anchor="ctr"/>
                <a:lstStyle/>
                <a:p>
                  <a:pPr algn="ctr">
                    <a:defRPr/>
                  </a:pPr>
                  <a:endParaRPr lang="en-US" sz="1530" kern="0" dirty="0">
                    <a:solidFill>
                      <a:prstClr val="white"/>
                    </a:solidFill>
                    <a:latin typeface="Calibri"/>
                  </a:endParaRPr>
                </a:p>
              </p:txBody>
            </p:sp>
            <p:sp>
              <p:nvSpPr>
                <p:cNvPr id="4176" name="Oval 4175">
                  <a:extLst>
                    <a:ext uri="{FF2B5EF4-FFF2-40B4-BE49-F238E27FC236}">
                      <a16:creationId xmlns:a16="http://schemas.microsoft.com/office/drawing/2014/main" id="{5592CB44-50E8-8DF8-41A2-BDFD3A58C5F4}"/>
                    </a:ext>
                  </a:extLst>
                </p:cNvPr>
                <p:cNvSpPr/>
                <p:nvPr/>
              </p:nvSpPr>
              <p:spPr>
                <a:xfrm>
                  <a:off x="5404868" y="1846412"/>
                  <a:ext cx="127000" cy="127000"/>
                </a:xfrm>
                <a:prstGeom prst="ellipse">
                  <a:avLst/>
                </a:prstGeom>
                <a:solidFill>
                  <a:srgbClr val="B46004"/>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4177" name="Oval 4176">
                  <a:extLst>
                    <a:ext uri="{FF2B5EF4-FFF2-40B4-BE49-F238E27FC236}">
                      <a16:creationId xmlns:a16="http://schemas.microsoft.com/office/drawing/2014/main" id="{B1CAD3C7-4806-CE0D-4852-480CF2A42634}"/>
                    </a:ext>
                  </a:extLst>
                </p:cNvPr>
                <p:cNvSpPr/>
                <p:nvPr/>
              </p:nvSpPr>
              <p:spPr>
                <a:xfrm>
                  <a:off x="5442970" y="1903413"/>
                  <a:ext cx="88898" cy="82699"/>
                </a:xfrm>
                <a:prstGeom prst="ellipse">
                  <a:avLst/>
                </a:pr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grpSp>
            <p:nvGrpSpPr>
              <p:cNvPr id="4154" name="Group 4153">
                <a:extLst>
                  <a:ext uri="{FF2B5EF4-FFF2-40B4-BE49-F238E27FC236}">
                    <a16:creationId xmlns:a16="http://schemas.microsoft.com/office/drawing/2014/main" id="{4D3E67B8-C7F4-5119-AAF6-EACB0F23B323}"/>
                  </a:ext>
                </a:extLst>
              </p:cNvPr>
              <p:cNvGrpSpPr/>
              <p:nvPr/>
            </p:nvGrpSpPr>
            <p:grpSpPr>
              <a:xfrm rot="1705800" flipH="1">
                <a:off x="1678571" y="2367738"/>
                <a:ext cx="386764" cy="226743"/>
                <a:chOff x="5136060" y="1710152"/>
                <a:chExt cx="538831" cy="347248"/>
              </a:xfrm>
            </p:grpSpPr>
            <p:sp>
              <p:nvSpPr>
                <p:cNvPr id="4161" name="Oval 5">
                  <a:extLst>
                    <a:ext uri="{FF2B5EF4-FFF2-40B4-BE49-F238E27FC236}">
                      <a16:creationId xmlns:a16="http://schemas.microsoft.com/office/drawing/2014/main" id="{BE25DDEA-E61C-3904-2C78-00530FA0662F}"/>
                    </a:ext>
                  </a:extLst>
                </p:cNvPr>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nvGrpSpPr>
                <p:cNvPr id="4162" name="Group 4161">
                  <a:extLst>
                    <a:ext uri="{FF2B5EF4-FFF2-40B4-BE49-F238E27FC236}">
                      <a16:creationId xmlns:a16="http://schemas.microsoft.com/office/drawing/2014/main" id="{2445BAE3-D84F-646D-50B1-6B63FB515AC9}"/>
                    </a:ext>
                  </a:extLst>
                </p:cNvPr>
                <p:cNvGrpSpPr/>
                <p:nvPr/>
              </p:nvGrpSpPr>
              <p:grpSpPr>
                <a:xfrm rot="20545732">
                  <a:off x="5242936" y="1710152"/>
                  <a:ext cx="85726" cy="45719"/>
                  <a:chOff x="5293988" y="1700325"/>
                  <a:chExt cx="85726" cy="42639"/>
                </a:xfrm>
              </p:grpSpPr>
              <p:cxnSp>
                <p:nvCxnSpPr>
                  <p:cNvPr id="4168" name="Straight Connector 4167">
                    <a:extLst>
                      <a:ext uri="{FF2B5EF4-FFF2-40B4-BE49-F238E27FC236}">
                        <a16:creationId xmlns:a16="http://schemas.microsoft.com/office/drawing/2014/main" id="{3CBBA6F3-F05C-CABA-7E87-1E3197783E15}"/>
                      </a:ext>
                    </a:extLst>
                  </p:cNvPr>
                  <p:cNvCxnSpPr/>
                  <p:nvPr/>
                </p:nvCxnSpPr>
                <p:spPr>
                  <a:xfrm>
                    <a:off x="5293988"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4169" name="Straight Connector 4168">
                    <a:extLst>
                      <a:ext uri="{FF2B5EF4-FFF2-40B4-BE49-F238E27FC236}">
                        <a16:creationId xmlns:a16="http://schemas.microsoft.com/office/drawing/2014/main" id="{2E5C17C1-7093-9B77-460E-C1731C6B51C1}"/>
                      </a:ext>
                    </a:extLst>
                  </p:cNvPr>
                  <p:cNvCxnSpPr/>
                  <p:nvPr/>
                </p:nvCxnSpPr>
                <p:spPr>
                  <a:xfrm>
                    <a:off x="5336850"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4170" name="Straight Connector 4169">
                    <a:extLst>
                      <a:ext uri="{FF2B5EF4-FFF2-40B4-BE49-F238E27FC236}">
                        <a16:creationId xmlns:a16="http://schemas.microsoft.com/office/drawing/2014/main" id="{B43A0C6B-3CD0-99D4-9CBB-9772E909C5DD}"/>
                      </a:ext>
                    </a:extLst>
                  </p:cNvPr>
                  <p:cNvCxnSpPr/>
                  <p:nvPr/>
                </p:nvCxnSpPr>
                <p:spPr>
                  <a:xfrm>
                    <a:off x="5379714" y="1700325"/>
                    <a:ext cx="0" cy="42639"/>
                  </a:xfrm>
                  <a:prstGeom prst="line">
                    <a:avLst/>
                  </a:prstGeom>
                  <a:noFill/>
                  <a:ln w="31750" cap="sq" cmpd="dbl" algn="ctr">
                    <a:solidFill>
                      <a:sysClr val="windowText" lastClr="000000"/>
                    </a:solidFill>
                    <a:prstDash val="dashDot"/>
                    <a:round/>
                    <a:headEnd type="none" w="med" len="sm"/>
                    <a:tailEnd type="none"/>
                  </a:ln>
                  <a:effectLst/>
                </p:spPr>
              </p:cxnSp>
            </p:grpSp>
            <p:sp>
              <p:nvSpPr>
                <p:cNvPr id="4163" name="Oval 4">
                  <a:extLst>
                    <a:ext uri="{FF2B5EF4-FFF2-40B4-BE49-F238E27FC236}">
                      <a16:creationId xmlns:a16="http://schemas.microsoft.com/office/drawing/2014/main" id="{CAB28FEB-16A2-D3BF-E651-9FAAC089B1F5}"/>
                    </a:ext>
                  </a:extLst>
                </p:cNvPr>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4164" name="Oval 4163">
                  <a:extLst>
                    <a:ext uri="{FF2B5EF4-FFF2-40B4-BE49-F238E27FC236}">
                      <a16:creationId xmlns:a16="http://schemas.microsoft.com/office/drawing/2014/main" id="{FB2DA964-B3E9-5B00-1B9F-836ABCAB9C46}"/>
                    </a:ext>
                  </a:extLst>
                </p:cNvPr>
                <p:cNvSpPr/>
                <p:nvPr/>
              </p:nvSpPr>
              <p:spPr>
                <a:xfrm>
                  <a:off x="5275412" y="1778000"/>
                  <a:ext cx="279400" cy="279400"/>
                </a:xfrm>
                <a:prstGeom prst="ellipse">
                  <a:avLst/>
                </a:prstGeom>
                <a:solidFill>
                  <a:srgbClr val="864826"/>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4165" name="Oval 4164">
                  <a:extLst>
                    <a:ext uri="{FF2B5EF4-FFF2-40B4-BE49-F238E27FC236}">
                      <a16:creationId xmlns:a16="http://schemas.microsoft.com/office/drawing/2014/main" id="{E397C1CB-4338-F777-07F6-CF5CE7CAD71A}"/>
                    </a:ext>
                  </a:extLst>
                </p:cNvPr>
                <p:cNvSpPr/>
                <p:nvPr/>
              </p:nvSpPr>
              <p:spPr>
                <a:xfrm>
                  <a:off x="5331124" y="1833712"/>
                  <a:ext cx="223688" cy="223688"/>
                </a:xfrm>
                <a:prstGeom prst="ellipse">
                  <a:avLst/>
                </a:prstGeom>
                <a:solidFill>
                  <a:srgbClr val="33030D"/>
                </a:solidFill>
                <a:ln w="12700" cap="flat" cmpd="sng" algn="ctr">
                  <a:noFill/>
                  <a:prstDash val="solid"/>
                  <a:miter lim="800000"/>
                </a:ln>
                <a:effectLst/>
              </p:spPr>
              <p:txBody>
                <a:bodyPr rtlCol="0" anchor="ctr"/>
                <a:lstStyle/>
                <a:p>
                  <a:pPr algn="ctr">
                    <a:defRPr/>
                  </a:pPr>
                  <a:endParaRPr lang="en-US" sz="1530" kern="0" dirty="0">
                    <a:solidFill>
                      <a:prstClr val="white"/>
                    </a:solidFill>
                    <a:latin typeface="Calibri"/>
                  </a:endParaRPr>
                </a:p>
              </p:txBody>
            </p:sp>
            <p:sp>
              <p:nvSpPr>
                <p:cNvPr id="4166" name="Oval 4165">
                  <a:extLst>
                    <a:ext uri="{FF2B5EF4-FFF2-40B4-BE49-F238E27FC236}">
                      <a16:creationId xmlns:a16="http://schemas.microsoft.com/office/drawing/2014/main" id="{26F11F65-E4B8-C97D-1CA5-B10ECEF2BFA9}"/>
                    </a:ext>
                  </a:extLst>
                </p:cNvPr>
                <p:cNvSpPr/>
                <p:nvPr/>
              </p:nvSpPr>
              <p:spPr>
                <a:xfrm>
                  <a:off x="5404868" y="1846412"/>
                  <a:ext cx="127000" cy="127000"/>
                </a:xfrm>
                <a:prstGeom prst="ellipse">
                  <a:avLst/>
                </a:prstGeom>
                <a:solidFill>
                  <a:srgbClr val="B46004"/>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4167" name="Oval 4166">
                  <a:extLst>
                    <a:ext uri="{FF2B5EF4-FFF2-40B4-BE49-F238E27FC236}">
                      <a16:creationId xmlns:a16="http://schemas.microsoft.com/office/drawing/2014/main" id="{B2DBE8C6-B608-3185-37F2-183F97047BED}"/>
                    </a:ext>
                  </a:extLst>
                </p:cNvPr>
                <p:cNvSpPr/>
                <p:nvPr/>
              </p:nvSpPr>
              <p:spPr>
                <a:xfrm>
                  <a:off x="5442970" y="1903413"/>
                  <a:ext cx="88898" cy="82699"/>
                </a:xfrm>
                <a:prstGeom prst="ellipse">
                  <a:avLst/>
                </a:prstGeom>
                <a:solidFill>
                  <a:sysClr val="window" lastClr="FFFFFF"/>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grpSp>
          <p:sp>
            <p:nvSpPr>
              <p:cNvPr id="4155" name="Freeform: Shape 4154">
                <a:extLst>
                  <a:ext uri="{FF2B5EF4-FFF2-40B4-BE49-F238E27FC236}">
                    <a16:creationId xmlns:a16="http://schemas.microsoft.com/office/drawing/2014/main" id="{B71146C6-C17B-2199-6C52-4B01847E5CA7}"/>
                  </a:ext>
                </a:extLst>
              </p:cNvPr>
              <p:cNvSpPr/>
              <p:nvPr/>
            </p:nvSpPr>
            <p:spPr>
              <a:xfrm>
                <a:off x="1520913" y="2715274"/>
                <a:ext cx="126565" cy="99681"/>
              </a:xfrm>
              <a:custGeom>
                <a:avLst/>
                <a:gdLst>
                  <a:gd name="connsiteX0" fmla="*/ 52387 w 133350"/>
                  <a:gd name="connsiteY0" fmla="*/ 0 h 104775"/>
                  <a:gd name="connsiteX1" fmla="*/ 0 w 133350"/>
                  <a:gd name="connsiteY1" fmla="*/ 95250 h 104775"/>
                  <a:gd name="connsiteX2" fmla="*/ 133350 w 133350"/>
                  <a:gd name="connsiteY2" fmla="*/ 104775 h 104775"/>
                  <a:gd name="connsiteX0" fmla="*/ 52387 w 122112"/>
                  <a:gd name="connsiteY0" fmla="*/ 0 h 95250"/>
                  <a:gd name="connsiteX1" fmla="*/ 0 w 122112"/>
                  <a:gd name="connsiteY1" fmla="*/ 95250 h 95250"/>
                  <a:gd name="connsiteX2" fmla="*/ 122112 w 122112"/>
                  <a:gd name="connsiteY2" fmla="*/ 78059 h 95250"/>
                  <a:gd name="connsiteX0" fmla="*/ 54226 w 123951"/>
                  <a:gd name="connsiteY0" fmla="*/ 0 h 99010"/>
                  <a:gd name="connsiteX1" fmla="*/ 1839 w 123951"/>
                  <a:gd name="connsiteY1" fmla="*/ 95250 h 99010"/>
                  <a:gd name="connsiteX2" fmla="*/ 123951 w 123951"/>
                  <a:gd name="connsiteY2" fmla="*/ 78059 h 99010"/>
                  <a:gd name="connsiteX0" fmla="*/ 46040 w 124756"/>
                  <a:gd name="connsiteY0" fmla="*/ 0 h 121163"/>
                  <a:gd name="connsiteX1" fmla="*/ 2644 w 124756"/>
                  <a:gd name="connsiteY1" fmla="*/ 116029 h 121163"/>
                  <a:gd name="connsiteX2" fmla="*/ 124756 w 124756"/>
                  <a:gd name="connsiteY2" fmla="*/ 98838 h 121163"/>
                  <a:gd name="connsiteX0" fmla="*/ 44629 w 93376"/>
                  <a:gd name="connsiteY0" fmla="*/ 0 h 129127"/>
                  <a:gd name="connsiteX1" fmla="*/ 1233 w 93376"/>
                  <a:gd name="connsiteY1" fmla="*/ 116029 h 129127"/>
                  <a:gd name="connsiteX2" fmla="*/ 93376 w 93376"/>
                  <a:gd name="connsiteY2" fmla="*/ 122587 h 129127"/>
                  <a:gd name="connsiteX0" fmla="*/ 33810 w 94544"/>
                  <a:gd name="connsiteY0" fmla="*/ 0 h 108102"/>
                  <a:gd name="connsiteX1" fmla="*/ 2401 w 94544"/>
                  <a:gd name="connsiteY1" fmla="*/ 96239 h 108102"/>
                  <a:gd name="connsiteX2" fmla="*/ 94544 w 94544"/>
                  <a:gd name="connsiteY2" fmla="*/ 102797 h 108102"/>
                </a:gdLst>
                <a:ahLst/>
                <a:cxnLst>
                  <a:cxn ang="0">
                    <a:pos x="connsiteX0" y="connsiteY0"/>
                  </a:cxn>
                  <a:cxn ang="0">
                    <a:pos x="connsiteX1" y="connsiteY1"/>
                  </a:cxn>
                  <a:cxn ang="0">
                    <a:pos x="connsiteX2" y="connsiteY2"/>
                  </a:cxn>
                </a:cxnLst>
                <a:rect l="l" t="t" r="r" b="b"/>
                <a:pathLst>
                  <a:path w="94544" h="108102">
                    <a:moveTo>
                      <a:pt x="33810" y="0"/>
                    </a:moveTo>
                    <a:cubicBezTo>
                      <a:pt x="16348" y="31750"/>
                      <a:pt x="-7721" y="79106"/>
                      <a:pt x="2401" y="96239"/>
                    </a:cubicBezTo>
                    <a:cubicBezTo>
                      <a:pt x="12523" y="113372"/>
                      <a:pt x="53840" y="108527"/>
                      <a:pt x="94544" y="102797"/>
                    </a:cubicBezTo>
                  </a:path>
                </a:pathLst>
              </a:custGeom>
              <a:noFill/>
              <a:ln w="12700" cap="flat" cmpd="sng" algn="ctr">
                <a:solidFill>
                  <a:srgbClr val="A75809"/>
                </a:solid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4156" name="Oval 4155">
                <a:extLst>
                  <a:ext uri="{FF2B5EF4-FFF2-40B4-BE49-F238E27FC236}">
                    <a16:creationId xmlns:a16="http://schemas.microsoft.com/office/drawing/2014/main" id="{E63396B0-349C-EAB5-D3A9-D1F28A1C98F6}"/>
                  </a:ext>
                </a:extLst>
              </p:cNvPr>
              <p:cNvSpPr/>
              <p:nvPr/>
            </p:nvSpPr>
            <p:spPr>
              <a:xfrm>
                <a:off x="1169129" y="2668732"/>
                <a:ext cx="247569" cy="200609"/>
              </a:xfrm>
              <a:prstGeom prst="ellipse">
                <a:avLst/>
              </a:prstGeom>
              <a:solidFill>
                <a:srgbClr val="FF0000">
                  <a:alpha val="8000"/>
                </a:srgbClr>
              </a:solidFill>
              <a:ln w="12700" cap="flat" cmpd="sng" algn="ctr">
                <a:noFill/>
                <a:prstDash val="solid"/>
                <a:miter lim="800000"/>
              </a:ln>
              <a:effectLst/>
            </p:spPr>
            <p:txBody>
              <a:bodyPr rtlCol="0" anchor="ctr"/>
              <a:lstStyle/>
              <a:p>
                <a:pPr algn="ctr">
                  <a:defRPr/>
                </a:pPr>
                <a:endParaRPr lang="en-US" kern="0">
                  <a:solidFill>
                    <a:prstClr val="white"/>
                  </a:solidFill>
                  <a:latin typeface="Calibri"/>
                </a:endParaRPr>
              </a:p>
            </p:txBody>
          </p:sp>
          <p:sp>
            <p:nvSpPr>
              <p:cNvPr id="4157" name="Oval 4156">
                <a:extLst>
                  <a:ext uri="{FF2B5EF4-FFF2-40B4-BE49-F238E27FC236}">
                    <a16:creationId xmlns:a16="http://schemas.microsoft.com/office/drawing/2014/main" id="{2C4CB2EF-4DD9-9801-6CC4-18A3B297C371}"/>
                  </a:ext>
                </a:extLst>
              </p:cNvPr>
              <p:cNvSpPr/>
              <p:nvPr/>
            </p:nvSpPr>
            <p:spPr>
              <a:xfrm>
                <a:off x="1798886" y="2670190"/>
                <a:ext cx="247569" cy="200609"/>
              </a:xfrm>
              <a:prstGeom prst="ellipse">
                <a:avLst/>
              </a:prstGeom>
              <a:solidFill>
                <a:srgbClr val="FF0000">
                  <a:alpha val="8000"/>
                </a:srgbClr>
              </a:solidFill>
              <a:ln w="12700" cap="flat" cmpd="sng" algn="ctr">
                <a:noFill/>
                <a:prstDash val="solid"/>
                <a:miter lim="800000"/>
              </a:ln>
              <a:effectLst/>
            </p:spPr>
            <p:txBody>
              <a:bodyPr rtlCol="0" anchor="ctr"/>
              <a:lstStyle/>
              <a:p>
                <a:pPr algn="ctr">
                  <a:defRPr/>
                </a:pPr>
                <a:endParaRPr lang="en-US" kern="0">
                  <a:solidFill>
                    <a:prstClr val="white"/>
                  </a:solidFill>
                  <a:latin typeface="Calibri"/>
                </a:endParaRPr>
              </a:p>
            </p:txBody>
          </p:sp>
          <p:sp>
            <p:nvSpPr>
              <p:cNvPr id="4158" name="Diagonal Stripe 4157">
                <a:extLst>
                  <a:ext uri="{FF2B5EF4-FFF2-40B4-BE49-F238E27FC236}">
                    <a16:creationId xmlns:a16="http://schemas.microsoft.com/office/drawing/2014/main" id="{6394FEC6-A601-A187-C9A6-0A4530B3E3EC}"/>
                  </a:ext>
                </a:extLst>
              </p:cNvPr>
              <p:cNvSpPr/>
              <p:nvPr/>
            </p:nvSpPr>
            <p:spPr>
              <a:xfrm rot="20990782" flipH="1">
                <a:off x="1198942" y="2296279"/>
                <a:ext cx="370838" cy="88647"/>
              </a:xfrm>
              <a:prstGeom prst="diagStripe">
                <a:avLst/>
              </a:prstGeom>
              <a:solidFill>
                <a:srgbClr val="843C0C"/>
              </a:solidFill>
              <a:ln w="12700" cap="flat" cmpd="sng" algn="ctr">
                <a:noFill/>
                <a:prstDash val="solid"/>
                <a:miter lim="800000"/>
              </a:ln>
              <a:effectLst/>
            </p:spPr>
            <p:txBody>
              <a:bodyPr rtlCol="0" anchor="ctr"/>
              <a:lstStyle/>
              <a:p>
                <a:pPr algn="ctr">
                  <a:defRPr/>
                </a:pPr>
                <a:endParaRPr lang="en-US" kern="0">
                  <a:solidFill>
                    <a:prstClr val="white"/>
                  </a:solidFill>
                  <a:latin typeface="Corbel" panose="020B0503020204020204"/>
                </a:endParaRPr>
              </a:p>
            </p:txBody>
          </p:sp>
          <p:sp>
            <p:nvSpPr>
              <p:cNvPr id="4159" name="Diagonal Stripe 4158">
                <a:extLst>
                  <a:ext uri="{FF2B5EF4-FFF2-40B4-BE49-F238E27FC236}">
                    <a16:creationId xmlns:a16="http://schemas.microsoft.com/office/drawing/2014/main" id="{1CC95687-0260-CE68-62E5-CB7168A09186}"/>
                  </a:ext>
                </a:extLst>
              </p:cNvPr>
              <p:cNvSpPr/>
              <p:nvPr/>
            </p:nvSpPr>
            <p:spPr>
              <a:xfrm rot="609218">
                <a:off x="1688061" y="2288356"/>
                <a:ext cx="370838" cy="98674"/>
              </a:xfrm>
              <a:prstGeom prst="diagStripe">
                <a:avLst/>
              </a:prstGeom>
              <a:solidFill>
                <a:srgbClr val="843C0C"/>
              </a:solidFill>
              <a:ln w="12700" cap="flat" cmpd="sng" algn="ctr">
                <a:noFill/>
                <a:prstDash val="solid"/>
                <a:miter lim="800000"/>
              </a:ln>
              <a:effectLst/>
            </p:spPr>
            <p:txBody>
              <a:bodyPr rtlCol="0" anchor="ctr"/>
              <a:lstStyle/>
              <a:p>
                <a:pPr algn="ctr">
                  <a:defRPr/>
                </a:pPr>
                <a:endParaRPr lang="en-US" kern="0">
                  <a:solidFill>
                    <a:prstClr val="white"/>
                  </a:solidFill>
                  <a:latin typeface="Corbel" panose="020B0503020204020204"/>
                </a:endParaRPr>
              </a:p>
            </p:txBody>
          </p:sp>
          <p:sp>
            <p:nvSpPr>
              <p:cNvPr id="4160" name="Isosceles Triangle 4159">
                <a:extLst>
                  <a:ext uri="{FF2B5EF4-FFF2-40B4-BE49-F238E27FC236}">
                    <a16:creationId xmlns:a16="http://schemas.microsoft.com/office/drawing/2014/main" id="{51203C70-D728-BC46-06AD-C31396E4E8FB}"/>
                  </a:ext>
                </a:extLst>
              </p:cNvPr>
              <p:cNvSpPr/>
              <p:nvPr/>
            </p:nvSpPr>
            <p:spPr>
              <a:xfrm rot="10800000">
                <a:off x="1440270" y="2989332"/>
                <a:ext cx="343536" cy="163911"/>
              </a:xfrm>
              <a:prstGeom prst="triangle">
                <a:avLst/>
              </a:prstGeom>
              <a:solidFill>
                <a:sysClr val="window" lastClr="FFFFFF"/>
              </a:solidFill>
              <a:ln w="19050" cap="flat" cmpd="sng" algn="ctr">
                <a:solidFill>
                  <a:srgbClr val="FF0000">
                    <a:lumMod val="40000"/>
                    <a:lumOff val="60000"/>
                  </a:srgbClr>
                </a:solid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grpSp>
      </p:grpSp>
    </p:spTree>
    <p:extLst>
      <p:ext uri="{BB962C8B-B14F-4D97-AF65-F5344CB8AC3E}">
        <p14:creationId xmlns:p14="http://schemas.microsoft.com/office/powerpoint/2010/main" val="604024976"/>
      </p:ext>
    </p:extLst>
  </p:cSld>
  <p:clrMapOvr>
    <a:masterClrMapping/>
  </p:clrMapOvr>
</p:sld>
</file>

<file path=ppt/theme/theme1.xml><?xml version="1.0" encoding="utf-8"?>
<a:theme xmlns:a="http://schemas.openxmlformats.org/drawingml/2006/main" name="2014 Cafe LA Presentation template">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6_2014 Cafe LA Presentation template">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lumMod val="60000"/>
            <a:lumOff val="40000"/>
            <a:alpha val="53000"/>
          </a:schemeClr>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lgn="l">
          <a:defRPr dirty="0" smtClean="0">
            <a:solidFill>
              <a:srgbClr val="000000"/>
            </a:solidFill>
          </a:defRPr>
        </a:defPPr>
      </a:lstStyle>
    </a:txDef>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afe LA design1">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afe LA design1">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2014 Cafe LA Presentation template">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Theme15">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Theme15">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2_Cafe LA design1">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7_2014 Cafe LA Presentation template">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lumMod val="60000"/>
            <a:lumOff val="40000"/>
          </a:schemeClr>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lgn="l">
          <a:defRPr dirty="0" smtClean="0">
            <a:solidFill>
              <a:srgbClr val="000000"/>
            </a:solidFill>
          </a:defRPr>
        </a:defPPr>
      </a:lstStyle>
    </a:txDef>
  </a:objectDefaults>
  <a:extraClrSchemeLst/>
</a:theme>
</file>

<file path=ppt/theme/theme9.xml><?xml version="1.0" encoding="utf-8"?>
<a:theme xmlns:a="http://schemas.openxmlformats.org/drawingml/2006/main" name="2_2014 Cafe LA Presentation template">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65000"/>
            <a:alpha val="79000"/>
          </a:schemeClr>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lgn="l">
          <a:defRPr dirty="0" smtClean="0">
            <a:solidFill>
              <a:schemeClr val="tx1">
                <a:lumMod val="50000"/>
              </a:schemeClr>
            </a:solidFill>
          </a:defRPr>
        </a:defPPr>
      </a:lst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EE02F034B8BF54BAE9AA0D60582A4B6" ma:contentTypeVersion="15" ma:contentTypeDescription="Create a new document." ma:contentTypeScope="" ma:versionID="eee16c4b0a70e0305c26db6321992320">
  <xsd:schema xmlns:xsd="http://www.w3.org/2001/XMLSchema" xmlns:xs="http://www.w3.org/2001/XMLSchema" xmlns:p="http://schemas.microsoft.com/office/2006/metadata/properties" xmlns:ns2="8bf10d84-95c4-446b-a6dc-317de1800774" xmlns:ns3="b523212d-ee6b-416a-b870-f85da76adb72" xmlns:ns4="a038a585-4f1b-4b82-9716-f9d38f63b763" targetNamespace="http://schemas.microsoft.com/office/2006/metadata/properties" ma:root="true" ma:fieldsID="1385811ed7e0e77f498314b8be9c91f1" ns2:_="" ns3:_="" ns4:_="">
    <xsd:import namespace="8bf10d84-95c4-446b-a6dc-317de1800774"/>
    <xsd:import namespace="b523212d-ee6b-416a-b870-f85da76adb72"/>
    <xsd:import namespace="a038a585-4f1b-4b82-9716-f9d38f63b76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4:SharedWithUsers" minOccurs="0"/>
                <xsd:element ref="ns4: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f10d84-95c4-446b-a6dc-317de18007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22e4ffc-addb-439b-972d-eea4499adee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523212d-ee6b-416a-b870-f85da76adb7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ec9a4619-c281-4fc8-b204-49f0b9119d60}" ma:internalName="TaxCatchAll" ma:showField="CatchAllData" ma:web="b523212d-ee6b-416a-b870-f85da76adb7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038a585-4f1b-4b82-9716-f9d38f63b763"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5E64ADD-9B65-4CDA-8052-620C8B72675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bf10d84-95c4-446b-a6dc-317de1800774"/>
    <ds:schemaRef ds:uri="b523212d-ee6b-416a-b870-f85da76adb72"/>
    <ds:schemaRef ds:uri="a038a585-4f1b-4b82-9716-f9d38f63b76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D33083D-4E05-4F94-8A31-99B3A1AA5E3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46391</TotalTime>
  <Words>5124</Words>
  <Application>Microsoft Office PowerPoint</Application>
  <PresentationFormat>Widescreen</PresentationFormat>
  <Paragraphs>469</Paragraphs>
  <Slides>56</Slides>
  <Notes>53</Notes>
  <HiddenSlides>0</HiddenSlides>
  <MMClips>7</MMClips>
  <ScaleCrop>false</ScaleCrop>
  <HeadingPairs>
    <vt:vector size="6" baseType="variant">
      <vt:variant>
        <vt:lpstr>Fonts Used</vt:lpstr>
      </vt:variant>
      <vt:variant>
        <vt:i4>12</vt:i4>
      </vt:variant>
      <vt:variant>
        <vt:lpstr>Theme</vt:lpstr>
      </vt:variant>
      <vt:variant>
        <vt:i4>10</vt:i4>
      </vt:variant>
      <vt:variant>
        <vt:lpstr>Slide Titles</vt:lpstr>
      </vt:variant>
      <vt:variant>
        <vt:i4>56</vt:i4>
      </vt:variant>
    </vt:vector>
  </HeadingPairs>
  <TitlesOfParts>
    <vt:vector size="78" baseType="lpstr">
      <vt:lpstr>Aharoni</vt:lpstr>
      <vt:lpstr>Century Gothic</vt:lpstr>
      <vt:lpstr>Comic Sans MS</vt:lpstr>
      <vt:lpstr>Gotham SSm A</vt:lpstr>
      <vt:lpstr>Wingdings 2</vt:lpstr>
      <vt:lpstr>Arial</vt:lpstr>
      <vt:lpstr>Open Sans</vt:lpstr>
      <vt:lpstr>Corbel</vt:lpstr>
      <vt:lpstr>Wingdings</vt:lpstr>
      <vt:lpstr>Juice ITC</vt:lpstr>
      <vt:lpstr>Segoe UI Light</vt:lpstr>
      <vt:lpstr>Calibri</vt:lpstr>
      <vt:lpstr>2014 Cafe LA Presentation template</vt:lpstr>
      <vt:lpstr>Cafe LA design1</vt:lpstr>
      <vt:lpstr>1_Cafe LA design1</vt:lpstr>
      <vt:lpstr>1_2014 Cafe LA Presentation template</vt:lpstr>
      <vt:lpstr>Theme15</vt:lpstr>
      <vt:lpstr>1_Theme15</vt:lpstr>
      <vt:lpstr>2_Cafe LA design1</vt:lpstr>
      <vt:lpstr>7_2014 Cafe LA Presentation template</vt:lpstr>
      <vt:lpstr>2_2014 Cafe LA Presentation template</vt:lpstr>
      <vt:lpstr>6_2014 Cafe LA Presentation template</vt:lpstr>
      <vt:lpstr>BE</vt:lpstr>
      <vt:lpstr>Why Do We Practice Food Safety?</vt:lpstr>
      <vt:lpstr>Risks of Not Practicing Food Safety</vt:lpstr>
      <vt:lpstr>Risks of Not Practicing Food Safety</vt:lpstr>
      <vt:lpstr>Is Your Kitchen Clean, Really? </vt:lpstr>
      <vt:lpstr>How do you feel when the local health inspector comes to visit your cafeteria? </vt:lpstr>
      <vt:lpstr>Monthly Monitor For Food Safety</vt:lpstr>
      <vt:lpstr>Sanitation Checklist Categories</vt:lpstr>
      <vt:lpstr>Who Can Complete The Checklist?</vt:lpstr>
      <vt:lpstr>Why Practice AMC?</vt:lpstr>
      <vt:lpstr>PowerPoint Presentation</vt:lpstr>
      <vt:lpstr>Identify Risks</vt:lpstr>
      <vt:lpstr>Address Risks</vt:lpstr>
      <vt:lpstr>Verify Risk Prevention </vt:lpstr>
      <vt:lpstr>Active Managerial Control</vt:lpstr>
      <vt:lpstr>Conduct a Daily Operation Walk-Through</vt:lpstr>
      <vt:lpstr>Get All Staff Involved</vt:lpstr>
      <vt:lpstr>Gretchen Reflection</vt:lpstr>
      <vt:lpstr>PowerPoint Presentation</vt:lpstr>
      <vt:lpstr> </vt:lpstr>
      <vt:lpstr> </vt:lpstr>
      <vt:lpstr>Clean and Sanitize</vt:lpstr>
      <vt:lpstr>Hand Wash Sink</vt:lpstr>
      <vt:lpstr>Single Use Gloves</vt:lpstr>
      <vt:lpstr>Employee Dressing Room </vt:lpstr>
      <vt:lpstr>Hopper Room</vt:lpstr>
      <vt:lpstr>PowerPoint Presentation</vt:lpstr>
      <vt:lpstr>Get Your Operation FIT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HACCP</vt:lpstr>
      <vt:lpstr> Hazard Analysis Critical Control Points </vt:lpstr>
      <vt:lpstr>Temperature Hazards</vt:lpstr>
      <vt:lpstr>PowerPoint Presentation</vt:lpstr>
      <vt:lpstr>PowerPoint Presentation</vt:lpstr>
      <vt:lpstr>PowerPoint Presentation</vt:lpstr>
      <vt:lpstr>Secondary Thermometers</vt:lpstr>
      <vt:lpstr> Refrigerator and Freezer Temps</vt:lpstr>
      <vt:lpstr>Power Outages</vt:lpstr>
      <vt:lpstr>Freezer Coin Test </vt:lpstr>
      <vt:lpstr>Freezer Coin Test </vt:lpstr>
      <vt:lpstr>Freezer Coin Test </vt:lpstr>
      <vt:lpstr>Freezer Coin Test </vt:lpstr>
      <vt:lpstr> Freezer Coin Test</vt:lpstr>
      <vt:lpstr>Food Safety Plan </vt:lpstr>
      <vt:lpstr>Education and Training </vt:lpstr>
      <vt:lpstr>Hazard Analysis</vt:lpstr>
      <vt:lpstr>Preventive Controls </vt:lpstr>
      <vt:lpstr>Reanalysis</vt:lpstr>
      <vt:lpstr>The 7 Checks For Food Safety</vt:lpstr>
      <vt:lpstr>The 7 Checks For Food Safety</vt:lpstr>
    </vt:vector>
  </TitlesOfParts>
  <Company>LAUSD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LAUSD</dc:creator>
  <cp:lastModifiedBy>Chaney, Genea</cp:lastModifiedBy>
  <cp:revision>1460</cp:revision>
  <cp:lastPrinted>2023-07-06T22:03:23Z</cp:lastPrinted>
  <dcterms:created xsi:type="dcterms:W3CDTF">2014-05-05T14:23:24Z</dcterms:created>
  <dcterms:modified xsi:type="dcterms:W3CDTF">2024-08-09T15:57:09Z</dcterms:modified>
</cp:coreProperties>
</file>